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1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3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4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5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6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7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</p:sldMasterIdLst>
  <p:notesMasterIdLst>
    <p:notesMasterId r:id="rId77"/>
  </p:notesMasterIdLst>
  <p:handoutMasterIdLst>
    <p:handoutMasterId r:id="rId78"/>
  </p:handoutMasterIdLst>
  <p:sldIdLst>
    <p:sldId id="453" r:id="rId4"/>
    <p:sldId id="419" r:id="rId5"/>
    <p:sldId id="336" r:id="rId6"/>
    <p:sldId id="420" r:id="rId7"/>
    <p:sldId id="337" r:id="rId8"/>
    <p:sldId id="349" r:id="rId9"/>
    <p:sldId id="421" r:id="rId10"/>
    <p:sldId id="422" r:id="rId11"/>
    <p:sldId id="424" r:id="rId12"/>
    <p:sldId id="425" r:id="rId13"/>
    <p:sldId id="426" r:id="rId14"/>
    <p:sldId id="427" r:id="rId15"/>
    <p:sldId id="429" r:id="rId16"/>
    <p:sldId id="430" r:id="rId17"/>
    <p:sldId id="432" r:id="rId18"/>
    <p:sldId id="433" r:id="rId19"/>
    <p:sldId id="434" r:id="rId20"/>
    <p:sldId id="435" r:id="rId21"/>
    <p:sldId id="360" r:id="rId22"/>
    <p:sldId id="361" r:id="rId23"/>
    <p:sldId id="406" r:id="rId24"/>
    <p:sldId id="362" r:id="rId25"/>
    <p:sldId id="417" r:id="rId26"/>
    <p:sldId id="452" r:id="rId27"/>
    <p:sldId id="410" r:id="rId28"/>
    <p:sldId id="368" r:id="rId29"/>
    <p:sldId id="436" r:id="rId30"/>
    <p:sldId id="437" r:id="rId31"/>
    <p:sldId id="438" r:id="rId32"/>
    <p:sldId id="439" r:id="rId33"/>
    <p:sldId id="440" r:id="rId34"/>
    <p:sldId id="441" r:id="rId35"/>
    <p:sldId id="442" r:id="rId36"/>
    <p:sldId id="443" r:id="rId37"/>
    <p:sldId id="444" r:id="rId38"/>
    <p:sldId id="445" r:id="rId39"/>
    <p:sldId id="381" r:id="rId40"/>
    <p:sldId id="382" r:id="rId41"/>
    <p:sldId id="383" r:id="rId42"/>
    <p:sldId id="456" r:id="rId43"/>
    <p:sldId id="458" r:id="rId44"/>
    <p:sldId id="408" r:id="rId45"/>
    <p:sldId id="454" r:id="rId46"/>
    <p:sldId id="449" r:id="rId47"/>
    <p:sldId id="457" r:id="rId48"/>
    <p:sldId id="451" r:id="rId49"/>
    <p:sldId id="350" r:id="rId50"/>
    <p:sldId id="351" r:id="rId51"/>
    <p:sldId id="352" r:id="rId52"/>
    <p:sldId id="376" r:id="rId53"/>
    <p:sldId id="377" r:id="rId54"/>
    <p:sldId id="387" r:id="rId55"/>
    <p:sldId id="379" r:id="rId56"/>
    <p:sldId id="344" r:id="rId57"/>
    <p:sldId id="345" r:id="rId58"/>
    <p:sldId id="346" r:id="rId59"/>
    <p:sldId id="348" r:id="rId60"/>
    <p:sldId id="369" r:id="rId61"/>
    <p:sldId id="370" r:id="rId62"/>
    <p:sldId id="371" r:id="rId63"/>
    <p:sldId id="372" r:id="rId64"/>
    <p:sldId id="374" r:id="rId65"/>
    <p:sldId id="339" r:id="rId66"/>
    <p:sldId id="397" r:id="rId67"/>
    <p:sldId id="396" r:id="rId68"/>
    <p:sldId id="340" r:id="rId69"/>
    <p:sldId id="341" r:id="rId70"/>
    <p:sldId id="342" r:id="rId71"/>
    <p:sldId id="402" r:id="rId72"/>
    <p:sldId id="401" r:id="rId73"/>
    <p:sldId id="404" r:id="rId74"/>
    <p:sldId id="405" r:id="rId75"/>
    <p:sldId id="415" r:id="rId76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420" userDrawn="1">
          <p15:clr>
            <a:srgbClr val="A4A3A4"/>
          </p15:clr>
        </p15:guide>
        <p15:guide id="4" pos="3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C8D9"/>
    <a:srgbClr val="D2EBF1"/>
    <a:srgbClr val="FEFCEB"/>
    <a:srgbClr val="FCED87"/>
    <a:srgbClr val="FAE31E"/>
    <a:srgbClr val="C51A4A"/>
    <a:srgbClr val="D2B887"/>
    <a:srgbClr val="49C3B1"/>
    <a:srgbClr val="3F5588"/>
    <a:srgbClr val="3FA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68" autoAdjust="0"/>
    <p:restoredTop sz="94660"/>
  </p:normalViewPr>
  <p:slideViewPr>
    <p:cSldViewPr snapToGrid="0" snapToObjects="1" showGuides="1">
      <p:cViewPr varScale="1">
        <p:scale>
          <a:sx n="109" d="100"/>
          <a:sy n="109" d="100"/>
        </p:scale>
        <p:origin x="258" y="102"/>
      </p:cViewPr>
      <p:guideLst>
        <p:guide orient="horz" pos="2160"/>
        <p:guide pos="2880"/>
        <p:guide pos="5420"/>
        <p:guide pos="3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5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 smtClean="0">
              <a:solidFill>
                <a:srgbClr val="000000"/>
              </a:solidFill>
              <a:latin typeface="+mn-lt"/>
            </a:rPr>
            <a:t>Comisario(a) General</a:t>
          </a: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 smtClean="0">
              <a:solidFill>
                <a:srgbClr val="000000"/>
              </a:solidFill>
              <a:latin typeface="+mn-lt"/>
            </a:rPr>
            <a:t>Inspector(a) General de Justicia Cívica, Protección a la Ciudadanía y Prevención del Delito</a:t>
          </a: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C2A85709-BC26-4812-84DF-D4F1BF8288F6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Inspector(a) General</a:t>
          </a:r>
          <a:r>
            <a:rPr lang="es-ES" sz="1200" dirty="0" smtClean="0">
              <a:solidFill>
                <a:srgbClr val="000000"/>
              </a:solidFill>
            </a:rPr>
            <a:t> de Operación Policial</a:t>
          </a:r>
          <a:endParaRPr lang="es-ES" sz="1200" dirty="0"/>
        </a:p>
      </dgm:t>
    </dgm:pt>
    <dgm:pt modelId="{F17447D4-3A99-4525-84AF-7E475D97EA02}" type="parTrans" cxnId="{4394A309-5211-4E14-8E01-0BA672FA925E}">
      <dgm:prSet/>
      <dgm:spPr/>
      <dgm:t>
        <a:bodyPr/>
        <a:lstStyle/>
        <a:p>
          <a:endParaRPr lang="es-ES" sz="1200"/>
        </a:p>
      </dgm:t>
    </dgm:pt>
    <dgm:pt modelId="{E6504A30-9FF0-4C90-A18B-02F109401913}" type="sibTrans" cxnId="{4394A309-5211-4E14-8E01-0BA672FA925E}">
      <dgm:prSet/>
      <dgm:spPr/>
      <dgm:t>
        <a:bodyPr/>
        <a:lstStyle/>
        <a:p>
          <a:endParaRPr lang="es-ES" sz="1200"/>
        </a:p>
      </dgm:t>
    </dgm:pt>
    <dgm:pt modelId="{BD1A3392-C30A-409C-88DF-EAC368F1E531}" type="asst">
      <dgm:prSet custT="1"/>
      <dgm:spPr/>
      <dgm:t>
        <a:bodyPr/>
        <a:lstStyle/>
        <a:p>
          <a:r>
            <a:rPr lang="es-ES" sz="1200" dirty="0" smtClean="0"/>
            <a:t>Director(a) Administrativo(a) y Enlace Municipal</a:t>
          </a:r>
        </a:p>
      </dgm:t>
    </dgm:pt>
    <dgm:pt modelId="{10EC0EE8-B0E0-4D1A-A6C0-8A87ADF35E95}" type="parTrans" cxnId="{9C3C6BD2-8DD0-4A90-AFCD-2DE3D46F1740}">
      <dgm:prSet/>
      <dgm:spPr/>
      <dgm:t>
        <a:bodyPr/>
        <a:lstStyle/>
        <a:p>
          <a:endParaRPr lang="es-ES" sz="1200"/>
        </a:p>
      </dgm:t>
    </dgm:pt>
    <dgm:pt modelId="{7BFE0044-3266-4C15-8A86-47830AC2DF19}" type="sibTrans" cxnId="{9C3C6BD2-8DD0-4A90-AFCD-2DE3D46F1740}">
      <dgm:prSet/>
      <dgm:spPr/>
      <dgm:t>
        <a:bodyPr/>
        <a:lstStyle/>
        <a:p>
          <a:endParaRPr lang="es-ES" sz="1200"/>
        </a:p>
      </dgm:t>
    </dgm:pt>
    <dgm:pt modelId="{4616CF68-DE53-4E27-B3A4-711A0F9A33DF}">
      <dgm:prSet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Inspector(a) General de Comando, Inteligencia y Desarrollo Institucional</a:t>
          </a:r>
        </a:p>
      </dgm:t>
    </dgm:pt>
    <dgm:pt modelId="{BD8B78C7-E8C9-42AE-949A-6F6334730457}" type="parTrans" cxnId="{147F4240-6ACC-4AD8-80D1-6040255F2EFB}">
      <dgm:prSet/>
      <dgm:spPr/>
      <dgm:t>
        <a:bodyPr/>
        <a:lstStyle/>
        <a:p>
          <a:endParaRPr lang="es-ES" sz="1200"/>
        </a:p>
      </dgm:t>
    </dgm:pt>
    <dgm:pt modelId="{EEE8FDE9-88D5-4B33-98C0-2E2823B38258}" type="sibTrans" cxnId="{147F4240-6ACC-4AD8-80D1-6040255F2EFB}">
      <dgm:prSet/>
      <dgm:spPr/>
      <dgm:t>
        <a:bodyPr/>
        <a:lstStyle/>
        <a:p>
          <a:endParaRPr lang="es-ES" sz="1200"/>
        </a:p>
      </dgm:t>
    </dgm:pt>
    <dgm:pt modelId="{C4667874-3F41-4813-826C-549D6A47BA6A}">
      <dgm:prSet custT="1"/>
      <dgm:spPr/>
      <dgm:t>
        <a:bodyPr/>
        <a:lstStyle/>
        <a:p>
          <a:r>
            <a:rPr lang="es-ES" sz="1200" dirty="0" smtClean="0"/>
            <a:t>Director(a) de Policía de Monterrey de Proximidad</a:t>
          </a:r>
        </a:p>
      </dgm:t>
    </dgm:pt>
    <dgm:pt modelId="{DAEFDF02-6F93-492B-B001-29848965BD04}" type="parTrans" cxnId="{EAADF58C-73DA-4C23-A6E4-02C51A7B2008}">
      <dgm:prSet/>
      <dgm:spPr/>
      <dgm:t>
        <a:bodyPr/>
        <a:lstStyle/>
        <a:p>
          <a:endParaRPr lang="es-ES" sz="1200"/>
        </a:p>
      </dgm:t>
    </dgm:pt>
    <dgm:pt modelId="{98FCFBC6-B20E-4E32-B498-BAFB98FA76D2}" type="sibTrans" cxnId="{EAADF58C-73DA-4C23-A6E4-02C51A7B2008}">
      <dgm:prSet/>
      <dgm:spPr/>
      <dgm:t>
        <a:bodyPr/>
        <a:lstStyle/>
        <a:p>
          <a:endParaRPr lang="es-ES" sz="1200"/>
        </a:p>
      </dgm:t>
    </dgm:pt>
    <dgm:pt modelId="{C4D0BEFB-E0D5-4CA6-A357-A9164D3080DB}">
      <dgm:prSet custT="1"/>
      <dgm:spPr/>
      <dgm:t>
        <a:bodyPr/>
        <a:lstStyle/>
        <a:p>
          <a:r>
            <a:rPr lang="es-ES" sz="1200" dirty="0" smtClean="0"/>
            <a:t>Director(a) de Policía de Monterrey de Investigación</a:t>
          </a:r>
        </a:p>
      </dgm:t>
    </dgm:pt>
    <dgm:pt modelId="{A0BD8974-D948-42DA-ACE9-71903E4B2E51}" type="parTrans" cxnId="{973D059A-1934-4AC3-9C92-36E4ADDC76AE}">
      <dgm:prSet/>
      <dgm:spPr/>
      <dgm:t>
        <a:bodyPr/>
        <a:lstStyle/>
        <a:p>
          <a:endParaRPr lang="es-ES" sz="1200"/>
        </a:p>
      </dgm:t>
    </dgm:pt>
    <dgm:pt modelId="{955CD7C2-3C53-4D54-A91E-29A68E859FB2}" type="sibTrans" cxnId="{973D059A-1934-4AC3-9C92-36E4ADDC76AE}">
      <dgm:prSet/>
      <dgm:spPr/>
      <dgm:t>
        <a:bodyPr/>
        <a:lstStyle/>
        <a:p>
          <a:endParaRPr lang="es-ES" sz="1200"/>
        </a:p>
      </dgm:t>
    </dgm:pt>
    <dgm:pt modelId="{7390BB35-9D66-4F2A-9150-B55336C76B2D}">
      <dgm:prSet custT="1"/>
      <dgm:spPr/>
      <dgm:t>
        <a:bodyPr/>
        <a:lstStyle/>
        <a:p>
          <a:r>
            <a:rPr lang="es-ES" sz="1200" dirty="0" smtClean="0"/>
            <a:t>Director(a) de Policía de Monterrey de Reacción</a:t>
          </a:r>
          <a:endParaRPr lang="es-ES" sz="1200" dirty="0"/>
        </a:p>
      </dgm:t>
    </dgm:pt>
    <dgm:pt modelId="{4D9701E7-7D51-4FA7-9EE2-B8322D864062}" type="parTrans" cxnId="{E6A57F26-7237-4E10-B54C-F6795714331D}">
      <dgm:prSet/>
      <dgm:spPr/>
      <dgm:t>
        <a:bodyPr/>
        <a:lstStyle/>
        <a:p>
          <a:endParaRPr lang="es-ES" sz="1200"/>
        </a:p>
      </dgm:t>
    </dgm:pt>
    <dgm:pt modelId="{F77122CC-A39A-48E6-8210-E1871984D7C2}" type="sibTrans" cxnId="{E6A57F26-7237-4E10-B54C-F6795714331D}">
      <dgm:prSet/>
      <dgm:spPr/>
      <dgm:t>
        <a:bodyPr/>
        <a:lstStyle/>
        <a:p>
          <a:endParaRPr lang="es-ES" sz="1200"/>
        </a:p>
      </dgm:t>
    </dgm:pt>
    <dgm:pt modelId="{8D53E373-D02A-494C-95A4-8DCAFF4DE617}">
      <dgm:prSet custT="1"/>
      <dgm:spPr/>
      <dgm:t>
        <a:bodyPr/>
        <a:lstStyle/>
        <a:p>
          <a:r>
            <a:rPr lang="es-ES" sz="1200" dirty="0" smtClean="0"/>
            <a:t>Director(a) de </a:t>
          </a:r>
          <a:br>
            <a:rPr lang="es-ES" sz="1200" dirty="0" smtClean="0"/>
          </a:br>
          <a:r>
            <a:rPr lang="es-ES" sz="1200" dirty="0" smtClean="0"/>
            <a:t>Vialidad y Tránsito de Monterrey</a:t>
          </a:r>
        </a:p>
      </dgm:t>
    </dgm:pt>
    <dgm:pt modelId="{91610090-C42F-40FB-BE68-AD48A1B029C5}" type="parTrans" cxnId="{9208A40C-EE3F-4141-BC3F-AB856026866F}">
      <dgm:prSet/>
      <dgm:spPr/>
      <dgm:t>
        <a:bodyPr/>
        <a:lstStyle/>
        <a:p>
          <a:endParaRPr lang="es-ES" sz="1200"/>
        </a:p>
      </dgm:t>
    </dgm:pt>
    <dgm:pt modelId="{2AD4B4DE-7C6E-475E-A8AC-4BCBA9D1942E}" type="sibTrans" cxnId="{9208A40C-EE3F-4141-BC3F-AB856026866F}">
      <dgm:prSet/>
      <dgm:spPr/>
      <dgm:t>
        <a:bodyPr/>
        <a:lstStyle/>
        <a:p>
          <a:endParaRPr lang="es-ES" sz="1200"/>
        </a:p>
      </dgm:t>
    </dgm:pt>
    <dgm:pt modelId="{31585075-21EF-41ED-A9D5-839E2C32573A}">
      <dgm:prSet custT="1"/>
      <dgm:spPr/>
      <dgm:t>
        <a:bodyPr/>
        <a:lstStyle/>
        <a:p>
          <a:r>
            <a:rPr lang="es-ES" sz="1200" dirty="0" smtClean="0"/>
            <a:t>Director(a) de Protección Civil</a:t>
          </a:r>
        </a:p>
      </dgm:t>
    </dgm:pt>
    <dgm:pt modelId="{3CE9F9CB-97B6-42C0-ACFB-D3377CA83E45}" type="parTrans" cxnId="{26607571-0766-4A76-9C11-1A22B05E7838}">
      <dgm:prSet/>
      <dgm:spPr/>
      <dgm:t>
        <a:bodyPr/>
        <a:lstStyle/>
        <a:p>
          <a:endParaRPr lang="es-ES" sz="1200"/>
        </a:p>
      </dgm:t>
    </dgm:pt>
    <dgm:pt modelId="{88CE1A38-D0B5-4620-9F95-2AEFA79610AF}" type="sibTrans" cxnId="{26607571-0766-4A76-9C11-1A22B05E7838}">
      <dgm:prSet/>
      <dgm:spPr/>
      <dgm:t>
        <a:bodyPr/>
        <a:lstStyle/>
        <a:p>
          <a:endParaRPr lang="es-ES" sz="1200"/>
        </a:p>
      </dgm:t>
    </dgm:pt>
    <dgm:pt modelId="{47E2B770-20FA-4445-9202-7FC34738D3A7}">
      <dgm:prSet custT="1"/>
      <dgm:spPr/>
      <dgm:t>
        <a:bodyPr/>
        <a:lstStyle/>
        <a:p>
          <a:r>
            <a:rPr lang="es-ES" sz="1200" dirty="0" smtClean="0"/>
            <a:t>Director(a) de Protección Ciudadana y Prevención del Delito</a:t>
          </a:r>
        </a:p>
      </dgm:t>
    </dgm:pt>
    <dgm:pt modelId="{1405121A-7B4C-48CD-A731-98D6CE58698C}" type="parTrans" cxnId="{2F08F160-897F-43B6-B6FD-959C590979FA}">
      <dgm:prSet/>
      <dgm:spPr/>
      <dgm:t>
        <a:bodyPr/>
        <a:lstStyle/>
        <a:p>
          <a:endParaRPr lang="es-ES" sz="1200"/>
        </a:p>
      </dgm:t>
    </dgm:pt>
    <dgm:pt modelId="{36959E12-5FDD-4FA1-A615-1D9A73915CB5}" type="sibTrans" cxnId="{2F08F160-897F-43B6-B6FD-959C590979FA}">
      <dgm:prSet/>
      <dgm:spPr/>
      <dgm:t>
        <a:bodyPr/>
        <a:lstStyle/>
        <a:p>
          <a:endParaRPr lang="es-ES" sz="1200"/>
        </a:p>
      </dgm:t>
    </dgm:pt>
    <dgm:pt modelId="{1B0841D1-B52D-4AE1-A8EF-7B19D3641654}">
      <dgm:prSet custT="1"/>
      <dgm:spPr/>
      <dgm:t>
        <a:bodyPr/>
        <a:lstStyle/>
        <a:p>
          <a:r>
            <a:rPr lang="es-ES" sz="1200" dirty="0" smtClean="0"/>
            <a:t>Director(a) de Justicia Cívica y Consejos Ciudadanos de Seguridad</a:t>
          </a:r>
          <a:endParaRPr lang="es-ES" sz="1200" dirty="0"/>
        </a:p>
      </dgm:t>
    </dgm:pt>
    <dgm:pt modelId="{18CE551D-9CB3-4B39-9EFF-A07C0859E841}" type="parTrans" cxnId="{E6CE3D36-1192-4F3D-9C3B-B41B6F734AA1}">
      <dgm:prSet/>
      <dgm:spPr/>
      <dgm:t>
        <a:bodyPr/>
        <a:lstStyle/>
        <a:p>
          <a:endParaRPr lang="es-ES" sz="1200"/>
        </a:p>
      </dgm:t>
    </dgm:pt>
    <dgm:pt modelId="{045C00BE-0BD3-46F4-80D1-30FFD72B51BB}" type="sibTrans" cxnId="{E6CE3D36-1192-4F3D-9C3B-B41B6F734AA1}">
      <dgm:prSet/>
      <dgm:spPr/>
      <dgm:t>
        <a:bodyPr/>
        <a:lstStyle/>
        <a:p>
          <a:endParaRPr lang="es-ES" sz="1200"/>
        </a:p>
      </dgm:t>
    </dgm:pt>
    <dgm:pt modelId="{645F3E19-64F7-47E8-A9E3-0E1C47EF58F9}">
      <dgm:prSet custT="1"/>
      <dgm:spPr/>
      <dgm:t>
        <a:bodyPr/>
        <a:lstStyle/>
        <a:p>
          <a:r>
            <a:rPr lang="es-ES" sz="1200" dirty="0" smtClean="0"/>
            <a:t>Director(a) de Comando, Control, Comunicaciones y Cómputo</a:t>
          </a:r>
        </a:p>
      </dgm:t>
    </dgm:pt>
    <dgm:pt modelId="{35B95EE1-2F52-478F-88C4-A0C96D18A66B}" type="parTrans" cxnId="{5E499C7E-E55F-4B37-BBFC-4724E75903B6}">
      <dgm:prSet/>
      <dgm:spPr/>
      <dgm:t>
        <a:bodyPr/>
        <a:lstStyle/>
        <a:p>
          <a:endParaRPr lang="es-ES" sz="1200"/>
        </a:p>
      </dgm:t>
    </dgm:pt>
    <dgm:pt modelId="{5C878B90-5121-45C2-BFD8-F6309BCCD6C6}" type="sibTrans" cxnId="{5E499C7E-E55F-4B37-BBFC-4724E75903B6}">
      <dgm:prSet/>
      <dgm:spPr/>
      <dgm:t>
        <a:bodyPr/>
        <a:lstStyle/>
        <a:p>
          <a:endParaRPr lang="es-ES" sz="1200"/>
        </a:p>
      </dgm:t>
    </dgm:pt>
    <dgm:pt modelId="{CDC5C573-E762-45DD-BD45-91CCF27152FA}">
      <dgm:prSet custT="1"/>
      <dgm:spPr/>
      <dgm:t>
        <a:bodyPr/>
        <a:lstStyle/>
        <a:p>
          <a:r>
            <a:rPr lang="es-ES" sz="1200" dirty="0" smtClean="0"/>
            <a:t>Director(a) de Análisis e Inteligencia Policial</a:t>
          </a:r>
        </a:p>
      </dgm:t>
    </dgm:pt>
    <dgm:pt modelId="{B68A0FBE-C5AD-4DE8-9903-6E668EE1A29B}" type="parTrans" cxnId="{EF6917D6-1069-4ED0-BEE1-C993E20782E4}">
      <dgm:prSet/>
      <dgm:spPr/>
      <dgm:t>
        <a:bodyPr/>
        <a:lstStyle/>
        <a:p>
          <a:endParaRPr lang="es-ES" sz="1200"/>
        </a:p>
      </dgm:t>
    </dgm:pt>
    <dgm:pt modelId="{B21DAD71-9BE8-4DEF-BBF7-87E636260C75}" type="sibTrans" cxnId="{EF6917D6-1069-4ED0-BEE1-C993E20782E4}">
      <dgm:prSet/>
      <dgm:spPr/>
      <dgm:t>
        <a:bodyPr/>
        <a:lstStyle/>
        <a:p>
          <a:endParaRPr lang="es-ES" sz="1200"/>
        </a:p>
      </dgm:t>
    </dgm:pt>
    <dgm:pt modelId="{DC4FB6CB-C896-46A3-A69E-16A537870335}">
      <dgm:prSet custT="1"/>
      <dgm:spPr/>
      <dgm:t>
        <a:bodyPr/>
        <a:lstStyle/>
        <a:p>
          <a:r>
            <a:rPr lang="es-ES" sz="1200" dirty="0" smtClean="0"/>
            <a:t>Director(a) de Desarrollo Institucional y Carrera Policial</a:t>
          </a:r>
        </a:p>
      </dgm:t>
    </dgm:pt>
    <dgm:pt modelId="{85F3AAC0-B722-47A2-AA75-FE0C0CD359FA}" type="parTrans" cxnId="{27C3F4E3-109A-44D3-8DE3-1B1EEFCA8BEE}">
      <dgm:prSet/>
      <dgm:spPr/>
      <dgm:t>
        <a:bodyPr/>
        <a:lstStyle/>
        <a:p>
          <a:endParaRPr lang="es-ES" sz="1200"/>
        </a:p>
      </dgm:t>
    </dgm:pt>
    <dgm:pt modelId="{05D3D4FA-3D46-4E8B-A05A-EF37348B1A96}" type="sibTrans" cxnId="{27C3F4E3-109A-44D3-8DE3-1B1EEFCA8BEE}">
      <dgm:prSet/>
      <dgm:spPr/>
      <dgm:t>
        <a:bodyPr/>
        <a:lstStyle/>
        <a:p>
          <a:endParaRPr lang="es-ES" sz="1200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39816" custScaleY="139347" custLinFactNeighborX="1339" custLinFactNeighborY="23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FA525462-8093-45FE-8E93-0A9BAC433C22}" type="pres">
      <dgm:prSet presAssocID="{D0597D5E-6BC0-4520-94C8-5B819E397AC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 val="l"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3" custScaleX="152346" custScaleY="129107" custLinFactNeighborX="-38817" custLinFactNeighborY="34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3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88901DB9-EF6E-463F-BFDB-404C62F22409}" type="pres">
      <dgm:prSet presAssocID="{3CE9F9CB-97B6-42C0-ACFB-D3377CA83E45}" presName="Name50" presStyleLbl="parChTrans1D3" presStyleIdx="0" presStyleCnt="10"/>
      <dgm:spPr/>
      <dgm:t>
        <a:bodyPr/>
        <a:lstStyle/>
        <a:p>
          <a:endParaRPr lang="es-ES"/>
        </a:p>
      </dgm:t>
    </dgm:pt>
    <dgm:pt modelId="{CF8CB337-6B7C-4E8C-9BBB-25307515D15A}" type="pres">
      <dgm:prSet presAssocID="{31585075-21EF-41ED-A9D5-839E2C32573A}" presName="hierRoot2" presStyleCnt="0">
        <dgm:presLayoutVars>
          <dgm:hierBranch val="init"/>
        </dgm:presLayoutVars>
      </dgm:prSet>
      <dgm:spPr/>
    </dgm:pt>
    <dgm:pt modelId="{96FD67AC-DD67-4CE7-BA8C-DAA79D988FCC}" type="pres">
      <dgm:prSet presAssocID="{31585075-21EF-41ED-A9D5-839E2C32573A}" presName="rootComposite" presStyleCnt="0"/>
      <dgm:spPr/>
    </dgm:pt>
    <dgm:pt modelId="{18CCFC5F-1952-49F9-917F-4185AFDE627F}" type="pres">
      <dgm:prSet presAssocID="{31585075-21EF-41ED-A9D5-839E2C32573A}" presName="rootText" presStyleLbl="node3" presStyleIdx="0" presStyleCnt="10" custScaleX="130382" custScaleY="105962" custLinFactNeighborX="-30634" custLinFactNeighborY="2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214DE3-C5B4-4D2C-B7AF-88A470DA23D5}" type="pres">
      <dgm:prSet presAssocID="{31585075-21EF-41ED-A9D5-839E2C32573A}" presName="rootConnector" presStyleLbl="node3" presStyleIdx="0" presStyleCnt="10"/>
      <dgm:spPr/>
      <dgm:t>
        <a:bodyPr/>
        <a:lstStyle/>
        <a:p>
          <a:endParaRPr lang="es-ES"/>
        </a:p>
      </dgm:t>
    </dgm:pt>
    <dgm:pt modelId="{E2440880-B7F5-4A44-94EE-768CDC45768C}" type="pres">
      <dgm:prSet presAssocID="{31585075-21EF-41ED-A9D5-839E2C32573A}" presName="hierChild4" presStyleCnt="0"/>
      <dgm:spPr/>
    </dgm:pt>
    <dgm:pt modelId="{78EC0F92-F05C-4B95-B415-31DC71366788}" type="pres">
      <dgm:prSet presAssocID="{31585075-21EF-41ED-A9D5-839E2C32573A}" presName="hierChild5" presStyleCnt="0"/>
      <dgm:spPr/>
    </dgm:pt>
    <dgm:pt modelId="{B30E9837-2814-4812-A597-5A75BC62557F}" type="pres">
      <dgm:prSet presAssocID="{1405121A-7B4C-48CD-A731-98D6CE58698C}" presName="Name50" presStyleLbl="parChTrans1D3" presStyleIdx="1" presStyleCnt="10"/>
      <dgm:spPr/>
      <dgm:t>
        <a:bodyPr/>
        <a:lstStyle/>
        <a:p>
          <a:endParaRPr lang="es-ES"/>
        </a:p>
      </dgm:t>
    </dgm:pt>
    <dgm:pt modelId="{8F5A6046-9B01-49E7-8BA1-17DEB041F98C}" type="pres">
      <dgm:prSet presAssocID="{47E2B770-20FA-4445-9202-7FC34738D3A7}" presName="hierRoot2" presStyleCnt="0">
        <dgm:presLayoutVars>
          <dgm:hierBranch val="init"/>
        </dgm:presLayoutVars>
      </dgm:prSet>
      <dgm:spPr/>
    </dgm:pt>
    <dgm:pt modelId="{C9049E5D-0B2C-4497-8E35-B9AC1E8A0D99}" type="pres">
      <dgm:prSet presAssocID="{47E2B770-20FA-4445-9202-7FC34738D3A7}" presName="rootComposite" presStyleCnt="0"/>
      <dgm:spPr/>
    </dgm:pt>
    <dgm:pt modelId="{ED594E61-EBC6-4320-BEE6-95D01A1336D6}" type="pres">
      <dgm:prSet presAssocID="{47E2B770-20FA-4445-9202-7FC34738D3A7}" presName="rootText" presStyleLbl="node3" presStyleIdx="1" presStyleCnt="10" custScaleX="130382" custScaleY="105962" custLinFactNeighborX="-30480" custLinFactNeighborY="32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8D8411-B404-4C7D-9F01-E06611507DDF}" type="pres">
      <dgm:prSet presAssocID="{47E2B770-20FA-4445-9202-7FC34738D3A7}" presName="rootConnector" presStyleLbl="node3" presStyleIdx="1" presStyleCnt="10"/>
      <dgm:spPr/>
      <dgm:t>
        <a:bodyPr/>
        <a:lstStyle/>
        <a:p>
          <a:endParaRPr lang="es-ES"/>
        </a:p>
      </dgm:t>
    </dgm:pt>
    <dgm:pt modelId="{7D0C0464-9319-4163-835E-950CE7FE5E0B}" type="pres">
      <dgm:prSet presAssocID="{47E2B770-20FA-4445-9202-7FC34738D3A7}" presName="hierChild4" presStyleCnt="0"/>
      <dgm:spPr/>
    </dgm:pt>
    <dgm:pt modelId="{6B00D03E-79D9-4ED2-8DCC-2FDDCA1E9A67}" type="pres">
      <dgm:prSet presAssocID="{47E2B770-20FA-4445-9202-7FC34738D3A7}" presName="hierChild5" presStyleCnt="0"/>
      <dgm:spPr/>
    </dgm:pt>
    <dgm:pt modelId="{41731B41-AFB6-470B-A0AD-4090D90A678C}" type="pres">
      <dgm:prSet presAssocID="{18CE551D-9CB3-4B39-9EFF-A07C0859E841}" presName="Name50" presStyleLbl="parChTrans1D3" presStyleIdx="2" presStyleCnt="10"/>
      <dgm:spPr/>
      <dgm:t>
        <a:bodyPr/>
        <a:lstStyle/>
        <a:p>
          <a:endParaRPr lang="es-ES"/>
        </a:p>
      </dgm:t>
    </dgm:pt>
    <dgm:pt modelId="{DDFF9C25-D010-4E5F-A9AB-122D8188CEAA}" type="pres">
      <dgm:prSet presAssocID="{1B0841D1-B52D-4AE1-A8EF-7B19D3641654}" presName="hierRoot2" presStyleCnt="0">
        <dgm:presLayoutVars>
          <dgm:hierBranch val="init"/>
        </dgm:presLayoutVars>
      </dgm:prSet>
      <dgm:spPr/>
    </dgm:pt>
    <dgm:pt modelId="{CFE355A1-5257-4BCE-8CEB-8D0D0DF2E767}" type="pres">
      <dgm:prSet presAssocID="{1B0841D1-B52D-4AE1-A8EF-7B19D3641654}" presName="rootComposite" presStyleCnt="0"/>
      <dgm:spPr/>
    </dgm:pt>
    <dgm:pt modelId="{878B42BA-AFF8-4AB3-A6DC-60DD8AF664C1}" type="pres">
      <dgm:prSet presAssocID="{1B0841D1-B52D-4AE1-A8EF-7B19D3641654}" presName="rootText" presStyleLbl="node3" presStyleIdx="2" presStyleCnt="10" custScaleX="130382" custScaleY="105962" custLinFactNeighborX="-30634" custLinFactNeighborY="-19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9656F4-CDA8-48AC-A4B5-1BD51BB03C1F}" type="pres">
      <dgm:prSet presAssocID="{1B0841D1-B52D-4AE1-A8EF-7B19D3641654}" presName="rootConnector" presStyleLbl="node3" presStyleIdx="2" presStyleCnt="10"/>
      <dgm:spPr/>
      <dgm:t>
        <a:bodyPr/>
        <a:lstStyle/>
        <a:p>
          <a:endParaRPr lang="es-ES"/>
        </a:p>
      </dgm:t>
    </dgm:pt>
    <dgm:pt modelId="{39C8422F-8C9E-4AAB-A4F5-1552F35E6F1F}" type="pres">
      <dgm:prSet presAssocID="{1B0841D1-B52D-4AE1-A8EF-7B19D3641654}" presName="hierChild4" presStyleCnt="0"/>
      <dgm:spPr/>
    </dgm:pt>
    <dgm:pt modelId="{9B5A187E-F556-4F38-BD8D-B8161A4AE463}" type="pres">
      <dgm:prSet presAssocID="{1B0841D1-B52D-4AE1-A8EF-7B19D3641654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4BD88B63-45FB-4380-BB56-827DE8DB566D}" type="pres">
      <dgm:prSet presAssocID="{F17447D4-3A99-4525-84AF-7E475D97EA02}" presName="Name35" presStyleLbl="parChTrans1D2" presStyleIdx="1" presStyleCnt="4"/>
      <dgm:spPr/>
      <dgm:t>
        <a:bodyPr/>
        <a:lstStyle/>
        <a:p>
          <a:endParaRPr lang="es-ES"/>
        </a:p>
      </dgm:t>
    </dgm:pt>
    <dgm:pt modelId="{32140F56-8907-4740-AA4A-75A2ED074E27}" type="pres">
      <dgm:prSet presAssocID="{C2A85709-BC26-4812-84DF-D4F1BF8288F6}" presName="hierRoot2" presStyleCnt="0">
        <dgm:presLayoutVars>
          <dgm:hierBranch val="hang"/>
        </dgm:presLayoutVars>
      </dgm:prSet>
      <dgm:spPr/>
    </dgm:pt>
    <dgm:pt modelId="{6516D851-1BDA-42E2-8457-6F32CD560C7B}" type="pres">
      <dgm:prSet presAssocID="{C2A85709-BC26-4812-84DF-D4F1BF8288F6}" presName="rootComposite" presStyleCnt="0"/>
      <dgm:spPr/>
    </dgm:pt>
    <dgm:pt modelId="{02970307-ED4C-4FD1-92D4-6FC0314DB761}" type="pres">
      <dgm:prSet presAssocID="{C2A85709-BC26-4812-84DF-D4F1BF8288F6}" presName="rootText" presStyleLbl="node2" presStyleIdx="1" presStyleCnt="3" custScaleX="152346" custScaleY="129107" custLinFactNeighborX="1480" custLinFactNeighborY="36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9BDA56-7AC1-4055-B8EF-77A39EF6E6F3}" type="pres">
      <dgm:prSet presAssocID="{C2A85709-BC26-4812-84DF-D4F1BF8288F6}" presName="rootConnector" presStyleLbl="node2" presStyleIdx="1" presStyleCnt="3"/>
      <dgm:spPr/>
      <dgm:t>
        <a:bodyPr/>
        <a:lstStyle/>
        <a:p>
          <a:endParaRPr lang="es-ES"/>
        </a:p>
      </dgm:t>
    </dgm:pt>
    <dgm:pt modelId="{EE22F102-047C-4EC5-913B-621E13A92DDE}" type="pres">
      <dgm:prSet presAssocID="{C2A85709-BC26-4812-84DF-D4F1BF8288F6}" presName="hierChild4" presStyleCnt="0"/>
      <dgm:spPr/>
    </dgm:pt>
    <dgm:pt modelId="{0A550594-3C96-4009-B803-2985FB7EF2F2}" type="pres">
      <dgm:prSet presAssocID="{DAEFDF02-6F93-492B-B001-29848965BD04}" presName="Name48" presStyleLbl="parChTrans1D3" presStyleIdx="3" presStyleCnt="10"/>
      <dgm:spPr/>
      <dgm:t>
        <a:bodyPr/>
        <a:lstStyle/>
        <a:p>
          <a:endParaRPr lang="es-ES"/>
        </a:p>
      </dgm:t>
    </dgm:pt>
    <dgm:pt modelId="{2FCF2482-0AD4-463C-9ECA-3228F36BCFAF}" type="pres">
      <dgm:prSet presAssocID="{C4667874-3F41-4813-826C-549D6A47BA6A}" presName="hierRoot2" presStyleCnt="0">
        <dgm:presLayoutVars>
          <dgm:hierBranch val="init"/>
        </dgm:presLayoutVars>
      </dgm:prSet>
      <dgm:spPr/>
    </dgm:pt>
    <dgm:pt modelId="{ADA8E125-9063-4AD5-B6BC-ED3E4C431056}" type="pres">
      <dgm:prSet presAssocID="{C4667874-3F41-4813-826C-549D6A47BA6A}" presName="rootComposite" presStyleCnt="0"/>
      <dgm:spPr/>
    </dgm:pt>
    <dgm:pt modelId="{C736AF06-FA4A-4F89-B3A4-37629B2C8899}" type="pres">
      <dgm:prSet presAssocID="{C4667874-3F41-4813-826C-549D6A47BA6A}" presName="rootText" presStyleLbl="node3" presStyleIdx="3" presStyleCnt="10" custScaleX="116652" custScaleY="117615" custLinFactNeighborX="2029" custLinFactNeighborY="2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2EAC99-F37A-4320-933E-A57A1C474312}" type="pres">
      <dgm:prSet presAssocID="{C4667874-3F41-4813-826C-549D6A47BA6A}" presName="rootConnector" presStyleLbl="node3" presStyleIdx="3" presStyleCnt="10"/>
      <dgm:spPr/>
      <dgm:t>
        <a:bodyPr/>
        <a:lstStyle/>
        <a:p>
          <a:endParaRPr lang="es-ES"/>
        </a:p>
      </dgm:t>
    </dgm:pt>
    <dgm:pt modelId="{15430F24-55BF-40D5-BDF8-A0A408689B38}" type="pres">
      <dgm:prSet presAssocID="{C4667874-3F41-4813-826C-549D6A47BA6A}" presName="hierChild4" presStyleCnt="0"/>
      <dgm:spPr/>
    </dgm:pt>
    <dgm:pt modelId="{370BE9F7-C6BD-4A38-9E54-034884660422}" type="pres">
      <dgm:prSet presAssocID="{C4667874-3F41-4813-826C-549D6A47BA6A}" presName="hierChild5" presStyleCnt="0"/>
      <dgm:spPr/>
    </dgm:pt>
    <dgm:pt modelId="{D76076CC-3780-4608-A1B3-43ED45869334}" type="pres">
      <dgm:prSet presAssocID="{A0BD8974-D948-42DA-ACE9-71903E4B2E51}" presName="Name48" presStyleLbl="parChTrans1D3" presStyleIdx="4" presStyleCnt="10"/>
      <dgm:spPr/>
      <dgm:t>
        <a:bodyPr/>
        <a:lstStyle/>
        <a:p>
          <a:endParaRPr lang="es-ES"/>
        </a:p>
      </dgm:t>
    </dgm:pt>
    <dgm:pt modelId="{7884B918-97C9-4AF4-ACD6-94169193B6E6}" type="pres">
      <dgm:prSet presAssocID="{C4D0BEFB-E0D5-4CA6-A357-A9164D3080DB}" presName="hierRoot2" presStyleCnt="0">
        <dgm:presLayoutVars>
          <dgm:hierBranch val="init"/>
        </dgm:presLayoutVars>
      </dgm:prSet>
      <dgm:spPr/>
    </dgm:pt>
    <dgm:pt modelId="{C7B414B5-5608-43A6-9A2A-F277401217FA}" type="pres">
      <dgm:prSet presAssocID="{C4D0BEFB-E0D5-4CA6-A357-A9164D3080DB}" presName="rootComposite" presStyleCnt="0"/>
      <dgm:spPr/>
    </dgm:pt>
    <dgm:pt modelId="{7DF44DFC-6947-4CE3-8A00-B4846D6C2ABB}" type="pres">
      <dgm:prSet presAssocID="{C4D0BEFB-E0D5-4CA6-A357-A9164D3080DB}" presName="rootText" presStyleLbl="node3" presStyleIdx="4" presStyleCnt="10" custScaleX="116652" custScaleY="117615" custLinFactNeighborX="2017" custLinFactNeighborY="2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A4696-5FC1-41A4-8DEE-67CE876FA9BE}" type="pres">
      <dgm:prSet presAssocID="{C4D0BEFB-E0D5-4CA6-A357-A9164D3080DB}" presName="rootConnector" presStyleLbl="node3" presStyleIdx="4" presStyleCnt="10"/>
      <dgm:spPr/>
      <dgm:t>
        <a:bodyPr/>
        <a:lstStyle/>
        <a:p>
          <a:endParaRPr lang="es-ES"/>
        </a:p>
      </dgm:t>
    </dgm:pt>
    <dgm:pt modelId="{8AD019F9-8918-4490-8F3E-F4113647F352}" type="pres">
      <dgm:prSet presAssocID="{C4D0BEFB-E0D5-4CA6-A357-A9164D3080DB}" presName="hierChild4" presStyleCnt="0"/>
      <dgm:spPr/>
    </dgm:pt>
    <dgm:pt modelId="{02844924-8D1F-4724-ACF7-DDD577CBD4CC}" type="pres">
      <dgm:prSet presAssocID="{C4D0BEFB-E0D5-4CA6-A357-A9164D3080DB}" presName="hierChild5" presStyleCnt="0"/>
      <dgm:spPr/>
    </dgm:pt>
    <dgm:pt modelId="{AE66025A-2855-4837-88EE-A107C0FDEC7B}" type="pres">
      <dgm:prSet presAssocID="{4D9701E7-7D51-4FA7-9EE2-B8322D864062}" presName="Name48" presStyleLbl="parChTrans1D3" presStyleIdx="5" presStyleCnt="10"/>
      <dgm:spPr/>
      <dgm:t>
        <a:bodyPr/>
        <a:lstStyle/>
        <a:p>
          <a:endParaRPr lang="es-ES"/>
        </a:p>
      </dgm:t>
    </dgm:pt>
    <dgm:pt modelId="{4E16BDDC-8C00-48D1-90F5-083E4DD0A065}" type="pres">
      <dgm:prSet presAssocID="{7390BB35-9D66-4F2A-9150-B55336C76B2D}" presName="hierRoot2" presStyleCnt="0">
        <dgm:presLayoutVars>
          <dgm:hierBranch val="init"/>
        </dgm:presLayoutVars>
      </dgm:prSet>
      <dgm:spPr/>
    </dgm:pt>
    <dgm:pt modelId="{14A9D2F5-00A3-4F0D-86E7-D65CF4572942}" type="pres">
      <dgm:prSet presAssocID="{7390BB35-9D66-4F2A-9150-B55336C76B2D}" presName="rootComposite" presStyleCnt="0"/>
      <dgm:spPr/>
    </dgm:pt>
    <dgm:pt modelId="{DF29C9F6-00B2-4D17-B4EC-FA95AC3146EE}" type="pres">
      <dgm:prSet presAssocID="{7390BB35-9D66-4F2A-9150-B55336C76B2D}" presName="rootText" presStyleLbl="node3" presStyleIdx="5" presStyleCnt="10" custScaleX="116652" custScaleY="117615" custLinFactNeighborX="2029" custLinFactNeighborY="7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4A1972-141D-4EA6-87A8-9901E40A90F9}" type="pres">
      <dgm:prSet presAssocID="{7390BB35-9D66-4F2A-9150-B55336C76B2D}" presName="rootConnector" presStyleLbl="node3" presStyleIdx="5" presStyleCnt="10"/>
      <dgm:spPr/>
      <dgm:t>
        <a:bodyPr/>
        <a:lstStyle/>
        <a:p>
          <a:endParaRPr lang="es-ES"/>
        </a:p>
      </dgm:t>
    </dgm:pt>
    <dgm:pt modelId="{1140CB8D-F4B6-4D6D-AB82-2C02BAF2AF29}" type="pres">
      <dgm:prSet presAssocID="{7390BB35-9D66-4F2A-9150-B55336C76B2D}" presName="hierChild4" presStyleCnt="0"/>
      <dgm:spPr/>
    </dgm:pt>
    <dgm:pt modelId="{425CAC0C-E731-493D-9A75-280B5EBEAD24}" type="pres">
      <dgm:prSet presAssocID="{7390BB35-9D66-4F2A-9150-B55336C76B2D}" presName="hierChild5" presStyleCnt="0"/>
      <dgm:spPr/>
    </dgm:pt>
    <dgm:pt modelId="{20A4ED1C-1AAF-4578-9080-1CCCC6A29C69}" type="pres">
      <dgm:prSet presAssocID="{91610090-C42F-40FB-BE68-AD48A1B029C5}" presName="Name48" presStyleLbl="parChTrans1D3" presStyleIdx="6" presStyleCnt="10"/>
      <dgm:spPr/>
      <dgm:t>
        <a:bodyPr/>
        <a:lstStyle/>
        <a:p>
          <a:endParaRPr lang="es-ES"/>
        </a:p>
      </dgm:t>
    </dgm:pt>
    <dgm:pt modelId="{C4A72EC9-A4B7-46BE-9D47-405F6D2966BF}" type="pres">
      <dgm:prSet presAssocID="{8D53E373-D02A-494C-95A4-8DCAFF4DE617}" presName="hierRoot2" presStyleCnt="0">
        <dgm:presLayoutVars>
          <dgm:hierBranch val="init"/>
        </dgm:presLayoutVars>
      </dgm:prSet>
      <dgm:spPr/>
    </dgm:pt>
    <dgm:pt modelId="{BC50B6FC-A86B-4B64-BEFE-8382187DA2FF}" type="pres">
      <dgm:prSet presAssocID="{8D53E373-D02A-494C-95A4-8DCAFF4DE617}" presName="rootComposite" presStyleCnt="0"/>
      <dgm:spPr/>
    </dgm:pt>
    <dgm:pt modelId="{BC750F03-B38A-446B-962C-D228EE0A5BAB}" type="pres">
      <dgm:prSet presAssocID="{8D53E373-D02A-494C-95A4-8DCAFF4DE617}" presName="rootText" presStyleLbl="node3" presStyleIdx="6" presStyleCnt="10" custScaleX="116652" custScaleY="117615" custLinFactNeighborX="2017" custLinFactNeighborY="7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32C24C-F386-49E8-84C6-516545261108}" type="pres">
      <dgm:prSet presAssocID="{8D53E373-D02A-494C-95A4-8DCAFF4DE617}" presName="rootConnector" presStyleLbl="node3" presStyleIdx="6" presStyleCnt="10"/>
      <dgm:spPr/>
      <dgm:t>
        <a:bodyPr/>
        <a:lstStyle/>
        <a:p>
          <a:endParaRPr lang="es-ES"/>
        </a:p>
      </dgm:t>
    </dgm:pt>
    <dgm:pt modelId="{BD0E7529-8D69-48DD-84C3-AB85AFC4CBEF}" type="pres">
      <dgm:prSet presAssocID="{8D53E373-D02A-494C-95A4-8DCAFF4DE617}" presName="hierChild4" presStyleCnt="0"/>
      <dgm:spPr/>
    </dgm:pt>
    <dgm:pt modelId="{8C0341C8-00B2-47E7-90E6-1DD290DD6C4C}" type="pres">
      <dgm:prSet presAssocID="{8D53E373-D02A-494C-95A4-8DCAFF4DE617}" presName="hierChild5" presStyleCnt="0"/>
      <dgm:spPr/>
    </dgm:pt>
    <dgm:pt modelId="{9AA6B9BE-7C71-494F-A396-7561A4AE3848}" type="pres">
      <dgm:prSet presAssocID="{C2A85709-BC26-4812-84DF-D4F1BF8288F6}" presName="hierChild5" presStyleCnt="0"/>
      <dgm:spPr/>
    </dgm:pt>
    <dgm:pt modelId="{3113CEB1-FBE4-4CD2-86E6-4FE189942FC0}" type="pres">
      <dgm:prSet presAssocID="{BD8B78C7-E8C9-42AE-949A-6F6334730457}" presName="Name35" presStyleLbl="parChTrans1D2" presStyleIdx="2" presStyleCnt="4"/>
      <dgm:spPr/>
      <dgm:t>
        <a:bodyPr/>
        <a:lstStyle/>
        <a:p>
          <a:endParaRPr lang="es-ES"/>
        </a:p>
      </dgm:t>
    </dgm:pt>
    <dgm:pt modelId="{8DDD7E44-39C1-4EE8-BF81-FD9767E56CD3}" type="pres">
      <dgm:prSet presAssocID="{4616CF68-DE53-4E27-B3A4-711A0F9A33DF}" presName="hierRoot2" presStyleCnt="0">
        <dgm:presLayoutVars>
          <dgm:hierBranch val="r"/>
        </dgm:presLayoutVars>
      </dgm:prSet>
      <dgm:spPr/>
    </dgm:pt>
    <dgm:pt modelId="{2394327F-65FE-4F02-A782-B6041D5CA219}" type="pres">
      <dgm:prSet presAssocID="{4616CF68-DE53-4E27-B3A4-711A0F9A33DF}" presName="rootComposite" presStyleCnt="0"/>
      <dgm:spPr/>
    </dgm:pt>
    <dgm:pt modelId="{C9E22439-2D55-4D43-833A-188C9330BEB1}" type="pres">
      <dgm:prSet presAssocID="{4616CF68-DE53-4E27-B3A4-711A0F9A33DF}" presName="rootText" presStyleLbl="node2" presStyleIdx="2" presStyleCnt="3" custScaleX="152346" custScaleY="129107" custLinFactNeighborX="42563" custLinFactNeighborY="34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49E0F0-350A-4B5C-B58B-556C17281AE2}" type="pres">
      <dgm:prSet presAssocID="{4616CF68-DE53-4E27-B3A4-711A0F9A33DF}" presName="rootConnector" presStyleLbl="node2" presStyleIdx="2" presStyleCnt="3"/>
      <dgm:spPr/>
      <dgm:t>
        <a:bodyPr/>
        <a:lstStyle/>
        <a:p>
          <a:endParaRPr lang="es-ES"/>
        </a:p>
      </dgm:t>
    </dgm:pt>
    <dgm:pt modelId="{62246071-DB70-49F7-9FF4-FF2914A33681}" type="pres">
      <dgm:prSet presAssocID="{4616CF68-DE53-4E27-B3A4-711A0F9A33DF}" presName="hierChild4" presStyleCnt="0"/>
      <dgm:spPr/>
    </dgm:pt>
    <dgm:pt modelId="{62315872-5A4D-46FB-B884-8CF16DD195D7}" type="pres">
      <dgm:prSet presAssocID="{35B95EE1-2F52-478F-88C4-A0C96D18A66B}" presName="Name50" presStyleLbl="parChTrans1D3" presStyleIdx="7" presStyleCnt="10"/>
      <dgm:spPr/>
      <dgm:t>
        <a:bodyPr/>
        <a:lstStyle/>
        <a:p>
          <a:endParaRPr lang="es-ES"/>
        </a:p>
      </dgm:t>
    </dgm:pt>
    <dgm:pt modelId="{CB0EE8E5-B09E-41BB-9F5D-EA4DAB2E9152}" type="pres">
      <dgm:prSet presAssocID="{645F3E19-64F7-47E8-A9E3-0E1C47EF58F9}" presName="hierRoot2" presStyleCnt="0">
        <dgm:presLayoutVars>
          <dgm:hierBranch val="init"/>
        </dgm:presLayoutVars>
      </dgm:prSet>
      <dgm:spPr/>
    </dgm:pt>
    <dgm:pt modelId="{F17214FF-C939-4D3D-8A75-CFC1330D3290}" type="pres">
      <dgm:prSet presAssocID="{645F3E19-64F7-47E8-A9E3-0E1C47EF58F9}" presName="rootComposite" presStyleCnt="0"/>
      <dgm:spPr/>
    </dgm:pt>
    <dgm:pt modelId="{41AF3F19-6480-4767-ACA6-AE26320A25ED}" type="pres">
      <dgm:prSet presAssocID="{645F3E19-64F7-47E8-A9E3-0E1C47EF58F9}" presName="rootText" presStyleLbl="node3" presStyleIdx="7" presStyleCnt="10" custScaleX="130382" custScaleY="105962" custLinFactNeighborX="35703" custLinFactNeighborY="2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FC4398-F896-4AC0-92E7-B5A26B8F8406}" type="pres">
      <dgm:prSet presAssocID="{645F3E19-64F7-47E8-A9E3-0E1C47EF58F9}" presName="rootConnector" presStyleLbl="node3" presStyleIdx="7" presStyleCnt="10"/>
      <dgm:spPr/>
      <dgm:t>
        <a:bodyPr/>
        <a:lstStyle/>
        <a:p>
          <a:endParaRPr lang="es-ES"/>
        </a:p>
      </dgm:t>
    </dgm:pt>
    <dgm:pt modelId="{476CB1E1-5DDD-42E5-A4D8-603BCAE2C26D}" type="pres">
      <dgm:prSet presAssocID="{645F3E19-64F7-47E8-A9E3-0E1C47EF58F9}" presName="hierChild4" presStyleCnt="0"/>
      <dgm:spPr/>
    </dgm:pt>
    <dgm:pt modelId="{4E83B6BC-2B96-41E2-B637-18C4DF92D817}" type="pres">
      <dgm:prSet presAssocID="{645F3E19-64F7-47E8-A9E3-0E1C47EF58F9}" presName="hierChild5" presStyleCnt="0"/>
      <dgm:spPr/>
    </dgm:pt>
    <dgm:pt modelId="{56ED5590-EAE6-4266-9D41-97755D4FA2B7}" type="pres">
      <dgm:prSet presAssocID="{B68A0FBE-C5AD-4DE8-9903-6E668EE1A29B}" presName="Name50" presStyleLbl="parChTrans1D3" presStyleIdx="8" presStyleCnt="10"/>
      <dgm:spPr/>
      <dgm:t>
        <a:bodyPr/>
        <a:lstStyle/>
        <a:p>
          <a:endParaRPr lang="es-ES"/>
        </a:p>
      </dgm:t>
    </dgm:pt>
    <dgm:pt modelId="{2451D59F-9BF1-45E0-AB8E-D6DD40896490}" type="pres">
      <dgm:prSet presAssocID="{CDC5C573-E762-45DD-BD45-91CCF27152FA}" presName="hierRoot2" presStyleCnt="0">
        <dgm:presLayoutVars>
          <dgm:hierBranch val="init"/>
        </dgm:presLayoutVars>
      </dgm:prSet>
      <dgm:spPr/>
    </dgm:pt>
    <dgm:pt modelId="{9F291432-1968-4403-B874-E7B75AAD9AC7}" type="pres">
      <dgm:prSet presAssocID="{CDC5C573-E762-45DD-BD45-91CCF27152FA}" presName="rootComposite" presStyleCnt="0"/>
      <dgm:spPr/>
    </dgm:pt>
    <dgm:pt modelId="{BD0A02EB-977B-47DE-9AA5-493692DCF9EA}" type="pres">
      <dgm:prSet presAssocID="{CDC5C573-E762-45DD-BD45-91CCF27152FA}" presName="rootText" presStyleLbl="node3" presStyleIdx="8" presStyleCnt="10" custScaleX="130382" custScaleY="105962" custLinFactNeighborX="35703" custLinFactNeighborY="33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68B678-9713-4271-89EC-B2755D3CAF46}" type="pres">
      <dgm:prSet presAssocID="{CDC5C573-E762-45DD-BD45-91CCF27152FA}" presName="rootConnector" presStyleLbl="node3" presStyleIdx="8" presStyleCnt="10"/>
      <dgm:spPr/>
      <dgm:t>
        <a:bodyPr/>
        <a:lstStyle/>
        <a:p>
          <a:endParaRPr lang="es-ES"/>
        </a:p>
      </dgm:t>
    </dgm:pt>
    <dgm:pt modelId="{55084CF5-7D39-4E76-84D2-5F5BA4E98A49}" type="pres">
      <dgm:prSet presAssocID="{CDC5C573-E762-45DD-BD45-91CCF27152FA}" presName="hierChild4" presStyleCnt="0"/>
      <dgm:spPr/>
    </dgm:pt>
    <dgm:pt modelId="{DB2BE1CF-F936-4657-8DA3-03FD13C7E9F7}" type="pres">
      <dgm:prSet presAssocID="{CDC5C573-E762-45DD-BD45-91CCF27152FA}" presName="hierChild5" presStyleCnt="0"/>
      <dgm:spPr/>
    </dgm:pt>
    <dgm:pt modelId="{C4D22BDE-9AA4-4508-BBF9-E9085DB2FC63}" type="pres">
      <dgm:prSet presAssocID="{85F3AAC0-B722-47A2-AA75-FE0C0CD359FA}" presName="Name50" presStyleLbl="parChTrans1D3" presStyleIdx="9" presStyleCnt="10"/>
      <dgm:spPr/>
      <dgm:t>
        <a:bodyPr/>
        <a:lstStyle/>
        <a:p>
          <a:endParaRPr lang="es-ES"/>
        </a:p>
      </dgm:t>
    </dgm:pt>
    <dgm:pt modelId="{EC8B1DC0-BE5A-4F01-8809-EA86CE053C50}" type="pres">
      <dgm:prSet presAssocID="{DC4FB6CB-C896-46A3-A69E-16A537870335}" presName="hierRoot2" presStyleCnt="0">
        <dgm:presLayoutVars>
          <dgm:hierBranch val="init"/>
        </dgm:presLayoutVars>
      </dgm:prSet>
      <dgm:spPr/>
    </dgm:pt>
    <dgm:pt modelId="{FE05E6F8-6C56-4035-9E36-004A8BFFC783}" type="pres">
      <dgm:prSet presAssocID="{DC4FB6CB-C896-46A3-A69E-16A537870335}" presName="rootComposite" presStyleCnt="0"/>
      <dgm:spPr/>
    </dgm:pt>
    <dgm:pt modelId="{53C170BC-1653-430F-AF29-4D788C29C417}" type="pres">
      <dgm:prSet presAssocID="{DC4FB6CB-C896-46A3-A69E-16A537870335}" presName="rootText" presStyleLbl="node3" presStyleIdx="9" presStyleCnt="10" custScaleX="130382" custScaleY="105962" custLinFactNeighborX="35703" custLinFactNeighborY="-202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87E3A6-03BF-4B5F-8691-55C351F9E6EE}" type="pres">
      <dgm:prSet presAssocID="{DC4FB6CB-C896-46A3-A69E-16A537870335}" presName="rootConnector" presStyleLbl="node3" presStyleIdx="9" presStyleCnt="10"/>
      <dgm:spPr/>
      <dgm:t>
        <a:bodyPr/>
        <a:lstStyle/>
        <a:p>
          <a:endParaRPr lang="es-ES"/>
        </a:p>
      </dgm:t>
    </dgm:pt>
    <dgm:pt modelId="{50969096-4FDB-428E-BCC0-CDDF63D66815}" type="pres">
      <dgm:prSet presAssocID="{DC4FB6CB-C896-46A3-A69E-16A537870335}" presName="hierChild4" presStyleCnt="0"/>
      <dgm:spPr/>
    </dgm:pt>
    <dgm:pt modelId="{B2308C8A-B3B7-4E62-93C2-03A0D6F0F380}" type="pres">
      <dgm:prSet presAssocID="{DC4FB6CB-C896-46A3-A69E-16A537870335}" presName="hierChild5" presStyleCnt="0"/>
      <dgm:spPr/>
    </dgm:pt>
    <dgm:pt modelId="{E6C3EAD4-7596-4863-9610-78CA0120D960}" type="pres">
      <dgm:prSet presAssocID="{4616CF68-DE53-4E27-B3A4-711A0F9A33DF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7FB49D6E-CCAA-426F-8427-B5C327967864}" type="pres">
      <dgm:prSet presAssocID="{10EC0EE8-B0E0-4D1A-A6C0-8A87ADF35E95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C68B9E26-9979-4AF3-84D2-AE2C06FDA695}" type="pres">
      <dgm:prSet presAssocID="{BD1A3392-C30A-409C-88DF-EAC368F1E531}" presName="hierRoot3" presStyleCnt="0">
        <dgm:presLayoutVars>
          <dgm:hierBranch val="init"/>
        </dgm:presLayoutVars>
      </dgm:prSet>
      <dgm:spPr/>
    </dgm:pt>
    <dgm:pt modelId="{D9CB262A-6B4F-4E9B-8EE7-B93682EB730E}" type="pres">
      <dgm:prSet presAssocID="{BD1A3392-C30A-409C-88DF-EAC368F1E531}" presName="rootComposite3" presStyleCnt="0"/>
      <dgm:spPr/>
    </dgm:pt>
    <dgm:pt modelId="{C0FB310D-F416-45BD-92C1-AA2FA79B00BD}" type="pres">
      <dgm:prSet presAssocID="{BD1A3392-C30A-409C-88DF-EAC368F1E531}" presName="rootText3" presStyleLbl="asst1" presStyleIdx="0" presStyleCnt="1" custScaleX="139000" custScaleY="110797" custLinFactNeighborX="-7005" custLinFactNeighborY="21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57B630-E124-492C-862D-79F920ECFEBE}" type="pres">
      <dgm:prSet presAssocID="{BD1A3392-C30A-409C-88DF-EAC368F1E531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5C634A-4102-4E98-A3D8-9FEA96E74071}" type="pres">
      <dgm:prSet presAssocID="{BD1A3392-C30A-409C-88DF-EAC368F1E531}" presName="hierChild6" presStyleCnt="0"/>
      <dgm:spPr/>
    </dgm:pt>
    <dgm:pt modelId="{DBF0922E-F8C4-494C-B8FB-5A0105DAC149}" type="pres">
      <dgm:prSet presAssocID="{BD1A3392-C30A-409C-88DF-EAC368F1E531}" presName="hierChild7" presStyleCnt="0"/>
      <dgm:spPr/>
    </dgm:pt>
  </dgm:ptLst>
  <dgm:cxnLst>
    <dgm:cxn modelId="{4C1AADBE-1FA7-4481-B669-706A2CA6C144}" type="presOf" srcId="{7390BB35-9D66-4F2A-9150-B55336C76B2D}" destId="{FB4A1972-141D-4EA6-87A8-9901E40A90F9}" srcOrd="1" destOrd="0" presId="urn:microsoft.com/office/officeart/2005/8/layout/orgChart1"/>
    <dgm:cxn modelId="{7EDAE2AF-B3D8-4DBE-B592-6BC24A14E4E0}" type="presOf" srcId="{7390BB35-9D66-4F2A-9150-B55336C76B2D}" destId="{DF29C9F6-00B2-4D17-B4EC-FA95AC3146EE}" srcOrd="0" destOrd="0" presId="urn:microsoft.com/office/officeart/2005/8/layout/orgChart1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65C2CCFB-CD7E-4722-B0A7-6F6617C08E51}" type="presOf" srcId="{645F3E19-64F7-47E8-A9E3-0E1C47EF58F9}" destId="{41AF3F19-6480-4767-ACA6-AE26320A25ED}" srcOrd="0" destOrd="0" presId="urn:microsoft.com/office/officeart/2005/8/layout/orgChart1"/>
    <dgm:cxn modelId="{4034D169-27E7-4C13-A003-1352BA39B5DD}" type="presOf" srcId="{CDC5C573-E762-45DD-BD45-91CCF27152FA}" destId="{BD0A02EB-977B-47DE-9AA5-493692DCF9EA}" srcOrd="0" destOrd="0" presId="urn:microsoft.com/office/officeart/2005/8/layout/orgChart1"/>
    <dgm:cxn modelId="{752772D3-CF75-4B44-AF20-00EF7596D6CA}" type="presOf" srcId="{35B95EE1-2F52-478F-88C4-A0C96D18A66B}" destId="{62315872-5A4D-46FB-B884-8CF16DD195D7}" srcOrd="0" destOrd="0" presId="urn:microsoft.com/office/officeart/2005/8/layout/orgChart1"/>
    <dgm:cxn modelId="{FA6A663B-D1C0-455B-B56A-36FF40B5F709}" type="presOf" srcId="{8D53E373-D02A-494C-95A4-8DCAFF4DE617}" destId="{7232C24C-F386-49E8-84C6-516545261108}" srcOrd="1" destOrd="0" presId="urn:microsoft.com/office/officeart/2005/8/layout/orgChart1"/>
    <dgm:cxn modelId="{5EC3A19C-77D8-4D12-B9F6-7A53F00A0781}" type="presOf" srcId="{DC4FB6CB-C896-46A3-A69E-16A537870335}" destId="{53C170BC-1653-430F-AF29-4D788C29C417}" srcOrd="0" destOrd="0" presId="urn:microsoft.com/office/officeart/2005/8/layout/orgChart1"/>
    <dgm:cxn modelId="{4394A309-5211-4E14-8E01-0BA672FA925E}" srcId="{FC1BE685-0EFF-4131-BF2F-336945B2318F}" destId="{C2A85709-BC26-4812-84DF-D4F1BF8288F6}" srcOrd="1" destOrd="0" parTransId="{F17447D4-3A99-4525-84AF-7E475D97EA02}" sibTransId="{E6504A30-9FF0-4C90-A18B-02F109401913}"/>
    <dgm:cxn modelId="{F7EF60FC-F6C8-408D-8132-8493EE83DA2F}" type="presOf" srcId="{BD1A3392-C30A-409C-88DF-EAC368F1E531}" destId="{C0FB310D-F416-45BD-92C1-AA2FA79B00BD}" srcOrd="0" destOrd="0" presId="urn:microsoft.com/office/officeart/2005/8/layout/orgChart1"/>
    <dgm:cxn modelId="{6AE340E3-9192-44EB-BA73-64A36F05EBB7}" type="presOf" srcId="{1405121A-7B4C-48CD-A731-98D6CE58698C}" destId="{B30E9837-2814-4812-A597-5A75BC62557F}" srcOrd="0" destOrd="0" presId="urn:microsoft.com/office/officeart/2005/8/layout/orgChart1"/>
    <dgm:cxn modelId="{009AFE80-C7FE-44D0-904F-8B11F4041E0A}" type="presOf" srcId="{C2A85709-BC26-4812-84DF-D4F1BF8288F6}" destId="{E59BDA56-7AC1-4055-B8EF-77A39EF6E6F3}" srcOrd="1" destOrd="0" presId="urn:microsoft.com/office/officeart/2005/8/layout/orgChart1"/>
    <dgm:cxn modelId="{DC300D4F-9913-4872-8BD3-B682A8304E91}" type="presOf" srcId="{8618D4A7-8D19-42AD-9417-9204AB996A81}" destId="{A122AB98-6AEB-4224-8BB5-6741593B0990}" srcOrd="0" destOrd="0" presId="urn:microsoft.com/office/officeart/2005/8/layout/orgChart1"/>
    <dgm:cxn modelId="{772E1E0D-D12B-4F0E-A9F9-8903BA55DFA5}" type="presOf" srcId="{C4D0BEFB-E0D5-4CA6-A357-A9164D3080DB}" destId="{7DF44DFC-6947-4CE3-8A00-B4846D6C2ABB}" srcOrd="0" destOrd="0" presId="urn:microsoft.com/office/officeart/2005/8/layout/orgChart1"/>
    <dgm:cxn modelId="{147F4240-6ACC-4AD8-80D1-6040255F2EFB}" srcId="{FC1BE685-0EFF-4131-BF2F-336945B2318F}" destId="{4616CF68-DE53-4E27-B3A4-711A0F9A33DF}" srcOrd="3" destOrd="0" parTransId="{BD8B78C7-E8C9-42AE-949A-6F6334730457}" sibTransId="{EEE8FDE9-88D5-4B33-98C0-2E2823B38258}"/>
    <dgm:cxn modelId="{E6CE3D36-1192-4F3D-9C3B-B41B6F734AA1}" srcId="{8618D4A7-8D19-42AD-9417-9204AB996A81}" destId="{1B0841D1-B52D-4AE1-A8EF-7B19D3641654}" srcOrd="2" destOrd="0" parTransId="{18CE551D-9CB3-4B39-9EFF-A07C0859E841}" sibTransId="{045C00BE-0BD3-46F4-80D1-30FFD72B51BB}"/>
    <dgm:cxn modelId="{119E9B2F-7664-41DF-967A-02E68B948B0D}" type="presOf" srcId="{BD8B78C7-E8C9-42AE-949A-6F6334730457}" destId="{3113CEB1-FBE4-4CD2-86E6-4FE189942FC0}" srcOrd="0" destOrd="0" presId="urn:microsoft.com/office/officeart/2005/8/layout/orgChart1"/>
    <dgm:cxn modelId="{816CD83E-9BF3-4DA8-90D4-C745161B8B30}" type="presOf" srcId="{1B0841D1-B52D-4AE1-A8EF-7B19D3641654}" destId="{D09656F4-CDA8-48AC-A4B5-1BD51BB03C1F}" srcOrd="1" destOrd="0" presId="urn:microsoft.com/office/officeart/2005/8/layout/orgChart1"/>
    <dgm:cxn modelId="{F311C5F6-CA35-44A8-848C-517258DD9ACE}" type="presOf" srcId="{4D9701E7-7D51-4FA7-9EE2-B8322D864062}" destId="{AE66025A-2855-4837-88EE-A107C0FDEC7B}" srcOrd="0" destOrd="0" presId="urn:microsoft.com/office/officeart/2005/8/layout/orgChart1"/>
    <dgm:cxn modelId="{C05AE751-7D89-43A9-B742-ADAE4ED7F7D2}" type="presOf" srcId="{8D53E373-D02A-494C-95A4-8DCAFF4DE617}" destId="{BC750F03-B38A-446B-962C-D228EE0A5BAB}" srcOrd="0" destOrd="0" presId="urn:microsoft.com/office/officeart/2005/8/layout/orgChart1"/>
    <dgm:cxn modelId="{2F08F160-897F-43B6-B6FD-959C590979FA}" srcId="{8618D4A7-8D19-42AD-9417-9204AB996A81}" destId="{47E2B770-20FA-4445-9202-7FC34738D3A7}" srcOrd="1" destOrd="0" parTransId="{1405121A-7B4C-48CD-A731-98D6CE58698C}" sibTransId="{36959E12-5FDD-4FA1-A615-1D9A73915CB5}"/>
    <dgm:cxn modelId="{27C3F4E3-109A-44D3-8DE3-1B1EEFCA8BEE}" srcId="{4616CF68-DE53-4E27-B3A4-711A0F9A33DF}" destId="{DC4FB6CB-C896-46A3-A69E-16A537870335}" srcOrd="2" destOrd="0" parTransId="{85F3AAC0-B722-47A2-AA75-FE0C0CD359FA}" sibTransId="{05D3D4FA-3D46-4E8B-A05A-EF37348B1A96}"/>
    <dgm:cxn modelId="{D639AA2C-84B5-4853-A7CA-6A2A9DAB3872}" type="presOf" srcId="{FC1BE685-0EFF-4131-BF2F-336945B2318F}" destId="{E6166E43-5FED-4651-A78A-08693844D264}" srcOrd="1" destOrd="0" presId="urn:microsoft.com/office/officeart/2005/8/layout/orgChart1"/>
    <dgm:cxn modelId="{973D059A-1934-4AC3-9C92-36E4ADDC76AE}" srcId="{C2A85709-BC26-4812-84DF-D4F1BF8288F6}" destId="{C4D0BEFB-E0D5-4CA6-A357-A9164D3080DB}" srcOrd="1" destOrd="0" parTransId="{A0BD8974-D948-42DA-ACE9-71903E4B2E51}" sibTransId="{955CD7C2-3C53-4D54-A91E-29A68E859FB2}"/>
    <dgm:cxn modelId="{297BA346-BD98-4239-BEEA-863C37D0A84D}" type="presOf" srcId="{85F3AAC0-B722-47A2-AA75-FE0C0CD359FA}" destId="{C4D22BDE-9AA4-4508-BBF9-E9085DB2FC63}" srcOrd="0" destOrd="0" presId="urn:microsoft.com/office/officeart/2005/8/layout/orgChart1"/>
    <dgm:cxn modelId="{A81792B7-9B87-4886-8C8C-E5CDC70140C4}" type="presOf" srcId="{1B0841D1-B52D-4AE1-A8EF-7B19D3641654}" destId="{878B42BA-AFF8-4AB3-A6DC-60DD8AF664C1}" srcOrd="0" destOrd="0" presId="urn:microsoft.com/office/officeart/2005/8/layout/orgChart1"/>
    <dgm:cxn modelId="{900025D4-D9AB-4E8A-AA7C-7703A4681B0D}" type="presOf" srcId="{C4667874-3F41-4813-826C-549D6A47BA6A}" destId="{C736AF06-FA4A-4F89-B3A4-37629B2C8899}" srcOrd="0" destOrd="0" presId="urn:microsoft.com/office/officeart/2005/8/layout/orgChart1"/>
    <dgm:cxn modelId="{EAADF58C-73DA-4C23-A6E4-02C51A7B2008}" srcId="{C2A85709-BC26-4812-84DF-D4F1BF8288F6}" destId="{C4667874-3F41-4813-826C-549D6A47BA6A}" srcOrd="0" destOrd="0" parTransId="{DAEFDF02-6F93-492B-B001-29848965BD04}" sibTransId="{98FCFBC6-B20E-4E32-B498-BAFB98FA76D2}"/>
    <dgm:cxn modelId="{26607571-0766-4A76-9C11-1A22B05E7838}" srcId="{8618D4A7-8D19-42AD-9417-9204AB996A81}" destId="{31585075-21EF-41ED-A9D5-839E2C32573A}" srcOrd="0" destOrd="0" parTransId="{3CE9F9CB-97B6-42C0-ACFB-D3377CA83E45}" sibTransId="{88CE1A38-D0B5-4620-9F95-2AEFA79610AF}"/>
    <dgm:cxn modelId="{23B5CEA1-3A70-46E6-8870-F0811E48E263}" type="presOf" srcId="{C4D0BEFB-E0D5-4CA6-A357-A9164D3080DB}" destId="{CB2A4696-5FC1-41A4-8DEE-67CE876FA9BE}" srcOrd="1" destOrd="0" presId="urn:microsoft.com/office/officeart/2005/8/layout/orgChart1"/>
    <dgm:cxn modelId="{2C7EF6E7-5A5F-4B67-8EAC-CC1C8F4CB543}" type="presOf" srcId="{645F3E19-64F7-47E8-A9E3-0E1C47EF58F9}" destId="{4FFC4398-F896-4AC0-92E7-B5A26B8F8406}" srcOrd="1" destOrd="0" presId="urn:microsoft.com/office/officeart/2005/8/layout/orgChart1"/>
    <dgm:cxn modelId="{5E499C7E-E55F-4B37-BBFC-4724E75903B6}" srcId="{4616CF68-DE53-4E27-B3A4-711A0F9A33DF}" destId="{645F3E19-64F7-47E8-A9E3-0E1C47EF58F9}" srcOrd="0" destOrd="0" parTransId="{35B95EE1-2F52-478F-88C4-A0C96D18A66B}" sibTransId="{5C878B90-5121-45C2-BFD8-F6309BCCD6C6}"/>
    <dgm:cxn modelId="{4DBD6E6F-D777-45AB-9474-7EC5451123E7}" type="presOf" srcId="{FC1BE685-0EFF-4131-BF2F-336945B2318F}" destId="{762A8FF7-AE6E-466B-B670-CE00EE3C1C7E}" srcOrd="0" destOrd="0" presId="urn:microsoft.com/office/officeart/2005/8/layout/orgChart1"/>
    <dgm:cxn modelId="{B7C84221-D0E3-487F-8BF7-FCF0CAA8E166}" type="presOf" srcId="{F17447D4-3A99-4525-84AF-7E475D97EA02}" destId="{4BD88B63-45FB-4380-BB56-827DE8DB566D}" srcOrd="0" destOrd="0" presId="urn:microsoft.com/office/officeart/2005/8/layout/orgChart1"/>
    <dgm:cxn modelId="{CE014423-1B08-423D-AE4C-DD87C5C1CCB3}" type="presOf" srcId="{B68A0FBE-C5AD-4DE8-9903-6E668EE1A29B}" destId="{56ED5590-EAE6-4266-9D41-97755D4FA2B7}" srcOrd="0" destOrd="0" presId="urn:microsoft.com/office/officeart/2005/8/layout/orgChart1"/>
    <dgm:cxn modelId="{EF6917D6-1069-4ED0-BEE1-C993E20782E4}" srcId="{4616CF68-DE53-4E27-B3A4-711A0F9A33DF}" destId="{CDC5C573-E762-45DD-BD45-91CCF27152FA}" srcOrd="1" destOrd="0" parTransId="{B68A0FBE-C5AD-4DE8-9903-6E668EE1A29B}" sibTransId="{B21DAD71-9BE8-4DEF-BBF7-87E636260C75}"/>
    <dgm:cxn modelId="{9C3C6BD2-8DD0-4A90-AFCD-2DE3D46F1740}" srcId="{FC1BE685-0EFF-4131-BF2F-336945B2318F}" destId="{BD1A3392-C30A-409C-88DF-EAC368F1E531}" srcOrd="2" destOrd="0" parTransId="{10EC0EE8-B0E0-4D1A-A6C0-8A87ADF35E95}" sibTransId="{7BFE0044-3266-4C15-8A86-47830AC2DF19}"/>
    <dgm:cxn modelId="{39DE99FD-5508-4F6F-A7B4-7900B677BC8A}" type="presOf" srcId="{10EC0EE8-B0E0-4D1A-A6C0-8A87ADF35E95}" destId="{7FB49D6E-CCAA-426F-8427-B5C327967864}" srcOrd="0" destOrd="0" presId="urn:microsoft.com/office/officeart/2005/8/layout/orgChart1"/>
    <dgm:cxn modelId="{9208A40C-EE3F-4141-BC3F-AB856026866F}" srcId="{C2A85709-BC26-4812-84DF-D4F1BF8288F6}" destId="{8D53E373-D02A-494C-95A4-8DCAFF4DE617}" srcOrd="3" destOrd="0" parTransId="{91610090-C42F-40FB-BE68-AD48A1B029C5}" sibTransId="{2AD4B4DE-7C6E-475E-A8AC-4BCBA9D1942E}"/>
    <dgm:cxn modelId="{5DAED53F-787C-4BFA-B12B-227E95772026}" type="presOf" srcId="{BD1A3392-C30A-409C-88DF-EAC368F1E531}" destId="{2357B630-E124-492C-862D-79F920ECFEBE}" srcOrd="1" destOrd="0" presId="urn:microsoft.com/office/officeart/2005/8/layout/orgChart1"/>
    <dgm:cxn modelId="{85AC03EA-4277-4DE2-838A-F2C726223FED}" type="presOf" srcId="{DAEFDF02-6F93-492B-B001-29848965BD04}" destId="{0A550594-3C96-4009-B803-2985FB7EF2F2}" srcOrd="0" destOrd="0" presId="urn:microsoft.com/office/officeart/2005/8/layout/orgChart1"/>
    <dgm:cxn modelId="{E7DB0008-E590-43A8-AB41-9E91D3891F88}" type="presOf" srcId="{A0BD8974-D948-42DA-ACE9-71903E4B2E51}" destId="{D76076CC-3780-4608-A1B3-43ED45869334}" srcOrd="0" destOrd="0" presId="urn:microsoft.com/office/officeart/2005/8/layout/orgChart1"/>
    <dgm:cxn modelId="{B925711B-B4D4-4754-9BE3-D35FECF8ED59}" type="presOf" srcId="{C2A85709-BC26-4812-84DF-D4F1BF8288F6}" destId="{02970307-ED4C-4FD1-92D4-6FC0314DB761}" srcOrd="0" destOrd="0" presId="urn:microsoft.com/office/officeart/2005/8/layout/orgChart1"/>
    <dgm:cxn modelId="{25A518B4-7C25-41B7-B3C2-073B5CB61CAB}" type="presOf" srcId="{4616CF68-DE53-4E27-B3A4-711A0F9A33DF}" destId="{EA49E0F0-350A-4B5C-B58B-556C17281AE2}" srcOrd="1" destOrd="0" presId="urn:microsoft.com/office/officeart/2005/8/layout/orgChart1"/>
    <dgm:cxn modelId="{18336B30-0E16-4AFC-9FD1-D46FF3693319}" type="presOf" srcId="{D0597D5E-6BC0-4520-94C8-5B819E397AC9}" destId="{FA525462-8093-45FE-8E93-0A9BAC433C22}" srcOrd="0" destOrd="0" presId="urn:microsoft.com/office/officeart/2005/8/layout/orgChart1"/>
    <dgm:cxn modelId="{3D91EF05-FC95-4C7A-A703-8C0631CBC103}" type="presOf" srcId="{18CE551D-9CB3-4B39-9EFF-A07C0859E841}" destId="{41731B41-AFB6-470B-A0AD-4090D90A678C}" srcOrd="0" destOrd="0" presId="urn:microsoft.com/office/officeart/2005/8/layout/orgChart1"/>
    <dgm:cxn modelId="{E6A57F26-7237-4E10-B54C-F6795714331D}" srcId="{C2A85709-BC26-4812-84DF-D4F1BF8288F6}" destId="{7390BB35-9D66-4F2A-9150-B55336C76B2D}" srcOrd="2" destOrd="0" parTransId="{4D9701E7-7D51-4FA7-9EE2-B8322D864062}" sibTransId="{F77122CC-A39A-48E6-8210-E1871984D7C2}"/>
    <dgm:cxn modelId="{519E72E0-4791-46E0-8093-2D9DE251257E}" type="presOf" srcId="{91610090-C42F-40FB-BE68-AD48A1B029C5}" destId="{20A4ED1C-1AAF-4578-9080-1CCCC6A29C69}" srcOrd="0" destOrd="0" presId="urn:microsoft.com/office/officeart/2005/8/layout/orgChart1"/>
    <dgm:cxn modelId="{107884B7-DA7E-4EA1-99DE-667B728B7043}" type="presOf" srcId="{C4667874-3F41-4813-826C-549D6A47BA6A}" destId="{332EAC99-F37A-4320-933E-A57A1C474312}" srcOrd="1" destOrd="0" presId="urn:microsoft.com/office/officeart/2005/8/layout/orgChart1"/>
    <dgm:cxn modelId="{D4E0A1B0-4667-4350-949A-A18D0C8D0BD1}" type="presOf" srcId="{8618D4A7-8D19-42AD-9417-9204AB996A81}" destId="{AE55349A-895B-46B0-8B5C-03C0E6B54162}" srcOrd="1" destOrd="0" presId="urn:microsoft.com/office/officeart/2005/8/layout/orgChart1"/>
    <dgm:cxn modelId="{AFF53865-AA40-4C84-B143-BDB643777CEB}" srcId="{FC1BE685-0EFF-4131-BF2F-336945B2318F}" destId="{8618D4A7-8D19-42AD-9417-9204AB996A81}" srcOrd="0" destOrd="0" parTransId="{D0597D5E-6BC0-4520-94C8-5B819E397AC9}" sibTransId="{24BC493C-BD42-48F6-9BB6-8FAE685EFF68}"/>
    <dgm:cxn modelId="{63C1C43A-7767-4287-95FF-AE580889DADA}" type="presOf" srcId="{DC4FB6CB-C896-46A3-A69E-16A537870335}" destId="{0E87E3A6-03BF-4B5F-8691-55C351F9E6EE}" srcOrd="1" destOrd="0" presId="urn:microsoft.com/office/officeart/2005/8/layout/orgChart1"/>
    <dgm:cxn modelId="{54F2D767-52EE-4E3F-A722-8B879B63B27C}" type="presOf" srcId="{47E2B770-20FA-4445-9202-7FC34738D3A7}" destId="{378D8411-B404-4C7D-9F01-E06611507DDF}" srcOrd="1" destOrd="0" presId="urn:microsoft.com/office/officeart/2005/8/layout/orgChart1"/>
    <dgm:cxn modelId="{4934B42A-0A7C-4460-9F57-57241EF400C7}" type="presOf" srcId="{31585075-21EF-41ED-A9D5-839E2C32573A}" destId="{18CCFC5F-1952-49F9-917F-4185AFDE627F}" srcOrd="0" destOrd="0" presId="urn:microsoft.com/office/officeart/2005/8/layout/orgChart1"/>
    <dgm:cxn modelId="{C90BE594-9F60-4BC9-B10F-0E45E90122BF}" type="presOf" srcId="{47E2B770-20FA-4445-9202-7FC34738D3A7}" destId="{ED594E61-EBC6-4320-BEE6-95D01A1336D6}" srcOrd="0" destOrd="0" presId="urn:microsoft.com/office/officeart/2005/8/layout/orgChart1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45943858-BF54-4170-851D-84BED0380927}" type="presOf" srcId="{4616CF68-DE53-4E27-B3A4-711A0F9A33DF}" destId="{C9E22439-2D55-4D43-833A-188C9330BEB1}" srcOrd="0" destOrd="0" presId="urn:microsoft.com/office/officeart/2005/8/layout/orgChart1"/>
    <dgm:cxn modelId="{C6903761-D462-420A-B254-51CDF2505197}" type="presOf" srcId="{3CE9F9CB-97B6-42C0-ACFB-D3377CA83E45}" destId="{88901DB9-EF6E-463F-BFDB-404C62F22409}" srcOrd="0" destOrd="0" presId="urn:microsoft.com/office/officeart/2005/8/layout/orgChart1"/>
    <dgm:cxn modelId="{33825F46-D7C1-4565-ACC6-FC0FA57D5D0F}" type="presOf" srcId="{CDC5C573-E762-45DD-BD45-91CCF27152FA}" destId="{A068B678-9713-4271-89EC-B2755D3CAF46}" srcOrd="1" destOrd="0" presId="urn:microsoft.com/office/officeart/2005/8/layout/orgChart1"/>
    <dgm:cxn modelId="{BD06A646-E40B-4F74-95E6-CD7A05ECD53F}" type="presOf" srcId="{31585075-21EF-41ED-A9D5-839E2C32573A}" destId="{7D214DE3-C5B4-4D2C-B7AF-88A470DA23D5}" srcOrd="1" destOrd="0" presId="urn:microsoft.com/office/officeart/2005/8/layout/orgChart1"/>
    <dgm:cxn modelId="{ECA53D96-A622-49CA-9A78-0960AC67CB54}" type="presParOf" srcId="{A0DB5BE1-4265-49AF-B0FE-35E4508B4D2A}" destId="{D0A0696F-4096-44B3-96DE-A8E1D3D1DBD5}" srcOrd="0" destOrd="0" presId="urn:microsoft.com/office/officeart/2005/8/layout/orgChart1"/>
    <dgm:cxn modelId="{78A30D35-0076-4CB9-8356-35D7A68F75BA}" type="presParOf" srcId="{D0A0696F-4096-44B3-96DE-A8E1D3D1DBD5}" destId="{74179F02-28C7-46CE-887A-0DD5D22D163A}" srcOrd="0" destOrd="0" presId="urn:microsoft.com/office/officeart/2005/8/layout/orgChart1"/>
    <dgm:cxn modelId="{C0AC6758-183D-445C-A689-8AFBCF977419}" type="presParOf" srcId="{74179F02-28C7-46CE-887A-0DD5D22D163A}" destId="{762A8FF7-AE6E-466B-B670-CE00EE3C1C7E}" srcOrd="0" destOrd="0" presId="urn:microsoft.com/office/officeart/2005/8/layout/orgChart1"/>
    <dgm:cxn modelId="{6E314A53-5B7B-412B-9306-AFE9EDD862BA}" type="presParOf" srcId="{74179F02-28C7-46CE-887A-0DD5D22D163A}" destId="{E6166E43-5FED-4651-A78A-08693844D264}" srcOrd="1" destOrd="0" presId="urn:microsoft.com/office/officeart/2005/8/layout/orgChart1"/>
    <dgm:cxn modelId="{CFC2F1FD-6F41-4296-8317-54E5562AFCCD}" type="presParOf" srcId="{D0A0696F-4096-44B3-96DE-A8E1D3D1DBD5}" destId="{685020D4-75FD-4FBF-997E-7DCBEB7B36FC}" srcOrd="1" destOrd="0" presId="urn:microsoft.com/office/officeart/2005/8/layout/orgChart1"/>
    <dgm:cxn modelId="{9D2FC3D5-5F6B-4850-9BBC-4A347D132533}" type="presParOf" srcId="{685020D4-75FD-4FBF-997E-7DCBEB7B36FC}" destId="{FA525462-8093-45FE-8E93-0A9BAC433C22}" srcOrd="0" destOrd="0" presId="urn:microsoft.com/office/officeart/2005/8/layout/orgChart1"/>
    <dgm:cxn modelId="{74700F15-3AAF-4694-B940-8A46B4BFA508}" type="presParOf" srcId="{685020D4-75FD-4FBF-997E-7DCBEB7B36FC}" destId="{B8A6644B-DF69-4175-9C51-2C617DABCFF8}" srcOrd="1" destOrd="0" presId="urn:microsoft.com/office/officeart/2005/8/layout/orgChart1"/>
    <dgm:cxn modelId="{EF7CF6B6-31BB-496E-96FD-80B76C1EA15C}" type="presParOf" srcId="{B8A6644B-DF69-4175-9C51-2C617DABCFF8}" destId="{27BBF5FB-67EB-42F0-A98B-AD4A266222FB}" srcOrd="0" destOrd="0" presId="urn:microsoft.com/office/officeart/2005/8/layout/orgChart1"/>
    <dgm:cxn modelId="{C0473B13-D965-4013-872D-F0067CE00AB0}" type="presParOf" srcId="{27BBF5FB-67EB-42F0-A98B-AD4A266222FB}" destId="{A122AB98-6AEB-4224-8BB5-6741593B0990}" srcOrd="0" destOrd="0" presId="urn:microsoft.com/office/officeart/2005/8/layout/orgChart1"/>
    <dgm:cxn modelId="{02D07758-F77C-4E78-95B1-A7346D5DEE70}" type="presParOf" srcId="{27BBF5FB-67EB-42F0-A98B-AD4A266222FB}" destId="{AE55349A-895B-46B0-8B5C-03C0E6B54162}" srcOrd="1" destOrd="0" presId="urn:microsoft.com/office/officeart/2005/8/layout/orgChart1"/>
    <dgm:cxn modelId="{DD53CCD6-F278-4484-BE22-2132F6C831A0}" type="presParOf" srcId="{B8A6644B-DF69-4175-9C51-2C617DABCFF8}" destId="{6DE04AD7-1D80-4ADE-90C8-832786F3244C}" srcOrd="1" destOrd="0" presId="urn:microsoft.com/office/officeart/2005/8/layout/orgChart1"/>
    <dgm:cxn modelId="{AD13C990-2F93-4B75-9953-6A0BAD077FAE}" type="presParOf" srcId="{6DE04AD7-1D80-4ADE-90C8-832786F3244C}" destId="{88901DB9-EF6E-463F-BFDB-404C62F22409}" srcOrd="0" destOrd="0" presId="urn:microsoft.com/office/officeart/2005/8/layout/orgChart1"/>
    <dgm:cxn modelId="{1FA8214C-C0CC-4E1D-B6CE-B7F14E7D7C6F}" type="presParOf" srcId="{6DE04AD7-1D80-4ADE-90C8-832786F3244C}" destId="{CF8CB337-6B7C-4E8C-9BBB-25307515D15A}" srcOrd="1" destOrd="0" presId="urn:microsoft.com/office/officeart/2005/8/layout/orgChart1"/>
    <dgm:cxn modelId="{0F42BE03-F504-4A5B-AE4B-2816C53AB6CD}" type="presParOf" srcId="{CF8CB337-6B7C-4E8C-9BBB-25307515D15A}" destId="{96FD67AC-DD67-4CE7-BA8C-DAA79D988FCC}" srcOrd="0" destOrd="0" presId="urn:microsoft.com/office/officeart/2005/8/layout/orgChart1"/>
    <dgm:cxn modelId="{ABF98905-95A5-40B0-97D4-57336AA78956}" type="presParOf" srcId="{96FD67AC-DD67-4CE7-BA8C-DAA79D988FCC}" destId="{18CCFC5F-1952-49F9-917F-4185AFDE627F}" srcOrd="0" destOrd="0" presId="urn:microsoft.com/office/officeart/2005/8/layout/orgChart1"/>
    <dgm:cxn modelId="{8CB843CF-66AF-40AF-8622-14C2A22E6352}" type="presParOf" srcId="{96FD67AC-DD67-4CE7-BA8C-DAA79D988FCC}" destId="{7D214DE3-C5B4-4D2C-B7AF-88A470DA23D5}" srcOrd="1" destOrd="0" presId="urn:microsoft.com/office/officeart/2005/8/layout/orgChart1"/>
    <dgm:cxn modelId="{0F39E547-1FD5-4A3D-8C22-DB6D51F443DF}" type="presParOf" srcId="{CF8CB337-6B7C-4E8C-9BBB-25307515D15A}" destId="{E2440880-B7F5-4A44-94EE-768CDC45768C}" srcOrd="1" destOrd="0" presId="urn:microsoft.com/office/officeart/2005/8/layout/orgChart1"/>
    <dgm:cxn modelId="{B543D923-7BCB-4357-AC40-74242EF522D2}" type="presParOf" srcId="{CF8CB337-6B7C-4E8C-9BBB-25307515D15A}" destId="{78EC0F92-F05C-4B95-B415-31DC71366788}" srcOrd="2" destOrd="0" presId="urn:microsoft.com/office/officeart/2005/8/layout/orgChart1"/>
    <dgm:cxn modelId="{2CA54D02-9DBC-4BAE-8DA4-0CC4EE009FB4}" type="presParOf" srcId="{6DE04AD7-1D80-4ADE-90C8-832786F3244C}" destId="{B30E9837-2814-4812-A597-5A75BC62557F}" srcOrd="2" destOrd="0" presId="urn:microsoft.com/office/officeart/2005/8/layout/orgChart1"/>
    <dgm:cxn modelId="{08F11138-82D9-4ACC-8D87-B54916A0A179}" type="presParOf" srcId="{6DE04AD7-1D80-4ADE-90C8-832786F3244C}" destId="{8F5A6046-9B01-49E7-8BA1-17DEB041F98C}" srcOrd="3" destOrd="0" presId="urn:microsoft.com/office/officeart/2005/8/layout/orgChart1"/>
    <dgm:cxn modelId="{9AD26D72-33C8-44E1-8431-D2516221FDA4}" type="presParOf" srcId="{8F5A6046-9B01-49E7-8BA1-17DEB041F98C}" destId="{C9049E5D-0B2C-4497-8E35-B9AC1E8A0D99}" srcOrd="0" destOrd="0" presId="urn:microsoft.com/office/officeart/2005/8/layout/orgChart1"/>
    <dgm:cxn modelId="{773B965F-6F9F-4D6B-A84B-6D5B086B1884}" type="presParOf" srcId="{C9049E5D-0B2C-4497-8E35-B9AC1E8A0D99}" destId="{ED594E61-EBC6-4320-BEE6-95D01A1336D6}" srcOrd="0" destOrd="0" presId="urn:microsoft.com/office/officeart/2005/8/layout/orgChart1"/>
    <dgm:cxn modelId="{38873926-44C8-4AE7-A713-8A18C357B215}" type="presParOf" srcId="{C9049E5D-0B2C-4497-8E35-B9AC1E8A0D99}" destId="{378D8411-B404-4C7D-9F01-E06611507DDF}" srcOrd="1" destOrd="0" presId="urn:microsoft.com/office/officeart/2005/8/layout/orgChart1"/>
    <dgm:cxn modelId="{A5100C7C-5C55-462B-827F-4F98D8651E20}" type="presParOf" srcId="{8F5A6046-9B01-49E7-8BA1-17DEB041F98C}" destId="{7D0C0464-9319-4163-835E-950CE7FE5E0B}" srcOrd="1" destOrd="0" presId="urn:microsoft.com/office/officeart/2005/8/layout/orgChart1"/>
    <dgm:cxn modelId="{184D8178-B752-4F8D-B670-E09275AD1EA5}" type="presParOf" srcId="{8F5A6046-9B01-49E7-8BA1-17DEB041F98C}" destId="{6B00D03E-79D9-4ED2-8DCC-2FDDCA1E9A67}" srcOrd="2" destOrd="0" presId="urn:microsoft.com/office/officeart/2005/8/layout/orgChart1"/>
    <dgm:cxn modelId="{7FB04877-8378-4A71-8680-92F24FD7970D}" type="presParOf" srcId="{6DE04AD7-1D80-4ADE-90C8-832786F3244C}" destId="{41731B41-AFB6-470B-A0AD-4090D90A678C}" srcOrd="4" destOrd="0" presId="urn:microsoft.com/office/officeart/2005/8/layout/orgChart1"/>
    <dgm:cxn modelId="{24EF3E7F-1DD4-44F7-BEC3-2C3685CD1A43}" type="presParOf" srcId="{6DE04AD7-1D80-4ADE-90C8-832786F3244C}" destId="{DDFF9C25-D010-4E5F-A9AB-122D8188CEAA}" srcOrd="5" destOrd="0" presId="urn:microsoft.com/office/officeart/2005/8/layout/orgChart1"/>
    <dgm:cxn modelId="{A9BDD38F-8886-437E-8548-8B3D2A935BA6}" type="presParOf" srcId="{DDFF9C25-D010-4E5F-A9AB-122D8188CEAA}" destId="{CFE355A1-5257-4BCE-8CEB-8D0D0DF2E767}" srcOrd="0" destOrd="0" presId="urn:microsoft.com/office/officeart/2005/8/layout/orgChart1"/>
    <dgm:cxn modelId="{553A0828-10A4-4232-A53C-E5C7A1D9692E}" type="presParOf" srcId="{CFE355A1-5257-4BCE-8CEB-8D0D0DF2E767}" destId="{878B42BA-AFF8-4AB3-A6DC-60DD8AF664C1}" srcOrd="0" destOrd="0" presId="urn:microsoft.com/office/officeart/2005/8/layout/orgChart1"/>
    <dgm:cxn modelId="{2C72E4D3-08D5-462A-8B37-AE3B1FB6B9D9}" type="presParOf" srcId="{CFE355A1-5257-4BCE-8CEB-8D0D0DF2E767}" destId="{D09656F4-CDA8-48AC-A4B5-1BD51BB03C1F}" srcOrd="1" destOrd="0" presId="urn:microsoft.com/office/officeart/2005/8/layout/orgChart1"/>
    <dgm:cxn modelId="{C8F81950-503B-48BE-8670-743B2CC42F2C}" type="presParOf" srcId="{DDFF9C25-D010-4E5F-A9AB-122D8188CEAA}" destId="{39C8422F-8C9E-4AAB-A4F5-1552F35E6F1F}" srcOrd="1" destOrd="0" presId="urn:microsoft.com/office/officeart/2005/8/layout/orgChart1"/>
    <dgm:cxn modelId="{1B1DB743-5DBF-48CC-BE6A-E1898CE3779A}" type="presParOf" srcId="{DDFF9C25-D010-4E5F-A9AB-122D8188CEAA}" destId="{9B5A187E-F556-4F38-BD8D-B8161A4AE463}" srcOrd="2" destOrd="0" presId="urn:microsoft.com/office/officeart/2005/8/layout/orgChart1"/>
    <dgm:cxn modelId="{8F17A314-4722-4B32-91C2-9CC4B92CBA8A}" type="presParOf" srcId="{B8A6644B-DF69-4175-9C51-2C617DABCFF8}" destId="{F5BBA3E9-C92F-4137-95A1-9F8F58EC74DF}" srcOrd="2" destOrd="0" presId="urn:microsoft.com/office/officeart/2005/8/layout/orgChart1"/>
    <dgm:cxn modelId="{0DF4C178-C75F-441C-B409-D6A9B85D7848}" type="presParOf" srcId="{685020D4-75FD-4FBF-997E-7DCBEB7B36FC}" destId="{4BD88B63-45FB-4380-BB56-827DE8DB566D}" srcOrd="2" destOrd="0" presId="urn:microsoft.com/office/officeart/2005/8/layout/orgChart1"/>
    <dgm:cxn modelId="{D2882031-914F-456C-A67B-B03C0F1AD5AC}" type="presParOf" srcId="{685020D4-75FD-4FBF-997E-7DCBEB7B36FC}" destId="{32140F56-8907-4740-AA4A-75A2ED074E27}" srcOrd="3" destOrd="0" presId="urn:microsoft.com/office/officeart/2005/8/layout/orgChart1"/>
    <dgm:cxn modelId="{42EC25D3-D806-4798-892D-AEF2E1A4ABF6}" type="presParOf" srcId="{32140F56-8907-4740-AA4A-75A2ED074E27}" destId="{6516D851-1BDA-42E2-8457-6F32CD560C7B}" srcOrd="0" destOrd="0" presId="urn:microsoft.com/office/officeart/2005/8/layout/orgChart1"/>
    <dgm:cxn modelId="{E7ED4C1E-497C-4993-833A-1C2F66B23402}" type="presParOf" srcId="{6516D851-1BDA-42E2-8457-6F32CD560C7B}" destId="{02970307-ED4C-4FD1-92D4-6FC0314DB761}" srcOrd="0" destOrd="0" presId="urn:microsoft.com/office/officeart/2005/8/layout/orgChart1"/>
    <dgm:cxn modelId="{99EEE300-9C0D-48B4-B4C7-A9E32F631516}" type="presParOf" srcId="{6516D851-1BDA-42E2-8457-6F32CD560C7B}" destId="{E59BDA56-7AC1-4055-B8EF-77A39EF6E6F3}" srcOrd="1" destOrd="0" presId="urn:microsoft.com/office/officeart/2005/8/layout/orgChart1"/>
    <dgm:cxn modelId="{4BC2A425-1D39-4D7E-B598-4D55D11D2E7F}" type="presParOf" srcId="{32140F56-8907-4740-AA4A-75A2ED074E27}" destId="{EE22F102-047C-4EC5-913B-621E13A92DDE}" srcOrd="1" destOrd="0" presId="urn:microsoft.com/office/officeart/2005/8/layout/orgChart1"/>
    <dgm:cxn modelId="{112237D1-6F70-4101-8D2F-E586EC997AB4}" type="presParOf" srcId="{EE22F102-047C-4EC5-913B-621E13A92DDE}" destId="{0A550594-3C96-4009-B803-2985FB7EF2F2}" srcOrd="0" destOrd="0" presId="urn:microsoft.com/office/officeart/2005/8/layout/orgChart1"/>
    <dgm:cxn modelId="{399961AE-28E1-4327-827D-F535B720CA04}" type="presParOf" srcId="{EE22F102-047C-4EC5-913B-621E13A92DDE}" destId="{2FCF2482-0AD4-463C-9ECA-3228F36BCFAF}" srcOrd="1" destOrd="0" presId="urn:microsoft.com/office/officeart/2005/8/layout/orgChart1"/>
    <dgm:cxn modelId="{5CBC42AB-18C1-40A9-A8C0-379F3EFF2466}" type="presParOf" srcId="{2FCF2482-0AD4-463C-9ECA-3228F36BCFAF}" destId="{ADA8E125-9063-4AD5-B6BC-ED3E4C431056}" srcOrd="0" destOrd="0" presId="urn:microsoft.com/office/officeart/2005/8/layout/orgChart1"/>
    <dgm:cxn modelId="{B5E6382D-26D0-4218-9264-1BD2B2D30643}" type="presParOf" srcId="{ADA8E125-9063-4AD5-B6BC-ED3E4C431056}" destId="{C736AF06-FA4A-4F89-B3A4-37629B2C8899}" srcOrd="0" destOrd="0" presId="urn:microsoft.com/office/officeart/2005/8/layout/orgChart1"/>
    <dgm:cxn modelId="{36B375AC-FFFE-4DF4-8AEE-723D0A5301BA}" type="presParOf" srcId="{ADA8E125-9063-4AD5-B6BC-ED3E4C431056}" destId="{332EAC99-F37A-4320-933E-A57A1C474312}" srcOrd="1" destOrd="0" presId="urn:microsoft.com/office/officeart/2005/8/layout/orgChart1"/>
    <dgm:cxn modelId="{540687A8-9804-4347-B1A3-73EA862E4913}" type="presParOf" srcId="{2FCF2482-0AD4-463C-9ECA-3228F36BCFAF}" destId="{15430F24-55BF-40D5-BDF8-A0A408689B38}" srcOrd="1" destOrd="0" presId="urn:microsoft.com/office/officeart/2005/8/layout/orgChart1"/>
    <dgm:cxn modelId="{80160407-8CFE-4A25-83D7-7B40F18F7BFB}" type="presParOf" srcId="{2FCF2482-0AD4-463C-9ECA-3228F36BCFAF}" destId="{370BE9F7-C6BD-4A38-9E54-034884660422}" srcOrd="2" destOrd="0" presId="urn:microsoft.com/office/officeart/2005/8/layout/orgChart1"/>
    <dgm:cxn modelId="{1D38D224-3972-4D4A-BD13-06CB6D0F6346}" type="presParOf" srcId="{EE22F102-047C-4EC5-913B-621E13A92DDE}" destId="{D76076CC-3780-4608-A1B3-43ED45869334}" srcOrd="2" destOrd="0" presId="urn:microsoft.com/office/officeart/2005/8/layout/orgChart1"/>
    <dgm:cxn modelId="{AEDA3726-AE3B-483A-9300-D44D89995FAF}" type="presParOf" srcId="{EE22F102-047C-4EC5-913B-621E13A92DDE}" destId="{7884B918-97C9-4AF4-ACD6-94169193B6E6}" srcOrd="3" destOrd="0" presId="urn:microsoft.com/office/officeart/2005/8/layout/orgChart1"/>
    <dgm:cxn modelId="{363E5565-5B79-42D9-AA4F-486F4A3C7189}" type="presParOf" srcId="{7884B918-97C9-4AF4-ACD6-94169193B6E6}" destId="{C7B414B5-5608-43A6-9A2A-F277401217FA}" srcOrd="0" destOrd="0" presId="urn:microsoft.com/office/officeart/2005/8/layout/orgChart1"/>
    <dgm:cxn modelId="{BBF17FE4-44F9-4283-A973-BFC86FA0F9ED}" type="presParOf" srcId="{C7B414B5-5608-43A6-9A2A-F277401217FA}" destId="{7DF44DFC-6947-4CE3-8A00-B4846D6C2ABB}" srcOrd="0" destOrd="0" presId="urn:microsoft.com/office/officeart/2005/8/layout/orgChart1"/>
    <dgm:cxn modelId="{C7E7A7D0-4F57-487B-A2A8-F40D7A58F101}" type="presParOf" srcId="{C7B414B5-5608-43A6-9A2A-F277401217FA}" destId="{CB2A4696-5FC1-41A4-8DEE-67CE876FA9BE}" srcOrd="1" destOrd="0" presId="urn:microsoft.com/office/officeart/2005/8/layout/orgChart1"/>
    <dgm:cxn modelId="{07BFE826-BAE0-4237-988E-A0B57A736CD2}" type="presParOf" srcId="{7884B918-97C9-4AF4-ACD6-94169193B6E6}" destId="{8AD019F9-8918-4490-8F3E-F4113647F352}" srcOrd="1" destOrd="0" presId="urn:microsoft.com/office/officeart/2005/8/layout/orgChart1"/>
    <dgm:cxn modelId="{8F2189F4-5CED-49E4-A10F-7E1E610B8BAE}" type="presParOf" srcId="{7884B918-97C9-4AF4-ACD6-94169193B6E6}" destId="{02844924-8D1F-4724-ACF7-DDD577CBD4CC}" srcOrd="2" destOrd="0" presId="urn:microsoft.com/office/officeart/2005/8/layout/orgChart1"/>
    <dgm:cxn modelId="{E67D8424-D3C2-4263-A419-75A0A1EFAACD}" type="presParOf" srcId="{EE22F102-047C-4EC5-913B-621E13A92DDE}" destId="{AE66025A-2855-4837-88EE-A107C0FDEC7B}" srcOrd="4" destOrd="0" presId="urn:microsoft.com/office/officeart/2005/8/layout/orgChart1"/>
    <dgm:cxn modelId="{5E916DEE-2ACA-4B16-8DE8-F1C7098D8483}" type="presParOf" srcId="{EE22F102-047C-4EC5-913B-621E13A92DDE}" destId="{4E16BDDC-8C00-48D1-90F5-083E4DD0A065}" srcOrd="5" destOrd="0" presId="urn:microsoft.com/office/officeart/2005/8/layout/orgChart1"/>
    <dgm:cxn modelId="{E94EA73B-6160-4660-86C8-17AC078BE6B1}" type="presParOf" srcId="{4E16BDDC-8C00-48D1-90F5-083E4DD0A065}" destId="{14A9D2F5-00A3-4F0D-86E7-D65CF4572942}" srcOrd="0" destOrd="0" presId="urn:microsoft.com/office/officeart/2005/8/layout/orgChart1"/>
    <dgm:cxn modelId="{9476A68B-EBFE-4239-A400-5C7FBEC7D4AA}" type="presParOf" srcId="{14A9D2F5-00A3-4F0D-86E7-D65CF4572942}" destId="{DF29C9F6-00B2-4D17-B4EC-FA95AC3146EE}" srcOrd="0" destOrd="0" presId="urn:microsoft.com/office/officeart/2005/8/layout/orgChart1"/>
    <dgm:cxn modelId="{95329980-9262-40C6-8E05-A034E6FE1BE1}" type="presParOf" srcId="{14A9D2F5-00A3-4F0D-86E7-D65CF4572942}" destId="{FB4A1972-141D-4EA6-87A8-9901E40A90F9}" srcOrd="1" destOrd="0" presId="urn:microsoft.com/office/officeart/2005/8/layout/orgChart1"/>
    <dgm:cxn modelId="{76845B42-AA24-4453-B3A2-2FA8EAE0D5B0}" type="presParOf" srcId="{4E16BDDC-8C00-48D1-90F5-083E4DD0A065}" destId="{1140CB8D-F4B6-4D6D-AB82-2C02BAF2AF29}" srcOrd="1" destOrd="0" presId="urn:microsoft.com/office/officeart/2005/8/layout/orgChart1"/>
    <dgm:cxn modelId="{862B4568-02F4-4E44-BAA9-E99E23088D08}" type="presParOf" srcId="{4E16BDDC-8C00-48D1-90F5-083E4DD0A065}" destId="{425CAC0C-E731-493D-9A75-280B5EBEAD24}" srcOrd="2" destOrd="0" presId="urn:microsoft.com/office/officeart/2005/8/layout/orgChart1"/>
    <dgm:cxn modelId="{5A55D267-5771-4935-BC54-D3B590301A09}" type="presParOf" srcId="{EE22F102-047C-4EC5-913B-621E13A92DDE}" destId="{20A4ED1C-1AAF-4578-9080-1CCCC6A29C69}" srcOrd="6" destOrd="0" presId="urn:microsoft.com/office/officeart/2005/8/layout/orgChart1"/>
    <dgm:cxn modelId="{D91ED107-D177-4B15-8923-BD23FA62B2FC}" type="presParOf" srcId="{EE22F102-047C-4EC5-913B-621E13A92DDE}" destId="{C4A72EC9-A4B7-46BE-9D47-405F6D2966BF}" srcOrd="7" destOrd="0" presId="urn:microsoft.com/office/officeart/2005/8/layout/orgChart1"/>
    <dgm:cxn modelId="{EB214D39-A5E7-4674-B643-CA8609B3666B}" type="presParOf" srcId="{C4A72EC9-A4B7-46BE-9D47-405F6D2966BF}" destId="{BC50B6FC-A86B-4B64-BEFE-8382187DA2FF}" srcOrd="0" destOrd="0" presId="urn:microsoft.com/office/officeart/2005/8/layout/orgChart1"/>
    <dgm:cxn modelId="{D0443D1C-6CB6-412A-BC74-1C11918066D7}" type="presParOf" srcId="{BC50B6FC-A86B-4B64-BEFE-8382187DA2FF}" destId="{BC750F03-B38A-446B-962C-D228EE0A5BAB}" srcOrd="0" destOrd="0" presId="urn:microsoft.com/office/officeart/2005/8/layout/orgChart1"/>
    <dgm:cxn modelId="{6E032494-9B99-404F-9103-9B278C935F73}" type="presParOf" srcId="{BC50B6FC-A86B-4B64-BEFE-8382187DA2FF}" destId="{7232C24C-F386-49E8-84C6-516545261108}" srcOrd="1" destOrd="0" presId="urn:microsoft.com/office/officeart/2005/8/layout/orgChart1"/>
    <dgm:cxn modelId="{75B359C5-A9BA-426D-9471-569B6E111398}" type="presParOf" srcId="{C4A72EC9-A4B7-46BE-9D47-405F6D2966BF}" destId="{BD0E7529-8D69-48DD-84C3-AB85AFC4CBEF}" srcOrd="1" destOrd="0" presId="urn:microsoft.com/office/officeart/2005/8/layout/orgChart1"/>
    <dgm:cxn modelId="{408BF1E0-6D0D-4C3A-914A-2A80B96CA226}" type="presParOf" srcId="{C4A72EC9-A4B7-46BE-9D47-405F6D2966BF}" destId="{8C0341C8-00B2-47E7-90E6-1DD290DD6C4C}" srcOrd="2" destOrd="0" presId="urn:microsoft.com/office/officeart/2005/8/layout/orgChart1"/>
    <dgm:cxn modelId="{78D38244-8B4C-4936-B233-E381690B7CA4}" type="presParOf" srcId="{32140F56-8907-4740-AA4A-75A2ED074E27}" destId="{9AA6B9BE-7C71-494F-A396-7561A4AE3848}" srcOrd="2" destOrd="0" presId="urn:microsoft.com/office/officeart/2005/8/layout/orgChart1"/>
    <dgm:cxn modelId="{4956932C-C8CE-42DB-AD9B-2C3A354A1F9E}" type="presParOf" srcId="{685020D4-75FD-4FBF-997E-7DCBEB7B36FC}" destId="{3113CEB1-FBE4-4CD2-86E6-4FE189942FC0}" srcOrd="4" destOrd="0" presId="urn:microsoft.com/office/officeart/2005/8/layout/orgChart1"/>
    <dgm:cxn modelId="{CF8560E1-3F8D-416A-B221-D1841773BBDC}" type="presParOf" srcId="{685020D4-75FD-4FBF-997E-7DCBEB7B36FC}" destId="{8DDD7E44-39C1-4EE8-BF81-FD9767E56CD3}" srcOrd="5" destOrd="0" presId="urn:microsoft.com/office/officeart/2005/8/layout/orgChart1"/>
    <dgm:cxn modelId="{CEA31F10-690C-4D01-B76E-212259BB7CFD}" type="presParOf" srcId="{8DDD7E44-39C1-4EE8-BF81-FD9767E56CD3}" destId="{2394327F-65FE-4F02-A782-B6041D5CA219}" srcOrd="0" destOrd="0" presId="urn:microsoft.com/office/officeart/2005/8/layout/orgChart1"/>
    <dgm:cxn modelId="{90F176BD-D57C-4476-B1DE-372922DE30C3}" type="presParOf" srcId="{2394327F-65FE-4F02-A782-B6041D5CA219}" destId="{C9E22439-2D55-4D43-833A-188C9330BEB1}" srcOrd="0" destOrd="0" presId="urn:microsoft.com/office/officeart/2005/8/layout/orgChart1"/>
    <dgm:cxn modelId="{D47F3F9F-FD61-452A-9625-3F1F29CE9C9D}" type="presParOf" srcId="{2394327F-65FE-4F02-A782-B6041D5CA219}" destId="{EA49E0F0-350A-4B5C-B58B-556C17281AE2}" srcOrd="1" destOrd="0" presId="urn:microsoft.com/office/officeart/2005/8/layout/orgChart1"/>
    <dgm:cxn modelId="{FCE07BF7-FE9E-420C-8928-923E628DDC62}" type="presParOf" srcId="{8DDD7E44-39C1-4EE8-BF81-FD9767E56CD3}" destId="{62246071-DB70-49F7-9FF4-FF2914A33681}" srcOrd="1" destOrd="0" presId="urn:microsoft.com/office/officeart/2005/8/layout/orgChart1"/>
    <dgm:cxn modelId="{FA6DA7B7-CC64-45DD-AFA4-6274669D7B54}" type="presParOf" srcId="{62246071-DB70-49F7-9FF4-FF2914A33681}" destId="{62315872-5A4D-46FB-B884-8CF16DD195D7}" srcOrd="0" destOrd="0" presId="urn:microsoft.com/office/officeart/2005/8/layout/orgChart1"/>
    <dgm:cxn modelId="{78DBA6B2-6424-4713-A079-4FBB7DB304AB}" type="presParOf" srcId="{62246071-DB70-49F7-9FF4-FF2914A33681}" destId="{CB0EE8E5-B09E-41BB-9F5D-EA4DAB2E9152}" srcOrd="1" destOrd="0" presId="urn:microsoft.com/office/officeart/2005/8/layout/orgChart1"/>
    <dgm:cxn modelId="{79BA0849-C437-478E-808E-E2BB74604789}" type="presParOf" srcId="{CB0EE8E5-B09E-41BB-9F5D-EA4DAB2E9152}" destId="{F17214FF-C939-4D3D-8A75-CFC1330D3290}" srcOrd="0" destOrd="0" presId="urn:microsoft.com/office/officeart/2005/8/layout/orgChart1"/>
    <dgm:cxn modelId="{28C12626-0193-478B-B6C2-82B59B812881}" type="presParOf" srcId="{F17214FF-C939-4D3D-8A75-CFC1330D3290}" destId="{41AF3F19-6480-4767-ACA6-AE26320A25ED}" srcOrd="0" destOrd="0" presId="urn:microsoft.com/office/officeart/2005/8/layout/orgChart1"/>
    <dgm:cxn modelId="{B40D6AB5-B44A-415E-B113-1D5B1E2D97C8}" type="presParOf" srcId="{F17214FF-C939-4D3D-8A75-CFC1330D3290}" destId="{4FFC4398-F896-4AC0-92E7-B5A26B8F8406}" srcOrd="1" destOrd="0" presId="urn:microsoft.com/office/officeart/2005/8/layout/orgChart1"/>
    <dgm:cxn modelId="{9D13B4DB-999F-4832-BB19-76E60D2AFB6D}" type="presParOf" srcId="{CB0EE8E5-B09E-41BB-9F5D-EA4DAB2E9152}" destId="{476CB1E1-5DDD-42E5-A4D8-603BCAE2C26D}" srcOrd="1" destOrd="0" presId="urn:microsoft.com/office/officeart/2005/8/layout/orgChart1"/>
    <dgm:cxn modelId="{ED676201-D56D-4D01-9F23-9AB6653E3DD5}" type="presParOf" srcId="{CB0EE8E5-B09E-41BB-9F5D-EA4DAB2E9152}" destId="{4E83B6BC-2B96-41E2-B637-18C4DF92D817}" srcOrd="2" destOrd="0" presId="urn:microsoft.com/office/officeart/2005/8/layout/orgChart1"/>
    <dgm:cxn modelId="{68209E26-26B4-499A-9F9A-D71E6785FAFE}" type="presParOf" srcId="{62246071-DB70-49F7-9FF4-FF2914A33681}" destId="{56ED5590-EAE6-4266-9D41-97755D4FA2B7}" srcOrd="2" destOrd="0" presId="urn:microsoft.com/office/officeart/2005/8/layout/orgChart1"/>
    <dgm:cxn modelId="{BDCFF1D9-3E55-4D3A-B847-0B5ADE2CD4D8}" type="presParOf" srcId="{62246071-DB70-49F7-9FF4-FF2914A33681}" destId="{2451D59F-9BF1-45E0-AB8E-D6DD40896490}" srcOrd="3" destOrd="0" presId="urn:microsoft.com/office/officeart/2005/8/layout/orgChart1"/>
    <dgm:cxn modelId="{D0ABD0CE-9E46-4539-AEB8-B1FC5CD7B1D8}" type="presParOf" srcId="{2451D59F-9BF1-45E0-AB8E-D6DD40896490}" destId="{9F291432-1968-4403-B874-E7B75AAD9AC7}" srcOrd="0" destOrd="0" presId="urn:microsoft.com/office/officeart/2005/8/layout/orgChart1"/>
    <dgm:cxn modelId="{4E48D0D7-20FB-4544-9F93-9E2F1D157B41}" type="presParOf" srcId="{9F291432-1968-4403-B874-E7B75AAD9AC7}" destId="{BD0A02EB-977B-47DE-9AA5-493692DCF9EA}" srcOrd="0" destOrd="0" presId="urn:microsoft.com/office/officeart/2005/8/layout/orgChart1"/>
    <dgm:cxn modelId="{99A88394-5C92-4BA9-B6DA-AB2B0B7F42E3}" type="presParOf" srcId="{9F291432-1968-4403-B874-E7B75AAD9AC7}" destId="{A068B678-9713-4271-89EC-B2755D3CAF46}" srcOrd="1" destOrd="0" presId="urn:microsoft.com/office/officeart/2005/8/layout/orgChart1"/>
    <dgm:cxn modelId="{AEAAC857-6870-4946-AFE5-4DCE6169FF12}" type="presParOf" srcId="{2451D59F-9BF1-45E0-AB8E-D6DD40896490}" destId="{55084CF5-7D39-4E76-84D2-5F5BA4E98A49}" srcOrd="1" destOrd="0" presId="urn:microsoft.com/office/officeart/2005/8/layout/orgChart1"/>
    <dgm:cxn modelId="{EC2A9F0B-222B-40EB-B407-C229A7682F93}" type="presParOf" srcId="{2451D59F-9BF1-45E0-AB8E-D6DD40896490}" destId="{DB2BE1CF-F936-4657-8DA3-03FD13C7E9F7}" srcOrd="2" destOrd="0" presId="urn:microsoft.com/office/officeart/2005/8/layout/orgChart1"/>
    <dgm:cxn modelId="{0021F2A1-5D26-40D7-A22E-6246EC867F48}" type="presParOf" srcId="{62246071-DB70-49F7-9FF4-FF2914A33681}" destId="{C4D22BDE-9AA4-4508-BBF9-E9085DB2FC63}" srcOrd="4" destOrd="0" presId="urn:microsoft.com/office/officeart/2005/8/layout/orgChart1"/>
    <dgm:cxn modelId="{93C4AE54-32AA-41A9-89AC-D1AC12669ABE}" type="presParOf" srcId="{62246071-DB70-49F7-9FF4-FF2914A33681}" destId="{EC8B1DC0-BE5A-4F01-8809-EA86CE053C50}" srcOrd="5" destOrd="0" presId="urn:microsoft.com/office/officeart/2005/8/layout/orgChart1"/>
    <dgm:cxn modelId="{3F238EBC-4CF2-4B16-9CB5-1061376F1536}" type="presParOf" srcId="{EC8B1DC0-BE5A-4F01-8809-EA86CE053C50}" destId="{FE05E6F8-6C56-4035-9E36-004A8BFFC783}" srcOrd="0" destOrd="0" presId="urn:microsoft.com/office/officeart/2005/8/layout/orgChart1"/>
    <dgm:cxn modelId="{E8808A43-C25C-4270-9D4B-3A2C84B25D84}" type="presParOf" srcId="{FE05E6F8-6C56-4035-9E36-004A8BFFC783}" destId="{53C170BC-1653-430F-AF29-4D788C29C417}" srcOrd="0" destOrd="0" presId="urn:microsoft.com/office/officeart/2005/8/layout/orgChart1"/>
    <dgm:cxn modelId="{2DF245BD-A43F-4AA8-A845-95E615A4CCB9}" type="presParOf" srcId="{FE05E6F8-6C56-4035-9E36-004A8BFFC783}" destId="{0E87E3A6-03BF-4B5F-8691-55C351F9E6EE}" srcOrd="1" destOrd="0" presId="urn:microsoft.com/office/officeart/2005/8/layout/orgChart1"/>
    <dgm:cxn modelId="{828C47AC-3EF6-4704-8A8F-1B5E1EA9B479}" type="presParOf" srcId="{EC8B1DC0-BE5A-4F01-8809-EA86CE053C50}" destId="{50969096-4FDB-428E-BCC0-CDDF63D66815}" srcOrd="1" destOrd="0" presId="urn:microsoft.com/office/officeart/2005/8/layout/orgChart1"/>
    <dgm:cxn modelId="{48CBEAC6-A559-41E4-AA8D-F8D58766CE57}" type="presParOf" srcId="{EC8B1DC0-BE5A-4F01-8809-EA86CE053C50}" destId="{B2308C8A-B3B7-4E62-93C2-03A0D6F0F380}" srcOrd="2" destOrd="0" presId="urn:microsoft.com/office/officeart/2005/8/layout/orgChart1"/>
    <dgm:cxn modelId="{211B7D49-CB6A-4778-98C5-713E85CC2EBA}" type="presParOf" srcId="{8DDD7E44-39C1-4EE8-BF81-FD9767E56CD3}" destId="{E6C3EAD4-7596-4863-9610-78CA0120D960}" srcOrd="2" destOrd="0" presId="urn:microsoft.com/office/officeart/2005/8/layout/orgChart1"/>
    <dgm:cxn modelId="{459E95A6-124E-4F1C-9D33-FAD541E7A664}" type="presParOf" srcId="{D0A0696F-4096-44B3-96DE-A8E1D3D1DBD5}" destId="{F77AB227-EBD7-497A-9419-7B019A9F8B04}" srcOrd="2" destOrd="0" presId="urn:microsoft.com/office/officeart/2005/8/layout/orgChart1"/>
    <dgm:cxn modelId="{63B3DAF8-A6AF-40D2-B12E-B97735BBDA76}" type="presParOf" srcId="{F77AB227-EBD7-497A-9419-7B019A9F8B04}" destId="{7FB49D6E-CCAA-426F-8427-B5C327967864}" srcOrd="0" destOrd="0" presId="urn:microsoft.com/office/officeart/2005/8/layout/orgChart1"/>
    <dgm:cxn modelId="{A0AC9676-B468-49C5-AC0F-D87F36244F0A}" type="presParOf" srcId="{F77AB227-EBD7-497A-9419-7B019A9F8B04}" destId="{C68B9E26-9979-4AF3-84D2-AE2C06FDA695}" srcOrd="1" destOrd="0" presId="urn:microsoft.com/office/officeart/2005/8/layout/orgChart1"/>
    <dgm:cxn modelId="{0645D088-A762-4B2A-BFD4-55BBCAE07EC7}" type="presParOf" srcId="{C68B9E26-9979-4AF3-84D2-AE2C06FDA695}" destId="{D9CB262A-6B4F-4E9B-8EE7-B93682EB730E}" srcOrd="0" destOrd="0" presId="urn:microsoft.com/office/officeart/2005/8/layout/orgChart1"/>
    <dgm:cxn modelId="{13ECDAB5-4F82-4209-AD52-C1B13D8EEBEC}" type="presParOf" srcId="{D9CB262A-6B4F-4E9B-8EE7-B93682EB730E}" destId="{C0FB310D-F416-45BD-92C1-AA2FA79B00BD}" srcOrd="0" destOrd="0" presId="urn:microsoft.com/office/officeart/2005/8/layout/orgChart1"/>
    <dgm:cxn modelId="{5957A885-D1F8-4635-AB76-9231A9A4189C}" type="presParOf" srcId="{D9CB262A-6B4F-4E9B-8EE7-B93682EB730E}" destId="{2357B630-E124-492C-862D-79F920ECFEBE}" srcOrd="1" destOrd="0" presId="urn:microsoft.com/office/officeart/2005/8/layout/orgChart1"/>
    <dgm:cxn modelId="{A2BDE66B-7311-46E7-9295-FCF429FD1DE1}" type="presParOf" srcId="{C68B9E26-9979-4AF3-84D2-AE2C06FDA695}" destId="{B45C634A-4102-4E98-A3D8-9FEA96E74071}" srcOrd="1" destOrd="0" presId="urn:microsoft.com/office/officeart/2005/8/layout/orgChart1"/>
    <dgm:cxn modelId="{9F6463EC-9810-40BC-A16A-739974C49662}" type="presParOf" srcId="{C68B9E26-9979-4AF3-84D2-AE2C06FDA695}" destId="{DBF0922E-F8C4-494C-B8FB-5A0105DAC14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 smtClean="0"/>
            <a:t>Encargado(a) de Grupos de </a:t>
          </a:r>
          <a:r>
            <a:rPr lang="es-MX" altLang="es-MX" sz="1200" dirty="0" smtClean="0"/>
            <a:t>Reacción</a:t>
          </a:r>
          <a:endParaRPr lang="es-MX" altLang="es-MX" sz="1200" dirty="0" smtClean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 smtClean="0"/>
            <a:t>Coordinador(a) de Grupos de </a:t>
          </a:r>
          <a:r>
            <a:rPr lang="es-MX" altLang="es-MX" sz="1200" dirty="0" smtClean="0"/>
            <a:t>Apoyo</a:t>
          </a:r>
          <a:endParaRPr lang="es-MX" altLang="es-MX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r>
            <a:rPr lang="es-MX" altLang="es-MX" sz="1200" dirty="0" smtClean="0"/>
            <a:t>Policías</a:t>
          </a:r>
        </a:p>
        <a:p>
          <a:r>
            <a:rPr lang="es-MX" altLang="es-MX" sz="1200" dirty="0" smtClean="0"/>
            <a:t>Pol 1ero(a)</a:t>
          </a:r>
        </a:p>
        <a:p>
          <a:r>
            <a:rPr lang="es-MX" altLang="es-MX" sz="1200" dirty="0" smtClean="0"/>
            <a:t>Pol. 2do(a)</a:t>
          </a:r>
        </a:p>
        <a:p>
          <a:r>
            <a:rPr lang="es-MX" altLang="es-MX" sz="1200" dirty="0" smtClean="0"/>
            <a:t>Pol. 3ero(a)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80C91609-4155-490D-A93A-2840363F77EF}">
      <dgm:prSet custT="1"/>
      <dgm:spPr/>
      <dgm:t>
        <a:bodyPr/>
        <a:lstStyle/>
        <a:p>
          <a:r>
            <a:rPr lang="es-MX" altLang="es-MX" sz="1200" dirty="0" smtClean="0"/>
            <a:t>Grupo Residencial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F54BA082-7E9A-4A57-A5BA-D3F087A433CC}">
      <dgm:prSet custT="1"/>
      <dgm:spPr/>
      <dgm:t>
        <a:bodyPr/>
        <a:lstStyle/>
        <a:p>
          <a:r>
            <a:rPr lang="es-MX" altLang="es-MX" sz="1200" dirty="0" smtClean="0"/>
            <a:t>Policías</a:t>
          </a:r>
        </a:p>
        <a:p>
          <a:r>
            <a:rPr lang="es-MX" altLang="es-MX" sz="1200" dirty="0" smtClean="0"/>
            <a:t>Pol 1ero(a)</a:t>
          </a:r>
        </a:p>
        <a:p>
          <a:r>
            <a:rPr lang="es-MX" altLang="es-MX" sz="1200" dirty="0" smtClean="0"/>
            <a:t>Pol. 2do(a)</a:t>
          </a:r>
        </a:p>
        <a:p>
          <a:r>
            <a:rPr lang="es-MX" altLang="es-MX" sz="1200" dirty="0" smtClean="0"/>
            <a:t>Pol. 3ero(a)</a:t>
          </a:r>
          <a:endParaRPr lang="es-ES" sz="120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 smtClean="0"/>
            <a:t>Encargado(a) de Grupo </a:t>
          </a:r>
          <a:r>
            <a:rPr lang="es-MX" altLang="es-MX" sz="1200" dirty="0" smtClean="0"/>
            <a:t>Turístico</a:t>
          </a:r>
          <a:endParaRPr lang="es-MX" altLang="es-MX" sz="1200" dirty="0" smtClean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r>
            <a:rPr lang="es-MX" altLang="es-MX" sz="1200" dirty="0" smtClean="0"/>
            <a:t>Policías</a:t>
          </a:r>
        </a:p>
        <a:p>
          <a:r>
            <a:rPr lang="es-MX" altLang="es-MX" sz="1200" dirty="0" smtClean="0"/>
            <a:t>Pol. 1ero(a)</a:t>
          </a:r>
        </a:p>
        <a:p>
          <a:r>
            <a:rPr lang="es-MX" altLang="es-MX" sz="1200" dirty="0" smtClean="0"/>
            <a:t>Pol. 2do(a)</a:t>
          </a:r>
        </a:p>
        <a:p>
          <a:r>
            <a:rPr lang="es-MX" altLang="es-MX" sz="1200" dirty="0" smtClean="0"/>
            <a:t>Pol. 3ero(a)</a:t>
          </a:r>
          <a:endParaRPr lang="es-ES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64063" custLinFactNeighborY="-143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FA641218-B59B-4AC9-8D8C-AEA992899D24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MX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B7121B46-A2BE-4117-A06F-C35EC7E44BD5}" type="pres">
      <dgm:prSet presAssocID="{2EC3689C-7BAA-4D8B-9BFA-26FA5F5F11A6}" presName="rootComposite" presStyleCnt="0"/>
      <dgm:spPr/>
      <dgm:t>
        <a:bodyPr/>
        <a:lstStyle/>
        <a:p>
          <a:endParaRPr lang="es-ES"/>
        </a:p>
      </dgm:t>
    </dgm:pt>
    <dgm:pt modelId="{9EF5B1E7-4642-446F-802A-010E77A6D315}" type="pres">
      <dgm:prSet presAssocID="{2EC3689C-7BAA-4D8B-9BFA-26FA5F5F11A6}" presName="rootText" presStyleLbl="node3" presStyleIdx="0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  <dgm:t>
        <a:bodyPr/>
        <a:lstStyle/>
        <a:p>
          <a:endParaRPr lang="es-ES"/>
        </a:p>
      </dgm:t>
    </dgm:pt>
    <dgm:pt modelId="{D3CC1EF0-B066-49DF-9149-C52533FB5920}" type="pres">
      <dgm:prSet presAssocID="{2EC3689C-7BAA-4D8B-9BFA-26FA5F5F11A6}" presName="hierChild5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12FB5CC2-3F72-4AC8-AF94-50272EAD0FAB}" type="pres">
      <dgm:prSet presAssocID="{2A362D5D-A3DA-4F6C-8849-2A8C51EEB6D2}" presName="Name37" presStyleLbl="parChTrans1D2" presStyleIdx="1" presStyleCnt="3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AC57EB8E-F8F8-49E5-AB3B-101A503E7149}" type="pres">
      <dgm:prSet presAssocID="{80C91609-4155-490D-A93A-2840363F77EF}" presName="rootComposite" presStyleCnt="0"/>
      <dgm:spPr/>
      <dgm:t>
        <a:bodyPr/>
        <a:lstStyle/>
        <a:p>
          <a:endParaRPr lang="es-ES"/>
        </a:p>
      </dgm:t>
    </dgm:pt>
    <dgm:pt modelId="{0E4A1FB2-B936-4A45-9B17-4DC72B6EC80F}" type="pres">
      <dgm:prSet presAssocID="{80C91609-4155-490D-A93A-2840363F77E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3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  <dgm:t>
        <a:bodyPr/>
        <a:lstStyle/>
        <a:p>
          <a:endParaRPr lang="es-ES"/>
        </a:p>
      </dgm:t>
    </dgm:pt>
    <dgm:pt modelId="{FC7541B4-6136-45CB-8770-663459A25598}" type="pres">
      <dgm:prSet presAssocID="{4E50255E-3688-405A-9938-0EC4F736299F}" presName="Name35" presStyleLbl="parChTrans1D3" presStyleIdx="1" presStyleCnt="3"/>
      <dgm:spPr/>
      <dgm:t>
        <a:bodyPr/>
        <a:lstStyle/>
        <a:p>
          <a:endParaRPr lang="es-MX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7D7A4CB1-F031-4828-90A7-49C8EAC41E1E}" type="pres">
      <dgm:prSet presAssocID="{F54BA082-7E9A-4A57-A5BA-D3F087A433CC}" presName="rootComposite" presStyleCnt="0"/>
      <dgm:spPr/>
      <dgm:t>
        <a:bodyPr/>
        <a:lstStyle/>
        <a:p>
          <a:endParaRPr lang="es-ES"/>
        </a:p>
      </dgm:t>
    </dgm:pt>
    <dgm:pt modelId="{B651DCB6-AAF6-4973-9416-A5FBDCD184AD}" type="pres">
      <dgm:prSet presAssocID="{F54BA082-7E9A-4A57-A5BA-D3F087A433CC}" presName="rootText" presStyleLbl="node3" presStyleIdx="1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1" presStyleCnt="3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  <dgm:t>
        <a:bodyPr/>
        <a:lstStyle/>
        <a:p>
          <a:endParaRPr lang="es-ES"/>
        </a:p>
      </dgm:t>
    </dgm:pt>
    <dgm:pt modelId="{8D376A21-B1DE-43F8-8909-9B447CA773F2}" type="pres">
      <dgm:prSet presAssocID="{F54BA082-7E9A-4A57-A5BA-D3F087A433CC}" presName="hierChild5" presStyleCnt="0"/>
      <dgm:spPr/>
      <dgm:t>
        <a:bodyPr/>
        <a:lstStyle/>
        <a:p>
          <a:endParaRPr lang="es-ES"/>
        </a:p>
      </dgm:t>
    </dgm:pt>
    <dgm:pt modelId="{4F6E22EF-9940-4E6D-8F89-9A1FB953EB04}" type="pres">
      <dgm:prSet presAssocID="{80C91609-4155-490D-A93A-2840363F77EF}" presName="hierChild5" presStyleCnt="0"/>
      <dgm:spPr/>
      <dgm:t>
        <a:bodyPr/>
        <a:lstStyle/>
        <a:p>
          <a:endParaRPr lang="es-ES"/>
        </a:p>
      </dgm:t>
    </dgm:pt>
    <dgm:pt modelId="{E67FFFE6-37F7-4DBC-A1F3-0D8A905A2EB0}" type="pres">
      <dgm:prSet presAssocID="{8D68EF15-F857-4A2D-BC0F-9D2136394EF6}" presName="Name37" presStyleLbl="parChTrans1D2" presStyleIdx="2" presStyleCnt="3"/>
      <dgm:spPr/>
      <dgm:t>
        <a:bodyPr/>
        <a:lstStyle/>
        <a:p>
          <a:endParaRPr lang="es-MX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E9AE4072-A8DC-4C79-8BB8-44CFEBF80B08}" type="pres">
      <dgm:prSet presAssocID="{8F9B962E-1A76-4DB3-8E18-81A971FBB424}" presName="rootComposite" presStyleCnt="0"/>
      <dgm:spPr/>
      <dgm:t>
        <a:bodyPr/>
        <a:lstStyle/>
        <a:p>
          <a:endParaRPr lang="es-ES"/>
        </a:p>
      </dgm:t>
    </dgm:pt>
    <dgm:pt modelId="{D43A949E-161F-4CB6-8E08-C22964D4E9ED}" type="pres">
      <dgm:prSet presAssocID="{8F9B962E-1A76-4DB3-8E18-81A971FBB42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3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  <dgm:t>
        <a:bodyPr/>
        <a:lstStyle/>
        <a:p>
          <a:endParaRPr lang="es-ES"/>
        </a:p>
      </dgm:t>
    </dgm:pt>
    <dgm:pt modelId="{2C2DBB68-6F0F-46A2-8851-30502E376B4D}" type="pres">
      <dgm:prSet presAssocID="{1F1AD0A3-D7C4-4B4E-80A7-E2621A72994E}" presName="Name35" presStyleLbl="parChTrans1D3" presStyleIdx="2" presStyleCnt="3"/>
      <dgm:spPr/>
      <dgm:t>
        <a:bodyPr/>
        <a:lstStyle/>
        <a:p>
          <a:endParaRPr lang="es-MX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662C9496-EA97-48EC-A36D-A6FF2448E440}" type="pres">
      <dgm:prSet presAssocID="{513ABDC6-58B7-417A-A67E-740021A77F2B}" presName="rootComposite" presStyleCnt="0"/>
      <dgm:spPr/>
      <dgm:t>
        <a:bodyPr/>
        <a:lstStyle/>
        <a:p>
          <a:endParaRPr lang="es-ES"/>
        </a:p>
      </dgm:t>
    </dgm:pt>
    <dgm:pt modelId="{DD8A29F5-D042-4749-8AE9-1CA72A60AD2C}" type="pres">
      <dgm:prSet presAssocID="{513ABDC6-58B7-417A-A67E-740021A77F2B}" presName="rootText" presStyleLbl="node3" presStyleIdx="2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  <dgm:t>
        <a:bodyPr/>
        <a:lstStyle/>
        <a:p>
          <a:endParaRPr lang="es-ES"/>
        </a:p>
      </dgm:t>
    </dgm:pt>
    <dgm:pt modelId="{A1ACE6FD-AEF8-4072-B9B4-3381BCB33897}" type="pres">
      <dgm:prSet presAssocID="{513ABDC6-58B7-417A-A67E-740021A77F2B}" presName="hierChild5" presStyleCnt="0"/>
      <dgm:spPr/>
      <dgm:t>
        <a:bodyPr/>
        <a:lstStyle/>
        <a:p>
          <a:endParaRPr lang="es-ES"/>
        </a:p>
      </dgm:t>
    </dgm:pt>
    <dgm:pt modelId="{E706558A-61DE-4325-B74B-5A12FE9314CC}" type="pres">
      <dgm:prSet presAssocID="{8F9B962E-1A76-4DB3-8E18-81A971FBB424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Director(a) de Policía de Monterrey de </a:t>
          </a:r>
          <a:r>
            <a:rPr lang="es-MX" altLang="es-MX" sz="1200" dirty="0" smtClean="0">
              <a:cs typeface="Arial" charset="0"/>
            </a:rPr>
            <a:t>Reacción</a:t>
          </a:r>
          <a:endParaRPr lang="es-MX" altLang="es-MX" sz="1200" dirty="0" smtClean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Director(a) de Policía de Monterrey de </a:t>
          </a:r>
          <a:r>
            <a:rPr lang="es-MX" altLang="es-MX" sz="1200" dirty="0" smtClean="0">
              <a:cs typeface="Arial" charset="0"/>
            </a:rPr>
            <a:t>Investigación</a:t>
          </a:r>
          <a:endParaRPr lang="es-MX" altLang="es-MX" sz="1200" dirty="0" smtClean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B469A19-F31F-4429-9262-8BF51CBC5522}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 smtClean="0"/>
        </a:p>
      </dgm:t>
    </dgm:pt>
    <dgm:pt modelId="{67EF36E5-A8BA-40A1-8C07-88FF1D295A42}" type="parTrans" cxnId="{B94C3997-1E30-4815-AD0B-6F06ACC77E8D}">
      <dgm:prSet/>
      <dgm:spPr/>
      <dgm:t>
        <a:bodyPr/>
        <a:lstStyle/>
        <a:p>
          <a:endParaRPr lang="es-ES" sz="1200"/>
        </a:p>
      </dgm:t>
    </dgm:pt>
    <dgm:pt modelId="{294DE8AE-0E78-40B5-8FD8-7C75889D0991}" type="sibTrans" cxnId="{B94C3997-1E30-4815-AD0B-6F06ACC77E8D}">
      <dgm:prSet/>
      <dgm:spPr/>
      <dgm:t>
        <a:bodyPr/>
        <a:lstStyle/>
        <a:p>
          <a:endParaRPr lang="es-ES" sz="1200"/>
        </a:p>
      </dgm:t>
    </dgm:pt>
    <dgm:pt modelId="{88A719A0-A16C-459E-996E-B922F301EDBE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6310DF10-672E-429A-B5E1-B2E9FC32DF03}" type="parTrans" cxnId="{7E434669-5B9E-42AC-81DD-91CDD5DA261C}">
      <dgm:prSet/>
      <dgm:spPr/>
      <dgm:t>
        <a:bodyPr/>
        <a:lstStyle/>
        <a:p>
          <a:endParaRPr lang="es-ES" sz="1200"/>
        </a:p>
      </dgm:t>
    </dgm:pt>
    <dgm:pt modelId="{E75160D0-49A5-45B0-8B00-4DCB2587A202}" type="sibTrans" cxnId="{7E434669-5B9E-42AC-81DD-91CDD5DA261C}">
      <dgm:prSet/>
      <dgm:spPr/>
      <dgm:t>
        <a:bodyPr/>
        <a:lstStyle/>
        <a:p>
          <a:endParaRPr lang="es-ES" sz="1200"/>
        </a:p>
      </dgm:t>
    </dgm:pt>
    <dgm:pt modelId="{FC4751C3-4F44-4670-AA24-F4B04F7FA6F0}">
      <dgm:prSet custT="1"/>
      <dgm:spPr/>
      <dgm:t>
        <a:bodyPr/>
        <a:lstStyle/>
        <a:p>
          <a:r>
            <a:rPr lang="es-ES" sz="1200" dirty="0" smtClean="0"/>
            <a:t>Coordinador(a) de </a:t>
          </a:r>
          <a:r>
            <a:rPr lang="es-ES" sz="1200" dirty="0" smtClean="0"/>
            <a:t>Investigaciones</a:t>
          </a:r>
          <a:endParaRPr lang="es-ES" sz="1200" dirty="0" smtClean="0"/>
        </a:p>
      </dgm:t>
    </dgm:pt>
    <dgm:pt modelId="{C18B1D50-4B71-4134-9169-A1C4FBA01A59}" type="parTrans" cxnId="{C2AEA3F9-ED21-460A-A97A-E02EA8458658}">
      <dgm:prSet/>
      <dgm:spPr/>
      <dgm:t>
        <a:bodyPr/>
        <a:lstStyle/>
        <a:p>
          <a:endParaRPr lang="es-ES" sz="1200"/>
        </a:p>
      </dgm:t>
    </dgm:pt>
    <dgm:pt modelId="{3FC4E28B-EF72-4499-9039-5FB6A157E727}" type="sibTrans" cxnId="{C2AEA3F9-ED21-460A-A97A-E02EA8458658}">
      <dgm:prSet/>
      <dgm:spPr/>
      <dgm:t>
        <a:bodyPr/>
        <a:lstStyle/>
        <a:p>
          <a:endParaRPr lang="es-ES" sz="1200"/>
        </a:p>
      </dgm:t>
    </dgm:pt>
    <dgm:pt modelId="{B78B4247-FABD-447A-82BA-FE3E89F90285}">
      <dgm:prSet custT="1"/>
      <dgm:spPr/>
      <dgm:t>
        <a:bodyPr/>
        <a:lstStyle/>
        <a:p>
          <a:r>
            <a:rPr lang="es-ES" sz="1200" dirty="0" smtClean="0"/>
            <a:t>Coordinador(a) de </a:t>
          </a:r>
          <a:r>
            <a:rPr lang="es-ES" sz="1200" dirty="0" smtClean="0"/>
            <a:t>Instructores</a:t>
          </a:r>
          <a:endParaRPr lang="es-ES" sz="1200" dirty="0" smtClean="0"/>
        </a:p>
      </dgm:t>
    </dgm:pt>
    <dgm:pt modelId="{EB19E18C-87D0-4805-8DF5-EE97035D08F2}" type="parTrans" cxnId="{6218BAE4-5C34-48C4-B791-71A13D0BAEAA}">
      <dgm:prSet/>
      <dgm:spPr/>
      <dgm:t>
        <a:bodyPr/>
        <a:lstStyle/>
        <a:p>
          <a:endParaRPr lang="es-ES"/>
        </a:p>
      </dgm:t>
    </dgm:pt>
    <dgm:pt modelId="{17543BD4-408A-4FA7-8A98-C1E08702B730}" type="sibTrans" cxnId="{6218BAE4-5C34-48C4-B791-71A13D0BAEAA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ScaleY="1387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BA450B59-EFFE-4324-A4EB-181EDF8E1523}" type="pres">
      <dgm:prSet presAssocID="{C18B1D50-4B71-4134-9169-A1C4FBA01A59}" presName="Name37" presStyleLbl="parChTrans1D2" presStyleIdx="0" presStyleCnt="4"/>
      <dgm:spPr/>
      <dgm:t>
        <a:bodyPr/>
        <a:lstStyle/>
        <a:p>
          <a:endParaRPr lang="es-ES"/>
        </a:p>
      </dgm:t>
    </dgm:pt>
    <dgm:pt modelId="{E80FB7C8-EE6A-4316-9FBF-29C5362960D8}" type="pres">
      <dgm:prSet presAssocID="{FC4751C3-4F44-4670-AA24-F4B04F7FA6F0}" presName="hierRoot2" presStyleCnt="0">
        <dgm:presLayoutVars>
          <dgm:hierBranch val="init"/>
        </dgm:presLayoutVars>
      </dgm:prSet>
      <dgm:spPr/>
    </dgm:pt>
    <dgm:pt modelId="{D7FB429C-1847-4549-A586-DAE38887673A}" type="pres">
      <dgm:prSet presAssocID="{FC4751C3-4F44-4670-AA24-F4B04F7FA6F0}" presName="rootComposite" presStyleCnt="0"/>
      <dgm:spPr/>
    </dgm:pt>
    <dgm:pt modelId="{0E0E95E7-5A7F-4921-BC2F-E8482F7D6A45}" type="pres">
      <dgm:prSet presAssocID="{FC4751C3-4F44-4670-AA24-F4B04F7FA6F0}" presName="rootText" presStyleLbl="node2" presStyleIdx="0" presStyleCnt="4" custLinFactNeighborY="57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78C4AB-C769-4F08-8F40-578411D1A367}" type="pres">
      <dgm:prSet presAssocID="{FC4751C3-4F44-4670-AA24-F4B04F7FA6F0}" presName="rootConnector" presStyleLbl="node2" presStyleIdx="0" presStyleCnt="4"/>
      <dgm:spPr/>
      <dgm:t>
        <a:bodyPr/>
        <a:lstStyle/>
        <a:p>
          <a:endParaRPr lang="es-ES"/>
        </a:p>
      </dgm:t>
    </dgm:pt>
    <dgm:pt modelId="{504F599C-5FC7-4CF3-B77E-DA46BBA12F7F}" type="pres">
      <dgm:prSet presAssocID="{FC4751C3-4F44-4670-AA24-F4B04F7FA6F0}" presName="hierChild4" presStyleCnt="0"/>
      <dgm:spPr/>
    </dgm:pt>
    <dgm:pt modelId="{1F7C0445-33EF-40E9-BFEC-2FDA75E77D88}" type="pres">
      <dgm:prSet presAssocID="{FC4751C3-4F44-4670-AA24-F4B04F7FA6F0}" presName="hierChild5" presStyleCnt="0"/>
      <dgm:spPr/>
    </dgm:pt>
    <dgm:pt modelId="{986000F7-0343-4B29-816C-1BDC66B1F84D}" type="pres">
      <dgm:prSet presAssocID="{EB19E18C-87D0-4805-8DF5-EE97035D08F2}" presName="Name37" presStyleLbl="parChTrans1D2" presStyleIdx="1" presStyleCnt="4"/>
      <dgm:spPr/>
      <dgm:t>
        <a:bodyPr/>
        <a:lstStyle/>
        <a:p>
          <a:endParaRPr lang="es-ES"/>
        </a:p>
      </dgm:t>
    </dgm:pt>
    <dgm:pt modelId="{62D3D7B2-178C-42B8-B3F1-7FC678959C08}" type="pres">
      <dgm:prSet presAssocID="{B78B4247-FABD-447A-82BA-FE3E89F90285}" presName="hierRoot2" presStyleCnt="0">
        <dgm:presLayoutVars>
          <dgm:hierBranch val="init"/>
        </dgm:presLayoutVars>
      </dgm:prSet>
      <dgm:spPr/>
    </dgm:pt>
    <dgm:pt modelId="{45972AEE-108A-4C3D-896F-65B60E7B1A23}" type="pres">
      <dgm:prSet presAssocID="{B78B4247-FABD-447A-82BA-FE3E89F90285}" presName="rootComposite" presStyleCnt="0"/>
      <dgm:spPr/>
    </dgm:pt>
    <dgm:pt modelId="{48F0B15B-52EE-486F-849E-AE2F3ECE890F}" type="pres">
      <dgm:prSet presAssocID="{B78B4247-FABD-447A-82BA-FE3E89F90285}" presName="rootText" presStyleLbl="node2" presStyleIdx="1" presStyleCnt="4" custLinFactNeighborY="57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B45EA9-B70E-45A4-83DE-70C4AEABA5ED}" type="pres">
      <dgm:prSet presAssocID="{B78B4247-FABD-447A-82BA-FE3E89F90285}" presName="rootConnector" presStyleLbl="node2" presStyleIdx="1" presStyleCnt="4"/>
      <dgm:spPr/>
      <dgm:t>
        <a:bodyPr/>
        <a:lstStyle/>
        <a:p>
          <a:endParaRPr lang="es-ES"/>
        </a:p>
      </dgm:t>
    </dgm:pt>
    <dgm:pt modelId="{2B0BEB10-2E68-415A-84AE-E2FE2070C03B}" type="pres">
      <dgm:prSet presAssocID="{B78B4247-FABD-447A-82BA-FE3E89F90285}" presName="hierChild4" presStyleCnt="0"/>
      <dgm:spPr/>
    </dgm:pt>
    <dgm:pt modelId="{3F703556-D2D0-4103-81F0-DEB73636968E}" type="pres">
      <dgm:prSet presAssocID="{B78B4247-FABD-447A-82BA-FE3E89F90285}" presName="hierChild5" presStyleCnt="0"/>
      <dgm:spPr/>
    </dgm:pt>
    <dgm:pt modelId="{73B563BF-F151-4A54-A0AA-D9DB305D9B39}" type="pres">
      <dgm:prSet presAssocID="{67EF36E5-A8BA-40A1-8C07-88FF1D295A42}" presName="Name37" presStyleLbl="parChTrans1D2" presStyleIdx="2" presStyleCnt="4"/>
      <dgm:spPr/>
      <dgm:t>
        <a:bodyPr/>
        <a:lstStyle/>
        <a:p>
          <a:endParaRPr lang="es-ES"/>
        </a:p>
      </dgm:t>
    </dgm:pt>
    <dgm:pt modelId="{62EDABDA-7211-4A45-9DBB-EB81956C646B}" type="pres">
      <dgm:prSet presAssocID="{CB469A19-F31F-4429-9262-8BF51CBC5522}" presName="hierRoot2" presStyleCnt="0">
        <dgm:presLayoutVars>
          <dgm:hierBranch val="init"/>
        </dgm:presLayoutVars>
      </dgm:prSet>
      <dgm:spPr/>
    </dgm:pt>
    <dgm:pt modelId="{06EE8D41-185E-43FD-981F-6BA2DE413443}" type="pres">
      <dgm:prSet presAssocID="{CB469A19-F31F-4429-9262-8BF51CBC5522}" presName="rootComposite" presStyleCnt="0"/>
      <dgm:spPr/>
    </dgm:pt>
    <dgm:pt modelId="{81733EB2-BAD0-4DA0-84E8-8997DFD7D374}" type="pres">
      <dgm:prSet presAssocID="{CB469A19-F31F-4429-9262-8BF51CBC5522}" presName="rootText" presStyleLbl="node2" presStyleIdx="2" presStyleCnt="4" custLinFactNeighborY="57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C5C0E1-711E-44D9-AAE0-2B4B2CE4C31A}" type="pres">
      <dgm:prSet presAssocID="{CB469A19-F31F-4429-9262-8BF51CBC5522}" presName="rootConnector" presStyleLbl="node2" presStyleIdx="2" presStyleCnt="4"/>
      <dgm:spPr/>
      <dgm:t>
        <a:bodyPr/>
        <a:lstStyle/>
        <a:p>
          <a:endParaRPr lang="es-ES"/>
        </a:p>
      </dgm:t>
    </dgm:pt>
    <dgm:pt modelId="{7EC7E3DE-6823-4EB8-BAAD-6EECA669C9B5}" type="pres">
      <dgm:prSet presAssocID="{CB469A19-F31F-4429-9262-8BF51CBC5522}" presName="hierChild4" presStyleCnt="0"/>
      <dgm:spPr/>
    </dgm:pt>
    <dgm:pt modelId="{56E9AB82-B939-47DD-BF00-24D03CEFACB5}" type="pres">
      <dgm:prSet presAssocID="{CB469A19-F31F-4429-9262-8BF51CBC5522}" presName="hierChild5" presStyleCnt="0"/>
      <dgm:spPr/>
    </dgm:pt>
    <dgm:pt modelId="{D548B88F-8A37-4519-9345-1AEC88B1C770}" type="pres">
      <dgm:prSet presAssocID="{6310DF10-672E-429A-B5E1-B2E9FC32DF03}" presName="Name37" presStyleLbl="parChTrans1D2" presStyleIdx="3" presStyleCnt="4"/>
      <dgm:spPr/>
      <dgm:t>
        <a:bodyPr/>
        <a:lstStyle/>
        <a:p>
          <a:endParaRPr lang="es-ES"/>
        </a:p>
      </dgm:t>
    </dgm:pt>
    <dgm:pt modelId="{A1195766-380D-471E-9753-1440039B82D7}" type="pres">
      <dgm:prSet presAssocID="{88A719A0-A16C-459E-996E-B922F301EDBE}" presName="hierRoot2" presStyleCnt="0">
        <dgm:presLayoutVars>
          <dgm:hierBranch val="init"/>
        </dgm:presLayoutVars>
      </dgm:prSet>
      <dgm:spPr/>
    </dgm:pt>
    <dgm:pt modelId="{E2472650-FE79-46B9-ADFD-5592D47D2C4B}" type="pres">
      <dgm:prSet presAssocID="{88A719A0-A16C-459E-996E-B922F301EDBE}" presName="rootComposite" presStyleCnt="0"/>
      <dgm:spPr/>
    </dgm:pt>
    <dgm:pt modelId="{9E1D5649-7688-4E78-A526-43FEFDA3B26F}" type="pres">
      <dgm:prSet presAssocID="{88A719A0-A16C-459E-996E-B922F301EDBE}" presName="rootText" presStyleLbl="node2" presStyleIdx="3" presStyleCnt="4" custLinFactNeighborY="57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1823ED1-40A4-47E8-B635-89EF831CB939}" type="pres">
      <dgm:prSet presAssocID="{88A719A0-A16C-459E-996E-B922F301EDBE}" presName="rootConnector" presStyleLbl="node2" presStyleIdx="3" presStyleCnt="4"/>
      <dgm:spPr/>
      <dgm:t>
        <a:bodyPr/>
        <a:lstStyle/>
        <a:p>
          <a:endParaRPr lang="es-ES"/>
        </a:p>
      </dgm:t>
    </dgm:pt>
    <dgm:pt modelId="{A715D57E-DDB2-4C47-82A9-737F231B542A}" type="pres">
      <dgm:prSet presAssocID="{88A719A0-A16C-459E-996E-B922F301EDBE}" presName="hierChild4" presStyleCnt="0"/>
      <dgm:spPr/>
    </dgm:pt>
    <dgm:pt modelId="{A2796679-E5A2-466F-BCB9-77723D3699B9}" type="pres">
      <dgm:prSet presAssocID="{88A719A0-A16C-459E-996E-B922F301ED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EBC77E60-8140-4BFC-B3FA-EB05336A1F4D}" type="presOf" srcId="{CB469A19-F31F-4429-9262-8BF51CBC5522}" destId="{5DC5C0E1-711E-44D9-AAE0-2B4B2CE4C31A}" srcOrd="1" destOrd="0" presId="urn:microsoft.com/office/officeart/2005/8/layout/orgChart1"/>
    <dgm:cxn modelId="{DA79D230-301C-4A5A-A4FC-364C43096DC4}" type="presOf" srcId="{67EF36E5-A8BA-40A1-8C07-88FF1D295A42}" destId="{73B563BF-F151-4A54-A0AA-D9DB305D9B39}" srcOrd="0" destOrd="0" presId="urn:microsoft.com/office/officeart/2005/8/layout/orgChart1"/>
    <dgm:cxn modelId="{C2AEA3F9-ED21-460A-A97A-E02EA8458658}" srcId="{9DEA55C1-E59C-4B5B-90DC-1D0B54C2B20C}" destId="{FC4751C3-4F44-4670-AA24-F4B04F7FA6F0}" srcOrd="0" destOrd="0" parTransId="{C18B1D50-4B71-4134-9169-A1C4FBA01A59}" sibTransId="{3FC4E28B-EF72-4499-9039-5FB6A157E727}"/>
    <dgm:cxn modelId="{6D5646DF-0AE7-4FCC-9718-6D36A6122C0C}" type="presOf" srcId="{CB469A19-F31F-4429-9262-8BF51CBC5522}" destId="{81733EB2-BAD0-4DA0-84E8-8997DFD7D374}" srcOrd="0" destOrd="0" presId="urn:microsoft.com/office/officeart/2005/8/layout/orgChart1"/>
    <dgm:cxn modelId="{5E90A70F-C826-45BF-827B-8E6D96D1F6DB}" type="presOf" srcId="{FC4751C3-4F44-4670-AA24-F4B04F7FA6F0}" destId="{E078C4AB-C769-4F08-8F40-578411D1A367}" srcOrd="1" destOrd="0" presId="urn:microsoft.com/office/officeart/2005/8/layout/orgChart1"/>
    <dgm:cxn modelId="{2BBE1A6A-F5A1-4863-AF19-5F711B251D7F}" type="presOf" srcId="{6310DF10-672E-429A-B5E1-B2E9FC32DF03}" destId="{D548B88F-8A37-4519-9345-1AEC88B1C770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37ED9F5-477D-4B67-BB63-6F2E5213DEFC}" type="presOf" srcId="{C18B1D50-4B71-4134-9169-A1C4FBA01A59}" destId="{BA450B59-EFFE-4324-A4EB-181EDF8E1523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5E37D1CD-CC48-4213-BED0-FE68803DAE61}" type="presOf" srcId="{B78B4247-FABD-447A-82BA-FE3E89F90285}" destId="{48F0B15B-52EE-486F-849E-AE2F3ECE890F}" srcOrd="0" destOrd="0" presId="urn:microsoft.com/office/officeart/2005/8/layout/orgChart1"/>
    <dgm:cxn modelId="{6F1D3649-B261-4E50-87BC-00B7F028194F}" type="presOf" srcId="{88A719A0-A16C-459E-996E-B922F301EDBE}" destId="{9E1D5649-7688-4E78-A526-43FEFDA3B26F}" srcOrd="0" destOrd="0" presId="urn:microsoft.com/office/officeart/2005/8/layout/orgChart1"/>
    <dgm:cxn modelId="{7E434669-5B9E-42AC-81DD-91CDD5DA261C}" srcId="{9DEA55C1-E59C-4B5B-90DC-1D0B54C2B20C}" destId="{88A719A0-A16C-459E-996E-B922F301EDBE}" srcOrd="3" destOrd="0" parTransId="{6310DF10-672E-429A-B5E1-B2E9FC32DF03}" sibTransId="{E75160D0-49A5-45B0-8B00-4DCB2587A202}"/>
    <dgm:cxn modelId="{39E6370B-28A6-4D1E-ACE6-71B31B88416B}" type="presOf" srcId="{FC4751C3-4F44-4670-AA24-F4B04F7FA6F0}" destId="{0E0E95E7-5A7F-4921-BC2F-E8482F7D6A45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597EA9AE-3587-45FE-AAB8-F80E6323F2B7}" type="presOf" srcId="{EB19E18C-87D0-4805-8DF5-EE97035D08F2}" destId="{986000F7-0343-4B29-816C-1BDC66B1F84D}" srcOrd="0" destOrd="0" presId="urn:microsoft.com/office/officeart/2005/8/layout/orgChart1"/>
    <dgm:cxn modelId="{A21F1B40-AFBB-42CC-BFD2-02CF852EACB6}" type="presOf" srcId="{B78B4247-FABD-447A-82BA-FE3E89F90285}" destId="{2FB45EA9-B70E-45A4-83DE-70C4AEABA5ED}" srcOrd="1" destOrd="0" presId="urn:microsoft.com/office/officeart/2005/8/layout/orgChart1"/>
    <dgm:cxn modelId="{2388DD34-D434-4B4D-A10A-D7620E26B345}" type="presOf" srcId="{88A719A0-A16C-459E-996E-B922F301EDBE}" destId="{51823ED1-40A4-47E8-B635-89EF831CB939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6218BAE4-5C34-48C4-B791-71A13D0BAEAA}" srcId="{9DEA55C1-E59C-4B5B-90DC-1D0B54C2B20C}" destId="{B78B4247-FABD-447A-82BA-FE3E89F90285}" srcOrd="1" destOrd="0" parTransId="{EB19E18C-87D0-4805-8DF5-EE97035D08F2}" sibTransId="{17543BD4-408A-4FA7-8A98-C1E08702B730}"/>
    <dgm:cxn modelId="{B94C3997-1E30-4815-AD0B-6F06ACC77E8D}" srcId="{9DEA55C1-E59C-4B5B-90DC-1D0B54C2B20C}" destId="{CB469A19-F31F-4429-9262-8BF51CBC5522}" srcOrd="2" destOrd="0" parTransId="{67EF36E5-A8BA-40A1-8C07-88FF1D295A42}" sibTransId="{294DE8AE-0E78-40B5-8FD8-7C75889D0991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9CAC740A-2C05-47EF-9869-5E1CDC7D3ABE}" type="presParOf" srcId="{05E8A0F8-8F4A-4D16-B455-9B21EE5D83FA}" destId="{BA450B59-EFFE-4324-A4EB-181EDF8E1523}" srcOrd="0" destOrd="0" presId="urn:microsoft.com/office/officeart/2005/8/layout/orgChart1"/>
    <dgm:cxn modelId="{0CDE6F34-5FBB-4027-96CB-F4DF29AA4163}" type="presParOf" srcId="{05E8A0F8-8F4A-4D16-B455-9B21EE5D83FA}" destId="{E80FB7C8-EE6A-4316-9FBF-29C5362960D8}" srcOrd="1" destOrd="0" presId="urn:microsoft.com/office/officeart/2005/8/layout/orgChart1"/>
    <dgm:cxn modelId="{CD5CD9CE-AEB3-42A8-9999-4080B3374C7D}" type="presParOf" srcId="{E80FB7C8-EE6A-4316-9FBF-29C5362960D8}" destId="{D7FB429C-1847-4549-A586-DAE38887673A}" srcOrd="0" destOrd="0" presId="urn:microsoft.com/office/officeart/2005/8/layout/orgChart1"/>
    <dgm:cxn modelId="{F539CCE0-4AE0-44C1-AE7C-569BAD8809B3}" type="presParOf" srcId="{D7FB429C-1847-4549-A586-DAE38887673A}" destId="{0E0E95E7-5A7F-4921-BC2F-E8482F7D6A45}" srcOrd="0" destOrd="0" presId="urn:microsoft.com/office/officeart/2005/8/layout/orgChart1"/>
    <dgm:cxn modelId="{6EBCCB34-7E81-40D3-9D11-018214682705}" type="presParOf" srcId="{D7FB429C-1847-4549-A586-DAE38887673A}" destId="{E078C4AB-C769-4F08-8F40-578411D1A367}" srcOrd="1" destOrd="0" presId="urn:microsoft.com/office/officeart/2005/8/layout/orgChart1"/>
    <dgm:cxn modelId="{C2F0ECA3-D12C-470A-8BC7-6A4C54D8F550}" type="presParOf" srcId="{E80FB7C8-EE6A-4316-9FBF-29C5362960D8}" destId="{504F599C-5FC7-4CF3-B77E-DA46BBA12F7F}" srcOrd="1" destOrd="0" presId="urn:microsoft.com/office/officeart/2005/8/layout/orgChart1"/>
    <dgm:cxn modelId="{7EE7CFFC-04E6-4296-A3CD-9AAA8E1C3B9D}" type="presParOf" srcId="{E80FB7C8-EE6A-4316-9FBF-29C5362960D8}" destId="{1F7C0445-33EF-40E9-BFEC-2FDA75E77D88}" srcOrd="2" destOrd="0" presId="urn:microsoft.com/office/officeart/2005/8/layout/orgChart1"/>
    <dgm:cxn modelId="{3E8CEDAF-BE1C-4661-9B6F-B7B0CF5CF6E3}" type="presParOf" srcId="{05E8A0F8-8F4A-4D16-B455-9B21EE5D83FA}" destId="{986000F7-0343-4B29-816C-1BDC66B1F84D}" srcOrd="2" destOrd="0" presId="urn:microsoft.com/office/officeart/2005/8/layout/orgChart1"/>
    <dgm:cxn modelId="{C6538F4D-CBE2-4100-8102-F3386E6979D7}" type="presParOf" srcId="{05E8A0F8-8F4A-4D16-B455-9B21EE5D83FA}" destId="{62D3D7B2-178C-42B8-B3F1-7FC678959C08}" srcOrd="3" destOrd="0" presId="urn:microsoft.com/office/officeart/2005/8/layout/orgChart1"/>
    <dgm:cxn modelId="{9FC4195E-315E-4A61-8266-F6940033F493}" type="presParOf" srcId="{62D3D7B2-178C-42B8-B3F1-7FC678959C08}" destId="{45972AEE-108A-4C3D-896F-65B60E7B1A23}" srcOrd="0" destOrd="0" presId="urn:microsoft.com/office/officeart/2005/8/layout/orgChart1"/>
    <dgm:cxn modelId="{44A508D2-3615-4BFF-94C0-45740DF69D61}" type="presParOf" srcId="{45972AEE-108A-4C3D-896F-65B60E7B1A23}" destId="{48F0B15B-52EE-486F-849E-AE2F3ECE890F}" srcOrd="0" destOrd="0" presId="urn:microsoft.com/office/officeart/2005/8/layout/orgChart1"/>
    <dgm:cxn modelId="{54531363-81D2-4AEA-9CFF-EF1663ED1EC6}" type="presParOf" srcId="{45972AEE-108A-4C3D-896F-65B60E7B1A23}" destId="{2FB45EA9-B70E-45A4-83DE-70C4AEABA5ED}" srcOrd="1" destOrd="0" presId="urn:microsoft.com/office/officeart/2005/8/layout/orgChart1"/>
    <dgm:cxn modelId="{BA2076E4-1D03-438C-9B9F-10942C1DF109}" type="presParOf" srcId="{62D3D7B2-178C-42B8-B3F1-7FC678959C08}" destId="{2B0BEB10-2E68-415A-84AE-E2FE2070C03B}" srcOrd="1" destOrd="0" presId="urn:microsoft.com/office/officeart/2005/8/layout/orgChart1"/>
    <dgm:cxn modelId="{6E80C3F8-BB08-4EEA-BBF4-6CCCB7AA12D9}" type="presParOf" srcId="{62D3D7B2-178C-42B8-B3F1-7FC678959C08}" destId="{3F703556-D2D0-4103-81F0-DEB73636968E}" srcOrd="2" destOrd="0" presId="urn:microsoft.com/office/officeart/2005/8/layout/orgChart1"/>
    <dgm:cxn modelId="{70633319-581D-4F47-96F9-A23127776825}" type="presParOf" srcId="{05E8A0F8-8F4A-4D16-B455-9B21EE5D83FA}" destId="{73B563BF-F151-4A54-A0AA-D9DB305D9B39}" srcOrd="4" destOrd="0" presId="urn:microsoft.com/office/officeart/2005/8/layout/orgChart1"/>
    <dgm:cxn modelId="{2EC81EE5-64F3-410E-A9C5-BE3AFBBE134D}" type="presParOf" srcId="{05E8A0F8-8F4A-4D16-B455-9B21EE5D83FA}" destId="{62EDABDA-7211-4A45-9DBB-EB81956C646B}" srcOrd="5" destOrd="0" presId="urn:microsoft.com/office/officeart/2005/8/layout/orgChart1"/>
    <dgm:cxn modelId="{C5F5C440-9D10-40CE-8D69-379680D904E0}" type="presParOf" srcId="{62EDABDA-7211-4A45-9DBB-EB81956C646B}" destId="{06EE8D41-185E-43FD-981F-6BA2DE413443}" srcOrd="0" destOrd="0" presId="urn:microsoft.com/office/officeart/2005/8/layout/orgChart1"/>
    <dgm:cxn modelId="{8F4843AA-BA9F-45E3-9142-9A5736014FF5}" type="presParOf" srcId="{06EE8D41-185E-43FD-981F-6BA2DE413443}" destId="{81733EB2-BAD0-4DA0-84E8-8997DFD7D374}" srcOrd="0" destOrd="0" presId="urn:microsoft.com/office/officeart/2005/8/layout/orgChart1"/>
    <dgm:cxn modelId="{98F643C4-2942-423B-84D4-6072216B8E9D}" type="presParOf" srcId="{06EE8D41-185E-43FD-981F-6BA2DE413443}" destId="{5DC5C0E1-711E-44D9-AAE0-2B4B2CE4C31A}" srcOrd="1" destOrd="0" presId="urn:microsoft.com/office/officeart/2005/8/layout/orgChart1"/>
    <dgm:cxn modelId="{BE741624-F224-436C-A89B-AABEB76CCCD2}" type="presParOf" srcId="{62EDABDA-7211-4A45-9DBB-EB81956C646B}" destId="{7EC7E3DE-6823-4EB8-BAAD-6EECA669C9B5}" srcOrd="1" destOrd="0" presId="urn:microsoft.com/office/officeart/2005/8/layout/orgChart1"/>
    <dgm:cxn modelId="{090E9A42-F675-40A5-A81E-F3A0DAF20073}" type="presParOf" srcId="{62EDABDA-7211-4A45-9DBB-EB81956C646B}" destId="{56E9AB82-B939-47DD-BF00-24D03CEFACB5}" srcOrd="2" destOrd="0" presId="urn:microsoft.com/office/officeart/2005/8/layout/orgChart1"/>
    <dgm:cxn modelId="{55A8E057-72B4-48AD-A30C-DEC8B102BC45}" type="presParOf" srcId="{05E8A0F8-8F4A-4D16-B455-9B21EE5D83FA}" destId="{D548B88F-8A37-4519-9345-1AEC88B1C770}" srcOrd="6" destOrd="0" presId="urn:microsoft.com/office/officeart/2005/8/layout/orgChart1"/>
    <dgm:cxn modelId="{A571C5B1-C72F-4BDF-B674-0EE52B6AC23A}" type="presParOf" srcId="{05E8A0F8-8F4A-4D16-B455-9B21EE5D83FA}" destId="{A1195766-380D-471E-9753-1440039B82D7}" srcOrd="7" destOrd="0" presId="urn:microsoft.com/office/officeart/2005/8/layout/orgChart1"/>
    <dgm:cxn modelId="{657B8ADD-CBA7-4F44-864F-CC2D532D62F2}" type="presParOf" srcId="{A1195766-380D-471E-9753-1440039B82D7}" destId="{E2472650-FE79-46B9-ADFD-5592D47D2C4B}" srcOrd="0" destOrd="0" presId="urn:microsoft.com/office/officeart/2005/8/layout/orgChart1"/>
    <dgm:cxn modelId="{E9DF61AD-AED8-4D04-9C06-8678805676B0}" type="presParOf" srcId="{E2472650-FE79-46B9-ADFD-5592D47D2C4B}" destId="{9E1D5649-7688-4E78-A526-43FEFDA3B26F}" srcOrd="0" destOrd="0" presId="urn:microsoft.com/office/officeart/2005/8/layout/orgChart1"/>
    <dgm:cxn modelId="{6FBA3337-43CD-4F4B-A505-71D1EBC45454}" type="presParOf" srcId="{E2472650-FE79-46B9-ADFD-5592D47D2C4B}" destId="{51823ED1-40A4-47E8-B635-89EF831CB939}" srcOrd="1" destOrd="0" presId="urn:microsoft.com/office/officeart/2005/8/layout/orgChart1"/>
    <dgm:cxn modelId="{BF282883-5DD0-40D6-B7C8-BCB6583CCF10}" type="presParOf" srcId="{A1195766-380D-471E-9753-1440039B82D7}" destId="{A715D57E-DDB2-4C47-82A9-737F231B542A}" srcOrd="1" destOrd="0" presId="urn:microsoft.com/office/officeart/2005/8/layout/orgChart1"/>
    <dgm:cxn modelId="{9DF7DA49-7D64-4EBD-A4B7-202560DA6109}" type="presParOf" srcId="{A1195766-380D-471E-9753-1440039B82D7}" destId="{A2796679-E5A2-466F-BCB9-77723D3699B9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Coordinador(a) Operativo(a)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Coordinador(a) de Licencias</a:t>
          </a: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Jefe(a) Administrativo(a)</a:t>
          </a: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Director(a) de Vialidad y Tránsito de </a:t>
          </a:r>
          <a:r>
            <a:rPr lang="es-MX" altLang="es-MX" sz="1200" dirty="0" smtClean="0">
              <a:solidFill>
                <a:schemeClr val="tx1"/>
              </a:solidFill>
            </a:rPr>
            <a:t>Monterrey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0CFE6E-38EB-4F0B-9ABD-7BED8E0485EC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</a:rPr>
            <a:t>Auxiliar Administrativo(a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 smtClean="0">
            <a:solidFill>
              <a:schemeClr val="tx1"/>
            </a:solidFill>
          </a:endParaRPr>
        </a:p>
      </dgm:t>
    </dgm:pt>
    <dgm:pt modelId="{FA98D9DD-35D3-4868-9C2D-ABA8A1D9F8C5}" type="parTrans" cxnId="{810E9195-90E5-4C4E-99F8-AF034F09C7E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51A43E9-406D-4984-A3CC-8D3333F82815}" type="sibTrans" cxnId="{810E9195-90E5-4C4E-99F8-AF034F09C7E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D5B3173-7352-45B8-87C7-8C299502E7B5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Coordinador(a) de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Accidentes</a:t>
          </a:r>
        </a:p>
      </dgm:t>
    </dgm:pt>
    <dgm:pt modelId="{2DCCA69F-3CEC-4602-B992-0C6B626AEB59}" type="par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5B7A08E-6292-4727-A1D5-4A891B390815}" type="sib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35FC229-4E45-4CB8-9D53-EA54514490EE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Asistente </a:t>
          </a:r>
          <a:endParaRPr lang="es-ES" sz="1200" dirty="0" smtClean="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Asistente </a:t>
          </a:r>
          <a:r>
            <a:rPr lang="es-ES" sz="1200" dirty="0" smtClean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3F3C5BA4-AB28-4E3D-A8B2-505D9D785874}" type="parTrans" cxnId="{57B243B1-0705-4C72-A9C6-0A20F183212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D1B66B-5FC0-46D6-892C-158B7C43E7F7}" type="sibTrans" cxnId="{57B243B1-0705-4C72-A9C6-0A20F183212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785726-5A3C-49FC-9E2E-3A2437BEF58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Supervisores(as</a:t>
          </a:r>
          <a:r>
            <a:rPr lang="es-MX" altLang="es-MX" sz="1200" dirty="0" smtClean="0">
              <a:solidFill>
                <a:schemeClr val="tx1"/>
              </a:solidFill>
            </a:rPr>
            <a:t>)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F059A4B7-342E-47A7-9D9E-4133DC8D4254}" type="parTrans" cxnId="{C25F6CC9-7D23-47CF-A0DF-719A4317CBE2}">
      <dgm:prSet/>
      <dgm:spPr/>
      <dgm:t>
        <a:bodyPr/>
        <a:lstStyle/>
        <a:p>
          <a:endParaRPr lang="es-ES"/>
        </a:p>
      </dgm:t>
    </dgm:pt>
    <dgm:pt modelId="{9B2C4382-3778-49A5-89DE-8B03C67CCC9D}" type="sibTrans" cxnId="{C25F6CC9-7D23-47CF-A0DF-719A4317CBE2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5328" custScaleY="115944" custLinFactNeighborX="-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6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 custScaleX="144930" custScaleY="109425" custLinFactNeighborX="2252" custLinFactNeighborY="-256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6"/>
      <dgm:spPr/>
      <dgm:t>
        <a:bodyPr/>
        <a:lstStyle/>
        <a:p>
          <a:endParaRPr lang="es-MX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3" custScaleX="144930" custScaleY="109425" custLinFactNeighborX="-1738" custLinFactNeighborY="-239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3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E4AA2E74-1E12-4C17-82AB-A099BF0D5F4A}" type="pres">
      <dgm:prSet presAssocID="{F059A4B7-342E-47A7-9D9E-4133DC8D425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104E94BD-57DE-4262-A363-B0CD97B5EABA}" type="pres">
      <dgm:prSet presAssocID="{83785726-5A3C-49FC-9E2E-3A2437BEF58C}" presName="hierRoot2" presStyleCnt="0">
        <dgm:presLayoutVars>
          <dgm:hierBranch/>
        </dgm:presLayoutVars>
      </dgm:prSet>
      <dgm:spPr/>
    </dgm:pt>
    <dgm:pt modelId="{189829C1-7934-4A7B-8314-311B43B9488A}" type="pres">
      <dgm:prSet presAssocID="{83785726-5A3C-49FC-9E2E-3A2437BEF58C}" presName="rootComposite" presStyleCnt="0"/>
      <dgm:spPr/>
    </dgm:pt>
    <dgm:pt modelId="{4B403542-CD33-4FF9-AECD-DA493B9486C6}" type="pres">
      <dgm:prSet presAssocID="{83785726-5A3C-49FC-9E2E-3A2437BEF58C}" presName="rootText" presStyleLbl="node3" presStyleIdx="0" presStyleCnt="1" custScaleX="144930" custScaleY="109425" custLinFactNeighborX="-2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F89E96-0BA2-455F-AA85-B3644BE699DD}" type="pres">
      <dgm:prSet presAssocID="{83785726-5A3C-49FC-9E2E-3A2437BEF58C}" presName="rootConnector" presStyleLbl="node3" presStyleIdx="0" presStyleCnt="1"/>
      <dgm:spPr/>
      <dgm:t>
        <a:bodyPr/>
        <a:lstStyle/>
        <a:p>
          <a:endParaRPr lang="es-ES"/>
        </a:p>
      </dgm:t>
    </dgm:pt>
    <dgm:pt modelId="{40F71CA2-2DED-44C4-9702-36D3E9BFBF8C}" type="pres">
      <dgm:prSet presAssocID="{83785726-5A3C-49FC-9E2E-3A2437BEF58C}" presName="hierChild4" presStyleCnt="0"/>
      <dgm:spPr/>
    </dgm:pt>
    <dgm:pt modelId="{DD549BE9-B1C9-4182-981C-A492D2983581}" type="pres">
      <dgm:prSet presAssocID="{83785726-5A3C-49FC-9E2E-3A2437BEF58C}" presName="hierChild5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78EE8CE8-58BD-46BC-B1AE-49AE4CE01AF1}" type="pres">
      <dgm:prSet presAssocID="{2DCCA69F-3CEC-4602-B992-0C6B626AEB59}" presName="Name37" presStyleLbl="parChTrans1D2" presStyleIdx="2" presStyleCnt="6"/>
      <dgm:spPr/>
      <dgm:t>
        <a:bodyPr/>
        <a:lstStyle/>
        <a:p>
          <a:endParaRPr lang="es-MX"/>
        </a:p>
      </dgm:t>
    </dgm:pt>
    <dgm:pt modelId="{0F578CEC-D719-47A0-9D26-0086B713C17C}" type="pres">
      <dgm:prSet presAssocID="{3D5B3173-7352-45B8-87C7-8C299502E7B5}" presName="hierRoot2" presStyleCnt="0">
        <dgm:presLayoutVars>
          <dgm:hierBranch val="init"/>
        </dgm:presLayoutVars>
      </dgm:prSet>
      <dgm:spPr/>
    </dgm:pt>
    <dgm:pt modelId="{EC7DFA3C-54F5-4534-8CEA-3805A6A55650}" type="pres">
      <dgm:prSet presAssocID="{3D5B3173-7352-45B8-87C7-8C299502E7B5}" presName="rootComposite" presStyleCnt="0"/>
      <dgm:spPr/>
    </dgm:pt>
    <dgm:pt modelId="{E7E93CC8-31BA-44DD-A6A0-484A2EAAE5EA}" type="pres">
      <dgm:prSet presAssocID="{3D5B3173-7352-45B8-87C7-8C299502E7B5}" presName="rootText" presStyleLbl="node2" presStyleIdx="2" presStyleCnt="3" custScaleX="144930" custScaleY="109425" custLinFactNeighborX="-1180" custLinFactNeighborY="-256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B32DDF-A6CA-41D1-BBFE-3A62908DBFFE}" type="pres">
      <dgm:prSet presAssocID="{3D5B3173-7352-45B8-87C7-8C299502E7B5}" presName="rootConnector" presStyleLbl="node2" presStyleIdx="2" presStyleCnt="3"/>
      <dgm:spPr/>
      <dgm:t>
        <a:bodyPr/>
        <a:lstStyle/>
        <a:p>
          <a:endParaRPr lang="es-ES"/>
        </a:p>
      </dgm:t>
    </dgm:pt>
    <dgm:pt modelId="{9E229E0B-C04C-4CAF-81EC-B3BDB5371481}" type="pres">
      <dgm:prSet presAssocID="{3D5B3173-7352-45B8-87C7-8C299502E7B5}" presName="hierChild4" presStyleCnt="0"/>
      <dgm:spPr/>
    </dgm:pt>
    <dgm:pt modelId="{70D32726-E687-448D-89CC-14812E43C9CD}" type="pres">
      <dgm:prSet presAssocID="{3D5B3173-7352-45B8-87C7-8C299502E7B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3" presStyleCnt="6"/>
      <dgm:spPr/>
      <dgm:t>
        <a:bodyPr/>
        <a:lstStyle/>
        <a:p>
          <a:endParaRPr lang="es-MX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3" custScaleX="131007" custScaleY="104805" custLinFactNeighborX="-13173" custLinFactNeighborY="-1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A3AE1FFF-2779-43AE-B3E9-186655E4831E}" type="pres">
      <dgm:prSet presAssocID="{FA98D9DD-35D3-4868-9C2D-ABA8A1D9F8C5}" presName="Name111" presStyleLbl="parChTrans1D2" presStyleIdx="4" presStyleCnt="6"/>
      <dgm:spPr/>
      <dgm:t>
        <a:bodyPr/>
        <a:lstStyle/>
        <a:p>
          <a:endParaRPr lang="es-MX"/>
        </a:p>
      </dgm:t>
    </dgm:pt>
    <dgm:pt modelId="{8C2EB159-A892-4092-9108-FCD3B326B242}" type="pres">
      <dgm:prSet presAssocID="{8F0CFE6E-38EB-4F0B-9ABD-7BED8E0485EC}" presName="hierRoot3" presStyleCnt="0">
        <dgm:presLayoutVars>
          <dgm:hierBranch val="init"/>
        </dgm:presLayoutVars>
      </dgm:prSet>
      <dgm:spPr/>
    </dgm:pt>
    <dgm:pt modelId="{BC453CF0-7FEF-454B-8513-C37ED1ABC82B}" type="pres">
      <dgm:prSet presAssocID="{8F0CFE6E-38EB-4F0B-9ABD-7BED8E0485EC}" presName="rootComposite3" presStyleCnt="0"/>
      <dgm:spPr/>
    </dgm:pt>
    <dgm:pt modelId="{C449438F-BAE6-4184-81D6-38A20A4ED509}" type="pres">
      <dgm:prSet presAssocID="{8F0CFE6E-38EB-4F0B-9ABD-7BED8E0485EC}" presName="rootText3" presStyleLbl="asst1" presStyleIdx="1" presStyleCnt="3" custScaleX="131007" custScaleY="104805" custLinFactY="13121" custLinFactNeighborX="179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44A51D-8C28-491A-828E-3E746FA2003B}" type="pres">
      <dgm:prSet presAssocID="{8F0CFE6E-38EB-4F0B-9ABD-7BED8E0485EC}" presName="rootConnector3" presStyleLbl="asst1" presStyleIdx="1" presStyleCnt="3"/>
      <dgm:spPr/>
      <dgm:t>
        <a:bodyPr/>
        <a:lstStyle/>
        <a:p>
          <a:endParaRPr lang="es-ES"/>
        </a:p>
      </dgm:t>
    </dgm:pt>
    <dgm:pt modelId="{452C8D80-FE8B-41BC-9C38-D6E5AB9E3B3D}" type="pres">
      <dgm:prSet presAssocID="{8F0CFE6E-38EB-4F0B-9ABD-7BED8E0485EC}" presName="hierChild6" presStyleCnt="0"/>
      <dgm:spPr/>
    </dgm:pt>
    <dgm:pt modelId="{A0463D60-CF9E-445E-B58E-E6327CA4CC79}" type="pres">
      <dgm:prSet presAssocID="{8F0CFE6E-38EB-4F0B-9ABD-7BED8E0485EC}" presName="hierChild7" presStyleCnt="0"/>
      <dgm:spPr/>
    </dgm:pt>
    <dgm:pt modelId="{5FE1E1A9-D3F0-437E-B2D3-0DEAB5A745E9}" type="pres">
      <dgm:prSet presAssocID="{3F3C5BA4-AB28-4E3D-A8B2-505D9D785874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C6E7727A-D1C4-4F85-92A9-05A0DC33C7B0}" type="pres">
      <dgm:prSet presAssocID="{D35FC229-4E45-4CB8-9D53-EA54514490EE}" presName="hierRoot3" presStyleCnt="0">
        <dgm:presLayoutVars>
          <dgm:hierBranch val="init"/>
        </dgm:presLayoutVars>
      </dgm:prSet>
      <dgm:spPr/>
    </dgm:pt>
    <dgm:pt modelId="{263D4559-2DCC-4EFF-B810-E34E356CE553}" type="pres">
      <dgm:prSet presAssocID="{D35FC229-4E45-4CB8-9D53-EA54514490EE}" presName="rootComposite3" presStyleCnt="0"/>
      <dgm:spPr/>
    </dgm:pt>
    <dgm:pt modelId="{435477FB-F2EE-46B0-8DEB-FBFA50948880}" type="pres">
      <dgm:prSet presAssocID="{D35FC229-4E45-4CB8-9D53-EA54514490EE}" presName="rootText3" presStyleLbl="asst1" presStyleIdx="2" presStyleCnt="3" custScaleX="131007" custScaleY="104805" custLinFactX="68269" custLinFactY="-59215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FC35AD-47A9-488F-ABBF-D1BB2EC03F1B}" type="pres">
      <dgm:prSet presAssocID="{D35FC229-4E45-4CB8-9D53-EA54514490EE}" presName="rootConnector3" presStyleLbl="asst1" presStyleIdx="2" presStyleCnt="3"/>
      <dgm:spPr/>
      <dgm:t>
        <a:bodyPr/>
        <a:lstStyle/>
        <a:p>
          <a:endParaRPr lang="es-ES"/>
        </a:p>
      </dgm:t>
    </dgm:pt>
    <dgm:pt modelId="{3208A051-2C14-4371-8797-F4E44696D14F}" type="pres">
      <dgm:prSet presAssocID="{D35FC229-4E45-4CB8-9D53-EA54514490EE}" presName="hierChild6" presStyleCnt="0"/>
      <dgm:spPr/>
    </dgm:pt>
    <dgm:pt modelId="{E570E6E9-66B2-466D-B09A-516DC2968EFD}" type="pres">
      <dgm:prSet presAssocID="{D35FC229-4E45-4CB8-9D53-EA54514490EE}" presName="hierChild7" presStyleCnt="0"/>
      <dgm:spPr/>
    </dgm:pt>
  </dgm:ptLst>
  <dgm:cxnLst>
    <dgm:cxn modelId="{3BA2CE7D-AE4C-49FE-8F7B-4FABC244FA81}" srcId="{9DEA55C1-E59C-4B5B-90DC-1D0B54C2B20C}" destId="{3D5B3173-7352-45B8-87C7-8C299502E7B5}" srcOrd="4" destOrd="0" parTransId="{2DCCA69F-3CEC-4602-B992-0C6B626AEB59}" sibTransId="{45B7A08E-6292-4727-A1D5-4A891B390815}"/>
    <dgm:cxn modelId="{86EA4DD4-2F5B-4992-8BBF-1C4EAE65DC84}" type="presOf" srcId="{FA98D9DD-35D3-4868-9C2D-ABA8A1D9F8C5}" destId="{A3AE1FFF-2779-43AE-B3E9-186655E4831E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DA93BF72-40B0-4DE0-BD5D-5D49CE7B70B1}" type="presOf" srcId="{12AE14D0-27D7-40F2-A1C2-C7F51F5026A7}" destId="{453053D7-D80D-4229-A709-DBF0F5DE8E49}" srcOrd="1" destOrd="0" presId="urn:microsoft.com/office/officeart/2005/8/layout/orgChart1"/>
    <dgm:cxn modelId="{810E9195-90E5-4C4E-99F8-AF034F09C7EB}" srcId="{9DEA55C1-E59C-4B5B-90DC-1D0B54C2B20C}" destId="{8F0CFE6E-38EB-4F0B-9ABD-7BED8E0485EC}" srcOrd="3" destOrd="0" parTransId="{FA98D9DD-35D3-4868-9C2D-ABA8A1D9F8C5}" sibTransId="{951A43E9-406D-4984-A3CC-8D3333F82815}"/>
    <dgm:cxn modelId="{C25F6CC9-7D23-47CF-A0DF-719A4317CBE2}" srcId="{12AE14D0-27D7-40F2-A1C2-C7F51F5026A7}" destId="{83785726-5A3C-49FC-9E2E-3A2437BEF58C}" srcOrd="0" destOrd="0" parTransId="{F059A4B7-342E-47A7-9D9E-4133DC8D4254}" sibTransId="{9B2C4382-3778-49A5-89DE-8B03C67CCC9D}"/>
    <dgm:cxn modelId="{A0B4F2D2-91B4-427E-8EC2-F603DBF67185}" type="presOf" srcId="{3D5B3173-7352-45B8-87C7-8C299502E7B5}" destId="{E7E93CC8-31BA-44DD-A6A0-484A2EAAE5EA}" srcOrd="0" destOrd="0" presId="urn:microsoft.com/office/officeart/2005/8/layout/orgChart1"/>
    <dgm:cxn modelId="{57B243B1-0705-4C72-A9C6-0A20F1832122}" srcId="{9DEA55C1-E59C-4B5B-90DC-1D0B54C2B20C}" destId="{D35FC229-4E45-4CB8-9D53-EA54514490EE}" srcOrd="5" destOrd="0" parTransId="{3F3C5BA4-AB28-4E3D-A8B2-505D9D785874}" sibTransId="{40D1B66B-5FC0-46D6-892C-158B7C43E7F7}"/>
    <dgm:cxn modelId="{8EF6BF26-E7C2-46BA-B44E-499178DC71DC}" srcId="{9DEA55C1-E59C-4B5B-90DC-1D0B54C2B20C}" destId="{249E77FC-7B70-4B62-8A63-35C970666788}" srcOrd="2" destOrd="0" parTransId="{8AE406FF-1ED1-4934-A5B6-7874694C824A}" sibTransId="{7DEB9F7D-2884-440C-9AAA-8C430E8966A0}"/>
    <dgm:cxn modelId="{DC3EA712-DA22-4099-BE61-5C3C9E14A18C}" type="presOf" srcId="{15D8348C-41C2-4A70-BC44-BE6B7E3AC350}" destId="{D7468021-52D5-4C70-8CC0-6578BEF4DABC}" srcOrd="0" destOrd="0" presId="urn:microsoft.com/office/officeart/2005/8/layout/orgChart1"/>
    <dgm:cxn modelId="{7E86D8AF-67C4-4FA0-96D8-D83FC3BB2AA6}" type="presOf" srcId="{D35FC229-4E45-4CB8-9D53-EA54514490EE}" destId="{85FC35AD-47A9-488F-ABBF-D1BB2EC03F1B}" srcOrd="1" destOrd="0" presId="urn:microsoft.com/office/officeart/2005/8/layout/orgChart1"/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ADB5527E-286F-4428-AF58-A1DEA0AB5FAF}" type="presOf" srcId="{8F0CFE6E-38EB-4F0B-9ABD-7BED8E0485EC}" destId="{C449438F-BAE6-4184-81D6-38A20A4ED509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A4D73B3E-2A41-475E-92F6-988B3B8D2B03}" type="presOf" srcId="{2DCCA69F-3CEC-4602-B992-0C6B626AEB59}" destId="{78EE8CE8-58BD-46BC-B1AE-49AE4CE01AF1}" srcOrd="0" destOrd="0" presId="urn:microsoft.com/office/officeart/2005/8/layout/orgChart1"/>
    <dgm:cxn modelId="{FEF4E627-B777-4A18-A0D4-AF9395073ED7}" type="presOf" srcId="{83785726-5A3C-49FC-9E2E-3A2437BEF58C}" destId="{4B403542-CD33-4FF9-AECD-DA493B9486C6}" srcOrd="0" destOrd="0" presId="urn:microsoft.com/office/officeart/2005/8/layout/orgChart1"/>
    <dgm:cxn modelId="{2DC68692-2EF4-4510-BF56-BAB92304CD85}" type="presOf" srcId="{3F3C5BA4-AB28-4E3D-A8B2-505D9D785874}" destId="{5FE1E1A9-D3F0-437E-B2D3-0DEAB5A745E9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9A22F3A2-1448-4DB8-9FBC-50B51CA717C2}" type="presOf" srcId="{12AE14D0-27D7-40F2-A1C2-C7F51F5026A7}" destId="{7C576A7F-97E5-41B2-A453-F3F548F4D3EA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DA8F943D-37B4-49B9-8D09-302690A7ADF9}" type="presOf" srcId="{D35FC229-4E45-4CB8-9D53-EA54514490EE}" destId="{435477FB-F2EE-46B0-8DEB-FBFA50948880}" srcOrd="0" destOrd="0" presId="urn:microsoft.com/office/officeart/2005/8/layout/orgChart1"/>
    <dgm:cxn modelId="{15DF8BF5-512C-40DD-987A-EA4BA74FC063}" type="presOf" srcId="{F059A4B7-342E-47A7-9D9E-4133DC8D4254}" destId="{E4AA2E74-1E12-4C17-82AB-A099BF0D5F4A}" srcOrd="0" destOrd="0" presId="urn:microsoft.com/office/officeart/2005/8/layout/orgChart1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8C1C9C34-E425-4960-A155-FEA0A4F5E9D7}" type="presOf" srcId="{8F0CFE6E-38EB-4F0B-9ABD-7BED8E0485EC}" destId="{AA44A51D-8C28-491A-828E-3E746FA2003B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E94F5027-510A-4CDA-A257-1A404E685184}" type="presOf" srcId="{3D5B3173-7352-45B8-87C7-8C299502E7B5}" destId="{C1B32DDF-A6CA-41D1-BBFE-3A62908DBFFE}" srcOrd="1" destOrd="0" presId="urn:microsoft.com/office/officeart/2005/8/layout/orgChart1"/>
    <dgm:cxn modelId="{01FD7DA7-BBF4-4CCC-A46A-2D16B3BD4A7D}" type="presOf" srcId="{83785726-5A3C-49FC-9E2E-3A2437BEF58C}" destId="{77F89E96-0BA2-455F-AA85-B3644BE699DD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28DBEBB0-2E55-4F1B-BA4B-925B5266E5D2}" type="presParOf" srcId="{05E8A0F8-8F4A-4D16-B455-9B21EE5D83FA}" destId="{D7468021-52D5-4C70-8CC0-6578BEF4DABC}" srcOrd="2" destOrd="0" presId="urn:microsoft.com/office/officeart/2005/8/layout/orgChart1"/>
    <dgm:cxn modelId="{B8838C10-AD6E-445B-837B-A0AB40D52C6E}" type="presParOf" srcId="{05E8A0F8-8F4A-4D16-B455-9B21EE5D83FA}" destId="{C8500CB5-83C0-450B-AAE1-C892DE8C0FC1}" srcOrd="3" destOrd="0" presId="urn:microsoft.com/office/officeart/2005/8/layout/orgChart1"/>
    <dgm:cxn modelId="{752B21F2-E23B-466A-94AB-9176F8909B0C}" type="presParOf" srcId="{C8500CB5-83C0-450B-AAE1-C892DE8C0FC1}" destId="{BA438CBC-95FD-4B6F-89FB-D1DBC09D14CB}" srcOrd="0" destOrd="0" presId="urn:microsoft.com/office/officeart/2005/8/layout/orgChart1"/>
    <dgm:cxn modelId="{A10BB5DA-4B18-43A1-9F9F-36FEBF3EA458}" type="presParOf" srcId="{BA438CBC-95FD-4B6F-89FB-D1DBC09D14CB}" destId="{7C576A7F-97E5-41B2-A453-F3F548F4D3EA}" srcOrd="0" destOrd="0" presId="urn:microsoft.com/office/officeart/2005/8/layout/orgChart1"/>
    <dgm:cxn modelId="{EA5CE514-971B-4965-A90E-7BACCC546993}" type="presParOf" srcId="{BA438CBC-95FD-4B6F-89FB-D1DBC09D14CB}" destId="{453053D7-D80D-4229-A709-DBF0F5DE8E49}" srcOrd="1" destOrd="0" presId="urn:microsoft.com/office/officeart/2005/8/layout/orgChart1"/>
    <dgm:cxn modelId="{1D225072-C4A3-4589-AE80-4011F0C455CE}" type="presParOf" srcId="{C8500CB5-83C0-450B-AAE1-C892DE8C0FC1}" destId="{17BEF8F9-B316-4B27-BDDB-31B4D251E6B3}" srcOrd="1" destOrd="0" presId="urn:microsoft.com/office/officeart/2005/8/layout/orgChart1"/>
    <dgm:cxn modelId="{EEFE43CC-7326-4F30-88DD-BAE7F2C73E2E}" type="presParOf" srcId="{17BEF8F9-B316-4B27-BDDB-31B4D251E6B3}" destId="{E4AA2E74-1E12-4C17-82AB-A099BF0D5F4A}" srcOrd="0" destOrd="0" presId="urn:microsoft.com/office/officeart/2005/8/layout/orgChart1"/>
    <dgm:cxn modelId="{2636E305-42EB-40F7-B0D6-D54D8C7E9792}" type="presParOf" srcId="{17BEF8F9-B316-4B27-BDDB-31B4D251E6B3}" destId="{104E94BD-57DE-4262-A363-B0CD97B5EABA}" srcOrd="1" destOrd="0" presId="urn:microsoft.com/office/officeart/2005/8/layout/orgChart1"/>
    <dgm:cxn modelId="{0DC840C3-00C6-4AE9-9E8B-DA7C225543E4}" type="presParOf" srcId="{104E94BD-57DE-4262-A363-B0CD97B5EABA}" destId="{189829C1-7934-4A7B-8314-311B43B9488A}" srcOrd="0" destOrd="0" presId="urn:microsoft.com/office/officeart/2005/8/layout/orgChart1"/>
    <dgm:cxn modelId="{3A204B47-077D-46BC-922E-5744AE3FE7BE}" type="presParOf" srcId="{189829C1-7934-4A7B-8314-311B43B9488A}" destId="{4B403542-CD33-4FF9-AECD-DA493B9486C6}" srcOrd="0" destOrd="0" presId="urn:microsoft.com/office/officeart/2005/8/layout/orgChart1"/>
    <dgm:cxn modelId="{11069D33-5C64-482B-AB0B-0CB53A425BDA}" type="presParOf" srcId="{189829C1-7934-4A7B-8314-311B43B9488A}" destId="{77F89E96-0BA2-455F-AA85-B3644BE699DD}" srcOrd="1" destOrd="0" presId="urn:microsoft.com/office/officeart/2005/8/layout/orgChart1"/>
    <dgm:cxn modelId="{3CC9520D-DC7D-44AF-B558-A970C17BA603}" type="presParOf" srcId="{104E94BD-57DE-4262-A363-B0CD97B5EABA}" destId="{40F71CA2-2DED-44C4-9702-36D3E9BFBF8C}" srcOrd="1" destOrd="0" presId="urn:microsoft.com/office/officeart/2005/8/layout/orgChart1"/>
    <dgm:cxn modelId="{21B66C05-FD3B-4367-AC90-A82602E08AF4}" type="presParOf" srcId="{104E94BD-57DE-4262-A363-B0CD97B5EABA}" destId="{DD549BE9-B1C9-4182-981C-A492D2983581}" srcOrd="2" destOrd="0" presId="urn:microsoft.com/office/officeart/2005/8/layout/orgChart1"/>
    <dgm:cxn modelId="{91BADA17-D83E-4940-9190-88A208601680}" type="presParOf" srcId="{C8500CB5-83C0-450B-AAE1-C892DE8C0FC1}" destId="{8C2D9F3F-AEE3-4DCD-9754-B40EEBBFF7B1}" srcOrd="2" destOrd="0" presId="urn:microsoft.com/office/officeart/2005/8/layout/orgChart1"/>
    <dgm:cxn modelId="{7201A7D8-6D9C-4E42-9E01-E4AF66090186}" type="presParOf" srcId="{05E8A0F8-8F4A-4D16-B455-9B21EE5D83FA}" destId="{78EE8CE8-58BD-46BC-B1AE-49AE4CE01AF1}" srcOrd="4" destOrd="0" presId="urn:microsoft.com/office/officeart/2005/8/layout/orgChart1"/>
    <dgm:cxn modelId="{9B2293AA-C2E7-42BB-B460-5100CEEDD933}" type="presParOf" srcId="{05E8A0F8-8F4A-4D16-B455-9B21EE5D83FA}" destId="{0F578CEC-D719-47A0-9D26-0086B713C17C}" srcOrd="5" destOrd="0" presId="urn:microsoft.com/office/officeart/2005/8/layout/orgChart1"/>
    <dgm:cxn modelId="{DA5CC935-92EB-4E0F-9438-3926798EC5BF}" type="presParOf" srcId="{0F578CEC-D719-47A0-9D26-0086B713C17C}" destId="{EC7DFA3C-54F5-4534-8CEA-3805A6A55650}" srcOrd="0" destOrd="0" presId="urn:microsoft.com/office/officeart/2005/8/layout/orgChart1"/>
    <dgm:cxn modelId="{4D2B64DD-C2B4-4B4E-B42A-92E5D91B2554}" type="presParOf" srcId="{EC7DFA3C-54F5-4534-8CEA-3805A6A55650}" destId="{E7E93CC8-31BA-44DD-A6A0-484A2EAAE5EA}" srcOrd="0" destOrd="0" presId="urn:microsoft.com/office/officeart/2005/8/layout/orgChart1"/>
    <dgm:cxn modelId="{15BEEF75-8D9E-436B-9899-E957CA3D6522}" type="presParOf" srcId="{EC7DFA3C-54F5-4534-8CEA-3805A6A55650}" destId="{C1B32DDF-A6CA-41D1-BBFE-3A62908DBFFE}" srcOrd="1" destOrd="0" presId="urn:microsoft.com/office/officeart/2005/8/layout/orgChart1"/>
    <dgm:cxn modelId="{417CB2A3-397F-4870-8E9C-EC690F966B2D}" type="presParOf" srcId="{0F578CEC-D719-47A0-9D26-0086B713C17C}" destId="{9E229E0B-C04C-4CAF-81EC-B3BDB5371481}" srcOrd="1" destOrd="0" presId="urn:microsoft.com/office/officeart/2005/8/layout/orgChart1"/>
    <dgm:cxn modelId="{2504C2FF-7375-4DC8-B792-89EC1FBBE1EF}" type="presParOf" srcId="{0F578CEC-D719-47A0-9D26-0086B713C17C}" destId="{70D32726-E687-448D-89CC-14812E43C9CD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  <dgm:cxn modelId="{0590F7E1-8162-4893-B079-75851A47C539}" type="presParOf" srcId="{E6CFA08A-7145-470C-A659-6A725D85622B}" destId="{A3AE1FFF-2779-43AE-B3E9-186655E4831E}" srcOrd="2" destOrd="0" presId="urn:microsoft.com/office/officeart/2005/8/layout/orgChart1"/>
    <dgm:cxn modelId="{F1802440-2AC6-448A-9D81-142BC89EE531}" type="presParOf" srcId="{E6CFA08A-7145-470C-A659-6A725D85622B}" destId="{8C2EB159-A892-4092-9108-FCD3B326B242}" srcOrd="3" destOrd="0" presId="urn:microsoft.com/office/officeart/2005/8/layout/orgChart1"/>
    <dgm:cxn modelId="{76877EB4-DE73-4EA3-9179-97FBED48A3D1}" type="presParOf" srcId="{8C2EB159-A892-4092-9108-FCD3B326B242}" destId="{BC453CF0-7FEF-454B-8513-C37ED1ABC82B}" srcOrd="0" destOrd="0" presId="urn:microsoft.com/office/officeart/2005/8/layout/orgChart1"/>
    <dgm:cxn modelId="{6AB21A53-A815-4DE0-A955-3E570327C734}" type="presParOf" srcId="{BC453CF0-7FEF-454B-8513-C37ED1ABC82B}" destId="{C449438F-BAE6-4184-81D6-38A20A4ED509}" srcOrd="0" destOrd="0" presId="urn:microsoft.com/office/officeart/2005/8/layout/orgChart1"/>
    <dgm:cxn modelId="{D4B24523-9094-4128-8CB3-1D5A264BCE2F}" type="presParOf" srcId="{BC453CF0-7FEF-454B-8513-C37ED1ABC82B}" destId="{AA44A51D-8C28-491A-828E-3E746FA2003B}" srcOrd="1" destOrd="0" presId="urn:microsoft.com/office/officeart/2005/8/layout/orgChart1"/>
    <dgm:cxn modelId="{111E1F70-5841-41A6-9ACD-2E0B497098F4}" type="presParOf" srcId="{8C2EB159-A892-4092-9108-FCD3B326B242}" destId="{452C8D80-FE8B-41BC-9C38-D6E5AB9E3B3D}" srcOrd="1" destOrd="0" presId="urn:microsoft.com/office/officeart/2005/8/layout/orgChart1"/>
    <dgm:cxn modelId="{8B4D3295-4391-4731-BD24-2A903516D12A}" type="presParOf" srcId="{8C2EB159-A892-4092-9108-FCD3B326B242}" destId="{A0463D60-CF9E-445E-B58E-E6327CA4CC79}" srcOrd="2" destOrd="0" presId="urn:microsoft.com/office/officeart/2005/8/layout/orgChart1"/>
    <dgm:cxn modelId="{1D46F9D0-393F-4811-94A5-BCD13225D5AE}" type="presParOf" srcId="{E6CFA08A-7145-470C-A659-6A725D85622B}" destId="{5FE1E1A9-D3F0-437E-B2D3-0DEAB5A745E9}" srcOrd="4" destOrd="0" presId="urn:microsoft.com/office/officeart/2005/8/layout/orgChart1"/>
    <dgm:cxn modelId="{C0A792CE-C48C-4346-8A20-72483330FFF3}" type="presParOf" srcId="{E6CFA08A-7145-470C-A659-6A725D85622B}" destId="{C6E7727A-D1C4-4F85-92A9-05A0DC33C7B0}" srcOrd="5" destOrd="0" presId="urn:microsoft.com/office/officeart/2005/8/layout/orgChart1"/>
    <dgm:cxn modelId="{848E0DB5-D463-4C76-A7AF-B99047828D26}" type="presParOf" srcId="{C6E7727A-D1C4-4F85-92A9-05A0DC33C7B0}" destId="{263D4559-2DCC-4EFF-B810-E34E356CE553}" srcOrd="0" destOrd="0" presId="urn:microsoft.com/office/officeart/2005/8/layout/orgChart1"/>
    <dgm:cxn modelId="{BA8AC6BB-7934-4055-92DF-DF4D861E2EEB}" type="presParOf" srcId="{263D4559-2DCC-4EFF-B810-E34E356CE553}" destId="{435477FB-F2EE-46B0-8DEB-FBFA50948880}" srcOrd="0" destOrd="0" presId="urn:microsoft.com/office/officeart/2005/8/layout/orgChart1"/>
    <dgm:cxn modelId="{B0E8E0AA-E3DB-41ED-B30E-26C7DE808100}" type="presParOf" srcId="{263D4559-2DCC-4EFF-B810-E34E356CE553}" destId="{85FC35AD-47A9-488F-ABBF-D1BB2EC03F1B}" srcOrd="1" destOrd="0" presId="urn:microsoft.com/office/officeart/2005/8/layout/orgChart1"/>
    <dgm:cxn modelId="{DAB66A40-E6E3-4976-91C9-0E36DB1DB8A5}" type="presParOf" srcId="{C6E7727A-D1C4-4F85-92A9-05A0DC33C7B0}" destId="{3208A051-2C14-4371-8797-F4E44696D14F}" srcOrd="1" destOrd="0" presId="urn:microsoft.com/office/officeart/2005/8/layout/orgChart1"/>
    <dgm:cxn modelId="{E415EA3A-4044-47A0-AD8F-E246EED4B96F}" type="presParOf" srcId="{C6E7727A-D1C4-4F85-92A9-05A0DC33C7B0}" destId="{E570E6E9-66B2-466D-B09A-516DC2968EF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Jefe(a) Administrativo(a</a:t>
          </a:r>
          <a:r>
            <a:rPr lang="es-MX" altLang="es-MX" sz="1200" dirty="0" smtClean="0">
              <a:solidFill>
                <a:schemeClr val="tx1"/>
              </a:solidFill>
            </a:rPr>
            <a:t>)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B02C4B9-452D-4F19-AD38-14D77E56B251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</a:rPr>
            <a:t>Auxiliar</a:t>
          </a:r>
        </a:p>
        <a:p>
          <a:r>
            <a:rPr lang="es-MX" altLang="es-MX" sz="1200" dirty="0" smtClean="0">
              <a:solidFill>
                <a:schemeClr val="tx1"/>
              </a:solidFill>
            </a:rPr>
            <a:t>Auxiliares </a:t>
          </a:r>
          <a:r>
            <a:rPr lang="es-MX" altLang="es-MX" sz="1200" dirty="0" smtClean="0">
              <a:solidFill>
                <a:schemeClr val="tx1"/>
              </a:solidFill>
            </a:rPr>
            <a:t>Administrativos(as</a:t>
          </a:r>
          <a:r>
            <a:rPr lang="es-MX" altLang="es-MX" sz="1200" dirty="0" smtClean="0">
              <a:solidFill>
                <a:schemeClr val="tx1"/>
              </a:solidFill>
            </a:rPr>
            <a:t>)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0E2BCD7B-D603-4AD5-95BD-19C0F51BDA0C}" type="par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8AFB1A1-6C5C-4782-BE8C-6ECD9C1CCC34}" type="sib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3F17BAB-B1AE-44E9-82A7-722DC0238AAC}" type="pres">
      <dgm:prSet presAssocID="{249E77FC-7B70-4B62-8A63-35C970666788}" presName="hierRoot1" presStyleCnt="0">
        <dgm:presLayoutVars>
          <dgm:hierBranch val="init"/>
        </dgm:presLayoutVars>
      </dgm:prSet>
      <dgm:spPr/>
    </dgm:pt>
    <dgm:pt modelId="{9878F7AB-B1DA-4C2F-B12D-D4CE9BE12EA0}" type="pres">
      <dgm:prSet presAssocID="{249E77FC-7B70-4B62-8A63-35C970666788}" presName="rootComposite1" presStyleCnt="0"/>
      <dgm:spPr/>
    </dgm:pt>
    <dgm:pt modelId="{3539C97E-3E87-43E7-8584-0204075A8D58}" type="pres">
      <dgm:prSet presAssocID="{249E77FC-7B70-4B62-8A63-35C970666788}" presName="rootText1" presStyleLbl="node0" presStyleIdx="0" presStyleCnt="1" custScaleY="679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59826-2DBC-4910-B529-684A7959F7B8}" type="pres">
      <dgm:prSet presAssocID="{249E77FC-7B70-4B62-8A63-35C970666788}" presName="rootConnector1" presStyleLbl="asst0" presStyleIdx="0" presStyleCnt="0"/>
      <dgm:spPr/>
      <dgm:t>
        <a:bodyPr/>
        <a:lstStyle/>
        <a:p>
          <a:endParaRPr lang="es-ES"/>
        </a:p>
      </dgm:t>
    </dgm:pt>
    <dgm:pt modelId="{30CFF71D-0E33-41EE-8B12-6B367DC63AE3}" type="pres">
      <dgm:prSet presAssocID="{249E77FC-7B70-4B62-8A63-35C970666788}" presName="hierChild2" presStyleCnt="0"/>
      <dgm:spPr/>
    </dgm:pt>
    <dgm:pt modelId="{63727F79-B911-4252-985C-BCFF780A8669}" type="pres">
      <dgm:prSet presAssocID="{0E2BCD7B-D603-4AD5-95BD-19C0F51BDA0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0E49D7-7F6C-4818-99AB-3F4F151A594A}" type="pres">
      <dgm:prSet presAssocID="{6B02C4B9-452D-4F19-AD38-14D77E56B251}" presName="hierRoot2" presStyleCnt="0">
        <dgm:presLayoutVars>
          <dgm:hierBranch/>
        </dgm:presLayoutVars>
      </dgm:prSet>
      <dgm:spPr/>
    </dgm:pt>
    <dgm:pt modelId="{FCB36CA0-0AD8-4C3A-87DA-C36FB784EACC}" type="pres">
      <dgm:prSet presAssocID="{6B02C4B9-452D-4F19-AD38-14D77E56B251}" presName="rootComposite" presStyleCnt="0"/>
      <dgm:spPr/>
    </dgm:pt>
    <dgm:pt modelId="{56C82615-A5B3-49EE-B6D8-D98CEFF3B425}" type="pres">
      <dgm:prSet presAssocID="{6B02C4B9-452D-4F19-AD38-14D77E56B251}" presName="rootText" presStyleLbl="node2" presStyleIdx="0" presStyleCnt="1" custScaleX="87444" custScaleY="84894" custLinFactNeighborX="-46" custLinFactNeighborY="-1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FA3A67-B89C-4F86-803F-18EE901A04DB}" type="pres">
      <dgm:prSet presAssocID="{6B02C4B9-452D-4F19-AD38-14D77E56B251}" presName="rootConnector" presStyleLbl="node2" presStyleIdx="0" presStyleCnt="1"/>
      <dgm:spPr/>
      <dgm:t>
        <a:bodyPr/>
        <a:lstStyle/>
        <a:p>
          <a:endParaRPr lang="es-ES"/>
        </a:p>
      </dgm:t>
    </dgm:pt>
    <dgm:pt modelId="{FB845D50-1C85-4254-BC7F-F2CCFF03FA5A}" type="pres">
      <dgm:prSet presAssocID="{6B02C4B9-452D-4F19-AD38-14D77E56B251}" presName="hierChild4" presStyleCnt="0"/>
      <dgm:spPr/>
    </dgm:pt>
    <dgm:pt modelId="{2C20CF96-E85A-47C3-9776-03634C2BE85C}" type="pres">
      <dgm:prSet presAssocID="{6B02C4B9-452D-4F19-AD38-14D77E56B251}" presName="hierChild5" presStyleCnt="0"/>
      <dgm:spPr/>
    </dgm:pt>
    <dgm:pt modelId="{15DA7A4A-51C3-43B8-B15F-01AD22E740D1}" type="pres">
      <dgm:prSet presAssocID="{249E77FC-7B70-4B62-8A63-35C970666788}" presName="hierChild3" presStyleCnt="0"/>
      <dgm:spPr/>
    </dgm:pt>
  </dgm:ptLst>
  <dgm:cxnLst>
    <dgm:cxn modelId="{7F8E5E4E-2A13-4DE6-B80C-0DF396790259}" srcId="{249E77FC-7B70-4B62-8A63-35C970666788}" destId="{6B02C4B9-452D-4F19-AD38-14D77E56B251}" srcOrd="0" destOrd="0" parTransId="{0E2BCD7B-D603-4AD5-95BD-19C0F51BDA0C}" sibTransId="{A8AFB1A1-6C5C-4782-BE8C-6ECD9C1CCC34}"/>
    <dgm:cxn modelId="{E1A5656E-A8A5-45A2-B5E9-140A92BBE621}" type="presOf" srcId="{0E2BCD7B-D603-4AD5-95BD-19C0F51BDA0C}" destId="{63727F79-B911-4252-985C-BCFF780A8669}" srcOrd="0" destOrd="0" presId="urn:microsoft.com/office/officeart/2005/8/layout/orgChart1"/>
    <dgm:cxn modelId="{75985CB8-1667-43A9-AB60-FF20D9DC8414}" type="presOf" srcId="{6B02C4B9-452D-4F19-AD38-14D77E56B251}" destId="{0AFA3A67-B89C-4F86-803F-18EE901A04DB}" srcOrd="1" destOrd="0" presId="urn:microsoft.com/office/officeart/2005/8/layout/orgChart1"/>
    <dgm:cxn modelId="{F0BB650E-1A20-459D-8A2C-407073933357}" type="presOf" srcId="{249E77FC-7B70-4B62-8A63-35C970666788}" destId="{11859826-2DBC-4910-B529-684A7959F7B8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EF6BF26-E7C2-46BA-B44E-499178DC71DC}" srcId="{BD3D72B1-EEF6-4EB4-803A-A74A6B419346}" destId="{249E77FC-7B70-4B62-8A63-35C970666788}" srcOrd="0" destOrd="0" parTransId="{8AE406FF-1ED1-4934-A5B6-7874694C824A}" sibTransId="{7DEB9F7D-2884-440C-9AAA-8C430E8966A0}"/>
    <dgm:cxn modelId="{44B6120A-DA84-438C-8042-AD445D40DE2B}" type="presOf" srcId="{249E77FC-7B70-4B62-8A63-35C970666788}" destId="{3539C97E-3E87-43E7-8584-0204075A8D58}" srcOrd="0" destOrd="0" presId="urn:microsoft.com/office/officeart/2005/8/layout/orgChart1"/>
    <dgm:cxn modelId="{9779F22C-C2F9-45B0-A231-CE5E57F39679}" type="presOf" srcId="{6B02C4B9-452D-4F19-AD38-14D77E56B251}" destId="{56C82615-A5B3-49EE-B6D8-D98CEFF3B425}" srcOrd="0" destOrd="0" presId="urn:microsoft.com/office/officeart/2005/8/layout/orgChart1"/>
    <dgm:cxn modelId="{CAB01D36-456C-4971-AC1A-AD7514953D3F}" type="presParOf" srcId="{B3263371-B20E-4D1C-87B0-F232DC5A756C}" destId="{E3F17BAB-B1AE-44E9-82A7-722DC0238AAC}" srcOrd="0" destOrd="0" presId="urn:microsoft.com/office/officeart/2005/8/layout/orgChart1"/>
    <dgm:cxn modelId="{95BFDE9E-371C-4251-BE38-8082BF6B48B3}" type="presParOf" srcId="{E3F17BAB-B1AE-44E9-82A7-722DC0238AAC}" destId="{9878F7AB-B1DA-4C2F-B12D-D4CE9BE12EA0}" srcOrd="0" destOrd="0" presId="urn:microsoft.com/office/officeart/2005/8/layout/orgChart1"/>
    <dgm:cxn modelId="{FDDF7D26-92DA-45D3-AEAA-66ED08242B0A}" type="presParOf" srcId="{9878F7AB-B1DA-4C2F-B12D-D4CE9BE12EA0}" destId="{3539C97E-3E87-43E7-8584-0204075A8D58}" srcOrd="0" destOrd="0" presId="urn:microsoft.com/office/officeart/2005/8/layout/orgChart1"/>
    <dgm:cxn modelId="{7E64051E-D161-4F2A-A3C2-EF43870A280C}" type="presParOf" srcId="{9878F7AB-B1DA-4C2F-B12D-D4CE9BE12EA0}" destId="{11859826-2DBC-4910-B529-684A7959F7B8}" srcOrd="1" destOrd="0" presId="urn:microsoft.com/office/officeart/2005/8/layout/orgChart1"/>
    <dgm:cxn modelId="{105D7803-BFE8-4E56-93F3-BEE9BF30EDAC}" type="presParOf" srcId="{E3F17BAB-B1AE-44E9-82A7-722DC0238AAC}" destId="{30CFF71D-0E33-41EE-8B12-6B367DC63AE3}" srcOrd="1" destOrd="0" presId="urn:microsoft.com/office/officeart/2005/8/layout/orgChart1"/>
    <dgm:cxn modelId="{686C759E-1359-4E8D-A509-DE2D08D5EAC5}" type="presParOf" srcId="{30CFF71D-0E33-41EE-8B12-6B367DC63AE3}" destId="{63727F79-B911-4252-985C-BCFF780A8669}" srcOrd="0" destOrd="0" presId="urn:microsoft.com/office/officeart/2005/8/layout/orgChart1"/>
    <dgm:cxn modelId="{488DA241-3146-47FD-87F4-553EE3E8C314}" type="presParOf" srcId="{30CFF71D-0E33-41EE-8B12-6B367DC63AE3}" destId="{730E49D7-7F6C-4818-99AB-3F4F151A594A}" srcOrd="1" destOrd="0" presId="urn:microsoft.com/office/officeart/2005/8/layout/orgChart1"/>
    <dgm:cxn modelId="{8D192014-B2F1-4821-B300-B0564FBDBFD1}" type="presParOf" srcId="{730E49D7-7F6C-4818-99AB-3F4F151A594A}" destId="{FCB36CA0-0AD8-4C3A-87DA-C36FB784EACC}" srcOrd="0" destOrd="0" presId="urn:microsoft.com/office/officeart/2005/8/layout/orgChart1"/>
    <dgm:cxn modelId="{C9147B56-5E8B-40AB-8568-E9FBAB6E36A6}" type="presParOf" srcId="{FCB36CA0-0AD8-4C3A-87DA-C36FB784EACC}" destId="{56C82615-A5B3-49EE-B6D8-D98CEFF3B425}" srcOrd="0" destOrd="0" presId="urn:microsoft.com/office/officeart/2005/8/layout/orgChart1"/>
    <dgm:cxn modelId="{ADFAC062-F1F0-45AF-8831-FC89B5BA8872}" type="presParOf" srcId="{FCB36CA0-0AD8-4C3A-87DA-C36FB784EACC}" destId="{0AFA3A67-B89C-4F86-803F-18EE901A04DB}" srcOrd="1" destOrd="0" presId="urn:microsoft.com/office/officeart/2005/8/layout/orgChart1"/>
    <dgm:cxn modelId="{1B0EBF4E-371E-44E8-B453-D1AB658D3756}" type="presParOf" srcId="{730E49D7-7F6C-4818-99AB-3F4F151A594A}" destId="{FB845D50-1C85-4254-BC7F-F2CCFF03FA5A}" srcOrd="1" destOrd="0" presId="urn:microsoft.com/office/officeart/2005/8/layout/orgChart1"/>
    <dgm:cxn modelId="{F170CA9C-7FBB-4013-8374-F9CE3D6BE423}" type="presParOf" srcId="{730E49D7-7F6C-4818-99AB-3F4F151A594A}" destId="{2C20CF96-E85A-47C3-9776-03634C2BE85C}" srcOrd="2" destOrd="0" presId="urn:microsoft.com/office/officeart/2005/8/layout/orgChart1"/>
    <dgm:cxn modelId="{5FBE1531-915F-4650-B24C-61ED66BC345E}" type="presParOf" srcId="{E3F17BAB-B1AE-44E9-82A7-722DC0238AAC}" destId="{15DA7A4A-51C3-43B8-B15F-01AD22E740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Jefe(a) de Control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Vehicular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Coordinador(a) Operativo(a</a:t>
          </a:r>
          <a:r>
            <a:rPr lang="es-MX" altLang="es-MX" sz="1200" dirty="0" smtClean="0">
              <a:solidFill>
                <a:schemeClr val="tx1"/>
              </a:solidFill>
            </a:rPr>
            <a:t>)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Auxiliares</a:t>
          </a:r>
          <a:endParaRPr lang="es-MX" altLang="es-MX" sz="1200" dirty="0" smtClean="0">
            <a:solidFill>
              <a:schemeClr val="tx1"/>
            </a:solidFill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Ayudantes Generales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Jefe(a) de Despliegue Operativo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Jefe(a) de Control de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Infracciones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13ABDC6-58B7-417A-A67E-740021A77F2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Encargado(a) de </a:t>
          </a:r>
          <a:r>
            <a:rPr lang="es-MX" altLang="es-MX" sz="1200" dirty="0" smtClean="0">
              <a:solidFill>
                <a:schemeClr val="tx1"/>
              </a:solidFill>
            </a:rPr>
            <a:t>Turno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77011CC-C1BA-4924-BBF8-34ECEEC1FD9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Auxiliares </a:t>
          </a:r>
          <a:r>
            <a:rPr lang="es-MX" altLang="es-MX" sz="1200" dirty="0" smtClean="0">
              <a:solidFill>
                <a:schemeClr val="tx1"/>
              </a:solidFill>
            </a:rPr>
            <a:t>Administrativos(as</a:t>
          </a:r>
          <a:r>
            <a:rPr lang="es-MX" altLang="es-MX" sz="1200" dirty="0" smtClean="0">
              <a:solidFill>
                <a:schemeClr val="tx1"/>
              </a:solidFill>
            </a:rPr>
            <a:t>)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AD577F9-D7BC-4567-A16A-D227A0190E4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AUXILIO VIAL</a:t>
          </a:r>
          <a:endParaRPr lang="es-ES" sz="1200" dirty="0">
            <a:solidFill>
              <a:schemeClr val="tx1"/>
            </a:solidFill>
          </a:endParaRPr>
        </a:p>
      </dgm:t>
    </dgm:pt>
    <dgm:pt modelId="{E98C93DE-C978-4C08-935C-9F57375AD3FD}" type="parTrans" cxnId="{BAA0511A-B493-479E-AA2C-EB2F5A8D38D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38BA72B-AA44-4ED0-BA11-35F7FFDEB92F}" type="sibTrans" cxnId="{BAA0511A-B493-479E-AA2C-EB2F5A8D38D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8E554B6-1C10-4BDD-A9A8-F1C4AB0FB78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Secretaria(o</a:t>
          </a:r>
          <a:r>
            <a:rPr lang="es-MX" altLang="es-MX" sz="1200" dirty="0" smtClean="0">
              <a:solidFill>
                <a:schemeClr val="tx1"/>
              </a:solidFill>
            </a:rPr>
            <a:t>)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A67E1B39-4E13-4249-8EE5-FC79DB6828E2}" type="parTrans" cxnId="{DDE3ABA1-5186-42B4-BAF0-849055AFD0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6422BF-949A-4864-84EF-40AA1569B707}" type="sibTrans" cxnId="{DDE3ABA1-5186-42B4-BAF0-849055AFD0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F1446DD-FDB4-4BF1-AE64-F3DEC6135AD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</a:rPr>
            <a:t>Telefonista</a:t>
          </a:r>
          <a:endParaRPr lang="es-MX" sz="1200" dirty="0" smtClean="0">
            <a:solidFill>
              <a:schemeClr val="tx1"/>
            </a:solidFill>
          </a:endParaRPr>
        </a:p>
      </dgm:t>
    </dgm:pt>
    <dgm:pt modelId="{FA577C5B-54CF-4218-9B8E-37A499A021AC}" type="parTrans" cxnId="{E3B19641-3974-49EF-9909-19D48B2EE5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5C27901-F337-407C-A9A2-6E23FDE23CCC}" type="sibTrans" cxnId="{E3B19641-3974-49EF-9909-19D48B2EE5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64883" custScaleY="117841" custLinFactNeighborY="-156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4" custScaleX="110174" custScaleY="121203" custLinFactNeighborY="-20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571D0808-8BA9-4B1A-BF10-4B812D7B5CBF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B7121B46-A2BE-4117-A06F-C35EC7E44BD5}" type="pres">
      <dgm:prSet presAssocID="{2EC3689C-7BAA-4D8B-9BFA-26FA5F5F11A6}" presName="rootComposite" presStyleCnt="0"/>
      <dgm:spPr/>
      <dgm:t>
        <a:bodyPr/>
        <a:lstStyle/>
        <a:p>
          <a:endParaRPr lang="es-ES"/>
        </a:p>
      </dgm:t>
    </dgm:pt>
    <dgm:pt modelId="{9EF5B1E7-4642-446F-802A-010E77A6D315}" type="pres">
      <dgm:prSet presAssocID="{2EC3689C-7BAA-4D8B-9BFA-26FA5F5F11A6}" presName="rootText" presStyleLbl="node3" presStyleIdx="0" presStyleCnt="3" custScaleX="98891" custScaleY="1876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  <dgm:t>
        <a:bodyPr/>
        <a:lstStyle/>
        <a:p>
          <a:endParaRPr lang="es-ES"/>
        </a:p>
      </dgm:t>
    </dgm:pt>
    <dgm:pt modelId="{D3CC1EF0-B066-49DF-9149-C52533FB5920}" type="pres">
      <dgm:prSet presAssocID="{2EC3689C-7BAA-4D8B-9BFA-26FA5F5F11A6}" presName="hierChild5" presStyleCnt="0"/>
      <dgm:spPr/>
      <dgm:t>
        <a:bodyPr/>
        <a:lstStyle/>
        <a:p>
          <a:endParaRPr lang="es-ES"/>
        </a:p>
      </dgm:t>
    </dgm:pt>
    <dgm:pt modelId="{EA605C2D-3F84-4315-930B-3BEA073D3444}" type="pres">
      <dgm:prSet presAssocID="{A67E1B39-4E13-4249-8EE5-FC79DB6828E2}" presName="Name35" presStyleLbl="parChTrans1D3" presStyleIdx="1" presStyleCnt="3"/>
      <dgm:spPr/>
      <dgm:t>
        <a:bodyPr/>
        <a:lstStyle/>
        <a:p>
          <a:endParaRPr lang="es-ES"/>
        </a:p>
      </dgm:t>
    </dgm:pt>
    <dgm:pt modelId="{6A626028-8DA5-4C7B-BFD9-78B9AA5FAD62}" type="pres">
      <dgm:prSet presAssocID="{68E554B6-1C10-4BDD-A9A8-F1C4AB0FB788}" presName="hierRoot2" presStyleCnt="0">
        <dgm:presLayoutVars>
          <dgm:hierBranch val="init"/>
        </dgm:presLayoutVars>
      </dgm:prSet>
      <dgm:spPr/>
    </dgm:pt>
    <dgm:pt modelId="{EE880BE5-CC96-4BD0-90A6-6CBD5D232C3D}" type="pres">
      <dgm:prSet presAssocID="{68E554B6-1C10-4BDD-A9A8-F1C4AB0FB788}" presName="rootComposite" presStyleCnt="0"/>
      <dgm:spPr/>
    </dgm:pt>
    <dgm:pt modelId="{64A0A79D-6428-46F7-8612-283E09E77783}" type="pres">
      <dgm:prSet presAssocID="{68E554B6-1C10-4BDD-A9A8-F1C4AB0FB788}" presName="rootText" presStyleLbl="node3" presStyleIdx="1" presStyleCnt="3" custScaleY="938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B26B8C-C9F0-4C76-94CB-706A7DC38403}" type="pres">
      <dgm:prSet presAssocID="{68E554B6-1C10-4BDD-A9A8-F1C4AB0FB788}" presName="rootConnector" presStyleLbl="node3" presStyleIdx="1" presStyleCnt="3"/>
      <dgm:spPr/>
      <dgm:t>
        <a:bodyPr/>
        <a:lstStyle/>
        <a:p>
          <a:endParaRPr lang="es-ES"/>
        </a:p>
      </dgm:t>
    </dgm:pt>
    <dgm:pt modelId="{DD8F23D6-84E5-4A0E-BCB6-C155EB3161AD}" type="pres">
      <dgm:prSet presAssocID="{68E554B6-1C10-4BDD-A9A8-F1C4AB0FB788}" presName="hierChild4" presStyleCnt="0"/>
      <dgm:spPr/>
    </dgm:pt>
    <dgm:pt modelId="{67423D68-C312-46F3-B648-0C23FE230BFF}" type="pres">
      <dgm:prSet presAssocID="{68E554B6-1C10-4BDD-A9A8-F1C4AB0FB788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12FB5CC2-3F72-4AC8-AF94-50272EAD0FAB}" type="pres">
      <dgm:prSet presAssocID="{2A362D5D-A3DA-4F6C-8849-2A8C51EEB6D2}" presName="Name37" presStyleLbl="parChTrans1D2" presStyleIdx="1" presStyleCnt="4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AC57EB8E-F8F8-49E5-AB3B-101A503E7149}" type="pres">
      <dgm:prSet presAssocID="{80C91609-4155-490D-A93A-2840363F77EF}" presName="rootComposite" presStyleCnt="0"/>
      <dgm:spPr/>
      <dgm:t>
        <a:bodyPr/>
        <a:lstStyle/>
        <a:p>
          <a:endParaRPr lang="es-ES"/>
        </a:p>
      </dgm:t>
    </dgm:pt>
    <dgm:pt modelId="{0E4A1FB2-B936-4A45-9B17-4DC72B6EC80F}" type="pres">
      <dgm:prSet presAssocID="{80C91609-4155-490D-A93A-2840363F77EF}" presName="rootText" presStyleLbl="node2" presStyleIdx="1" presStyleCnt="4" custScaleX="110174" custScaleY="121203" custLinFactNeighborY="-20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4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  <dgm:t>
        <a:bodyPr/>
        <a:lstStyle/>
        <a:p>
          <a:endParaRPr lang="es-ES"/>
        </a:p>
      </dgm:t>
    </dgm:pt>
    <dgm:pt modelId="{4F6E22EF-9940-4E6D-8F89-9A1FB953EB04}" type="pres">
      <dgm:prSet presAssocID="{80C91609-4155-490D-A93A-2840363F77EF}" presName="hierChild5" presStyleCnt="0"/>
      <dgm:spPr/>
      <dgm:t>
        <a:bodyPr/>
        <a:lstStyle/>
        <a:p>
          <a:endParaRPr lang="es-ES"/>
        </a:p>
      </dgm:t>
    </dgm:pt>
    <dgm:pt modelId="{E67FFFE6-37F7-4DBC-A1F3-0D8A905A2EB0}" type="pres">
      <dgm:prSet presAssocID="{8D68EF15-F857-4A2D-BC0F-9D2136394EF6}" presName="Name37" presStyleLbl="parChTrans1D2" presStyleIdx="2" presStyleCnt="4"/>
      <dgm:spPr/>
      <dgm:t>
        <a:bodyPr/>
        <a:lstStyle/>
        <a:p>
          <a:endParaRPr lang="es-MX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E9AE4072-A8DC-4C79-8BB8-44CFEBF80B08}" type="pres">
      <dgm:prSet presAssocID="{8F9B962E-1A76-4DB3-8E18-81A971FBB424}" presName="rootComposite" presStyleCnt="0"/>
      <dgm:spPr/>
      <dgm:t>
        <a:bodyPr/>
        <a:lstStyle/>
        <a:p>
          <a:endParaRPr lang="es-ES"/>
        </a:p>
      </dgm:t>
    </dgm:pt>
    <dgm:pt modelId="{D43A949E-161F-4CB6-8E08-C22964D4E9ED}" type="pres">
      <dgm:prSet presAssocID="{8F9B962E-1A76-4DB3-8E18-81A971FBB424}" presName="rootText" presStyleLbl="node2" presStyleIdx="2" presStyleCnt="4" custScaleX="110174" custScaleY="121203" custLinFactNeighborY="-20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4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  <dgm:t>
        <a:bodyPr/>
        <a:lstStyle/>
        <a:p>
          <a:endParaRPr lang="es-ES"/>
        </a:p>
      </dgm:t>
    </dgm:pt>
    <dgm:pt modelId="{2C2DBB68-6F0F-46A2-8851-30502E376B4D}" type="pres">
      <dgm:prSet presAssocID="{1F1AD0A3-D7C4-4B4E-80A7-E2621A72994E}" presName="Name35" presStyleLbl="parChTrans1D3" presStyleIdx="2" presStyleCnt="3"/>
      <dgm:spPr/>
      <dgm:t>
        <a:bodyPr/>
        <a:lstStyle/>
        <a:p>
          <a:endParaRPr lang="es-MX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662C9496-EA97-48EC-A36D-A6FF2448E440}" type="pres">
      <dgm:prSet presAssocID="{513ABDC6-58B7-417A-A67E-740021A77F2B}" presName="rootComposite" presStyleCnt="0"/>
      <dgm:spPr/>
      <dgm:t>
        <a:bodyPr/>
        <a:lstStyle/>
        <a:p>
          <a:endParaRPr lang="es-ES"/>
        </a:p>
      </dgm:t>
    </dgm:pt>
    <dgm:pt modelId="{DD8A29F5-D042-4749-8AE9-1CA72A60AD2C}" type="pres">
      <dgm:prSet presAssocID="{513ABDC6-58B7-417A-A67E-740021A77F2B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  <dgm:t>
        <a:bodyPr/>
        <a:lstStyle/>
        <a:p>
          <a:endParaRPr lang="es-ES"/>
        </a:p>
      </dgm:t>
    </dgm:pt>
    <dgm:pt modelId="{2C5BE302-AF4B-4D1B-AF8E-3B42BE99FCC0}" type="pres">
      <dgm:prSet presAssocID="{BF3E0D77-B4B1-4899-A1CE-BDD510C85116}" presName="Name35" presStyleLbl="parChTrans1D4" presStyleIdx="0" presStyleCnt="2"/>
      <dgm:spPr/>
      <dgm:t>
        <a:bodyPr/>
        <a:lstStyle/>
        <a:p>
          <a:endParaRPr lang="es-MX"/>
        </a:p>
      </dgm:t>
    </dgm:pt>
    <dgm:pt modelId="{EEA6541F-C27A-491F-A42D-60CEE0B7C87B}" type="pres">
      <dgm:prSet presAssocID="{577011CC-C1BA-4924-BBF8-34ECEEC1FD90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586B45E-6E31-44B5-90F3-1C56AF2C4AB2}" type="pres">
      <dgm:prSet presAssocID="{577011CC-C1BA-4924-BBF8-34ECEEC1FD90}" presName="rootComposite" presStyleCnt="0"/>
      <dgm:spPr/>
      <dgm:t>
        <a:bodyPr/>
        <a:lstStyle/>
        <a:p>
          <a:endParaRPr lang="es-ES"/>
        </a:p>
      </dgm:t>
    </dgm:pt>
    <dgm:pt modelId="{2A510A22-CF32-47FD-BC41-4E00F3C4B7C0}" type="pres">
      <dgm:prSet presAssocID="{577011CC-C1BA-4924-BBF8-34ECEEC1FD90}" presName="rootText" presStyleLbl="node4" presStyleIdx="0" presStyleCnt="2" custScaleX="108526" custScaleY="162490" custLinFactNeighborX="-52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652C76-7E8A-4205-9A6B-024484E74241}" type="pres">
      <dgm:prSet presAssocID="{577011CC-C1BA-4924-BBF8-34ECEEC1FD90}" presName="rootConnector" presStyleLbl="node4" presStyleIdx="0" presStyleCnt="2"/>
      <dgm:spPr/>
      <dgm:t>
        <a:bodyPr/>
        <a:lstStyle/>
        <a:p>
          <a:endParaRPr lang="es-ES"/>
        </a:p>
      </dgm:t>
    </dgm:pt>
    <dgm:pt modelId="{E2C449E3-8257-401C-AC2B-0B4881F57F3F}" type="pres">
      <dgm:prSet presAssocID="{577011CC-C1BA-4924-BBF8-34ECEEC1FD90}" presName="hierChild4" presStyleCnt="0"/>
      <dgm:spPr/>
      <dgm:t>
        <a:bodyPr/>
        <a:lstStyle/>
        <a:p>
          <a:endParaRPr lang="es-ES"/>
        </a:p>
      </dgm:t>
    </dgm:pt>
    <dgm:pt modelId="{9C635FDD-188D-4ECA-A46A-61554E7DC79C}" type="pres">
      <dgm:prSet presAssocID="{577011CC-C1BA-4924-BBF8-34ECEEC1FD90}" presName="hierChild5" presStyleCnt="0"/>
      <dgm:spPr/>
      <dgm:t>
        <a:bodyPr/>
        <a:lstStyle/>
        <a:p>
          <a:endParaRPr lang="es-ES"/>
        </a:p>
      </dgm:t>
    </dgm:pt>
    <dgm:pt modelId="{C8D9C977-4C61-45E6-8B8B-FD2656EEC8A1}" type="pres">
      <dgm:prSet presAssocID="{FA577C5B-54CF-4218-9B8E-37A499A021AC}" presName="Name35" presStyleLbl="parChTrans1D4" presStyleIdx="1" presStyleCnt="2"/>
      <dgm:spPr/>
      <dgm:t>
        <a:bodyPr/>
        <a:lstStyle/>
        <a:p>
          <a:endParaRPr lang="es-ES"/>
        </a:p>
      </dgm:t>
    </dgm:pt>
    <dgm:pt modelId="{82508428-64AD-4FF1-A070-237C3D74755C}" type="pres">
      <dgm:prSet presAssocID="{0F1446DD-FDB4-4BF1-AE64-F3DEC6135AD9}" presName="hierRoot2" presStyleCnt="0">
        <dgm:presLayoutVars>
          <dgm:hierBranch val="init"/>
        </dgm:presLayoutVars>
      </dgm:prSet>
      <dgm:spPr/>
    </dgm:pt>
    <dgm:pt modelId="{BB5BE1E7-8A04-44F2-B3F3-259CC448BABE}" type="pres">
      <dgm:prSet presAssocID="{0F1446DD-FDB4-4BF1-AE64-F3DEC6135AD9}" presName="rootComposite" presStyleCnt="0"/>
      <dgm:spPr/>
    </dgm:pt>
    <dgm:pt modelId="{83C8473F-7947-469A-8BD8-E08ABA2CC636}" type="pres">
      <dgm:prSet presAssocID="{0F1446DD-FDB4-4BF1-AE64-F3DEC6135AD9}" presName="rootText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2F41A4-C5AD-4F8D-9F75-853F6613EDCF}" type="pres">
      <dgm:prSet presAssocID="{0F1446DD-FDB4-4BF1-AE64-F3DEC6135AD9}" presName="rootConnector" presStyleLbl="node4" presStyleIdx="1" presStyleCnt="2"/>
      <dgm:spPr/>
      <dgm:t>
        <a:bodyPr/>
        <a:lstStyle/>
        <a:p>
          <a:endParaRPr lang="es-ES"/>
        </a:p>
      </dgm:t>
    </dgm:pt>
    <dgm:pt modelId="{91B1100E-ED19-43D6-B845-4404757A8CA6}" type="pres">
      <dgm:prSet presAssocID="{0F1446DD-FDB4-4BF1-AE64-F3DEC6135AD9}" presName="hierChild4" presStyleCnt="0"/>
      <dgm:spPr/>
    </dgm:pt>
    <dgm:pt modelId="{DC285841-4DB2-4629-ABD2-D24614D13E5D}" type="pres">
      <dgm:prSet presAssocID="{0F1446DD-FDB4-4BF1-AE64-F3DEC6135AD9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  <dgm:t>
        <a:bodyPr/>
        <a:lstStyle/>
        <a:p>
          <a:endParaRPr lang="es-ES"/>
        </a:p>
      </dgm:t>
    </dgm:pt>
    <dgm:pt modelId="{E706558A-61DE-4325-B74B-5A12FE9314CC}" type="pres">
      <dgm:prSet presAssocID="{8F9B962E-1A76-4DB3-8E18-81A971FBB424}" presName="hierChild5" presStyleCnt="0"/>
      <dgm:spPr/>
      <dgm:t>
        <a:bodyPr/>
        <a:lstStyle/>
        <a:p>
          <a:endParaRPr lang="es-ES"/>
        </a:p>
      </dgm:t>
    </dgm:pt>
    <dgm:pt modelId="{DDDE86BD-616E-48B5-9358-B516D1250E27}" type="pres">
      <dgm:prSet presAssocID="{E98C93DE-C978-4C08-935C-9F57375AD3FD}" presName="Name37" presStyleLbl="parChTrans1D2" presStyleIdx="3" presStyleCnt="4"/>
      <dgm:spPr/>
      <dgm:t>
        <a:bodyPr/>
        <a:lstStyle/>
        <a:p>
          <a:endParaRPr lang="es-MX"/>
        </a:p>
      </dgm:t>
    </dgm:pt>
    <dgm:pt modelId="{0E41E4A8-ECF0-4788-892E-1713FC655800}" type="pres">
      <dgm:prSet presAssocID="{AAD577F9-D7BC-4567-A16A-D227A0190E42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F7F18F2D-0EDE-4D94-A499-17FEBE98D77B}" type="pres">
      <dgm:prSet presAssocID="{AAD577F9-D7BC-4567-A16A-D227A0190E42}" presName="rootComposite" presStyleCnt="0"/>
      <dgm:spPr/>
      <dgm:t>
        <a:bodyPr/>
        <a:lstStyle/>
        <a:p>
          <a:endParaRPr lang="es-ES"/>
        </a:p>
      </dgm:t>
    </dgm:pt>
    <dgm:pt modelId="{AFB692BE-9D0D-4F9A-8D36-D70DF0DFE559}" type="pres">
      <dgm:prSet presAssocID="{AAD577F9-D7BC-4567-A16A-D227A0190E42}" presName="rootText" presStyleLbl="node2" presStyleIdx="3" presStyleCnt="4" custScaleX="110174" custScaleY="80143" custLinFactNeighborY="-20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D2184D-8E43-4631-A111-A10B3192D7E0}" type="pres">
      <dgm:prSet presAssocID="{AAD577F9-D7BC-4567-A16A-D227A0190E42}" presName="rootConnector" presStyleLbl="node2" presStyleIdx="3" presStyleCnt="4"/>
      <dgm:spPr/>
      <dgm:t>
        <a:bodyPr/>
        <a:lstStyle/>
        <a:p>
          <a:endParaRPr lang="es-ES"/>
        </a:p>
      </dgm:t>
    </dgm:pt>
    <dgm:pt modelId="{81F26A36-1042-4678-BB6F-FA0C9F97C79A}" type="pres">
      <dgm:prSet presAssocID="{AAD577F9-D7BC-4567-A16A-D227A0190E42}" presName="hierChild4" presStyleCnt="0"/>
      <dgm:spPr/>
      <dgm:t>
        <a:bodyPr/>
        <a:lstStyle/>
        <a:p>
          <a:endParaRPr lang="es-ES"/>
        </a:p>
      </dgm:t>
    </dgm:pt>
    <dgm:pt modelId="{0190BCE6-AB83-47B9-BEEF-96D7726C0121}" type="pres">
      <dgm:prSet presAssocID="{AAD577F9-D7BC-4567-A16A-D227A0190E42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42296BCD-17C0-41DC-8793-CF2AD1709DEB}" type="presOf" srcId="{A67E1B39-4E13-4249-8EE5-FC79DB6828E2}" destId="{EA605C2D-3F84-4315-930B-3BEA073D3444}" srcOrd="0" destOrd="0" presId="urn:microsoft.com/office/officeart/2005/8/layout/orgChart1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73CDDF44-A936-4797-AFB0-7BDA79A6C27A}" type="presOf" srcId="{0F1446DD-FDB4-4BF1-AE64-F3DEC6135AD9}" destId="{9A2F41A4-C5AD-4F8D-9F75-853F6613EDCF}" srcOrd="1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BAA0511A-B493-479E-AA2C-EB2F5A8D38DF}" srcId="{9DEA55C1-E59C-4B5B-90DC-1D0B54C2B20C}" destId="{AAD577F9-D7BC-4567-A16A-D227A0190E42}" srcOrd="3" destOrd="0" parTransId="{E98C93DE-C978-4C08-935C-9F57375AD3FD}" sibTransId="{838BA72B-AA44-4ED0-BA11-35F7FFDEB92F}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DDE3ABA1-5186-42B4-BAF0-849055AFD03B}" srcId="{41568039-9809-4B2B-BA51-64E0E23C2BBE}" destId="{68E554B6-1C10-4BDD-A9A8-F1C4AB0FB788}" srcOrd="1" destOrd="0" parTransId="{A67E1B39-4E13-4249-8EE5-FC79DB6828E2}" sibTransId="{D66422BF-949A-4864-84EF-40AA1569B707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5ECF51F1-7DA9-4CEA-9442-CEA2F54E736C}" type="presOf" srcId="{577011CC-C1BA-4924-BBF8-34ECEEC1FD90}" destId="{2A510A22-CF32-47FD-BC41-4E00F3C4B7C0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9C199302-452B-450D-B9A5-5D53661DDDEB}" type="presOf" srcId="{0F1446DD-FDB4-4BF1-AE64-F3DEC6135AD9}" destId="{83C8473F-7947-469A-8BD8-E08ABA2CC636}" srcOrd="0" destOrd="0" presId="urn:microsoft.com/office/officeart/2005/8/layout/orgChart1"/>
    <dgm:cxn modelId="{7031EDC5-E61B-4B36-9C23-E2501264F1A3}" type="presOf" srcId="{BF3E0D77-B4B1-4899-A1CE-BDD510C85116}" destId="{2C5BE302-AF4B-4D1B-AF8E-3B42BE99FCC0}" srcOrd="0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6B33A6FB-6ED1-4130-8102-03C88F024B9F}" srcId="{513ABDC6-58B7-417A-A67E-740021A77F2B}" destId="{577011CC-C1BA-4924-BBF8-34ECEEC1FD90}" srcOrd="0" destOrd="0" parTransId="{BF3E0D77-B4B1-4899-A1CE-BDD510C85116}" sibTransId="{30700B08-D908-4EDB-AB7C-ABE4C4C153F2}"/>
    <dgm:cxn modelId="{22D61C96-15B8-4E88-8F98-D1A578B16FE2}" type="presOf" srcId="{68E554B6-1C10-4BDD-A9A8-F1C4AB0FB788}" destId="{64A0A79D-6428-46F7-8612-283E09E77783}" srcOrd="0" destOrd="0" presId="urn:microsoft.com/office/officeart/2005/8/layout/orgChart1"/>
    <dgm:cxn modelId="{AC68911A-3655-4B34-A077-1DCCCBB6A15B}" type="presOf" srcId="{FA577C5B-54CF-4218-9B8E-37A499A021AC}" destId="{C8D9C977-4C61-45E6-8B8B-FD2656EEC8A1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E1B34B24-9878-4822-8A7D-ADC56C1899FC}" type="presOf" srcId="{1CBA1466-9B70-40DE-ABFD-7537F7E3D45F}" destId="{571D0808-8BA9-4B1A-BF10-4B812D7B5CBF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E5B33F12-A7EE-4DE0-8EE1-29AC3CDF50C8}" type="presOf" srcId="{E98C93DE-C978-4C08-935C-9F57375AD3FD}" destId="{DDDE86BD-616E-48B5-9358-B516D1250E27}" srcOrd="0" destOrd="0" presId="urn:microsoft.com/office/officeart/2005/8/layout/orgChart1"/>
    <dgm:cxn modelId="{E3B19641-3974-49EF-9909-19D48B2EE555}" srcId="{513ABDC6-58B7-417A-A67E-740021A77F2B}" destId="{0F1446DD-FDB4-4BF1-AE64-F3DEC6135AD9}" srcOrd="1" destOrd="0" parTransId="{FA577C5B-54CF-4218-9B8E-37A499A021AC}" sibTransId="{25C27901-F337-407C-A9A2-6E23FDE23CCC}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48866726-BEF5-4F23-8FF5-37FDA40312DA}" type="presOf" srcId="{AAD577F9-D7BC-4567-A16A-D227A0190E42}" destId="{96D2184D-8E43-4631-A111-A10B3192D7E0}" srcOrd="1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68E5C239-2175-4B08-9249-0A517ED7CC85}" type="presOf" srcId="{577011CC-C1BA-4924-BBF8-34ECEEC1FD90}" destId="{B2652C76-7E8A-4205-9A6B-024484E74241}" srcOrd="1" destOrd="0" presId="urn:microsoft.com/office/officeart/2005/8/layout/orgChart1"/>
    <dgm:cxn modelId="{45A69196-5389-45FA-9762-9B19B6D773E2}" type="presOf" srcId="{68E554B6-1C10-4BDD-A9A8-F1C4AB0FB788}" destId="{B6B26B8C-C9F0-4C76-94CB-706A7DC38403}" srcOrd="1" destOrd="0" presId="urn:microsoft.com/office/officeart/2005/8/layout/orgChart1"/>
    <dgm:cxn modelId="{FDA8D0C0-D48A-4B6A-9FEA-6C800AE9FF2D}" type="presOf" srcId="{AAD577F9-D7BC-4567-A16A-D227A0190E42}" destId="{AFB692BE-9D0D-4F9A-8D36-D70DF0DFE559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034B80D-1387-4193-9B64-13A89F70258B}" type="presParOf" srcId="{DBDE0C42-B65A-4FF4-A1B6-4A7374870D94}" destId="{571D0808-8BA9-4B1A-BF10-4B812D7B5CBF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256F8C77-4785-4C4F-AAFD-4FC583DB0D77}" type="presParOf" srcId="{DBDE0C42-B65A-4FF4-A1B6-4A7374870D94}" destId="{EA605C2D-3F84-4315-930B-3BEA073D3444}" srcOrd="2" destOrd="0" presId="urn:microsoft.com/office/officeart/2005/8/layout/orgChart1"/>
    <dgm:cxn modelId="{2B775C50-0612-495E-9525-DDEA7252D2A1}" type="presParOf" srcId="{DBDE0C42-B65A-4FF4-A1B6-4A7374870D94}" destId="{6A626028-8DA5-4C7B-BFD9-78B9AA5FAD62}" srcOrd="3" destOrd="0" presId="urn:microsoft.com/office/officeart/2005/8/layout/orgChart1"/>
    <dgm:cxn modelId="{D982E422-0490-40DC-A814-6115E2E1D377}" type="presParOf" srcId="{6A626028-8DA5-4C7B-BFD9-78B9AA5FAD62}" destId="{EE880BE5-CC96-4BD0-90A6-6CBD5D232C3D}" srcOrd="0" destOrd="0" presId="urn:microsoft.com/office/officeart/2005/8/layout/orgChart1"/>
    <dgm:cxn modelId="{A4CC2150-898A-4BAE-88DD-DA213E6A0779}" type="presParOf" srcId="{EE880BE5-CC96-4BD0-90A6-6CBD5D232C3D}" destId="{64A0A79D-6428-46F7-8612-283E09E77783}" srcOrd="0" destOrd="0" presId="urn:microsoft.com/office/officeart/2005/8/layout/orgChart1"/>
    <dgm:cxn modelId="{52D97628-3BEB-4B32-B346-9F3C4E033FE3}" type="presParOf" srcId="{EE880BE5-CC96-4BD0-90A6-6CBD5D232C3D}" destId="{B6B26B8C-C9F0-4C76-94CB-706A7DC38403}" srcOrd="1" destOrd="0" presId="urn:microsoft.com/office/officeart/2005/8/layout/orgChart1"/>
    <dgm:cxn modelId="{968D833D-1767-435B-89EC-735571A86E41}" type="presParOf" srcId="{6A626028-8DA5-4C7B-BFD9-78B9AA5FAD62}" destId="{DD8F23D6-84E5-4A0E-BCB6-C155EB3161AD}" srcOrd="1" destOrd="0" presId="urn:microsoft.com/office/officeart/2005/8/layout/orgChart1"/>
    <dgm:cxn modelId="{1AB4DAF1-B182-4684-931C-6687198099DB}" type="presParOf" srcId="{6A626028-8DA5-4C7B-BFD9-78B9AA5FAD62}" destId="{67423D68-C312-46F3-B648-0C23FE230BFF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A903E6E-542E-46BB-820B-0AFC8577D7B5}" type="presParOf" srcId="{27771CD2-2E56-4B03-A7B5-367C062ACBC1}" destId="{2C5BE302-AF4B-4D1B-AF8E-3B42BE99FCC0}" srcOrd="0" destOrd="0" presId="urn:microsoft.com/office/officeart/2005/8/layout/orgChart1"/>
    <dgm:cxn modelId="{88CEFBDC-A3C9-46BC-9181-5D21575E7686}" type="presParOf" srcId="{27771CD2-2E56-4B03-A7B5-367C062ACBC1}" destId="{EEA6541F-C27A-491F-A42D-60CEE0B7C87B}" srcOrd="1" destOrd="0" presId="urn:microsoft.com/office/officeart/2005/8/layout/orgChart1"/>
    <dgm:cxn modelId="{5A36D2F9-017C-4485-929A-BABA35C5E247}" type="presParOf" srcId="{EEA6541F-C27A-491F-A42D-60CEE0B7C87B}" destId="{A586B45E-6E31-44B5-90F3-1C56AF2C4AB2}" srcOrd="0" destOrd="0" presId="urn:microsoft.com/office/officeart/2005/8/layout/orgChart1"/>
    <dgm:cxn modelId="{7CEAA5DB-B235-4BA6-8836-A71A383EF04A}" type="presParOf" srcId="{A586B45E-6E31-44B5-90F3-1C56AF2C4AB2}" destId="{2A510A22-CF32-47FD-BC41-4E00F3C4B7C0}" srcOrd="0" destOrd="0" presId="urn:microsoft.com/office/officeart/2005/8/layout/orgChart1"/>
    <dgm:cxn modelId="{DCBAE062-7605-4F71-9795-DD788A919C06}" type="presParOf" srcId="{A586B45E-6E31-44B5-90F3-1C56AF2C4AB2}" destId="{B2652C76-7E8A-4205-9A6B-024484E74241}" srcOrd="1" destOrd="0" presId="urn:microsoft.com/office/officeart/2005/8/layout/orgChart1"/>
    <dgm:cxn modelId="{CA898104-0EC8-4F67-8780-AFF997674E14}" type="presParOf" srcId="{EEA6541F-C27A-491F-A42D-60CEE0B7C87B}" destId="{E2C449E3-8257-401C-AC2B-0B4881F57F3F}" srcOrd="1" destOrd="0" presId="urn:microsoft.com/office/officeart/2005/8/layout/orgChart1"/>
    <dgm:cxn modelId="{3F12F3CB-06B2-4F51-A8C4-C7B5D863610A}" type="presParOf" srcId="{EEA6541F-C27A-491F-A42D-60CEE0B7C87B}" destId="{9C635FDD-188D-4ECA-A46A-61554E7DC79C}" srcOrd="2" destOrd="0" presId="urn:microsoft.com/office/officeart/2005/8/layout/orgChart1"/>
    <dgm:cxn modelId="{FB9CFB9E-6A77-421F-AC32-FFC9555C928F}" type="presParOf" srcId="{27771CD2-2E56-4B03-A7B5-367C062ACBC1}" destId="{C8D9C977-4C61-45E6-8B8B-FD2656EEC8A1}" srcOrd="2" destOrd="0" presId="urn:microsoft.com/office/officeart/2005/8/layout/orgChart1"/>
    <dgm:cxn modelId="{6BF7AA05-0E7E-46B3-8CE7-A082D96A9C88}" type="presParOf" srcId="{27771CD2-2E56-4B03-A7B5-367C062ACBC1}" destId="{82508428-64AD-4FF1-A070-237C3D74755C}" srcOrd="3" destOrd="0" presId="urn:microsoft.com/office/officeart/2005/8/layout/orgChart1"/>
    <dgm:cxn modelId="{9E4A444D-D9B4-4654-94C0-FD42DF3D2ADC}" type="presParOf" srcId="{82508428-64AD-4FF1-A070-237C3D74755C}" destId="{BB5BE1E7-8A04-44F2-B3F3-259CC448BABE}" srcOrd="0" destOrd="0" presId="urn:microsoft.com/office/officeart/2005/8/layout/orgChart1"/>
    <dgm:cxn modelId="{9FE5C8B7-042A-4F5C-86B5-D1A76875BAA3}" type="presParOf" srcId="{BB5BE1E7-8A04-44F2-B3F3-259CC448BABE}" destId="{83C8473F-7947-469A-8BD8-E08ABA2CC636}" srcOrd="0" destOrd="0" presId="urn:microsoft.com/office/officeart/2005/8/layout/orgChart1"/>
    <dgm:cxn modelId="{A5D8C2C5-6323-4F13-925B-CDF86E683C58}" type="presParOf" srcId="{BB5BE1E7-8A04-44F2-B3F3-259CC448BABE}" destId="{9A2F41A4-C5AD-4F8D-9F75-853F6613EDCF}" srcOrd="1" destOrd="0" presId="urn:microsoft.com/office/officeart/2005/8/layout/orgChart1"/>
    <dgm:cxn modelId="{12DA10B8-4EBA-403B-8CFC-EE2ACEFA3114}" type="presParOf" srcId="{82508428-64AD-4FF1-A070-237C3D74755C}" destId="{91B1100E-ED19-43D6-B845-4404757A8CA6}" srcOrd="1" destOrd="0" presId="urn:microsoft.com/office/officeart/2005/8/layout/orgChart1"/>
    <dgm:cxn modelId="{5AFE26A6-1ED1-4C43-97A8-424DED1E8217}" type="presParOf" srcId="{82508428-64AD-4FF1-A070-237C3D74755C}" destId="{DC285841-4DB2-4629-ABD2-D24614D13E5D}" srcOrd="2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2D58C2A3-876E-48BE-8E45-8CA87B72A505}" type="presParOf" srcId="{05E8A0F8-8F4A-4D16-B455-9B21EE5D83FA}" destId="{DDDE86BD-616E-48B5-9358-B516D1250E27}" srcOrd="6" destOrd="0" presId="urn:microsoft.com/office/officeart/2005/8/layout/orgChart1"/>
    <dgm:cxn modelId="{C54C84DC-7AF0-430D-8404-04657F6E58DB}" type="presParOf" srcId="{05E8A0F8-8F4A-4D16-B455-9B21EE5D83FA}" destId="{0E41E4A8-ECF0-4788-892E-1713FC655800}" srcOrd="7" destOrd="0" presId="urn:microsoft.com/office/officeart/2005/8/layout/orgChart1"/>
    <dgm:cxn modelId="{5E6DEB75-97B6-4413-8B3E-E6FD2C68601B}" type="presParOf" srcId="{0E41E4A8-ECF0-4788-892E-1713FC655800}" destId="{F7F18F2D-0EDE-4D94-A499-17FEBE98D77B}" srcOrd="0" destOrd="0" presId="urn:microsoft.com/office/officeart/2005/8/layout/orgChart1"/>
    <dgm:cxn modelId="{88CF815C-6DF6-435C-AC1F-E0CAEC8F49E0}" type="presParOf" srcId="{F7F18F2D-0EDE-4D94-A499-17FEBE98D77B}" destId="{AFB692BE-9D0D-4F9A-8D36-D70DF0DFE559}" srcOrd="0" destOrd="0" presId="urn:microsoft.com/office/officeart/2005/8/layout/orgChart1"/>
    <dgm:cxn modelId="{8EB9B495-77BC-4813-ABAD-DFF36631CF1B}" type="presParOf" srcId="{F7F18F2D-0EDE-4D94-A499-17FEBE98D77B}" destId="{96D2184D-8E43-4631-A111-A10B3192D7E0}" srcOrd="1" destOrd="0" presId="urn:microsoft.com/office/officeart/2005/8/layout/orgChart1"/>
    <dgm:cxn modelId="{ACD395AC-A8D4-4A3D-A5C1-90B0841DB680}" type="presParOf" srcId="{0E41E4A8-ECF0-4788-892E-1713FC655800}" destId="{81F26A36-1042-4678-BB6F-FA0C9F97C79A}" srcOrd="1" destOrd="0" presId="urn:microsoft.com/office/officeart/2005/8/layout/orgChart1"/>
    <dgm:cxn modelId="{A76C3F1C-9461-402B-805E-522A1ADA407D}" type="presParOf" srcId="{0E41E4A8-ECF0-4788-892E-1713FC655800}" destId="{0190BCE6-AB83-47B9-BEEF-96D7726C012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AUXILIO VIAL</a:t>
          </a:r>
          <a:endParaRPr lang="es-MX" sz="1200" dirty="0" smtClean="0">
            <a:solidFill>
              <a:schemeClr val="tx1"/>
            </a:solidFill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Encargado(a) </a:t>
          </a:r>
          <a:r>
            <a:rPr lang="es-MX" altLang="es-MX" sz="1200" dirty="0" smtClean="0">
              <a:solidFill>
                <a:schemeClr val="tx1"/>
              </a:solidFill>
            </a:rPr>
            <a:t>Área</a:t>
          </a:r>
          <a:endParaRPr lang="es-MX" altLang="es-MX" sz="1200" dirty="0" smtClean="0">
            <a:solidFill>
              <a:schemeClr val="tx1"/>
            </a:solidFill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Encargado(a)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Ayudante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 Administrativo(a)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Ayudante de Auxilio Vial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Operador(a) Conmutador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Mecánicos(as) de Auxilio Vial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Inspectores(as</a:t>
          </a:r>
          <a:r>
            <a:rPr lang="es-MX" altLang="es-MX" sz="1200" dirty="0" smtClean="0">
              <a:solidFill>
                <a:schemeClr val="tx1"/>
              </a:solidFill>
            </a:rPr>
            <a:t>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Auxiliares</a:t>
          </a:r>
          <a:endParaRPr lang="es-MX" altLang="es-MX" sz="1200" dirty="0" smtClean="0">
            <a:solidFill>
              <a:schemeClr val="tx1"/>
            </a:solidFill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Mecánicos(as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Auxiliares Viales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98319" custScaleY="69986" custLinFactNeighborY="-110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E67FFFE6-37F7-4DBC-A1F3-0D8A905A2EB0}" type="pres">
      <dgm:prSet presAssocID="{8D68EF15-F857-4A2D-BC0F-9D2136394EF6}" presName="Name37" presStyleLbl="parChTrans1D2" presStyleIdx="0" presStyleCnt="1"/>
      <dgm:spPr/>
      <dgm:t>
        <a:bodyPr/>
        <a:lstStyle/>
        <a:p>
          <a:endParaRPr lang="es-MX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E9AE4072-A8DC-4C79-8BB8-44CFEBF80B08}" type="pres">
      <dgm:prSet presAssocID="{8F9B962E-1A76-4DB3-8E18-81A971FBB424}" presName="rootComposite" presStyleCnt="0"/>
      <dgm:spPr/>
      <dgm:t>
        <a:bodyPr/>
        <a:lstStyle/>
        <a:p>
          <a:endParaRPr lang="es-ES"/>
        </a:p>
      </dgm:t>
    </dgm:pt>
    <dgm:pt modelId="{D43A949E-161F-4CB6-8E08-C22964D4E9ED}" type="pres">
      <dgm:prSet presAssocID="{8F9B962E-1A76-4DB3-8E18-81A971FBB424}" presName="rootText" presStyleLbl="node2" presStyleIdx="0" presStyleCnt="1" custScaleX="157165" custScaleY="329320" custLinFactNeighborY="-20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0" presStyleCnt="1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  <dgm:t>
        <a:bodyPr/>
        <a:lstStyle/>
        <a:p>
          <a:endParaRPr lang="es-ES"/>
        </a:p>
      </dgm:t>
    </dgm:pt>
    <dgm:pt modelId="{E706558A-61DE-4325-B74B-5A12FE9314CC}" type="pres">
      <dgm:prSet presAssocID="{8F9B962E-1A76-4DB3-8E18-81A971FBB424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616532C7-45FE-4268-BC05-3CD1926FA8BB}" srcId="{9DEA55C1-E59C-4B5B-90DC-1D0B54C2B20C}" destId="{8F9B962E-1A76-4DB3-8E18-81A971FBB424}" srcOrd="0" destOrd="0" parTransId="{8D68EF15-F857-4A2D-BC0F-9D2136394EF6}" sibTransId="{2F2677F8-7A2F-4F4A-AC82-91F77AD94898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177FCF77-9FA7-492A-9F85-E4CDB797FFAE}" type="presParOf" srcId="{05E8A0F8-8F4A-4D16-B455-9B21EE5D83FA}" destId="{E67FFFE6-37F7-4DBC-A1F3-0D8A905A2EB0}" srcOrd="0" destOrd="0" presId="urn:microsoft.com/office/officeart/2005/8/layout/orgChart1"/>
    <dgm:cxn modelId="{FA22277D-9F22-404B-BEE6-3B631D4EF65D}" type="presParOf" srcId="{05E8A0F8-8F4A-4D16-B455-9B21EE5D83FA}" destId="{7342C172-6C03-4510-8806-2EA721CD5B99}" srcOrd="1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Jefes(as) de </a:t>
          </a:r>
          <a:r>
            <a:rPr lang="es-MX" altLang="es-MX" sz="1200" dirty="0" smtClean="0">
              <a:solidFill>
                <a:schemeClr val="tx1"/>
              </a:solidFill>
            </a:rPr>
            <a:t>Zona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Jefe(a) de Despliegue </a:t>
          </a:r>
          <a:r>
            <a:rPr lang="es-MX" altLang="es-MX" sz="1200" dirty="0" smtClean="0">
              <a:solidFill>
                <a:schemeClr val="tx1"/>
              </a:solidFill>
            </a:rPr>
            <a:t>Operativo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Crucero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Jefes(as) de </a:t>
          </a:r>
          <a:r>
            <a:rPr lang="es-MX" altLang="es-MX" sz="1200" dirty="0" smtClean="0">
              <a:solidFill>
                <a:schemeClr val="tx1"/>
              </a:solidFill>
            </a:rPr>
            <a:t>Zona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Crucero</a:t>
          </a: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0B5019D-5364-4C97-B78A-408F633C144E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Auxiliares Administrativos(</a:t>
          </a:r>
          <a:r>
            <a:rPr lang="es-MX" sz="1200" dirty="0" smtClean="0">
              <a:solidFill>
                <a:schemeClr val="tx1"/>
              </a:solidFill>
            </a:rPr>
            <a:t>as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F9FA8B0-CAF3-419F-9905-7F3D616FCC8F}" type="parTrans" cxnId="{313941DB-8942-4B2A-840B-B876FC9FD2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D26366B-3BED-4AA8-84B9-ACE749A6A53F}" type="sibTrans" cxnId="{313941DB-8942-4B2A-840B-B876FC9FD2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Policía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</a:t>
          </a:r>
          <a:r>
            <a:rPr lang="es-MX" altLang="es-MX" sz="1200" dirty="0" err="1" smtClean="0">
              <a:solidFill>
                <a:schemeClr val="tx1"/>
              </a:solidFill>
            </a:rPr>
            <a:t>Mot</a:t>
          </a:r>
          <a:r>
            <a:rPr lang="es-MX" altLang="es-MX" sz="1200" dirty="0" smtClean="0">
              <a:solidFill>
                <a:schemeClr val="tx1"/>
              </a:solidFill>
            </a:rPr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 Patrullero(a)</a:t>
          </a:r>
          <a:endParaRPr lang="es-ES" sz="1200" dirty="0">
            <a:solidFill>
              <a:schemeClr val="tx1"/>
            </a:solidFill>
          </a:endParaRPr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Jefes(as) de </a:t>
          </a:r>
          <a:r>
            <a:rPr lang="es-MX" altLang="es-MX" sz="1200" dirty="0" smtClean="0">
              <a:solidFill>
                <a:schemeClr val="tx1"/>
              </a:solidFill>
            </a:rPr>
            <a:t>Zona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EF2554B-6A02-445D-A342-75456C59790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</a:t>
          </a:r>
          <a:r>
            <a:rPr lang="es-MX" altLang="es-MX" sz="1200" dirty="0" err="1" smtClean="0">
              <a:solidFill>
                <a:schemeClr val="tx1"/>
              </a:solidFill>
            </a:rPr>
            <a:t>Mot</a:t>
          </a:r>
          <a:r>
            <a:rPr lang="es-MX" altLang="es-MX" sz="1200" dirty="0" smtClean="0">
              <a:solidFill>
                <a:schemeClr val="tx1"/>
              </a:solidFill>
            </a:rPr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 Patrullero(a)</a:t>
          </a:r>
          <a:endParaRPr lang="es-ES" sz="1200" dirty="0">
            <a:solidFill>
              <a:schemeClr val="tx1"/>
            </a:solidFill>
          </a:endParaRPr>
        </a:p>
      </dgm:t>
    </dgm:pt>
    <dgm:pt modelId="{12D09E25-6495-4F01-9CEA-A891F0BA04C9}" type="par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6A32F39-1783-4F91-84A2-F6DCF6C64C7A}" type="sib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F7016AB-14D9-4B39-B1B8-7C3AF3B30AB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Motociclista</a:t>
          </a:r>
        </a:p>
      </dgm:t>
    </dgm:pt>
    <dgm:pt modelId="{776BC89A-627B-47D7-946A-A50E8E7067F5}" type="par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4AB0386-E5DD-4565-B12C-3911BE438E9C}" type="sib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947D59B-D031-4F53-A5F4-0E645ADB6C5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Policía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</a:t>
          </a:r>
          <a:r>
            <a:rPr lang="es-MX" altLang="es-MX" sz="1200" dirty="0" err="1" smtClean="0">
              <a:solidFill>
                <a:schemeClr val="tx1"/>
              </a:solidFill>
            </a:rPr>
            <a:t>Mot</a:t>
          </a:r>
          <a:r>
            <a:rPr lang="es-MX" altLang="es-MX" sz="1200" dirty="0" smtClean="0">
              <a:solidFill>
                <a:schemeClr val="tx1"/>
              </a:solidFill>
            </a:rPr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 Patrullero(a)</a:t>
          </a:r>
          <a:endParaRPr lang="es-ES" sz="1200" dirty="0">
            <a:solidFill>
              <a:schemeClr val="tx1"/>
            </a:solidFill>
          </a:endParaRPr>
        </a:p>
      </dgm:t>
    </dgm:pt>
    <dgm:pt modelId="{B79B2DAA-EC25-48D1-8299-62D98CAAC6CC}" type="par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45C987-A126-4C8A-8B4B-E88621834678}" type="sib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27DB06D-8309-42BC-9477-C94AA797B00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Grupo 2</a:t>
          </a:r>
          <a:endParaRPr lang="es-ES" sz="1200" dirty="0">
            <a:solidFill>
              <a:schemeClr val="tx1"/>
            </a:solidFill>
          </a:endParaRPr>
        </a:p>
      </dgm:t>
    </dgm:pt>
    <dgm:pt modelId="{8BE4382E-75C2-4E0F-A34A-F075EB967E88}" type="parTrans" cxnId="{4ADF043A-9BE7-46F2-8C29-268A079883E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3B477C3-F12F-467C-9A47-B4D54C85D25E}" type="sibTrans" cxnId="{4ADF043A-9BE7-46F2-8C29-268A079883E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0751269-96FD-4648-943B-269F68101A8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</a:t>
          </a:r>
          <a:r>
            <a:rPr lang="es-MX" altLang="es-MX" sz="1200" dirty="0" err="1" smtClean="0">
              <a:solidFill>
                <a:schemeClr val="tx1"/>
              </a:solidFill>
            </a:rPr>
            <a:t>Mot</a:t>
          </a:r>
          <a:r>
            <a:rPr lang="es-MX" altLang="es-MX" sz="1200" dirty="0" smtClean="0">
              <a:solidFill>
                <a:schemeClr val="tx1"/>
              </a:solidFill>
            </a:rPr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 Patrullero(a)</a:t>
          </a:r>
          <a:endParaRPr lang="es-ES" sz="1200" dirty="0">
            <a:solidFill>
              <a:schemeClr val="tx1"/>
            </a:solidFill>
          </a:endParaRPr>
        </a:p>
      </dgm:t>
    </dgm:pt>
    <dgm:pt modelId="{B807E80C-F66B-45B6-AB5E-ADBA8ECA1319}" type="parTrans" cxnId="{8C91F821-D8A5-48BC-90F2-CDE920C87CB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B557640-CCF9-4C25-88DB-BFA19EC3FB94}" type="sibTrans" cxnId="{8C91F821-D8A5-48BC-90F2-CDE920C87CB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E8A3F985-896D-4623-9A40-838538556A2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 </a:t>
          </a:r>
          <a:r>
            <a:rPr lang="es-MX" altLang="es-MX" sz="1200" dirty="0" smtClean="0">
              <a:solidFill>
                <a:schemeClr val="tx1"/>
              </a:solidFill>
            </a:rPr>
            <a:t>motociclista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CF6A87E3-E40E-44D4-A3E5-0133C3E7149C}" type="parTrans" cxnId="{85DCC830-BAB9-4480-A843-B5743E97D0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04E47B6-8A21-4E9F-83C7-BCC636CC4BB9}" type="sibTrans" cxnId="{85DCC830-BAB9-4480-A843-B5743E97D0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6F45068-8FB3-4142-8CF0-10CC755F121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Área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Grupos de Apoyo</a:t>
          </a:r>
        </a:p>
      </dgm:t>
    </dgm:pt>
    <dgm:pt modelId="{FE40CF90-1693-415C-8D86-33ECB8AA7563}" type="parTrans" cxnId="{A4BFC748-F3C3-415E-BB09-1DFC2E774E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6591F1C-8362-4370-BF0B-715A0E11A59A}" type="sibTrans" cxnId="{A4BFC748-F3C3-415E-BB09-1DFC2E774E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0DEB548-F3C4-4496-A472-5AD8FFCA9D6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Grupo 1</a:t>
          </a:r>
          <a:endParaRPr lang="es-ES" sz="1200" dirty="0">
            <a:solidFill>
              <a:schemeClr val="tx1"/>
            </a:solidFill>
          </a:endParaRPr>
        </a:p>
      </dgm:t>
    </dgm:pt>
    <dgm:pt modelId="{C70F059B-F3F0-4CFE-BAD9-AE033612E12F}" type="parTrans" cxnId="{BDF8C593-E73C-4EBB-9002-B35B0886E2A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86C365D-7226-49E2-9912-54AF0BC53D96}" type="sibTrans" cxnId="{BDF8C593-E73C-4EBB-9002-B35B0886E2A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5D56268-1677-49A6-9C49-74A5DD2546D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Patrullero(a</a:t>
          </a:r>
          <a:r>
            <a:rPr lang="es-MX" altLang="es-MX" sz="1200" dirty="0" smtClean="0">
              <a:solidFill>
                <a:schemeClr val="tx1"/>
              </a:solidFill>
            </a:rPr>
            <a:t>)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DC48A502-0797-439D-AFA3-7D52FB1FB883}" type="parTrans" cxnId="{734B6FB9-1DED-455D-93B4-C496D47FA07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7C554AC-085B-4FB5-B1F9-AA578A3DE460}" type="sibTrans" cxnId="{734B6FB9-1DED-455D-93B4-C496D47FA07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E372F7C-DF61-4B56-8155-FCB36628717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</a:t>
          </a:r>
          <a:r>
            <a:rPr lang="es-MX" altLang="es-MX" sz="1200" dirty="0" err="1" smtClean="0">
              <a:solidFill>
                <a:schemeClr val="tx1"/>
              </a:solidFill>
            </a:rPr>
            <a:t>Mot</a:t>
          </a:r>
          <a:r>
            <a:rPr lang="es-MX" altLang="es-MX" sz="1200" dirty="0" smtClean="0">
              <a:solidFill>
                <a:schemeClr val="tx1"/>
              </a:solidFill>
            </a:rPr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 Patrullero(a)</a:t>
          </a:r>
          <a:endParaRPr lang="es-ES" sz="1200" dirty="0">
            <a:solidFill>
              <a:schemeClr val="tx1"/>
            </a:solidFill>
          </a:endParaRPr>
        </a:p>
      </dgm:t>
    </dgm:pt>
    <dgm:pt modelId="{B0BC67FD-A810-4B13-9D4E-C9C9F6DD1EA9}" type="parTrans" cxnId="{2A8950E7-3FB9-4912-AEDD-DCDFDD2265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09BA1EC-F4A2-42F3-8E55-29933BBF6F50}" type="sibTrans" cxnId="{2A8950E7-3FB9-4912-AEDD-DCDFDD2265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A01AB46-A540-421E-847C-80DAA0DD9F3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</a:t>
          </a:r>
          <a:r>
            <a:rPr lang="es-MX" altLang="es-MX" sz="1200" dirty="0" err="1" smtClean="0">
              <a:solidFill>
                <a:schemeClr val="tx1"/>
              </a:solidFill>
            </a:rPr>
            <a:t>Mot</a:t>
          </a:r>
          <a:r>
            <a:rPr lang="es-MX" altLang="es-MX" sz="1200" dirty="0" smtClean="0">
              <a:solidFill>
                <a:schemeClr val="tx1"/>
              </a:solidFill>
            </a:rPr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 Patrullero(a)</a:t>
          </a:r>
          <a:endParaRPr lang="es-ES" sz="1200" dirty="0">
            <a:solidFill>
              <a:schemeClr val="tx1"/>
            </a:solidFill>
          </a:endParaRPr>
        </a:p>
      </dgm:t>
    </dgm:pt>
    <dgm:pt modelId="{EBED423F-7096-40F9-9CB7-EE659D3CE3E4}" type="parTrans" cxnId="{440D9B30-36DD-405A-8CD2-13775B49836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B62CEB3-BCEE-4D7F-905E-5518EDDE8270}" type="sibTrans" cxnId="{440D9B30-36DD-405A-8CD2-13775B49836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62E9E69-073E-4FB8-8E4A-80E1976BCBC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Patrullero(a</a:t>
          </a:r>
          <a:r>
            <a:rPr lang="es-MX" altLang="es-MX" sz="1200" dirty="0" smtClean="0">
              <a:solidFill>
                <a:schemeClr val="tx1"/>
              </a:solidFill>
            </a:rPr>
            <a:t>)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1356EA30-4EEC-41A1-ABB9-A3ED0B67AA8B}" type="parTrans" cxnId="{E78CC759-A6F0-465D-921D-CD92882F228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8D0BB87-A509-4D78-814B-EC0240EB2571}" type="sibTrans" cxnId="{E78CC759-A6F0-465D-921D-CD92882F228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956185A-3B65-449A-A72F-A861988DE42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</a:t>
          </a:r>
          <a:r>
            <a:rPr lang="es-MX" altLang="es-MX" sz="1200" dirty="0" smtClean="0">
              <a:solidFill>
                <a:schemeClr val="tx1"/>
              </a:solidFill>
            </a:rPr>
            <a:t>Crucero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74AE57D1-0CD7-4B85-9F57-00A352297EA4}" type="parTrans" cxnId="{73F084ED-A340-4701-B0B9-C29D2294D8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A3ED558-33AE-4E34-8B9C-533D4651175F}" type="sibTrans" cxnId="{73F084ED-A340-4701-B0B9-C29D2294D8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B415BB8-01C0-48FD-898F-70E3094257A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</a:t>
          </a:r>
          <a:r>
            <a:rPr lang="es-MX" altLang="es-MX" sz="1200" dirty="0" err="1" smtClean="0">
              <a:solidFill>
                <a:schemeClr val="tx1"/>
              </a:solidFill>
            </a:rPr>
            <a:t>Mot</a:t>
          </a:r>
          <a:r>
            <a:rPr lang="es-MX" altLang="es-MX" sz="1200" dirty="0" smtClean="0">
              <a:solidFill>
                <a:schemeClr val="tx1"/>
              </a:solidFill>
            </a:rPr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 Patrullero(a)</a:t>
          </a:r>
          <a:endParaRPr lang="es-ES" sz="1200" dirty="0">
            <a:solidFill>
              <a:schemeClr val="tx1"/>
            </a:solidFill>
          </a:endParaRPr>
        </a:p>
      </dgm:t>
    </dgm:pt>
    <dgm:pt modelId="{F7CA12EA-34E0-4028-BF22-2F91B70A1E18}" type="parTrans" cxnId="{0F9F7E28-A29E-491B-96A8-4B672659146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D54B80B-19F3-4876-9740-5B86D55E9AC9}" type="sibTrans" cxnId="{0F9F7E28-A29E-491B-96A8-4B672659146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04840EF-DD68-43D6-9024-0E41548CE555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</a:t>
          </a:r>
          <a:r>
            <a:rPr lang="es-MX" altLang="es-MX" sz="1200" dirty="0" err="1" smtClean="0">
              <a:solidFill>
                <a:schemeClr val="tx1"/>
              </a:solidFill>
            </a:rPr>
            <a:t>Mot</a:t>
          </a:r>
          <a:r>
            <a:rPr lang="es-MX" altLang="es-MX" sz="1200" dirty="0" smtClean="0">
              <a:solidFill>
                <a:schemeClr val="tx1"/>
              </a:solidFill>
            </a:rPr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 Patrullero(a)</a:t>
          </a:r>
          <a:endParaRPr lang="es-ES" sz="1200" dirty="0">
            <a:solidFill>
              <a:schemeClr val="tx1"/>
            </a:solidFill>
          </a:endParaRPr>
        </a:p>
      </dgm:t>
    </dgm:pt>
    <dgm:pt modelId="{7D029E57-CE3F-4186-B894-0B097785DB06}" type="parTrans" cxnId="{AF638DF6-7E35-4AEA-BA79-3940A494964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EA1F168-FF11-4816-BC5E-0E8C02C655FB}" type="sibTrans" cxnId="{AF638DF6-7E35-4AEA-BA79-3940A494964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FFCFD11-45F1-4588-9E06-CEA7B1B4895A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fr-FR" altLang="es-MX" sz="1200" dirty="0" err="1" smtClean="0">
              <a:solidFill>
                <a:schemeClr val="tx1"/>
              </a:solidFill>
            </a:rPr>
            <a:t>Oficial</a:t>
          </a:r>
          <a:r>
            <a:rPr lang="fr-FR" altLang="es-MX" sz="1200" dirty="0" smtClean="0">
              <a:solidFill>
                <a:schemeClr val="tx1"/>
              </a:solidFill>
            </a:rPr>
            <a:t> </a:t>
          </a:r>
          <a:r>
            <a:rPr lang="fr-FR" altLang="es-MX" sz="1200" dirty="0" err="1" smtClean="0">
              <a:solidFill>
                <a:schemeClr val="tx1"/>
              </a:solidFill>
            </a:rPr>
            <a:t>Motociclista</a:t>
          </a:r>
          <a:endParaRPr lang="fr-FR" altLang="es-MX" sz="1200" dirty="0" smtClean="0">
            <a:solidFill>
              <a:schemeClr val="tx1"/>
            </a:solidFill>
          </a:endParaRPr>
        </a:p>
      </dgm:t>
    </dgm:pt>
    <dgm:pt modelId="{E267A9EB-085C-46B5-A157-777EB2EE7CBD}" type="parTrans" cxnId="{88001C70-68CB-4782-A8E5-28F87F152A3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013CC0D-7523-4E67-835F-CF546FF85C4F}" type="sibTrans" cxnId="{88001C70-68CB-4782-A8E5-28F87F152A3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035E030-1C9A-4457-B7D9-DAE681AC9FC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Of. </a:t>
          </a:r>
          <a:r>
            <a:rPr lang="es-MX" altLang="es-MX" sz="1200" dirty="0" err="1" smtClean="0">
              <a:solidFill>
                <a:schemeClr val="tx1"/>
              </a:solidFill>
            </a:rPr>
            <a:t>Mot</a:t>
          </a:r>
          <a:r>
            <a:rPr lang="es-MX" altLang="es-MX" sz="1200" dirty="0" smtClean="0">
              <a:solidFill>
                <a:schemeClr val="tx1"/>
              </a:solidFill>
            </a:rPr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Oficial Patrullero(a)</a:t>
          </a:r>
          <a:endParaRPr lang="es-ES" sz="1200" dirty="0">
            <a:solidFill>
              <a:schemeClr val="tx1"/>
            </a:solidFill>
          </a:endParaRPr>
        </a:p>
      </dgm:t>
    </dgm:pt>
    <dgm:pt modelId="{4FA68370-0C2A-42B6-AF10-2BAC3A3C0EE2}" type="parTrans" cxnId="{BC634BE6-0DAD-4052-8EE9-25DB3A55A691}">
      <dgm:prSet/>
      <dgm:spPr/>
      <dgm:t>
        <a:bodyPr/>
        <a:lstStyle/>
        <a:p>
          <a:endParaRPr lang="es-ES" sz="1200"/>
        </a:p>
      </dgm:t>
    </dgm:pt>
    <dgm:pt modelId="{B057CE4F-C691-477A-ABE2-03747F1A3EB7}" type="sibTrans" cxnId="{BC634BE6-0DAD-4052-8EE9-25DB3A55A691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68782" custScaleY="140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7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9"/>
      <dgm:spPr/>
      <dgm:t>
        <a:bodyPr/>
        <a:lstStyle/>
        <a:p>
          <a:endParaRPr lang="es-MX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9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4" presStyleIdx="0" presStyleCnt="8"/>
      <dgm:spPr/>
      <dgm:t>
        <a:bodyPr/>
        <a:lstStyle/>
        <a:p>
          <a:endParaRPr lang="es-MX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4" presStyleIdx="0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4" presStyleIdx="0" presStyleCnt="8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7B28FBAC-CB59-40E1-A3B4-5AE500CA58FC}" type="pres">
      <dgm:prSet presAssocID="{776BC89A-627B-47D7-946A-A50E8E7067F5}" presName="Name35" presStyleLbl="parChTrans1D3" presStyleIdx="1" presStyleCnt="9"/>
      <dgm:spPr/>
      <dgm:t>
        <a:bodyPr/>
        <a:lstStyle/>
        <a:p>
          <a:endParaRPr lang="es-MX"/>
        </a:p>
      </dgm:t>
    </dgm:pt>
    <dgm:pt modelId="{C84C7917-2A40-41EE-BC6D-EEC453845CA6}" type="pres">
      <dgm:prSet presAssocID="{9F7016AB-14D9-4B39-B1B8-7C3AF3B30ABC}" presName="hierRoot2" presStyleCnt="0">
        <dgm:presLayoutVars>
          <dgm:hierBranch/>
        </dgm:presLayoutVars>
      </dgm:prSet>
      <dgm:spPr/>
    </dgm:pt>
    <dgm:pt modelId="{D3A6A97D-54B4-4228-B625-D0292930E70B}" type="pres">
      <dgm:prSet presAssocID="{9F7016AB-14D9-4B39-B1B8-7C3AF3B30ABC}" presName="rootComposite" presStyleCnt="0"/>
      <dgm:spPr/>
    </dgm:pt>
    <dgm:pt modelId="{C0E84288-EA31-49E9-8E88-83BF465087E7}" type="pres">
      <dgm:prSet presAssocID="{9F7016AB-14D9-4B39-B1B8-7C3AF3B30ABC}" presName="rootText" presStyleLbl="node3" presStyleIdx="1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4FFE7-459A-48C8-A7E9-61D371DEB854}" type="pres">
      <dgm:prSet presAssocID="{9F7016AB-14D9-4B39-B1B8-7C3AF3B30ABC}" presName="rootConnector" presStyleLbl="node3" presStyleIdx="1" presStyleCnt="9"/>
      <dgm:spPr/>
      <dgm:t>
        <a:bodyPr/>
        <a:lstStyle/>
        <a:p>
          <a:endParaRPr lang="es-ES"/>
        </a:p>
      </dgm:t>
    </dgm:pt>
    <dgm:pt modelId="{8ED09B9A-54CE-4069-B11E-B32691694FF2}" type="pres">
      <dgm:prSet presAssocID="{9F7016AB-14D9-4B39-B1B8-7C3AF3B30ABC}" presName="hierChild4" presStyleCnt="0"/>
      <dgm:spPr/>
    </dgm:pt>
    <dgm:pt modelId="{4732691B-2685-48B7-93AE-7D54347A31AB}" type="pres">
      <dgm:prSet presAssocID="{B79B2DAA-EC25-48D1-8299-62D98CAAC6CC}" presName="Name35" presStyleLbl="parChTrans1D4" presStyleIdx="1" presStyleCnt="8"/>
      <dgm:spPr/>
      <dgm:t>
        <a:bodyPr/>
        <a:lstStyle/>
        <a:p>
          <a:endParaRPr lang="es-MX"/>
        </a:p>
      </dgm:t>
    </dgm:pt>
    <dgm:pt modelId="{473F1AE2-649E-43E2-BA63-40BEF72BF93E}" type="pres">
      <dgm:prSet presAssocID="{7947D59B-D031-4F53-A5F4-0E645ADB6C53}" presName="hierRoot2" presStyleCnt="0">
        <dgm:presLayoutVars>
          <dgm:hierBranch val="init"/>
        </dgm:presLayoutVars>
      </dgm:prSet>
      <dgm:spPr/>
    </dgm:pt>
    <dgm:pt modelId="{D11BCB35-1F9E-42CC-9FD0-68CF5805BE7B}" type="pres">
      <dgm:prSet presAssocID="{7947D59B-D031-4F53-A5F4-0E645ADB6C53}" presName="rootComposite" presStyleCnt="0"/>
      <dgm:spPr/>
    </dgm:pt>
    <dgm:pt modelId="{62C8CCD5-5EED-407B-AD49-15F3C1014C46}" type="pres">
      <dgm:prSet presAssocID="{7947D59B-D031-4F53-A5F4-0E645ADB6C53}" presName="rootText" presStyleLbl="node4" presStyleIdx="1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55BE9-0EEF-416C-9B3A-3ED09AD4E1F1}" type="pres">
      <dgm:prSet presAssocID="{7947D59B-D031-4F53-A5F4-0E645ADB6C53}" presName="rootConnector" presStyleLbl="node4" presStyleIdx="1" presStyleCnt="8"/>
      <dgm:spPr/>
      <dgm:t>
        <a:bodyPr/>
        <a:lstStyle/>
        <a:p>
          <a:endParaRPr lang="es-ES"/>
        </a:p>
      </dgm:t>
    </dgm:pt>
    <dgm:pt modelId="{8EC4717E-628C-480A-90D6-3A50F2A3BAB1}" type="pres">
      <dgm:prSet presAssocID="{7947D59B-D031-4F53-A5F4-0E645ADB6C53}" presName="hierChild4" presStyleCnt="0"/>
      <dgm:spPr/>
    </dgm:pt>
    <dgm:pt modelId="{FC97B6D8-9DE7-4941-BA58-FD72E224256E}" type="pres">
      <dgm:prSet presAssocID="{7947D59B-D031-4F53-A5F4-0E645ADB6C53}" presName="hierChild5" presStyleCnt="0"/>
      <dgm:spPr/>
    </dgm:pt>
    <dgm:pt modelId="{088AABA2-E63A-4E33-9EDB-476F1C238365}" type="pres">
      <dgm:prSet presAssocID="{9F7016AB-14D9-4B39-B1B8-7C3AF3B30ABC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7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5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2" presStyleCnt="9"/>
      <dgm:spPr/>
      <dgm:t>
        <a:bodyPr/>
        <a:lstStyle/>
        <a:p>
          <a:endParaRPr lang="es-MX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2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2" presStyleCnt="9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1AD8507E-CC6A-49E8-99C2-D5E0345B6735}" type="pres">
      <dgm:prSet presAssocID="{12D09E25-6495-4F01-9CEA-A891F0BA04C9}" presName="Name35" presStyleLbl="parChTrans1D4" presStyleIdx="2" presStyleCnt="8"/>
      <dgm:spPr/>
      <dgm:t>
        <a:bodyPr/>
        <a:lstStyle/>
        <a:p>
          <a:endParaRPr lang="es-MX"/>
        </a:p>
      </dgm:t>
    </dgm:pt>
    <dgm:pt modelId="{F6686415-37F0-4CAD-B01F-32A1BAD3482F}" type="pres">
      <dgm:prSet presAssocID="{CEF2554B-6A02-445D-A342-75456C59790E}" presName="hierRoot2" presStyleCnt="0">
        <dgm:presLayoutVars>
          <dgm:hierBranch val="init"/>
        </dgm:presLayoutVars>
      </dgm:prSet>
      <dgm:spPr/>
    </dgm:pt>
    <dgm:pt modelId="{5A2BFA26-755A-46C2-B14B-0EBE69189544}" type="pres">
      <dgm:prSet presAssocID="{CEF2554B-6A02-445D-A342-75456C59790E}" presName="rootComposite" presStyleCnt="0"/>
      <dgm:spPr/>
    </dgm:pt>
    <dgm:pt modelId="{47534EF4-1B7B-4FDF-ACD3-ECDA86C17442}" type="pres">
      <dgm:prSet presAssocID="{CEF2554B-6A02-445D-A342-75456C59790E}" presName="rootText" presStyleLbl="node4" presStyleIdx="2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465157-D4C7-42BA-92F4-C5C9A30E3831}" type="pres">
      <dgm:prSet presAssocID="{CEF2554B-6A02-445D-A342-75456C59790E}" presName="rootConnector" presStyleLbl="node4" presStyleIdx="2" presStyleCnt="8"/>
      <dgm:spPr/>
      <dgm:t>
        <a:bodyPr/>
        <a:lstStyle/>
        <a:p>
          <a:endParaRPr lang="es-ES"/>
        </a:p>
      </dgm:t>
    </dgm:pt>
    <dgm:pt modelId="{F20E03B6-222C-44A1-992F-0DD2773E288A}" type="pres">
      <dgm:prSet presAssocID="{CEF2554B-6A02-445D-A342-75456C59790E}" presName="hierChild4" presStyleCnt="0"/>
      <dgm:spPr/>
    </dgm:pt>
    <dgm:pt modelId="{712E0EE9-C22E-4271-929A-4F528FCF8B99}" type="pres">
      <dgm:prSet presAssocID="{CEF2554B-6A02-445D-A342-75456C59790E}" presName="hierChild5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D8747DBA-E38F-41E0-AF65-B224A8F04A70}" type="pres">
      <dgm:prSet presAssocID="{8BE4382E-75C2-4E0F-A34A-F075EB967E88}" presName="Name35" presStyleLbl="parChTrans1D3" presStyleIdx="3" presStyleCnt="9"/>
      <dgm:spPr/>
      <dgm:t>
        <a:bodyPr/>
        <a:lstStyle/>
        <a:p>
          <a:endParaRPr lang="es-MX"/>
        </a:p>
      </dgm:t>
    </dgm:pt>
    <dgm:pt modelId="{6C9A8E0D-2562-4B2C-A6B8-D07D40243C95}" type="pres">
      <dgm:prSet presAssocID="{B27DB06D-8309-42BC-9477-C94AA797B006}" presName="hierRoot2" presStyleCnt="0">
        <dgm:presLayoutVars>
          <dgm:hierBranch/>
        </dgm:presLayoutVars>
      </dgm:prSet>
      <dgm:spPr/>
    </dgm:pt>
    <dgm:pt modelId="{85533CA7-ADC1-434C-A3A5-8D1967377F35}" type="pres">
      <dgm:prSet presAssocID="{B27DB06D-8309-42BC-9477-C94AA797B006}" presName="rootComposite" presStyleCnt="0"/>
      <dgm:spPr/>
    </dgm:pt>
    <dgm:pt modelId="{B3926719-82AE-4423-819D-8B6FA77E2226}" type="pres">
      <dgm:prSet presAssocID="{B27DB06D-8309-42BC-9477-C94AA797B006}" presName="rootText" presStyleLbl="node3" presStyleIdx="3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F7003C-86AD-4700-B3AD-FA9AD0E84BF0}" type="pres">
      <dgm:prSet presAssocID="{B27DB06D-8309-42BC-9477-C94AA797B006}" presName="rootConnector" presStyleLbl="node3" presStyleIdx="3" presStyleCnt="9"/>
      <dgm:spPr/>
      <dgm:t>
        <a:bodyPr/>
        <a:lstStyle/>
        <a:p>
          <a:endParaRPr lang="es-ES"/>
        </a:p>
      </dgm:t>
    </dgm:pt>
    <dgm:pt modelId="{ABAEA2A0-C790-4471-BF0D-D602636810D9}" type="pres">
      <dgm:prSet presAssocID="{B27DB06D-8309-42BC-9477-C94AA797B006}" presName="hierChild4" presStyleCnt="0"/>
      <dgm:spPr/>
    </dgm:pt>
    <dgm:pt modelId="{264AD2A6-930A-414C-A23D-B3159ECBA0AA}" type="pres">
      <dgm:prSet presAssocID="{B807E80C-F66B-45B6-AB5E-ADBA8ECA1319}" presName="Name35" presStyleLbl="parChTrans1D4" presStyleIdx="3" presStyleCnt="8"/>
      <dgm:spPr/>
      <dgm:t>
        <a:bodyPr/>
        <a:lstStyle/>
        <a:p>
          <a:endParaRPr lang="es-MX"/>
        </a:p>
      </dgm:t>
    </dgm:pt>
    <dgm:pt modelId="{FBCB0F03-4E4C-4590-8A39-F55719F674F3}" type="pres">
      <dgm:prSet presAssocID="{00751269-96FD-4648-943B-269F68101A89}" presName="hierRoot2" presStyleCnt="0">
        <dgm:presLayoutVars>
          <dgm:hierBranch val="init"/>
        </dgm:presLayoutVars>
      </dgm:prSet>
      <dgm:spPr/>
    </dgm:pt>
    <dgm:pt modelId="{CCEA6DCF-9E65-471E-A782-FA16D59E81F6}" type="pres">
      <dgm:prSet presAssocID="{00751269-96FD-4648-943B-269F68101A89}" presName="rootComposite" presStyleCnt="0"/>
      <dgm:spPr/>
    </dgm:pt>
    <dgm:pt modelId="{22817A48-D188-487F-9D45-CB132B31AF32}" type="pres">
      <dgm:prSet presAssocID="{00751269-96FD-4648-943B-269F68101A89}" presName="rootText" presStyleLbl="node4" presStyleIdx="3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80DB41-326A-40D5-813A-5DD82B8D1EF8}" type="pres">
      <dgm:prSet presAssocID="{00751269-96FD-4648-943B-269F68101A89}" presName="rootConnector" presStyleLbl="node4" presStyleIdx="3" presStyleCnt="8"/>
      <dgm:spPr/>
      <dgm:t>
        <a:bodyPr/>
        <a:lstStyle/>
        <a:p>
          <a:endParaRPr lang="es-ES"/>
        </a:p>
      </dgm:t>
    </dgm:pt>
    <dgm:pt modelId="{0AD44823-438F-43E2-AC0B-73E2E7FB860A}" type="pres">
      <dgm:prSet presAssocID="{00751269-96FD-4648-943B-269F68101A89}" presName="hierChild4" presStyleCnt="0"/>
      <dgm:spPr/>
    </dgm:pt>
    <dgm:pt modelId="{8805D6CC-0430-4352-BD48-EF331CDBB114}" type="pres">
      <dgm:prSet presAssocID="{00751269-96FD-4648-943B-269F68101A89}" presName="hierChild5" presStyleCnt="0"/>
      <dgm:spPr/>
    </dgm:pt>
    <dgm:pt modelId="{3E731F7F-6CF3-4C62-A8B1-7A72B53F4870}" type="pres">
      <dgm:prSet presAssocID="{B27DB06D-8309-42BC-9477-C94AA797B006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7"/>
      <dgm:spPr/>
      <dgm:t>
        <a:bodyPr/>
        <a:lstStyle/>
        <a:p>
          <a:endParaRPr lang="es-MX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5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EBF9CBEF-B5E6-4061-99FE-6248C0209727}" type="pres">
      <dgm:prSet presAssocID="{4FA68370-0C2A-42B6-AF10-2BAC3A3C0EE2}" presName="Name35" presStyleLbl="parChTrans1D3" presStyleIdx="4" presStyleCnt="9"/>
      <dgm:spPr/>
      <dgm:t>
        <a:bodyPr/>
        <a:lstStyle/>
        <a:p>
          <a:endParaRPr lang="es-ES"/>
        </a:p>
      </dgm:t>
    </dgm:pt>
    <dgm:pt modelId="{A1D5FB59-40B5-4FC1-A069-67C76F39A358}" type="pres">
      <dgm:prSet presAssocID="{6035E030-1C9A-4457-B7D9-DAE681AC9FC6}" presName="hierRoot2" presStyleCnt="0">
        <dgm:presLayoutVars>
          <dgm:hierBranch val="init"/>
        </dgm:presLayoutVars>
      </dgm:prSet>
      <dgm:spPr/>
    </dgm:pt>
    <dgm:pt modelId="{378EBDE1-AEB4-47B7-B6C4-2447761B3988}" type="pres">
      <dgm:prSet presAssocID="{6035E030-1C9A-4457-B7D9-DAE681AC9FC6}" presName="rootComposite" presStyleCnt="0"/>
      <dgm:spPr/>
    </dgm:pt>
    <dgm:pt modelId="{E20C3D26-370A-4FB5-A649-E46C57CB118C}" type="pres">
      <dgm:prSet presAssocID="{6035E030-1C9A-4457-B7D9-DAE681AC9FC6}" presName="rootText" presStyleLbl="node3" presStyleIdx="4" presStyleCnt="9" custScaleX="95513" custScaleY="195065" custLinFactY="8562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CE771B-83E4-4AB0-AA50-C935EFE32B58}" type="pres">
      <dgm:prSet presAssocID="{6035E030-1C9A-4457-B7D9-DAE681AC9FC6}" presName="rootConnector" presStyleLbl="node3" presStyleIdx="4" presStyleCnt="9"/>
      <dgm:spPr/>
      <dgm:t>
        <a:bodyPr/>
        <a:lstStyle/>
        <a:p>
          <a:endParaRPr lang="es-ES"/>
        </a:p>
      </dgm:t>
    </dgm:pt>
    <dgm:pt modelId="{1682BF3D-2A83-4D37-91D8-7AE57E3A2905}" type="pres">
      <dgm:prSet presAssocID="{6035E030-1C9A-4457-B7D9-DAE681AC9FC6}" presName="hierChild4" presStyleCnt="0"/>
      <dgm:spPr/>
    </dgm:pt>
    <dgm:pt modelId="{8FFEE970-CA04-4EBD-846A-7B1E13ADE21F}" type="pres">
      <dgm:prSet presAssocID="{6035E030-1C9A-4457-B7D9-DAE681AC9FC6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F2BDABDA-DB79-4ADE-A94C-1F83DD5783E0}" type="pres">
      <dgm:prSet presAssocID="{CF6A87E3-E40E-44D4-A3E5-0133C3E7149C}" presName="Name37" presStyleLbl="parChTrans1D2" presStyleIdx="3" presStyleCnt="7"/>
      <dgm:spPr/>
      <dgm:t>
        <a:bodyPr/>
        <a:lstStyle/>
        <a:p>
          <a:endParaRPr lang="es-MX"/>
        </a:p>
      </dgm:t>
    </dgm:pt>
    <dgm:pt modelId="{39C0BE51-8CAC-45B9-9DB7-45324E371E93}" type="pres">
      <dgm:prSet presAssocID="{E8A3F985-896D-4623-9A40-838538556A2A}" presName="hierRoot2" presStyleCnt="0">
        <dgm:presLayoutVars>
          <dgm:hierBranch/>
        </dgm:presLayoutVars>
      </dgm:prSet>
      <dgm:spPr/>
    </dgm:pt>
    <dgm:pt modelId="{D300D275-01F0-44AD-A079-C8B3CBD1ACB1}" type="pres">
      <dgm:prSet presAssocID="{E8A3F985-896D-4623-9A40-838538556A2A}" presName="rootComposite" presStyleCnt="0"/>
      <dgm:spPr/>
    </dgm:pt>
    <dgm:pt modelId="{018CBDC0-8D06-4835-A278-352009F7617A}" type="pres">
      <dgm:prSet presAssocID="{E8A3F985-896D-4623-9A40-838538556A2A}" presName="rootText" presStyleLbl="node2" presStyleIdx="3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15F4B8-CD3A-455A-B810-73FC52B62768}" type="pres">
      <dgm:prSet presAssocID="{E8A3F985-896D-4623-9A40-838538556A2A}" presName="rootConnector" presStyleLbl="node2" presStyleIdx="3" presStyleCnt="5"/>
      <dgm:spPr/>
      <dgm:t>
        <a:bodyPr/>
        <a:lstStyle/>
        <a:p>
          <a:endParaRPr lang="es-ES"/>
        </a:p>
      </dgm:t>
    </dgm:pt>
    <dgm:pt modelId="{70D49C69-825B-43CE-94E3-80A1C7CD144B}" type="pres">
      <dgm:prSet presAssocID="{E8A3F985-896D-4623-9A40-838538556A2A}" presName="hierChild4" presStyleCnt="0"/>
      <dgm:spPr/>
    </dgm:pt>
    <dgm:pt modelId="{1113BBE7-BB8B-4340-9E94-82A2BADB61A0}" type="pres">
      <dgm:prSet presAssocID="{C70F059B-F3F0-4CFE-BAD9-AE033612E12F}" presName="Name35" presStyleLbl="parChTrans1D3" presStyleIdx="5" presStyleCnt="9"/>
      <dgm:spPr/>
      <dgm:t>
        <a:bodyPr/>
        <a:lstStyle/>
        <a:p>
          <a:endParaRPr lang="es-MX"/>
        </a:p>
      </dgm:t>
    </dgm:pt>
    <dgm:pt modelId="{FF25D7B9-92F7-4981-82FC-72A167D3167E}" type="pres">
      <dgm:prSet presAssocID="{C0DEB548-F3C4-4496-A472-5AD8FFCA9D6E}" presName="hierRoot2" presStyleCnt="0">
        <dgm:presLayoutVars>
          <dgm:hierBranch/>
        </dgm:presLayoutVars>
      </dgm:prSet>
      <dgm:spPr/>
    </dgm:pt>
    <dgm:pt modelId="{6511919C-287B-4D44-8002-75DE7EE09D1F}" type="pres">
      <dgm:prSet presAssocID="{C0DEB548-F3C4-4496-A472-5AD8FFCA9D6E}" presName="rootComposite" presStyleCnt="0"/>
      <dgm:spPr/>
    </dgm:pt>
    <dgm:pt modelId="{1D87B364-88D7-4259-809A-A16F6F4C2FDC}" type="pres">
      <dgm:prSet presAssocID="{C0DEB548-F3C4-4496-A472-5AD8FFCA9D6E}" presName="rootText" presStyleLbl="node3" presStyleIdx="5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7E1202-0A33-4176-A985-AE2DFCF6FD51}" type="pres">
      <dgm:prSet presAssocID="{C0DEB548-F3C4-4496-A472-5AD8FFCA9D6E}" presName="rootConnector" presStyleLbl="node3" presStyleIdx="5" presStyleCnt="9"/>
      <dgm:spPr/>
      <dgm:t>
        <a:bodyPr/>
        <a:lstStyle/>
        <a:p>
          <a:endParaRPr lang="es-ES"/>
        </a:p>
      </dgm:t>
    </dgm:pt>
    <dgm:pt modelId="{758A42A9-CF25-4CD0-A7DC-BD3799ACB13D}" type="pres">
      <dgm:prSet presAssocID="{C0DEB548-F3C4-4496-A472-5AD8FFCA9D6E}" presName="hierChild4" presStyleCnt="0"/>
      <dgm:spPr/>
    </dgm:pt>
    <dgm:pt modelId="{8D371928-2C02-487F-A3A3-7A60ADF31718}" type="pres">
      <dgm:prSet presAssocID="{B0BC67FD-A810-4B13-9D4E-C9C9F6DD1EA9}" presName="Name35" presStyleLbl="parChTrans1D4" presStyleIdx="4" presStyleCnt="8"/>
      <dgm:spPr/>
      <dgm:t>
        <a:bodyPr/>
        <a:lstStyle/>
        <a:p>
          <a:endParaRPr lang="es-MX"/>
        </a:p>
      </dgm:t>
    </dgm:pt>
    <dgm:pt modelId="{B9F727B0-9201-44C9-86C4-4DBE131971B6}" type="pres">
      <dgm:prSet presAssocID="{4E372F7C-DF61-4B56-8155-FCB366287178}" presName="hierRoot2" presStyleCnt="0">
        <dgm:presLayoutVars>
          <dgm:hierBranch val="init"/>
        </dgm:presLayoutVars>
      </dgm:prSet>
      <dgm:spPr/>
    </dgm:pt>
    <dgm:pt modelId="{5DF11B57-5BC2-4CC4-BD1C-43023F88CFAA}" type="pres">
      <dgm:prSet presAssocID="{4E372F7C-DF61-4B56-8155-FCB366287178}" presName="rootComposite" presStyleCnt="0"/>
      <dgm:spPr/>
    </dgm:pt>
    <dgm:pt modelId="{862E94E8-9413-433D-BCC8-7A9E942E13DA}" type="pres">
      <dgm:prSet presAssocID="{4E372F7C-DF61-4B56-8155-FCB366287178}" presName="rootText" presStyleLbl="node4" presStyleIdx="4" presStyleCnt="8" custScaleX="95513" custScaleY="195065" custLinFactNeighborY="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A69EAE-6416-42E0-88C1-F35883CFF57A}" type="pres">
      <dgm:prSet presAssocID="{4E372F7C-DF61-4B56-8155-FCB366287178}" presName="rootConnector" presStyleLbl="node4" presStyleIdx="4" presStyleCnt="8"/>
      <dgm:spPr/>
      <dgm:t>
        <a:bodyPr/>
        <a:lstStyle/>
        <a:p>
          <a:endParaRPr lang="es-ES"/>
        </a:p>
      </dgm:t>
    </dgm:pt>
    <dgm:pt modelId="{5C68F089-5319-4BD3-9CDB-DB19E603EA17}" type="pres">
      <dgm:prSet presAssocID="{4E372F7C-DF61-4B56-8155-FCB366287178}" presName="hierChild4" presStyleCnt="0"/>
      <dgm:spPr/>
    </dgm:pt>
    <dgm:pt modelId="{B9B17932-07A5-4D97-8FDE-A5FCEFAEC51C}" type="pres">
      <dgm:prSet presAssocID="{4E372F7C-DF61-4B56-8155-FCB366287178}" presName="hierChild5" presStyleCnt="0"/>
      <dgm:spPr/>
    </dgm:pt>
    <dgm:pt modelId="{BB2F7B8D-ADFE-4254-96F9-A6F55D2D3AAD}" type="pres">
      <dgm:prSet presAssocID="{C0DEB548-F3C4-4496-A472-5AD8FFCA9D6E}" presName="hierChild5" presStyleCnt="0"/>
      <dgm:spPr/>
    </dgm:pt>
    <dgm:pt modelId="{CDE98DC3-7C10-4F2B-A09D-A1131547CFC5}" type="pres">
      <dgm:prSet presAssocID="{DC48A502-0797-439D-AFA3-7D52FB1FB883}" presName="Name35" presStyleLbl="parChTrans1D3" presStyleIdx="6" presStyleCnt="9"/>
      <dgm:spPr/>
      <dgm:t>
        <a:bodyPr/>
        <a:lstStyle/>
        <a:p>
          <a:endParaRPr lang="es-MX"/>
        </a:p>
      </dgm:t>
    </dgm:pt>
    <dgm:pt modelId="{0D37E212-5F5D-4BF5-B109-06BF9D1B1F43}" type="pres">
      <dgm:prSet presAssocID="{D5D56268-1677-49A6-9C49-74A5DD2546D3}" presName="hierRoot2" presStyleCnt="0">
        <dgm:presLayoutVars>
          <dgm:hierBranch/>
        </dgm:presLayoutVars>
      </dgm:prSet>
      <dgm:spPr/>
    </dgm:pt>
    <dgm:pt modelId="{6CFB1EB4-C723-4412-B53E-3AEC8E183778}" type="pres">
      <dgm:prSet presAssocID="{D5D56268-1677-49A6-9C49-74A5DD2546D3}" presName="rootComposite" presStyleCnt="0"/>
      <dgm:spPr/>
    </dgm:pt>
    <dgm:pt modelId="{A571C53F-53A6-40BE-8FD2-54F246C0AE26}" type="pres">
      <dgm:prSet presAssocID="{D5D56268-1677-49A6-9C49-74A5DD2546D3}" presName="rootText" presStyleLbl="node3" presStyleIdx="6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554806-FAFB-4E35-A6CF-723728628E3B}" type="pres">
      <dgm:prSet presAssocID="{D5D56268-1677-49A6-9C49-74A5DD2546D3}" presName="rootConnector" presStyleLbl="node3" presStyleIdx="6" presStyleCnt="9"/>
      <dgm:spPr/>
      <dgm:t>
        <a:bodyPr/>
        <a:lstStyle/>
        <a:p>
          <a:endParaRPr lang="es-ES"/>
        </a:p>
      </dgm:t>
    </dgm:pt>
    <dgm:pt modelId="{8B6CAF28-D35D-470A-81CF-0D7B0B837F30}" type="pres">
      <dgm:prSet presAssocID="{D5D56268-1677-49A6-9C49-74A5DD2546D3}" presName="hierChild4" presStyleCnt="0"/>
      <dgm:spPr/>
    </dgm:pt>
    <dgm:pt modelId="{0B603954-61F1-4518-ACBE-8BF20B9DEDAF}" type="pres">
      <dgm:prSet presAssocID="{EBED423F-7096-40F9-9CB7-EE659D3CE3E4}" presName="Name35" presStyleLbl="parChTrans1D4" presStyleIdx="5" presStyleCnt="8"/>
      <dgm:spPr/>
      <dgm:t>
        <a:bodyPr/>
        <a:lstStyle/>
        <a:p>
          <a:endParaRPr lang="es-MX"/>
        </a:p>
      </dgm:t>
    </dgm:pt>
    <dgm:pt modelId="{E6CB67A8-534C-4A17-9C38-EBC639464507}" type="pres">
      <dgm:prSet presAssocID="{1A01AB46-A540-421E-847C-80DAA0DD9F3F}" presName="hierRoot2" presStyleCnt="0">
        <dgm:presLayoutVars>
          <dgm:hierBranch val="init"/>
        </dgm:presLayoutVars>
      </dgm:prSet>
      <dgm:spPr/>
    </dgm:pt>
    <dgm:pt modelId="{A31E72CA-1133-424E-9705-B5913A081AA9}" type="pres">
      <dgm:prSet presAssocID="{1A01AB46-A540-421E-847C-80DAA0DD9F3F}" presName="rootComposite" presStyleCnt="0"/>
      <dgm:spPr/>
    </dgm:pt>
    <dgm:pt modelId="{C98E4F20-1C15-46DD-B981-D3174775DF49}" type="pres">
      <dgm:prSet presAssocID="{1A01AB46-A540-421E-847C-80DAA0DD9F3F}" presName="rootText" presStyleLbl="node4" presStyleIdx="5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5592547-F674-4971-9186-5BEDD7EA6289}" type="pres">
      <dgm:prSet presAssocID="{1A01AB46-A540-421E-847C-80DAA0DD9F3F}" presName="rootConnector" presStyleLbl="node4" presStyleIdx="5" presStyleCnt="8"/>
      <dgm:spPr/>
      <dgm:t>
        <a:bodyPr/>
        <a:lstStyle/>
        <a:p>
          <a:endParaRPr lang="es-ES"/>
        </a:p>
      </dgm:t>
    </dgm:pt>
    <dgm:pt modelId="{AE7D76E9-2EF2-474E-AF44-57A48EEC5245}" type="pres">
      <dgm:prSet presAssocID="{1A01AB46-A540-421E-847C-80DAA0DD9F3F}" presName="hierChild4" presStyleCnt="0"/>
      <dgm:spPr/>
    </dgm:pt>
    <dgm:pt modelId="{B05C32B3-A638-4959-85B0-7585147445B4}" type="pres">
      <dgm:prSet presAssocID="{1A01AB46-A540-421E-847C-80DAA0DD9F3F}" presName="hierChild5" presStyleCnt="0"/>
      <dgm:spPr/>
    </dgm:pt>
    <dgm:pt modelId="{9CE9A24D-656A-49C6-AB2E-63D1AA4F4DA4}" type="pres">
      <dgm:prSet presAssocID="{D5D56268-1677-49A6-9C49-74A5DD2546D3}" presName="hierChild5" presStyleCnt="0"/>
      <dgm:spPr/>
    </dgm:pt>
    <dgm:pt modelId="{F9A930EF-E9C2-43B7-AEF5-AB672A59F957}" type="pres">
      <dgm:prSet presAssocID="{E8A3F985-896D-4623-9A40-838538556A2A}" presName="hierChild5" presStyleCnt="0"/>
      <dgm:spPr/>
    </dgm:pt>
    <dgm:pt modelId="{0B8FA653-8E6D-4E80-A4B9-FB6A47049AEA}" type="pres">
      <dgm:prSet presAssocID="{FE40CF90-1693-415C-8D86-33ECB8AA7563}" presName="Name37" presStyleLbl="parChTrans1D2" presStyleIdx="4" presStyleCnt="7"/>
      <dgm:spPr/>
      <dgm:t>
        <a:bodyPr/>
        <a:lstStyle/>
        <a:p>
          <a:endParaRPr lang="es-MX"/>
        </a:p>
      </dgm:t>
    </dgm:pt>
    <dgm:pt modelId="{FC4C47E0-9863-4E23-9455-985073429659}" type="pres">
      <dgm:prSet presAssocID="{16F45068-8FB3-4142-8CF0-10CC755F1213}" presName="hierRoot2" presStyleCnt="0">
        <dgm:presLayoutVars>
          <dgm:hierBranch/>
        </dgm:presLayoutVars>
      </dgm:prSet>
      <dgm:spPr/>
    </dgm:pt>
    <dgm:pt modelId="{E2BD3321-EB6F-434E-8DB9-365E74C013F1}" type="pres">
      <dgm:prSet presAssocID="{16F45068-8FB3-4142-8CF0-10CC755F1213}" presName="rootComposite" presStyleCnt="0"/>
      <dgm:spPr/>
    </dgm:pt>
    <dgm:pt modelId="{E71D3B26-43D9-4D0A-AC62-2EA5564AA8EF}" type="pres">
      <dgm:prSet presAssocID="{16F45068-8FB3-4142-8CF0-10CC755F1213}" presName="rootText" presStyleLbl="node2" presStyleIdx="4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984F06-06A9-41F6-861C-76C39359E4F2}" type="pres">
      <dgm:prSet presAssocID="{16F45068-8FB3-4142-8CF0-10CC755F1213}" presName="rootConnector" presStyleLbl="node2" presStyleIdx="4" presStyleCnt="5"/>
      <dgm:spPr/>
      <dgm:t>
        <a:bodyPr/>
        <a:lstStyle/>
        <a:p>
          <a:endParaRPr lang="es-ES"/>
        </a:p>
      </dgm:t>
    </dgm:pt>
    <dgm:pt modelId="{D6577373-A951-4D9B-92F8-E346B13CDBFE}" type="pres">
      <dgm:prSet presAssocID="{16F45068-8FB3-4142-8CF0-10CC755F1213}" presName="hierChild4" presStyleCnt="0"/>
      <dgm:spPr/>
    </dgm:pt>
    <dgm:pt modelId="{9F906972-4194-4A69-A73F-CECE2D81D813}" type="pres">
      <dgm:prSet presAssocID="{1356EA30-4EEC-41A1-ABB9-A3ED0B67AA8B}" presName="Name35" presStyleLbl="parChTrans1D3" presStyleIdx="7" presStyleCnt="9"/>
      <dgm:spPr/>
      <dgm:t>
        <a:bodyPr/>
        <a:lstStyle/>
        <a:p>
          <a:endParaRPr lang="es-MX"/>
        </a:p>
      </dgm:t>
    </dgm:pt>
    <dgm:pt modelId="{AA6C92FA-4EF7-4897-BFC7-4B7160C300FE}" type="pres">
      <dgm:prSet presAssocID="{B62E9E69-073E-4FB8-8E4A-80E1976BCBC1}" presName="hierRoot2" presStyleCnt="0">
        <dgm:presLayoutVars>
          <dgm:hierBranch/>
        </dgm:presLayoutVars>
      </dgm:prSet>
      <dgm:spPr/>
    </dgm:pt>
    <dgm:pt modelId="{04503BC7-FE07-4C3A-B71A-3EE0411D1507}" type="pres">
      <dgm:prSet presAssocID="{B62E9E69-073E-4FB8-8E4A-80E1976BCBC1}" presName="rootComposite" presStyleCnt="0"/>
      <dgm:spPr/>
    </dgm:pt>
    <dgm:pt modelId="{E0E49022-40CD-4DB3-B0FD-05CA5D964339}" type="pres">
      <dgm:prSet presAssocID="{B62E9E69-073E-4FB8-8E4A-80E1976BCBC1}" presName="rootText" presStyleLbl="node3" presStyleIdx="7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C8B21-14F0-456C-9CF1-DCD2E7F701B9}" type="pres">
      <dgm:prSet presAssocID="{B62E9E69-073E-4FB8-8E4A-80E1976BCBC1}" presName="rootConnector" presStyleLbl="node3" presStyleIdx="7" presStyleCnt="9"/>
      <dgm:spPr/>
      <dgm:t>
        <a:bodyPr/>
        <a:lstStyle/>
        <a:p>
          <a:endParaRPr lang="es-ES"/>
        </a:p>
      </dgm:t>
    </dgm:pt>
    <dgm:pt modelId="{21A028C8-F87E-4809-ABA1-0F2AC9514D31}" type="pres">
      <dgm:prSet presAssocID="{B62E9E69-073E-4FB8-8E4A-80E1976BCBC1}" presName="hierChild4" presStyleCnt="0"/>
      <dgm:spPr/>
    </dgm:pt>
    <dgm:pt modelId="{6B2EB2F7-64B3-4CE7-8CA6-E4DBF06E9178}" type="pres">
      <dgm:prSet presAssocID="{F7CA12EA-34E0-4028-BF22-2F91B70A1E18}" presName="Name35" presStyleLbl="parChTrans1D4" presStyleIdx="6" presStyleCnt="8"/>
      <dgm:spPr/>
      <dgm:t>
        <a:bodyPr/>
        <a:lstStyle/>
        <a:p>
          <a:endParaRPr lang="es-MX"/>
        </a:p>
      </dgm:t>
    </dgm:pt>
    <dgm:pt modelId="{B5EA27D3-1291-4B7D-B6F6-F06756ECF8E5}" type="pres">
      <dgm:prSet presAssocID="{1B415BB8-01C0-48FD-898F-70E3094257AE}" presName="hierRoot2" presStyleCnt="0">
        <dgm:presLayoutVars>
          <dgm:hierBranch val="init"/>
        </dgm:presLayoutVars>
      </dgm:prSet>
      <dgm:spPr/>
    </dgm:pt>
    <dgm:pt modelId="{FC508612-3710-4E91-9316-518B44592FDE}" type="pres">
      <dgm:prSet presAssocID="{1B415BB8-01C0-48FD-898F-70E3094257AE}" presName="rootComposite" presStyleCnt="0"/>
      <dgm:spPr/>
    </dgm:pt>
    <dgm:pt modelId="{864DA3BA-5F3B-4DCE-AA29-A0D47EB5B789}" type="pres">
      <dgm:prSet presAssocID="{1B415BB8-01C0-48FD-898F-70E3094257AE}" presName="rootText" presStyleLbl="node4" presStyleIdx="6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361CDE-5C2C-43AF-8D7D-8345EC6C6122}" type="pres">
      <dgm:prSet presAssocID="{1B415BB8-01C0-48FD-898F-70E3094257AE}" presName="rootConnector" presStyleLbl="node4" presStyleIdx="6" presStyleCnt="8"/>
      <dgm:spPr/>
      <dgm:t>
        <a:bodyPr/>
        <a:lstStyle/>
        <a:p>
          <a:endParaRPr lang="es-ES"/>
        </a:p>
      </dgm:t>
    </dgm:pt>
    <dgm:pt modelId="{F11D9191-F932-4A2D-8786-F8727DB16E55}" type="pres">
      <dgm:prSet presAssocID="{1B415BB8-01C0-48FD-898F-70E3094257AE}" presName="hierChild4" presStyleCnt="0"/>
      <dgm:spPr/>
    </dgm:pt>
    <dgm:pt modelId="{A2375F0F-6449-4E50-96CB-50229C56FC9A}" type="pres">
      <dgm:prSet presAssocID="{1B415BB8-01C0-48FD-898F-70E3094257AE}" presName="hierChild5" presStyleCnt="0"/>
      <dgm:spPr/>
    </dgm:pt>
    <dgm:pt modelId="{8D9F8750-349B-40AA-944F-A5E791BF4EBA}" type="pres">
      <dgm:prSet presAssocID="{B62E9E69-073E-4FB8-8E4A-80E1976BCBC1}" presName="hierChild5" presStyleCnt="0"/>
      <dgm:spPr/>
    </dgm:pt>
    <dgm:pt modelId="{A356C906-0C7C-4B08-87F6-3A626DA4A7D9}" type="pres">
      <dgm:prSet presAssocID="{74AE57D1-0CD7-4B85-9F57-00A352297EA4}" presName="Name35" presStyleLbl="parChTrans1D3" presStyleIdx="8" presStyleCnt="9"/>
      <dgm:spPr/>
      <dgm:t>
        <a:bodyPr/>
        <a:lstStyle/>
        <a:p>
          <a:endParaRPr lang="es-MX"/>
        </a:p>
      </dgm:t>
    </dgm:pt>
    <dgm:pt modelId="{831DDE97-AA2D-4796-91C2-E73D584CC039}" type="pres">
      <dgm:prSet presAssocID="{6956185A-3B65-449A-A72F-A861988DE420}" presName="hierRoot2" presStyleCnt="0">
        <dgm:presLayoutVars>
          <dgm:hierBranch/>
        </dgm:presLayoutVars>
      </dgm:prSet>
      <dgm:spPr/>
    </dgm:pt>
    <dgm:pt modelId="{4CB690F3-D091-4853-B1B5-0561D3ED5B42}" type="pres">
      <dgm:prSet presAssocID="{6956185A-3B65-449A-A72F-A861988DE420}" presName="rootComposite" presStyleCnt="0"/>
      <dgm:spPr/>
    </dgm:pt>
    <dgm:pt modelId="{E7784AA6-97BB-4586-BB75-2FD18819AF83}" type="pres">
      <dgm:prSet presAssocID="{6956185A-3B65-449A-A72F-A861988DE420}" presName="rootText" presStyleLbl="node3" presStyleIdx="8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9E85B0-DCBC-48E1-9DC6-E11B77D05603}" type="pres">
      <dgm:prSet presAssocID="{6956185A-3B65-449A-A72F-A861988DE420}" presName="rootConnector" presStyleLbl="node3" presStyleIdx="8" presStyleCnt="9"/>
      <dgm:spPr/>
      <dgm:t>
        <a:bodyPr/>
        <a:lstStyle/>
        <a:p>
          <a:endParaRPr lang="es-ES"/>
        </a:p>
      </dgm:t>
    </dgm:pt>
    <dgm:pt modelId="{A3BE24FC-3891-4626-8066-926532CB3235}" type="pres">
      <dgm:prSet presAssocID="{6956185A-3B65-449A-A72F-A861988DE420}" presName="hierChild4" presStyleCnt="0"/>
      <dgm:spPr/>
    </dgm:pt>
    <dgm:pt modelId="{71C90B9C-F59B-4A2D-9A97-3090737CE223}" type="pres">
      <dgm:prSet presAssocID="{7D029E57-CE3F-4186-B894-0B097785DB06}" presName="Name35" presStyleLbl="parChTrans1D4" presStyleIdx="7" presStyleCnt="8"/>
      <dgm:spPr/>
      <dgm:t>
        <a:bodyPr/>
        <a:lstStyle/>
        <a:p>
          <a:endParaRPr lang="es-MX"/>
        </a:p>
      </dgm:t>
    </dgm:pt>
    <dgm:pt modelId="{0C8094EC-91B5-4FD1-91BC-EFE95EFA5F26}" type="pres">
      <dgm:prSet presAssocID="{F04840EF-DD68-43D6-9024-0E41548CE555}" presName="hierRoot2" presStyleCnt="0">
        <dgm:presLayoutVars>
          <dgm:hierBranch val="init"/>
        </dgm:presLayoutVars>
      </dgm:prSet>
      <dgm:spPr/>
    </dgm:pt>
    <dgm:pt modelId="{3E1E8AFB-4036-4770-9A35-CF72612FDF3F}" type="pres">
      <dgm:prSet presAssocID="{F04840EF-DD68-43D6-9024-0E41548CE555}" presName="rootComposite" presStyleCnt="0"/>
      <dgm:spPr/>
    </dgm:pt>
    <dgm:pt modelId="{0D557ACE-23A3-4F95-9D75-615F6DA2EB03}" type="pres">
      <dgm:prSet presAssocID="{F04840EF-DD68-43D6-9024-0E41548CE555}" presName="rootText" presStyleLbl="node4" presStyleIdx="7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38ADF2-B868-48E0-9DC6-81FA1B45C829}" type="pres">
      <dgm:prSet presAssocID="{F04840EF-DD68-43D6-9024-0E41548CE555}" presName="rootConnector" presStyleLbl="node4" presStyleIdx="7" presStyleCnt="8"/>
      <dgm:spPr/>
      <dgm:t>
        <a:bodyPr/>
        <a:lstStyle/>
        <a:p>
          <a:endParaRPr lang="es-ES"/>
        </a:p>
      </dgm:t>
    </dgm:pt>
    <dgm:pt modelId="{0D2B5AF3-8B2F-4A0B-B5EB-D567B87C48CC}" type="pres">
      <dgm:prSet presAssocID="{F04840EF-DD68-43D6-9024-0E41548CE555}" presName="hierChild4" presStyleCnt="0"/>
      <dgm:spPr/>
    </dgm:pt>
    <dgm:pt modelId="{9DF64958-974A-416C-A2A0-D4254A5E9597}" type="pres">
      <dgm:prSet presAssocID="{F04840EF-DD68-43D6-9024-0E41548CE555}" presName="hierChild5" presStyleCnt="0"/>
      <dgm:spPr/>
    </dgm:pt>
    <dgm:pt modelId="{B80F4168-C301-4C74-B4E7-1EDCD4012FA8}" type="pres">
      <dgm:prSet presAssocID="{6956185A-3B65-449A-A72F-A861988DE420}" presName="hierChild5" presStyleCnt="0"/>
      <dgm:spPr/>
    </dgm:pt>
    <dgm:pt modelId="{A0317543-140A-4AF1-B9A6-BD92DCDEFB4F}" type="pres">
      <dgm:prSet presAssocID="{16F45068-8FB3-4142-8CF0-10CC755F1213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625149F-7D37-4084-B609-C3E87F852DCC}" type="pres">
      <dgm:prSet presAssocID="{FF9FA8B0-CAF3-419F-9905-7F3D616FCC8F}" presName="Name111" presStyleLbl="parChTrans1D2" presStyleIdx="5" presStyleCnt="7"/>
      <dgm:spPr/>
      <dgm:t>
        <a:bodyPr/>
        <a:lstStyle/>
        <a:p>
          <a:endParaRPr lang="es-MX"/>
        </a:p>
      </dgm:t>
    </dgm:pt>
    <dgm:pt modelId="{851F9BB5-D466-450B-898F-C83F6220ABBF}" type="pres">
      <dgm:prSet presAssocID="{90B5019D-5364-4C97-B78A-408F633C144E}" presName="hierRoot3" presStyleCnt="0">
        <dgm:presLayoutVars>
          <dgm:hierBranch val="init"/>
        </dgm:presLayoutVars>
      </dgm:prSet>
      <dgm:spPr/>
    </dgm:pt>
    <dgm:pt modelId="{6708C068-D3E7-4C96-9410-5571B346ABD0}" type="pres">
      <dgm:prSet presAssocID="{90B5019D-5364-4C97-B78A-408F633C144E}" presName="rootComposite3" presStyleCnt="0"/>
      <dgm:spPr/>
    </dgm:pt>
    <dgm:pt modelId="{109B8FAB-5038-408D-9752-CC81977397BE}" type="pres">
      <dgm:prSet presAssocID="{90B5019D-5364-4C97-B78A-408F633C144E}" presName="rootText3" presStyleLbl="asst1" presStyleIdx="0" presStyleCnt="2" custScaleX="146801" custScaleY="109052" custLinFactNeighborX="-13631" custLinFactNeighborY="24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899F65-D264-4ECC-8C62-8AA8F3D5A766}" type="pres">
      <dgm:prSet presAssocID="{90B5019D-5364-4C97-B78A-408F633C144E}" presName="rootConnector3" presStyleLbl="asst1" presStyleIdx="0" presStyleCnt="2"/>
      <dgm:spPr/>
      <dgm:t>
        <a:bodyPr/>
        <a:lstStyle/>
        <a:p>
          <a:endParaRPr lang="es-ES"/>
        </a:p>
      </dgm:t>
    </dgm:pt>
    <dgm:pt modelId="{47AE8383-5B75-4425-9D2F-D64DF5A2A6E2}" type="pres">
      <dgm:prSet presAssocID="{90B5019D-5364-4C97-B78A-408F633C144E}" presName="hierChild6" presStyleCnt="0"/>
      <dgm:spPr/>
    </dgm:pt>
    <dgm:pt modelId="{DBF8067B-D5C2-4A3F-BF60-13BE93A454FB}" type="pres">
      <dgm:prSet presAssocID="{90B5019D-5364-4C97-B78A-408F633C144E}" presName="hierChild7" presStyleCnt="0"/>
      <dgm:spPr/>
    </dgm:pt>
    <dgm:pt modelId="{09443022-3FBE-4AB6-B42B-2CDBC286AB36}" type="pres">
      <dgm:prSet presAssocID="{E267A9EB-085C-46B5-A157-777EB2EE7CBD}" presName="Name111" presStyleLbl="parChTrans1D2" presStyleIdx="6" presStyleCnt="7"/>
      <dgm:spPr/>
      <dgm:t>
        <a:bodyPr/>
        <a:lstStyle/>
        <a:p>
          <a:endParaRPr lang="es-MX"/>
        </a:p>
      </dgm:t>
    </dgm:pt>
    <dgm:pt modelId="{BDB82DB5-7A58-49D1-ACE2-CA37890642A6}" type="pres">
      <dgm:prSet presAssocID="{FFFCFD11-45F1-4588-9E06-CEA7B1B4895A}" presName="hierRoot3" presStyleCnt="0">
        <dgm:presLayoutVars>
          <dgm:hierBranch val="init"/>
        </dgm:presLayoutVars>
      </dgm:prSet>
      <dgm:spPr/>
    </dgm:pt>
    <dgm:pt modelId="{2DF8E993-4C2E-447D-9D68-BABB7311B7FD}" type="pres">
      <dgm:prSet presAssocID="{FFFCFD11-45F1-4588-9E06-CEA7B1B4895A}" presName="rootComposite3" presStyleCnt="0"/>
      <dgm:spPr/>
    </dgm:pt>
    <dgm:pt modelId="{F5056070-BB17-48EF-93F3-49678E0468A1}" type="pres">
      <dgm:prSet presAssocID="{FFFCFD11-45F1-4588-9E06-CEA7B1B4895A}" presName="rootText3" presStyleLbl="asst1" presStyleIdx="1" presStyleCnt="2" custScaleX="167772" custScaleY="109052" custLinFactNeighborX="7610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5151F7-234E-476E-A86D-3579164024BD}" type="pres">
      <dgm:prSet presAssocID="{FFFCFD11-45F1-4588-9E06-CEA7B1B4895A}" presName="rootConnector3" presStyleLbl="asst1" presStyleIdx="1" presStyleCnt="2"/>
      <dgm:spPr/>
      <dgm:t>
        <a:bodyPr/>
        <a:lstStyle/>
        <a:p>
          <a:endParaRPr lang="es-ES"/>
        </a:p>
      </dgm:t>
    </dgm:pt>
    <dgm:pt modelId="{F481FA4C-1EE1-4C37-9803-7A61BE83CC22}" type="pres">
      <dgm:prSet presAssocID="{FFFCFD11-45F1-4588-9E06-CEA7B1B4895A}" presName="hierChild6" presStyleCnt="0"/>
      <dgm:spPr/>
    </dgm:pt>
    <dgm:pt modelId="{DC323FEF-FB09-4D4A-B406-C259CC7954CA}" type="pres">
      <dgm:prSet presAssocID="{FFFCFD11-45F1-4588-9E06-CEA7B1B4895A}" presName="hierChild7" presStyleCnt="0"/>
      <dgm:spPr/>
    </dgm:pt>
  </dgm:ptLst>
  <dgm:cxnLst>
    <dgm:cxn modelId="{A4BFC748-F3C3-415E-BB09-1DFC2E774E55}" srcId="{9DEA55C1-E59C-4B5B-90DC-1D0B54C2B20C}" destId="{16F45068-8FB3-4142-8CF0-10CC755F1213}" srcOrd="5" destOrd="0" parTransId="{FE40CF90-1693-415C-8D86-33ECB8AA7563}" sibTransId="{06591F1C-8362-4370-BF0B-715A0E11A59A}"/>
    <dgm:cxn modelId="{4D819619-476B-4786-9DEE-63DDA15D591B}" type="presOf" srcId="{B807E80C-F66B-45B6-AB5E-ADBA8ECA1319}" destId="{264AD2A6-930A-414C-A23D-B3159ECBA0AA}" srcOrd="0" destOrd="0" presId="urn:microsoft.com/office/officeart/2005/8/layout/orgChart1"/>
    <dgm:cxn modelId="{799A91B9-FF3D-4E86-94A6-C98C18728C98}" type="presOf" srcId="{90B5019D-5364-4C97-B78A-408F633C144E}" destId="{A3899F65-D264-4ECC-8C62-8AA8F3D5A766}" srcOrd="1" destOrd="0" presId="urn:microsoft.com/office/officeart/2005/8/layout/orgChart1"/>
    <dgm:cxn modelId="{D8323EBA-5F22-4F6D-9BE8-B8D8DD595BEF}" type="presOf" srcId="{4E372F7C-DF61-4B56-8155-FCB366287178}" destId="{862E94E8-9413-433D-BCC8-7A9E942E13DA}" srcOrd="0" destOrd="0" presId="urn:microsoft.com/office/officeart/2005/8/layout/orgChart1"/>
    <dgm:cxn modelId="{616532C7-45FE-4268-BC05-3CD1926FA8BB}" srcId="{9DEA55C1-E59C-4B5B-90DC-1D0B54C2B20C}" destId="{8F9B962E-1A76-4DB3-8E18-81A971FBB424}" srcOrd="3" destOrd="0" parTransId="{8D68EF15-F857-4A2D-BC0F-9D2136394EF6}" sibTransId="{2F2677F8-7A2F-4F4A-AC82-91F77AD94898}"/>
    <dgm:cxn modelId="{18B9A227-E648-4B8C-8266-20B8C6FCFE04}" type="presOf" srcId="{8A3DAA1F-8AC2-4E6A-992D-DEF58EDD21F9}" destId="{887E46D8-0152-4CB9-A869-6D4A54368B77}" srcOrd="1" destOrd="0" presId="urn:microsoft.com/office/officeart/2005/8/layout/orgChart1"/>
    <dgm:cxn modelId="{43C6DBF0-8AA5-4BF0-AB46-E526C3DD7CE7}" srcId="{F54BA082-7E9A-4A57-A5BA-D3F087A433CC}" destId="{CEF2554B-6A02-445D-A342-75456C59790E}" srcOrd="0" destOrd="0" parTransId="{12D09E25-6495-4F01-9CEA-A891F0BA04C9}" sibTransId="{06A32F39-1783-4F91-84A2-F6DCF6C64C7A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A73ACC20-D119-44AF-B55E-EC0CFBF3A770}" type="presOf" srcId="{5979AF19-E7C8-409C-BD7E-4EF49B93CC3A}" destId="{520A308D-5512-4951-B79E-17D72A866BB4}" srcOrd="0" destOrd="0" presId="urn:microsoft.com/office/officeart/2005/8/layout/orgChart1"/>
    <dgm:cxn modelId="{A2D60AA6-241D-4D68-AC72-3CEB0FB7C363}" type="presOf" srcId="{B0BC67FD-A810-4B13-9D4E-C9C9F6DD1EA9}" destId="{8D371928-2C02-487F-A3A3-7A60ADF31718}" srcOrd="0" destOrd="0" presId="urn:microsoft.com/office/officeart/2005/8/layout/orgChart1"/>
    <dgm:cxn modelId="{86685B02-E559-4CDB-AF45-474E52930D39}" type="presOf" srcId="{E8A3F985-896D-4623-9A40-838538556A2A}" destId="{8515F4B8-CD3A-455A-B810-73FC52B62768}" srcOrd="1" destOrd="0" presId="urn:microsoft.com/office/officeart/2005/8/layout/orgChart1"/>
    <dgm:cxn modelId="{31EC48A3-596F-4CF9-8E0A-858D34AC1412}" type="presOf" srcId="{74AE57D1-0CD7-4B85-9F57-00A352297EA4}" destId="{A356C906-0C7C-4B08-87F6-3A626DA4A7D9}" srcOrd="0" destOrd="0" presId="urn:microsoft.com/office/officeart/2005/8/layout/orgChart1"/>
    <dgm:cxn modelId="{440D9B30-36DD-405A-8CD2-13775B49836F}" srcId="{D5D56268-1677-49A6-9C49-74A5DD2546D3}" destId="{1A01AB46-A540-421E-847C-80DAA0DD9F3F}" srcOrd="0" destOrd="0" parTransId="{EBED423F-7096-40F9-9CB7-EE659D3CE3E4}" sibTransId="{4B62CEB3-BCEE-4D7F-905E-5518EDDE8270}"/>
    <dgm:cxn modelId="{6E594279-C1FC-47F9-87F3-C4373EA5592F}" type="presOf" srcId="{00751269-96FD-4648-943B-269F68101A89}" destId="{22817A48-D188-487F-9D45-CB132B31AF32}" srcOrd="0" destOrd="0" presId="urn:microsoft.com/office/officeart/2005/8/layout/orgChart1"/>
    <dgm:cxn modelId="{AF1C6B63-EA7E-4C38-8C33-FD9109CC7FA0}" srcId="{9F7016AB-14D9-4B39-B1B8-7C3AF3B30ABC}" destId="{7947D59B-D031-4F53-A5F4-0E645ADB6C53}" srcOrd="0" destOrd="0" parTransId="{B79B2DAA-EC25-48D1-8299-62D98CAAC6CC}" sibTransId="{8045C987-A126-4C8A-8B4B-E88621834678}"/>
    <dgm:cxn modelId="{B2B24916-2D6D-450A-A6B0-68873C585E0E}" type="presOf" srcId="{FE40CF90-1693-415C-8D86-33ECB8AA7563}" destId="{0B8FA653-8E6D-4E80-A4B9-FB6A47049AEA}" srcOrd="0" destOrd="0" presId="urn:microsoft.com/office/officeart/2005/8/layout/orgChart1"/>
    <dgm:cxn modelId="{77E50B27-2CB8-447E-A2EF-34930F2205D4}" type="presOf" srcId="{B62E9E69-073E-4FB8-8E4A-80E1976BCBC1}" destId="{65DC8B21-14F0-456C-9CF1-DCD2E7F701B9}" srcOrd="1" destOrd="0" presId="urn:microsoft.com/office/officeart/2005/8/layout/orgChart1"/>
    <dgm:cxn modelId="{8114A007-AC59-4FC8-83BB-4AAE8D8C314C}" type="presOf" srcId="{C0DEB548-F3C4-4496-A472-5AD8FFCA9D6E}" destId="{1D87B364-88D7-4259-809A-A16F6F4C2FDC}" srcOrd="0" destOrd="0" presId="urn:microsoft.com/office/officeart/2005/8/layout/orgChart1"/>
    <dgm:cxn modelId="{E52ED354-2523-496F-95E5-BA1A4CA9610F}" type="presOf" srcId="{1A01AB46-A540-421E-847C-80DAA0DD9F3F}" destId="{C98E4F20-1C15-46DD-B981-D3174775DF49}" srcOrd="0" destOrd="0" presId="urn:microsoft.com/office/officeart/2005/8/layout/orgChart1"/>
    <dgm:cxn modelId="{E45EB64C-1695-467B-9740-4C14CF998F3F}" type="presOf" srcId="{00751269-96FD-4648-943B-269F68101A89}" destId="{BF80DB41-326A-40D5-813A-5DD82B8D1EF8}" srcOrd="1" destOrd="0" presId="urn:microsoft.com/office/officeart/2005/8/layout/orgChart1"/>
    <dgm:cxn modelId="{DF9E657D-DE11-4FFD-A673-F6231D27940C}" type="presOf" srcId="{FFFCFD11-45F1-4588-9E06-CEA7B1B4895A}" destId="{F55151F7-234E-476E-A86D-3579164024BD}" srcOrd="1" destOrd="0" presId="urn:microsoft.com/office/officeart/2005/8/layout/orgChart1"/>
    <dgm:cxn modelId="{53874B81-44F3-46C1-86CB-424CEA5D24FB}" type="presOf" srcId="{4FA68370-0C2A-42B6-AF10-2BAC3A3C0EE2}" destId="{EBF9CBEF-B5E6-4061-99FE-6248C0209727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82A003A4-E0F8-4E02-978E-80BDF5205BE5}" type="presOf" srcId="{6035E030-1C9A-4457-B7D9-DAE681AC9FC6}" destId="{E20C3D26-370A-4FB5-A649-E46C57CB118C}" srcOrd="0" destOrd="0" presId="urn:microsoft.com/office/officeart/2005/8/layout/orgChart1"/>
    <dgm:cxn modelId="{80E68972-3E16-4AFD-AB40-846A1A4DA22C}" type="presOf" srcId="{1A01AB46-A540-421E-847C-80DAA0DD9F3F}" destId="{25592547-F674-4971-9186-5BEDD7EA6289}" srcOrd="1" destOrd="0" presId="urn:microsoft.com/office/officeart/2005/8/layout/orgChart1"/>
    <dgm:cxn modelId="{BC634BE6-0DAD-4052-8EE9-25DB3A55A691}" srcId="{8F9B962E-1A76-4DB3-8E18-81A971FBB424}" destId="{6035E030-1C9A-4457-B7D9-DAE681AC9FC6}" srcOrd="0" destOrd="0" parTransId="{4FA68370-0C2A-42B6-AF10-2BAC3A3C0EE2}" sibTransId="{B057CE4F-C691-477A-ABE2-03747F1A3EB7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1026DFA5-211B-4A71-85DD-D2E9D5951C0A}" type="presOf" srcId="{B27DB06D-8309-42BC-9477-C94AA797B006}" destId="{EAF7003C-86AD-4700-B3AD-FA9AD0E84BF0}" srcOrd="1" destOrd="0" presId="urn:microsoft.com/office/officeart/2005/8/layout/orgChart1"/>
    <dgm:cxn modelId="{01D581C6-EBDA-494C-9F4A-F775CB872CB3}" type="presOf" srcId="{7947D59B-D031-4F53-A5F4-0E645ADB6C53}" destId="{BF955BE9-0EEF-416C-9B3A-3ED09AD4E1F1}" srcOrd="1" destOrd="0" presId="urn:microsoft.com/office/officeart/2005/8/layout/orgChart1"/>
    <dgm:cxn modelId="{7FE0AF0E-38DF-41E8-951C-FE396C2E7039}" type="presOf" srcId="{9F7016AB-14D9-4B39-B1B8-7C3AF3B30ABC}" destId="{6714FFE7-459A-48C8-A7E9-61D371DEB854}" srcOrd="1" destOrd="0" presId="urn:microsoft.com/office/officeart/2005/8/layout/orgChart1"/>
    <dgm:cxn modelId="{151A9865-51C1-4C0A-B81C-91AE0D878F12}" type="presOf" srcId="{FFFCFD11-45F1-4588-9E06-CEA7B1B4895A}" destId="{F5056070-BB17-48EF-93F3-49678E0468A1}" srcOrd="0" destOrd="0" presId="urn:microsoft.com/office/officeart/2005/8/layout/orgChart1"/>
    <dgm:cxn modelId="{7D47BC05-B3BE-4B87-9F16-6D83A9A73F0D}" type="presOf" srcId="{FF9FA8B0-CAF3-419F-9905-7F3D616FCC8F}" destId="{8625149F-7D37-4084-B609-C3E87F852DCC}" srcOrd="0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6D9CFB20-5A97-488F-BCF8-5772014915B7}" type="presOf" srcId="{B27DB06D-8309-42BC-9477-C94AA797B006}" destId="{B3926719-82AE-4423-819D-8B6FA77E2226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8FBFC487-E765-4979-B980-B90670C4097D}" type="presOf" srcId="{12D09E25-6495-4F01-9CEA-A891F0BA04C9}" destId="{1AD8507E-CC6A-49E8-99C2-D5E0345B6735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9867FAAF-94B3-45D9-8B24-46CC24126BF3}" type="presOf" srcId="{F04840EF-DD68-43D6-9024-0E41548CE555}" destId="{1038ADF2-B868-48E0-9DC6-81FA1B45C829}" srcOrd="1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AFD459FD-A30B-4C2B-B8EF-B6D115E4F5DC}" type="presOf" srcId="{6035E030-1C9A-4457-B7D9-DAE681AC9FC6}" destId="{F4CE771B-83E4-4AB0-AA50-C935EFE32B58}" srcOrd="1" destOrd="0" presId="urn:microsoft.com/office/officeart/2005/8/layout/orgChart1"/>
    <dgm:cxn modelId="{2A8950E7-3FB9-4912-AEDD-DCDFDD226555}" srcId="{C0DEB548-F3C4-4496-A472-5AD8FFCA9D6E}" destId="{4E372F7C-DF61-4B56-8155-FCB366287178}" srcOrd="0" destOrd="0" parTransId="{B0BC67FD-A810-4B13-9D4E-C9C9F6DD1EA9}" sibTransId="{F09BA1EC-F4A2-42F3-8E55-29933BBF6F50}"/>
    <dgm:cxn modelId="{AF638DF6-7E35-4AEA-BA79-3940A4949640}" srcId="{6956185A-3B65-449A-A72F-A861988DE420}" destId="{F04840EF-DD68-43D6-9024-0E41548CE555}" srcOrd="0" destOrd="0" parTransId="{7D029E57-CE3F-4186-B894-0B097785DB06}" sibTransId="{1EA1F168-FF11-4816-BC5E-0E8C02C655FB}"/>
    <dgm:cxn modelId="{4ADF043A-9BE7-46F2-8C29-268A079883E9}" srcId="{80C91609-4155-490D-A93A-2840363F77EF}" destId="{B27DB06D-8309-42BC-9477-C94AA797B006}" srcOrd="1" destOrd="0" parTransId="{8BE4382E-75C2-4E0F-A34A-F075EB967E88}" sibTransId="{D3B477C3-F12F-467C-9A47-B4D54C85D25E}"/>
    <dgm:cxn modelId="{BDF8C593-E73C-4EBB-9002-B35B0886E2A6}" srcId="{E8A3F985-896D-4623-9A40-838538556A2A}" destId="{C0DEB548-F3C4-4496-A472-5AD8FFCA9D6E}" srcOrd="0" destOrd="0" parTransId="{C70F059B-F3F0-4CFE-BAD9-AE033612E12F}" sibTransId="{086C365D-7226-49E2-9912-54AF0BC53D96}"/>
    <dgm:cxn modelId="{DE3842D7-80B0-4325-AECC-CD341AE49193}" type="presOf" srcId="{CF6A87E3-E40E-44D4-A3E5-0133C3E7149C}" destId="{F2BDABDA-DB79-4ADE-A94C-1F83DD5783E0}" srcOrd="0" destOrd="0" presId="urn:microsoft.com/office/officeart/2005/8/layout/orgChart1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EC47633A-3AF5-44C7-8250-9F254F0D74DE}" type="presOf" srcId="{4E372F7C-DF61-4B56-8155-FCB366287178}" destId="{0FA69EAE-6416-42E0-88C1-F35883CFF57A}" srcOrd="1" destOrd="0" presId="urn:microsoft.com/office/officeart/2005/8/layout/orgChart1"/>
    <dgm:cxn modelId="{51478DD2-65BC-45E4-AB5D-C499D56032B0}" type="presOf" srcId="{7D029E57-CE3F-4186-B894-0B097785DB06}" destId="{71C90B9C-F59B-4A2D-9A97-3090737CE223}" srcOrd="0" destOrd="0" presId="urn:microsoft.com/office/officeart/2005/8/layout/orgChart1"/>
    <dgm:cxn modelId="{BD24F06E-7B3C-400D-826C-ECEC0B91ABFA}" type="presOf" srcId="{E8A3F985-896D-4623-9A40-838538556A2A}" destId="{018CBDC0-8D06-4835-A278-352009F7617A}" srcOrd="0" destOrd="0" presId="urn:microsoft.com/office/officeart/2005/8/layout/orgChart1"/>
    <dgm:cxn modelId="{996EA69F-C1D4-4D8E-A1A2-98118F9F208C}" type="presOf" srcId="{1B415BB8-01C0-48FD-898F-70E3094257AE}" destId="{50361CDE-5C2C-43AF-8D7D-8345EC6C6122}" srcOrd="1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4626BEF0-8198-44BD-9A1A-D5DA7B3172F2}" type="presOf" srcId="{776BC89A-627B-47D7-946A-A50E8E7067F5}" destId="{7B28FBAC-CB59-40E1-A3B4-5AE500CA58FC}" srcOrd="0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0F9F7E28-A29E-491B-96A8-4B6726591463}" srcId="{B62E9E69-073E-4FB8-8E4A-80E1976BCBC1}" destId="{1B415BB8-01C0-48FD-898F-70E3094257AE}" srcOrd="0" destOrd="0" parTransId="{F7CA12EA-34E0-4028-BF22-2F91B70A1E18}" sibTransId="{BD54B80B-19F3-4876-9740-5B86D55E9AC9}"/>
    <dgm:cxn modelId="{802DEA88-35DC-4A2A-B712-31E0BB7967DC}" type="presOf" srcId="{7947D59B-D031-4F53-A5F4-0E645ADB6C53}" destId="{62C8CCD5-5EED-407B-AD49-15F3C1014C46}" srcOrd="0" destOrd="0" presId="urn:microsoft.com/office/officeart/2005/8/layout/orgChart1"/>
    <dgm:cxn modelId="{4AC7D6BD-1D9A-43AD-9D06-D10F283ECDAA}" type="presOf" srcId="{9F7016AB-14D9-4B39-B1B8-7C3AF3B30ABC}" destId="{C0E84288-EA31-49E9-8E88-83BF465087E7}" srcOrd="0" destOrd="0" presId="urn:microsoft.com/office/officeart/2005/8/layout/orgChart1"/>
    <dgm:cxn modelId="{81141F4C-F8B1-4AAE-B766-FBA914A988FD}" type="presOf" srcId="{8A3DAA1F-8AC2-4E6A-992D-DEF58EDD21F9}" destId="{676B065B-52F5-4142-AD91-1C77325095B5}" srcOrd="0" destOrd="0" presId="urn:microsoft.com/office/officeart/2005/8/layout/orgChart1"/>
    <dgm:cxn modelId="{C06A8C5F-F6E7-47D7-B12F-DF55EBB5F7E0}" type="presOf" srcId="{8BE4382E-75C2-4E0F-A34A-F075EB967E88}" destId="{D8747DBA-E38F-41E0-AF65-B224A8F04A70}" srcOrd="0" destOrd="0" presId="urn:microsoft.com/office/officeart/2005/8/layout/orgChart1"/>
    <dgm:cxn modelId="{A3602DF3-2873-4FBE-9CC7-4C7DF517BDF4}" type="presOf" srcId="{C70F059B-F3F0-4CFE-BAD9-AE033612E12F}" destId="{1113BBE7-BB8B-4340-9E94-82A2BADB61A0}" srcOrd="0" destOrd="0" presId="urn:microsoft.com/office/officeart/2005/8/layout/orgChart1"/>
    <dgm:cxn modelId="{97A2A847-CF10-4EE6-B766-0D32B2FCB846}" type="presOf" srcId="{1B415BB8-01C0-48FD-898F-70E3094257AE}" destId="{864DA3BA-5F3B-4DCE-AA29-A0D47EB5B789}" srcOrd="0" destOrd="0" presId="urn:microsoft.com/office/officeart/2005/8/layout/orgChart1"/>
    <dgm:cxn modelId="{85DCC830-BAB9-4480-A843-B5743E97D010}" srcId="{9DEA55C1-E59C-4B5B-90DC-1D0B54C2B20C}" destId="{E8A3F985-896D-4623-9A40-838538556A2A}" srcOrd="4" destOrd="0" parTransId="{CF6A87E3-E40E-44D4-A3E5-0133C3E7149C}" sibTransId="{604E47B6-8A21-4E9F-83C7-BCC636CC4BB9}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73F084ED-A340-4701-B0B9-C29D2294D8C0}" srcId="{16F45068-8FB3-4142-8CF0-10CC755F1213}" destId="{6956185A-3B65-449A-A72F-A861988DE420}" srcOrd="1" destOrd="0" parTransId="{74AE57D1-0CD7-4B85-9F57-00A352297EA4}" sibTransId="{7A3ED558-33AE-4E34-8B9C-533D4651175F}"/>
    <dgm:cxn modelId="{734B6FB9-1DED-455D-93B4-C496D47FA07F}" srcId="{E8A3F985-896D-4623-9A40-838538556A2A}" destId="{D5D56268-1677-49A6-9C49-74A5DD2546D3}" srcOrd="1" destOrd="0" parTransId="{DC48A502-0797-439D-AFA3-7D52FB1FB883}" sibTransId="{47C554AC-085B-4FB5-B1F9-AA578A3DE460}"/>
    <dgm:cxn modelId="{B0656BC9-79E0-45F9-BDB2-EC21261470DB}" type="presOf" srcId="{1356EA30-4EEC-41A1-ABB9-A3ED0B67AA8B}" destId="{9F906972-4194-4A69-A73F-CECE2D81D813}" srcOrd="0" destOrd="0" presId="urn:microsoft.com/office/officeart/2005/8/layout/orgChart1"/>
    <dgm:cxn modelId="{8C91F821-D8A5-48BC-90F2-CDE920C87CBE}" srcId="{B27DB06D-8309-42BC-9477-C94AA797B006}" destId="{00751269-96FD-4648-943B-269F68101A89}" srcOrd="0" destOrd="0" parTransId="{B807E80C-F66B-45B6-AB5E-ADBA8ECA1319}" sibTransId="{8B557640-CCF9-4C25-88DB-BFA19EC3FB94}"/>
    <dgm:cxn modelId="{DC2CCC76-7733-4726-BB45-2E168117111E}" type="presOf" srcId="{6956185A-3B65-449A-A72F-A861988DE420}" destId="{E7784AA6-97BB-4586-BB75-2FD18819AF83}" srcOrd="0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7D656972-47F1-4E35-9BC0-B40A4362707E}" type="presOf" srcId="{16F45068-8FB3-4142-8CF0-10CC755F1213}" destId="{C8984F06-06A9-41F6-861C-76C39359E4F2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FA65D490-16E3-4B11-846E-4436B5415C4C}" type="presOf" srcId="{90B5019D-5364-4C97-B78A-408F633C144E}" destId="{109B8FAB-5038-408D-9752-CC81977397BE}" srcOrd="0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88001C70-68CB-4782-A8E5-28F87F152A3D}" srcId="{9DEA55C1-E59C-4B5B-90DC-1D0B54C2B20C}" destId="{FFFCFD11-45F1-4588-9E06-CEA7B1B4895A}" srcOrd="6" destOrd="0" parTransId="{E267A9EB-085C-46B5-A157-777EB2EE7CBD}" sibTransId="{4013CC0D-7523-4E67-835F-CF546FF85C4F}"/>
    <dgm:cxn modelId="{24EB40A1-E510-4477-81B2-4B093AC3779A}" srcId="{41568039-9809-4B2B-BA51-64E0E23C2BBE}" destId="{9F7016AB-14D9-4B39-B1B8-7C3AF3B30ABC}" srcOrd="1" destOrd="0" parTransId="{776BC89A-627B-47D7-946A-A50E8E7067F5}" sibTransId="{74AB0386-E5DD-4565-B12C-3911BE438E9C}"/>
    <dgm:cxn modelId="{76EDC430-F1C5-4569-ACDD-A8BC55B3625E}" type="presOf" srcId="{16F45068-8FB3-4142-8CF0-10CC755F1213}" destId="{E71D3B26-43D9-4D0A-AC62-2EA5564AA8EF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FC612626-7F5E-4200-B62A-78E219AB0C20}" type="presOf" srcId="{CEF2554B-6A02-445D-A342-75456C59790E}" destId="{2D465157-D4C7-42BA-92F4-C5C9A30E3831}" srcOrd="1" destOrd="0" presId="urn:microsoft.com/office/officeart/2005/8/layout/orgChart1"/>
    <dgm:cxn modelId="{B9542615-8DA9-45EB-871B-3BDF61E08FC8}" type="presOf" srcId="{C0DEB548-F3C4-4496-A472-5AD8FFCA9D6E}" destId="{F57E1202-0A33-4176-A985-AE2DFCF6FD51}" srcOrd="1" destOrd="0" presId="urn:microsoft.com/office/officeart/2005/8/layout/orgChart1"/>
    <dgm:cxn modelId="{BB034F5D-930D-48E2-AD99-AD0992174365}" type="presOf" srcId="{F04840EF-DD68-43D6-9024-0E41548CE555}" destId="{0D557ACE-23A3-4F95-9D75-615F6DA2EB03}" srcOrd="0" destOrd="0" presId="urn:microsoft.com/office/officeart/2005/8/layout/orgChart1"/>
    <dgm:cxn modelId="{D20CCD61-FDA3-4461-9482-1C1B45D9B60C}" type="presOf" srcId="{F7CA12EA-34E0-4028-BF22-2F91B70A1E18}" destId="{6B2EB2F7-64B3-4CE7-8CA6-E4DBF06E9178}" srcOrd="0" destOrd="0" presId="urn:microsoft.com/office/officeart/2005/8/layout/orgChart1"/>
    <dgm:cxn modelId="{0143380E-3D0B-4BC6-91B7-CB781786530E}" type="presOf" srcId="{B62E9E69-073E-4FB8-8E4A-80E1976BCBC1}" destId="{E0E49022-40CD-4DB3-B0FD-05CA5D964339}" srcOrd="0" destOrd="0" presId="urn:microsoft.com/office/officeart/2005/8/layout/orgChart1"/>
    <dgm:cxn modelId="{145C140F-35E8-40B7-804B-D82119B63B65}" type="presOf" srcId="{DC48A502-0797-439D-AFA3-7D52FB1FB883}" destId="{CDE98DC3-7C10-4F2B-A09D-A1131547CFC5}" srcOrd="0" destOrd="0" presId="urn:microsoft.com/office/officeart/2005/8/layout/orgChart1"/>
    <dgm:cxn modelId="{313941DB-8942-4B2A-840B-B876FC9FD2E7}" srcId="{9DEA55C1-E59C-4B5B-90DC-1D0B54C2B20C}" destId="{90B5019D-5364-4C97-B78A-408F633C144E}" srcOrd="2" destOrd="0" parTransId="{FF9FA8B0-CAF3-419F-9905-7F3D616FCC8F}" sibTransId="{4D26366B-3BED-4AA8-84B9-ACE749A6A53F}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14A1FB6F-2E5F-4A8A-8153-E7DE11406E4D}" type="presOf" srcId="{E267A9EB-085C-46B5-A157-777EB2EE7CBD}" destId="{09443022-3FBE-4AB6-B42B-2CDBC286AB36}" srcOrd="0" destOrd="0" presId="urn:microsoft.com/office/officeart/2005/8/layout/orgChart1"/>
    <dgm:cxn modelId="{07A41FAC-C539-430A-9235-9CDD92464169}" type="presOf" srcId="{B79B2DAA-EC25-48D1-8299-62D98CAAC6CC}" destId="{4732691B-2685-48B7-93AE-7D54347A31AB}" srcOrd="0" destOrd="0" presId="urn:microsoft.com/office/officeart/2005/8/layout/orgChart1"/>
    <dgm:cxn modelId="{B3931779-3CB3-4D77-BF1B-3EBD890BF8E1}" type="presOf" srcId="{D5D56268-1677-49A6-9C49-74A5DD2546D3}" destId="{EC554806-FAFB-4E35-A6CF-723728628E3B}" srcOrd="1" destOrd="0" presId="urn:microsoft.com/office/officeart/2005/8/layout/orgChart1"/>
    <dgm:cxn modelId="{E78CC759-A6F0-465D-921D-CD92882F2288}" srcId="{16F45068-8FB3-4142-8CF0-10CC755F1213}" destId="{B62E9E69-073E-4FB8-8E4A-80E1976BCBC1}" srcOrd="0" destOrd="0" parTransId="{1356EA30-4EEC-41A1-ABB9-A3ED0B67AA8B}" sibTransId="{38D0BB87-A509-4D78-814B-EC0240EB2571}"/>
    <dgm:cxn modelId="{FFAB9533-A5CE-4156-BDE5-AFE781AC0EEA}" type="presOf" srcId="{6956185A-3B65-449A-A72F-A861988DE420}" destId="{3C9E85B0-DCBC-48E1-9DC6-E11B77D05603}" srcOrd="1" destOrd="0" presId="urn:microsoft.com/office/officeart/2005/8/layout/orgChart1"/>
    <dgm:cxn modelId="{D276A76B-49E4-4DE0-BA06-86398277C798}" type="presOf" srcId="{CEF2554B-6A02-445D-A342-75456C59790E}" destId="{47534EF4-1B7B-4FDF-ACD3-ECDA86C17442}" srcOrd="0" destOrd="0" presId="urn:microsoft.com/office/officeart/2005/8/layout/orgChart1"/>
    <dgm:cxn modelId="{B4CFB235-C3FD-41F9-A3B4-2CB90DE230C1}" type="presOf" srcId="{D5D56268-1677-49A6-9C49-74A5DD2546D3}" destId="{A571C53F-53A6-40BE-8FD2-54F246C0AE26}" srcOrd="0" destOrd="0" presId="urn:microsoft.com/office/officeart/2005/8/layout/orgChart1"/>
    <dgm:cxn modelId="{5E269DDB-410C-492B-8EEB-044E52B3284E}" type="presOf" srcId="{EBED423F-7096-40F9-9CB7-EE659D3CE3E4}" destId="{0B603954-61F1-4518-ACBE-8BF20B9DEDAF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078C16A2-74D9-41E5-8BE6-A08163C61C1E}" type="presParOf" srcId="{6C8B4CA9-8A6B-4839-9B95-F2F66954329E}" destId="{520A308D-5512-4951-B79E-17D72A866BB4}" srcOrd="0" destOrd="0" presId="urn:microsoft.com/office/officeart/2005/8/layout/orgChart1"/>
    <dgm:cxn modelId="{23754514-7B38-4E4A-AEE6-4CB4386D7123}" type="presParOf" srcId="{6C8B4CA9-8A6B-4839-9B95-F2F66954329E}" destId="{F8C48E6E-612E-48DE-BB88-5057B5F2CB7D}" srcOrd="1" destOrd="0" presId="urn:microsoft.com/office/officeart/2005/8/layout/orgChart1"/>
    <dgm:cxn modelId="{919B42DA-BD74-45B6-BBC8-6059E7E300B4}" type="presParOf" srcId="{F8C48E6E-612E-48DE-BB88-5057B5F2CB7D}" destId="{631D0FAB-8025-4C82-81B6-7FE1C116B7F8}" srcOrd="0" destOrd="0" presId="urn:microsoft.com/office/officeart/2005/8/layout/orgChart1"/>
    <dgm:cxn modelId="{2B0AC25A-FF3E-443A-BFF2-7EAC8E783CE7}" type="presParOf" srcId="{631D0FAB-8025-4C82-81B6-7FE1C116B7F8}" destId="{676B065B-52F5-4142-AD91-1C77325095B5}" srcOrd="0" destOrd="0" presId="urn:microsoft.com/office/officeart/2005/8/layout/orgChart1"/>
    <dgm:cxn modelId="{17C9EB4D-C1BA-46CE-BFBF-CCF61DFA37D2}" type="presParOf" srcId="{631D0FAB-8025-4C82-81B6-7FE1C116B7F8}" destId="{887E46D8-0152-4CB9-A869-6D4A54368B77}" srcOrd="1" destOrd="0" presId="urn:microsoft.com/office/officeart/2005/8/layout/orgChart1"/>
    <dgm:cxn modelId="{E275E764-DF40-48A2-8D00-6356FC48FAB8}" type="presParOf" srcId="{F8C48E6E-612E-48DE-BB88-5057B5F2CB7D}" destId="{39CC2905-99FB-410A-A7C1-BD5294C8156E}" srcOrd="1" destOrd="0" presId="urn:microsoft.com/office/officeart/2005/8/layout/orgChart1"/>
    <dgm:cxn modelId="{7BAD99AF-1F31-49E5-AF81-9763B92F0813}" type="presParOf" srcId="{F8C48E6E-612E-48DE-BB88-5057B5F2CB7D}" destId="{20BDDAFD-70F0-484D-A6A6-3060A7A6FF75}" srcOrd="2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11AECF45-FB3E-4923-8AD5-6E71FC784BCE}" type="presParOf" srcId="{DBDE0C42-B65A-4FF4-A1B6-4A7374870D94}" destId="{7B28FBAC-CB59-40E1-A3B4-5AE500CA58FC}" srcOrd="2" destOrd="0" presId="urn:microsoft.com/office/officeart/2005/8/layout/orgChart1"/>
    <dgm:cxn modelId="{1A8F66AB-9C7E-4880-89BE-AAB21DC1B8E8}" type="presParOf" srcId="{DBDE0C42-B65A-4FF4-A1B6-4A7374870D94}" destId="{C84C7917-2A40-41EE-BC6D-EEC453845CA6}" srcOrd="3" destOrd="0" presId="urn:microsoft.com/office/officeart/2005/8/layout/orgChart1"/>
    <dgm:cxn modelId="{ABCFAC5D-F17E-49B8-9EBA-5F15936C3CA1}" type="presParOf" srcId="{C84C7917-2A40-41EE-BC6D-EEC453845CA6}" destId="{D3A6A97D-54B4-4228-B625-D0292930E70B}" srcOrd="0" destOrd="0" presId="urn:microsoft.com/office/officeart/2005/8/layout/orgChart1"/>
    <dgm:cxn modelId="{A5603565-F705-4B69-9E07-B13EBFBE7C00}" type="presParOf" srcId="{D3A6A97D-54B4-4228-B625-D0292930E70B}" destId="{C0E84288-EA31-49E9-8E88-83BF465087E7}" srcOrd="0" destOrd="0" presId="urn:microsoft.com/office/officeart/2005/8/layout/orgChart1"/>
    <dgm:cxn modelId="{6FA9BE61-6B6C-43D2-9CF2-E4C5215715D4}" type="presParOf" srcId="{D3A6A97D-54B4-4228-B625-D0292930E70B}" destId="{6714FFE7-459A-48C8-A7E9-61D371DEB854}" srcOrd="1" destOrd="0" presId="urn:microsoft.com/office/officeart/2005/8/layout/orgChart1"/>
    <dgm:cxn modelId="{CE3568EB-25A7-4D58-A276-F400BE5DC5C1}" type="presParOf" srcId="{C84C7917-2A40-41EE-BC6D-EEC453845CA6}" destId="{8ED09B9A-54CE-4069-B11E-B32691694FF2}" srcOrd="1" destOrd="0" presId="urn:microsoft.com/office/officeart/2005/8/layout/orgChart1"/>
    <dgm:cxn modelId="{B7820347-BBC9-4845-953F-7D19DDFA6C5E}" type="presParOf" srcId="{8ED09B9A-54CE-4069-B11E-B32691694FF2}" destId="{4732691B-2685-48B7-93AE-7D54347A31AB}" srcOrd="0" destOrd="0" presId="urn:microsoft.com/office/officeart/2005/8/layout/orgChart1"/>
    <dgm:cxn modelId="{86441457-17AB-4E4B-8B04-331D79F00B7D}" type="presParOf" srcId="{8ED09B9A-54CE-4069-B11E-B32691694FF2}" destId="{473F1AE2-649E-43E2-BA63-40BEF72BF93E}" srcOrd="1" destOrd="0" presId="urn:microsoft.com/office/officeart/2005/8/layout/orgChart1"/>
    <dgm:cxn modelId="{BE06C6BD-AC6F-403D-A9EC-30360494FB4B}" type="presParOf" srcId="{473F1AE2-649E-43E2-BA63-40BEF72BF93E}" destId="{D11BCB35-1F9E-42CC-9FD0-68CF5805BE7B}" srcOrd="0" destOrd="0" presId="urn:microsoft.com/office/officeart/2005/8/layout/orgChart1"/>
    <dgm:cxn modelId="{27CC318C-8C39-4CFA-8884-7ADB0F8569A9}" type="presParOf" srcId="{D11BCB35-1F9E-42CC-9FD0-68CF5805BE7B}" destId="{62C8CCD5-5EED-407B-AD49-15F3C1014C46}" srcOrd="0" destOrd="0" presId="urn:microsoft.com/office/officeart/2005/8/layout/orgChart1"/>
    <dgm:cxn modelId="{1861412A-888B-42BA-8F2F-DB79C4DFC9CA}" type="presParOf" srcId="{D11BCB35-1F9E-42CC-9FD0-68CF5805BE7B}" destId="{BF955BE9-0EEF-416C-9B3A-3ED09AD4E1F1}" srcOrd="1" destOrd="0" presId="urn:microsoft.com/office/officeart/2005/8/layout/orgChart1"/>
    <dgm:cxn modelId="{81505C17-21DD-49BD-864E-19B8612024C9}" type="presParOf" srcId="{473F1AE2-649E-43E2-BA63-40BEF72BF93E}" destId="{8EC4717E-628C-480A-90D6-3A50F2A3BAB1}" srcOrd="1" destOrd="0" presId="urn:microsoft.com/office/officeart/2005/8/layout/orgChart1"/>
    <dgm:cxn modelId="{85E9E309-66FF-40B3-BCE0-EF40A6163A36}" type="presParOf" srcId="{473F1AE2-649E-43E2-BA63-40BEF72BF93E}" destId="{FC97B6D8-9DE7-4941-BA58-FD72E224256E}" srcOrd="2" destOrd="0" presId="urn:microsoft.com/office/officeart/2005/8/layout/orgChart1"/>
    <dgm:cxn modelId="{8772FE36-182F-4DBE-9AA1-184403416E64}" type="presParOf" srcId="{C84C7917-2A40-41EE-BC6D-EEC453845CA6}" destId="{088AABA2-E63A-4E33-9EDB-476F1C238365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DFDEC215-E614-4E9B-899B-8EB2CCC3EEEF}" type="presParOf" srcId="{5D342304-3742-4A0E-8D51-D5CB71D11E9D}" destId="{1AD8507E-CC6A-49E8-99C2-D5E0345B6735}" srcOrd="0" destOrd="0" presId="urn:microsoft.com/office/officeart/2005/8/layout/orgChart1"/>
    <dgm:cxn modelId="{87DA0309-4C30-4E35-ACB7-8175A4EC6B01}" type="presParOf" srcId="{5D342304-3742-4A0E-8D51-D5CB71D11E9D}" destId="{F6686415-37F0-4CAD-B01F-32A1BAD3482F}" srcOrd="1" destOrd="0" presId="urn:microsoft.com/office/officeart/2005/8/layout/orgChart1"/>
    <dgm:cxn modelId="{ED26EC86-9F62-4EE7-B797-EC6C1C9DC738}" type="presParOf" srcId="{F6686415-37F0-4CAD-B01F-32A1BAD3482F}" destId="{5A2BFA26-755A-46C2-B14B-0EBE69189544}" srcOrd="0" destOrd="0" presId="urn:microsoft.com/office/officeart/2005/8/layout/orgChart1"/>
    <dgm:cxn modelId="{63072A8C-6804-4583-8B14-0F1EE048EEE5}" type="presParOf" srcId="{5A2BFA26-755A-46C2-B14B-0EBE69189544}" destId="{47534EF4-1B7B-4FDF-ACD3-ECDA86C17442}" srcOrd="0" destOrd="0" presId="urn:microsoft.com/office/officeart/2005/8/layout/orgChart1"/>
    <dgm:cxn modelId="{93C6A449-4336-4637-8B6A-907CEE382847}" type="presParOf" srcId="{5A2BFA26-755A-46C2-B14B-0EBE69189544}" destId="{2D465157-D4C7-42BA-92F4-C5C9A30E3831}" srcOrd="1" destOrd="0" presId="urn:microsoft.com/office/officeart/2005/8/layout/orgChart1"/>
    <dgm:cxn modelId="{77AADA2D-F4F4-47BA-AB1D-298D3121D9DC}" type="presParOf" srcId="{F6686415-37F0-4CAD-B01F-32A1BAD3482F}" destId="{F20E03B6-222C-44A1-992F-0DD2773E288A}" srcOrd="1" destOrd="0" presId="urn:microsoft.com/office/officeart/2005/8/layout/orgChart1"/>
    <dgm:cxn modelId="{C6DD8183-FBEB-4519-BB80-27E17953355E}" type="presParOf" srcId="{F6686415-37F0-4CAD-B01F-32A1BAD3482F}" destId="{712E0EE9-C22E-4271-929A-4F528FCF8B99}" srcOrd="2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309C8E0E-1DAF-4ADD-99D5-E7039449B8DF}" type="presParOf" srcId="{0DCE5A2E-AABD-41D8-AB45-73FC6E777742}" destId="{D8747DBA-E38F-41E0-AF65-B224A8F04A70}" srcOrd="2" destOrd="0" presId="urn:microsoft.com/office/officeart/2005/8/layout/orgChart1"/>
    <dgm:cxn modelId="{8E2D51D6-ACD7-4096-9D52-4EE93ADCF7EE}" type="presParOf" srcId="{0DCE5A2E-AABD-41D8-AB45-73FC6E777742}" destId="{6C9A8E0D-2562-4B2C-A6B8-D07D40243C95}" srcOrd="3" destOrd="0" presId="urn:microsoft.com/office/officeart/2005/8/layout/orgChart1"/>
    <dgm:cxn modelId="{9BDA16B7-FA3C-406D-9FEE-CE25510501B4}" type="presParOf" srcId="{6C9A8E0D-2562-4B2C-A6B8-D07D40243C95}" destId="{85533CA7-ADC1-434C-A3A5-8D1967377F35}" srcOrd="0" destOrd="0" presId="urn:microsoft.com/office/officeart/2005/8/layout/orgChart1"/>
    <dgm:cxn modelId="{8B1407F7-76D8-43F7-9D9B-2B6342D8ACF4}" type="presParOf" srcId="{85533CA7-ADC1-434C-A3A5-8D1967377F35}" destId="{B3926719-82AE-4423-819D-8B6FA77E2226}" srcOrd="0" destOrd="0" presId="urn:microsoft.com/office/officeart/2005/8/layout/orgChart1"/>
    <dgm:cxn modelId="{47AB5570-B19C-407E-A573-91AC12A294A6}" type="presParOf" srcId="{85533CA7-ADC1-434C-A3A5-8D1967377F35}" destId="{EAF7003C-86AD-4700-B3AD-FA9AD0E84BF0}" srcOrd="1" destOrd="0" presId="urn:microsoft.com/office/officeart/2005/8/layout/orgChart1"/>
    <dgm:cxn modelId="{61812A5D-F6FE-42A4-993A-3AF188BFA957}" type="presParOf" srcId="{6C9A8E0D-2562-4B2C-A6B8-D07D40243C95}" destId="{ABAEA2A0-C790-4471-BF0D-D602636810D9}" srcOrd="1" destOrd="0" presId="urn:microsoft.com/office/officeart/2005/8/layout/orgChart1"/>
    <dgm:cxn modelId="{28E6FD4F-1852-40BD-A451-285824A61361}" type="presParOf" srcId="{ABAEA2A0-C790-4471-BF0D-D602636810D9}" destId="{264AD2A6-930A-414C-A23D-B3159ECBA0AA}" srcOrd="0" destOrd="0" presId="urn:microsoft.com/office/officeart/2005/8/layout/orgChart1"/>
    <dgm:cxn modelId="{967F9B86-919A-4603-9A76-046B4C478222}" type="presParOf" srcId="{ABAEA2A0-C790-4471-BF0D-D602636810D9}" destId="{FBCB0F03-4E4C-4590-8A39-F55719F674F3}" srcOrd="1" destOrd="0" presId="urn:microsoft.com/office/officeart/2005/8/layout/orgChart1"/>
    <dgm:cxn modelId="{C0923F98-1271-4FD0-8381-AE615C9A51F1}" type="presParOf" srcId="{FBCB0F03-4E4C-4590-8A39-F55719F674F3}" destId="{CCEA6DCF-9E65-471E-A782-FA16D59E81F6}" srcOrd="0" destOrd="0" presId="urn:microsoft.com/office/officeart/2005/8/layout/orgChart1"/>
    <dgm:cxn modelId="{DA33AB69-9E88-44C8-81C9-C1E06CB0CA4B}" type="presParOf" srcId="{CCEA6DCF-9E65-471E-A782-FA16D59E81F6}" destId="{22817A48-D188-487F-9D45-CB132B31AF32}" srcOrd="0" destOrd="0" presId="urn:microsoft.com/office/officeart/2005/8/layout/orgChart1"/>
    <dgm:cxn modelId="{8E89F459-48B2-4171-94BD-E13AA66AB3CE}" type="presParOf" srcId="{CCEA6DCF-9E65-471E-A782-FA16D59E81F6}" destId="{BF80DB41-326A-40D5-813A-5DD82B8D1EF8}" srcOrd="1" destOrd="0" presId="urn:microsoft.com/office/officeart/2005/8/layout/orgChart1"/>
    <dgm:cxn modelId="{EF053433-00D6-495E-B4A2-7B9B3FCD3A26}" type="presParOf" srcId="{FBCB0F03-4E4C-4590-8A39-F55719F674F3}" destId="{0AD44823-438F-43E2-AC0B-73E2E7FB860A}" srcOrd="1" destOrd="0" presId="urn:microsoft.com/office/officeart/2005/8/layout/orgChart1"/>
    <dgm:cxn modelId="{62ECE7D9-D018-44E3-8DB1-890EE703CB9A}" type="presParOf" srcId="{FBCB0F03-4E4C-4590-8A39-F55719F674F3}" destId="{8805D6CC-0430-4352-BD48-EF331CDBB114}" srcOrd="2" destOrd="0" presId="urn:microsoft.com/office/officeart/2005/8/layout/orgChart1"/>
    <dgm:cxn modelId="{EC44A775-772A-4BCA-9E4E-9F3C15868E08}" type="presParOf" srcId="{6C9A8E0D-2562-4B2C-A6B8-D07D40243C95}" destId="{3E731F7F-6CF3-4C62-A8B1-7A72B53F4870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09D85B40-BE4B-4BD7-B1D6-684636DC33FB}" type="presParOf" srcId="{0A897BE9-28C8-4F55-BB49-17FB199EE499}" destId="{EBF9CBEF-B5E6-4061-99FE-6248C0209727}" srcOrd="0" destOrd="0" presId="urn:microsoft.com/office/officeart/2005/8/layout/orgChart1"/>
    <dgm:cxn modelId="{B63C3E5F-2C15-42F7-84EE-E0DF2AB1F998}" type="presParOf" srcId="{0A897BE9-28C8-4F55-BB49-17FB199EE499}" destId="{A1D5FB59-40B5-4FC1-A069-67C76F39A358}" srcOrd="1" destOrd="0" presId="urn:microsoft.com/office/officeart/2005/8/layout/orgChart1"/>
    <dgm:cxn modelId="{9F32A60A-67BC-4877-A274-5FA3649A9850}" type="presParOf" srcId="{A1D5FB59-40B5-4FC1-A069-67C76F39A358}" destId="{378EBDE1-AEB4-47B7-B6C4-2447761B3988}" srcOrd="0" destOrd="0" presId="urn:microsoft.com/office/officeart/2005/8/layout/orgChart1"/>
    <dgm:cxn modelId="{A892EAE0-5B39-4AFC-B1B3-F3A352EA54E1}" type="presParOf" srcId="{378EBDE1-AEB4-47B7-B6C4-2447761B3988}" destId="{E20C3D26-370A-4FB5-A649-E46C57CB118C}" srcOrd="0" destOrd="0" presId="urn:microsoft.com/office/officeart/2005/8/layout/orgChart1"/>
    <dgm:cxn modelId="{445B0F0D-C946-4ABA-B884-BA89E17DF4B0}" type="presParOf" srcId="{378EBDE1-AEB4-47B7-B6C4-2447761B3988}" destId="{F4CE771B-83E4-4AB0-AA50-C935EFE32B58}" srcOrd="1" destOrd="0" presId="urn:microsoft.com/office/officeart/2005/8/layout/orgChart1"/>
    <dgm:cxn modelId="{DBADF7C0-6B29-475D-80E9-72F6546DBC97}" type="presParOf" srcId="{A1D5FB59-40B5-4FC1-A069-67C76F39A358}" destId="{1682BF3D-2A83-4D37-91D8-7AE57E3A2905}" srcOrd="1" destOrd="0" presId="urn:microsoft.com/office/officeart/2005/8/layout/orgChart1"/>
    <dgm:cxn modelId="{69148C1A-0061-4BB9-842C-41BC8A113CFA}" type="presParOf" srcId="{A1D5FB59-40B5-4FC1-A069-67C76F39A358}" destId="{8FFEE970-CA04-4EBD-846A-7B1E13ADE21F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E38E47BF-C293-4C33-8E67-7687F8244070}" type="presParOf" srcId="{05E8A0F8-8F4A-4D16-B455-9B21EE5D83FA}" destId="{F2BDABDA-DB79-4ADE-A94C-1F83DD5783E0}" srcOrd="6" destOrd="0" presId="urn:microsoft.com/office/officeart/2005/8/layout/orgChart1"/>
    <dgm:cxn modelId="{DF44E19B-0B9C-4EED-A559-63CB3D37A26B}" type="presParOf" srcId="{05E8A0F8-8F4A-4D16-B455-9B21EE5D83FA}" destId="{39C0BE51-8CAC-45B9-9DB7-45324E371E93}" srcOrd="7" destOrd="0" presId="urn:microsoft.com/office/officeart/2005/8/layout/orgChart1"/>
    <dgm:cxn modelId="{C8333A28-218F-4AC0-A613-E3B880221B07}" type="presParOf" srcId="{39C0BE51-8CAC-45B9-9DB7-45324E371E93}" destId="{D300D275-01F0-44AD-A079-C8B3CBD1ACB1}" srcOrd="0" destOrd="0" presId="urn:microsoft.com/office/officeart/2005/8/layout/orgChart1"/>
    <dgm:cxn modelId="{71FBD551-2618-44C4-B15F-E85DBC97ED23}" type="presParOf" srcId="{D300D275-01F0-44AD-A079-C8B3CBD1ACB1}" destId="{018CBDC0-8D06-4835-A278-352009F7617A}" srcOrd="0" destOrd="0" presId="urn:microsoft.com/office/officeart/2005/8/layout/orgChart1"/>
    <dgm:cxn modelId="{BA2272A5-B99B-4559-A33F-375A37F8AA3E}" type="presParOf" srcId="{D300D275-01F0-44AD-A079-C8B3CBD1ACB1}" destId="{8515F4B8-CD3A-455A-B810-73FC52B62768}" srcOrd="1" destOrd="0" presId="urn:microsoft.com/office/officeart/2005/8/layout/orgChart1"/>
    <dgm:cxn modelId="{67C3D90E-D256-4B5F-A6E0-50572C16C64A}" type="presParOf" srcId="{39C0BE51-8CAC-45B9-9DB7-45324E371E93}" destId="{70D49C69-825B-43CE-94E3-80A1C7CD144B}" srcOrd="1" destOrd="0" presId="urn:microsoft.com/office/officeart/2005/8/layout/orgChart1"/>
    <dgm:cxn modelId="{356FC0D0-93F2-477E-87F1-1835E8549D83}" type="presParOf" srcId="{70D49C69-825B-43CE-94E3-80A1C7CD144B}" destId="{1113BBE7-BB8B-4340-9E94-82A2BADB61A0}" srcOrd="0" destOrd="0" presId="urn:microsoft.com/office/officeart/2005/8/layout/orgChart1"/>
    <dgm:cxn modelId="{BC5FAD7E-249C-4E76-9EE6-07A991D9620F}" type="presParOf" srcId="{70D49C69-825B-43CE-94E3-80A1C7CD144B}" destId="{FF25D7B9-92F7-4981-82FC-72A167D3167E}" srcOrd="1" destOrd="0" presId="urn:microsoft.com/office/officeart/2005/8/layout/orgChart1"/>
    <dgm:cxn modelId="{DBC8E92E-697C-4484-BD68-565AD8CA39BB}" type="presParOf" srcId="{FF25D7B9-92F7-4981-82FC-72A167D3167E}" destId="{6511919C-287B-4D44-8002-75DE7EE09D1F}" srcOrd="0" destOrd="0" presId="urn:microsoft.com/office/officeart/2005/8/layout/orgChart1"/>
    <dgm:cxn modelId="{51A5168B-87ED-4175-A29B-DEE0438A8681}" type="presParOf" srcId="{6511919C-287B-4D44-8002-75DE7EE09D1F}" destId="{1D87B364-88D7-4259-809A-A16F6F4C2FDC}" srcOrd="0" destOrd="0" presId="urn:microsoft.com/office/officeart/2005/8/layout/orgChart1"/>
    <dgm:cxn modelId="{9B2FAF02-9661-45CF-BD23-7A391EAC0598}" type="presParOf" srcId="{6511919C-287B-4D44-8002-75DE7EE09D1F}" destId="{F57E1202-0A33-4176-A985-AE2DFCF6FD51}" srcOrd="1" destOrd="0" presId="urn:microsoft.com/office/officeart/2005/8/layout/orgChart1"/>
    <dgm:cxn modelId="{5C032C07-FF20-496C-B6DA-EDB344B6EF5A}" type="presParOf" srcId="{FF25D7B9-92F7-4981-82FC-72A167D3167E}" destId="{758A42A9-CF25-4CD0-A7DC-BD3799ACB13D}" srcOrd="1" destOrd="0" presId="urn:microsoft.com/office/officeart/2005/8/layout/orgChart1"/>
    <dgm:cxn modelId="{1A26F942-1BDD-444D-8755-F5C78605C0FF}" type="presParOf" srcId="{758A42A9-CF25-4CD0-A7DC-BD3799ACB13D}" destId="{8D371928-2C02-487F-A3A3-7A60ADF31718}" srcOrd="0" destOrd="0" presId="urn:microsoft.com/office/officeart/2005/8/layout/orgChart1"/>
    <dgm:cxn modelId="{EE979D5C-C8AF-478D-9790-B1F7ADF22232}" type="presParOf" srcId="{758A42A9-CF25-4CD0-A7DC-BD3799ACB13D}" destId="{B9F727B0-9201-44C9-86C4-4DBE131971B6}" srcOrd="1" destOrd="0" presId="urn:microsoft.com/office/officeart/2005/8/layout/orgChart1"/>
    <dgm:cxn modelId="{157282E5-9DE2-4954-A92A-30E87DA46702}" type="presParOf" srcId="{B9F727B0-9201-44C9-86C4-4DBE131971B6}" destId="{5DF11B57-5BC2-4CC4-BD1C-43023F88CFAA}" srcOrd="0" destOrd="0" presId="urn:microsoft.com/office/officeart/2005/8/layout/orgChart1"/>
    <dgm:cxn modelId="{3ADC46F6-1A43-4C9F-ABC2-B04DC6BFE95E}" type="presParOf" srcId="{5DF11B57-5BC2-4CC4-BD1C-43023F88CFAA}" destId="{862E94E8-9413-433D-BCC8-7A9E942E13DA}" srcOrd="0" destOrd="0" presId="urn:microsoft.com/office/officeart/2005/8/layout/orgChart1"/>
    <dgm:cxn modelId="{6ECEA5D7-9095-4B6F-99B9-5821AC60E69F}" type="presParOf" srcId="{5DF11B57-5BC2-4CC4-BD1C-43023F88CFAA}" destId="{0FA69EAE-6416-42E0-88C1-F35883CFF57A}" srcOrd="1" destOrd="0" presId="urn:microsoft.com/office/officeart/2005/8/layout/orgChart1"/>
    <dgm:cxn modelId="{C02CC950-E029-4E76-9998-EF03F9514444}" type="presParOf" srcId="{B9F727B0-9201-44C9-86C4-4DBE131971B6}" destId="{5C68F089-5319-4BD3-9CDB-DB19E603EA17}" srcOrd="1" destOrd="0" presId="urn:microsoft.com/office/officeart/2005/8/layout/orgChart1"/>
    <dgm:cxn modelId="{42A97E4A-CB68-462E-BC94-39160B6BED16}" type="presParOf" srcId="{B9F727B0-9201-44C9-86C4-4DBE131971B6}" destId="{B9B17932-07A5-4D97-8FDE-A5FCEFAEC51C}" srcOrd="2" destOrd="0" presId="urn:microsoft.com/office/officeart/2005/8/layout/orgChart1"/>
    <dgm:cxn modelId="{610AE409-7FB1-4467-B3B6-0A68A1F605D9}" type="presParOf" srcId="{FF25D7B9-92F7-4981-82FC-72A167D3167E}" destId="{BB2F7B8D-ADFE-4254-96F9-A6F55D2D3AAD}" srcOrd="2" destOrd="0" presId="urn:microsoft.com/office/officeart/2005/8/layout/orgChart1"/>
    <dgm:cxn modelId="{2C2330FA-087A-449E-B242-F1D9A2C5CC00}" type="presParOf" srcId="{70D49C69-825B-43CE-94E3-80A1C7CD144B}" destId="{CDE98DC3-7C10-4F2B-A09D-A1131547CFC5}" srcOrd="2" destOrd="0" presId="urn:microsoft.com/office/officeart/2005/8/layout/orgChart1"/>
    <dgm:cxn modelId="{8B7621AC-EC93-4055-820C-47A5D6D375C9}" type="presParOf" srcId="{70D49C69-825B-43CE-94E3-80A1C7CD144B}" destId="{0D37E212-5F5D-4BF5-B109-06BF9D1B1F43}" srcOrd="3" destOrd="0" presId="urn:microsoft.com/office/officeart/2005/8/layout/orgChart1"/>
    <dgm:cxn modelId="{A16DD3CF-AA96-44F8-885B-43283B9801FD}" type="presParOf" srcId="{0D37E212-5F5D-4BF5-B109-06BF9D1B1F43}" destId="{6CFB1EB4-C723-4412-B53E-3AEC8E183778}" srcOrd="0" destOrd="0" presId="urn:microsoft.com/office/officeart/2005/8/layout/orgChart1"/>
    <dgm:cxn modelId="{3C1CEC70-44E9-4CE9-9686-4D9A16610CE2}" type="presParOf" srcId="{6CFB1EB4-C723-4412-B53E-3AEC8E183778}" destId="{A571C53F-53A6-40BE-8FD2-54F246C0AE26}" srcOrd="0" destOrd="0" presId="urn:microsoft.com/office/officeart/2005/8/layout/orgChart1"/>
    <dgm:cxn modelId="{BC07D007-D38F-4692-B0E9-D1F2973CB10B}" type="presParOf" srcId="{6CFB1EB4-C723-4412-B53E-3AEC8E183778}" destId="{EC554806-FAFB-4E35-A6CF-723728628E3B}" srcOrd="1" destOrd="0" presId="urn:microsoft.com/office/officeart/2005/8/layout/orgChart1"/>
    <dgm:cxn modelId="{A7B243B8-4B24-4BF6-B0F9-B6F33EDD4B43}" type="presParOf" srcId="{0D37E212-5F5D-4BF5-B109-06BF9D1B1F43}" destId="{8B6CAF28-D35D-470A-81CF-0D7B0B837F30}" srcOrd="1" destOrd="0" presId="urn:microsoft.com/office/officeart/2005/8/layout/orgChart1"/>
    <dgm:cxn modelId="{63FB1988-8F11-4C2D-A57B-04C8970976CD}" type="presParOf" srcId="{8B6CAF28-D35D-470A-81CF-0D7B0B837F30}" destId="{0B603954-61F1-4518-ACBE-8BF20B9DEDAF}" srcOrd="0" destOrd="0" presId="urn:microsoft.com/office/officeart/2005/8/layout/orgChart1"/>
    <dgm:cxn modelId="{78297B11-D5EC-4259-9D2A-20FCFD4D3A4C}" type="presParOf" srcId="{8B6CAF28-D35D-470A-81CF-0D7B0B837F30}" destId="{E6CB67A8-534C-4A17-9C38-EBC639464507}" srcOrd="1" destOrd="0" presId="urn:microsoft.com/office/officeart/2005/8/layout/orgChart1"/>
    <dgm:cxn modelId="{6D7435B7-A3B8-4158-8228-EB6F1CE56944}" type="presParOf" srcId="{E6CB67A8-534C-4A17-9C38-EBC639464507}" destId="{A31E72CA-1133-424E-9705-B5913A081AA9}" srcOrd="0" destOrd="0" presId="urn:microsoft.com/office/officeart/2005/8/layout/orgChart1"/>
    <dgm:cxn modelId="{DF03C82C-7ADC-4311-8EA1-7890708A011E}" type="presParOf" srcId="{A31E72CA-1133-424E-9705-B5913A081AA9}" destId="{C98E4F20-1C15-46DD-B981-D3174775DF49}" srcOrd="0" destOrd="0" presId="urn:microsoft.com/office/officeart/2005/8/layout/orgChart1"/>
    <dgm:cxn modelId="{05E6EFB9-A1D1-4A94-B19A-13D43275714A}" type="presParOf" srcId="{A31E72CA-1133-424E-9705-B5913A081AA9}" destId="{25592547-F674-4971-9186-5BEDD7EA6289}" srcOrd="1" destOrd="0" presId="urn:microsoft.com/office/officeart/2005/8/layout/orgChart1"/>
    <dgm:cxn modelId="{DE6DA357-7CD2-406B-8569-207AC2390079}" type="presParOf" srcId="{E6CB67A8-534C-4A17-9C38-EBC639464507}" destId="{AE7D76E9-2EF2-474E-AF44-57A48EEC5245}" srcOrd="1" destOrd="0" presId="urn:microsoft.com/office/officeart/2005/8/layout/orgChart1"/>
    <dgm:cxn modelId="{EF80F456-2D8D-47C7-99A5-CDBB592059BB}" type="presParOf" srcId="{E6CB67A8-534C-4A17-9C38-EBC639464507}" destId="{B05C32B3-A638-4959-85B0-7585147445B4}" srcOrd="2" destOrd="0" presId="urn:microsoft.com/office/officeart/2005/8/layout/orgChart1"/>
    <dgm:cxn modelId="{5E63B75D-86E2-44C8-AE1D-9F1ADB1509AA}" type="presParOf" srcId="{0D37E212-5F5D-4BF5-B109-06BF9D1B1F43}" destId="{9CE9A24D-656A-49C6-AB2E-63D1AA4F4DA4}" srcOrd="2" destOrd="0" presId="urn:microsoft.com/office/officeart/2005/8/layout/orgChart1"/>
    <dgm:cxn modelId="{95B48FCA-2D45-448A-B627-597FDC393E7D}" type="presParOf" srcId="{39C0BE51-8CAC-45B9-9DB7-45324E371E93}" destId="{F9A930EF-E9C2-43B7-AEF5-AB672A59F957}" srcOrd="2" destOrd="0" presId="urn:microsoft.com/office/officeart/2005/8/layout/orgChart1"/>
    <dgm:cxn modelId="{D3548E03-97D4-4DAA-95C1-2AA2CB99551B}" type="presParOf" srcId="{05E8A0F8-8F4A-4D16-B455-9B21EE5D83FA}" destId="{0B8FA653-8E6D-4E80-A4B9-FB6A47049AEA}" srcOrd="8" destOrd="0" presId="urn:microsoft.com/office/officeart/2005/8/layout/orgChart1"/>
    <dgm:cxn modelId="{680045ED-CC5C-45D5-A3A9-26E1C04849B6}" type="presParOf" srcId="{05E8A0F8-8F4A-4D16-B455-9B21EE5D83FA}" destId="{FC4C47E0-9863-4E23-9455-985073429659}" srcOrd="9" destOrd="0" presId="urn:microsoft.com/office/officeart/2005/8/layout/orgChart1"/>
    <dgm:cxn modelId="{2BAA46FD-E46A-4426-B531-6DFF1F1E3E53}" type="presParOf" srcId="{FC4C47E0-9863-4E23-9455-985073429659}" destId="{E2BD3321-EB6F-434E-8DB9-365E74C013F1}" srcOrd="0" destOrd="0" presId="urn:microsoft.com/office/officeart/2005/8/layout/orgChart1"/>
    <dgm:cxn modelId="{2130896F-CF46-4AA1-B06F-48AFEBB9FC4A}" type="presParOf" srcId="{E2BD3321-EB6F-434E-8DB9-365E74C013F1}" destId="{E71D3B26-43D9-4D0A-AC62-2EA5564AA8EF}" srcOrd="0" destOrd="0" presId="urn:microsoft.com/office/officeart/2005/8/layout/orgChart1"/>
    <dgm:cxn modelId="{9F8CC509-AAAB-4270-A004-F60627099D5B}" type="presParOf" srcId="{E2BD3321-EB6F-434E-8DB9-365E74C013F1}" destId="{C8984F06-06A9-41F6-861C-76C39359E4F2}" srcOrd="1" destOrd="0" presId="urn:microsoft.com/office/officeart/2005/8/layout/orgChart1"/>
    <dgm:cxn modelId="{035BA7A0-9546-4C52-96E2-6A09E36C0DB5}" type="presParOf" srcId="{FC4C47E0-9863-4E23-9455-985073429659}" destId="{D6577373-A951-4D9B-92F8-E346B13CDBFE}" srcOrd="1" destOrd="0" presId="urn:microsoft.com/office/officeart/2005/8/layout/orgChart1"/>
    <dgm:cxn modelId="{581B0599-67A0-4D3D-9FF7-6748A19BE2FE}" type="presParOf" srcId="{D6577373-A951-4D9B-92F8-E346B13CDBFE}" destId="{9F906972-4194-4A69-A73F-CECE2D81D813}" srcOrd="0" destOrd="0" presId="urn:microsoft.com/office/officeart/2005/8/layout/orgChart1"/>
    <dgm:cxn modelId="{76541CD2-F7B9-4718-93F4-E4D8A645D1BE}" type="presParOf" srcId="{D6577373-A951-4D9B-92F8-E346B13CDBFE}" destId="{AA6C92FA-4EF7-4897-BFC7-4B7160C300FE}" srcOrd="1" destOrd="0" presId="urn:microsoft.com/office/officeart/2005/8/layout/orgChart1"/>
    <dgm:cxn modelId="{853BB10F-4BFF-42FC-9C10-7CB783767443}" type="presParOf" srcId="{AA6C92FA-4EF7-4897-BFC7-4B7160C300FE}" destId="{04503BC7-FE07-4C3A-B71A-3EE0411D1507}" srcOrd="0" destOrd="0" presId="urn:microsoft.com/office/officeart/2005/8/layout/orgChart1"/>
    <dgm:cxn modelId="{5073546F-0AEC-45D1-9844-8254DDBFD129}" type="presParOf" srcId="{04503BC7-FE07-4C3A-B71A-3EE0411D1507}" destId="{E0E49022-40CD-4DB3-B0FD-05CA5D964339}" srcOrd="0" destOrd="0" presId="urn:microsoft.com/office/officeart/2005/8/layout/orgChart1"/>
    <dgm:cxn modelId="{E9957166-4E71-47CC-AB68-616ABF719935}" type="presParOf" srcId="{04503BC7-FE07-4C3A-B71A-3EE0411D1507}" destId="{65DC8B21-14F0-456C-9CF1-DCD2E7F701B9}" srcOrd="1" destOrd="0" presId="urn:microsoft.com/office/officeart/2005/8/layout/orgChart1"/>
    <dgm:cxn modelId="{1838DF83-CACF-41D7-BB6F-CDB0C4CBA8DF}" type="presParOf" srcId="{AA6C92FA-4EF7-4897-BFC7-4B7160C300FE}" destId="{21A028C8-F87E-4809-ABA1-0F2AC9514D31}" srcOrd="1" destOrd="0" presId="urn:microsoft.com/office/officeart/2005/8/layout/orgChart1"/>
    <dgm:cxn modelId="{FC4EB0BD-CAFC-4320-813D-8F24C4227C76}" type="presParOf" srcId="{21A028C8-F87E-4809-ABA1-0F2AC9514D31}" destId="{6B2EB2F7-64B3-4CE7-8CA6-E4DBF06E9178}" srcOrd="0" destOrd="0" presId="urn:microsoft.com/office/officeart/2005/8/layout/orgChart1"/>
    <dgm:cxn modelId="{CAE4477A-5610-405C-90DA-73C60DD4BE8D}" type="presParOf" srcId="{21A028C8-F87E-4809-ABA1-0F2AC9514D31}" destId="{B5EA27D3-1291-4B7D-B6F6-F06756ECF8E5}" srcOrd="1" destOrd="0" presId="urn:microsoft.com/office/officeart/2005/8/layout/orgChart1"/>
    <dgm:cxn modelId="{343E81D8-2017-45E6-9825-4D75856C696E}" type="presParOf" srcId="{B5EA27D3-1291-4B7D-B6F6-F06756ECF8E5}" destId="{FC508612-3710-4E91-9316-518B44592FDE}" srcOrd="0" destOrd="0" presId="urn:microsoft.com/office/officeart/2005/8/layout/orgChart1"/>
    <dgm:cxn modelId="{74AC5A4E-D48A-43D1-B791-314585549AC6}" type="presParOf" srcId="{FC508612-3710-4E91-9316-518B44592FDE}" destId="{864DA3BA-5F3B-4DCE-AA29-A0D47EB5B789}" srcOrd="0" destOrd="0" presId="urn:microsoft.com/office/officeart/2005/8/layout/orgChart1"/>
    <dgm:cxn modelId="{E0CECB35-9CFC-4A3F-9EAE-5B13EA5DEFC6}" type="presParOf" srcId="{FC508612-3710-4E91-9316-518B44592FDE}" destId="{50361CDE-5C2C-43AF-8D7D-8345EC6C6122}" srcOrd="1" destOrd="0" presId="urn:microsoft.com/office/officeart/2005/8/layout/orgChart1"/>
    <dgm:cxn modelId="{3B582638-5648-4304-A309-BF58ED7F5E68}" type="presParOf" srcId="{B5EA27D3-1291-4B7D-B6F6-F06756ECF8E5}" destId="{F11D9191-F932-4A2D-8786-F8727DB16E55}" srcOrd="1" destOrd="0" presId="urn:microsoft.com/office/officeart/2005/8/layout/orgChart1"/>
    <dgm:cxn modelId="{E83AF981-EEDB-48EF-95DE-03D7481A2178}" type="presParOf" srcId="{B5EA27D3-1291-4B7D-B6F6-F06756ECF8E5}" destId="{A2375F0F-6449-4E50-96CB-50229C56FC9A}" srcOrd="2" destOrd="0" presId="urn:microsoft.com/office/officeart/2005/8/layout/orgChart1"/>
    <dgm:cxn modelId="{B4D1104D-CF61-43BB-AE41-828041259A76}" type="presParOf" srcId="{AA6C92FA-4EF7-4897-BFC7-4B7160C300FE}" destId="{8D9F8750-349B-40AA-944F-A5E791BF4EBA}" srcOrd="2" destOrd="0" presId="urn:microsoft.com/office/officeart/2005/8/layout/orgChart1"/>
    <dgm:cxn modelId="{E14E4B56-9BC7-496E-9590-4929CF032E9F}" type="presParOf" srcId="{D6577373-A951-4D9B-92F8-E346B13CDBFE}" destId="{A356C906-0C7C-4B08-87F6-3A626DA4A7D9}" srcOrd="2" destOrd="0" presId="urn:microsoft.com/office/officeart/2005/8/layout/orgChart1"/>
    <dgm:cxn modelId="{EE6C23C2-9F67-498E-BBE2-5552EBB87335}" type="presParOf" srcId="{D6577373-A951-4D9B-92F8-E346B13CDBFE}" destId="{831DDE97-AA2D-4796-91C2-E73D584CC039}" srcOrd="3" destOrd="0" presId="urn:microsoft.com/office/officeart/2005/8/layout/orgChart1"/>
    <dgm:cxn modelId="{881CB2DB-D992-4E57-910F-1745415B6ED1}" type="presParOf" srcId="{831DDE97-AA2D-4796-91C2-E73D584CC039}" destId="{4CB690F3-D091-4853-B1B5-0561D3ED5B42}" srcOrd="0" destOrd="0" presId="urn:microsoft.com/office/officeart/2005/8/layout/orgChart1"/>
    <dgm:cxn modelId="{1FCD84B7-B200-49DA-AE34-40504A0D24A0}" type="presParOf" srcId="{4CB690F3-D091-4853-B1B5-0561D3ED5B42}" destId="{E7784AA6-97BB-4586-BB75-2FD18819AF83}" srcOrd="0" destOrd="0" presId="urn:microsoft.com/office/officeart/2005/8/layout/orgChart1"/>
    <dgm:cxn modelId="{A8D15AA3-B488-49B4-BD5A-D061C2756C3D}" type="presParOf" srcId="{4CB690F3-D091-4853-B1B5-0561D3ED5B42}" destId="{3C9E85B0-DCBC-48E1-9DC6-E11B77D05603}" srcOrd="1" destOrd="0" presId="urn:microsoft.com/office/officeart/2005/8/layout/orgChart1"/>
    <dgm:cxn modelId="{7A5108BF-8E83-449E-B62D-4598223EB233}" type="presParOf" srcId="{831DDE97-AA2D-4796-91C2-E73D584CC039}" destId="{A3BE24FC-3891-4626-8066-926532CB3235}" srcOrd="1" destOrd="0" presId="urn:microsoft.com/office/officeart/2005/8/layout/orgChart1"/>
    <dgm:cxn modelId="{8608A565-9A94-4D73-8C96-E1294BB23C28}" type="presParOf" srcId="{A3BE24FC-3891-4626-8066-926532CB3235}" destId="{71C90B9C-F59B-4A2D-9A97-3090737CE223}" srcOrd="0" destOrd="0" presId="urn:microsoft.com/office/officeart/2005/8/layout/orgChart1"/>
    <dgm:cxn modelId="{BB9B6B91-58BF-4CCB-BEC5-5B4D4098F117}" type="presParOf" srcId="{A3BE24FC-3891-4626-8066-926532CB3235}" destId="{0C8094EC-91B5-4FD1-91BC-EFE95EFA5F26}" srcOrd="1" destOrd="0" presId="urn:microsoft.com/office/officeart/2005/8/layout/orgChart1"/>
    <dgm:cxn modelId="{579E8586-2F70-45FA-9096-B64879E2CCF3}" type="presParOf" srcId="{0C8094EC-91B5-4FD1-91BC-EFE95EFA5F26}" destId="{3E1E8AFB-4036-4770-9A35-CF72612FDF3F}" srcOrd="0" destOrd="0" presId="urn:microsoft.com/office/officeart/2005/8/layout/orgChart1"/>
    <dgm:cxn modelId="{E2FD101E-F35D-4E8F-8053-8E31CC70B2E2}" type="presParOf" srcId="{3E1E8AFB-4036-4770-9A35-CF72612FDF3F}" destId="{0D557ACE-23A3-4F95-9D75-615F6DA2EB03}" srcOrd="0" destOrd="0" presId="urn:microsoft.com/office/officeart/2005/8/layout/orgChart1"/>
    <dgm:cxn modelId="{4B689F7D-C5E1-462B-BD81-130FFE7C29BC}" type="presParOf" srcId="{3E1E8AFB-4036-4770-9A35-CF72612FDF3F}" destId="{1038ADF2-B868-48E0-9DC6-81FA1B45C829}" srcOrd="1" destOrd="0" presId="urn:microsoft.com/office/officeart/2005/8/layout/orgChart1"/>
    <dgm:cxn modelId="{70B0BED4-0B75-4E06-9A6B-FE8F303D5A67}" type="presParOf" srcId="{0C8094EC-91B5-4FD1-91BC-EFE95EFA5F26}" destId="{0D2B5AF3-8B2F-4A0B-B5EB-D567B87C48CC}" srcOrd="1" destOrd="0" presId="urn:microsoft.com/office/officeart/2005/8/layout/orgChart1"/>
    <dgm:cxn modelId="{79F2E2DD-02C4-4737-9E38-1C2946482C44}" type="presParOf" srcId="{0C8094EC-91B5-4FD1-91BC-EFE95EFA5F26}" destId="{9DF64958-974A-416C-A2A0-D4254A5E9597}" srcOrd="2" destOrd="0" presId="urn:microsoft.com/office/officeart/2005/8/layout/orgChart1"/>
    <dgm:cxn modelId="{7A740F2F-4FF1-4884-9A70-B71B7FA91BB4}" type="presParOf" srcId="{831DDE97-AA2D-4796-91C2-E73D584CC039}" destId="{B80F4168-C301-4C74-B4E7-1EDCD4012FA8}" srcOrd="2" destOrd="0" presId="urn:microsoft.com/office/officeart/2005/8/layout/orgChart1"/>
    <dgm:cxn modelId="{2FB10EDB-D2FB-4401-9263-723255EA5E58}" type="presParOf" srcId="{FC4C47E0-9863-4E23-9455-985073429659}" destId="{A0317543-140A-4AF1-B9A6-BD92DCDEFB4F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5C098E71-3989-40D7-B024-202C5AF7816F}" type="presParOf" srcId="{E6CFA08A-7145-470C-A659-6A725D85622B}" destId="{8625149F-7D37-4084-B609-C3E87F852DCC}" srcOrd="0" destOrd="0" presId="urn:microsoft.com/office/officeart/2005/8/layout/orgChart1"/>
    <dgm:cxn modelId="{2E241F83-345B-4452-A22A-C65B059D275A}" type="presParOf" srcId="{E6CFA08A-7145-470C-A659-6A725D85622B}" destId="{851F9BB5-D466-450B-898F-C83F6220ABBF}" srcOrd="1" destOrd="0" presId="urn:microsoft.com/office/officeart/2005/8/layout/orgChart1"/>
    <dgm:cxn modelId="{0EB491BA-9971-4EB6-8B18-351350F03CB8}" type="presParOf" srcId="{851F9BB5-D466-450B-898F-C83F6220ABBF}" destId="{6708C068-D3E7-4C96-9410-5571B346ABD0}" srcOrd="0" destOrd="0" presId="urn:microsoft.com/office/officeart/2005/8/layout/orgChart1"/>
    <dgm:cxn modelId="{D9DE0158-C6BC-4A58-AD5B-56A737A56D87}" type="presParOf" srcId="{6708C068-D3E7-4C96-9410-5571B346ABD0}" destId="{109B8FAB-5038-408D-9752-CC81977397BE}" srcOrd="0" destOrd="0" presId="urn:microsoft.com/office/officeart/2005/8/layout/orgChart1"/>
    <dgm:cxn modelId="{FB03964E-5C51-4D27-8AF5-35FB88A627A0}" type="presParOf" srcId="{6708C068-D3E7-4C96-9410-5571B346ABD0}" destId="{A3899F65-D264-4ECC-8C62-8AA8F3D5A766}" srcOrd="1" destOrd="0" presId="urn:microsoft.com/office/officeart/2005/8/layout/orgChart1"/>
    <dgm:cxn modelId="{94DE61BA-C425-4B58-8500-86232D54DD5C}" type="presParOf" srcId="{851F9BB5-D466-450B-898F-C83F6220ABBF}" destId="{47AE8383-5B75-4425-9D2F-D64DF5A2A6E2}" srcOrd="1" destOrd="0" presId="urn:microsoft.com/office/officeart/2005/8/layout/orgChart1"/>
    <dgm:cxn modelId="{8E3D5C08-F0FA-487B-978C-BDA81F8796EF}" type="presParOf" srcId="{851F9BB5-D466-450B-898F-C83F6220ABBF}" destId="{DBF8067B-D5C2-4A3F-BF60-13BE93A454FB}" srcOrd="2" destOrd="0" presId="urn:microsoft.com/office/officeart/2005/8/layout/orgChart1"/>
    <dgm:cxn modelId="{A1901434-E9B5-4BA8-8CBD-7A82389EBA87}" type="presParOf" srcId="{E6CFA08A-7145-470C-A659-6A725D85622B}" destId="{09443022-3FBE-4AB6-B42B-2CDBC286AB36}" srcOrd="2" destOrd="0" presId="urn:microsoft.com/office/officeart/2005/8/layout/orgChart1"/>
    <dgm:cxn modelId="{0712CF7E-2B85-435F-918A-087520F43FBF}" type="presParOf" srcId="{E6CFA08A-7145-470C-A659-6A725D85622B}" destId="{BDB82DB5-7A58-49D1-ACE2-CA37890642A6}" srcOrd="3" destOrd="0" presId="urn:microsoft.com/office/officeart/2005/8/layout/orgChart1"/>
    <dgm:cxn modelId="{2998AD0E-F758-4BE8-AEDC-4EF49F4F621F}" type="presParOf" srcId="{BDB82DB5-7A58-49D1-ACE2-CA37890642A6}" destId="{2DF8E993-4C2E-447D-9D68-BABB7311B7FD}" srcOrd="0" destOrd="0" presId="urn:microsoft.com/office/officeart/2005/8/layout/orgChart1"/>
    <dgm:cxn modelId="{37DBC806-016F-4976-9BB6-FA7ADA4AA42F}" type="presParOf" srcId="{2DF8E993-4C2E-447D-9D68-BABB7311B7FD}" destId="{F5056070-BB17-48EF-93F3-49678E0468A1}" srcOrd="0" destOrd="0" presId="urn:microsoft.com/office/officeart/2005/8/layout/orgChart1"/>
    <dgm:cxn modelId="{111FDDBE-437C-4A52-9CE5-C1AC8A3C67E1}" type="presParOf" srcId="{2DF8E993-4C2E-447D-9D68-BABB7311B7FD}" destId="{F55151F7-234E-476E-A86D-3579164024BD}" srcOrd="1" destOrd="0" presId="urn:microsoft.com/office/officeart/2005/8/layout/orgChart1"/>
    <dgm:cxn modelId="{5081B0F5-1C3F-4D43-AC53-8CCFC7A77CD7}" type="presParOf" srcId="{BDB82DB5-7A58-49D1-ACE2-CA37890642A6}" destId="{F481FA4C-1EE1-4C37-9803-7A61BE83CC22}" srcOrd="1" destOrd="0" presId="urn:microsoft.com/office/officeart/2005/8/layout/orgChart1"/>
    <dgm:cxn modelId="{89378A93-56B3-4628-88BB-F0D2F5028B2E}" type="presParOf" srcId="{BDB82DB5-7A58-49D1-ACE2-CA37890642A6}" destId="{DC323FEF-FB09-4D4A-B406-C259CC7954C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Jefe(a) de </a:t>
          </a:r>
          <a:r>
            <a:rPr lang="es-MX" altLang="es-MX" sz="1200" dirty="0" smtClean="0">
              <a:solidFill>
                <a:schemeClr val="tx1"/>
              </a:solidFill>
            </a:rPr>
            <a:t>Licencias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13ABDC6-58B7-417A-A67E-740021A77F2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 </a:t>
          </a:r>
          <a:r>
            <a:rPr lang="es-MX" altLang="es-MX" sz="1200" dirty="0" smtClean="0">
              <a:solidFill>
                <a:schemeClr val="tx1"/>
              </a:solidFill>
            </a:rPr>
            <a:t>Administrativo(a</a:t>
          </a:r>
          <a:r>
            <a:rPr lang="es-MX" altLang="es-MX" sz="1200" dirty="0" smtClean="0">
              <a:solidFill>
                <a:schemeClr val="tx1"/>
              </a:solidFill>
            </a:rPr>
            <a:t>)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5ACDE88-EA94-4A71-ACC1-903A1277A77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Médicos(as</a:t>
          </a:r>
          <a:r>
            <a:rPr lang="es-MX" altLang="es-MX" sz="1200" dirty="0" smtClean="0">
              <a:solidFill>
                <a:schemeClr val="tx1"/>
              </a:solidFill>
            </a:rPr>
            <a:t>)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EBF28800-DFF4-4DF1-98EF-348D577D4AE1}" type="parTrans" cxnId="{F8EFF1AB-A17D-4FD6-A782-5F1838E63F4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6543FA6-6C4A-4F76-A93D-03B082BDF8C9}" type="sibTrans" cxnId="{F8EFF1AB-A17D-4FD6-A782-5F1838E63F4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7CA0328-0675-4D7C-8634-2CC03A0B206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Coordinador(a) de </a:t>
          </a:r>
          <a:r>
            <a:rPr lang="es-MX" altLang="es-MX" sz="1200" dirty="0" smtClean="0">
              <a:solidFill>
                <a:schemeClr val="tx1"/>
              </a:solidFill>
            </a:rPr>
            <a:t>Licencias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1B53A27E-9A37-4BB2-ADF2-6C4CE843C372}" type="parTrans" cxnId="{04712574-5E8E-4C36-B7CD-52B2CBAF3172}">
      <dgm:prSet/>
      <dgm:spPr/>
      <dgm:t>
        <a:bodyPr/>
        <a:lstStyle/>
        <a:p>
          <a:endParaRPr lang="es-ES" sz="1200"/>
        </a:p>
      </dgm:t>
    </dgm:pt>
    <dgm:pt modelId="{57A32356-4957-43CA-873F-A22FFF1C6767}" type="sibTrans" cxnId="{04712574-5E8E-4C36-B7CD-52B2CBAF3172}">
      <dgm:prSet/>
      <dgm:spPr/>
      <dgm:t>
        <a:bodyPr/>
        <a:lstStyle/>
        <a:p>
          <a:endParaRPr lang="es-ES" sz="1200"/>
        </a:p>
      </dgm:t>
    </dgm:pt>
    <dgm:pt modelId="{1EC82BA6-23DF-4097-BDA4-A9E15E1AA085}">
      <dgm:prSet custT="1"/>
      <dgm:spPr/>
      <dgm:t>
        <a:bodyPr/>
        <a:lstStyle/>
        <a:p>
          <a:r>
            <a:rPr lang="es-ES" sz="1200" dirty="0" smtClean="0"/>
            <a:t>Jefe(a) de </a:t>
          </a:r>
          <a:r>
            <a:rPr lang="es-ES" sz="1200" dirty="0" smtClean="0"/>
            <a:t>Módulo</a:t>
          </a:r>
          <a:endParaRPr lang="es-ES" sz="1200" dirty="0" smtClean="0"/>
        </a:p>
      </dgm:t>
    </dgm:pt>
    <dgm:pt modelId="{CBAD12FB-F71E-4B3A-86F2-46398B4C6F16}" type="parTrans" cxnId="{14BFAABE-E528-4E19-BF20-610EB363F370}">
      <dgm:prSet/>
      <dgm:spPr/>
      <dgm:t>
        <a:bodyPr/>
        <a:lstStyle/>
        <a:p>
          <a:endParaRPr lang="es-ES" sz="1200"/>
        </a:p>
      </dgm:t>
    </dgm:pt>
    <dgm:pt modelId="{1601B558-2520-4541-9352-868FA8ABBDE4}" type="sibTrans" cxnId="{14BFAABE-E528-4E19-BF20-610EB363F370}">
      <dgm:prSet/>
      <dgm:spPr/>
      <dgm:t>
        <a:bodyPr/>
        <a:lstStyle/>
        <a:p>
          <a:endParaRPr lang="es-ES" sz="1200"/>
        </a:p>
      </dgm:t>
    </dgm:pt>
    <dgm:pt modelId="{47FBBE5A-B114-47FA-BD03-99488D130F88}">
      <dgm:prSet custT="1"/>
      <dgm:spPr/>
      <dgm:t>
        <a:bodyPr/>
        <a:lstStyle/>
        <a:p>
          <a:r>
            <a:rPr lang="es-ES" sz="1200" dirty="0" smtClean="0"/>
            <a:t>Secretaria(o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857CD8D3-3327-435F-9ED4-B0EEB9648253}" type="parTrans" cxnId="{5E35BA63-7365-4C16-8B3E-FB3F9942E8F6}">
      <dgm:prSet/>
      <dgm:spPr/>
      <dgm:t>
        <a:bodyPr/>
        <a:lstStyle/>
        <a:p>
          <a:endParaRPr lang="es-ES" sz="1200"/>
        </a:p>
      </dgm:t>
    </dgm:pt>
    <dgm:pt modelId="{232773B0-6E44-4D41-B6C0-FC5D44D6BD8E}" type="sibTrans" cxnId="{5E35BA63-7365-4C16-8B3E-FB3F9942E8F6}">
      <dgm:prSet/>
      <dgm:spPr/>
      <dgm:t>
        <a:bodyPr/>
        <a:lstStyle/>
        <a:p>
          <a:endParaRPr lang="es-ES" sz="1200"/>
        </a:p>
      </dgm:t>
    </dgm:pt>
    <dgm:pt modelId="{4C0A91F9-44E3-4342-98E2-FD4D25E92286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</a:rPr>
            <a:t>Atención y Orientación a el(la) Ciudadano(a</a:t>
          </a:r>
          <a:r>
            <a:rPr lang="es-MX" altLang="es-MX" sz="1200" dirty="0" smtClean="0">
              <a:solidFill>
                <a:schemeClr val="tx1"/>
              </a:solidFill>
            </a:rPr>
            <a:t>)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10EC89B1-D277-4EFF-8572-B305A2643A6A}" type="parTrans" cxnId="{55998ED0-C4F9-4A5E-AB1D-32DECB47EB49}">
      <dgm:prSet/>
      <dgm:spPr/>
      <dgm:t>
        <a:bodyPr/>
        <a:lstStyle/>
        <a:p>
          <a:endParaRPr lang="es-ES" sz="1200"/>
        </a:p>
      </dgm:t>
    </dgm:pt>
    <dgm:pt modelId="{CD8E6CB3-D9E0-4AB7-9BD5-C20E9E5A1A49}" type="sibTrans" cxnId="{55998ED0-C4F9-4A5E-AB1D-32DECB47EB49}">
      <dgm:prSet/>
      <dgm:spPr/>
      <dgm:t>
        <a:bodyPr/>
        <a:lstStyle/>
        <a:p>
          <a:endParaRPr lang="es-ES" sz="1200"/>
        </a:p>
      </dgm:t>
    </dgm:pt>
    <dgm:pt modelId="{072FA77F-07B2-4E5F-B0A6-2EE3502E10B2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</a:rPr>
            <a:t>Secretaria(o) </a:t>
          </a:r>
          <a:r>
            <a:rPr lang="es-MX" altLang="es-MX" sz="1200" dirty="0" smtClean="0">
              <a:solidFill>
                <a:schemeClr val="tx1"/>
              </a:solidFill>
            </a:rPr>
            <a:t>D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23DE7804-44B7-4E07-906D-27FD199D258D}" type="parTrans" cxnId="{2B3CFEB7-463F-40E6-87FB-1DF3BD27FF66}">
      <dgm:prSet/>
      <dgm:spPr/>
      <dgm:t>
        <a:bodyPr/>
        <a:lstStyle/>
        <a:p>
          <a:endParaRPr lang="es-ES" sz="1200"/>
        </a:p>
      </dgm:t>
    </dgm:pt>
    <dgm:pt modelId="{7E1B23DF-9C38-4A61-B5BA-06B01E5F929E}" type="sibTrans" cxnId="{2B3CFEB7-463F-40E6-87FB-1DF3BD27FF66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C98612D-0C6A-4FDE-B670-C6AB55C66058}" type="pres">
      <dgm:prSet presAssocID="{77CA0328-0675-4D7C-8634-2CC03A0B2069}" presName="hierRoot1" presStyleCnt="0">
        <dgm:presLayoutVars>
          <dgm:hierBranch val="init"/>
        </dgm:presLayoutVars>
      </dgm:prSet>
      <dgm:spPr/>
    </dgm:pt>
    <dgm:pt modelId="{81ECD50C-13ED-4F6D-A77C-3DCCE19A1CDD}" type="pres">
      <dgm:prSet presAssocID="{77CA0328-0675-4D7C-8634-2CC03A0B2069}" presName="rootComposite1" presStyleCnt="0"/>
      <dgm:spPr/>
    </dgm:pt>
    <dgm:pt modelId="{6D2D60A2-22C9-4130-A34E-6F1FB3CD6176}" type="pres">
      <dgm:prSet presAssocID="{77CA0328-0675-4D7C-8634-2CC03A0B2069}" presName="rootText1" presStyleLbl="node0" presStyleIdx="0" presStyleCnt="1" custScaleX="202798" custScaleY="161811" custLinFactNeighborX="760" custLinFactNeighborY="-73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55E063-6D99-45A2-B778-A6EFC0A36934}" type="pres">
      <dgm:prSet presAssocID="{77CA0328-0675-4D7C-8634-2CC03A0B20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D95C262-F3B2-468D-B58F-8614E43D4F06}" type="pres">
      <dgm:prSet presAssocID="{77CA0328-0675-4D7C-8634-2CC03A0B2069}" presName="hierChild2" presStyleCnt="0"/>
      <dgm:spPr/>
    </dgm:pt>
    <dgm:pt modelId="{BAAE0CCE-62DB-4116-82F8-D51EBE86FCE5}" type="pres">
      <dgm:prSet presAssocID="{8D68EF15-F857-4A2D-BC0F-9D2136394EF6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0296DA8-EB6E-4418-A161-F4A96C960A3E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7ADA13C4-3EFF-44D9-83E6-8B0568C80578}" type="pres">
      <dgm:prSet presAssocID="{8F9B962E-1A76-4DB3-8E18-81A971FBB424}" presName="rootComposite" presStyleCnt="0"/>
      <dgm:spPr/>
    </dgm:pt>
    <dgm:pt modelId="{EA3F6FDA-D17C-4DBD-A1B1-9A68DF9AEE6C}" type="pres">
      <dgm:prSet presAssocID="{8F9B962E-1A76-4DB3-8E18-81A971FBB424}" presName="rootText" presStyleLbl="node2" presStyleIdx="0" presStyleCnt="2" custScaleX="187952" custScaleY="145130" custLinFactNeighborX="6045" custLinFactNeighborY="-22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7DD62A-3A4F-40A4-9606-B60E83C8F280}" type="pres">
      <dgm:prSet presAssocID="{8F9B962E-1A76-4DB3-8E18-81A971FBB424}" presName="rootConnector" presStyleLbl="node2" presStyleIdx="0" presStyleCnt="2"/>
      <dgm:spPr/>
      <dgm:t>
        <a:bodyPr/>
        <a:lstStyle/>
        <a:p>
          <a:endParaRPr lang="es-ES"/>
        </a:p>
      </dgm:t>
    </dgm:pt>
    <dgm:pt modelId="{D70E8416-8634-45E9-A718-F442A9218CA9}" type="pres">
      <dgm:prSet presAssocID="{8F9B962E-1A76-4DB3-8E18-81A971FBB424}" presName="hierChild4" presStyleCnt="0"/>
      <dgm:spPr/>
    </dgm:pt>
    <dgm:pt modelId="{E3FA594D-1926-4458-8DA2-ABE278C20571}" type="pres">
      <dgm:prSet presAssocID="{1F1AD0A3-D7C4-4B4E-80A7-E2621A72994E}" presName="Name35" presStyleLbl="parChTrans1D3" presStyleIdx="0" presStyleCnt="5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0" presStyleCnt="5" custScaleX="145130" custScaleY="205655" custLinFactNeighborX="-166" custLinFactNeighborY="21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0" presStyleCnt="5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C5B522BE-75A2-41D8-8A81-6F22CD8850AF}" type="pres">
      <dgm:prSet presAssocID="{EBF28800-DFF4-4DF1-98EF-348D577D4AE1}" presName="Name35" presStyleLbl="parChTrans1D3" presStyleIdx="1" presStyleCnt="5"/>
      <dgm:spPr/>
      <dgm:t>
        <a:bodyPr/>
        <a:lstStyle/>
        <a:p>
          <a:endParaRPr lang="es-ES"/>
        </a:p>
      </dgm:t>
    </dgm:pt>
    <dgm:pt modelId="{F84FB4AC-1442-403B-BB7D-8DE38F46ECD8}" type="pres">
      <dgm:prSet presAssocID="{B5ACDE88-EA94-4A71-ACC1-903A1277A77B}" presName="hierRoot2" presStyleCnt="0">
        <dgm:presLayoutVars>
          <dgm:hierBranch/>
        </dgm:presLayoutVars>
      </dgm:prSet>
      <dgm:spPr/>
    </dgm:pt>
    <dgm:pt modelId="{1A14FA74-0FCA-4549-93F9-F8DADB7A16F2}" type="pres">
      <dgm:prSet presAssocID="{B5ACDE88-EA94-4A71-ACC1-903A1277A77B}" presName="rootComposite" presStyleCnt="0"/>
      <dgm:spPr/>
    </dgm:pt>
    <dgm:pt modelId="{77FFF755-0490-4820-A875-C725D434A9BE}" type="pres">
      <dgm:prSet presAssocID="{B5ACDE88-EA94-4A71-ACC1-903A1277A77B}" presName="rootText" presStyleLbl="node3" presStyleIdx="1" presStyleCnt="5" custScaleX="145130" custScaleY="150361" custLinFactNeighborX="5465" custLinFactNeighborY="22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63246D-640D-404E-8F48-36B5FE121C54}" type="pres">
      <dgm:prSet presAssocID="{B5ACDE88-EA94-4A71-ACC1-903A1277A77B}" presName="rootConnector" presStyleLbl="node3" presStyleIdx="1" presStyleCnt="5"/>
      <dgm:spPr/>
      <dgm:t>
        <a:bodyPr/>
        <a:lstStyle/>
        <a:p>
          <a:endParaRPr lang="es-ES"/>
        </a:p>
      </dgm:t>
    </dgm:pt>
    <dgm:pt modelId="{B3B80719-B180-4809-862D-A119EE7D55AA}" type="pres">
      <dgm:prSet presAssocID="{B5ACDE88-EA94-4A71-ACC1-903A1277A77B}" presName="hierChild4" presStyleCnt="0"/>
      <dgm:spPr/>
    </dgm:pt>
    <dgm:pt modelId="{4FE412AE-F9F1-4C9F-A761-0D1343FC8B4D}" type="pres">
      <dgm:prSet presAssocID="{B5ACDE88-EA94-4A71-ACC1-903A1277A77B}" presName="hierChild5" presStyleCnt="0"/>
      <dgm:spPr/>
    </dgm:pt>
    <dgm:pt modelId="{0566D923-EB57-4818-8545-859FCB79545B}" type="pres">
      <dgm:prSet presAssocID="{8F9B962E-1A76-4DB3-8E18-81A971FBB424}" presName="hierChild5" presStyleCnt="0"/>
      <dgm:spPr/>
    </dgm:pt>
    <dgm:pt modelId="{C4E75018-1805-41E4-9ADD-3871C6F26749}" type="pres">
      <dgm:prSet presAssocID="{CBAD12FB-F71E-4B3A-86F2-46398B4C6F16}" presName="Name37" presStyleLbl="parChTrans1D2" presStyleIdx="1" presStyleCnt="2"/>
      <dgm:spPr/>
      <dgm:t>
        <a:bodyPr/>
        <a:lstStyle/>
        <a:p>
          <a:endParaRPr lang="es-ES"/>
        </a:p>
      </dgm:t>
    </dgm:pt>
    <dgm:pt modelId="{3F899DE9-3FFE-4DF6-9547-4D55B20F0B49}" type="pres">
      <dgm:prSet presAssocID="{1EC82BA6-23DF-4097-BDA4-A9E15E1AA085}" presName="hierRoot2" presStyleCnt="0">
        <dgm:presLayoutVars>
          <dgm:hierBranch val="hang"/>
        </dgm:presLayoutVars>
      </dgm:prSet>
      <dgm:spPr/>
    </dgm:pt>
    <dgm:pt modelId="{5E9C0525-5C06-43CA-BAEB-DC4106FB5F07}" type="pres">
      <dgm:prSet presAssocID="{1EC82BA6-23DF-4097-BDA4-A9E15E1AA085}" presName="rootComposite" presStyleCnt="0"/>
      <dgm:spPr/>
    </dgm:pt>
    <dgm:pt modelId="{5FD798A0-B481-4BBA-845C-0914D94AD45A}" type="pres">
      <dgm:prSet presAssocID="{1EC82BA6-23DF-4097-BDA4-A9E15E1AA085}" presName="rootText" presStyleLbl="node2" presStyleIdx="1" presStyleCnt="2" custScaleX="187952" custScaleY="145130" custLinFactNeighborY="-22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EC21D9-D623-466D-84D1-F030AAE53C08}" type="pres">
      <dgm:prSet presAssocID="{1EC82BA6-23DF-4097-BDA4-A9E15E1AA085}" presName="rootConnector" presStyleLbl="node2" presStyleIdx="1" presStyleCnt="2"/>
      <dgm:spPr/>
      <dgm:t>
        <a:bodyPr/>
        <a:lstStyle/>
        <a:p>
          <a:endParaRPr lang="es-ES"/>
        </a:p>
      </dgm:t>
    </dgm:pt>
    <dgm:pt modelId="{1BCAF68B-E9F7-45FE-BD5D-38A0F4E02AAC}" type="pres">
      <dgm:prSet presAssocID="{1EC82BA6-23DF-4097-BDA4-A9E15E1AA085}" presName="hierChild4" presStyleCnt="0"/>
      <dgm:spPr/>
    </dgm:pt>
    <dgm:pt modelId="{47A91BBC-D0CC-4494-88A1-CA170A79A000}" type="pres">
      <dgm:prSet presAssocID="{857CD8D3-3327-435F-9ED4-B0EEB9648253}" presName="Name48" presStyleLbl="parChTrans1D3" presStyleIdx="2" presStyleCnt="5"/>
      <dgm:spPr/>
      <dgm:t>
        <a:bodyPr/>
        <a:lstStyle/>
        <a:p>
          <a:endParaRPr lang="es-ES"/>
        </a:p>
      </dgm:t>
    </dgm:pt>
    <dgm:pt modelId="{AB342A69-E8FB-446A-BD9A-E1C8994646C1}" type="pres">
      <dgm:prSet presAssocID="{47FBBE5A-B114-47FA-BD03-99488D130F88}" presName="hierRoot2" presStyleCnt="0">
        <dgm:presLayoutVars>
          <dgm:hierBranch val="hang"/>
        </dgm:presLayoutVars>
      </dgm:prSet>
      <dgm:spPr/>
    </dgm:pt>
    <dgm:pt modelId="{74CF9F76-F707-473B-9DA0-9822FC60108B}" type="pres">
      <dgm:prSet presAssocID="{47FBBE5A-B114-47FA-BD03-99488D130F88}" presName="rootComposite" presStyleCnt="0"/>
      <dgm:spPr/>
    </dgm:pt>
    <dgm:pt modelId="{11C09E17-66FA-4C94-B834-BCFC27A12254}" type="pres">
      <dgm:prSet presAssocID="{47FBBE5A-B114-47FA-BD03-99488D130F88}" presName="rootText" presStyleLbl="node3" presStyleIdx="2" presStyleCnt="5" custScaleX="145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D5F483-2230-47B0-B36A-8C92255D2334}" type="pres">
      <dgm:prSet presAssocID="{47FBBE5A-B114-47FA-BD03-99488D130F88}" presName="rootConnector" presStyleLbl="node3" presStyleIdx="2" presStyleCnt="5"/>
      <dgm:spPr/>
      <dgm:t>
        <a:bodyPr/>
        <a:lstStyle/>
        <a:p>
          <a:endParaRPr lang="es-ES"/>
        </a:p>
      </dgm:t>
    </dgm:pt>
    <dgm:pt modelId="{C365878C-E776-45CC-9382-BD6E9C3A05B2}" type="pres">
      <dgm:prSet presAssocID="{47FBBE5A-B114-47FA-BD03-99488D130F88}" presName="hierChild4" presStyleCnt="0"/>
      <dgm:spPr/>
    </dgm:pt>
    <dgm:pt modelId="{47B5F554-F816-4F92-A9B5-EF716E37F13A}" type="pres">
      <dgm:prSet presAssocID="{47FBBE5A-B114-47FA-BD03-99488D130F88}" presName="hierChild5" presStyleCnt="0"/>
      <dgm:spPr/>
    </dgm:pt>
    <dgm:pt modelId="{76B73B3B-5D9B-4759-AE94-0435C2E3C069}" type="pres">
      <dgm:prSet presAssocID="{10EC89B1-D277-4EFF-8572-B305A2643A6A}" presName="Name48" presStyleLbl="parChTrans1D3" presStyleIdx="3" presStyleCnt="5"/>
      <dgm:spPr/>
      <dgm:t>
        <a:bodyPr/>
        <a:lstStyle/>
        <a:p>
          <a:endParaRPr lang="es-ES"/>
        </a:p>
      </dgm:t>
    </dgm:pt>
    <dgm:pt modelId="{A0A59F6C-F8AC-4D59-8831-61759097AE73}" type="pres">
      <dgm:prSet presAssocID="{4C0A91F9-44E3-4342-98E2-FD4D25E92286}" presName="hierRoot2" presStyleCnt="0">
        <dgm:presLayoutVars>
          <dgm:hierBranch val="hang"/>
        </dgm:presLayoutVars>
      </dgm:prSet>
      <dgm:spPr/>
    </dgm:pt>
    <dgm:pt modelId="{B362B717-068C-44B4-8A6A-E9DA5155FB3E}" type="pres">
      <dgm:prSet presAssocID="{4C0A91F9-44E3-4342-98E2-FD4D25E92286}" presName="rootComposite" presStyleCnt="0"/>
      <dgm:spPr/>
    </dgm:pt>
    <dgm:pt modelId="{A0BC9189-3C29-4EDD-8B6D-3F0BA77BED7C}" type="pres">
      <dgm:prSet presAssocID="{4C0A91F9-44E3-4342-98E2-FD4D25E92286}" presName="rootText" presStyleLbl="node3" presStyleIdx="3" presStyleCnt="5" custScaleX="145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59ECD4-5542-4824-866C-3B4A9CA6DDE5}" type="pres">
      <dgm:prSet presAssocID="{4C0A91F9-44E3-4342-98E2-FD4D25E92286}" presName="rootConnector" presStyleLbl="node3" presStyleIdx="3" presStyleCnt="5"/>
      <dgm:spPr/>
      <dgm:t>
        <a:bodyPr/>
        <a:lstStyle/>
        <a:p>
          <a:endParaRPr lang="es-ES"/>
        </a:p>
      </dgm:t>
    </dgm:pt>
    <dgm:pt modelId="{2D160587-DE3B-498B-928C-8066BCF8141E}" type="pres">
      <dgm:prSet presAssocID="{4C0A91F9-44E3-4342-98E2-FD4D25E92286}" presName="hierChild4" presStyleCnt="0"/>
      <dgm:spPr/>
    </dgm:pt>
    <dgm:pt modelId="{B073670A-92A1-48F3-AAB0-0CF2E1532E35}" type="pres">
      <dgm:prSet presAssocID="{4C0A91F9-44E3-4342-98E2-FD4D25E92286}" presName="hierChild5" presStyleCnt="0"/>
      <dgm:spPr/>
    </dgm:pt>
    <dgm:pt modelId="{FAEA70BC-BBE0-4107-8B9D-B29153FFE365}" type="pres">
      <dgm:prSet presAssocID="{23DE7804-44B7-4E07-906D-27FD199D258D}" presName="Name48" presStyleLbl="parChTrans1D3" presStyleIdx="4" presStyleCnt="5"/>
      <dgm:spPr/>
      <dgm:t>
        <a:bodyPr/>
        <a:lstStyle/>
        <a:p>
          <a:endParaRPr lang="es-ES"/>
        </a:p>
      </dgm:t>
    </dgm:pt>
    <dgm:pt modelId="{0AFAA132-C98D-490F-8525-88C3A71F9F7E}" type="pres">
      <dgm:prSet presAssocID="{072FA77F-07B2-4E5F-B0A6-2EE3502E10B2}" presName="hierRoot2" presStyleCnt="0">
        <dgm:presLayoutVars>
          <dgm:hierBranch val="hang"/>
        </dgm:presLayoutVars>
      </dgm:prSet>
      <dgm:spPr/>
    </dgm:pt>
    <dgm:pt modelId="{A23617D4-D1BF-40E0-850E-1ACA148EDAAA}" type="pres">
      <dgm:prSet presAssocID="{072FA77F-07B2-4E5F-B0A6-2EE3502E10B2}" presName="rootComposite" presStyleCnt="0"/>
      <dgm:spPr/>
    </dgm:pt>
    <dgm:pt modelId="{43946CFA-6485-4C6C-9EE1-A43B84F1EC61}" type="pres">
      <dgm:prSet presAssocID="{072FA77F-07B2-4E5F-B0A6-2EE3502E10B2}" presName="rootText" presStyleLbl="node3" presStyleIdx="4" presStyleCnt="5" custScaleX="145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F27F85-DC87-4E2A-BE2A-37021782DFC5}" type="pres">
      <dgm:prSet presAssocID="{072FA77F-07B2-4E5F-B0A6-2EE3502E10B2}" presName="rootConnector" presStyleLbl="node3" presStyleIdx="4" presStyleCnt="5"/>
      <dgm:spPr/>
      <dgm:t>
        <a:bodyPr/>
        <a:lstStyle/>
        <a:p>
          <a:endParaRPr lang="es-ES"/>
        </a:p>
      </dgm:t>
    </dgm:pt>
    <dgm:pt modelId="{4739B0FF-4AA1-4201-A470-3C2B6BC93C01}" type="pres">
      <dgm:prSet presAssocID="{072FA77F-07B2-4E5F-B0A6-2EE3502E10B2}" presName="hierChild4" presStyleCnt="0"/>
      <dgm:spPr/>
    </dgm:pt>
    <dgm:pt modelId="{6D559A99-485A-4D5A-AE01-7B896665E7E7}" type="pres">
      <dgm:prSet presAssocID="{072FA77F-07B2-4E5F-B0A6-2EE3502E10B2}" presName="hierChild5" presStyleCnt="0"/>
      <dgm:spPr/>
    </dgm:pt>
    <dgm:pt modelId="{C25C047D-DB05-45DB-8DEC-AE214E753277}" type="pres">
      <dgm:prSet presAssocID="{1EC82BA6-23DF-4097-BDA4-A9E15E1AA085}" presName="hierChild5" presStyleCnt="0"/>
      <dgm:spPr/>
    </dgm:pt>
    <dgm:pt modelId="{D7C24774-3C3E-46A3-9FE4-5EA3890D941F}" type="pres">
      <dgm:prSet presAssocID="{77CA0328-0675-4D7C-8634-2CC03A0B2069}" presName="hierChild3" presStyleCnt="0"/>
      <dgm:spPr/>
    </dgm:pt>
  </dgm:ptLst>
  <dgm:cxnLst>
    <dgm:cxn modelId="{6469139F-5D08-4A13-AB33-871B8211A46E}" type="presOf" srcId="{072FA77F-07B2-4E5F-B0A6-2EE3502E10B2}" destId="{43946CFA-6485-4C6C-9EE1-A43B84F1EC61}" srcOrd="0" destOrd="0" presId="urn:microsoft.com/office/officeart/2005/8/layout/orgChart1"/>
    <dgm:cxn modelId="{5822647F-CD18-4C50-A24B-8356713C7E13}" type="presOf" srcId="{B5ACDE88-EA94-4A71-ACC1-903A1277A77B}" destId="{77FFF755-0490-4820-A875-C725D434A9BE}" srcOrd="0" destOrd="0" presId="urn:microsoft.com/office/officeart/2005/8/layout/orgChart1"/>
    <dgm:cxn modelId="{04712574-5E8E-4C36-B7CD-52B2CBAF3172}" srcId="{BD3D72B1-EEF6-4EB4-803A-A74A6B419346}" destId="{77CA0328-0675-4D7C-8634-2CC03A0B2069}" srcOrd="0" destOrd="0" parTransId="{1B53A27E-9A37-4BB2-ADF2-6C4CE843C372}" sibTransId="{57A32356-4957-43CA-873F-A22FFF1C6767}"/>
    <dgm:cxn modelId="{9106F321-1777-40BB-A32C-9844F036F50F}" type="presOf" srcId="{1EC82BA6-23DF-4097-BDA4-A9E15E1AA085}" destId="{91EC21D9-D623-466D-84D1-F030AAE53C08}" srcOrd="1" destOrd="0" presId="urn:microsoft.com/office/officeart/2005/8/layout/orgChart1"/>
    <dgm:cxn modelId="{1B896421-FB67-4804-AEEC-B076628865C2}" type="presOf" srcId="{1EC82BA6-23DF-4097-BDA4-A9E15E1AA085}" destId="{5FD798A0-B481-4BBA-845C-0914D94AD45A}" srcOrd="0" destOrd="0" presId="urn:microsoft.com/office/officeart/2005/8/layout/orgChart1"/>
    <dgm:cxn modelId="{2B3CFEB7-463F-40E6-87FB-1DF3BD27FF66}" srcId="{1EC82BA6-23DF-4097-BDA4-A9E15E1AA085}" destId="{072FA77F-07B2-4E5F-B0A6-2EE3502E10B2}" srcOrd="2" destOrd="0" parTransId="{23DE7804-44B7-4E07-906D-27FD199D258D}" sibTransId="{7E1B23DF-9C38-4A61-B5BA-06B01E5F929E}"/>
    <dgm:cxn modelId="{DE19F0B3-79B6-4751-AD9C-6D36BAC29EAC}" type="presOf" srcId="{EBF28800-DFF4-4DF1-98EF-348D577D4AE1}" destId="{C5B522BE-75A2-41D8-8A81-6F22CD8850AF}" srcOrd="0" destOrd="0" presId="urn:microsoft.com/office/officeart/2005/8/layout/orgChart1"/>
    <dgm:cxn modelId="{2DDC966D-A5B1-4060-9242-724F61E92347}" type="presOf" srcId="{4C0A91F9-44E3-4342-98E2-FD4D25E92286}" destId="{A0BC9189-3C29-4EDD-8B6D-3F0BA77BED7C}" srcOrd="0" destOrd="0" presId="urn:microsoft.com/office/officeart/2005/8/layout/orgChart1"/>
    <dgm:cxn modelId="{F8EFF1AB-A17D-4FD6-A782-5F1838E63F49}" srcId="{8F9B962E-1A76-4DB3-8E18-81A971FBB424}" destId="{B5ACDE88-EA94-4A71-ACC1-903A1277A77B}" srcOrd="1" destOrd="0" parTransId="{EBF28800-DFF4-4DF1-98EF-348D577D4AE1}" sibTransId="{86543FA6-6C4A-4F76-A93D-03B082BDF8C9}"/>
    <dgm:cxn modelId="{D2F8F29D-9D11-4A14-9F3A-01A9E378BEBF}" type="presOf" srcId="{513ABDC6-58B7-417A-A67E-740021A77F2B}" destId="{DD8A29F5-D042-4749-8AE9-1CA72A60AD2C}" srcOrd="0" destOrd="0" presId="urn:microsoft.com/office/officeart/2005/8/layout/orgChart1"/>
    <dgm:cxn modelId="{5E35BA63-7365-4C16-8B3E-FB3F9942E8F6}" srcId="{1EC82BA6-23DF-4097-BDA4-A9E15E1AA085}" destId="{47FBBE5A-B114-47FA-BD03-99488D130F88}" srcOrd="0" destOrd="0" parTransId="{857CD8D3-3327-435F-9ED4-B0EEB9648253}" sibTransId="{232773B0-6E44-4D41-B6C0-FC5D44D6BD8E}"/>
    <dgm:cxn modelId="{8EE7D724-88D6-4340-87C9-1A4A707A329E}" type="presOf" srcId="{8F9B962E-1A76-4DB3-8E18-81A971FBB424}" destId="{E57DD62A-3A4F-40A4-9606-B60E83C8F280}" srcOrd="1" destOrd="0" presId="urn:microsoft.com/office/officeart/2005/8/layout/orgChart1"/>
    <dgm:cxn modelId="{4125FF42-2E79-4E33-A4EA-B3563237526A}" type="presOf" srcId="{4C0A91F9-44E3-4342-98E2-FD4D25E92286}" destId="{2059ECD4-5542-4824-866C-3B4A9CA6DDE5}" srcOrd="1" destOrd="0" presId="urn:microsoft.com/office/officeart/2005/8/layout/orgChart1"/>
    <dgm:cxn modelId="{0BC1B2F2-12E8-478F-961D-53D5AAAD6C9E}" type="presOf" srcId="{8D68EF15-F857-4A2D-BC0F-9D2136394EF6}" destId="{BAAE0CCE-62DB-4116-82F8-D51EBE86FCE5}" srcOrd="0" destOrd="0" presId="urn:microsoft.com/office/officeart/2005/8/layout/orgChart1"/>
    <dgm:cxn modelId="{C9898784-5642-4085-AB1C-3C0E1F66C414}" type="presOf" srcId="{23DE7804-44B7-4E07-906D-27FD199D258D}" destId="{FAEA70BC-BBE0-4107-8B9D-B29153FFE365}" srcOrd="0" destOrd="0" presId="urn:microsoft.com/office/officeart/2005/8/layout/orgChart1"/>
    <dgm:cxn modelId="{616532C7-45FE-4268-BC05-3CD1926FA8BB}" srcId="{77CA0328-0675-4D7C-8634-2CC03A0B2069}" destId="{8F9B962E-1A76-4DB3-8E18-81A971FBB424}" srcOrd="0" destOrd="0" parTransId="{8D68EF15-F857-4A2D-BC0F-9D2136394EF6}" sibTransId="{2F2677F8-7A2F-4F4A-AC82-91F77AD94898}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B7C081F9-4B68-40F1-A8E1-DC34102FA469}" type="presOf" srcId="{513ABDC6-58B7-417A-A67E-740021A77F2B}" destId="{4B2936FA-6711-4585-AFD9-973AA490CD1B}" srcOrd="1" destOrd="0" presId="urn:microsoft.com/office/officeart/2005/8/layout/orgChart1"/>
    <dgm:cxn modelId="{38253BFE-E009-440C-8302-37395993FE2F}" type="presOf" srcId="{8F9B962E-1A76-4DB3-8E18-81A971FBB424}" destId="{EA3F6FDA-D17C-4DBD-A1B1-9A68DF9AEE6C}" srcOrd="0" destOrd="0" presId="urn:microsoft.com/office/officeart/2005/8/layout/orgChart1"/>
    <dgm:cxn modelId="{14BFAABE-E528-4E19-BF20-610EB363F370}" srcId="{77CA0328-0675-4D7C-8634-2CC03A0B2069}" destId="{1EC82BA6-23DF-4097-BDA4-A9E15E1AA085}" srcOrd="1" destOrd="0" parTransId="{CBAD12FB-F71E-4B3A-86F2-46398B4C6F16}" sibTransId="{1601B558-2520-4541-9352-868FA8ABBDE4}"/>
    <dgm:cxn modelId="{0DA2EBFA-A238-4A89-88ED-C95B56E8A357}" type="presOf" srcId="{47FBBE5A-B114-47FA-BD03-99488D130F88}" destId="{11C09E17-66FA-4C94-B834-BCFC27A12254}" srcOrd="0" destOrd="0" presId="urn:microsoft.com/office/officeart/2005/8/layout/orgChart1"/>
    <dgm:cxn modelId="{8916F538-FE05-48E1-8545-D5A0299E6105}" type="presOf" srcId="{47FBBE5A-B114-47FA-BD03-99488D130F88}" destId="{3BD5F483-2230-47B0-B36A-8C92255D2334}" srcOrd="1" destOrd="0" presId="urn:microsoft.com/office/officeart/2005/8/layout/orgChart1"/>
    <dgm:cxn modelId="{25A610A9-B4F9-47D1-BFCC-CBA5795E2099}" type="presOf" srcId="{B5ACDE88-EA94-4A71-ACC1-903A1277A77B}" destId="{5563246D-640D-404E-8F48-36B5FE121C54}" srcOrd="1" destOrd="0" presId="urn:microsoft.com/office/officeart/2005/8/layout/orgChart1"/>
    <dgm:cxn modelId="{E6EF1192-7E93-4ECD-A3D2-2760DF908C46}" type="presOf" srcId="{857CD8D3-3327-435F-9ED4-B0EEB9648253}" destId="{47A91BBC-D0CC-4494-88A1-CA170A79A000}" srcOrd="0" destOrd="0" presId="urn:microsoft.com/office/officeart/2005/8/layout/orgChart1"/>
    <dgm:cxn modelId="{1B02489D-CF0A-456F-B1A4-5D088226625A}" type="presOf" srcId="{77CA0328-0675-4D7C-8634-2CC03A0B2069}" destId="{7B55E063-6D99-45A2-B778-A6EFC0A36934}" srcOrd="1" destOrd="0" presId="urn:microsoft.com/office/officeart/2005/8/layout/orgChart1"/>
    <dgm:cxn modelId="{877D1CA8-ADFF-42C4-840A-C9FAC4C8DEAE}" type="presOf" srcId="{77CA0328-0675-4D7C-8634-2CC03A0B2069}" destId="{6D2D60A2-22C9-4130-A34E-6F1FB3CD6176}" srcOrd="0" destOrd="0" presId="urn:microsoft.com/office/officeart/2005/8/layout/orgChart1"/>
    <dgm:cxn modelId="{3DB5C892-381B-46A3-97E9-9FDFE7A0068C}" type="presOf" srcId="{072FA77F-07B2-4E5F-B0A6-2EE3502E10B2}" destId="{F8F27F85-DC87-4E2A-BE2A-37021782DFC5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745EC8DC-0A0C-4D17-94B6-C656AB6B35B0}" type="presOf" srcId="{10EC89B1-D277-4EFF-8572-B305A2643A6A}" destId="{76B73B3B-5D9B-4759-AE94-0435C2E3C069}" srcOrd="0" destOrd="0" presId="urn:microsoft.com/office/officeart/2005/8/layout/orgChart1"/>
    <dgm:cxn modelId="{23366977-3F77-4389-913D-6AD95AA836DC}" type="presOf" srcId="{CBAD12FB-F71E-4B3A-86F2-46398B4C6F16}" destId="{C4E75018-1805-41E4-9ADD-3871C6F26749}" srcOrd="0" destOrd="0" presId="urn:microsoft.com/office/officeart/2005/8/layout/orgChart1"/>
    <dgm:cxn modelId="{DA5B0725-E596-45DF-9254-6BAC76497F72}" type="presOf" srcId="{1F1AD0A3-D7C4-4B4E-80A7-E2621A72994E}" destId="{E3FA594D-1926-4458-8DA2-ABE278C20571}" srcOrd="0" destOrd="0" presId="urn:microsoft.com/office/officeart/2005/8/layout/orgChart1"/>
    <dgm:cxn modelId="{55998ED0-C4F9-4A5E-AB1D-32DECB47EB49}" srcId="{1EC82BA6-23DF-4097-BDA4-A9E15E1AA085}" destId="{4C0A91F9-44E3-4342-98E2-FD4D25E92286}" srcOrd="1" destOrd="0" parTransId="{10EC89B1-D277-4EFF-8572-B305A2643A6A}" sibTransId="{CD8E6CB3-D9E0-4AB7-9BD5-C20E9E5A1A49}"/>
    <dgm:cxn modelId="{35974E0C-99CC-40CF-B622-47EF2270F05F}" type="presParOf" srcId="{B3263371-B20E-4D1C-87B0-F232DC5A756C}" destId="{9C98612D-0C6A-4FDE-B670-C6AB55C66058}" srcOrd="0" destOrd="0" presId="urn:microsoft.com/office/officeart/2005/8/layout/orgChart1"/>
    <dgm:cxn modelId="{57BFAF20-4644-4099-A9EA-248500E61530}" type="presParOf" srcId="{9C98612D-0C6A-4FDE-B670-C6AB55C66058}" destId="{81ECD50C-13ED-4F6D-A77C-3DCCE19A1CDD}" srcOrd="0" destOrd="0" presId="urn:microsoft.com/office/officeart/2005/8/layout/orgChart1"/>
    <dgm:cxn modelId="{E8A5FD23-F149-44B3-A7A4-D79D3759F163}" type="presParOf" srcId="{81ECD50C-13ED-4F6D-A77C-3DCCE19A1CDD}" destId="{6D2D60A2-22C9-4130-A34E-6F1FB3CD6176}" srcOrd="0" destOrd="0" presId="urn:microsoft.com/office/officeart/2005/8/layout/orgChart1"/>
    <dgm:cxn modelId="{F6BC3A60-FA94-4FF9-AE6F-FF5A656EFF84}" type="presParOf" srcId="{81ECD50C-13ED-4F6D-A77C-3DCCE19A1CDD}" destId="{7B55E063-6D99-45A2-B778-A6EFC0A36934}" srcOrd="1" destOrd="0" presId="urn:microsoft.com/office/officeart/2005/8/layout/orgChart1"/>
    <dgm:cxn modelId="{5B46D66E-15AB-413E-AD72-9B4122B8D61B}" type="presParOf" srcId="{9C98612D-0C6A-4FDE-B670-C6AB55C66058}" destId="{0D95C262-F3B2-468D-B58F-8614E43D4F06}" srcOrd="1" destOrd="0" presId="urn:microsoft.com/office/officeart/2005/8/layout/orgChart1"/>
    <dgm:cxn modelId="{6FEB76FE-5DCE-403F-BB1E-DA860D9D6836}" type="presParOf" srcId="{0D95C262-F3B2-468D-B58F-8614E43D4F06}" destId="{BAAE0CCE-62DB-4116-82F8-D51EBE86FCE5}" srcOrd="0" destOrd="0" presId="urn:microsoft.com/office/officeart/2005/8/layout/orgChart1"/>
    <dgm:cxn modelId="{42CB4331-DCF3-4A26-AD35-872B62BBA9EB}" type="presParOf" srcId="{0D95C262-F3B2-468D-B58F-8614E43D4F06}" destId="{60296DA8-EB6E-4418-A161-F4A96C960A3E}" srcOrd="1" destOrd="0" presId="urn:microsoft.com/office/officeart/2005/8/layout/orgChart1"/>
    <dgm:cxn modelId="{3257129D-C46A-4CCB-91C2-ED59187567C1}" type="presParOf" srcId="{60296DA8-EB6E-4418-A161-F4A96C960A3E}" destId="{7ADA13C4-3EFF-44D9-83E6-8B0568C80578}" srcOrd="0" destOrd="0" presId="urn:microsoft.com/office/officeart/2005/8/layout/orgChart1"/>
    <dgm:cxn modelId="{AB55B8E9-D04B-4CA0-B283-63BA1BF772FD}" type="presParOf" srcId="{7ADA13C4-3EFF-44D9-83E6-8B0568C80578}" destId="{EA3F6FDA-D17C-4DBD-A1B1-9A68DF9AEE6C}" srcOrd="0" destOrd="0" presId="urn:microsoft.com/office/officeart/2005/8/layout/orgChart1"/>
    <dgm:cxn modelId="{4CAEFFCA-A5E4-4CF2-BD4C-6C0A7A43E0B2}" type="presParOf" srcId="{7ADA13C4-3EFF-44D9-83E6-8B0568C80578}" destId="{E57DD62A-3A4F-40A4-9606-B60E83C8F280}" srcOrd="1" destOrd="0" presId="urn:microsoft.com/office/officeart/2005/8/layout/orgChart1"/>
    <dgm:cxn modelId="{EF5BDACD-8D10-46EF-B2E3-BC5FBE204A76}" type="presParOf" srcId="{60296DA8-EB6E-4418-A161-F4A96C960A3E}" destId="{D70E8416-8634-45E9-A718-F442A9218CA9}" srcOrd="1" destOrd="0" presId="urn:microsoft.com/office/officeart/2005/8/layout/orgChart1"/>
    <dgm:cxn modelId="{A46FCA79-2EE8-4517-B995-7E35DC04CC2C}" type="presParOf" srcId="{D70E8416-8634-45E9-A718-F442A9218CA9}" destId="{E3FA594D-1926-4458-8DA2-ABE278C20571}" srcOrd="0" destOrd="0" presId="urn:microsoft.com/office/officeart/2005/8/layout/orgChart1"/>
    <dgm:cxn modelId="{A0A4CBEC-232F-4300-8A74-984661D9E1DC}" type="presParOf" srcId="{D70E8416-8634-45E9-A718-F442A9218CA9}" destId="{6F4EF1FF-E118-4D72-AC58-A58E669D634C}" srcOrd="1" destOrd="0" presId="urn:microsoft.com/office/officeart/2005/8/layout/orgChart1"/>
    <dgm:cxn modelId="{42827F35-95D0-442F-9BBB-F82B8F270DAC}" type="presParOf" srcId="{6F4EF1FF-E118-4D72-AC58-A58E669D634C}" destId="{662C9496-EA97-48EC-A36D-A6FF2448E440}" srcOrd="0" destOrd="0" presId="urn:microsoft.com/office/officeart/2005/8/layout/orgChart1"/>
    <dgm:cxn modelId="{79896FDF-E3DC-4282-9E6A-73CDAB8FAF76}" type="presParOf" srcId="{662C9496-EA97-48EC-A36D-A6FF2448E440}" destId="{DD8A29F5-D042-4749-8AE9-1CA72A60AD2C}" srcOrd="0" destOrd="0" presId="urn:microsoft.com/office/officeart/2005/8/layout/orgChart1"/>
    <dgm:cxn modelId="{2C46CC03-A7CA-441A-9129-631AB38D8249}" type="presParOf" srcId="{662C9496-EA97-48EC-A36D-A6FF2448E440}" destId="{4B2936FA-6711-4585-AFD9-973AA490CD1B}" srcOrd="1" destOrd="0" presId="urn:microsoft.com/office/officeart/2005/8/layout/orgChart1"/>
    <dgm:cxn modelId="{4B530AE9-8030-4CBC-B741-690A5AEEC1DD}" type="presParOf" srcId="{6F4EF1FF-E118-4D72-AC58-A58E669D634C}" destId="{27771CD2-2E56-4B03-A7B5-367C062ACBC1}" srcOrd="1" destOrd="0" presId="urn:microsoft.com/office/officeart/2005/8/layout/orgChart1"/>
    <dgm:cxn modelId="{DFA9E2D1-A6C2-4F05-9B49-3593A8476B7F}" type="presParOf" srcId="{6F4EF1FF-E118-4D72-AC58-A58E669D634C}" destId="{A1ACE6FD-AEF8-4072-B9B4-3381BCB33897}" srcOrd="2" destOrd="0" presId="urn:microsoft.com/office/officeart/2005/8/layout/orgChart1"/>
    <dgm:cxn modelId="{B3D08451-2372-48B2-9E4C-BA2AAA065EB4}" type="presParOf" srcId="{D70E8416-8634-45E9-A718-F442A9218CA9}" destId="{C5B522BE-75A2-41D8-8A81-6F22CD8850AF}" srcOrd="2" destOrd="0" presId="urn:microsoft.com/office/officeart/2005/8/layout/orgChart1"/>
    <dgm:cxn modelId="{E08161C6-C427-4509-B946-A99D9F719D5B}" type="presParOf" srcId="{D70E8416-8634-45E9-A718-F442A9218CA9}" destId="{F84FB4AC-1442-403B-BB7D-8DE38F46ECD8}" srcOrd="3" destOrd="0" presId="urn:microsoft.com/office/officeart/2005/8/layout/orgChart1"/>
    <dgm:cxn modelId="{1380170E-CDB3-4EA7-8707-F3C4316F4021}" type="presParOf" srcId="{F84FB4AC-1442-403B-BB7D-8DE38F46ECD8}" destId="{1A14FA74-0FCA-4549-93F9-F8DADB7A16F2}" srcOrd="0" destOrd="0" presId="urn:microsoft.com/office/officeart/2005/8/layout/orgChart1"/>
    <dgm:cxn modelId="{1007E0A6-4E96-4A74-926F-3727C4AA221E}" type="presParOf" srcId="{1A14FA74-0FCA-4549-93F9-F8DADB7A16F2}" destId="{77FFF755-0490-4820-A875-C725D434A9BE}" srcOrd="0" destOrd="0" presId="urn:microsoft.com/office/officeart/2005/8/layout/orgChart1"/>
    <dgm:cxn modelId="{1B378E80-BE62-44F9-9A8A-FFA75C4D81E2}" type="presParOf" srcId="{1A14FA74-0FCA-4549-93F9-F8DADB7A16F2}" destId="{5563246D-640D-404E-8F48-36B5FE121C54}" srcOrd="1" destOrd="0" presId="urn:microsoft.com/office/officeart/2005/8/layout/orgChart1"/>
    <dgm:cxn modelId="{4DFE4C97-C89D-43D3-8A10-EF0E847133C5}" type="presParOf" srcId="{F84FB4AC-1442-403B-BB7D-8DE38F46ECD8}" destId="{B3B80719-B180-4809-862D-A119EE7D55AA}" srcOrd="1" destOrd="0" presId="urn:microsoft.com/office/officeart/2005/8/layout/orgChart1"/>
    <dgm:cxn modelId="{442B2524-201E-4624-BDA4-B9A3A6D46D15}" type="presParOf" srcId="{F84FB4AC-1442-403B-BB7D-8DE38F46ECD8}" destId="{4FE412AE-F9F1-4C9F-A761-0D1343FC8B4D}" srcOrd="2" destOrd="0" presId="urn:microsoft.com/office/officeart/2005/8/layout/orgChart1"/>
    <dgm:cxn modelId="{16A6C55F-F167-4F65-A8D5-5930B68A1803}" type="presParOf" srcId="{60296DA8-EB6E-4418-A161-F4A96C960A3E}" destId="{0566D923-EB57-4818-8545-859FCB79545B}" srcOrd="2" destOrd="0" presId="urn:microsoft.com/office/officeart/2005/8/layout/orgChart1"/>
    <dgm:cxn modelId="{9E1A3970-069A-4A0E-A349-545318D8F656}" type="presParOf" srcId="{0D95C262-F3B2-468D-B58F-8614E43D4F06}" destId="{C4E75018-1805-41E4-9ADD-3871C6F26749}" srcOrd="2" destOrd="0" presId="urn:microsoft.com/office/officeart/2005/8/layout/orgChart1"/>
    <dgm:cxn modelId="{658FAB44-184A-4C12-B778-71DD81591D17}" type="presParOf" srcId="{0D95C262-F3B2-468D-B58F-8614E43D4F06}" destId="{3F899DE9-3FFE-4DF6-9547-4D55B20F0B49}" srcOrd="3" destOrd="0" presId="urn:microsoft.com/office/officeart/2005/8/layout/orgChart1"/>
    <dgm:cxn modelId="{238279C0-6014-4163-BAE6-6DD716554C31}" type="presParOf" srcId="{3F899DE9-3FFE-4DF6-9547-4D55B20F0B49}" destId="{5E9C0525-5C06-43CA-BAEB-DC4106FB5F07}" srcOrd="0" destOrd="0" presId="urn:microsoft.com/office/officeart/2005/8/layout/orgChart1"/>
    <dgm:cxn modelId="{741A42FB-38F4-41A1-BE48-BA32EE4FF3EF}" type="presParOf" srcId="{5E9C0525-5C06-43CA-BAEB-DC4106FB5F07}" destId="{5FD798A0-B481-4BBA-845C-0914D94AD45A}" srcOrd="0" destOrd="0" presId="urn:microsoft.com/office/officeart/2005/8/layout/orgChart1"/>
    <dgm:cxn modelId="{0066F1B8-9FE4-427A-B507-9CF3A22DAD6A}" type="presParOf" srcId="{5E9C0525-5C06-43CA-BAEB-DC4106FB5F07}" destId="{91EC21D9-D623-466D-84D1-F030AAE53C08}" srcOrd="1" destOrd="0" presId="urn:microsoft.com/office/officeart/2005/8/layout/orgChart1"/>
    <dgm:cxn modelId="{DDA520FC-32CD-447A-8AC8-D24EC55F270F}" type="presParOf" srcId="{3F899DE9-3FFE-4DF6-9547-4D55B20F0B49}" destId="{1BCAF68B-E9F7-45FE-BD5D-38A0F4E02AAC}" srcOrd="1" destOrd="0" presId="urn:microsoft.com/office/officeart/2005/8/layout/orgChart1"/>
    <dgm:cxn modelId="{9903EC97-032D-48AC-86C6-C26354956E54}" type="presParOf" srcId="{1BCAF68B-E9F7-45FE-BD5D-38A0F4E02AAC}" destId="{47A91BBC-D0CC-4494-88A1-CA170A79A000}" srcOrd="0" destOrd="0" presId="urn:microsoft.com/office/officeart/2005/8/layout/orgChart1"/>
    <dgm:cxn modelId="{FD91FA4D-C0EC-4E49-B840-FF73489FEEE7}" type="presParOf" srcId="{1BCAF68B-E9F7-45FE-BD5D-38A0F4E02AAC}" destId="{AB342A69-E8FB-446A-BD9A-E1C8994646C1}" srcOrd="1" destOrd="0" presId="urn:microsoft.com/office/officeart/2005/8/layout/orgChart1"/>
    <dgm:cxn modelId="{75AE2803-4481-4C95-8A6A-23AF470FD097}" type="presParOf" srcId="{AB342A69-E8FB-446A-BD9A-E1C8994646C1}" destId="{74CF9F76-F707-473B-9DA0-9822FC60108B}" srcOrd="0" destOrd="0" presId="urn:microsoft.com/office/officeart/2005/8/layout/orgChart1"/>
    <dgm:cxn modelId="{99B7E29E-1252-48C9-A870-421D157C7228}" type="presParOf" srcId="{74CF9F76-F707-473B-9DA0-9822FC60108B}" destId="{11C09E17-66FA-4C94-B834-BCFC27A12254}" srcOrd="0" destOrd="0" presId="urn:microsoft.com/office/officeart/2005/8/layout/orgChart1"/>
    <dgm:cxn modelId="{0E6708EA-B5DF-4F17-A105-8136A7ED085E}" type="presParOf" srcId="{74CF9F76-F707-473B-9DA0-9822FC60108B}" destId="{3BD5F483-2230-47B0-B36A-8C92255D2334}" srcOrd="1" destOrd="0" presId="urn:microsoft.com/office/officeart/2005/8/layout/orgChart1"/>
    <dgm:cxn modelId="{66EA2AD2-3C9B-400F-BED5-A05D05BCC334}" type="presParOf" srcId="{AB342A69-E8FB-446A-BD9A-E1C8994646C1}" destId="{C365878C-E776-45CC-9382-BD6E9C3A05B2}" srcOrd="1" destOrd="0" presId="urn:microsoft.com/office/officeart/2005/8/layout/orgChart1"/>
    <dgm:cxn modelId="{7C0F6E69-9A03-4516-BC56-13E2D173128B}" type="presParOf" srcId="{AB342A69-E8FB-446A-BD9A-E1C8994646C1}" destId="{47B5F554-F816-4F92-A9B5-EF716E37F13A}" srcOrd="2" destOrd="0" presId="urn:microsoft.com/office/officeart/2005/8/layout/orgChart1"/>
    <dgm:cxn modelId="{7082C43A-087A-4488-8F32-7CF049FEC97C}" type="presParOf" srcId="{1BCAF68B-E9F7-45FE-BD5D-38A0F4E02AAC}" destId="{76B73B3B-5D9B-4759-AE94-0435C2E3C069}" srcOrd="2" destOrd="0" presId="urn:microsoft.com/office/officeart/2005/8/layout/orgChart1"/>
    <dgm:cxn modelId="{3A84971D-39D8-4063-B519-6C9EEC108420}" type="presParOf" srcId="{1BCAF68B-E9F7-45FE-BD5D-38A0F4E02AAC}" destId="{A0A59F6C-F8AC-4D59-8831-61759097AE73}" srcOrd="3" destOrd="0" presId="urn:microsoft.com/office/officeart/2005/8/layout/orgChart1"/>
    <dgm:cxn modelId="{052BB4E4-71F2-48B0-B1A7-7F33F8CB038A}" type="presParOf" srcId="{A0A59F6C-F8AC-4D59-8831-61759097AE73}" destId="{B362B717-068C-44B4-8A6A-E9DA5155FB3E}" srcOrd="0" destOrd="0" presId="urn:microsoft.com/office/officeart/2005/8/layout/orgChart1"/>
    <dgm:cxn modelId="{C1167EF8-7BBF-4FC9-A149-A7326F3A3ADC}" type="presParOf" srcId="{B362B717-068C-44B4-8A6A-E9DA5155FB3E}" destId="{A0BC9189-3C29-4EDD-8B6D-3F0BA77BED7C}" srcOrd="0" destOrd="0" presId="urn:microsoft.com/office/officeart/2005/8/layout/orgChart1"/>
    <dgm:cxn modelId="{2F0C927A-A7AC-4638-9611-B478074928EA}" type="presParOf" srcId="{B362B717-068C-44B4-8A6A-E9DA5155FB3E}" destId="{2059ECD4-5542-4824-866C-3B4A9CA6DDE5}" srcOrd="1" destOrd="0" presId="urn:microsoft.com/office/officeart/2005/8/layout/orgChart1"/>
    <dgm:cxn modelId="{D66120B6-0E19-40EA-88CB-D47E9F83FB3A}" type="presParOf" srcId="{A0A59F6C-F8AC-4D59-8831-61759097AE73}" destId="{2D160587-DE3B-498B-928C-8066BCF8141E}" srcOrd="1" destOrd="0" presId="urn:microsoft.com/office/officeart/2005/8/layout/orgChart1"/>
    <dgm:cxn modelId="{257C64A2-0AE5-4BF9-8EBD-3E558457B28C}" type="presParOf" srcId="{A0A59F6C-F8AC-4D59-8831-61759097AE73}" destId="{B073670A-92A1-48F3-AAB0-0CF2E1532E35}" srcOrd="2" destOrd="0" presId="urn:microsoft.com/office/officeart/2005/8/layout/orgChart1"/>
    <dgm:cxn modelId="{ED103EE4-38A0-4813-AEFC-AA0EEDB0030D}" type="presParOf" srcId="{1BCAF68B-E9F7-45FE-BD5D-38A0F4E02AAC}" destId="{FAEA70BC-BBE0-4107-8B9D-B29153FFE365}" srcOrd="4" destOrd="0" presId="urn:microsoft.com/office/officeart/2005/8/layout/orgChart1"/>
    <dgm:cxn modelId="{0A8625B8-A478-455B-BCE3-B9F0432AEA69}" type="presParOf" srcId="{1BCAF68B-E9F7-45FE-BD5D-38A0F4E02AAC}" destId="{0AFAA132-C98D-490F-8525-88C3A71F9F7E}" srcOrd="5" destOrd="0" presId="urn:microsoft.com/office/officeart/2005/8/layout/orgChart1"/>
    <dgm:cxn modelId="{18E4ED4B-A3EB-487C-A0C1-A91915D0E85D}" type="presParOf" srcId="{0AFAA132-C98D-490F-8525-88C3A71F9F7E}" destId="{A23617D4-D1BF-40E0-850E-1ACA148EDAAA}" srcOrd="0" destOrd="0" presId="urn:microsoft.com/office/officeart/2005/8/layout/orgChart1"/>
    <dgm:cxn modelId="{AB12CD91-DDDA-47E1-87E3-5E981D4438AF}" type="presParOf" srcId="{A23617D4-D1BF-40E0-850E-1ACA148EDAAA}" destId="{43946CFA-6485-4C6C-9EE1-A43B84F1EC61}" srcOrd="0" destOrd="0" presId="urn:microsoft.com/office/officeart/2005/8/layout/orgChart1"/>
    <dgm:cxn modelId="{60878AAC-0094-4927-B87F-5BAAE7B097F1}" type="presParOf" srcId="{A23617D4-D1BF-40E0-850E-1ACA148EDAAA}" destId="{F8F27F85-DC87-4E2A-BE2A-37021782DFC5}" srcOrd="1" destOrd="0" presId="urn:microsoft.com/office/officeart/2005/8/layout/orgChart1"/>
    <dgm:cxn modelId="{39A03D0D-62E5-4FED-89BE-52BEF41F013C}" type="presParOf" srcId="{0AFAA132-C98D-490F-8525-88C3A71F9F7E}" destId="{4739B0FF-4AA1-4201-A470-3C2B6BC93C01}" srcOrd="1" destOrd="0" presId="urn:microsoft.com/office/officeart/2005/8/layout/orgChart1"/>
    <dgm:cxn modelId="{53F40619-0904-4CB0-B899-A4CDC436CAF9}" type="presParOf" srcId="{0AFAA132-C98D-490F-8525-88C3A71F9F7E}" destId="{6D559A99-485A-4D5A-AE01-7B896665E7E7}" srcOrd="2" destOrd="0" presId="urn:microsoft.com/office/officeart/2005/8/layout/orgChart1"/>
    <dgm:cxn modelId="{DA6677C8-06E2-483B-B443-97ACD2FAD301}" type="presParOf" srcId="{3F899DE9-3FFE-4DF6-9547-4D55B20F0B49}" destId="{C25C047D-DB05-45DB-8DEC-AE214E753277}" srcOrd="2" destOrd="0" presId="urn:microsoft.com/office/officeart/2005/8/layout/orgChart1"/>
    <dgm:cxn modelId="{70FD754E-12A4-49C5-A40C-D415BF20BE91}" type="presParOf" srcId="{9C98612D-0C6A-4FDE-B670-C6AB55C66058}" destId="{D7C24774-3C3E-46A3-9FE4-5EA3890D94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Jefe(a) de </a:t>
          </a:r>
          <a:r>
            <a:rPr lang="es-MX" altLang="es-MX" sz="1200" dirty="0" smtClean="0">
              <a:solidFill>
                <a:schemeClr val="tx1"/>
              </a:solidFill>
            </a:rPr>
            <a:t>Peritajes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Coordinador(a) de </a:t>
          </a:r>
          <a:r>
            <a:rPr lang="es-MX" altLang="es-MX" sz="1200" dirty="0" smtClean="0">
              <a:solidFill>
                <a:schemeClr val="tx1"/>
              </a:solidFill>
            </a:rPr>
            <a:t>Accidentes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Jefe(a) de </a:t>
          </a:r>
          <a:r>
            <a:rPr lang="es-MX" altLang="es-MX" sz="1200" dirty="0" smtClean="0">
              <a:solidFill>
                <a:schemeClr val="tx1"/>
              </a:solidFill>
            </a:rPr>
            <a:t>Investigaciones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Supervisores(as)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</a:rPr>
            <a:t>40365, 84653</a:t>
          </a:r>
          <a:endParaRPr lang="es-ES" sz="1200" dirty="0">
            <a:solidFill>
              <a:schemeClr val="tx1"/>
            </a:solidFill>
          </a:endParaRPr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3A4077E-56DE-430E-8944-F89D4964016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Encargado(a) </a:t>
          </a:r>
          <a:r>
            <a:rPr lang="es-MX" altLang="es-MX" sz="1200" dirty="0" smtClean="0">
              <a:solidFill>
                <a:schemeClr val="tx1"/>
              </a:solidFill>
            </a:rPr>
            <a:t>Auxiliares </a:t>
          </a:r>
          <a:r>
            <a:rPr lang="es-MX" altLang="es-MX" sz="1200" dirty="0" smtClean="0">
              <a:solidFill>
                <a:schemeClr val="tx1"/>
              </a:solidFill>
            </a:rPr>
            <a:t>Administrativos(as)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Auxiliares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C5C42207-F00C-4C06-B92E-C5883834FF66}" type="parTrans" cxnId="{355EB46C-E115-4E8B-B8CF-40A06FA4F7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CFE9C21-C4DB-450F-9C0A-0C1534324768}" type="sibTrans" cxnId="{355EB46C-E115-4E8B-B8CF-40A06FA4F7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4B5E31D-3C90-4C16-98F1-7F7704548D4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 </a:t>
          </a:r>
          <a:r>
            <a:rPr lang="es-MX" altLang="es-MX" sz="1200" dirty="0" smtClean="0">
              <a:solidFill>
                <a:schemeClr val="tx1"/>
              </a:solidFill>
            </a:rPr>
            <a:t>Administrativo(a)</a:t>
          </a:r>
          <a:br>
            <a:rPr lang="es-MX" altLang="es-MX" sz="1200" dirty="0" smtClean="0">
              <a:solidFill>
                <a:schemeClr val="tx1"/>
              </a:solidFill>
            </a:rPr>
          </a:br>
          <a:endParaRPr lang="es-MX" altLang="es-MX" sz="1200" dirty="0" smtClean="0">
            <a:solidFill>
              <a:schemeClr val="tx1"/>
            </a:solidFill>
          </a:endParaRPr>
        </a:p>
      </dgm:t>
    </dgm:pt>
    <dgm:pt modelId="{0DDA31B2-9E57-4FF5-B947-D35C7B85958E}" type="parTrans" cxnId="{FBE824BF-E6B7-44F9-B1B3-B89E8255BC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203070E-0DD0-4052-8D5B-8CB0A4FE9793}" type="sibTrans" cxnId="{FBE824BF-E6B7-44F9-B1B3-B89E8255BC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6B79D4D-6D11-4EBF-B806-FE6CF917CB8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Ayudante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D9FE2805-9CF8-45B4-9E9D-94DFBE434A68}" type="parTrans" cxnId="{AC0D7DA3-11E7-4E15-875E-CAE1DB29EBC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939AAF-DD69-4C83-89A1-6899FFE0E2C7}" type="sibTrans" cxnId="{AC0D7DA3-11E7-4E15-875E-CAE1DB29EBC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73B694-CAA8-4A9E-B5A9-A6FD14382D1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Secretaria(o</a:t>
          </a:r>
          <a:r>
            <a:rPr lang="es-MX" altLang="es-MX" sz="1200" dirty="0" smtClean="0">
              <a:solidFill>
                <a:schemeClr val="tx1"/>
              </a:solidFill>
            </a:rPr>
            <a:t>)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C750BE99-15C4-413C-9584-DBE07F7CBBAA}" type="parTrans" cxnId="{4A95EA5E-D268-4BF4-9A19-DE63218341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82ED50D-ECE4-4A0D-8862-C73724E2C7EE}" type="sibTrans" cxnId="{4A95EA5E-D268-4BF4-9A19-DE63218341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7197" custScaleY="111102" custLinFactNeighborX="-106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99376" custLinFactNeighborX="-7927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520A308D-5512-4951-B79E-17D72A866BB4}" type="pres">
      <dgm:prSet presAssocID="{5979AF19-E7C8-409C-BD7E-4EF49B93CC3A}" presName="Name35" presStyleLbl="parChTrans1D3" presStyleIdx="0" presStyleCnt="2"/>
      <dgm:spPr/>
      <dgm:t>
        <a:bodyPr/>
        <a:lstStyle/>
        <a:p>
          <a:endParaRPr lang="es-MX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3" presStyleIdx="0" presStyleCnt="2" custScaleX="99376" custLinFactNeighborX="-7857" custLinFactNeighborY="-15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3" presStyleIdx="0" presStyleCnt="2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B9D0E430-7741-4B9E-991E-E850DAEB4A39}" type="pres">
      <dgm:prSet presAssocID="{0DDA31B2-9E57-4FF5-B947-D35C7B85958E}" presName="Name35" presStyleLbl="parChTrans1D4" presStyleIdx="0" presStyleCnt="3"/>
      <dgm:spPr/>
      <dgm:t>
        <a:bodyPr/>
        <a:lstStyle/>
        <a:p>
          <a:endParaRPr lang="es-ES"/>
        </a:p>
      </dgm:t>
    </dgm:pt>
    <dgm:pt modelId="{1C506D3A-C129-4ED8-AA20-5ED5C497DD73}" type="pres">
      <dgm:prSet presAssocID="{14B5E31D-3C90-4C16-98F1-7F7704548D4F}" presName="hierRoot2" presStyleCnt="0">
        <dgm:presLayoutVars>
          <dgm:hierBranch val="init"/>
        </dgm:presLayoutVars>
      </dgm:prSet>
      <dgm:spPr/>
    </dgm:pt>
    <dgm:pt modelId="{FEF2F214-9A1A-4A40-B6CD-4930A3311625}" type="pres">
      <dgm:prSet presAssocID="{14B5E31D-3C90-4C16-98F1-7F7704548D4F}" presName="rootComposite" presStyleCnt="0"/>
      <dgm:spPr/>
    </dgm:pt>
    <dgm:pt modelId="{A913208E-DE13-4A48-AA3E-81819AA0BFD5}" type="pres">
      <dgm:prSet presAssocID="{14B5E31D-3C90-4C16-98F1-7F7704548D4F}" presName="rootText" presStyleLbl="node4" presStyleIdx="0" presStyleCnt="3" custScaleX="90103" custScaleY="90667" custLinFactNeighborX="-345" custLinFactNeighborY="-10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452601-D8FB-4002-B111-551E19279167}" type="pres">
      <dgm:prSet presAssocID="{14B5E31D-3C90-4C16-98F1-7F7704548D4F}" presName="rootConnector" presStyleLbl="node4" presStyleIdx="0" presStyleCnt="3"/>
      <dgm:spPr/>
      <dgm:t>
        <a:bodyPr/>
        <a:lstStyle/>
        <a:p>
          <a:endParaRPr lang="es-ES"/>
        </a:p>
      </dgm:t>
    </dgm:pt>
    <dgm:pt modelId="{8ADDA041-39B6-4A56-B49E-1FA8D7F5A4BE}" type="pres">
      <dgm:prSet presAssocID="{14B5E31D-3C90-4C16-98F1-7F7704548D4F}" presName="hierChild4" presStyleCnt="0"/>
      <dgm:spPr/>
    </dgm:pt>
    <dgm:pt modelId="{FAF7F738-CC89-4741-8AC4-556EFA473F81}" type="pres">
      <dgm:prSet presAssocID="{14B5E31D-3C90-4C16-98F1-7F7704548D4F}" presName="hierChild5" presStyleCnt="0"/>
      <dgm:spPr/>
    </dgm:pt>
    <dgm:pt modelId="{F7769E6F-DDC0-49F9-8DFF-A8EB6D61E216}" type="pres">
      <dgm:prSet presAssocID="{D9FE2805-9CF8-45B4-9E9D-94DFBE434A68}" presName="Name35" presStyleLbl="parChTrans1D4" presStyleIdx="1" presStyleCnt="3"/>
      <dgm:spPr/>
      <dgm:t>
        <a:bodyPr/>
        <a:lstStyle/>
        <a:p>
          <a:endParaRPr lang="es-ES"/>
        </a:p>
      </dgm:t>
    </dgm:pt>
    <dgm:pt modelId="{4984257A-2D17-4C92-9976-7481664F9819}" type="pres">
      <dgm:prSet presAssocID="{16B79D4D-6D11-4EBF-B806-FE6CF917CB8D}" presName="hierRoot2" presStyleCnt="0">
        <dgm:presLayoutVars>
          <dgm:hierBranch val="init"/>
        </dgm:presLayoutVars>
      </dgm:prSet>
      <dgm:spPr/>
    </dgm:pt>
    <dgm:pt modelId="{58104AB8-0615-4C77-B0D5-6A15CFC2A7BA}" type="pres">
      <dgm:prSet presAssocID="{16B79D4D-6D11-4EBF-B806-FE6CF917CB8D}" presName="rootComposite" presStyleCnt="0"/>
      <dgm:spPr/>
    </dgm:pt>
    <dgm:pt modelId="{CFEFFD6C-721C-4CB5-9AE4-49F8AEC6E651}" type="pres">
      <dgm:prSet presAssocID="{16B79D4D-6D11-4EBF-B806-FE6CF917CB8D}" presName="rootText" presStyleLbl="node4" presStyleIdx="1" presStyleCnt="3" custScaleX="90103" custScaleY="90667" custLinFactNeighborX="-76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B9AB24-C9CB-4D36-911E-B20D30DC9C39}" type="pres">
      <dgm:prSet presAssocID="{16B79D4D-6D11-4EBF-B806-FE6CF917CB8D}" presName="rootConnector" presStyleLbl="node4" presStyleIdx="1" presStyleCnt="3"/>
      <dgm:spPr/>
      <dgm:t>
        <a:bodyPr/>
        <a:lstStyle/>
        <a:p>
          <a:endParaRPr lang="es-ES"/>
        </a:p>
      </dgm:t>
    </dgm:pt>
    <dgm:pt modelId="{4AB033D2-1BDA-4354-9340-5BE9ED942CAB}" type="pres">
      <dgm:prSet presAssocID="{16B79D4D-6D11-4EBF-B806-FE6CF917CB8D}" presName="hierChild4" presStyleCnt="0"/>
      <dgm:spPr/>
    </dgm:pt>
    <dgm:pt modelId="{D550C922-1A4B-4A32-92CE-1EF260FEC443}" type="pres">
      <dgm:prSet presAssocID="{16B79D4D-6D11-4EBF-B806-FE6CF917CB8D}" presName="hierChild5" presStyleCnt="0"/>
      <dgm:spPr/>
    </dgm:pt>
    <dgm:pt modelId="{E25DB664-AC94-421F-8DCC-1884A7558CF7}" type="pres">
      <dgm:prSet presAssocID="{C750BE99-15C4-413C-9584-DBE07F7CBBAA}" presName="Name35" presStyleLbl="parChTrans1D4" presStyleIdx="2" presStyleCnt="3"/>
      <dgm:spPr/>
      <dgm:t>
        <a:bodyPr/>
        <a:lstStyle/>
        <a:p>
          <a:endParaRPr lang="es-ES"/>
        </a:p>
      </dgm:t>
    </dgm:pt>
    <dgm:pt modelId="{2A8666D3-0E06-4A29-9FEE-80529A33BA9D}" type="pres">
      <dgm:prSet presAssocID="{D573B694-CAA8-4A9E-B5A9-A6FD14382D1D}" presName="hierRoot2" presStyleCnt="0">
        <dgm:presLayoutVars>
          <dgm:hierBranch val="init"/>
        </dgm:presLayoutVars>
      </dgm:prSet>
      <dgm:spPr/>
    </dgm:pt>
    <dgm:pt modelId="{2E4F4C8F-0175-4B74-8BA5-7413DADB2595}" type="pres">
      <dgm:prSet presAssocID="{D573B694-CAA8-4A9E-B5A9-A6FD14382D1D}" presName="rootComposite" presStyleCnt="0"/>
      <dgm:spPr/>
    </dgm:pt>
    <dgm:pt modelId="{051E4DF2-B884-4F4A-8077-C7DFDEC7D3D9}" type="pres">
      <dgm:prSet presAssocID="{D573B694-CAA8-4A9E-B5A9-A6FD14382D1D}" presName="rootText" presStyleLbl="node4" presStyleIdx="2" presStyleCnt="3" custScaleX="90103" custScaleY="90667" custLinFactNeighborX="-152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A82229-7835-40E4-A10D-3AC5C5C65ED0}" type="pres">
      <dgm:prSet presAssocID="{D573B694-CAA8-4A9E-B5A9-A6FD14382D1D}" presName="rootConnector" presStyleLbl="node4" presStyleIdx="2" presStyleCnt="3"/>
      <dgm:spPr/>
      <dgm:t>
        <a:bodyPr/>
        <a:lstStyle/>
        <a:p>
          <a:endParaRPr lang="es-ES"/>
        </a:p>
      </dgm:t>
    </dgm:pt>
    <dgm:pt modelId="{64522CE7-2596-4A11-BEA5-E82A32814C4C}" type="pres">
      <dgm:prSet presAssocID="{D573B694-CAA8-4A9E-B5A9-A6FD14382D1D}" presName="hierChild4" presStyleCnt="0"/>
      <dgm:spPr/>
    </dgm:pt>
    <dgm:pt modelId="{49282BCE-D2FD-433E-9205-5503545FF4D3}" type="pres">
      <dgm:prSet presAssocID="{D573B694-CAA8-4A9E-B5A9-A6FD14382D1D}" presName="hierChild5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06344" custLinFactNeighborX="-7294" custLinFactNeighborY="40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B425B0BC-F356-4276-98EC-F2E83844E155}" type="pres">
      <dgm:prSet presAssocID="{C5C42207-F00C-4C06-B92E-C5883834FF66}" presName="Name35" presStyleLbl="parChTrans1D3" presStyleIdx="1" presStyleCnt="2"/>
      <dgm:spPr/>
      <dgm:t>
        <a:bodyPr/>
        <a:lstStyle/>
        <a:p>
          <a:endParaRPr lang="es-MX"/>
        </a:p>
      </dgm:t>
    </dgm:pt>
    <dgm:pt modelId="{B26FDB21-675E-44B4-A667-06D6412CE350}" type="pres">
      <dgm:prSet presAssocID="{33A4077E-56DE-430E-8944-F89D4964016A}" presName="hierRoot2" presStyleCnt="0">
        <dgm:presLayoutVars>
          <dgm:hierBranch val="init"/>
        </dgm:presLayoutVars>
      </dgm:prSet>
      <dgm:spPr/>
    </dgm:pt>
    <dgm:pt modelId="{8A7474CE-4FCC-41EF-97A5-EE35FBB7579D}" type="pres">
      <dgm:prSet presAssocID="{33A4077E-56DE-430E-8944-F89D4964016A}" presName="rootComposite" presStyleCnt="0"/>
      <dgm:spPr/>
    </dgm:pt>
    <dgm:pt modelId="{F347D248-52EB-4953-98DB-6F58FF9E8735}" type="pres">
      <dgm:prSet presAssocID="{33A4077E-56DE-430E-8944-F89D4964016A}" presName="rootText" presStyleLbl="node3" presStyleIdx="1" presStyleCnt="2" custScaleX="106344" custScaleY="97998" custLinFactNeighborX="-72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EB5B25-B9D9-4CE0-8D61-77213695C374}" type="pres">
      <dgm:prSet presAssocID="{33A4077E-56DE-430E-8944-F89D4964016A}" presName="rootConnector" presStyleLbl="node3" presStyleIdx="1" presStyleCnt="2"/>
      <dgm:spPr/>
      <dgm:t>
        <a:bodyPr/>
        <a:lstStyle/>
        <a:p>
          <a:endParaRPr lang="es-ES"/>
        </a:p>
      </dgm:t>
    </dgm:pt>
    <dgm:pt modelId="{AD1056BB-3A49-41F9-AE7F-E8BD96DA6212}" type="pres">
      <dgm:prSet presAssocID="{33A4077E-56DE-430E-8944-F89D4964016A}" presName="hierChild4" presStyleCnt="0"/>
      <dgm:spPr/>
    </dgm:pt>
    <dgm:pt modelId="{EEDE48EA-1C0E-465B-BFC4-D546D3563A24}" type="pres">
      <dgm:prSet presAssocID="{33A4077E-56DE-430E-8944-F89D4964016A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51F7F7BE-064C-4E9D-BBAB-833836CCF38D}" type="presOf" srcId="{D9FE2805-9CF8-45B4-9E9D-94DFBE434A68}" destId="{F7769E6F-DDC0-49F9-8DFF-A8EB6D61E216}" srcOrd="0" destOrd="0" presId="urn:microsoft.com/office/officeart/2005/8/layout/orgChart1"/>
    <dgm:cxn modelId="{CC4E5E2A-F54F-4229-AE3B-5D238B466DAE}" type="presOf" srcId="{16B79D4D-6D11-4EBF-B806-FE6CF917CB8D}" destId="{CFEFFD6C-721C-4CB5-9AE4-49F8AEC6E651}" srcOrd="0" destOrd="0" presId="urn:microsoft.com/office/officeart/2005/8/layout/orgChart1"/>
    <dgm:cxn modelId="{355EB46C-E115-4E8B-B8CF-40A06FA4F702}" srcId="{80C91609-4155-490D-A93A-2840363F77EF}" destId="{33A4077E-56DE-430E-8944-F89D4964016A}" srcOrd="0" destOrd="0" parTransId="{C5C42207-F00C-4C06-B92E-C5883834FF66}" sibTransId="{3CFE9C21-C4DB-450F-9C0A-0C1534324768}"/>
    <dgm:cxn modelId="{390EBBA3-13DF-4BC0-BB3E-5E054E2A2000}" type="presOf" srcId="{8A3DAA1F-8AC2-4E6A-992D-DEF58EDD21F9}" destId="{676B065B-52F5-4142-AD91-1C77325095B5}" srcOrd="0" destOrd="0" presId="urn:microsoft.com/office/officeart/2005/8/layout/orgChart1"/>
    <dgm:cxn modelId="{4633F02D-EFD3-4ABB-9F54-8F6A455B6289}" type="presOf" srcId="{D573B694-CAA8-4A9E-B5A9-A6FD14382D1D}" destId="{E4A82229-7835-40E4-A10D-3AC5C5C65ED0}" srcOrd="1" destOrd="0" presId="urn:microsoft.com/office/officeart/2005/8/layout/orgChart1"/>
    <dgm:cxn modelId="{ED7C0751-A5F5-4C12-A0D0-C187647E3662}" type="presOf" srcId="{16B79D4D-6D11-4EBF-B806-FE6CF917CB8D}" destId="{37B9AB24-C9CB-4D36-911E-B20D30DC9C39}" srcOrd="1" destOrd="0" presId="urn:microsoft.com/office/officeart/2005/8/layout/orgChart1"/>
    <dgm:cxn modelId="{809396FB-2AAC-4A72-BE2A-7D747590B362}" type="presOf" srcId="{8A3DAA1F-8AC2-4E6A-992D-DEF58EDD21F9}" destId="{887E46D8-0152-4CB9-A869-6D4A54368B77}" srcOrd="1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3A53EA94-7C9D-441E-BB57-01231A2F8734}" type="presOf" srcId="{33A4077E-56DE-430E-8944-F89D4964016A}" destId="{F347D248-52EB-4953-98DB-6F58FF9E8735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4601F146-D155-48E3-BC05-857DC4A4F674}" srcId="{41568039-9809-4B2B-BA51-64E0E23C2BBE}" destId="{8A3DAA1F-8AC2-4E6A-992D-DEF58EDD21F9}" srcOrd="0" destOrd="0" parTransId="{5979AF19-E7C8-409C-BD7E-4EF49B93CC3A}" sibTransId="{92C52F47-8004-4BDD-953B-CF01A623F563}"/>
    <dgm:cxn modelId="{470B33D5-EB23-438E-BA2C-BD2992973266}" type="presOf" srcId="{C5C42207-F00C-4C06-B92E-C5883834FF66}" destId="{B425B0BC-F356-4276-98EC-F2E83844E155}" srcOrd="0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4A95EA5E-D268-4BF4-9A19-DE63218341F8}" srcId="{8A3DAA1F-8AC2-4E6A-992D-DEF58EDD21F9}" destId="{D573B694-CAA8-4A9E-B5A9-A6FD14382D1D}" srcOrd="2" destOrd="0" parTransId="{C750BE99-15C4-413C-9584-DBE07F7CBBAA}" sibTransId="{A82ED50D-ECE4-4A0D-8862-C73724E2C7EE}"/>
    <dgm:cxn modelId="{AC0D7DA3-11E7-4E15-875E-CAE1DB29EBC2}" srcId="{8A3DAA1F-8AC2-4E6A-992D-DEF58EDD21F9}" destId="{16B79D4D-6D11-4EBF-B806-FE6CF917CB8D}" srcOrd="1" destOrd="0" parTransId="{D9FE2805-9CF8-45B4-9E9D-94DFBE434A68}" sibTransId="{C8939AAF-DD69-4C83-89A1-6899FFE0E2C7}"/>
    <dgm:cxn modelId="{0FD10001-BF9F-487C-9A3C-C0F56907BE85}" type="presOf" srcId="{C750BE99-15C4-413C-9584-DBE07F7CBBAA}" destId="{E25DB664-AC94-421F-8DCC-1884A7558CF7}" srcOrd="0" destOrd="0" presId="urn:microsoft.com/office/officeart/2005/8/layout/orgChart1"/>
    <dgm:cxn modelId="{9325F513-F002-4E16-9C9B-7E84D598E20E}" type="presOf" srcId="{33A4077E-56DE-430E-8944-F89D4964016A}" destId="{18EB5B25-B9D9-4CE0-8D61-77213695C374}" srcOrd="1" destOrd="0" presId="urn:microsoft.com/office/officeart/2005/8/layout/orgChart1"/>
    <dgm:cxn modelId="{57A7B2D3-3D5A-48D9-AAB6-662ED8E7F3B7}" type="presOf" srcId="{0DDA31B2-9E57-4FF5-B947-D35C7B85958E}" destId="{B9D0E430-7741-4B9E-991E-E850DAEB4A39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8DAC8142-5201-4D71-8904-37F138B63A86}" type="presOf" srcId="{D573B694-CAA8-4A9E-B5A9-A6FD14382D1D}" destId="{051E4DF2-B884-4F4A-8077-C7DFDEC7D3D9}" srcOrd="0" destOrd="0" presId="urn:microsoft.com/office/officeart/2005/8/layout/orgChart1"/>
    <dgm:cxn modelId="{FBE824BF-E6B7-44F9-B1B3-B89E8255BC2B}" srcId="{8A3DAA1F-8AC2-4E6A-992D-DEF58EDD21F9}" destId="{14B5E31D-3C90-4C16-98F1-7F7704548D4F}" srcOrd="0" destOrd="0" parTransId="{0DDA31B2-9E57-4FF5-B947-D35C7B85958E}" sibTransId="{7203070E-0DD0-4052-8D5B-8CB0A4FE9793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DCC0FE9B-C614-4A80-B576-E25A8A341A9A}" type="presOf" srcId="{14B5E31D-3C90-4C16-98F1-7F7704548D4F}" destId="{A913208E-DE13-4A48-AA3E-81819AA0BFD5}" srcOrd="0" destOrd="0" presId="urn:microsoft.com/office/officeart/2005/8/layout/orgChart1"/>
    <dgm:cxn modelId="{396B9EA0-1D4D-4AF3-BE3F-F39F21DCA9BD}" type="presOf" srcId="{5979AF19-E7C8-409C-BD7E-4EF49B93CC3A}" destId="{520A308D-5512-4951-B79E-17D72A866BB4}" srcOrd="0" destOrd="0" presId="urn:microsoft.com/office/officeart/2005/8/layout/orgChart1"/>
    <dgm:cxn modelId="{8FD550F2-8AB6-461A-A635-808C60263708}" type="presOf" srcId="{14B5E31D-3C90-4C16-98F1-7F7704548D4F}" destId="{13452601-D8FB-4002-B111-551E19279167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CD420394-C4B0-4099-B120-C807CD3CC4FA}" type="presParOf" srcId="{DBDE0C42-B65A-4FF4-A1B6-4A7374870D94}" destId="{520A308D-5512-4951-B79E-17D72A866BB4}" srcOrd="0" destOrd="0" presId="urn:microsoft.com/office/officeart/2005/8/layout/orgChart1"/>
    <dgm:cxn modelId="{DA15FDA4-6CB4-4525-98BC-5A673C50D112}" type="presParOf" srcId="{DBDE0C42-B65A-4FF4-A1B6-4A7374870D94}" destId="{F8C48E6E-612E-48DE-BB88-5057B5F2CB7D}" srcOrd="1" destOrd="0" presId="urn:microsoft.com/office/officeart/2005/8/layout/orgChart1"/>
    <dgm:cxn modelId="{C88D6A33-6FEA-4526-B8D8-BDAA1A7F04F4}" type="presParOf" srcId="{F8C48E6E-612E-48DE-BB88-5057B5F2CB7D}" destId="{631D0FAB-8025-4C82-81B6-7FE1C116B7F8}" srcOrd="0" destOrd="0" presId="urn:microsoft.com/office/officeart/2005/8/layout/orgChart1"/>
    <dgm:cxn modelId="{2EAFFAE4-3288-4D5B-BE74-729B9CEACC76}" type="presParOf" srcId="{631D0FAB-8025-4C82-81B6-7FE1C116B7F8}" destId="{676B065B-52F5-4142-AD91-1C77325095B5}" srcOrd="0" destOrd="0" presId="urn:microsoft.com/office/officeart/2005/8/layout/orgChart1"/>
    <dgm:cxn modelId="{2C2864DA-CB46-4545-95E4-3C96495E840E}" type="presParOf" srcId="{631D0FAB-8025-4C82-81B6-7FE1C116B7F8}" destId="{887E46D8-0152-4CB9-A869-6D4A54368B77}" srcOrd="1" destOrd="0" presId="urn:microsoft.com/office/officeart/2005/8/layout/orgChart1"/>
    <dgm:cxn modelId="{5184331F-71A3-44CF-98E9-30930ED31AFE}" type="presParOf" srcId="{F8C48E6E-612E-48DE-BB88-5057B5F2CB7D}" destId="{39CC2905-99FB-410A-A7C1-BD5294C8156E}" srcOrd="1" destOrd="0" presId="urn:microsoft.com/office/officeart/2005/8/layout/orgChart1"/>
    <dgm:cxn modelId="{47168A02-BD14-4A69-87E1-09EA80FC7DF2}" type="presParOf" srcId="{39CC2905-99FB-410A-A7C1-BD5294C8156E}" destId="{B9D0E430-7741-4B9E-991E-E850DAEB4A39}" srcOrd="0" destOrd="0" presId="urn:microsoft.com/office/officeart/2005/8/layout/orgChart1"/>
    <dgm:cxn modelId="{D05F5BDC-A8D2-4CE3-B846-A3549203908E}" type="presParOf" srcId="{39CC2905-99FB-410A-A7C1-BD5294C8156E}" destId="{1C506D3A-C129-4ED8-AA20-5ED5C497DD73}" srcOrd="1" destOrd="0" presId="urn:microsoft.com/office/officeart/2005/8/layout/orgChart1"/>
    <dgm:cxn modelId="{5C86CEAD-74E3-4380-9AE2-213D94DB3341}" type="presParOf" srcId="{1C506D3A-C129-4ED8-AA20-5ED5C497DD73}" destId="{FEF2F214-9A1A-4A40-B6CD-4930A3311625}" srcOrd="0" destOrd="0" presId="urn:microsoft.com/office/officeart/2005/8/layout/orgChart1"/>
    <dgm:cxn modelId="{922BF208-5218-4109-9780-96682B1B9485}" type="presParOf" srcId="{FEF2F214-9A1A-4A40-B6CD-4930A3311625}" destId="{A913208E-DE13-4A48-AA3E-81819AA0BFD5}" srcOrd="0" destOrd="0" presId="urn:microsoft.com/office/officeart/2005/8/layout/orgChart1"/>
    <dgm:cxn modelId="{44BB9F64-B879-4D99-B9C1-E5B63E3F3660}" type="presParOf" srcId="{FEF2F214-9A1A-4A40-B6CD-4930A3311625}" destId="{13452601-D8FB-4002-B111-551E19279167}" srcOrd="1" destOrd="0" presId="urn:microsoft.com/office/officeart/2005/8/layout/orgChart1"/>
    <dgm:cxn modelId="{8080511B-C50E-49C7-9724-327DEE794B1E}" type="presParOf" srcId="{1C506D3A-C129-4ED8-AA20-5ED5C497DD73}" destId="{8ADDA041-39B6-4A56-B49E-1FA8D7F5A4BE}" srcOrd="1" destOrd="0" presId="urn:microsoft.com/office/officeart/2005/8/layout/orgChart1"/>
    <dgm:cxn modelId="{60BAD0E5-E7E4-448E-BC4D-BCA3E9F6872C}" type="presParOf" srcId="{1C506D3A-C129-4ED8-AA20-5ED5C497DD73}" destId="{FAF7F738-CC89-4741-8AC4-556EFA473F81}" srcOrd="2" destOrd="0" presId="urn:microsoft.com/office/officeart/2005/8/layout/orgChart1"/>
    <dgm:cxn modelId="{65B5E65A-C851-4D30-BCF3-C357485879B1}" type="presParOf" srcId="{39CC2905-99FB-410A-A7C1-BD5294C8156E}" destId="{F7769E6F-DDC0-49F9-8DFF-A8EB6D61E216}" srcOrd="2" destOrd="0" presId="urn:microsoft.com/office/officeart/2005/8/layout/orgChart1"/>
    <dgm:cxn modelId="{A4118CEF-02BB-4EF8-A6E8-10E1D4483004}" type="presParOf" srcId="{39CC2905-99FB-410A-A7C1-BD5294C8156E}" destId="{4984257A-2D17-4C92-9976-7481664F9819}" srcOrd="3" destOrd="0" presId="urn:microsoft.com/office/officeart/2005/8/layout/orgChart1"/>
    <dgm:cxn modelId="{3C8FE30A-F51D-4A75-829E-160F4E4EFA5E}" type="presParOf" srcId="{4984257A-2D17-4C92-9976-7481664F9819}" destId="{58104AB8-0615-4C77-B0D5-6A15CFC2A7BA}" srcOrd="0" destOrd="0" presId="urn:microsoft.com/office/officeart/2005/8/layout/orgChart1"/>
    <dgm:cxn modelId="{1214D96F-5958-49D7-9EA3-571F72D7A992}" type="presParOf" srcId="{58104AB8-0615-4C77-B0D5-6A15CFC2A7BA}" destId="{CFEFFD6C-721C-4CB5-9AE4-49F8AEC6E651}" srcOrd="0" destOrd="0" presId="urn:microsoft.com/office/officeart/2005/8/layout/orgChart1"/>
    <dgm:cxn modelId="{2E31694A-E444-4F55-85AD-0966F8CBC012}" type="presParOf" srcId="{58104AB8-0615-4C77-B0D5-6A15CFC2A7BA}" destId="{37B9AB24-C9CB-4D36-911E-B20D30DC9C39}" srcOrd="1" destOrd="0" presId="urn:microsoft.com/office/officeart/2005/8/layout/orgChart1"/>
    <dgm:cxn modelId="{6C3844D2-0053-4191-A7F4-C80F91D4373E}" type="presParOf" srcId="{4984257A-2D17-4C92-9976-7481664F9819}" destId="{4AB033D2-1BDA-4354-9340-5BE9ED942CAB}" srcOrd="1" destOrd="0" presId="urn:microsoft.com/office/officeart/2005/8/layout/orgChart1"/>
    <dgm:cxn modelId="{9A507AD2-F107-4B78-9DB4-32F3ADCD03B9}" type="presParOf" srcId="{4984257A-2D17-4C92-9976-7481664F9819}" destId="{D550C922-1A4B-4A32-92CE-1EF260FEC443}" srcOrd="2" destOrd="0" presId="urn:microsoft.com/office/officeart/2005/8/layout/orgChart1"/>
    <dgm:cxn modelId="{AC34C46D-3472-4D2F-BB91-E23FBE273DCF}" type="presParOf" srcId="{39CC2905-99FB-410A-A7C1-BD5294C8156E}" destId="{E25DB664-AC94-421F-8DCC-1884A7558CF7}" srcOrd="4" destOrd="0" presId="urn:microsoft.com/office/officeart/2005/8/layout/orgChart1"/>
    <dgm:cxn modelId="{0A527D82-2DB6-4192-96B5-B3743BD73E87}" type="presParOf" srcId="{39CC2905-99FB-410A-A7C1-BD5294C8156E}" destId="{2A8666D3-0E06-4A29-9FEE-80529A33BA9D}" srcOrd="5" destOrd="0" presId="urn:microsoft.com/office/officeart/2005/8/layout/orgChart1"/>
    <dgm:cxn modelId="{3A455045-98AF-427E-B860-A1F9CCAD2FAC}" type="presParOf" srcId="{2A8666D3-0E06-4A29-9FEE-80529A33BA9D}" destId="{2E4F4C8F-0175-4B74-8BA5-7413DADB2595}" srcOrd="0" destOrd="0" presId="urn:microsoft.com/office/officeart/2005/8/layout/orgChart1"/>
    <dgm:cxn modelId="{4FEEFCCB-F698-4507-BB21-30D64522E822}" type="presParOf" srcId="{2E4F4C8F-0175-4B74-8BA5-7413DADB2595}" destId="{051E4DF2-B884-4F4A-8077-C7DFDEC7D3D9}" srcOrd="0" destOrd="0" presId="urn:microsoft.com/office/officeart/2005/8/layout/orgChart1"/>
    <dgm:cxn modelId="{37FBB6B9-14D9-48C4-AFB0-0E6073826688}" type="presParOf" srcId="{2E4F4C8F-0175-4B74-8BA5-7413DADB2595}" destId="{E4A82229-7835-40E4-A10D-3AC5C5C65ED0}" srcOrd="1" destOrd="0" presId="urn:microsoft.com/office/officeart/2005/8/layout/orgChart1"/>
    <dgm:cxn modelId="{3A32D3B2-56EA-4732-8AAB-73F832403A8F}" type="presParOf" srcId="{2A8666D3-0E06-4A29-9FEE-80529A33BA9D}" destId="{64522CE7-2596-4A11-BEA5-E82A32814C4C}" srcOrd="1" destOrd="0" presId="urn:microsoft.com/office/officeart/2005/8/layout/orgChart1"/>
    <dgm:cxn modelId="{C5D8FEB3-C956-4566-B165-B25924EAE2DD}" type="presParOf" srcId="{2A8666D3-0E06-4A29-9FEE-80529A33BA9D}" destId="{49282BCE-D2FD-433E-9205-5503545FF4D3}" srcOrd="2" destOrd="0" presId="urn:microsoft.com/office/officeart/2005/8/layout/orgChart1"/>
    <dgm:cxn modelId="{0D3831F7-C6DD-47BA-AB29-9572386BF8F5}" type="presParOf" srcId="{F8C48E6E-612E-48DE-BB88-5057B5F2CB7D}" destId="{20BDDAFD-70F0-484D-A6A6-3060A7A6FF75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30F60B65-9C5D-4188-8C24-ED85D05DF674}" type="presParOf" srcId="{0DCE5A2E-AABD-41D8-AB45-73FC6E777742}" destId="{B425B0BC-F356-4276-98EC-F2E83844E155}" srcOrd="0" destOrd="0" presId="urn:microsoft.com/office/officeart/2005/8/layout/orgChart1"/>
    <dgm:cxn modelId="{B388F5A4-1894-4DAB-9EB6-BBFB838FE044}" type="presParOf" srcId="{0DCE5A2E-AABD-41D8-AB45-73FC6E777742}" destId="{B26FDB21-675E-44B4-A667-06D6412CE350}" srcOrd="1" destOrd="0" presId="urn:microsoft.com/office/officeart/2005/8/layout/orgChart1"/>
    <dgm:cxn modelId="{A4818F63-D4E5-49E9-928D-29A612CDF4FB}" type="presParOf" srcId="{B26FDB21-675E-44B4-A667-06D6412CE350}" destId="{8A7474CE-4FCC-41EF-97A5-EE35FBB7579D}" srcOrd="0" destOrd="0" presId="urn:microsoft.com/office/officeart/2005/8/layout/orgChart1"/>
    <dgm:cxn modelId="{8AD44EB5-52AC-4467-94AA-5C557E1ED807}" type="presParOf" srcId="{8A7474CE-4FCC-41EF-97A5-EE35FBB7579D}" destId="{F347D248-52EB-4953-98DB-6F58FF9E8735}" srcOrd="0" destOrd="0" presId="urn:microsoft.com/office/officeart/2005/8/layout/orgChart1"/>
    <dgm:cxn modelId="{D710DD4E-43FF-4CC4-9FB0-6CD4DDC13ECC}" type="presParOf" srcId="{8A7474CE-4FCC-41EF-97A5-EE35FBB7579D}" destId="{18EB5B25-B9D9-4CE0-8D61-77213695C374}" srcOrd="1" destOrd="0" presId="urn:microsoft.com/office/officeart/2005/8/layout/orgChart1"/>
    <dgm:cxn modelId="{3CB6DE4E-25E8-4278-9D21-5C2F6CE55F92}" type="presParOf" srcId="{B26FDB21-675E-44B4-A667-06D6412CE350}" destId="{AD1056BB-3A49-41F9-AE7F-E8BD96DA6212}" srcOrd="1" destOrd="0" presId="urn:microsoft.com/office/officeart/2005/8/layout/orgChart1"/>
    <dgm:cxn modelId="{239740F0-9D00-4EC9-BC15-DABBAD0D757A}" type="presParOf" srcId="{B26FDB21-675E-44B4-A667-06D6412CE350}" destId="{EEDE48EA-1C0E-465B-BFC4-D546D3563A24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1C1E13-9232-4557-BF18-4BBE514AB07E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Comisario(a) </a:t>
          </a:r>
          <a:r>
            <a:rPr lang="es-MX" altLang="es-MX" sz="1200" b="0" dirty="0" smtClean="0">
              <a:cs typeface="Arial" panose="020B0604020202020204" pitchFamily="34" charset="0"/>
            </a:rPr>
            <a:t>General</a:t>
          </a:r>
          <a:endParaRPr lang="es-MX" altLang="es-MX" sz="1200" b="0" dirty="0" smtClean="0">
            <a:cs typeface="Arial" panose="020B0604020202020204" pitchFamily="34" charset="0"/>
          </a:endParaRPr>
        </a:p>
      </dgm:t>
    </dgm:pt>
    <dgm:pt modelId="{4ED6D103-E1FE-438C-B504-8001C62454A9}" type="par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7D513EA-F796-47AA-A9A4-5F4249A8CD15}" type="sib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Jefe(a) de </a:t>
          </a:r>
          <a:r>
            <a:rPr lang="es-MX" altLang="es-MX" sz="1200" b="0" dirty="0" smtClean="0">
              <a:cs typeface="Arial" panose="020B0604020202020204" pitchFamily="34" charset="0"/>
            </a:rPr>
            <a:t>Oficina</a:t>
          </a:r>
          <a:endParaRPr lang="es-MX" altLang="es-MX" sz="1200" b="0" dirty="0" smtClean="0">
            <a:cs typeface="Arial" panose="020B0604020202020204" pitchFamily="34" charset="0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Mensajeros(as</a:t>
          </a:r>
          <a:r>
            <a:rPr lang="es-MX" altLang="es-MX" sz="1200" b="0" dirty="0" smtClean="0">
              <a:cs typeface="Arial" panose="020B0604020202020204" pitchFamily="34" charset="0"/>
            </a:rPr>
            <a:t>)</a:t>
          </a:r>
          <a:endParaRPr lang="es-MX" altLang="es-MX" sz="1200" b="0" dirty="0" smtClean="0">
            <a:cs typeface="Arial" panose="020B0604020202020204" pitchFamily="34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Auxiliar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Auxiliar </a:t>
          </a:r>
          <a:r>
            <a:rPr lang="es-MX" altLang="es-MX" sz="1200" b="0" dirty="0" smtClean="0">
              <a:cs typeface="Arial" panose="020B0604020202020204" pitchFamily="34" charset="0"/>
            </a:rPr>
            <a:t>Administrativo(a</a:t>
          </a:r>
          <a:r>
            <a:rPr lang="es-MX" altLang="es-MX" sz="1200" b="0" dirty="0" smtClean="0">
              <a:cs typeface="Arial" panose="020B0604020202020204" pitchFamily="34" charset="0"/>
            </a:rPr>
            <a:t>)</a:t>
          </a:r>
          <a:endParaRPr lang="es-MX" altLang="es-MX" sz="1200" b="0" dirty="0" smtClean="0">
            <a:cs typeface="Arial" panose="020B0604020202020204" pitchFamily="34" charset="0"/>
          </a:endParaRP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Asesor(a) Jurídico(a</a:t>
          </a:r>
          <a:r>
            <a:rPr lang="es-MX" altLang="es-MX" sz="1200" b="0" dirty="0" smtClean="0">
              <a:cs typeface="Arial" panose="020B0604020202020204" pitchFamily="34" charset="0"/>
            </a:rPr>
            <a:t>)</a:t>
          </a:r>
          <a:endParaRPr lang="es-MX" altLang="es-MX" sz="1200" b="0" dirty="0" smtClean="0">
            <a:cs typeface="Arial" panose="020B0604020202020204" pitchFamily="34" charset="0"/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endParaRPr lang="es-ES" sz="1200" b="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endParaRPr lang="es-ES" sz="1200" b="0" dirty="0"/>
        </a:p>
      </dgm:t>
    </dgm:pt>
    <dgm:pt modelId="{2FAC7B00-AA1E-46C6-AD3D-CD78309B3A38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Jefe(a) Administrativo(a</a:t>
          </a:r>
          <a:r>
            <a:rPr lang="es-MX" altLang="es-MX" sz="1200" b="0" dirty="0" smtClean="0">
              <a:cs typeface="Arial" panose="020B0604020202020204" pitchFamily="34" charset="0"/>
            </a:rPr>
            <a:t>)</a:t>
          </a:r>
          <a:endParaRPr lang="es-MX" altLang="es-MX" sz="1200" b="0" dirty="0" smtClean="0">
            <a:cs typeface="Arial" panose="020B0604020202020204" pitchFamily="34" charset="0"/>
          </a:endParaRPr>
        </a:p>
      </dgm:t>
    </dgm:pt>
    <dgm:pt modelId="{1FE9B0C6-8EA9-46B5-B79F-B71EFE4EA82E}" type="par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37C5DCED-D0E1-4538-BF1A-E48108ED2E39}" type="sib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2326ED9A-742C-459E-AFA6-3FE59E59F2EA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b="0" dirty="0" smtClean="0">
              <a:cs typeface="Arial" panose="020B0604020202020204" pitchFamily="34" charset="0"/>
            </a:rPr>
            <a:t>Asesor(a</a:t>
          </a:r>
          <a:r>
            <a:rPr lang="es-ES" sz="1200" b="0" dirty="0" smtClean="0">
              <a:cs typeface="Arial" panose="020B0604020202020204" pitchFamily="34" charset="0"/>
            </a:rPr>
            <a:t>)</a:t>
          </a:r>
          <a:endParaRPr lang="es-ES" sz="1200" b="0" dirty="0" smtClean="0">
            <a:cs typeface="Arial" panose="020B0604020202020204" pitchFamily="34" charset="0"/>
          </a:endParaRPr>
        </a:p>
      </dgm:t>
    </dgm:pt>
    <dgm:pt modelId="{74411902-A428-487D-BDF3-80A5090238A0}" type="parTrans" cxnId="{3A08AEF6-5263-40AC-9F12-0B215C23C34D}">
      <dgm:prSet/>
      <dgm:spPr/>
      <dgm:t>
        <a:bodyPr/>
        <a:lstStyle/>
        <a:p>
          <a:endParaRPr lang="es-ES" sz="1200" b="0"/>
        </a:p>
      </dgm:t>
    </dgm:pt>
    <dgm:pt modelId="{619E07A4-0A8D-4372-8899-62C9C10F71DB}" type="sibTrans" cxnId="{3A08AEF6-5263-40AC-9F12-0B215C23C34D}">
      <dgm:prSet/>
      <dgm:spPr/>
      <dgm:t>
        <a:bodyPr/>
        <a:lstStyle/>
        <a:p>
          <a:endParaRPr lang="es-ES" sz="1200" b="0"/>
        </a:p>
      </dgm:t>
    </dgm:pt>
    <dgm:pt modelId="{000BBA9F-79FE-4CA1-B290-445A0B05CE7A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Coordinador(a)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Jurídico(a)</a:t>
          </a:r>
        </a:p>
      </dgm:t>
    </dgm:pt>
    <dgm:pt modelId="{EA4DF198-4946-4E6C-A6C6-58F5C379612C}" type="parTrans" cxnId="{C24DC65F-8BD8-4007-A170-F36B70577F6F}">
      <dgm:prSet/>
      <dgm:spPr/>
      <dgm:t>
        <a:bodyPr/>
        <a:lstStyle/>
        <a:p>
          <a:endParaRPr lang="es-ES" sz="1200" b="0"/>
        </a:p>
      </dgm:t>
    </dgm:pt>
    <dgm:pt modelId="{673ACA1B-1AC8-44CA-825E-4A2B8D1A8CAE}" type="sibTrans" cxnId="{C24DC65F-8BD8-4007-A170-F36B70577F6F}">
      <dgm:prSet/>
      <dgm:spPr/>
      <dgm:t>
        <a:bodyPr/>
        <a:lstStyle/>
        <a:p>
          <a:endParaRPr lang="es-ES" sz="1200" b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C027E0F-708F-4EA2-B9DA-63638F324B4C}" type="pres">
      <dgm:prSet presAssocID="{7D1C1E13-9232-4557-BF18-4BBE514AB07E}" presName="hierRoot1" presStyleCnt="0">
        <dgm:presLayoutVars>
          <dgm:hierBranch val="init"/>
        </dgm:presLayoutVars>
      </dgm:prSet>
      <dgm:spPr/>
    </dgm:pt>
    <dgm:pt modelId="{9FDDE171-E5F4-4B2E-BCC6-D6EC85209B1C}" type="pres">
      <dgm:prSet presAssocID="{7D1C1E13-9232-4557-BF18-4BBE514AB07E}" presName="rootComposite1" presStyleCnt="0"/>
      <dgm:spPr/>
    </dgm:pt>
    <dgm:pt modelId="{3F840048-576A-4463-835E-D05E1C3133C3}" type="pres">
      <dgm:prSet presAssocID="{7D1C1E13-9232-4557-BF18-4BBE514AB07E}" presName="rootText1" presStyleLbl="node0" presStyleIdx="0" presStyleCnt="1" custScaleX="158898" custScaleY="105230" custLinFactNeighborX="88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BA950-E3B7-4F5B-9333-8490AE07CE0D}" type="pres">
      <dgm:prSet presAssocID="{7D1C1E13-9232-4557-BF18-4BBE514AB0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2174221-57C7-4228-9B24-3FBA0B9EBD52}" type="pres">
      <dgm:prSet presAssocID="{7D1C1E13-9232-4557-BF18-4BBE514AB07E}" presName="hierChild2" presStyleCnt="0"/>
      <dgm:spPr/>
    </dgm:pt>
    <dgm:pt modelId="{5BA0AF2C-2DB2-4918-9495-6AD2EDFF053F}" type="pres">
      <dgm:prSet presAssocID="{1FE9B0C6-8EA9-46B5-B79F-B71EFE4EA82E}" presName="Name37" presStyleLbl="parChTrans1D2" presStyleIdx="0" presStyleCnt="4"/>
      <dgm:spPr/>
      <dgm:t>
        <a:bodyPr/>
        <a:lstStyle/>
        <a:p>
          <a:endParaRPr lang="es-MX"/>
        </a:p>
      </dgm:t>
    </dgm:pt>
    <dgm:pt modelId="{604B1F77-9B1C-4D88-B436-30077D751F8E}" type="pres">
      <dgm:prSet presAssocID="{2FAC7B00-AA1E-46C6-AD3D-CD78309B3A38}" presName="hierRoot2" presStyleCnt="0">
        <dgm:presLayoutVars>
          <dgm:hierBranch val="init"/>
        </dgm:presLayoutVars>
      </dgm:prSet>
      <dgm:spPr/>
    </dgm:pt>
    <dgm:pt modelId="{C2660C97-692D-4C11-A133-F11769FBB6A0}" type="pres">
      <dgm:prSet presAssocID="{2FAC7B00-AA1E-46C6-AD3D-CD78309B3A38}" presName="rootComposite" presStyleCnt="0"/>
      <dgm:spPr/>
    </dgm:pt>
    <dgm:pt modelId="{9AB9A094-906C-4743-8046-C8CDC622642B}" type="pres">
      <dgm:prSet presAssocID="{2FAC7B00-AA1E-46C6-AD3D-CD78309B3A38}" presName="rootText" presStyleLbl="node2" presStyleIdx="0" presStyleCnt="2" custScaleX="129196" custScaleY="10292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5B5366E-65E9-4C66-A0C1-54662C24FBE3}" type="pres">
      <dgm:prSet presAssocID="{2FAC7B00-AA1E-46C6-AD3D-CD78309B3A38}" presName="rootConnector" presStyleLbl="node2" presStyleIdx="0" presStyleCnt="2"/>
      <dgm:spPr/>
      <dgm:t>
        <a:bodyPr/>
        <a:lstStyle/>
        <a:p>
          <a:endParaRPr lang="es-MX"/>
        </a:p>
      </dgm:t>
    </dgm:pt>
    <dgm:pt modelId="{ADB094F2-300B-49A4-8413-F2BAAD664D00}" type="pres">
      <dgm:prSet presAssocID="{2FAC7B00-AA1E-46C6-AD3D-CD78309B3A38}" presName="hierChild4" presStyleCnt="0"/>
      <dgm:spPr/>
    </dgm:pt>
    <dgm:pt modelId="{C7E77BC1-AEBC-4B5F-B811-50C8C51CCBF3}" type="pres">
      <dgm:prSet presAssocID="{2FAC7B00-AA1E-46C6-AD3D-CD78309B3A38}" presName="hierChild5" presStyleCnt="0"/>
      <dgm:spPr/>
    </dgm:pt>
    <dgm:pt modelId="{B3A1694A-E24F-4F56-A21C-DE3116BD31A3}" type="pres">
      <dgm:prSet presAssocID="{DC431621-F922-42D7-987E-BC6EADD572A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429856D-3DA0-4FEF-BDF2-2B75790A24EF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D195F7B3-ACE9-414B-93E6-C968FD9C4A22}" type="pres">
      <dgm:prSet presAssocID="{9DEA55C1-E59C-4B5B-90DC-1D0B54C2B20C}" presName="rootComposite" presStyleCnt="0"/>
      <dgm:spPr/>
    </dgm:pt>
    <dgm:pt modelId="{74A3495A-9760-4B07-9B0A-DE4CCF551DEE}" type="pres">
      <dgm:prSet presAssocID="{9DEA55C1-E59C-4B5B-90DC-1D0B54C2B20C}" presName="rootText" presStyleLbl="node2" presStyleIdx="1" presStyleCnt="2" custScaleX="129196" custScaleY="102923" custLinFactNeighborX="88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7B82BB-FA8A-47F4-9245-C21A6CE4A02E}" type="pres">
      <dgm:prSet presAssocID="{9DEA55C1-E59C-4B5B-90DC-1D0B54C2B20C}" presName="rootConnector" presStyleLbl="node2" presStyleIdx="1" presStyleCnt="2"/>
      <dgm:spPr/>
      <dgm:t>
        <a:bodyPr/>
        <a:lstStyle/>
        <a:p>
          <a:endParaRPr lang="es-ES"/>
        </a:p>
      </dgm:t>
    </dgm:pt>
    <dgm:pt modelId="{9B8AA9CD-31F3-485E-8D67-2BD6D2EB29E9}" type="pres">
      <dgm:prSet presAssocID="{9DEA55C1-E59C-4B5B-90DC-1D0B54C2B20C}" presName="hierChild4" presStyleCnt="0"/>
      <dgm:spPr/>
    </dgm:pt>
    <dgm:pt modelId="{FB62C0DC-A125-4D22-8168-682A35A82690}" type="pres">
      <dgm:prSet presAssocID="{ED044282-9709-409C-A329-2B868569F6BC}" presName="Name35" presStyleLbl="parChTrans1D3" presStyleIdx="0" presStyleCnt="3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3" presStyleIdx="0" presStyleCnt="2" custScaleX="116066" custScaleY="103357" custLinFactNeighborX="88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3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BF592684-CBFE-4BDF-8EA0-3BD4D79BBE2C}" type="pres">
      <dgm:prSet presAssocID="{15D8348C-41C2-4A70-BC44-BE6B7E3AC350}" presName="Name35" presStyleLbl="parChTrans1D3" presStyleIdx="1" presStyleCnt="3"/>
      <dgm:spPr/>
      <dgm:t>
        <a:bodyPr/>
        <a:lstStyle/>
        <a:p>
          <a:endParaRPr lang="es-MX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3" presStyleIdx="1" presStyleCnt="2" custScaleX="116066" custScaleY="103357" custLinFactNeighborX="88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3" presStyleIdx="1" presStyleCnt="2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95739960-98A8-416E-8260-1CD70AAEBC9C}" type="pres">
      <dgm:prSet presAssocID="{9DEA55C1-E59C-4B5B-90DC-1D0B54C2B20C}" presName="hierChild5" presStyleCnt="0"/>
      <dgm:spPr/>
    </dgm:pt>
    <dgm:pt modelId="{84DF7A88-09E1-4F4F-80D0-2433B2C21A86}" type="pres">
      <dgm:prSet presAssocID="{8AE406FF-1ED1-4934-A5B6-7874694C824A}" presName="Name111" presStyleLbl="parChTrans1D3" presStyleIdx="2" presStyleCnt="3"/>
      <dgm:spPr/>
      <dgm:t>
        <a:bodyPr/>
        <a:lstStyle/>
        <a:p>
          <a:endParaRPr lang="es-MX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2" presStyleIdx="0" presStyleCnt="1" custScaleX="117717" custScaleY="103357" custLinFactNeighborX="88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2" presStyleIdx="0" presStyleCnt="1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D541720C-0861-4C6E-9215-E5768383CAD5}" type="pres">
      <dgm:prSet presAssocID="{7D1C1E13-9232-4557-BF18-4BBE514AB07E}" presName="hierChild3" presStyleCnt="0"/>
      <dgm:spPr/>
    </dgm:pt>
    <dgm:pt modelId="{FE810424-3ABB-41B3-9536-6CFEEB2523A6}" type="pres">
      <dgm:prSet presAssocID="{74411902-A428-487D-BDF3-80A5090238A0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C5A7AC24-F911-45EB-896F-B8EEAC4B14A7}" type="pres">
      <dgm:prSet presAssocID="{2326ED9A-742C-459E-AFA6-3FE59E59F2EA}" presName="hierRoot3" presStyleCnt="0">
        <dgm:presLayoutVars>
          <dgm:hierBranch val="init"/>
        </dgm:presLayoutVars>
      </dgm:prSet>
      <dgm:spPr/>
    </dgm:pt>
    <dgm:pt modelId="{DE94C74D-8150-4AF1-AE84-D165D0F00FFF}" type="pres">
      <dgm:prSet presAssocID="{2326ED9A-742C-459E-AFA6-3FE59E59F2EA}" presName="rootComposite3" presStyleCnt="0"/>
      <dgm:spPr/>
    </dgm:pt>
    <dgm:pt modelId="{DEB690D0-E02D-4025-B1AD-E790302CE9C7}" type="pres">
      <dgm:prSet presAssocID="{2326ED9A-742C-459E-AFA6-3FE59E59F2EA}" presName="rootText3" presStyleLbl="asst1" presStyleIdx="0" presStyleCnt="2" custScaleX="102913" custScaleY="1059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2C637E-D7E6-43FA-B8C9-3593220ED22D}" type="pres">
      <dgm:prSet presAssocID="{2326ED9A-742C-459E-AFA6-3FE59E59F2EA}" presName="rootConnector3" presStyleLbl="asst1" presStyleIdx="0" presStyleCnt="2"/>
      <dgm:spPr/>
      <dgm:t>
        <a:bodyPr/>
        <a:lstStyle/>
        <a:p>
          <a:endParaRPr lang="es-ES"/>
        </a:p>
      </dgm:t>
    </dgm:pt>
    <dgm:pt modelId="{AD3CF227-6BCC-4111-8CE5-301EBD2287C4}" type="pres">
      <dgm:prSet presAssocID="{2326ED9A-742C-459E-AFA6-3FE59E59F2EA}" presName="hierChild6" presStyleCnt="0"/>
      <dgm:spPr/>
    </dgm:pt>
    <dgm:pt modelId="{8F868885-D3E2-4489-82D0-ACEB2E5B7E43}" type="pres">
      <dgm:prSet presAssocID="{2326ED9A-742C-459E-AFA6-3FE59E59F2EA}" presName="hierChild7" presStyleCnt="0"/>
      <dgm:spPr/>
    </dgm:pt>
    <dgm:pt modelId="{7E47224E-A64A-429A-91FC-71E3B1651CC7}" type="pres">
      <dgm:prSet presAssocID="{EA4DF198-4946-4E6C-A6C6-58F5C379612C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81633D50-9A59-4059-B9F1-49FBD07A5126}" type="pres">
      <dgm:prSet presAssocID="{000BBA9F-79FE-4CA1-B290-445A0B05CE7A}" presName="hierRoot3" presStyleCnt="0">
        <dgm:presLayoutVars>
          <dgm:hierBranch val="init"/>
        </dgm:presLayoutVars>
      </dgm:prSet>
      <dgm:spPr/>
    </dgm:pt>
    <dgm:pt modelId="{3D74AA1C-6D23-4A61-910B-87FC84CF701D}" type="pres">
      <dgm:prSet presAssocID="{000BBA9F-79FE-4CA1-B290-445A0B05CE7A}" presName="rootComposite3" presStyleCnt="0"/>
      <dgm:spPr/>
    </dgm:pt>
    <dgm:pt modelId="{7A347B25-0258-473D-9FDB-927E0803C243}" type="pres">
      <dgm:prSet presAssocID="{000BBA9F-79FE-4CA1-B290-445A0B05CE7A}" presName="rootText3" presStyleLbl="asst1" presStyleIdx="1" presStyleCnt="2" custScaleX="102913" custScaleY="105932" custLinFactNeighborX="146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919E5D-2322-43A1-9A2A-15D4C63CC7E7}" type="pres">
      <dgm:prSet presAssocID="{000BBA9F-79FE-4CA1-B290-445A0B05CE7A}" presName="rootConnector3" presStyleLbl="asst1" presStyleIdx="1" presStyleCnt="2"/>
      <dgm:spPr/>
      <dgm:t>
        <a:bodyPr/>
        <a:lstStyle/>
        <a:p>
          <a:endParaRPr lang="es-ES"/>
        </a:p>
      </dgm:t>
    </dgm:pt>
    <dgm:pt modelId="{BE12DAF8-E859-4F89-BE7C-1F05751894DD}" type="pres">
      <dgm:prSet presAssocID="{000BBA9F-79FE-4CA1-B290-445A0B05CE7A}" presName="hierChild6" presStyleCnt="0"/>
      <dgm:spPr/>
    </dgm:pt>
    <dgm:pt modelId="{B3D87993-626F-4AFA-8945-AE57B87CBE56}" type="pres">
      <dgm:prSet presAssocID="{000BBA9F-79FE-4CA1-B290-445A0B05CE7A}" presName="hierChild7" presStyleCnt="0"/>
      <dgm:spPr/>
    </dgm:pt>
  </dgm:ptLst>
  <dgm:cxnLst>
    <dgm:cxn modelId="{CAC0E04C-6AF1-4754-B53A-9C3C2A71EA93}" type="presOf" srcId="{1FE9B0C6-8EA9-46B5-B79F-B71EFE4EA82E}" destId="{5BA0AF2C-2DB2-4918-9495-6AD2EDFF053F}" srcOrd="0" destOrd="0" presId="urn:microsoft.com/office/officeart/2005/8/layout/orgChart1"/>
    <dgm:cxn modelId="{C20C992D-BF75-404B-9601-5A2485DBF79F}" type="presOf" srcId="{9DEA55C1-E59C-4B5B-90DC-1D0B54C2B20C}" destId="{C67B82BB-FA8A-47F4-9245-C21A6CE4A02E}" srcOrd="1" destOrd="0" presId="urn:microsoft.com/office/officeart/2005/8/layout/orgChart1"/>
    <dgm:cxn modelId="{DE8DC77D-3B05-4BAD-83B5-4DCCAFD0B5A6}" type="presOf" srcId="{7D1C1E13-9232-4557-BF18-4BBE514AB07E}" destId="{3F840048-576A-4463-835E-D05E1C3133C3}" srcOrd="0" destOrd="0" presId="urn:microsoft.com/office/officeart/2005/8/layout/orgChart1"/>
    <dgm:cxn modelId="{490D566D-B672-43A4-B9D6-BE9BD4793AF8}" type="presOf" srcId="{000BBA9F-79FE-4CA1-B290-445A0B05CE7A}" destId="{7A347B25-0258-473D-9FDB-927E0803C243}" srcOrd="0" destOrd="0" presId="urn:microsoft.com/office/officeart/2005/8/layout/orgChart1"/>
    <dgm:cxn modelId="{BC45B58C-0D3C-4FBB-BF93-FFE2D441CB91}" type="presOf" srcId="{2FAC7B00-AA1E-46C6-AD3D-CD78309B3A38}" destId="{9AB9A094-906C-4743-8046-C8CDC622642B}" srcOrd="0" destOrd="0" presId="urn:microsoft.com/office/officeart/2005/8/layout/orgChart1"/>
    <dgm:cxn modelId="{04F2596E-D83F-466D-8A6A-B43E852CD31C}" type="presOf" srcId="{41568039-9809-4B2B-BA51-64E0E23C2BBE}" destId="{19FBE8A8-D4BA-45D1-97CD-FF1210CD856F}" srcOrd="0" destOrd="0" presId="urn:microsoft.com/office/officeart/2005/8/layout/orgChart1"/>
    <dgm:cxn modelId="{FFC6AD86-2511-4F34-8773-93547D339E56}" type="presOf" srcId="{2326ED9A-742C-459E-AFA6-3FE59E59F2EA}" destId="{142C637E-D7E6-43FA-B8C9-3593220ED22D}" srcOrd="1" destOrd="0" presId="urn:microsoft.com/office/officeart/2005/8/layout/orgChart1"/>
    <dgm:cxn modelId="{8EF6BF26-E7C2-46BA-B44E-499178DC71DC}" srcId="{9DEA55C1-E59C-4B5B-90DC-1D0B54C2B20C}" destId="{249E77FC-7B70-4B62-8A63-35C970666788}" srcOrd="2" destOrd="0" parTransId="{8AE406FF-1ED1-4934-A5B6-7874694C824A}" sibTransId="{7DEB9F7D-2884-440C-9AAA-8C430E8966A0}"/>
    <dgm:cxn modelId="{FD42B93C-4A3F-4636-9AA4-9A2943896294}" type="presOf" srcId="{249E77FC-7B70-4B62-8A63-35C970666788}" destId="{2A54EBA9-5ADF-4115-A1E6-A8CF925559FD}" srcOrd="1" destOrd="0" presId="urn:microsoft.com/office/officeart/2005/8/layout/orgChart1"/>
    <dgm:cxn modelId="{3A08AEF6-5263-40AC-9F12-0B215C23C34D}" srcId="{7D1C1E13-9232-4557-BF18-4BBE514AB07E}" destId="{2326ED9A-742C-459E-AFA6-3FE59E59F2EA}" srcOrd="2" destOrd="0" parTransId="{74411902-A428-487D-BDF3-80A5090238A0}" sibTransId="{619E07A4-0A8D-4372-8899-62C9C10F71DB}"/>
    <dgm:cxn modelId="{20DB0ACC-B317-4362-B9AB-ECBD188711E1}" type="presOf" srcId="{7D1C1E13-9232-4557-BF18-4BBE514AB07E}" destId="{721BA950-E3B7-4F5B-9333-8490AE07CE0D}" srcOrd="1" destOrd="0" presId="urn:microsoft.com/office/officeart/2005/8/layout/orgChart1"/>
    <dgm:cxn modelId="{4C8C1776-097B-45C9-8459-0C095E0FAFED}" type="presOf" srcId="{12AE14D0-27D7-40F2-A1C2-C7F51F5026A7}" destId="{7C576A7F-97E5-41B2-A453-F3F548F4D3EA}" srcOrd="0" destOrd="0" presId="urn:microsoft.com/office/officeart/2005/8/layout/orgChart1"/>
    <dgm:cxn modelId="{606B40CA-CDAA-4CC0-9E9B-C65DC136E0F7}" type="presOf" srcId="{249E77FC-7B70-4B62-8A63-35C970666788}" destId="{D626C255-1536-4EB0-A4A3-D107C591C8D4}" srcOrd="0" destOrd="0" presId="urn:microsoft.com/office/officeart/2005/8/layout/orgChart1"/>
    <dgm:cxn modelId="{514261DA-A08C-4E11-A1C0-6F49CCFB8498}" type="presOf" srcId="{74411902-A428-487D-BDF3-80A5090238A0}" destId="{FE810424-3ABB-41B3-9536-6CFEEB2523A6}" srcOrd="0" destOrd="0" presId="urn:microsoft.com/office/officeart/2005/8/layout/orgChart1"/>
    <dgm:cxn modelId="{4865DC31-80AB-4678-98BA-7A14EE13016F}" type="presOf" srcId="{ED044282-9709-409C-A329-2B868569F6BC}" destId="{FB62C0DC-A125-4D22-8168-682A35A82690}" srcOrd="0" destOrd="0" presId="urn:microsoft.com/office/officeart/2005/8/layout/orgChart1"/>
    <dgm:cxn modelId="{B9F51C29-7C20-4E7F-866A-BED952BB4D2A}" type="presOf" srcId="{EA4DF198-4946-4E6C-A6C6-58F5C379612C}" destId="{7E47224E-A64A-429A-91FC-71E3B1651CC7}" srcOrd="0" destOrd="0" presId="urn:microsoft.com/office/officeart/2005/8/layout/orgChart1"/>
    <dgm:cxn modelId="{A86B2E2D-44E7-4721-AE77-FF4A7444A1CE}" type="presOf" srcId="{41568039-9809-4B2B-BA51-64E0E23C2BBE}" destId="{D87ADB57-9DB4-476E-8E99-32492AEF6743}" srcOrd="1" destOrd="0" presId="urn:microsoft.com/office/officeart/2005/8/layout/orgChart1"/>
    <dgm:cxn modelId="{EF66C6D8-2289-4F39-9C85-04CFD0C8BD25}" type="presOf" srcId="{12AE14D0-27D7-40F2-A1C2-C7F51F5026A7}" destId="{453053D7-D80D-4229-A709-DBF0F5DE8E49}" srcOrd="1" destOrd="0" presId="urn:microsoft.com/office/officeart/2005/8/layout/orgChart1"/>
    <dgm:cxn modelId="{F646C9A4-940C-4595-8ABC-CB0EFA2999E8}" type="presOf" srcId="{8AE406FF-1ED1-4934-A5B6-7874694C824A}" destId="{84DF7A88-09E1-4F4F-80D0-2433B2C21A86}" srcOrd="0" destOrd="0" presId="urn:microsoft.com/office/officeart/2005/8/layout/orgChart1"/>
    <dgm:cxn modelId="{496D1E5C-02B3-4628-843B-E153EC565619}" type="presOf" srcId="{9DEA55C1-E59C-4B5B-90DC-1D0B54C2B20C}" destId="{74A3495A-9760-4B07-9B0A-DE4CCF551DEE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F432B284-A78F-4D0C-939B-F0106E90747A}" srcId="{7D1C1E13-9232-4557-BF18-4BBE514AB07E}" destId="{2FAC7B00-AA1E-46C6-AD3D-CD78309B3A38}" srcOrd="0" destOrd="0" parTransId="{1FE9B0C6-8EA9-46B5-B79F-B71EFE4EA82E}" sibTransId="{37C5DCED-D0E1-4538-BF1A-E48108ED2E39}"/>
    <dgm:cxn modelId="{2029116A-24C9-49F7-8F4D-376A3CED5B72}" srcId="{BD3D72B1-EEF6-4EB4-803A-A74A6B419346}" destId="{7D1C1E13-9232-4557-BF18-4BBE514AB07E}" srcOrd="0" destOrd="0" parTransId="{4ED6D103-E1FE-438C-B504-8001C62454A9}" sibTransId="{B7D513EA-F796-47AA-A9A4-5F4249A8CD15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24DC65F-8BD8-4007-A170-F36B70577F6F}" srcId="{7D1C1E13-9232-4557-BF18-4BBE514AB07E}" destId="{000BBA9F-79FE-4CA1-B290-445A0B05CE7A}" srcOrd="3" destOrd="0" parTransId="{EA4DF198-4946-4E6C-A6C6-58F5C379612C}" sibTransId="{673ACA1B-1AC8-44CA-825E-4A2B8D1A8CAE}"/>
    <dgm:cxn modelId="{8AA8506F-FF50-4A23-850D-E3C6F9991860}" type="presOf" srcId="{2FAC7B00-AA1E-46C6-AD3D-CD78309B3A38}" destId="{E5B5366E-65E9-4C66-A0C1-54662C24FBE3}" srcOrd="1" destOrd="0" presId="urn:microsoft.com/office/officeart/2005/8/layout/orgChart1"/>
    <dgm:cxn modelId="{B89ABE57-5542-42F1-851F-C274401E80BF}" type="presOf" srcId="{000BBA9F-79FE-4CA1-B290-445A0B05CE7A}" destId="{F7919E5D-2322-43A1-9A2A-15D4C63CC7E7}" srcOrd="1" destOrd="0" presId="urn:microsoft.com/office/officeart/2005/8/layout/orgChart1"/>
    <dgm:cxn modelId="{249329A8-F917-44DE-879B-81493D40AFAF}" srcId="{7D1C1E13-9232-4557-BF18-4BBE514AB07E}" destId="{9DEA55C1-E59C-4B5B-90DC-1D0B54C2B20C}" srcOrd="1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2EB64D3-A1E8-483E-8001-DC144269122E}" type="presOf" srcId="{2326ED9A-742C-459E-AFA6-3FE59E59F2EA}" destId="{DEB690D0-E02D-4025-B1AD-E790302CE9C7}" srcOrd="0" destOrd="0" presId="urn:microsoft.com/office/officeart/2005/8/layout/orgChart1"/>
    <dgm:cxn modelId="{EFCCA76A-400B-45D5-BBA5-AA1A350BBEAA}" type="presOf" srcId="{DC431621-F922-42D7-987E-BC6EADD572A1}" destId="{B3A1694A-E24F-4F56-A21C-DE3116BD31A3}" srcOrd="0" destOrd="0" presId="urn:microsoft.com/office/officeart/2005/8/layout/orgChart1"/>
    <dgm:cxn modelId="{8109CC33-EDE0-4242-8619-85FDE103AC8C}" type="presOf" srcId="{15D8348C-41C2-4A70-BC44-BE6B7E3AC350}" destId="{BF592684-CBFE-4BDF-8EA0-3BD4D79BBE2C}" srcOrd="0" destOrd="0" presId="urn:microsoft.com/office/officeart/2005/8/layout/orgChart1"/>
    <dgm:cxn modelId="{B45C9336-3574-40EF-BEBC-9E40EDBC0303}" type="presParOf" srcId="{B3263371-B20E-4D1C-87B0-F232DC5A756C}" destId="{DC027E0F-708F-4EA2-B9DA-63638F324B4C}" srcOrd="0" destOrd="0" presId="urn:microsoft.com/office/officeart/2005/8/layout/orgChart1"/>
    <dgm:cxn modelId="{BBF31227-FDC5-4CE8-BBE3-AE4F61FA9666}" type="presParOf" srcId="{DC027E0F-708F-4EA2-B9DA-63638F324B4C}" destId="{9FDDE171-E5F4-4B2E-BCC6-D6EC85209B1C}" srcOrd="0" destOrd="0" presId="urn:microsoft.com/office/officeart/2005/8/layout/orgChart1"/>
    <dgm:cxn modelId="{E5722EBC-0311-4033-BE24-C5DFC97546D1}" type="presParOf" srcId="{9FDDE171-E5F4-4B2E-BCC6-D6EC85209B1C}" destId="{3F840048-576A-4463-835E-D05E1C3133C3}" srcOrd="0" destOrd="0" presId="urn:microsoft.com/office/officeart/2005/8/layout/orgChart1"/>
    <dgm:cxn modelId="{0B07A8E4-0CAA-42C7-88C0-91A89F1566E1}" type="presParOf" srcId="{9FDDE171-E5F4-4B2E-BCC6-D6EC85209B1C}" destId="{721BA950-E3B7-4F5B-9333-8490AE07CE0D}" srcOrd="1" destOrd="0" presId="urn:microsoft.com/office/officeart/2005/8/layout/orgChart1"/>
    <dgm:cxn modelId="{F3F233BF-F9E8-46C4-95C3-2CD1A157948E}" type="presParOf" srcId="{DC027E0F-708F-4EA2-B9DA-63638F324B4C}" destId="{02174221-57C7-4228-9B24-3FBA0B9EBD52}" srcOrd="1" destOrd="0" presId="urn:microsoft.com/office/officeart/2005/8/layout/orgChart1"/>
    <dgm:cxn modelId="{B6583DAF-5B02-417A-B542-F074642A410B}" type="presParOf" srcId="{02174221-57C7-4228-9B24-3FBA0B9EBD52}" destId="{5BA0AF2C-2DB2-4918-9495-6AD2EDFF053F}" srcOrd="0" destOrd="0" presId="urn:microsoft.com/office/officeart/2005/8/layout/orgChart1"/>
    <dgm:cxn modelId="{5B811F3F-4E1A-45B3-A3B4-FB1CE6A80FFF}" type="presParOf" srcId="{02174221-57C7-4228-9B24-3FBA0B9EBD52}" destId="{604B1F77-9B1C-4D88-B436-30077D751F8E}" srcOrd="1" destOrd="0" presId="urn:microsoft.com/office/officeart/2005/8/layout/orgChart1"/>
    <dgm:cxn modelId="{DA32114E-6B93-4C86-B18F-AF3E88C3A4E3}" type="presParOf" srcId="{604B1F77-9B1C-4D88-B436-30077D751F8E}" destId="{C2660C97-692D-4C11-A133-F11769FBB6A0}" srcOrd="0" destOrd="0" presId="urn:microsoft.com/office/officeart/2005/8/layout/orgChart1"/>
    <dgm:cxn modelId="{78824D4D-1425-4870-BC8D-C787894F77A9}" type="presParOf" srcId="{C2660C97-692D-4C11-A133-F11769FBB6A0}" destId="{9AB9A094-906C-4743-8046-C8CDC622642B}" srcOrd="0" destOrd="0" presId="urn:microsoft.com/office/officeart/2005/8/layout/orgChart1"/>
    <dgm:cxn modelId="{B272C7DE-6A2B-433B-99AF-CEF95FD32E1C}" type="presParOf" srcId="{C2660C97-692D-4C11-A133-F11769FBB6A0}" destId="{E5B5366E-65E9-4C66-A0C1-54662C24FBE3}" srcOrd="1" destOrd="0" presId="urn:microsoft.com/office/officeart/2005/8/layout/orgChart1"/>
    <dgm:cxn modelId="{12D13114-F72D-4A5D-9E5F-67E3C31CCA62}" type="presParOf" srcId="{604B1F77-9B1C-4D88-B436-30077D751F8E}" destId="{ADB094F2-300B-49A4-8413-F2BAAD664D00}" srcOrd="1" destOrd="0" presId="urn:microsoft.com/office/officeart/2005/8/layout/orgChart1"/>
    <dgm:cxn modelId="{FBE8B317-9987-40D6-B40A-B08A04063DD5}" type="presParOf" srcId="{604B1F77-9B1C-4D88-B436-30077D751F8E}" destId="{C7E77BC1-AEBC-4B5F-B811-50C8C51CCBF3}" srcOrd="2" destOrd="0" presId="urn:microsoft.com/office/officeart/2005/8/layout/orgChart1"/>
    <dgm:cxn modelId="{4420CD59-4993-47FF-A029-5491737556F6}" type="presParOf" srcId="{02174221-57C7-4228-9B24-3FBA0B9EBD52}" destId="{B3A1694A-E24F-4F56-A21C-DE3116BD31A3}" srcOrd="2" destOrd="0" presId="urn:microsoft.com/office/officeart/2005/8/layout/orgChart1"/>
    <dgm:cxn modelId="{CC09EC8B-1454-41B3-9B34-8AF1101231B8}" type="presParOf" srcId="{02174221-57C7-4228-9B24-3FBA0B9EBD52}" destId="{B429856D-3DA0-4FEF-BDF2-2B75790A24EF}" srcOrd="3" destOrd="0" presId="urn:microsoft.com/office/officeart/2005/8/layout/orgChart1"/>
    <dgm:cxn modelId="{B19ED596-EF94-49B3-92F8-5DB6ACD44F94}" type="presParOf" srcId="{B429856D-3DA0-4FEF-BDF2-2B75790A24EF}" destId="{D195F7B3-ACE9-414B-93E6-C968FD9C4A22}" srcOrd="0" destOrd="0" presId="urn:microsoft.com/office/officeart/2005/8/layout/orgChart1"/>
    <dgm:cxn modelId="{A46C75B6-9847-48F8-9CC5-FA9601AFC769}" type="presParOf" srcId="{D195F7B3-ACE9-414B-93E6-C968FD9C4A22}" destId="{74A3495A-9760-4B07-9B0A-DE4CCF551DEE}" srcOrd="0" destOrd="0" presId="urn:microsoft.com/office/officeart/2005/8/layout/orgChart1"/>
    <dgm:cxn modelId="{609F18BD-7FE6-4128-94D0-7C381CF6688C}" type="presParOf" srcId="{D195F7B3-ACE9-414B-93E6-C968FD9C4A22}" destId="{C67B82BB-FA8A-47F4-9245-C21A6CE4A02E}" srcOrd="1" destOrd="0" presId="urn:microsoft.com/office/officeart/2005/8/layout/orgChart1"/>
    <dgm:cxn modelId="{FBA8D987-B696-4A03-B26C-63C2B8728F1D}" type="presParOf" srcId="{B429856D-3DA0-4FEF-BDF2-2B75790A24EF}" destId="{9B8AA9CD-31F3-485E-8D67-2BD6D2EB29E9}" srcOrd="1" destOrd="0" presId="urn:microsoft.com/office/officeart/2005/8/layout/orgChart1"/>
    <dgm:cxn modelId="{F8F5DD14-1A19-44AB-B539-5CD1D4CAE5CF}" type="presParOf" srcId="{9B8AA9CD-31F3-485E-8D67-2BD6D2EB29E9}" destId="{FB62C0DC-A125-4D22-8168-682A35A82690}" srcOrd="0" destOrd="0" presId="urn:microsoft.com/office/officeart/2005/8/layout/orgChart1"/>
    <dgm:cxn modelId="{1B78A1A3-EC38-4817-8F2E-4590934FC711}" type="presParOf" srcId="{9B8AA9CD-31F3-485E-8D67-2BD6D2EB29E9}" destId="{1294F536-9FA0-46F5-98BA-18EE92504E46}" srcOrd="1" destOrd="0" presId="urn:microsoft.com/office/officeart/2005/8/layout/orgChart1"/>
    <dgm:cxn modelId="{A788A46D-1131-4F79-A874-9D438C41E132}" type="presParOf" srcId="{1294F536-9FA0-46F5-98BA-18EE92504E46}" destId="{914CB05A-8D64-4CEB-98C4-DA11CADF5EF5}" srcOrd="0" destOrd="0" presId="urn:microsoft.com/office/officeart/2005/8/layout/orgChart1"/>
    <dgm:cxn modelId="{29F65E5A-E9DD-4E7A-B8B7-89F8EC2E2721}" type="presParOf" srcId="{914CB05A-8D64-4CEB-98C4-DA11CADF5EF5}" destId="{19FBE8A8-D4BA-45D1-97CD-FF1210CD856F}" srcOrd="0" destOrd="0" presId="urn:microsoft.com/office/officeart/2005/8/layout/orgChart1"/>
    <dgm:cxn modelId="{580AA389-9A30-445C-AB0F-F52D2AB9E578}" type="presParOf" srcId="{914CB05A-8D64-4CEB-98C4-DA11CADF5EF5}" destId="{D87ADB57-9DB4-476E-8E99-32492AEF6743}" srcOrd="1" destOrd="0" presId="urn:microsoft.com/office/officeart/2005/8/layout/orgChart1"/>
    <dgm:cxn modelId="{0CD555DD-ABA4-4531-9590-3469FEF6A27C}" type="presParOf" srcId="{1294F536-9FA0-46F5-98BA-18EE92504E46}" destId="{DBDE0C42-B65A-4FF4-A1B6-4A7374870D94}" srcOrd="1" destOrd="0" presId="urn:microsoft.com/office/officeart/2005/8/layout/orgChart1"/>
    <dgm:cxn modelId="{EF67BABC-1A83-4897-B40F-7655A5CB4F78}" type="presParOf" srcId="{1294F536-9FA0-46F5-98BA-18EE92504E46}" destId="{05F5590B-53D8-4D19-A747-694F7E5C5F12}" srcOrd="2" destOrd="0" presId="urn:microsoft.com/office/officeart/2005/8/layout/orgChart1"/>
    <dgm:cxn modelId="{85426616-5BA9-4E5C-96F3-DF6EC808206C}" type="presParOf" srcId="{9B8AA9CD-31F3-485E-8D67-2BD6D2EB29E9}" destId="{BF592684-CBFE-4BDF-8EA0-3BD4D79BBE2C}" srcOrd="2" destOrd="0" presId="urn:microsoft.com/office/officeart/2005/8/layout/orgChart1"/>
    <dgm:cxn modelId="{D51A02DB-BFB4-4157-8229-A96809EC4B3C}" type="presParOf" srcId="{9B8AA9CD-31F3-485E-8D67-2BD6D2EB29E9}" destId="{C8500CB5-83C0-450B-AAE1-C892DE8C0FC1}" srcOrd="3" destOrd="0" presId="urn:microsoft.com/office/officeart/2005/8/layout/orgChart1"/>
    <dgm:cxn modelId="{7CD71A1B-2414-4824-B1EA-F42E7CBC6954}" type="presParOf" srcId="{C8500CB5-83C0-450B-AAE1-C892DE8C0FC1}" destId="{BA438CBC-95FD-4B6F-89FB-D1DBC09D14CB}" srcOrd="0" destOrd="0" presId="urn:microsoft.com/office/officeart/2005/8/layout/orgChart1"/>
    <dgm:cxn modelId="{5B258FC8-4828-4EDD-8051-96876E639934}" type="presParOf" srcId="{BA438CBC-95FD-4B6F-89FB-D1DBC09D14CB}" destId="{7C576A7F-97E5-41B2-A453-F3F548F4D3EA}" srcOrd="0" destOrd="0" presId="urn:microsoft.com/office/officeart/2005/8/layout/orgChart1"/>
    <dgm:cxn modelId="{1948BFB2-DAE7-4E76-B0B2-1A87FBFBB0E8}" type="presParOf" srcId="{BA438CBC-95FD-4B6F-89FB-D1DBC09D14CB}" destId="{453053D7-D80D-4229-A709-DBF0F5DE8E49}" srcOrd="1" destOrd="0" presId="urn:microsoft.com/office/officeart/2005/8/layout/orgChart1"/>
    <dgm:cxn modelId="{176D205B-3073-46F1-93D9-935EDB28DFCB}" type="presParOf" srcId="{C8500CB5-83C0-450B-AAE1-C892DE8C0FC1}" destId="{17BEF8F9-B316-4B27-BDDB-31B4D251E6B3}" srcOrd="1" destOrd="0" presId="urn:microsoft.com/office/officeart/2005/8/layout/orgChart1"/>
    <dgm:cxn modelId="{FA155BD6-E23E-4E01-9571-3A1323D9CB40}" type="presParOf" srcId="{C8500CB5-83C0-450B-AAE1-C892DE8C0FC1}" destId="{8C2D9F3F-AEE3-4DCD-9754-B40EEBBFF7B1}" srcOrd="2" destOrd="0" presId="urn:microsoft.com/office/officeart/2005/8/layout/orgChart1"/>
    <dgm:cxn modelId="{763DEA97-6D43-4868-91F4-83CDA5254726}" type="presParOf" srcId="{B429856D-3DA0-4FEF-BDF2-2B75790A24EF}" destId="{95739960-98A8-416E-8260-1CD70AAEBC9C}" srcOrd="2" destOrd="0" presId="urn:microsoft.com/office/officeart/2005/8/layout/orgChart1"/>
    <dgm:cxn modelId="{29874717-5860-4F0F-B85A-D4BFF736B2E0}" type="presParOf" srcId="{95739960-98A8-416E-8260-1CD70AAEBC9C}" destId="{84DF7A88-09E1-4F4F-80D0-2433B2C21A86}" srcOrd="0" destOrd="0" presId="urn:microsoft.com/office/officeart/2005/8/layout/orgChart1"/>
    <dgm:cxn modelId="{4DBD8330-D2CB-4491-B61F-0DFE29B344DB}" type="presParOf" srcId="{95739960-98A8-416E-8260-1CD70AAEBC9C}" destId="{A0A65379-BDF0-4104-A7F0-643E77F9388B}" srcOrd="1" destOrd="0" presId="urn:microsoft.com/office/officeart/2005/8/layout/orgChart1"/>
    <dgm:cxn modelId="{4E22B6E2-0202-4755-84FF-5F61AAF3D828}" type="presParOf" srcId="{A0A65379-BDF0-4104-A7F0-643E77F9388B}" destId="{3784CFC3-F2D9-488A-AE9C-C3568DA512EE}" srcOrd="0" destOrd="0" presId="urn:microsoft.com/office/officeart/2005/8/layout/orgChart1"/>
    <dgm:cxn modelId="{8E2DEB5A-B879-4B0A-8A92-0ED0ED7D9592}" type="presParOf" srcId="{3784CFC3-F2D9-488A-AE9C-C3568DA512EE}" destId="{D626C255-1536-4EB0-A4A3-D107C591C8D4}" srcOrd="0" destOrd="0" presId="urn:microsoft.com/office/officeart/2005/8/layout/orgChart1"/>
    <dgm:cxn modelId="{E9C426FE-0477-42F9-9A54-EA50377D3C25}" type="presParOf" srcId="{3784CFC3-F2D9-488A-AE9C-C3568DA512EE}" destId="{2A54EBA9-5ADF-4115-A1E6-A8CF925559FD}" srcOrd="1" destOrd="0" presId="urn:microsoft.com/office/officeart/2005/8/layout/orgChart1"/>
    <dgm:cxn modelId="{18BC56FB-F721-4941-9E63-1D49472E6DB5}" type="presParOf" srcId="{A0A65379-BDF0-4104-A7F0-643E77F9388B}" destId="{86C08062-08DC-4E99-8089-B9A6DB7B0CC3}" srcOrd="1" destOrd="0" presId="urn:microsoft.com/office/officeart/2005/8/layout/orgChart1"/>
    <dgm:cxn modelId="{83E890EE-B682-4F13-BE5D-09718391EBDB}" type="presParOf" srcId="{A0A65379-BDF0-4104-A7F0-643E77F9388B}" destId="{1D30BE1A-1909-4D61-8B81-19B28E740DFA}" srcOrd="2" destOrd="0" presId="urn:microsoft.com/office/officeart/2005/8/layout/orgChart1"/>
    <dgm:cxn modelId="{6D311D47-9696-462E-849A-7DD4095FCEA2}" type="presParOf" srcId="{DC027E0F-708F-4EA2-B9DA-63638F324B4C}" destId="{D541720C-0861-4C6E-9215-E5768383CAD5}" srcOrd="2" destOrd="0" presId="urn:microsoft.com/office/officeart/2005/8/layout/orgChart1"/>
    <dgm:cxn modelId="{8C345929-FA29-49AA-B50F-399087ABB225}" type="presParOf" srcId="{D541720C-0861-4C6E-9215-E5768383CAD5}" destId="{FE810424-3ABB-41B3-9536-6CFEEB2523A6}" srcOrd="0" destOrd="0" presId="urn:microsoft.com/office/officeart/2005/8/layout/orgChart1"/>
    <dgm:cxn modelId="{0CAC4BFB-8F28-453A-807A-FF868BF9880A}" type="presParOf" srcId="{D541720C-0861-4C6E-9215-E5768383CAD5}" destId="{C5A7AC24-F911-45EB-896F-B8EEAC4B14A7}" srcOrd="1" destOrd="0" presId="urn:microsoft.com/office/officeart/2005/8/layout/orgChart1"/>
    <dgm:cxn modelId="{A390BE45-3903-437B-A3C3-0549B3D2C90D}" type="presParOf" srcId="{C5A7AC24-F911-45EB-896F-B8EEAC4B14A7}" destId="{DE94C74D-8150-4AF1-AE84-D165D0F00FFF}" srcOrd="0" destOrd="0" presId="urn:microsoft.com/office/officeart/2005/8/layout/orgChart1"/>
    <dgm:cxn modelId="{D7D11A2A-FE19-4264-87A5-FF1C4C5F2B20}" type="presParOf" srcId="{DE94C74D-8150-4AF1-AE84-D165D0F00FFF}" destId="{DEB690D0-E02D-4025-B1AD-E790302CE9C7}" srcOrd="0" destOrd="0" presId="urn:microsoft.com/office/officeart/2005/8/layout/orgChart1"/>
    <dgm:cxn modelId="{89F4EC58-6644-485F-A310-89DC8BF8D963}" type="presParOf" srcId="{DE94C74D-8150-4AF1-AE84-D165D0F00FFF}" destId="{142C637E-D7E6-43FA-B8C9-3593220ED22D}" srcOrd="1" destOrd="0" presId="urn:microsoft.com/office/officeart/2005/8/layout/orgChart1"/>
    <dgm:cxn modelId="{AC825097-A2B3-4E16-9380-932F6FE066CB}" type="presParOf" srcId="{C5A7AC24-F911-45EB-896F-B8EEAC4B14A7}" destId="{AD3CF227-6BCC-4111-8CE5-301EBD2287C4}" srcOrd="1" destOrd="0" presId="urn:microsoft.com/office/officeart/2005/8/layout/orgChart1"/>
    <dgm:cxn modelId="{7A2476A5-DA7D-49F5-9402-E4A37A628AB6}" type="presParOf" srcId="{C5A7AC24-F911-45EB-896F-B8EEAC4B14A7}" destId="{8F868885-D3E2-4489-82D0-ACEB2E5B7E43}" srcOrd="2" destOrd="0" presId="urn:microsoft.com/office/officeart/2005/8/layout/orgChart1"/>
    <dgm:cxn modelId="{F0F91580-7AB9-4EFA-ADEA-5D68B27A6084}" type="presParOf" srcId="{D541720C-0861-4C6E-9215-E5768383CAD5}" destId="{7E47224E-A64A-429A-91FC-71E3B1651CC7}" srcOrd="2" destOrd="0" presId="urn:microsoft.com/office/officeart/2005/8/layout/orgChart1"/>
    <dgm:cxn modelId="{ACB4D064-0944-4B78-A544-7BE19CD33B44}" type="presParOf" srcId="{D541720C-0861-4C6E-9215-E5768383CAD5}" destId="{81633D50-9A59-4059-B9F1-49FBD07A5126}" srcOrd="3" destOrd="0" presId="urn:microsoft.com/office/officeart/2005/8/layout/orgChart1"/>
    <dgm:cxn modelId="{B039FBBF-E4F4-4BBB-9D14-24CDFF62BBDB}" type="presParOf" srcId="{81633D50-9A59-4059-B9F1-49FBD07A5126}" destId="{3D74AA1C-6D23-4A61-910B-87FC84CF701D}" srcOrd="0" destOrd="0" presId="urn:microsoft.com/office/officeart/2005/8/layout/orgChart1"/>
    <dgm:cxn modelId="{79D74056-76F9-4481-8EF9-27D8F78FA8E5}" type="presParOf" srcId="{3D74AA1C-6D23-4A61-910B-87FC84CF701D}" destId="{7A347B25-0258-473D-9FDB-927E0803C243}" srcOrd="0" destOrd="0" presId="urn:microsoft.com/office/officeart/2005/8/layout/orgChart1"/>
    <dgm:cxn modelId="{304F4F59-D888-4A01-B99B-EE3C806D0CF3}" type="presParOf" srcId="{3D74AA1C-6D23-4A61-910B-87FC84CF701D}" destId="{F7919E5D-2322-43A1-9A2A-15D4C63CC7E7}" srcOrd="1" destOrd="0" presId="urn:microsoft.com/office/officeart/2005/8/layout/orgChart1"/>
    <dgm:cxn modelId="{F4FC1139-EF34-48BD-8D32-863ABADEDB4E}" type="presParOf" srcId="{81633D50-9A59-4059-B9F1-49FBD07A5126}" destId="{BE12DAF8-E859-4F89-BE7C-1F05751894DD}" srcOrd="1" destOrd="0" presId="urn:microsoft.com/office/officeart/2005/8/layout/orgChart1"/>
    <dgm:cxn modelId="{D5C8FAEF-CAD5-46A2-A95A-C0572BF2CD87}" type="presParOf" srcId="{81633D50-9A59-4059-B9F1-49FBD07A5126}" destId="{B3D87993-626F-4AFA-8945-AE57B87CBE5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Inspector(a) General de Justicia Cívica, Protección a la Ciudadanía y Prevención del </a:t>
          </a:r>
          <a:r>
            <a:rPr lang="es-MX" altLang="es-MX" sz="1200" dirty="0" smtClean="0">
              <a:cs typeface="Arial" charset="0"/>
            </a:rPr>
            <a:t>Delito</a:t>
          </a:r>
          <a:endParaRPr lang="es-MX" altLang="es-MX" sz="1200" dirty="0" smtClean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5FCBC522-7667-4F38-883D-6E38D64584EC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 smtClean="0"/>
        </a:p>
      </dgm:t>
    </dgm:pt>
    <dgm:pt modelId="{01E733E5-6CD0-475A-A0E4-B1B1831E39F6}" type="parTrans" cxnId="{ABBA3A21-EC1C-4658-AACC-F851B4248F4C}">
      <dgm:prSet/>
      <dgm:spPr/>
      <dgm:t>
        <a:bodyPr/>
        <a:lstStyle/>
        <a:p>
          <a:endParaRPr lang="es-ES"/>
        </a:p>
      </dgm:t>
    </dgm:pt>
    <dgm:pt modelId="{DA1CF409-6734-4E1D-9EC4-82CEF74356AC}" type="sibTrans" cxnId="{ABBA3A21-EC1C-4658-AACC-F851B4248F4C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010683A-536E-42D5-8542-DC04F9AC4E74}" type="pres">
      <dgm:prSet presAssocID="{01E733E5-6CD0-475A-A0E4-B1B1831E39F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8B705548-9F70-42F9-A6DA-C4EB25C75310}" type="pres">
      <dgm:prSet presAssocID="{5FCBC522-7667-4F38-883D-6E38D64584EC}" presName="hierRoot2" presStyleCnt="0">
        <dgm:presLayoutVars>
          <dgm:hierBranch val="init"/>
        </dgm:presLayoutVars>
      </dgm:prSet>
      <dgm:spPr/>
    </dgm:pt>
    <dgm:pt modelId="{D399D5CD-9A87-4ED8-B98E-1B2493FF4BB1}" type="pres">
      <dgm:prSet presAssocID="{5FCBC522-7667-4F38-883D-6E38D64584EC}" presName="rootComposite" presStyleCnt="0"/>
      <dgm:spPr/>
    </dgm:pt>
    <dgm:pt modelId="{64BB09E3-442C-4809-8EF5-E24550CE268F}" type="pres">
      <dgm:prSet presAssocID="{5FCBC522-7667-4F38-883D-6E38D64584EC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B1BDB3B-AE76-4167-B459-11650CA5B904}" type="pres">
      <dgm:prSet presAssocID="{5FCBC522-7667-4F38-883D-6E38D64584EC}" presName="rootConnector" presStyleLbl="node2" presStyleIdx="0" presStyleCnt="1"/>
      <dgm:spPr/>
      <dgm:t>
        <a:bodyPr/>
        <a:lstStyle/>
        <a:p>
          <a:endParaRPr lang="es-ES"/>
        </a:p>
      </dgm:t>
    </dgm:pt>
    <dgm:pt modelId="{11CEE40A-8461-4A91-BAD2-99D699548CDE}" type="pres">
      <dgm:prSet presAssocID="{5FCBC522-7667-4F38-883D-6E38D64584EC}" presName="hierChild4" presStyleCnt="0"/>
      <dgm:spPr/>
    </dgm:pt>
    <dgm:pt modelId="{C1C2B086-CFF0-4530-B5DE-BDEB5B56B401}" type="pres">
      <dgm:prSet presAssocID="{5FCBC522-7667-4F38-883D-6E38D64584EC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390008BF-F0BC-445B-BC6B-78F3263DB6DE}" type="presOf" srcId="{5FCBC522-7667-4F38-883D-6E38D64584EC}" destId="{64BB09E3-442C-4809-8EF5-E24550CE268F}" srcOrd="0" destOrd="0" presId="urn:microsoft.com/office/officeart/2005/8/layout/orgChart1"/>
    <dgm:cxn modelId="{736E197C-5776-4336-AE7D-294914A267D1}" type="presOf" srcId="{01E733E5-6CD0-475A-A0E4-B1B1831E39F6}" destId="{6010683A-536E-42D5-8542-DC04F9AC4E74}" srcOrd="0" destOrd="0" presId="urn:microsoft.com/office/officeart/2005/8/layout/orgChart1"/>
    <dgm:cxn modelId="{ABBA3A21-EC1C-4658-AACC-F851B4248F4C}" srcId="{9DEA55C1-E59C-4B5B-90DC-1D0B54C2B20C}" destId="{5FCBC522-7667-4F38-883D-6E38D64584EC}" srcOrd="0" destOrd="0" parTransId="{01E733E5-6CD0-475A-A0E4-B1B1831E39F6}" sibTransId="{DA1CF409-6734-4E1D-9EC4-82CEF74356AC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101997F3-CF7B-4D82-A747-2F435209E969}" type="presOf" srcId="{5FCBC522-7667-4F38-883D-6E38D64584EC}" destId="{DB1BDB3B-AE76-4167-B459-11650CA5B904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28CC4BE-CDDC-4525-9404-4D89C57C49DE}" type="presParOf" srcId="{05E8A0F8-8F4A-4D16-B455-9B21EE5D83FA}" destId="{6010683A-536E-42D5-8542-DC04F9AC4E74}" srcOrd="0" destOrd="0" presId="urn:microsoft.com/office/officeart/2005/8/layout/orgChart1"/>
    <dgm:cxn modelId="{CC961013-F430-4138-9E8E-1A404B0B9CAF}" type="presParOf" srcId="{05E8A0F8-8F4A-4D16-B455-9B21EE5D83FA}" destId="{8B705548-9F70-42F9-A6DA-C4EB25C75310}" srcOrd="1" destOrd="0" presId="urn:microsoft.com/office/officeart/2005/8/layout/orgChart1"/>
    <dgm:cxn modelId="{2E68F0B5-25C5-4657-8F41-36CDEF5EC00B}" type="presParOf" srcId="{8B705548-9F70-42F9-A6DA-C4EB25C75310}" destId="{D399D5CD-9A87-4ED8-B98E-1B2493FF4BB1}" srcOrd="0" destOrd="0" presId="urn:microsoft.com/office/officeart/2005/8/layout/orgChart1"/>
    <dgm:cxn modelId="{FED0A1A3-4C66-4400-9F5E-FB287897DD22}" type="presParOf" srcId="{D399D5CD-9A87-4ED8-B98E-1B2493FF4BB1}" destId="{64BB09E3-442C-4809-8EF5-E24550CE268F}" srcOrd="0" destOrd="0" presId="urn:microsoft.com/office/officeart/2005/8/layout/orgChart1"/>
    <dgm:cxn modelId="{D2A981C7-23BD-4502-B35F-3084BC60B7DC}" type="presParOf" srcId="{D399D5CD-9A87-4ED8-B98E-1B2493FF4BB1}" destId="{DB1BDB3B-AE76-4167-B459-11650CA5B904}" srcOrd="1" destOrd="0" presId="urn:microsoft.com/office/officeart/2005/8/layout/orgChart1"/>
    <dgm:cxn modelId="{3D8F8DAB-5808-4172-B2B2-17B4693E4A50}" type="presParOf" srcId="{8B705548-9F70-42F9-A6DA-C4EB25C75310}" destId="{11CEE40A-8461-4A91-BAD2-99D699548CDE}" srcOrd="1" destOrd="0" presId="urn:microsoft.com/office/officeart/2005/8/layout/orgChart1"/>
    <dgm:cxn modelId="{22137D79-ABC3-411D-BE52-981C3A16C1A9}" type="presParOf" srcId="{8B705548-9F70-42F9-A6DA-C4EB25C75310}" destId="{C1C2B086-CFF0-4530-B5DE-BDEB5B56B40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7377937A-41EF-4F2E-97AE-C952164127C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C1D225E-3F7C-46BE-A887-FDA64F2B32D7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Director(a) de Protección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643C83EB-61CD-4831-98F7-AA3D5EB60BC1}" type="parTrans" cxnId="{A266F454-9511-496E-8806-77F91D943BD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3E1ED7B0-C9A9-4307-B7FA-17990F73D86F}" type="sibTrans" cxnId="{A266F454-9511-496E-8806-77F91D943BD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D36E703-F8EF-4252-9C17-24FDB2A4A56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B42E1779-6C3C-4354-B385-DC2FDA26747E}" type="parTrans" cxnId="{E7BAF717-A9D9-4463-901B-E7AE0FC951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2BC87C08-595A-4BDB-BD0C-C773D3D8C652}" type="sibTrans" cxnId="{E7BAF717-A9D9-4463-901B-E7AE0FC951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A3C89CC2-3D68-4244-BEBD-D110F637CA25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Encargado(a) de la Coordinación de Prevención y Administración de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Emergencia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D6028A39-CD29-40AC-A766-2B4473204289}" type="parTrans" cxnId="{F506935C-7C38-4D20-9F9A-84C3D993683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E1FA4A8-BA58-4D78-BA3F-7C36DE367174}" type="sibTrans" cxnId="{F506935C-7C38-4D20-9F9A-84C3D993683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55ED2FF-8981-403B-8245-F34226EB0B3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de </a:t>
          </a:r>
          <a:b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Inspección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D6C93A42-B36B-4EC5-9044-AE634A37AC3D}" type="parTrans" cxnId="{65FDB4C4-ABEA-4F36-A387-51073F24A22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0EB87EE3-EFE4-4D93-8720-EC42D3D75514}" type="sibTrans" cxnId="{65FDB4C4-ABEA-4F36-A387-51073F24A22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6CA15FC-744A-4B09-BCDD-AC29203C4A91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Coordinador(a) Administrativo(a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DB223382-71CD-4690-AAD2-B324D1FD1352}" type="parTrans" cxnId="{29B9A370-13FA-4BB3-A555-E7ECA4367AA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58F303BC-76CD-40F5-8239-933147764704}" type="sibTrans" cxnId="{29B9A370-13FA-4BB3-A555-E7ECA4367AA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50A54075-38A7-45D4-AA2D-B3B2A4B3D817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43B025C-8E4A-41B5-88D0-7FD0047AFFAD}" type="parTrans" cxnId="{7F379FCC-AF97-4BB7-BC93-CE9E055664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8DD32F8-5F7C-42F1-B72C-24EEF462F750}" type="sibTrans" cxnId="{7F379FCC-AF97-4BB7-BC93-CE9E055664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54F2C66-FB7F-4489-BD69-CF717E38A6F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Jurídica</a:t>
          </a:r>
          <a:endParaRPr lang="es-ES" sz="1200" dirty="0">
            <a:solidFill>
              <a:schemeClr val="tx1"/>
            </a:solidFill>
          </a:endParaRPr>
        </a:p>
      </dgm:t>
    </dgm:pt>
    <dgm:pt modelId="{A0630150-A21D-4C52-9334-5920B855A906}" type="parTrans" cxnId="{E364B8A1-5179-49BA-AC3B-C5403A4335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C1B6780-060A-472A-B555-2AFC6931DCAF}" type="sibTrans" cxnId="{E364B8A1-5179-49BA-AC3B-C5403A4335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FB5721E-5279-42F8-B331-8A89A6105577}" type="pres">
      <dgm:prSet presAssocID="{7377937A-41EF-4F2E-97AE-C952164127C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8A3E784-37FA-43FE-88F0-77AEFA18D112}" type="pres">
      <dgm:prSet presAssocID="{DC1D225E-3F7C-46BE-A887-FDA64F2B32D7}" presName="hierRoot1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B1D10ACB-7613-4595-969F-08F3C6A1F006}" type="pres">
      <dgm:prSet presAssocID="{DC1D225E-3F7C-46BE-A887-FDA64F2B32D7}" presName="rootComposite1" presStyleCnt="0"/>
      <dgm:spPr/>
      <dgm:t>
        <a:bodyPr/>
        <a:lstStyle/>
        <a:p>
          <a:endParaRPr lang="es-ES"/>
        </a:p>
      </dgm:t>
    </dgm:pt>
    <dgm:pt modelId="{94094C16-9CFE-4B2B-B977-BC421CCE0D28}" type="pres">
      <dgm:prSet presAssocID="{DC1D225E-3F7C-46BE-A887-FDA64F2B32D7}" presName="rootText1" presStyleLbl="node0" presStyleIdx="0" presStyleCnt="1" custScaleX="154900" custScaleY="175707" custLinFactNeighborY="-312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C1B210-E2EC-44BB-B6C0-236AC885AADC}" type="pres">
      <dgm:prSet presAssocID="{DC1D225E-3F7C-46BE-A887-FDA64F2B32D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60452F7-A64B-4C6A-8824-A804FA4C8356}" type="pres">
      <dgm:prSet presAssocID="{DC1D225E-3F7C-46BE-A887-FDA64F2B32D7}" presName="hierChild2" presStyleCnt="0"/>
      <dgm:spPr/>
      <dgm:t>
        <a:bodyPr/>
        <a:lstStyle/>
        <a:p>
          <a:endParaRPr lang="es-ES"/>
        </a:p>
      </dgm:t>
    </dgm:pt>
    <dgm:pt modelId="{D42221EB-1485-45C6-8E7F-CE44FA44DA27}" type="pres">
      <dgm:prSet presAssocID="{B42E1779-6C3C-4354-B385-DC2FDA26747E}" presName="Name35" presStyleLbl="parChTrans1D2" presStyleIdx="0" presStyleCnt="6"/>
      <dgm:spPr/>
      <dgm:t>
        <a:bodyPr/>
        <a:lstStyle/>
        <a:p>
          <a:endParaRPr lang="es-ES"/>
        </a:p>
      </dgm:t>
    </dgm:pt>
    <dgm:pt modelId="{03D1500F-7A15-468C-A100-22D8510BD302}" type="pres">
      <dgm:prSet presAssocID="{BD36E703-F8EF-4252-9C17-24FDB2A4A56C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787AD4F-823D-48D5-9326-31034509B04A}" type="pres">
      <dgm:prSet presAssocID="{BD36E703-F8EF-4252-9C17-24FDB2A4A56C}" presName="rootComposite" presStyleCnt="0"/>
      <dgm:spPr/>
      <dgm:t>
        <a:bodyPr/>
        <a:lstStyle/>
        <a:p>
          <a:endParaRPr lang="es-ES"/>
        </a:p>
      </dgm:t>
    </dgm:pt>
    <dgm:pt modelId="{140BAFA2-499E-4719-9FBE-32C754A4DBDB}" type="pres">
      <dgm:prSet presAssocID="{BD36E703-F8EF-4252-9C17-24FDB2A4A56C}" presName="rootText" presStyleLbl="node2" presStyleIdx="0" presStyleCnt="4" custScaleX="118588" custScaleY="143340" custLinFactNeighborY="25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EE89F3-452C-432B-81E5-F275515A0552}" type="pres">
      <dgm:prSet presAssocID="{BD36E703-F8EF-4252-9C17-24FDB2A4A56C}" presName="rootConnector" presStyleLbl="node2" presStyleIdx="0" presStyleCnt="4"/>
      <dgm:spPr/>
      <dgm:t>
        <a:bodyPr/>
        <a:lstStyle/>
        <a:p>
          <a:endParaRPr lang="es-ES"/>
        </a:p>
      </dgm:t>
    </dgm:pt>
    <dgm:pt modelId="{E3D3FC6D-E9F4-4F70-A949-763A3C53919E}" type="pres">
      <dgm:prSet presAssocID="{BD36E703-F8EF-4252-9C17-24FDB2A4A56C}" presName="hierChild4" presStyleCnt="0"/>
      <dgm:spPr/>
      <dgm:t>
        <a:bodyPr/>
        <a:lstStyle/>
        <a:p>
          <a:endParaRPr lang="es-ES"/>
        </a:p>
      </dgm:t>
    </dgm:pt>
    <dgm:pt modelId="{78448ECC-C478-4112-B079-DA9D48B91E94}" type="pres">
      <dgm:prSet presAssocID="{BD36E703-F8EF-4252-9C17-24FDB2A4A56C}" presName="hierChild5" presStyleCnt="0"/>
      <dgm:spPr/>
      <dgm:t>
        <a:bodyPr/>
        <a:lstStyle/>
        <a:p>
          <a:endParaRPr lang="es-ES"/>
        </a:p>
      </dgm:t>
    </dgm:pt>
    <dgm:pt modelId="{DB78969B-F022-4841-BE68-073B2CF9B889}" type="pres">
      <dgm:prSet presAssocID="{D6028A39-CD29-40AC-A766-2B4473204289}" presName="Name35" presStyleLbl="parChTrans1D2" presStyleIdx="1" presStyleCnt="6"/>
      <dgm:spPr/>
      <dgm:t>
        <a:bodyPr/>
        <a:lstStyle/>
        <a:p>
          <a:endParaRPr lang="es-ES"/>
        </a:p>
      </dgm:t>
    </dgm:pt>
    <dgm:pt modelId="{8EA2ECE9-86D8-40D2-8CE9-49DD62E5BC60}" type="pres">
      <dgm:prSet presAssocID="{A3C89CC2-3D68-4244-BEBD-D110F637CA25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03CC89F-0626-4D7F-B217-4C797360E08F}" type="pres">
      <dgm:prSet presAssocID="{A3C89CC2-3D68-4244-BEBD-D110F637CA25}" presName="rootComposite" presStyleCnt="0"/>
      <dgm:spPr/>
      <dgm:t>
        <a:bodyPr/>
        <a:lstStyle/>
        <a:p>
          <a:endParaRPr lang="es-ES"/>
        </a:p>
      </dgm:t>
    </dgm:pt>
    <dgm:pt modelId="{6799DC33-4E4A-453A-B7FA-82881C4E7C24}" type="pres">
      <dgm:prSet presAssocID="{A3C89CC2-3D68-4244-BEBD-D110F637CA25}" presName="rootText" presStyleLbl="node2" presStyleIdx="1" presStyleCnt="4" custScaleX="118588" custScaleY="143340" custLinFactNeighborY="25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26B925-3CAA-49BF-8F88-B5DC105C2D71}" type="pres">
      <dgm:prSet presAssocID="{A3C89CC2-3D68-4244-BEBD-D110F637CA25}" presName="rootConnector" presStyleLbl="node2" presStyleIdx="1" presStyleCnt="4"/>
      <dgm:spPr/>
      <dgm:t>
        <a:bodyPr/>
        <a:lstStyle/>
        <a:p>
          <a:endParaRPr lang="es-ES"/>
        </a:p>
      </dgm:t>
    </dgm:pt>
    <dgm:pt modelId="{30C3EC47-357E-4DD1-9439-FAEA5C168E8F}" type="pres">
      <dgm:prSet presAssocID="{A3C89CC2-3D68-4244-BEBD-D110F637CA25}" presName="hierChild4" presStyleCnt="0"/>
      <dgm:spPr/>
      <dgm:t>
        <a:bodyPr/>
        <a:lstStyle/>
        <a:p>
          <a:endParaRPr lang="es-ES"/>
        </a:p>
      </dgm:t>
    </dgm:pt>
    <dgm:pt modelId="{7A680E55-2585-4651-9CF1-35CFF819D94C}" type="pres">
      <dgm:prSet presAssocID="{A3C89CC2-3D68-4244-BEBD-D110F637CA25}" presName="hierChild5" presStyleCnt="0"/>
      <dgm:spPr/>
      <dgm:t>
        <a:bodyPr/>
        <a:lstStyle/>
        <a:p>
          <a:endParaRPr lang="es-ES"/>
        </a:p>
      </dgm:t>
    </dgm:pt>
    <dgm:pt modelId="{8B07F833-3E8B-4BA5-884E-867AC0157B8C}" type="pres">
      <dgm:prSet presAssocID="{D6C93A42-B36B-4EC5-9044-AE634A37AC3D}" presName="Name35" presStyleLbl="parChTrans1D2" presStyleIdx="2" presStyleCnt="6"/>
      <dgm:spPr/>
      <dgm:t>
        <a:bodyPr/>
        <a:lstStyle/>
        <a:p>
          <a:endParaRPr lang="es-ES"/>
        </a:p>
      </dgm:t>
    </dgm:pt>
    <dgm:pt modelId="{7003C6B7-5CBE-431B-B36B-3E031EF6B877}" type="pres">
      <dgm:prSet presAssocID="{955ED2FF-8981-403B-8245-F34226EB0B3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3621F739-5E94-464C-820F-2322C1736B69}" type="pres">
      <dgm:prSet presAssocID="{955ED2FF-8981-403B-8245-F34226EB0B3D}" presName="rootComposite" presStyleCnt="0"/>
      <dgm:spPr/>
      <dgm:t>
        <a:bodyPr/>
        <a:lstStyle/>
        <a:p>
          <a:endParaRPr lang="es-ES"/>
        </a:p>
      </dgm:t>
    </dgm:pt>
    <dgm:pt modelId="{88424990-49D9-4A40-A11B-0167116F7347}" type="pres">
      <dgm:prSet presAssocID="{955ED2FF-8981-403B-8245-F34226EB0B3D}" presName="rootText" presStyleLbl="node2" presStyleIdx="2" presStyleCnt="4" custScaleX="118588" custScaleY="143340" custLinFactNeighborY="25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82D480-DB5F-48B6-A1B2-4AD9437DB271}" type="pres">
      <dgm:prSet presAssocID="{955ED2FF-8981-403B-8245-F34226EB0B3D}" presName="rootConnector" presStyleLbl="node2" presStyleIdx="2" presStyleCnt="4"/>
      <dgm:spPr/>
      <dgm:t>
        <a:bodyPr/>
        <a:lstStyle/>
        <a:p>
          <a:endParaRPr lang="es-ES"/>
        </a:p>
      </dgm:t>
    </dgm:pt>
    <dgm:pt modelId="{6A17335A-C5EA-48B7-A739-BFC1C5FDCC45}" type="pres">
      <dgm:prSet presAssocID="{955ED2FF-8981-403B-8245-F34226EB0B3D}" presName="hierChild4" presStyleCnt="0"/>
      <dgm:spPr/>
      <dgm:t>
        <a:bodyPr/>
        <a:lstStyle/>
        <a:p>
          <a:endParaRPr lang="es-ES"/>
        </a:p>
      </dgm:t>
    </dgm:pt>
    <dgm:pt modelId="{10B4721B-24FA-4A80-B0CF-85F5D89130A6}" type="pres">
      <dgm:prSet presAssocID="{955ED2FF-8981-403B-8245-F34226EB0B3D}" presName="hierChild5" presStyleCnt="0"/>
      <dgm:spPr/>
      <dgm:t>
        <a:bodyPr/>
        <a:lstStyle/>
        <a:p>
          <a:endParaRPr lang="es-ES"/>
        </a:p>
      </dgm:t>
    </dgm:pt>
    <dgm:pt modelId="{5F44CEF2-A9D9-48B4-B7FD-F33394C8CE3A}" type="pres">
      <dgm:prSet presAssocID="{DB223382-71CD-4690-AAD2-B324D1FD1352}" presName="Name35" presStyleLbl="parChTrans1D2" presStyleIdx="3" presStyleCnt="6"/>
      <dgm:spPr/>
      <dgm:t>
        <a:bodyPr/>
        <a:lstStyle/>
        <a:p>
          <a:endParaRPr lang="es-ES"/>
        </a:p>
      </dgm:t>
    </dgm:pt>
    <dgm:pt modelId="{9BE99589-18FD-4F55-9738-E98352B2D7CF}" type="pres">
      <dgm:prSet presAssocID="{D6CA15FC-744A-4B09-BCDD-AC29203C4A91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CDA2EF9-8679-4AF8-BF08-1B2A7EC2955B}" type="pres">
      <dgm:prSet presAssocID="{D6CA15FC-744A-4B09-BCDD-AC29203C4A91}" presName="rootComposite" presStyleCnt="0"/>
      <dgm:spPr/>
      <dgm:t>
        <a:bodyPr/>
        <a:lstStyle/>
        <a:p>
          <a:endParaRPr lang="es-ES"/>
        </a:p>
      </dgm:t>
    </dgm:pt>
    <dgm:pt modelId="{2CC35769-742E-4127-9B2A-DF3D71088DFD}" type="pres">
      <dgm:prSet presAssocID="{D6CA15FC-744A-4B09-BCDD-AC29203C4A91}" presName="rootText" presStyleLbl="node2" presStyleIdx="3" presStyleCnt="4" custScaleX="118588" custScaleY="143340" custLinFactNeighborY="25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FA8AC9-E285-4DDC-85EB-9F8B02BA5A2B}" type="pres">
      <dgm:prSet presAssocID="{D6CA15FC-744A-4B09-BCDD-AC29203C4A91}" presName="rootConnector" presStyleLbl="node2" presStyleIdx="3" presStyleCnt="4"/>
      <dgm:spPr/>
      <dgm:t>
        <a:bodyPr/>
        <a:lstStyle/>
        <a:p>
          <a:endParaRPr lang="es-ES"/>
        </a:p>
      </dgm:t>
    </dgm:pt>
    <dgm:pt modelId="{4EEE8307-0379-4B36-B011-68357C71C43A}" type="pres">
      <dgm:prSet presAssocID="{D6CA15FC-744A-4B09-BCDD-AC29203C4A91}" presName="hierChild4" presStyleCnt="0"/>
      <dgm:spPr/>
      <dgm:t>
        <a:bodyPr/>
        <a:lstStyle/>
        <a:p>
          <a:endParaRPr lang="es-ES"/>
        </a:p>
      </dgm:t>
    </dgm:pt>
    <dgm:pt modelId="{BE8B0615-5509-452F-809A-8B982B8564E7}" type="pres">
      <dgm:prSet presAssocID="{D6CA15FC-744A-4B09-BCDD-AC29203C4A91}" presName="hierChild5" presStyleCnt="0"/>
      <dgm:spPr/>
      <dgm:t>
        <a:bodyPr/>
        <a:lstStyle/>
        <a:p>
          <a:endParaRPr lang="es-ES"/>
        </a:p>
      </dgm:t>
    </dgm:pt>
    <dgm:pt modelId="{B0869631-831C-42E7-85E3-5668DFF3883C}" type="pres">
      <dgm:prSet presAssocID="{DC1D225E-3F7C-46BE-A887-FDA64F2B32D7}" presName="hierChild3" presStyleCnt="0"/>
      <dgm:spPr/>
      <dgm:t>
        <a:bodyPr/>
        <a:lstStyle/>
        <a:p>
          <a:endParaRPr lang="es-ES"/>
        </a:p>
      </dgm:t>
    </dgm:pt>
    <dgm:pt modelId="{18E0E19A-C29A-4DA0-9A25-47FC409C95B3}" type="pres">
      <dgm:prSet presAssocID="{143B025C-8E4A-41B5-88D0-7FD0047AFFAD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D276F808-F059-4289-8F3A-3B47B7FCBA0A}" type="pres">
      <dgm:prSet presAssocID="{50A54075-38A7-45D4-AA2D-B3B2A4B3D817}" presName="hierRoot3" presStyleCnt="0">
        <dgm:presLayoutVars>
          <dgm:hierBranch val="init"/>
        </dgm:presLayoutVars>
      </dgm:prSet>
      <dgm:spPr/>
    </dgm:pt>
    <dgm:pt modelId="{E1CE4545-F4F3-46E2-BBA1-2E1D754A7E6E}" type="pres">
      <dgm:prSet presAssocID="{50A54075-38A7-45D4-AA2D-B3B2A4B3D817}" presName="rootComposite3" presStyleCnt="0"/>
      <dgm:spPr/>
    </dgm:pt>
    <dgm:pt modelId="{FD579FC0-2D5A-403F-998E-64780E0BE05A}" type="pres">
      <dgm:prSet presAssocID="{50A54075-38A7-45D4-AA2D-B3B2A4B3D817}" presName="rootText3" presStyleLbl="asst1" presStyleIdx="0" presStyleCnt="2" custScaleX="97101" custScaleY="110973" custLinFactNeighborX="-5651" custLinFactNeighborY="-126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EBA442-7D90-4ACE-A851-084885066EEB}" type="pres">
      <dgm:prSet presAssocID="{50A54075-38A7-45D4-AA2D-B3B2A4B3D817}" presName="rootConnector3" presStyleLbl="asst1" presStyleIdx="0" presStyleCnt="2"/>
      <dgm:spPr/>
      <dgm:t>
        <a:bodyPr/>
        <a:lstStyle/>
        <a:p>
          <a:endParaRPr lang="es-ES"/>
        </a:p>
      </dgm:t>
    </dgm:pt>
    <dgm:pt modelId="{3FB00839-6D36-4BC2-9BDB-39DEA438CBF8}" type="pres">
      <dgm:prSet presAssocID="{50A54075-38A7-45D4-AA2D-B3B2A4B3D817}" presName="hierChild6" presStyleCnt="0"/>
      <dgm:spPr/>
    </dgm:pt>
    <dgm:pt modelId="{9EE0B598-C514-4894-BC39-1F4B025DBD72}" type="pres">
      <dgm:prSet presAssocID="{50A54075-38A7-45D4-AA2D-B3B2A4B3D817}" presName="hierChild7" presStyleCnt="0"/>
      <dgm:spPr/>
    </dgm:pt>
    <dgm:pt modelId="{793BCD1A-CA48-4F5E-BCD0-1F13A758A279}" type="pres">
      <dgm:prSet presAssocID="{A0630150-A21D-4C52-9334-5920B855A906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3B97311-48D2-47FA-8E2D-C2EB33246FF6}" type="pres">
      <dgm:prSet presAssocID="{054F2C66-FB7F-4489-BD69-CF717E38A6F7}" presName="hierRoot3" presStyleCnt="0">
        <dgm:presLayoutVars>
          <dgm:hierBranch val="init"/>
        </dgm:presLayoutVars>
      </dgm:prSet>
      <dgm:spPr/>
    </dgm:pt>
    <dgm:pt modelId="{05FEB653-098E-4A99-ACDA-C3757D1F730D}" type="pres">
      <dgm:prSet presAssocID="{054F2C66-FB7F-4489-BD69-CF717E38A6F7}" presName="rootComposite3" presStyleCnt="0"/>
      <dgm:spPr/>
    </dgm:pt>
    <dgm:pt modelId="{3584C73C-9DA8-4F9F-A25E-A26DCBB64562}" type="pres">
      <dgm:prSet presAssocID="{054F2C66-FB7F-4489-BD69-CF717E38A6F7}" presName="rootText3" presStyleLbl="asst1" presStyleIdx="1" presStyleCnt="2" custScaleX="97101" custScaleY="110973" custLinFactNeighborX="3865" custLinFactNeighborY="-129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262BEA-9090-47A5-AF0C-6903106487B4}" type="pres">
      <dgm:prSet presAssocID="{054F2C66-FB7F-4489-BD69-CF717E38A6F7}" presName="rootConnector3" presStyleLbl="asst1" presStyleIdx="1" presStyleCnt="2"/>
      <dgm:spPr/>
      <dgm:t>
        <a:bodyPr/>
        <a:lstStyle/>
        <a:p>
          <a:endParaRPr lang="es-ES"/>
        </a:p>
      </dgm:t>
    </dgm:pt>
    <dgm:pt modelId="{2324D513-63D9-44D2-8871-C6306572D44D}" type="pres">
      <dgm:prSet presAssocID="{054F2C66-FB7F-4489-BD69-CF717E38A6F7}" presName="hierChild6" presStyleCnt="0"/>
      <dgm:spPr/>
    </dgm:pt>
    <dgm:pt modelId="{141DE780-57DA-46EE-9837-A5788B46B7EB}" type="pres">
      <dgm:prSet presAssocID="{054F2C66-FB7F-4489-BD69-CF717E38A6F7}" presName="hierChild7" presStyleCnt="0"/>
      <dgm:spPr/>
    </dgm:pt>
  </dgm:ptLst>
  <dgm:cxnLst>
    <dgm:cxn modelId="{CE882762-AAD1-4559-A965-3973876E3306}" type="presOf" srcId="{D6C93A42-B36B-4EC5-9044-AE634A37AC3D}" destId="{8B07F833-3E8B-4BA5-884E-867AC0157B8C}" srcOrd="0" destOrd="0" presId="urn:microsoft.com/office/officeart/2005/8/layout/orgChart1"/>
    <dgm:cxn modelId="{E613BD04-49F0-4E59-87AE-17309ED1EED5}" type="presOf" srcId="{BD36E703-F8EF-4252-9C17-24FDB2A4A56C}" destId="{140BAFA2-499E-4719-9FBE-32C754A4DBDB}" srcOrd="0" destOrd="0" presId="urn:microsoft.com/office/officeart/2005/8/layout/orgChart1"/>
    <dgm:cxn modelId="{2D5E840B-6C01-426B-BD2E-0537B5BC1E1F}" type="presOf" srcId="{143B025C-8E4A-41B5-88D0-7FD0047AFFAD}" destId="{18E0E19A-C29A-4DA0-9A25-47FC409C95B3}" srcOrd="0" destOrd="0" presId="urn:microsoft.com/office/officeart/2005/8/layout/orgChart1"/>
    <dgm:cxn modelId="{FF9FD028-BDA6-4F8E-9F9B-4C8C36DD0A58}" type="presOf" srcId="{D6CA15FC-744A-4B09-BCDD-AC29203C4A91}" destId="{2CC35769-742E-4127-9B2A-DF3D71088DFD}" srcOrd="0" destOrd="0" presId="urn:microsoft.com/office/officeart/2005/8/layout/orgChart1"/>
    <dgm:cxn modelId="{8F357764-C829-4C86-91EE-8F2718D28015}" type="presOf" srcId="{054F2C66-FB7F-4489-BD69-CF717E38A6F7}" destId="{3584C73C-9DA8-4F9F-A25E-A26DCBB64562}" srcOrd="0" destOrd="0" presId="urn:microsoft.com/office/officeart/2005/8/layout/orgChart1"/>
    <dgm:cxn modelId="{F506935C-7C38-4D20-9F9A-84C3D9936834}" srcId="{DC1D225E-3F7C-46BE-A887-FDA64F2B32D7}" destId="{A3C89CC2-3D68-4244-BEBD-D110F637CA25}" srcOrd="1" destOrd="0" parTransId="{D6028A39-CD29-40AC-A766-2B4473204289}" sibTransId="{4E1FA4A8-BA58-4D78-BA3F-7C36DE367174}"/>
    <dgm:cxn modelId="{5BD43856-A052-440F-9E5F-2AB761AF1003}" type="presOf" srcId="{A0630150-A21D-4C52-9334-5920B855A906}" destId="{793BCD1A-CA48-4F5E-BCD0-1F13A758A279}" srcOrd="0" destOrd="0" presId="urn:microsoft.com/office/officeart/2005/8/layout/orgChart1"/>
    <dgm:cxn modelId="{504F140B-3E9D-45CE-9A4D-9F24C9A80E02}" type="presOf" srcId="{955ED2FF-8981-403B-8245-F34226EB0B3D}" destId="{88424990-49D9-4A40-A11B-0167116F7347}" srcOrd="0" destOrd="0" presId="urn:microsoft.com/office/officeart/2005/8/layout/orgChart1"/>
    <dgm:cxn modelId="{7F379FCC-AF97-4BB7-BC93-CE9E05566491}" srcId="{DC1D225E-3F7C-46BE-A887-FDA64F2B32D7}" destId="{50A54075-38A7-45D4-AA2D-B3B2A4B3D817}" srcOrd="4" destOrd="0" parTransId="{143B025C-8E4A-41B5-88D0-7FD0047AFFAD}" sibTransId="{68DD32F8-5F7C-42F1-B72C-24EEF462F750}"/>
    <dgm:cxn modelId="{7FB216CD-8164-4AD2-A44D-D02547687B17}" type="presOf" srcId="{DC1D225E-3F7C-46BE-A887-FDA64F2B32D7}" destId="{B1C1B210-E2EC-44BB-B6C0-236AC885AADC}" srcOrd="1" destOrd="0" presId="urn:microsoft.com/office/officeart/2005/8/layout/orgChart1"/>
    <dgm:cxn modelId="{887CFE9C-7D0E-4473-8C24-189247761DE4}" type="presOf" srcId="{BD36E703-F8EF-4252-9C17-24FDB2A4A56C}" destId="{06EE89F3-452C-432B-81E5-F275515A0552}" srcOrd="1" destOrd="0" presId="urn:microsoft.com/office/officeart/2005/8/layout/orgChart1"/>
    <dgm:cxn modelId="{D3A783E0-9F8D-49D3-9197-4C0E19CD862E}" type="presOf" srcId="{DB223382-71CD-4690-AAD2-B324D1FD1352}" destId="{5F44CEF2-A9D9-48B4-B7FD-F33394C8CE3A}" srcOrd="0" destOrd="0" presId="urn:microsoft.com/office/officeart/2005/8/layout/orgChart1"/>
    <dgm:cxn modelId="{3903648D-70D7-452B-8A80-0045A8729709}" type="presOf" srcId="{A3C89CC2-3D68-4244-BEBD-D110F637CA25}" destId="{A526B925-3CAA-49BF-8F88-B5DC105C2D71}" srcOrd="1" destOrd="0" presId="urn:microsoft.com/office/officeart/2005/8/layout/orgChart1"/>
    <dgm:cxn modelId="{E7BAF717-A9D9-4463-901B-E7AE0FC9511D}" srcId="{DC1D225E-3F7C-46BE-A887-FDA64F2B32D7}" destId="{BD36E703-F8EF-4252-9C17-24FDB2A4A56C}" srcOrd="0" destOrd="0" parTransId="{B42E1779-6C3C-4354-B385-DC2FDA26747E}" sibTransId="{2BC87C08-595A-4BDB-BD0C-C773D3D8C652}"/>
    <dgm:cxn modelId="{F568A60C-CCFE-4CCC-9E7B-48CC132B13D6}" type="presOf" srcId="{054F2C66-FB7F-4489-BD69-CF717E38A6F7}" destId="{CF262BEA-9090-47A5-AF0C-6903106487B4}" srcOrd="1" destOrd="0" presId="urn:microsoft.com/office/officeart/2005/8/layout/orgChart1"/>
    <dgm:cxn modelId="{CA5F9345-7DE4-4979-93AD-535517F915D3}" type="presOf" srcId="{D6028A39-CD29-40AC-A766-2B4473204289}" destId="{DB78969B-F022-4841-BE68-073B2CF9B889}" srcOrd="0" destOrd="0" presId="urn:microsoft.com/office/officeart/2005/8/layout/orgChart1"/>
    <dgm:cxn modelId="{E364B8A1-5179-49BA-AC3B-C5403A433527}" srcId="{DC1D225E-3F7C-46BE-A887-FDA64F2B32D7}" destId="{054F2C66-FB7F-4489-BD69-CF717E38A6F7}" srcOrd="5" destOrd="0" parTransId="{A0630150-A21D-4C52-9334-5920B855A906}" sibTransId="{9C1B6780-060A-472A-B555-2AFC6931DCAF}"/>
    <dgm:cxn modelId="{DEE1EF89-74F9-4D87-8B54-A35A42CCD383}" type="presOf" srcId="{7377937A-41EF-4F2E-97AE-C952164127C8}" destId="{4FB5721E-5279-42F8-B331-8A89A6105577}" srcOrd="0" destOrd="0" presId="urn:microsoft.com/office/officeart/2005/8/layout/orgChart1"/>
    <dgm:cxn modelId="{4912E288-2C0C-45A5-A7B4-4E347954F65E}" type="presOf" srcId="{B42E1779-6C3C-4354-B385-DC2FDA26747E}" destId="{D42221EB-1485-45C6-8E7F-CE44FA44DA27}" srcOrd="0" destOrd="0" presId="urn:microsoft.com/office/officeart/2005/8/layout/orgChart1"/>
    <dgm:cxn modelId="{A266F454-9511-496E-8806-77F91D943BDC}" srcId="{7377937A-41EF-4F2E-97AE-C952164127C8}" destId="{DC1D225E-3F7C-46BE-A887-FDA64F2B32D7}" srcOrd="0" destOrd="0" parTransId="{643C83EB-61CD-4831-98F7-AA3D5EB60BC1}" sibTransId="{3E1ED7B0-C9A9-4307-B7FA-17990F73D86F}"/>
    <dgm:cxn modelId="{10D71DF7-AB61-4140-B318-88C6FD61AD8D}" type="presOf" srcId="{955ED2FF-8981-403B-8245-F34226EB0B3D}" destId="{DA82D480-DB5F-48B6-A1B2-4AD9437DB271}" srcOrd="1" destOrd="0" presId="urn:microsoft.com/office/officeart/2005/8/layout/orgChart1"/>
    <dgm:cxn modelId="{29B9A370-13FA-4BB3-A555-E7ECA4367AA5}" srcId="{DC1D225E-3F7C-46BE-A887-FDA64F2B32D7}" destId="{D6CA15FC-744A-4B09-BCDD-AC29203C4A91}" srcOrd="3" destOrd="0" parTransId="{DB223382-71CD-4690-AAD2-B324D1FD1352}" sibTransId="{58F303BC-76CD-40F5-8239-933147764704}"/>
    <dgm:cxn modelId="{F71A60D1-658C-4173-A37B-592A128FD856}" type="presOf" srcId="{D6CA15FC-744A-4B09-BCDD-AC29203C4A91}" destId="{2DFA8AC9-E285-4DDC-85EB-9F8B02BA5A2B}" srcOrd="1" destOrd="0" presId="urn:microsoft.com/office/officeart/2005/8/layout/orgChart1"/>
    <dgm:cxn modelId="{4C851E19-73A8-41B6-8E4A-8245D35949D0}" type="presOf" srcId="{50A54075-38A7-45D4-AA2D-B3B2A4B3D817}" destId="{D5EBA442-7D90-4ACE-A851-084885066EEB}" srcOrd="1" destOrd="0" presId="urn:microsoft.com/office/officeart/2005/8/layout/orgChart1"/>
    <dgm:cxn modelId="{5C8ED3F3-A7FE-4963-83E9-14C40ABB4FF2}" type="presOf" srcId="{DC1D225E-3F7C-46BE-A887-FDA64F2B32D7}" destId="{94094C16-9CFE-4B2B-B977-BC421CCE0D28}" srcOrd="0" destOrd="0" presId="urn:microsoft.com/office/officeart/2005/8/layout/orgChart1"/>
    <dgm:cxn modelId="{FD0F23C9-6823-45B1-8F2F-4EFC106AF55B}" type="presOf" srcId="{A3C89CC2-3D68-4244-BEBD-D110F637CA25}" destId="{6799DC33-4E4A-453A-B7FA-82881C4E7C24}" srcOrd="0" destOrd="0" presId="urn:microsoft.com/office/officeart/2005/8/layout/orgChart1"/>
    <dgm:cxn modelId="{65FDB4C4-ABEA-4F36-A387-51073F24A22C}" srcId="{DC1D225E-3F7C-46BE-A887-FDA64F2B32D7}" destId="{955ED2FF-8981-403B-8245-F34226EB0B3D}" srcOrd="2" destOrd="0" parTransId="{D6C93A42-B36B-4EC5-9044-AE634A37AC3D}" sibTransId="{0EB87EE3-EFE4-4D93-8720-EC42D3D75514}"/>
    <dgm:cxn modelId="{98980042-964D-42D1-930F-7C1042458B1B}" type="presOf" srcId="{50A54075-38A7-45D4-AA2D-B3B2A4B3D817}" destId="{FD579FC0-2D5A-403F-998E-64780E0BE05A}" srcOrd="0" destOrd="0" presId="urn:microsoft.com/office/officeart/2005/8/layout/orgChart1"/>
    <dgm:cxn modelId="{4CF3CDB6-A824-4E8E-849E-000EEA26CAE0}" type="presParOf" srcId="{4FB5721E-5279-42F8-B331-8A89A6105577}" destId="{98A3E784-37FA-43FE-88F0-77AEFA18D112}" srcOrd="0" destOrd="0" presId="urn:microsoft.com/office/officeart/2005/8/layout/orgChart1"/>
    <dgm:cxn modelId="{29CD897C-3143-4F5E-8A69-5823ED1C04C8}" type="presParOf" srcId="{98A3E784-37FA-43FE-88F0-77AEFA18D112}" destId="{B1D10ACB-7613-4595-969F-08F3C6A1F006}" srcOrd="0" destOrd="0" presId="urn:microsoft.com/office/officeart/2005/8/layout/orgChart1"/>
    <dgm:cxn modelId="{7456C795-F805-4D4A-9B0B-3855176BF0A8}" type="presParOf" srcId="{B1D10ACB-7613-4595-969F-08F3C6A1F006}" destId="{94094C16-9CFE-4B2B-B977-BC421CCE0D28}" srcOrd="0" destOrd="0" presId="urn:microsoft.com/office/officeart/2005/8/layout/orgChart1"/>
    <dgm:cxn modelId="{8D89EF45-601C-43E0-9050-FCFAB7340C6B}" type="presParOf" srcId="{B1D10ACB-7613-4595-969F-08F3C6A1F006}" destId="{B1C1B210-E2EC-44BB-B6C0-236AC885AADC}" srcOrd="1" destOrd="0" presId="urn:microsoft.com/office/officeart/2005/8/layout/orgChart1"/>
    <dgm:cxn modelId="{9222B1F4-3BBB-4F09-A2CB-FDFCA092633A}" type="presParOf" srcId="{98A3E784-37FA-43FE-88F0-77AEFA18D112}" destId="{160452F7-A64B-4C6A-8824-A804FA4C8356}" srcOrd="1" destOrd="0" presId="urn:microsoft.com/office/officeart/2005/8/layout/orgChart1"/>
    <dgm:cxn modelId="{E47B764A-86B1-4637-90E3-1C1E8970854D}" type="presParOf" srcId="{160452F7-A64B-4C6A-8824-A804FA4C8356}" destId="{D42221EB-1485-45C6-8E7F-CE44FA44DA27}" srcOrd="0" destOrd="0" presId="urn:microsoft.com/office/officeart/2005/8/layout/orgChart1"/>
    <dgm:cxn modelId="{362B6996-C873-4ECC-B260-6F1443542424}" type="presParOf" srcId="{160452F7-A64B-4C6A-8824-A804FA4C8356}" destId="{03D1500F-7A15-468C-A100-22D8510BD302}" srcOrd="1" destOrd="0" presId="urn:microsoft.com/office/officeart/2005/8/layout/orgChart1"/>
    <dgm:cxn modelId="{7B215E77-B6F6-464E-BBD1-9CCAFBB0290D}" type="presParOf" srcId="{03D1500F-7A15-468C-A100-22D8510BD302}" destId="{F787AD4F-823D-48D5-9326-31034509B04A}" srcOrd="0" destOrd="0" presId="urn:microsoft.com/office/officeart/2005/8/layout/orgChart1"/>
    <dgm:cxn modelId="{AB0EC016-780C-4583-BAF1-591ADEF24E86}" type="presParOf" srcId="{F787AD4F-823D-48D5-9326-31034509B04A}" destId="{140BAFA2-499E-4719-9FBE-32C754A4DBDB}" srcOrd="0" destOrd="0" presId="urn:microsoft.com/office/officeart/2005/8/layout/orgChart1"/>
    <dgm:cxn modelId="{F922556C-7D21-4A92-8073-A7DAA4A254DD}" type="presParOf" srcId="{F787AD4F-823D-48D5-9326-31034509B04A}" destId="{06EE89F3-452C-432B-81E5-F275515A0552}" srcOrd="1" destOrd="0" presId="urn:microsoft.com/office/officeart/2005/8/layout/orgChart1"/>
    <dgm:cxn modelId="{3F81EB4C-2730-4A3A-8839-96EC071E0648}" type="presParOf" srcId="{03D1500F-7A15-468C-A100-22D8510BD302}" destId="{E3D3FC6D-E9F4-4F70-A949-763A3C53919E}" srcOrd="1" destOrd="0" presId="urn:microsoft.com/office/officeart/2005/8/layout/orgChart1"/>
    <dgm:cxn modelId="{FA2E78EC-23AC-46B4-8346-B36165A64342}" type="presParOf" srcId="{03D1500F-7A15-468C-A100-22D8510BD302}" destId="{78448ECC-C478-4112-B079-DA9D48B91E94}" srcOrd="2" destOrd="0" presId="urn:microsoft.com/office/officeart/2005/8/layout/orgChart1"/>
    <dgm:cxn modelId="{4B168C4D-09D6-4F0D-A3C3-F932C2AA5DD1}" type="presParOf" srcId="{160452F7-A64B-4C6A-8824-A804FA4C8356}" destId="{DB78969B-F022-4841-BE68-073B2CF9B889}" srcOrd="2" destOrd="0" presId="urn:microsoft.com/office/officeart/2005/8/layout/orgChart1"/>
    <dgm:cxn modelId="{24B5CF74-0CB0-41B7-B3A5-AEDA007438DE}" type="presParOf" srcId="{160452F7-A64B-4C6A-8824-A804FA4C8356}" destId="{8EA2ECE9-86D8-40D2-8CE9-49DD62E5BC60}" srcOrd="3" destOrd="0" presId="urn:microsoft.com/office/officeart/2005/8/layout/orgChart1"/>
    <dgm:cxn modelId="{BA4D6DFB-8D58-4046-BAFD-C076E6E572CB}" type="presParOf" srcId="{8EA2ECE9-86D8-40D2-8CE9-49DD62E5BC60}" destId="{D03CC89F-0626-4D7F-B217-4C797360E08F}" srcOrd="0" destOrd="0" presId="urn:microsoft.com/office/officeart/2005/8/layout/orgChart1"/>
    <dgm:cxn modelId="{0D13B7FD-321B-4845-82C8-D6E672964866}" type="presParOf" srcId="{D03CC89F-0626-4D7F-B217-4C797360E08F}" destId="{6799DC33-4E4A-453A-B7FA-82881C4E7C24}" srcOrd="0" destOrd="0" presId="urn:microsoft.com/office/officeart/2005/8/layout/orgChart1"/>
    <dgm:cxn modelId="{8D076352-AB3E-4D1B-84B6-144225E25122}" type="presParOf" srcId="{D03CC89F-0626-4D7F-B217-4C797360E08F}" destId="{A526B925-3CAA-49BF-8F88-B5DC105C2D71}" srcOrd="1" destOrd="0" presId="urn:microsoft.com/office/officeart/2005/8/layout/orgChart1"/>
    <dgm:cxn modelId="{AAB87533-4D0B-411A-9310-8B03964CA73F}" type="presParOf" srcId="{8EA2ECE9-86D8-40D2-8CE9-49DD62E5BC60}" destId="{30C3EC47-357E-4DD1-9439-FAEA5C168E8F}" srcOrd="1" destOrd="0" presId="urn:microsoft.com/office/officeart/2005/8/layout/orgChart1"/>
    <dgm:cxn modelId="{BABF4931-21D5-43C0-9713-0A9FDD164D37}" type="presParOf" srcId="{8EA2ECE9-86D8-40D2-8CE9-49DD62E5BC60}" destId="{7A680E55-2585-4651-9CF1-35CFF819D94C}" srcOrd="2" destOrd="0" presId="urn:microsoft.com/office/officeart/2005/8/layout/orgChart1"/>
    <dgm:cxn modelId="{9BA27E6E-AD15-4BEF-AF69-AB9CD7B2B4DA}" type="presParOf" srcId="{160452F7-A64B-4C6A-8824-A804FA4C8356}" destId="{8B07F833-3E8B-4BA5-884E-867AC0157B8C}" srcOrd="4" destOrd="0" presId="urn:microsoft.com/office/officeart/2005/8/layout/orgChart1"/>
    <dgm:cxn modelId="{717225DB-5A91-4DCB-986F-B401D5989D9F}" type="presParOf" srcId="{160452F7-A64B-4C6A-8824-A804FA4C8356}" destId="{7003C6B7-5CBE-431B-B36B-3E031EF6B877}" srcOrd="5" destOrd="0" presId="urn:microsoft.com/office/officeart/2005/8/layout/orgChart1"/>
    <dgm:cxn modelId="{B8CAE2A1-407F-44AE-95D9-7BEFD16AB11D}" type="presParOf" srcId="{7003C6B7-5CBE-431B-B36B-3E031EF6B877}" destId="{3621F739-5E94-464C-820F-2322C1736B69}" srcOrd="0" destOrd="0" presId="urn:microsoft.com/office/officeart/2005/8/layout/orgChart1"/>
    <dgm:cxn modelId="{FAF21C4F-6568-45F6-A66A-F8D092F7B3DB}" type="presParOf" srcId="{3621F739-5E94-464C-820F-2322C1736B69}" destId="{88424990-49D9-4A40-A11B-0167116F7347}" srcOrd="0" destOrd="0" presId="urn:microsoft.com/office/officeart/2005/8/layout/orgChart1"/>
    <dgm:cxn modelId="{1E258667-D35D-480A-A978-CED108C061E4}" type="presParOf" srcId="{3621F739-5E94-464C-820F-2322C1736B69}" destId="{DA82D480-DB5F-48B6-A1B2-4AD9437DB271}" srcOrd="1" destOrd="0" presId="urn:microsoft.com/office/officeart/2005/8/layout/orgChart1"/>
    <dgm:cxn modelId="{C9116D8C-E27D-494E-8D0B-9C4777737CF7}" type="presParOf" srcId="{7003C6B7-5CBE-431B-B36B-3E031EF6B877}" destId="{6A17335A-C5EA-48B7-A739-BFC1C5FDCC45}" srcOrd="1" destOrd="0" presId="urn:microsoft.com/office/officeart/2005/8/layout/orgChart1"/>
    <dgm:cxn modelId="{69EF4A06-D425-4C38-86EA-F92B6CA7C01B}" type="presParOf" srcId="{7003C6B7-5CBE-431B-B36B-3E031EF6B877}" destId="{10B4721B-24FA-4A80-B0CF-85F5D89130A6}" srcOrd="2" destOrd="0" presId="urn:microsoft.com/office/officeart/2005/8/layout/orgChart1"/>
    <dgm:cxn modelId="{95B244B3-C9DF-4957-A2A2-9E9C4822D591}" type="presParOf" srcId="{160452F7-A64B-4C6A-8824-A804FA4C8356}" destId="{5F44CEF2-A9D9-48B4-B7FD-F33394C8CE3A}" srcOrd="6" destOrd="0" presId="urn:microsoft.com/office/officeart/2005/8/layout/orgChart1"/>
    <dgm:cxn modelId="{ABBCBF14-4116-4FE3-B0A8-9EE2595D1110}" type="presParOf" srcId="{160452F7-A64B-4C6A-8824-A804FA4C8356}" destId="{9BE99589-18FD-4F55-9738-E98352B2D7CF}" srcOrd="7" destOrd="0" presId="urn:microsoft.com/office/officeart/2005/8/layout/orgChart1"/>
    <dgm:cxn modelId="{68B6DB5D-0E8A-43D5-892F-686692C5BA91}" type="presParOf" srcId="{9BE99589-18FD-4F55-9738-E98352B2D7CF}" destId="{DCDA2EF9-8679-4AF8-BF08-1B2A7EC2955B}" srcOrd="0" destOrd="0" presId="urn:microsoft.com/office/officeart/2005/8/layout/orgChart1"/>
    <dgm:cxn modelId="{0BC4D73C-FD2C-4FC8-801A-B0FA31368CAC}" type="presParOf" srcId="{DCDA2EF9-8679-4AF8-BF08-1B2A7EC2955B}" destId="{2CC35769-742E-4127-9B2A-DF3D71088DFD}" srcOrd="0" destOrd="0" presId="urn:microsoft.com/office/officeart/2005/8/layout/orgChart1"/>
    <dgm:cxn modelId="{91BB3268-44C6-4B73-A44F-6376BF6C1617}" type="presParOf" srcId="{DCDA2EF9-8679-4AF8-BF08-1B2A7EC2955B}" destId="{2DFA8AC9-E285-4DDC-85EB-9F8B02BA5A2B}" srcOrd="1" destOrd="0" presId="urn:microsoft.com/office/officeart/2005/8/layout/orgChart1"/>
    <dgm:cxn modelId="{F016E965-2230-4382-B363-215EE742006F}" type="presParOf" srcId="{9BE99589-18FD-4F55-9738-E98352B2D7CF}" destId="{4EEE8307-0379-4B36-B011-68357C71C43A}" srcOrd="1" destOrd="0" presId="urn:microsoft.com/office/officeart/2005/8/layout/orgChart1"/>
    <dgm:cxn modelId="{4D3C98C7-811A-4DE4-AE75-1D2B1ED94AFD}" type="presParOf" srcId="{9BE99589-18FD-4F55-9738-E98352B2D7CF}" destId="{BE8B0615-5509-452F-809A-8B982B8564E7}" srcOrd="2" destOrd="0" presId="urn:microsoft.com/office/officeart/2005/8/layout/orgChart1"/>
    <dgm:cxn modelId="{7D4A3333-7C26-403F-98E1-41233A2D23FE}" type="presParOf" srcId="{98A3E784-37FA-43FE-88F0-77AEFA18D112}" destId="{B0869631-831C-42E7-85E3-5668DFF3883C}" srcOrd="2" destOrd="0" presId="urn:microsoft.com/office/officeart/2005/8/layout/orgChart1"/>
    <dgm:cxn modelId="{F7B07A81-8213-4BD0-9F82-8E52FCB0AA9C}" type="presParOf" srcId="{B0869631-831C-42E7-85E3-5668DFF3883C}" destId="{18E0E19A-C29A-4DA0-9A25-47FC409C95B3}" srcOrd="0" destOrd="0" presId="urn:microsoft.com/office/officeart/2005/8/layout/orgChart1"/>
    <dgm:cxn modelId="{DDCA392F-9CAA-4AE6-BD9C-C60230280DA6}" type="presParOf" srcId="{B0869631-831C-42E7-85E3-5668DFF3883C}" destId="{D276F808-F059-4289-8F3A-3B47B7FCBA0A}" srcOrd="1" destOrd="0" presId="urn:microsoft.com/office/officeart/2005/8/layout/orgChart1"/>
    <dgm:cxn modelId="{FB536475-B428-4FAE-81DD-C7BCB6C4CB34}" type="presParOf" srcId="{D276F808-F059-4289-8F3A-3B47B7FCBA0A}" destId="{E1CE4545-F4F3-46E2-BBA1-2E1D754A7E6E}" srcOrd="0" destOrd="0" presId="urn:microsoft.com/office/officeart/2005/8/layout/orgChart1"/>
    <dgm:cxn modelId="{30908125-87BD-4BD9-834C-B6365DD256B4}" type="presParOf" srcId="{E1CE4545-F4F3-46E2-BBA1-2E1D754A7E6E}" destId="{FD579FC0-2D5A-403F-998E-64780E0BE05A}" srcOrd="0" destOrd="0" presId="urn:microsoft.com/office/officeart/2005/8/layout/orgChart1"/>
    <dgm:cxn modelId="{7D367FD2-08E4-4E1B-A244-B836E39B50C0}" type="presParOf" srcId="{E1CE4545-F4F3-46E2-BBA1-2E1D754A7E6E}" destId="{D5EBA442-7D90-4ACE-A851-084885066EEB}" srcOrd="1" destOrd="0" presId="urn:microsoft.com/office/officeart/2005/8/layout/orgChart1"/>
    <dgm:cxn modelId="{A33CBCBF-E998-4C45-85A6-C796ECE64C93}" type="presParOf" srcId="{D276F808-F059-4289-8F3A-3B47B7FCBA0A}" destId="{3FB00839-6D36-4BC2-9BDB-39DEA438CBF8}" srcOrd="1" destOrd="0" presId="urn:microsoft.com/office/officeart/2005/8/layout/orgChart1"/>
    <dgm:cxn modelId="{023509E5-B830-4050-9C2A-399E412671E8}" type="presParOf" srcId="{D276F808-F059-4289-8F3A-3B47B7FCBA0A}" destId="{9EE0B598-C514-4894-BC39-1F4B025DBD72}" srcOrd="2" destOrd="0" presId="urn:microsoft.com/office/officeart/2005/8/layout/orgChart1"/>
    <dgm:cxn modelId="{D4E901E9-370A-4E17-B60D-A2067BE3761A}" type="presParOf" srcId="{B0869631-831C-42E7-85E3-5668DFF3883C}" destId="{793BCD1A-CA48-4F5E-BCD0-1F13A758A279}" srcOrd="2" destOrd="0" presId="urn:microsoft.com/office/officeart/2005/8/layout/orgChart1"/>
    <dgm:cxn modelId="{B4BC74C5-87FC-48A3-BBAB-0AA2EB56AA12}" type="presParOf" srcId="{B0869631-831C-42E7-85E3-5668DFF3883C}" destId="{13B97311-48D2-47FA-8E2D-C2EB33246FF6}" srcOrd="3" destOrd="0" presId="urn:microsoft.com/office/officeart/2005/8/layout/orgChart1"/>
    <dgm:cxn modelId="{0037CBC2-875D-4BC5-A814-7972AC4C726C}" type="presParOf" srcId="{13B97311-48D2-47FA-8E2D-C2EB33246FF6}" destId="{05FEB653-098E-4A99-ACDA-C3757D1F730D}" srcOrd="0" destOrd="0" presId="urn:microsoft.com/office/officeart/2005/8/layout/orgChart1"/>
    <dgm:cxn modelId="{A543ABE9-0D85-465E-B65E-7C1ACC879B88}" type="presParOf" srcId="{05FEB653-098E-4A99-ACDA-C3757D1F730D}" destId="{3584C73C-9DA8-4F9F-A25E-A26DCBB64562}" srcOrd="0" destOrd="0" presId="urn:microsoft.com/office/officeart/2005/8/layout/orgChart1"/>
    <dgm:cxn modelId="{D69402D0-403A-4BAD-B97D-75312F80EE5C}" type="presParOf" srcId="{05FEB653-098E-4A99-ACDA-C3757D1F730D}" destId="{CF262BEA-9090-47A5-AF0C-6903106487B4}" srcOrd="1" destOrd="0" presId="urn:microsoft.com/office/officeart/2005/8/layout/orgChart1"/>
    <dgm:cxn modelId="{C05C3D0B-427A-4F48-811E-E6F84588DBCA}" type="presParOf" srcId="{13B97311-48D2-47FA-8E2D-C2EB33246FF6}" destId="{2324D513-63D9-44D2-8871-C6306572D44D}" srcOrd="1" destOrd="0" presId="urn:microsoft.com/office/officeart/2005/8/layout/orgChart1"/>
    <dgm:cxn modelId="{B407DB37-36F3-4E68-A954-CC6BD240ED2F}" type="presParOf" srcId="{13B97311-48D2-47FA-8E2D-C2EB33246FF6}" destId="{141DE780-57DA-46EE-9837-A5788B46B7E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CDAC5961-50FC-4628-8DAB-2215648EE0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6C88B48-2020-40FD-B78B-F24D7A0573A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Civil</a:t>
          </a:r>
        </a:p>
      </dgm:t>
    </dgm:pt>
    <dgm:pt modelId="{DD123298-692C-4784-BBDC-E392F6960EAB}" type="parTrans" cxnId="{9797FD18-9B44-4D60-A711-A47CF3BCA23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B408411-8A97-4FA9-BB75-F488F8A69B14}" type="sibTrans" cxnId="{9797FD18-9B44-4D60-A711-A47CF3BCA23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583549C0-397C-4DB8-81F1-4D631638F83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  <a:latin typeface="+mn-lt"/>
            </a:rPr>
            <a:t>Supervisor(a)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General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804D09B1-FAA3-4FF8-BF15-63F01B537A2C}" type="par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F1C5ACE5-9C3D-41DC-8F20-043D5B4E2DB8}" type="sib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110878CD-32A6-45DF-890E-B22170C50C54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</a:t>
          </a:r>
          <a:b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9B59C268-3194-4B2D-A883-D9B827317D46}" type="parTrans" cxnId="{C083CE64-F4D2-49DA-B730-AEAA56FDCB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19CF3550-668D-4132-AC6B-9CDF91FDB316}" type="sibTrans" cxnId="{C083CE64-F4D2-49DA-B730-AEAA56FDCB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16A481B8-EF2B-48EA-A1B4-7211372CF78C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67CCEC-B3A6-483D-ABCF-62F9EF86326C}" type="parTrans" cxnId="{A8579AD6-A48C-4097-B467-8A8A2AD457D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C6DEF3B-9EE3-4382-BF3A-5F18CCEAF623}" type="sibTrans" cxnId="{A8579AD6-A48C-4097-B467-8A8A2AD457D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ECE67096-B5A6-4C0B-BBDB-5F78365D9EAF}" type="pres">
      <dgm:prSet presAssocID="{CDAC5961-50FC-4628-8DAB-2215648EE0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0D1F3F-8E08-47BF-AC09-61A00EDCDD2F}" type="pres">
      <dgm:prSet presAssocID="{66C88B48-2020-40FD-B78B-F24D7A0573AF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5AD74EC-96B3-4822-8654-6BAAF58426DC}" type="pres">
      <dgm:prSet presAssocID="{66C88B48-2020-40FD-B78B-F24D7A0573AF}" presName="rootComposite1" presStyleCnt="0"/>
      <dgm:spPr/>
      <dgm:t>
        <a:bodyPr/>
        <a:lstStyle/>
        <a:p>
          <a:endParaRPr lang="es-ES"/>
        </a:p>
      </dgm:t>
    </dgm:pt>
    <dgm:pt modelId="{613CDB77-600C-4CB7-993B-727B85CD0A76}" type="pres">
      <dgm:prSet presAssocID="{66C88B48-2020-40FD-B78B-F24D7A0573AF}" presName="rootText1" presStyleLbl="node0" presStyleIdx="0" presStyleCnt="1" custScaleX="87009" custScaleY="97515" custLinFactNeighborX="275" custLinFactNeighborY="137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49C6F-A64E-4DEF-B9FE-82EFBDC86541}" type="pres">
      <dgm:prSet presAssocID="{66C88B48-2020-40FD-B78B-F24D7A0573A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1332C2-950B-4A00-AA69-E49C37E49BC1}" type="pres">
      <dgm:prSet presAssocID="{66C88B48-2020-40FD-B78B-F24D7A0573AF}" presName="hierChild2" presStyleCnt="0"/>
      <dgm:spPr/>
      <dgm:t>
        <a:bodyPr/>
        <a:lstStyle/>
        <a:p>
          <a:endParaRPr lang="es-ES"/>
        </a:p>
      </dgm:t>
    </dgm:pt>
    <dgm:pt modelId="{41563586-E459-40D5-AE63-FEC11A1B7041}" type="pres">
      <dgm:prSet presAssocID="{804D09B1-FAA3-4FF8-BF15-63F01B537A2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7E583D90-1DC5-42CB-B379-22FCB0117BE2}" type="pres">
      <dgm:prSet presAssocID="{583549C0-397C-4DB8-81F1-4D631638F834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ABEFEFE2-3293-4ECE-B600-480317E251BD}" type="pres">
      <dgm:prSet presAssocID="{583549C0-397C-4DB8-81F1-4D631638F834}" presName="rootComposite" presStyleCnt="0"/>
      <dgm:spPr/>
      <dgm:t>
        <a:bodyPr/>
        <a:lstStyle/>
        <a:p>
          <a:endParaRPr lang="es-ES"/>
        </a:p>
      </dgm:t>
    </dgm:pt>
    <dgm:pt modelId="{1C0C5919-906B-45F5-BC53-124AD06D3E1E}" type="pres">
      <dgm:prSet presAssocID="{583549C0-397C-4DB8-81F1-4D631638F834}" presName="rootText" presStyleLbl="node2" presStyleIdx="0" presStyleCnt="1" custScaleX="62372" custScaleY="71282" custLinFactNeighborX="235" custLinFactNeighborY="-161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D8B1C4-BAEE-44FC-8596-6A44EF421E53}" type="pres">
      <dgm:prSet presAssocID="{583549C0-397C-4DB8-81F1-4D631638F834}" presName="rootConnector" presStyleLbl="node2" presStyleIdx="0" presStyleCnt="1"/>
      <dgm:spPr/>
      <dgm:t>
        <a:bodyPr/>
        <a:lstStyle/>
        <a:p>
          <a:endParaRPr lang="es-ES"/>
        </a:p>
      </dgm:t>
    </dgm:pt>
    <dgm:pt modelId="{989417C9-C469-486A-98EC-9C91BE2B29C6}" type="pres">
      <dgm:prSet presAssocID="{583549C0-397C-4DB8-81F1-4D631638F834}" presName="hierChild4" presStyleCnt="0"/>
      <dgm:spPr/>
      <dgm:t>
        <a:bodyPr/>
        <a:lstStyle/>
        <a:p>
          <a:endParaRPr lang="es-ES"/>
        </a:p>
      </dgm:t>
    </dgm:pt>
    <dgm:pt modelId="{B637E416-8BA9-4324-BFBD-FF11F6B4E83A}" type="pres">
      <dgm:prSet presAssocID="{583549C0-397C-4DB8-81F1-4D631638F834}" presName="hierChild5" presStyleCnt="0"/>
      <dgm:spPr/>
      <dgm:t>
        <a:bodyPr/>
        <a:lstStyle/>
        <a:p>
          <a:endParaRPr lang="es-ES"/>
        </a:p>
      </dgm:t>
    </dgm:pt>
    <dgm:pt modelId="{E1141B7A-0CE3-4E27-BDE9-478C5D276E23}" type="pres">
      <dgm:prSet presAssocID="{66C88B48-2020-40FD-B78B-F24D7A0573AF}" presName="hierChild3" presStyleCnt="0"/>
      <dgm:spPr/>
      <dgm:t>
        <a:bodyPr/>
        <a:lstStyle/>
        <a:p>
          <a:endParaRPr lang="es-ES"/>
        </a:p>
      </dgm:t>
    </dgm:pt>
    <dgm:pt modelId="{0E75820C-5A6B-4369-902A-5F2604AFAC52}" type="pres">
      <dgm:prSet presAssocID="{9B59C268-3194-4B2D-A883-D9B827317D46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A38341C3-0AB7-4495-A3AE-E36DB09F54BD}" type="pres">
      <dgm:prSet presAssocID="{110878CD-32A6-45DF-890E-B22170C50C54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979E2677-78A1-4817-B079-D0579906F0D2}" type="pres">
      <dgm:prSet presAssocID="{110878CD-32A6-45DF-890E-B22170C50C54}" presName="rootComposite3" presStyleCnt="0"/>
      <dgm:spPr/>
      <dgm:t>
        <a:bodyPr/>
        <a:lstStyle/>
        <a:p>
          <a:endParaRPr lang="es-ES"/>
        </a:p>
      </dgm:t>
    </dgm:pt>
    <dgm:pt modelId="{47AA6E8E-B2D9-4607-8808-263D3C0E8652}" type="pres">
      <dgm:prSet presAssocID="{110878CD-32A6-45DF-890E-B22170C50C54}" presName="rootText3" presStyleLbl="asst1" presStyleIdx="0" presStyleCnt="2" custScaleX="62372" custScaleY="71282" custLinFactNeighborX="-2683" custLinFactNeighborY="56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2D983B-BCBC-44EE-B221-8B2C6EB81364}" type="pres">
      <dgm:prSet presAssocID="{110878CD-32A6-45DF-890E-B22170C50C54}" presName="rootConnector3" presStyleLbl="asst1" presStyleIdx="0" presStyleCnt="2"/>
      <dgm:spPr/>
      <dgm:t>
        <a:bodyPr/>
        <a:lstStyle/>
        <a:p>
          <a:endParaRPr lang="es-ES"/>
        </a:p>
      </dgm:t>
    </dgm:pt>
    <dgm:pt modelId="{5CA08F15-03CA-4991-9411-CA65189DC460}" type="pres">
      <dgm:prSet presAssocID="{110878CD-32A6-45DF-890E-B22170C50C54}" presName="hierChild6" presStyleCnt="0"/>
      <dgm:spPr/>
      <dgm:t>
        <a:bodyPr/>
        <a:lstStyle/>
        <a:p>
          <a:endParaRPr lang="es-ES"/>
        </a:p>
      </dgm:t>
    </dgm:pt>
    <dgm:pt modelId="{070E43F3-B669-443E-8141-575653BE4172}" type="pres">
      <dgm:prSet presAssocID="{110878CD-32A6-45DF-890E-B22170C50C54}" presName="hierChild7" presStyleCnt="0"/>
      <dgm:spPr/>
      <dgm:t>
        <a:bodyPr/>
        <a:lstStyle/>
        <a:p>
          <a:endParaRPr lang="es-ES"/>
        </a:p>
      </dgm:t>
    </dgm:pt>
    <dgm:pt modelId="{9854692D-CCCC-4505-81F6-ECF0F4A7B4B7}" type="pres">
      <dgm:prSet presAssocID="{C967CCEC-B3A6-483D-ABCF-62F9EF86326C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84F99050-DFE3-4215-97DC-043482305BF4}" type="pres">
      <dgm:prSet presAssocID="{16A481B8-EF2B-48EA-A1B4-7211372CF78C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CDC89C7A-4550-4DF3-A8CD-99464DABCBE3}" type="pres">
      <dgm:prSet presAssocID="{16A481B8-EF2B-48EA-A1B4-7211372CF78C}" presName="rootComposite3" presStyleCnt="0"/>
      <dgm:spPr/>
      <dgm:t>
        <a:bodyPr/>
        <a:lstStyle/>
        <a:p>
          <a:endParaRPr lang="es-ES"/>
        </a:p>
      </dgm:t>
    </dgm:pt>
    <dgm:pt modelId="{C921AD8A-D5F8-4342-847A-C9B815325211}" type="pres">
      <dgm:prSet presAssocID="{16A481B8-EF2B-48EA-A1B4-7211372CF78C}" presName="rootText3" presStyleLbl="asst1" presStyleIdx="1" presStyleCnt="2" custScaleX="62372" custScaleY="71282" custLinFactNeighborX="-14820" custLinFactNeighborY="55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6FADE3-4573-4705-BDDC-257B9744D792}" type="pres">
      <dgm:prSet presAssocID="{16A481B8-EF2B-48EA-A1B4-7211372CF78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3EE01FCC-9A0A-429A-A2AF-6AD6208BDBE4}" type="pres">
      <dgm:prSet presAssocID="{16A481B8-EF2B-48EA-A1B4-7211372CF78C}" presName="hierChild6" presStyleCnt="0"/>
      <dgm:spPr/>
      <dgm:t>
        <a:bodyPr/>
        <a:lstStyle/>
        <a:p>
          <a:endParaRPr lang="es-ES"/>
        </a:p>
      </dgm:t>
    </dgm:pt>
    <dgm:pt modelId="{CBA745EA-F0A3-4200-BB52-F1DB1F1A87EE}" type="pres">
      <dgm:prSet presAssocID="{16A481B8-EF2B-48EA-A1B4-7211372CF78C}" presName="hierChild7" presStyleCnt="0"/>
      <dgm:spPr/>
      <dgm:t>
        <a:bodyPr/>
        <a:lstStyle/>
        <a:p>
          <a:endParaRPr lang="es-ES"/>
        </a:p>
      </dgm:t>
    </dgm:pt>
  </dgm:ptLst>
  <dgm:cxnLst>
    <dgm:cxn modelId="{7B5BE286-1FD2-4C5C-B657-A79CB8E52233}" type="presOf" srcId="{66C88B48-2020-40FD-B78B-F24D7A0573AF}" destId="{00549C6F-A64E-4DEF-B9FE-82EFBDC86541}" srcOrd="1" destOrd="0" presId="urn:microsoft.com/office/officeart/2005/8/layout/orgChart1"/>
    <dgm:cxn modelId="{C083CE64-F4D2-49DA-B730-AEAA56FDCB0A}" srcId="{66C88B48-2020-40FD-B78B-F24D7A0573AF}" destId="{110878CD-32A6-45DF-890E-B22170C50C54}" srcOrd="1" destOrd="0" parTransId="{9B59C268-3194-4B2D-A883-D9B827317D46}" sibTransId="{19CF3550-668D-4132-AC6B-9CDF91FDB316}"/>
    <dgm:cxn modelId="{D3BD5070-C27E-4FAD-BFE5-CFDBB4EC511E}" type="presOf" srcId="{110878CD-32A6-45DF-890E-B22170C50C54}" destId="{5F2D983B-BCBC-44EE-B221-8B2C6EB81364}" srcOrd="1" destOrd="0" presId="urn:microsoft.com/office/officeart/2005/8/layout/orgChart1"/>
    <dgm:cxn modelId="{AFD73D70-B702-4687-8176-E1472DF11C68}" type="presOf" srcId="{C967CCEC-B3A6-483D-ABCF-62F9EF86326C}" destId="{9854692D-CCCC-4505-81F6-ECF0F4A7B4B7}" srcOrd="0" destOrd="0" presId="urn:microsoft.com/office/officeart/2005/8/layout/orgChart1"/>
    <dgm:cxn modelId="{CC4AF624-35FB-4D78-9F08-65CC8DCD2A80}" type="presOf" srcId="{110878CD-32A6-45DF-890E-B22170C50C54}" destId="{47AA6E8E-B2D9-4607-8808-263D3C0E8652}" srcOrd="0" destOrd="0" presId="urn:microsoft.com/office/officeart/2005/8/layout/orgChart1"/>
    <dgm:cxn modelId="{0CC22289-8309-4D22-B611-1A9D9CB786F2}" type="presOf" srcId="{583549C0-397C-4DB8-81F1-4D631638F834}" destId="{1C0C5919-906B-45F5-BC53-124AD06D3E1E}" srcOrd="0" destOrd="0" presId="urn:microsoft.com/office/officeart/2005/8/layout/orgChart1"/>
    <dgm:cxn modelId="{2022B673-4640-4292-94CA-EE24C52599B6}" type="presOf" srcId="{804D09B1-FAA3-4FF8-BF15-63F01B537A2C}" destId="{41563586-E459-40D5-AE63-FEC11A1B7041}" srcOrd="0" destOrd="0" presId="urn:microsoft.com/office/officeart/2005/8/layout/orgChart1"/>
    <dgm:cxn modelId="{53B852F2-7979-42DE-85F9-E4B4B791ADCE}" type="presOf" srcId="{16A481B8-EF2B-48EA-A1B4-7211372CF78C}" destId="{C921AD8A-D5F8-4342-847A-C9B815325211}" srcOrd="0" destOrd="0" presId="urn:microsoft.com/office/officeart/2005/8/layout/orgChart1"/>
    <dgm:cxn modelId="{9D6C906B-2BFD-4D2D-8C18-0CBB7DDACB2C}" type="presOf" srcId="{66C88B48-2020-40FD-B78B-F24D7A0573AF}" destId="{613CDB77-600C-4CB7-993B-727B85CD0A76}" srcOrd="0" destOrd="0" presId="urn:microsoft.com/office/officeart/2005/8/layout/orgChart1"/>
    <dgm:cxn modelId="{3E742128-AF73-420E-8681-B28E2F085BA7}" type="presOf" srcId="{9B59C268-3194-4B2D-A883-D9B827317D46}" destId="{0E75820C-5A6B-4369-902A-5F2604AFAC52}" srcOrd="0" destOrd="0" presId="urn:microsoft.com/office/officeart/2005/8/layout/orgChart1"/>
    <dgm:cxn modelId="{A8579AD6-A48C-4097-B467-8A8A2AD457DD}" srcId="{66C88B48-2020-40FD-B78B-F24D7A0573AF}" destId="{16A481B8-EF2B-48EA-A1B4-7211372CF78C}" srcOrd="2" destOrd="0" parTransId="{C967CCEC-B3A6-483D-ABCF-62F9EF86326C}" sibTransId="{7C6DEF3B-9EE3-4382-BF3A-5F18CCEAF623}"/>
    <dgm:cxn modelId="{3E2EE773-BC13-44D0-AA1B-1E99D2E8E7C4}" type="presOf" srcId="{583549C0-397C-4DB8-81F1-4D631638F834}" destId="{64D8B1C4-BAEE-44FC-8596-6A44EF421E53}" srcOrd="1" destOrd="0" presId="urn:microsoft.com/office/officeart/2005/8/layout/orgChart1"/>
    <dgm:cxn modelId="{9797FD18-9B44-4D60-A711-A47CF3BCA238}" srcId="{CDAC5961-50FC-4628-8DAB-2215648EE009}" destId="{66C88B48-2020-40FD-B78B-F24D7A0573AF}" srcOrd="0" destOrd="0" parTransId="{DD123298-692C-4784-BBDC-E392F6960EAB}" sibTransId="{9B408411-8A97-4FA9-BB75-F488F8A69B14}"/>
    <dgm:cxn modelId="{EDFE3C86-7991-43D3-B860-1F75A93B9D48}" type="presOf" srcId="{16A481B8-EF2B-48EA-A1B4-7211372CF78C}" destId="{976FADE3-4573-4705-BDDC-257B9744D792}" srcOrd="1" destOrd="0" presId="urn:microsoft.com/office/officeart/2005/8/layout/orgChart1"/>
    <dgm:cxn modelId="{5190BBB8-9322-405D-A74A-573A1527591C}" srcId="{66C88B48-2020-40FD-B78B-F24D7A0573AF}" destId="{583549C0-397C-4DB8-81F1-4D631638F834}" srcOrd="0" destOrd="0" parTransId="{804D09B1-FAA3-4FF8-BF15-63F01B537A2C}" sibTransId="{F1C5ACE5-9C3D-41DC-8F20-043D5B4E2DB8}"/>
    <dgm:cxn modelId="{C49684C6-38D4-41CC-8E4A-17D1B7D8E439}" type="presOf" srcId="{CDAC5961-50FC-4628-8DAB-2215648EE009}" destId="{ECE67096-B5A6-4C0B-BBDB-5F78365D9EAF}" srcOrd="0" destOrd="0" presId="urn:microsoft.com/office/officeart/2005/8/layout/orgChart1"/>
    <dgm:cxn modelId="{E7EAFC4B-A939-47D3-96BC-A20787EB176A}" type="presParOf" srcId="{ECE67096-B5A6-4C0B-BBDB-5F78365D9EAF}" destId="{F30D1F3F-8E08-47BF-AC09-61A00EDCDD2F}" srcOrd="0" destOrd="0" presId="urn:microsoft.com/office/officeart/2005/8/layout/orgChart1"/>
    <dgm:cxn modelId="{6FB2FAA4-182E-477A-A21D-3653EF890F98}" type="presParOf" srcId="{F30D1F3F-8E08-47BF-AC09-61A00EDCDD2F}" destId="{F5AD74EC-96B3-4822-8654-6BAAF58426DC}" srcOrd="0" destOrd="0" presId="urn:microsoft.com/office/officeart/2005/8/layout/orgChart1"/>
    <dgm:cxn modelId="{DD964018-80AC-4A02-9EC2-2DF75AC3B9DC}" type="presParOf" srcId="{F5AD74EC-96B3-4822-8654-6BAAF58426DC}" destId="{613CDB77-600C-4CB7-993B-727B85CD0A76}" srcOrd="0" destOrd="0" presId="urn:microsoft.com/office/officeart/2005/8/layout/orgChart1"/>
    <dgm:cxn modelId="{1B1C769D-A38B-4297-909A-7A5D99771B05}" type="presParOf" srcId="{F5AD74EC-96B3-4822-8654-6BAAF58426DC}" destId="{00549C6F-A64E-4DEF-B9FE-82EFBDC86541}" srcOrd="1" destOrd="0" presId="urn:microsoft.com/office/officeart/2005/8/layout/orgChart1"/>
    <dgm:cxn modelId="{3DBFA40C-6499-4D2D-86AB-40BE61B0E0CC}" type="presParOf" srcId="{F30D1F3F-8E08-47BF-AC09-61A00EDCDD2F}" destId="{C01332C2-950B-4A00-AA69-E49C37E49BC1}" srcOrd="1" destOrd="0" presId="urn:microsoft.com/office/officeart/2005/8/layout/orgChart1"/>
    <dgm:cxn modelId="{543ECB45-703F-4E17-A0EF-2712F556FC09}" type="presParOf" srcId="{C01332C2-950B-4A00-AA69-E49C37E49BC1}" destId="{41563586-E459-40D5-AE63-FEC11A1B7041}" srcOrd="0" destOrd="0" presId="urn:microsoft.com/office/officeart/2005/8/layout/orgChart1"/>
    <dgm:cxn modelId="{80B2A2E1-035D-49E0-A0F4-510F3BBAB60C}" type="presParOf" srcId="{C01332C2-950B-4A00-AA69-E49C37E49BC1}" destId="{7E583D90-1DC5-42CB-B379-22FCB0117BE2}" srcOrd="1" destOrd="0" presId="urn:microsoft.com/office/officeart/2005/8/layout/orgChart1"/>
    <dgm:cxn modelId="{BB37EFEF-F724-45BB-B3C2-979C8535EDB2}" type="presParOf" srcId="{7E583D90-1DC5-42CB-B379-22FCB0117BE2}" destId="{ABEFEFE2-3293-4ECE-B600-480317E251BD}" srcOrd="0" destOrd="0" presId="urn:microsoft.com/office/officeart/2005/8/layout/orgChart1"/>
    <dgm:cxn modelId="{0571BBD0-3FD4-4B7B-9D4B-499979402498}" type="presParOf" srcId="{ABEFEFE2-3293-4ECE-B600-480317E251BD}" destId="{1C0C5919-906B-45F5-BC53-124AD06D3E1E}" srcOrd="0" destOrd="0" presId="urn:microsoft.com/office/officeart/2005/8/layout/orgChart1"/>
    <dgm:cxn modelId="{85E5066D-11DD-46EF-AD73-F2E1BCEF1D98}" type="presParOf" srcId="{ABEFEFE2-3293-4ECE-B600-480317E251BD}" destId="{64D8B1C4-BAEE-44FC-8596-6A44EF421E53}" srcOrd="1" destOrd="0" presId="urn:microsoft.com/office/officeart/2005/8/layout/orgChart1"/>
    <dgm:cxn modelId="{354D7A24-B450-48F7-8510-A808B05886DE}" type="presParOf" srcId="{7E583D90-1DC5-42CB-B379-22FCB0117BE2}" destId="{989417C9-C469-486A-98EC-9C91BE2B29C6}" srcOrd="1" destOrd="0" presId="urn:microsoft.com/office/officeart/2005/8/layout/orgChart1"/>
    <dgm:cxn modelId="{B34237D7-D180-4564-8BE1-A0048D890616}" type="presParOf" srcId="{7E583D90-1DC5-42CB-B379-22FCB0117BE2}" destId="{B637E416-8BA9-4324-BFBD-FF11F6B4E83A}" srcOrd="2" destOrd="0" presId="urn:microsoft.com/office/officeart/2005/8/layout/orgChart1"/>
    <dgm:cxn modelId="{D2BC746E-61C3-420E-8CA2-32E7523988EC}" type="presParOf" srcId="{F30D1F3F-8E08-47BF-AC09-61A00EDCDD2F}" destId="{E1141B7A-0CE3-4E27-BDE9-478C5D276E23}" srcOrd="2" destOrd="0" presId="urn:microsoft.com/office/officeart/2005/8/layout/orgChart1"/>
    <dgm:cxn modelId="{AD45F9CB-19AC-452F-977A-FB257320A119}" type="presParOf" srcId="{E1141B7A-0CE3-4E27-BDE9-478C5D276E23}" destId="{0E75820C-5A6B-4369-902A-5F2604AFAC52}" srcOrd="0" destOrd="0" presId="urn:microsoft.com/office/officeart/2005/8/layout/orgChart1"/>
    <dgm:cxn modelId="{C2784646-1754-42BD-91EB-E07C788AC1BF}" type="presParOf" srcId="{E1141B7A-0CE3-4E27-BDE9-478C5D276E23}" destId="{A38341C3-0AB7-4495-A3AE-E36DB09F54BD}" srcOrd="1" destOrd="0" presId="urn:microsoft.com/office/officeart/2005/8/layout/orgChart1"/>
    <dgm:cxn modelId="{C2AE8C18-C42E-462B-BF8D-A9EB8A8D8AB6}" type="presParOf" srcId="{A38341C3-0AB7-4495-A3AE-E36DB09F54BD}" destId="{979E2677-78A1-4817-B079-D0579906F0D2}" srcOrd="0" destOrd="0" presId="urn:microsoft.com/office/officeart/2005/8/layout/orgChart1"/>
    <dgm:cxn modelId="{1ABE1079-5965-4B4C-9F62-574A9051824C}" type="presParOf" srcId="{979E2677-78A1-4817-B079-D0579906F0D2}" destId="{47AA6E8E-B2D9-4607-8808-263D3C0E8652}" srcOrd="0" destOrd="0" presId="urn:microsoft.com/office/officeart/2005/8/layout/orgChart1"/>
    <dgm:cxn modelId="{28B8CBA9-9AE2-4545-B294-7EE1D0F0DC33}" type="presParOf" srcId="{979E2677-78A1-4817-B079-D0579906F0D2}" destId="{5F2D983B-BCBC-44EE-B221-8B2C6EB81364}" srcOrd="1" destOrd="0" presId="urn:microsoft.com/office/officeart/2005/8/layout/orgChart1"/>
    <dgm:cxn modelId="{FA139DB4-15DB-449A-9AA2-28D5AEE1B9D0}" type="presParOf" srcId="{A38341C3-0AB7-4495-A3AE-E36DB09F54BD}" destId="{5CA08F15-03CA-4991-9411-CA65189DC460}" srcOrd="1" destOrd="0" presId="urn:microsoft.com/office/officeart/2005/8/layout/orgChart1"/>
    <dgm:cxn modelId="{3099CFC7-9EF1-426A-AE76-36CB83C79D2E}" type="presParOf" srcId="{A38341C3-0AB7-4495-A3AE-E36DB09F54BD}" destId="{070E43F3-B669-443E-8141-575653BE4172}" srcOrd="2" destOrd="0" presId="urn:microsoft.com/office/officeart/2005/8/layout/orgChart1"/>
    <dgm:cxn modelId="{C09F5AF6-4655-4AD4-BB85-3A6F0CEC0CC3}" type="presParOf" srcId="{E1141B7A-0CE3-4E27-BDE9-478C5D276E23}" destId="{9854692D-CCCC-4505-81F6-ECF0F4A7B4B7}" srcOrd="2" destOrd="0" presId="urn:microsoft.com/office/officeart/2005/8/layout/orgChart1"/>
    <dgm:cxn modelId="{402E7B49-8FFA-4032-BF85-6AE46607285F}" type="presParOf" srcId="{E1141B7A-0CE3-4E27-BDE9-478C5D276E23}" destId="{84F99050-DFE3-4215-97DC-043482305BF4}" srcOrd="3" destOrd="0" presId="urn:microsoft.com/office/officeart/2005/8/layout/orgChart1"/>
    <dgm:cxn modelId="{ADF1B9E6-8117-4307-86F1-77FA0D4A0B47}" type="presParOf" srcId="{84F99050-DFE3-4215-97DC-043482305BF4}" destId="{CDC89C7A-4550-4DF3-A8CD-99464DABCBE3}" srcOrd="0" destOrd="0" presId="urn:microsoft.com/office/officeart/2005/8/layout/orgChart1"/>
    <dgm:cxn modelId="{E6F8E891-DA95-4262-B05A-F2185695BF9C}" type="presParOf" srcId="{CDC89C7A-4550-4DF3-A8CD-99464DABCBE3}" destId="{C921AD8A-D5F8-4342-847A-C9B815325211}" srcOrd="0" destOrd="0" presId="urn:microsoft.com/office/officeart/2005/8/layout/orgChart1"/>
    <dgm:cxn modelId="{680B66CB-3228-4204-BBAE-1D660B7A9DC0}" type="presParOf" srcId="{CDC89C7A-4550-4DF3-A8CD-99464DABCBE3}" destId="{976FADE3-4573-4705-BDDC-257B9744D792}" srcOrd="1" destOrd="0" presId="urn:microsoft.com/office/officeart/2005/8/layout/orgChart1"/>
    <dgm:cxn modelId="{A8DDE41F-1662-4BA3-8816-CE5668C229A6}" type="presParOf" srcId="{84F99050-DFE3-4215-97DC-043482305BF4}" destId="{3EE01FCC-9A0A-429A-A2AF-6AD6208BDBE4}" srcOrd="1" destOrd="0" presId="urn:microsoft.com/office/officeart/2005/8/layout/orgChart1"/>
    <dgm:cxn modelId="{04A9B5BF-4898-45D6-A1C4-8A57BA798903}" type="presParOf" srcId="{84F99050-DFE3-4215-97DC-043482305BF4}" destId="{CBA745EA-F0A3-4200-BB52-F1DB1F1A87E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Encargado(a) de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Radio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8602A6B-CE8E-452B-97AA-C7ECF404DC1B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89C115F0-4E41-49C3-B83A-ABF61A8C3009}" type="parTrans" cxnId="{7C4A92D1-A0B7-4CDD-A81A-7DBB8A50ECC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94DF4C2-DD7C-4CF4-A402-1DDA1E678448}" type="sibTrans" cxnId="{7C4A92D1-A0B7-4CDD-A81A-7DBB8A50ECC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2175D7-68B5-46A8-9AA8-BC2B47BF1677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F037A461-78F2-40E7-BD49-A290D1F3C342}" type="pres">
      <dgm:prSet presAssocID="{B3C1F8AF-B252-43AC-8ED3-3D3880F2F1F8}" presName="rootComposite1" presStyleCnt="0"/>
      <dgm:spPr/>
    </dgm:pt>
    <dgm:pt modelId="{250B6905-7759-4441-B29D-3D12C134D01B}" type="pres">
      <dgm:prSet presAssocID="{B3C1F8AF-B252-43AC-8ED3-3D3880F2F1F8}" presName="rootText1" presStyleLbl="node0" presStyleIdx="0" presStyleCnt="1" custScaleX="88803" custLinFactNeighborY="100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2F0255-63B1-4522-9919-7D70F798CED9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D84423-CACA-4F27-BB31-EDF4B5E83466}" type="pres">
      <dgm:prSet presAssocID="{B3C1F8AF-B252-43AC-8ED3-3D3880F2F1F8}" presName="hierChild2" presStyleCnt="0"/>
      <dgm:spPr/>
    </dgm:pt>
    <dgm:pt modelId="{B511A4A5-2F43-4DDC-A73B-EFF983200E78}" type="pres">
      <dgm:prSet presAssocID="{0545B90D-0211-4368-B564-02E2DA72F27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1" custScaleX="70701" custScaleY="818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C023E371-130F-432D-94AE-FB965E60EA39}" type="pres">
      <dgm:prSet presAssocID="{89C115F0-4E41-49C3-B83A-ABF61A8C3009}" presName="Name35" presStyleLbl="parChTrans1D3" presStyleIdx="0" presStyleCnt="1"/>
      <dgm:spPr/>
      <dgm:t>
        <a:bodyPr/>
        <a:lstStyle/>
        <a:p>
          <a:endParaRPr lang="es-ES"/>
        </a:p>
      </dgm:t>
    </dgm:pt>
    <dgm:pt modelId="{B6FF5497-8E45-4F9A-8245-DC2B7DD25C98}" type="pres">
      <dgm:prSet presAssocID="{98602A6B-CE8E-452B-97AA-C7ECF404DC1B}" presName="hierRoot2" presStyleCnt="0">
        <dgm:presLayoutVars>
          <dgm:hierBranch val="init"/>
        </dgm:presLayoutVars>
      </dgm:prSet>
      <dgm:spPr/>
    </dgm:pt>
    <dgm:pt modelId="{E8F0958C-F789-4184-A9CF-B34632A19E6C}" type="pres">
      <dgm:prSet presAssocID="{98602A6B-CE8E-452B-97AA-C7ECF404DC1B}" presName="rootComposite" presStyleCnt="0"/>
      <dgm:spPr/>
    </dgm:pt>
    <dgm:pt modelId="{E0221CA6-025D-4D67-A3D2-65F8A77BEA15}" type="pres">
      <dgm:prSet presAssocID="{98602A6B-CE8E-452B-97AA-C7ECF404DC1B}" presName="rootText" presStyleLbl="node3" presStyleIdx="0" presStyleCnt="1" custScaleX="59376" custScaleY="71769" custLinFactNeighborY="-100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3959A3-8D97-4ACF-8A9B-FFF112618501}" type="pres">
      <dgm:prSet presAssocID="{98602A6B-CE8E-452B-97AA-C7ECF404DC1B}" presName="rootConnector" presStyleLbl="node3" presStyleIdx="0" presStyleCnt="1"/>
      <dgm:spPr/>
      <dgm:t>
        <a:bodyPr/>
        <a:lstStyle/>
        <a:p>
          <a:endParaRPr lang="es-ES"/>
        </a:p>
      </dgm:t>
    </dgm:pt>
    <dgm:pt modelId="{B934E05E-41B4-48F9-AB14-8FFBECE07C6A}" type="pres">
      <dgm:prSet presAssocID="{98602A6B-CE8E-452B-97AA-C7ECF404DC1B}" presName="hierChild4" presStyleCnt="0"/>
      <dgm:spPr/>
    </dgm:pt>
    <dgm:pt modelId="{60400B7F-98BF-4286-9645-3C1F04A4B0B2}" type="pres">
      <dgm:prSet presAssocID="{98602A6B-CE8E-452B-97AA-C7ECF404DC1B}" presName="hierChild5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714DD2F2-9BDC-44A0-8679-B0B150AF6969}" type="pres">
      <dgm:prSet presAssocID="{B3C1F8AF-B252-43AC-8ED3-3D3880F2F1F8}" presName="hierChild3" presStyleCnt="0"/>
      <dgm:spPr/>
    </dgm:pt>
  </dgm:ptLst>
  <dgm:cxnLst>
    <dgm:cxn modelId="{EE4B1FCD-B28D-4CD2-8DD0-536953780F4D}" type="presOf" srcId="{B3C1F8AF-B252-43AC-8ED3-3D3880F2F1F8}" destId="{250B6905-7759-4441-B29D-3D12C134D01B}" srcOrd="0" destOrd="0" presId="urn:microsoft.com/office/officeart/2005/8/layout/orgChart1"/>
    <dgm:cxn modelId="{416224A1-A417-4D1E-BA76-2848C2E77DA5}" type="presOf" srcId="{B3C1F8AF-B252-43AC-8ED3-3D3880F2F1F8}" destId="{7C2F0255-63B1-4522-9919-7D70F798CED9}" srcOrd="1" destOrd="0" presId="urn:microsoft.com/office/officeart/2005/8/layout/orgChart1"/>
    <dgm:cxn modelId="{101EF5CF-74FB-4D52-B46E-356EB5183960}" type="presOf" srcId="{0545B90D-0211-4368-B564-02E2DA72F270}" destId="{B511A4A5-2F43-4DDC-A73B-EFF983200E78}" srcOrd="0" destOrd="0" presId="urn:microsoft.com/office/officeart/2005/8/layout/orgChart1"/>
    <dgm:cxn modelId="{5C4F1254-5117-4910-ACF1-03AC95FB839F}" type="presOf" srcId="{98602A6B-CE8E-452B-97AA-C7ECF404DC1B}" destId="{9C3959A3-8D97-4ACF-8A9B-FFF112618501}" srcOrd="1" destOrd="0" presId="urn:microsoft.com/office/officeart/2005/8/layout/orgChart1"/>
    <dgm:cxn modelId="{F0691C49-E154-41AB-AF32-361B8ABEA76A}" type="presOf" srcId="{98602A6B-CE8E-452B-97AA-C7ECF404DC1B}" destId="{E0221CA6-025D-4D67-A3D2-65F8A77BEA15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13E17E2D-A549-4EFE-8155-6D11017702D6}" type="presOf" srcId="{C16A467A-F81A-48BE-AF21-268EAF71CC16}" destId="{F6BBEC83-E208-4CDC-AF15-4EEBE065CBE1}" srcOrd="0" destOrd="0" presId="urn:microsoft.com/office/officeart/2005/8/layout/orgChart1"/>
    <dgm:cxn modelId="{4BD36A54-D094-49BD-99A7-EF85B7BE77B6}" srcId="{B3C1F8AF-B252-43AC-8ED3-3D3880F2F1F8}" destId="{C16A467A-F81A-48BE-AF21-268EAF71CC16}" srcOrd="0" destOrd="0" parTransId="{0545B90D-0211-4368-B564-02E2DA72F270}" sibTransId="{DD3BAB53-59A0-45F1-9A71-E916419D15E8}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A067BB9E-4DFE-4AA5-AA39-5096F084A172}" type="presOf" srcId="{C16A467A-F81A-48BE-AF21-268EAF71CC16}" destId="{74C532D8-A682-41BD-8CF0-E78265466451}" srcOrd="1" destOrd="0" presId="urn:microsoft.com/office/officeart/2005/8/layout/orgChart1"/>
    <dgm:cxn modelId="{1F34CFBE-E6DC-4107-B1F0-F86C4E6A12EC}" type="presOf" srcId="{89C115F0-4E41-49C3-B83A-ABF61A8C3009}" destId="{C023E371-130F-432D-94AE-FB965E60EA39}" srcOrd="0" destOrd="0" presId="urn:microsoft.com/office/officeart/2005/8/layout/orgChart1"/>
    <dgm:cxn modelId="{7C4A92D1-A0B7-4CDD-A81A-7DBB8A50ECC8}" srcId="{C16A467A-F81A-48BE-AF21-268EAF71CC16}" destId="{98602A6B-CE8E-452B-97AA-C7ECF404DC1B}" srcOrd="0" destOrd="0" parTransId="{89C115F0-4E41-49C3-B83A-ABF61A8C3009}" sibTransId="{C94DF4C2-DD7C-4CF4-A402-1DDA1E678448}"/>
    <dgm:cxn modelId="{14584381-EBBA-4775-957C-60D48A467042}" type="presParOf" srcId="{0A4E9B88-E5C4-4989-A766-E346E2D59AE1}" destId="{822175D7-68B5-46A8-9AA8-BC2B47BF1677}" srcOrd="0" destOrd="0" presId="urn:microsoft.com/office/officeart/2005/8/layout/orgChart1"/>
    <dgm:cxn modelId="{6416EA33-3A2D-45A8-A33F-98E07FDD8128}" type="presParOf" srcId="{822175D7-68B5-46A8-9AA8-BC2B47BF1677}" destId="{F037A461-78F2-40E7-BD49-A290D1F3C342}" srcOrd="0" destOrd="0" presId="urn:microsoft.com/office/officeart/2005/8/layout/orgChart1"/>
    <dgm:cxn modelId="{E2DA838B-DA5E-4A0B-9342-129E3254D7A2}" type="presParOf" srcId="{F037A461-78F2-40E7-BD49-A290D1F3C342}" destId="{250B6905-7759-4441-B29D-3D12C134D01B}" srcOrd="0" destOrd="0" presId="urn:microsoft.com/office/officeart/2005/8/layout/orgChart1"/>
    <dgm:cxn modelId="{26DB0361-08E4-4BD1-8C15-31625D834D62}" type="presParOf" srcId="{F037A461-78F2-40E7-BD49-A290D1F3C342}" destId="{7C2F0255-63B1-4522-9919-7D70F798CED9}" srcOrd="1" destOrd="0" presId="urn:microsoft.com/office/officeart/2005/8/layout/orgChart1"/>
    <dgm:cxn modelId="{694CD598-A4FD-4222-83DC-25AA2BBAEACC}" type="presParOf" srcId="{822175D7-68B5-46A8-9AA8-BC2B47BF1677}" destId="{ECD84423-CACA-4F27-BB31-EDF4B5E83466}" srcOrd="1" destOrd="0" presId="urn:microsoft.com/office/officeart/2005/8/layout/orgChart1"/>
    <dgm:cxn modelId="{FE47D443-CB40-4A88-801B-7CF52C92748D}" type="presParOf" srcId="{ECD84423-CACA-4F27-BB31-EDF4B5E83466}" destId="{B511A4A5-2F43-4DDC-A73B-EFF983200E78}" srcOrd="0" destOrd="0" presId="urn:microsoft.com/office/officeart/2005/8/layout/orgChart1"/>
    <dgm:cxn modelId="{F6DA2C42-5B30-44C6-AF2F-753C7BDD4F87}" type="presParOf" srcId="{ECD84423-CACA-4F27-BB31-EDF4B5E83466}" destId="{6AF86E8C-A853-4A69-A93F-C5EFB61DDCD8}" srcOrd="1" destOrd="0" presId="urn:microsoft.com/office/officeart/2005/8/layout/orgChart1"/>
    <dgm:cxn modelId="{F1C4F72C-CE9D-4A24-AA00-58FDFCB328BD}" type="presParOf" srcId="{6AF86E8C-A853-4A69-A93F-C5EFB61DDCD8}" destId="{1B2BC9D0-DA74-489E-A3DA-759D32B6755E}" srcOrd="0" destOrd="0" presId="urn:microsoft.com/office/officeart/2005/8/layout/orgChart1"/>
    <dgm:cxn modelId="{1B874AAF-6E22-4279-ABD3-A03A5D429AD6}" type="presParOf" srcId="{1B2BC9D0-DA74-489E-A3DA-759D32B6755E}" destId="{F6BBEC83-E208-4CDC-AF15-4EEBE065CBE1}" srcOrd="0" destOrd="0" presId="urn:microsoft.com/office/officeart/2005/8/layout/orgChart1"/>
    <dgm:cxn modelId="{78E767FC-42A6-44F9-9303-2A44B4AB5DF0}" type="presParOf" srcId="{1B2BC9D0-DA74-489E-A3DA-759D32B6755E}" destId="{74C532D8-A682-41BD-8CF0-E78265466451}" srcOrd="1" destOrd="0" presId="urn:microsoft.com/office/officeart/2005/8/layout/orgChart1"/>
    <dgm:cxn modelId="{9E99FCC3-C6E8-46BB-B503-6F004F386873}" type="presParOf" srcId="{6AF86E8C-A853-4A69-A93F-C5EFB61DDCD8}" destId="{28F47D39-494E-4B76-9EEE-8A0A1344C2E8}" srcOrd="1" destOrd="0" presId="urn:microsoft.com/office/officeart/2005/8/layout/orgChart1"/>
    <dgm:cxn modelId="{0CA25917-2B6B-474E-961B-45E82E3A5D69}" type="presParOf" srcId="{28F47D39-494E-4B76-9EEE-8A0A1344C2E8}" destId="{C023E371-130F-432D-94AE-FB965E60EA39}" srcOrd="0" destOrd="0" presId="urn:microsoft.com/office/officeart/2005/8/layout/orgChart1"/>
    <dgm:cxn modelId="{9BF0C93E-782A-4BCF-9474-C6A496109F99}" type="presParOf" srcId="{28F47D39-494E-4B76-9EEE-8A0A1344C2E8}" destId="{B6FF5497-8E45-4F9A-8245-DC2B7DD25C98}" srcOrd="1" destOrd="0" presId="urn:microsoft.com/office/officeart/2005/8/layout/orgChart1"/>
    <dgm:cxn modelId="{2AA01F4C-CE1A-4149-A095-6F2853BFF086}" type="presParOf" srcId="{B6FF5497-8E45-4F9A-8245-DC2B7DD25C98}" destId="{E8F0958C-F789-4184-A9CF-B34632A19E6C}" srcOrd="0" destOrd="0" presId="urn:microsoft.com/office/officeart/2005/8/layout/orgChart1"/>
    <dgm:cxn modelId="{5199ECB9-AFDF-4D7E-A2AD-32F08876D9C1}" type="presParOf" srcId="{E8F0958C-F789-4184-A9CF-B34632A19E6C}" destId="{E0221CA6-025D-4D67-A3D2-65F8A77BEA15}" srcOrd="0" destOrd="0" presId="urn:microsoft.com/office/officeart/2005/8/layout/orgChart1"/>
    <dgm:cxn modelId="{E65CA46C-5B7A-444F-8C7E-5EBFE7E79B8F}" type="presParOf" srcId="{E8F0958C-F789-4184-A9CF-B34632A19E6C}" destId="{9C3959A3-8D97-4ACF-8A9B-FFF112618501}" srcOrd="1" destOrd="0" presId="urn:microsoft.com/office/officeart/2005/8/layout/orgChart1"/>
    <dgm:cxn modelId="{BE6E2BFD-F369-4548-85AE-B4638CA63334}" type="presParOf" srcId="{B6FF5497-8E45-4F9A-8245-DC2B7DD25C98}" destId="{B934E05E-41B4-48F9-AB14-8FFBECE07C6A}" srcOrd="1" destOrd="0" presId="urn:microsoft.com/office/officeart/2005/8/layout/orgChart1"/>
    <dgm:cxn modelId="{41F58176-68E0-4FD1-BC26-9EFC70832D88}" type="presParOf" srcId="{B6FF5497-8E45-4F9A-8245-DC2B7DD25C98}" destId="{60400B7F-98BF-4286-9645-3C1F04A4B0B2}" srcOrd="2" destOrd="0" presId="urn:microsoft.com/office/officeart/2005/8/layout/orgChart1"/>
    <dgm:cxn modelId="{02C2C40F-9F75-4522-BE9C-753277F25242}" type="presParOf" srcId="{6AF86E8C-A853-4A69-A93F-C5EFB61DDCD8}" destId="{AE4437E1-0CAF-4460-8CE1-8D6E28955B40}" srcOrd="2" destOrd="0" presId="urn:microsoft.com/office/officeart/2005/8/layout/orgChart1"/>
    <dgm:cxn modelId="{EE42903F-52F2-4178-8F26-45D5DE8EB4DB}" type="presParOf" srcId="{822175D7-68B5-46A8-9AA8-BC2B47BF1677}" destId="{714DD2F2-9BDC-44A0-8679-B0B150AF69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CDAC5961-50FC-4628-8DAB-2215648EE0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83549C0-397C-4DB8-81F1-4D631638F83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Supervisor(a) General</a:t>
          </a:r>
        </a:p>
      </dgm:t>
    </dgm:pt>
    <dgm:pt modelId="{804D09B1-FAA3-4FF8-BF15-63F01B537A2C}" type="par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1C5ACE5-9C3D-41DC-8F20-043D5B4E2DB8}" type="sib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7694EA4-2521-4352-87CA-7318EC6BE13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Supervisor(a) de 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EF4BF40-5A3F-4440-B410-4BA77621EFC0}" type="par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703D4C6-AE2A-4E8D-A685-AB49188CA45D}" type="sib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98B8DCD5-DBFD-4DC8-8999-1CB076D75D1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 de 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A96E1B1-B36A-43D4-BC9E-D7CF21A01E42}" type="par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B7D4836-0F60-4592-AE7F-BBC4E94B2FE5}" type="sib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F500C2-3A91-495C-9786-F1C4AA0F7F5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Responsable Área</a:t>
          </a:r>
        </a:p>
        <a:p>
          <a:r>
            <a:rPr lang="es-ES" sz="1200" dirty="0" smtClean="0">
              <a:solidFill>
                <a:schemeClr val="tx1"/>
              </a:solidFill>
            </a:rPr>
            <a:t>Responsable </a:t>
          </a:r>
          <a:r>
            <a:rPr lang="es-ES" sz="1200" dirty="0" smtClean="0">
              <a:solidFill>
                <a:schemeClr val="tx1"/>
              </a:solidFill>
            </a:rPr>
            <a:t>de Turno de 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1F2AEC2-894B-4DB8-8D63-E6CBB3A557B6}" type="par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D43268-0AF0-49BD-9031-330D2BA6780F}" type="sib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719B80-BFEE-467F-8F56-FD281DA48D4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Responsable de Turno de 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5B828F0-ED0D-493D-A3F7-EF9EC9E1374D}" type="par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C0B5A2A-B9E0-49E5-B367-353BB547191F}" type="sib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E4F1D5-FD1F-4B09-A4C5-916A7A7DB7B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Responsable de Turno de 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C981A36-6EB5-44D4-A3CC-994A2431B1FA}" type="parTrans" cxnId="{4CE5EE04-3273-482B-A9EB-C4C63E9795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90749D-8695-45A2-A039-A4174DC95FE4}" type="sibTrans" cxnId="{4CE5EE04-3273-482B-A9EB-C4C63E9795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507CB2C-E750-4E8F-B554-29D5CD263C9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Elementos Operativos(as) de Protección Civil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</dgm:t>
    </dgm:pt>
    <dgm:pt modelId="{316DF09E-D2D2-405E-BF70-16E0720533A2}" type="parTrans" cxnId="{812FFF42-1A27-49A0-A47D-F0EE708E1A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BEDEE43-2D04-4549-ACAF-851EB35BF5C2}" type="sibTrans" cxnId="{812FFF42-1A27-49A0-A47D-F0EE708E1A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F6D6EC7-C944-473F-A61A-CF95AD3BE84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Elementos Operativos(as) de Protección Civil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</dgm:t>
    </dgm:pt>
    <dgm:pt modelId="{15A7A0CD-9A2E-4BEE-AEDF-E79563191EC8}" type="parTrans" cxnId="{F414C321-4B34-44E0-9D8C-C79836A025D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228F47-92F4-4A81-A0AB-5841C6B9132A}" type="sibTrans" cxnId="{F414C321-4B34-44E0-9D8C-C79836A025D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385C2FE-A560-487B-8030-F8A3E27B001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Elementos Operativos(as) de Protección Civil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25A4966D-FB35-4893-B325-162A9E37D90B}" type="par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F17B3-8EC7-4102-9262-A49B4DB6A7FC}" type="sib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CE67096-B5A6-4C0B-BBDB-5F78365D9EAF}" type="pres">
      <dgm:prSet presAssocID="{CDAC5961-50FC-4628-8DAB-2215648EE0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917F098-AA0B-4770-973D-25A9BA6010C0}" type="pres">
      <dgm:prSet presAssocID="{583549C0-397C-4DB8-81F1-4D631638F834}" presName="hierRoot1" presStyleCnt="0">
        <dgm:presLayoutVars>
          <dgm:hierBranch val="init"/>
        </dgm:presLayoutVars>
      </dgm:prSet>
      <dgm:spPr/>
    </dgm:pt>
    <dgm:pt modelId="{8A3B7271-F2B1-4451-A46E-D8A8879E4DED}" type="pres">
      <dgm:prSet presAssocID="{583549C0-397C-4DB8-81F1-4D631638F834}" presName="rootComposite1" presStyleCnt="0"/>
      <dgm:spPr/>
    </dgm:pt>
    <dgm:pt modelId="{78A76EEA-1048-4BA6-BFEB-52A697A9BFC9}" type="pres">
      <dgm:prSet presAssocID="{583549C0-397C-4DB8-81F1-4D631638F834}" presName="rootText1" presStyleLbl="node0" presStyleIdx="0" presStyleCnt="1" custScaleX="94222" custScaleY="104132" custLinFactNeighborX="523" custLinFactNeighborY="262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9F5576-0A0A-46E3-9F35-7180E3D7E19C}" type="pres">
      <dgm:prSet presAssocID="{583549C0-397C-4DB8-81F1-4D631638F8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2FA8915-46F5-479D-A8AF-81EEEF3CE34F}" type="pres">
      <dgm:prSet presAssocID="{583549C0-397C-4DB8-81F1-4D631638F834}" presName="hierChild2" presStyleCnt="0"/>
      <dgm:spPr/>
    </dgm:pt>
    <dgm:pt modelId="{BE464432-9A5E-4F65-A3FB-B0D1616F2066}" type="pres">
      <dgm:prSet presAssocID="{9EF4BF40-5A3F-4440-B410-4BA77621EFC0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F5F0746-0C95-4E55-8E39-734B77EC32A8}" type="pres">
      <dgm:prSet presAssocID="{77694EA4-2521-4352-87CA-7318EC6BE13F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E143198-8F40-476B-8B2B-6AAFD428646A}" type="pres">
      <dgm:prSet presAssocID="{77694EA4-2521-4352-87CA-7318EC6BE13F}" presName="rootComposite" presStyleCnt="0"/>
      <dgm:spPr/>
      <dgm:t>
        <a:bodyPr/>
        <a:lstStyle/>
        <a:p>
          <a:endParaRPr lang="es-ES"/>
        </a:p>
      </dgm:t>
    </dgm:pt>
    <dgm:pt modelId="{499BD5B1-D141-4768-B228-8DEC84914B9D}" type="pres">
      <dgm:prSet presAssocID="{77694EA4-2521-4352-87CA-7318EC6BE13F}" presName="rootText" presStyleLbl="node2" presStyleIdx="0" presStyleCnt="3" custScaleX="77223" custScaleY="67673" custLinFactNeighborX="1689" custLinFactNeighborY="300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A94ECB-B032-44C3-980E-9B1178EAF73E}" type="pres">
      <dgm:prSet presAssocID="{77694EA4-2521-4352-87CA-7318EC6BE13F}" presName="rootConnector" presStyleLbl="node2" presStyleIdx="0" presStyleCnt="3"/>
      <dgm:spPr/>
      <dgm:t>
        <a:bodyPr/>
        <a:lstStyle/>
        <a:p>
          <a:endParaRPr lang="es-ES"/>
        </a:p>
      </dgm:t>
    </dgm:pt>
    <dgm:pt modelId="{14FB0D8A-D321-4F75-A72D-1075ED0D2D38}" type="pres">
      <dgm:prSet presAssocID="{77694EA4-2521-4352-87CA-7318EC6BE13F}" presName="hierChild4" presStyleCnt="0"/>
      <dgm:spPr/>
      <dgm:t>
        <a:bodyPr/>
        <a:lstStyle/>
        <a:p>
          <a:endParaRPr lang="es-ES"/>
        </a:p>
      </dgm:t>
    </dgm:pt>
    <dgm:pt modelId="{13FDE6E5-60BC-4630-8769-06F09AB1F91C}" type="pres">
      <dgm:prSet presAssocID="{51F2AEC2-894B-4DB8-8D63-E6CBB3A557B6}" presName="Name35" presStyleLbl="parChTrans1D3" presStyleIdx="0" presStyleCnt="3"/>
      <dgm:spPr/>
      <dgm:t>
        <a:bodyPr/>
        <a:lstStyle/>
        <a:p>
          <a:endParaRPr lang="es-ES"/>
        </a:p>
      </dgm:t>
    </dgm:pt>
    <dgm:pt modelId="{F2C0BE6E-F6F8-4DF6-BB44-AED93F43571F}" type="pres">
      <dgm:prSet presAssocID="{F1F500C2-3A91-495C-9786-F1C4AA0F7F57}" presName="hierRoot2" presStyleCnt="0">
        <dgm:presLayoutVars>
          <dgm:hierBranch/>
        </dgm:presLayoutVars>
      </dgm:prSet>
      <dgm:spPr/>
    </dgm:pt>
    <dgm:pt modelId="{CB673500-CAFB-46D8-9AB4-3048B98ADF9F}" type="pres">
      <dgm:prSet presAssocID="{F1F500C2-3A91-495C-9786-F1C4AA0F7F57}" presName="rootComposite" presStyleCnt="0"/>
      <dgm:spPr/>
    </dgm:pt>
    <dgm:pt modelId="{CC6FE982-1199-4707-A5AF-591E8AC5676A}" type="pres">
      <dgm:prSet presAssocID="{F1F500C2-3A91-495C-9786-F1C4AA0F7F57}" presName="rootText" presStyleLbl="node3" presStyleIdx="0" presStyleCnt="3" custScaleX="77223" custScaleY="92710" custLinFactNeighborX="1620" custLinFactNeighborY="9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023AC7-221C-4425-843A-A2340F9D9FE6}" type="pres">
      <dgm:prSet presAssocID="{F1F500C2-3A91-495C-9786-F1C4AA0F7F57}" presName="rootConnector" presStyleLbl="node3" presStyleIdx="0" presStyleCnt="3"/>
      <dgm:spPr/>
      <dgm:t>
        <a:bodyPr/>
        <a:lstStyle/>
        <a:p>
          <a:endParaRPr lang="es-ES"/>
        </a:p>
      </dgm:t>
    </dgm:pt>
    <dgm:pt modelId="{7A710D3E-BA5D-422A-9790-EBEDB69BC749}" type="pres">
      <dgm:prSet presAssocID="{F1F500C2-3A91-495C-9786-F1C4AA0F7F57}" presName="hierChild4" presStyleCnt="0"/>
      <dgm:spPr/>
    </dgm:pt>
    <dgm:pt modelId="{094D2862-B83F-47D9-A91F-9F7E79D4B727}" type="pres">
      <dgm:prSet presAssocID="{316DF09E-D2D2-405E-BF70-16E0720533A2}" presName="Name35" presStyleLbl="parChTrans1D4" presStyleIdx="0" presStyleCnt="2"/>
      <dgm:spPr/>
      <dgm:t>
        <a:bodyPr/>
        <a:lstStyle/>
        <a:p>
          <a:endParaRPr lang="es-ES"/>
        </a:p>
      </dgm:t>
    </dgm:pt>
    <dgm:pt modelId="{67ED91BE-C298-430F-A264-CBA946D7241A}" type="pres">
      <dgm:prSet presAssocID="{A507CB2C-E750-4E8F-B554-29D5CD263C93}" presName="hierRoot2" presStyleCnt="0">
        <dgm:presLayoutVars>
          <dgm:hierBranch val="init"/>
        </dgm:presLayoutVars>
      </dgm:prSet>
      <dgm:spPr/>
    </dgm:pt>
    <dgm:pt modelId="{F2AF1819-625D-41BB-B7CC-81F82223DA3C}" type="pres">
      <dgm:prSet presAssocID="{A507CB2C-E750-4E8F-B554-29D5CD263C93}" presName="rootComposite" presStyleCnt="0"/>
      <dgm:spPr/>
    </dgm:pt>
    <dgm:pt modelId="{E476C9FE-7113-4BA1-90E8-A96988E363EB}" type="pres">
      <dgm:prSet presAssocID="{A507CB2C-E750-4E8F-B554-29D5CD263C93}" presName="rootText" presStyleLbl="node4" presStyleIdx="0" presStyleCnt="2" custScaleX="77223" custScaleY="79739" custLinFactNeighborX="1596" custLinFactNeighborY="-13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9343D-9A1A-445B-841F-629F05B1A5ED}" type="pres">
      <dgm:prSet presAssocID="{A507CB2C-E750-4E8F-B554-29D5CD263C93}" presName="rootConnector" presStyleLbl="node4" presStyleIdx="0" presStyleCnt="2"/>
      <dgm:spPr/>
      <dgm:t>
        <a:bodyPr/>
        <a:lstStyle/>
        <a:p>
          <a:endParaRPr lang="es-ES"/>
        </a:p>
      </dgm:t>
    </dgm:pt>
    <dgm:pt modelId="{79EBDD23-0A1A-4206-94DE-A4AB5E2F537E}" type="pres">
      <dgm:prSet presAssocID="{A507CB2C-E750-4E8F-B554-29D5CD263C93}" presName="hierChild4" presStyleCnt="0"/>
      <dgm:spPr/>
    </dgm:pt>
    <dgm:pt modelId="{84B8D972-7675-4D08-80C1-8E272F5B5216}" type="pres">
      <dgm:prSet presAssocID="{A507CB2C-E750-4E8F-B554-29D5CD263C93}" presName="hierChild5" presStyleCnt="0"/>
      <dgm:spPr/>
    </dgm:pt>
    <dgm:pt modelId="{93E140E0-0E6A-4B72-A24A-7938669E3A07}" type="pres">
      <dgm:prSet presAssocID="{F1F500C2-3A91-495C-9786-F1C4AA0F7F57}" presName="hierChild5" presStyleCnt="0"/>
      <dgm:spPr/>
    </dgm:pt>
    <dgm:pt modelId="{33356B46-9205-4F8A-A015-FE62307E9DED}" type="pres">
      <dgm:prSet presAssocID="{77694EA4-2521-4352-87CA-7318EC6BE13F}" presName="hierChild5" presStyleCnt="0"/>
      <dgm:spPr/>
      <dgm:t>
        <a:bodyPr/>
        <a:lstStyle/>
        <a:p>
          <a:endParaRPr lang="es-ES"/>
        </a:p>
      </dgm:t>
    </dgm:pt>
    <dgm:pt modelId="{0CDAD89B-FFB8-4101-8BAE-31571B63214F}" type="pres">
      <dgm:prSet presAssocID="{05B828F0-ED0D-493D-A3F7-EF9EC9E1374D}" presName="Name37" presStyleLbl="parChTrans1D2" presStyleIdx="1" presStyleCnt="3"/>
      <dgm:spPr/>
      <dgm:t>
        <a:bodyPr/>
        <a:lstStyle/>
        <a:p>
          <a:endParaRPr lang="es-ES"/>
        </a:p>
      </dgm:t>
    </dgm:pt>
    <dgm:pt modelId="{E86C4562-78B4-4ED6-9938-6242C129A689}" type="pres">
      <dgm:prSet presAssocID="{E9719B80-BFEE-467F-8F56-FD281DA48D47}" presName="hierRoot2" presStyleCnt="0">
        <dgm:presLayoutVars>
          <dgm:hierBranch/>
        </dgm:presLayoutVars>
      </dgm:prSet>
      <dgm:spPr/>
    </dgm:pt>
    <dgm:pt modelId="{43F5E723-F95D-41EB-AECB-D2A75CD3CC83}" type="pres">
      <dgm:prSet presAssocID="{E9719B80-BFEE-467F-8F56-FD281DA48D47}" presName="rootComposite" presStyleCnt="0"/>
      <dgm:spPr/>
    </dgm:pt>
    <dgm:pt modelId="{94B27260-5CFB-4FCB-AE44-2F2498C5C0B4}" type="pres">
      <dgm:prSet presAssocID="{E9719B80-BFEE-467F-8F56-FD281DA48D47}" presName="rootText" presStyleLbl="node2" presStyleIdx="1" presStyleCnt="3" custScaleX="77223" custScaleY="67673" custLinFactNeighborX="556" custLinFactNeighborY="343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D6132C-DE80-4C1D-84B1-D3A5E1B7CAFB}" type="pres">
      <dgm:prSet presAssocID="{E9719B80-BFEE-467F-8F56-FD281DA48D47}" presName="rootConnector" presStyleLbl="node2" presStyleIdx="1" presStyleCnt="3"/>
      <dgm:spPr/>
      <dgm:t>
        <a:bodyPr/>
        <a:lstStyle/>
        <a:p>
          <a:endParaRPr lang="es-ES"/>
        </a:p>
      </dgm:t>
    </dgm:pt>
    <dgm:pt modelId="{01DF96E4-09A8-4B32-B4C2-61D9EA371ACC}" type="pres">
      <dgm:prSet presAssocID="{E9719B80-BFEE-467F-8F56-FD281DA48D47}" presName="hierChild4" presStyleCnt="0"/>
      <dgm:spPr/>
    </dgm:pt>
    <dgm:pt modelId="{AE0629DE-1574-4698-B741-9D5D6129C65F}" type="pres">
      <dgm:prSet presAssocID="{15A7A0CD-9A2E-4BEE-AEDF-E79563191EC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7CD25BB0-4D55-4C58-9E0E-48DD43B87A64}" type="pres">
      <dgm:prSet presAssocID="{3F6D6EC7-C944-473F-A61A-CF95AD3BE84B}" presName="hierRoot2" presStyleCnt="0">
        <dgm:presLayoutVars>
          <dgm:hierBranch val="init"/>
        </dgm:presLayoutVars>
      </dgm:prSet>
      <dgm:spPr/>
    </dgm:pt>
    <dgm:pt modelId="{65493F96-74EE-420C-BEF7-895EDDA5E83F}" type="pres">
      <dgm:prSet presAssocID="{3F6D6EC7-C944-473F-A61A-CF95AD3BE84B}" presName="rootComposite" presStyleCnt="0"/>
      <dgm:spPr/>
    </dgm:pt>
    <dgm:pt modelId="{315125B7-4860-45E4-BBE9-E6D1B968D30B}" type="pres">
      <dgm:prSet presAssocID="{3F6D6EC7-C944-473F-A61A-CF95AD3BE84B}" presName="rootText" presStyleLbl="node3" presStyleIdx="1" presStyleCnt="3" custScaleX="77223" custScaleY="92710" custLinFactNeighborX="556" custLinFactNeighborY="86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BDC6E3-6729-4C38-9D9C-74411C269B95}" type="pres">
      <dgm:prSet presAssocID="{3F6D6EC7-C944-473F-A61A-CF95AD3BE84B}" presName="rootConnector" presStyleLbl="node3" presStyleIdx="1" presStyleCnt="3"/>
      <dgm:spPr/>
      <dgm:t>
        <a:bodyPr/>
        <a:lstStyle/>
        <a:p>
          <a:endParaRPr lang="es-ES"/>
        </a:p>
      </dgm:t>
    </dgm:pt>
    <dgm:pt modelId="{EC53330A-D72E-4B46-AB20-B03A1CE94B2A}" type="pres">
      <dgm:prSet presAssocID="{3F6D6EC7-C944-473F-A61A-CF95AD3BE84B}" presName="hierChild4" presStyleCnt="0"/>
      <dgm:spPr/>
    </dgm:pt>
    <dgm:pt modelId="{5D2B7B02-4671-423C-9016-9279F7153076}" type="pres">
      <dgm:prSet presAssocID="{3F6D6EC7-C944-473F-A61A-CF95AD3BE84B}" presName="hierChild5" presStyleCnt="0"/>
      <dgm:spPr/>
    </dgm:pt>
    <dgm:pt modelId="{A0E63D66-4AEF-4840-A8CE-BAED63C7E52F}" type="pres">
      <dgm:prSet presAssocID="{E9719B80-BFEE-467F-8F56-FD281DA48D47}" presName="hierChild5" presStyleCnt="0"/>
      <dgm:spPr/>
    </dgm:pt>
    <dgm:pt modelId="{744C7A60-B8DD-4BC6-BF0A-4222C9704BC0}" type="pres">
      <dgm:prSet presAssocID="{4A96E1B1-B36A-43D4-BC9E-D7CF21A01E42}" presName="Name37" presStyleLbl="parChTrans1D2" presStyleIdx="2" presStyleCnt="3"/>
      <dgm:spPr/>
      <dgm:t>
        <a:bodyPr/>
        <a:lstStyle/>
        <a:p>
          <a:endParaRPr lang="es-ES"/>
        </a:p>
      </dgm:t>
    </dgm:pt>
    <dgm:pt modelId="{54006874-A04C-4553-B96A-58550F12B78C}" type="pres">
      <dgm:prSet presAssocID="{98B8DCD5-DBFD-4DC8-8999-1CB076D75D12}" presName="hierRoot2" presStyleCnt="0">
        <dgm:presLayoutVars>
          <dgm:hierBranch/>
        </dgm:presLayoutVars>
      </dgm:prSet>
      <dgm:spPr/>
    </dgm:pt>
    <dgm:pt modelId="{C3FF3492-5AC3-4A19-9668-FBDC5202082D}" type="pres">
      <dgm:prSet presAssocID="{98B8DCD5-DBFD-4DC8-8999-1CB076D75D12}" presName="rootComposite" presStyleCnt="0"/>
      <dgm:spPr/>
    </dgm:pt>
    <dgm:pt modelId="{5EE88082-2EA4-464A-8F21-9F070BA6E9CC}" type="pres">
      <dgm:prSet presAssocID="{98B8DCD5-DBFD-4DC8-8999-1CB076D75D12}" presName="rootText" presStyleLbl="node2" presStyleIdx="2" presStyleCnt="3" custScaleX="77223" custScaleY="67673" custLinFactNeighborX="140" custLinFactNeighborY="29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CFAFA-009B-4E0D-8EA4-A9AFF25CC375}" type="pres">
      <dgm:prSet presAssocID="{98B8DCD5-DBFD-4DC8-8999-1CB076D75D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3523FAD-22DD-43AD-94FC-46B9393C7373}" type="pres">
      <dgm:prSet presAssocID="{98B8DCD5-DBFD-4DC8-8999-1CB076D75D12}" presName="hierChild4" presStyleCnt="0"/>
      <dgm:spPr/>
    </dgm:pt>
    <dgm:pt modelId="{D60531F9-E248-4745-B8F2-D9C04D9F54D6}" type="pres">
      <dgm:prSet presAssocID="{EC981A36-6EB5-44D4-A3CC-994A2431B1FA}" presName="Name35" presStyleLbl="parChTrans1D3" presStyleIdx="2" presStyleCnt="3"/>
      <dgm:spPr/>
      <dgm:t>
        <a:bodyPr/>
        <a:lstStyle/>
        <a:p>
          <a:endParaRPr lang="es-ES"/>
        </a:p>
      </dgm:t>
    </dgm:pt>
    <dgm:pt modelId="{16660237-BEC9-4E17-91FD-68EE5EA96CF2}" type="pres">
      <dgm:prSet presAssocID="{FAE4F1D5-FD1F-4B09-A4C5-916A7A7DB7B9}" presName="hierRoot2" presStyleCnt="0">
        <dgm:presLayoutVars>
          <dgm:hierBranch/>
        </dgm:presLayoutVars>
      </dgm:prSet>
      <dgm:spPr/>
    </dgm:pt>
    <dgm:pt modelId="{1729B955-8CBB-41A5-B91F-0567313F6A63}" type="pres">
      <dgm:prSet presAssocID="{FAE4F1D5-FD1F-4B09-A4C5-916A7A7DB7B9}" presName="rootComposite" presStyleCnt="0"/>
      <dgm:spPr/>
    </dgm:pt>
    <dgm:pt modelId="{E1A9C0A7-7E25-4DDA-81D5-74A3A9CEA620}" type="pres">
      <dgm:prSet presAssocID="{FAE4F1D5-FD1F-4B09-A4C5-916A7A7DB7B9}" presName="rootText" presStyleLbl="node3" presStyleIdx="2" presStyleCnt="3" custScaleX="77223" custScaleY="92710" custLinFactNeighborY="9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658B18-50E3-4122-A880-D4C9D03F133F}" type="pres">
      <dgm:prSet presAssocID="{FAE4F1D5-FD1F-4B09-A4C5-916A7A7DB7B9}" presName="rootConnector" presStyleLbl="node3" presStyleIdx="2" presStyleCnt="3"/>
      <dgm:spPr/>
      <dgm:t>
        <a:bodyPr/>
        <a:lstStyle/>
        <a:p>
          <a:endParaRPr lang="es-ES"/>
        </a:p>
      </dgm:t>
    </dgm:pt>
    <dgm:pt modelId="{ADFA4D8A-924A-4EF9-A52C-8BC63C43C3B3}" type="pres">
      <dgm:prSet presAssocID="{FAE4F1D5-FD1F-4B09-A4C5-916A7A7DB7B9}" presName="hierChild4" presStyleCnt="0"/>
      <dgm:spPr/>
    </dgm:pt>
    <dgm:pt modelId="{522FD797-93CC-41AC-B6F1-3F13C82E0A9B}" type="pres">
      <dgm:prSet presAssocID="{25A4966D-FB35-4893-B325-162A9E37D90B}" presName="Name35" presStyleLbl="parChTrans1D4" presStyleIdx="1" presStyleCnt="2"/>
      <dgm:spPr/>
      <dgm:t>
        <a:bodyPr/>
        <a:lstStyle/>
        <a:p>
          <a:endParaRPr lang="es-ES"/>
        </a:p>
      </dgm:t>
    </dgm:pt>
    <dgm:pt modelId="{76D4CB34-5566-49DD-BB0A-741B968E22E0}" type="pres">
      <dgm:prSet presAssocID="{9385C2FE-A560-487B-8030-F8A3E27B001D}" presName="hierRoot2" presStyleCnt="0">
        <dgm:presLayoutVars>
          <dgm:hierBranch val="init"/>
        </dgm:presLayoutVars>
      </dgm:prSet>
      <dgm:spPr/>
    </dgm:pt>
    <dgm:pt modelId="{5EF89D6D-CD24-4132-9B65-5B55175A70A1}" type="pres">
      <dgm:prSet presAssocID="{9385C2FE-A560-487B-8030-F8A3E27B001D}" presName="rootComposite" presStyleCnt="0"/>
      <dgm:spPr/>
    </dgm:pt>
    <dgm:pt modelId="{1087945E-17F3-4140-BF02-2483942C491D}" type="pres">
      <dgm:prSet presAssocID="{9385C2FE-A560-487B-8030-F8A3E27B001D}" presName="rootText" presStyleLbl="node4" presStyleIdx="1" presStyleCnt="2" custScaleX="77223" custScaleY="79739" custLinFactNeighborY="-13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DD2855-E754-4F69-A77F-8256AAC9B1AF}" type="pres">
      <dgm:prSet presAssocID="{9385C2FE-A560-487B-8030-F8A3E27B001D}" presName="rootConnector" presStyleLbl="node4" presStyleIdx="1" presStyleCnt="2"/>
      <dgm:spPr/>
      <dgm:t>
        <a:bodyPr/>
        <a:lstStyle/>
        <a:p>
          <a:endParaRPr lang="es-ES"/>
        </a:p>
      </dgm:t>
    </dgm:pt>
    <dgm:pt modelId="{DE0EA298-6874-4B2C-B695-85882F5D68BE}" type="pres">
      <dgm:prSet presAssocID="{9385C2FE-A560-487B-8030-F8A3E27B001D}" presName="hierChild4" presStyleCnt="0"/>
      <dgm:spPr/>
    </dgm:pt>
    <dgm:pt modelId="{39B1CD31-8950-4E2D-919F-C464D33FA120}" type="pres">
      <dgm:prSet presAssocID="{9385C2FE-A560-487B-8030-F8A3E27B001D}" presName="hierChild5" presStyleCnt="0"/>
      <dgm:spPr/>
    </dgm:pt>
    <dgm:pt modelId="{6E3FB8E6-7F8E-4A69-B46E-6935C46AA02E}" type="pres">
      <dgm:prSet presAssocID="{FAE4F1D5-FD1F-4B09-A4C5-916A7A7DB7B9}" presName="hierChild5" presStyleCnt="0"/>
      <dgm:spPr/>
    </dgm:pt>
    <dgm:pt modelId="{3BE1FC26-4EDF-4EF4-8087-7BD602A06D11}" type="pres">
      <dgm:prSet presAssocID="{98B8DCD5-DBFD-4DC8-8999-1CB076D75D12}" presName="hierChild5" presStyleCnt="0"/>
      <dgm:spPr/>
    </dgm:pt>
    <dgm:pt modelId="{A843E70F-AC4F-44B3-81EB-DC9E87C39F0A}" type="pres">
      <dgm:prSet presAssocID="{583549C0-397C-4DB8-81F1-4D631638F834}" presName="hierChild3" presStyleCnt="0"/>
      <dgm:spPr/>
    </dgm:pt>
  </dgm:ptLst>
  <dgm:cxnLst>
    <dgm:cxn modelId="{F1B2467F-AA32-4832-B156-29DA989B6BD4}" type="presOf" srcId="{51F2AEC2-894B-4DB8-8D63-E6CBB3A557B6}" destId="{13FDE6E5-60BC-4630-8769-06F09AB1F91C}" srcOrd="0" destOrd="0" presId="urn:microsoft.com/office/officeart/2005/8/layout/orgChart1"/>
    <dgm:cxn modelId="{98713E9F-C73B-4E19-ABC4-00747ADB3261}" type="presOf" srcId="{9385C2FE-A560-487B-8030-F8A3E27B001D}" destId="{1087945E-17F3-4140-BF02-2483942C491D}" srcOrd="0" destOrd="0" presId="urn:microsoft.com/office/officeart/2005/8/layout/orgChart1"/>
    <dgm:cxn modelId="{C035D77E-3091-4CA2-BC17-B02CDAAB4F0C}" type="presOf" srcId="{F1F500C2-3A91-495C-9786-F1C4AA0F7F57}" destId="{F7023AC7-221C-4425-843A-A2340F9D9FE6}" srcOrd="1" destOrd="0" presId="urn:microsoft.com/office/officeart/2005/8/layout/orgChart1"/>
    <dgm:cxn modelId="{8AC583DA-B2FD-4CFC-96FA-D9ECAFC863F7}" type="presOf" srcId="{4A96E1B1-B36A-43D4-BC9E-D7CF21A01E42}" destId="{744C7A60-B8DD-4BC6-BF0A-4222C9704BC0}" srcOrd="0" destOrd="0" presId="urn:microsoft.com/office/officeart/2005/8/layout/orgChart1"/>
    <dgm:cxn modelId="{81AB32F8-F3B9-4D8A-82A9-0272BB477206}" type="presOf" srcId="{15A7A0CD-9A2E-4BEE-AEDF-E79563191EC8}" destId="{AE0629DE-1574-4698-B741-9D5D6129C65F}" srcOrd="0" destOrd="0" presId="urn:microsoft.com/office/officeart/2005/8/layout/orgChart1"/>
    <dgm:cxn modelId="{B4A24723-200F-462C-AC72-10767E7CF415}" type="presOf" srcId="{25A4966D-FB35-4893-B325-162A9E37D90B}" destId="{522FD797-93CC-41AC-B6F1-3F13C82E0A9B}" srcOrd="0" destOrd="0" presId="urn:microsoft.com/office/officeart/2005/8/layout/orgChart1"/>
    <dgm:cxn modelId="{5E211375-AA7A-4283-B17E-D0540FAE3C2F}" type="presOf" srcId="{05B828F0-ED0D-493D-A3F7-EF9EC9E1374D}" destId="{0CDAD89B-FFB8-4101-8BAE-31571B63214F}" srcOrd="0" destOrd="0" presId="urn:microsoft.com/office/officeart/2005/8/layout/orgChart1"/>
    <dgm:cxn modelId="{7BF11824-A0B6-4B08-82B3-E2924B5E6EB9}" type="presOf" srcId="{3F6D6EC7-C944-473F-A61A-CF95AD3BE84B}" destId="{315125B7-4860-45E4-BBE9-E6D1B968D30B}" srcOrd="0" destOrd="0" presId="urn:microsoft.com/office/officeart/2005/8/layout/orgChart1"/>
    <dgm:cxn modelId="{5BD6A898-197F-478B-8786-7B950C2E93AE}" type="presOf" srcId="{98B8DCD5-DBFD-4DC8-8999-1CB076D75D12}" destId="{688CFAFA-009B-4E0D-8EA4-A9AFF25CC375}" srcOrd="1" destOrd="0" presId="urn:microsoft.com/office/officeart/2005/8/layout/orgChart1"/>
    <dgm:cxn modelId="{4CE5EE04-3273-482B-A9EB-C4C63E979589}" srcId="{98B8DCD5-DBFD-4DC8-8999-1CB076D75D12}" destId="{FAE4F1D5-FD1F-4B09-A4C5-916A7A7DB7B9}" srcOrd="0" destOrd="0" parTransId="{EC981A36-6EB5-44D4-A3CC-994A2431B1FA}" sibTransId="{7690749D-8695-45A2-A039-A4174DC95FE4}"/>
    <dgm:cxn modelId="{047AC800-B344-4EA2-90B8-A3EBB75C837B}" type="presOf" srcId="{316DF09E-D2D2-405E-BF70-16E0720533A2}" destId="{094D2862-B83F-47D9-A91F-9F7E79D4B727}" srcOrd="0" destOrd="0" presId="urn:microsoft.com/office/officeart/2005/8/layout/orgChart1"/>
    <dgm:cxn modelId="{39BF06C3-ADA0-471C-8CE7-C36864649147}" type="presOf" srcId="{A507CB2C-E750-4E8F-B554-29D5CD263C93}" destId="{E476C9FE-7113-4BA1-90E8-A96988E363EB}" srcOrd="0" destOrd="0" presId="urn:microsoft.com/office/officeart/2005/8/layout/orgChart1"/>
    <dgm:cxn modelId="{6AFE86C5-0B55-43AC-9CDD-A68C18F24CC1}" type="presOf" srcId="{9EF4BF40-5A3F-4440-B410-4BA77621EFC0}" destId="{BE464432-9A5E-4F65-A3FB-B0D1616F2066}" srcOrd="0" destOrd="0" presId="urn:microsoft.com/office/officeart/2005/8/layout/orgChart1"/>
    <dgm:cxn modelId="{668E02B8-4AE3-472D-8A38-C8EFDECFDD60}" type="presOf" srcId="{583549C0-397C-4DB8-81F1-4D631638F834}" destId="{78A76EEA-1048-4BA6-BFEB-52A697A9BFC9}" srcOrd="0" destOrd="0" presId="urn:microsoft.com/office/officeart/2005/8/layout/orgChart1"/>
    <dgm:cxn modelId="{21151137-0F4C-4468-8F1A-D940465B39B6}" type="presOf" srcId="{A507CB2C-E750-4E8F-B554-29D5CD263C93}" destId="{74C9343D-9A1A-445B-841F-629F05B1A5ED}" srcOrd="1" destOrd="0" presId="urn:microsoft.com/office/officeart/2005/8/layout/orgChart1"/>
    <dgm:cxn modelId="{376AF0F0-B617-48B9-A625-EA1612B1B72C}" type="presOf" srcId="{77694EA4-2521-4352-87CA-7318EC6BE13F}" destId="{499BD5B1-D141-4768-B228-8DEC84914B9D}" srcOrd="0" destOrd="0" presId="urn:microsoft.com/office/officeart/2005/8/layout/orgChart1"/>
    <dgm:cxn modelId="{937E815A-6AED-4B3D-AB0D-7D879349733D}" type="presOf" srcId="{EC981A36-6EB5-44D4-A3CC-994A2431B1FA}" destId="{D60531F9-E248-4745-B8F2-D9C04D9F54D6}" srcOrd="0" destOrd="0" presId="urn:microsoft.com/office/officeart/2005/8/layout/orgChart1"/>
    <dgm:cxn modelId="{F414C321-4B34-44E0-9D8C-C79836A025D7}" srcId="{E9719B80-BFEE-467F-8F56-FD281DA48D47}" destId="{3F6D6EC7-C944-473F-A61A-CF95AD3BE84B}" srcOrd="0" destOrd="0" parTransId="{15A7A0CD-9A2E-4BEE-AEDF-E79563191EC8}" sibTransId="{DF228F47-92F4-4A81-A0AB-5841C6B9132A}"/>
    <dgm:cxn modelId="{2F2C5BB5-B079-486D-801B-A44DA0829A42}" type="presOf" srcId="{583549C0-397C-4DB8-81F1-4D631638F834}" destId="{029F5576-0A0A-46E3-9F35-7180E3D7E19C}" srcOrd="1" destOrd="0" presId="urn:microsoft.com/office/officeart/2005/8/layout/orgChart1"/>
    <dgm:cxn modelId="{E922F438-04E7-4256-A4C8-7B53DF3F1313}" srcId="{FAE4F1D5-FD1F-4B09-A4C5-916A7A7DB7B9}" destId="{9385C2FE-A560-487B-8030-F8A3E27B001D}" srcOrd="0" destOrd="0" parTransId="{25A4966D-FB35-4893-B325-162A9E37D90B}" sibTransId="{839F17B3-8EC7-4102-9262-A49B4DB6A7FC}"/>
    <dgm:cxn modelId="{E0C162C6-14B7-470F-9E9D-47303F342968}" type="presOf" srcId="{F1F500C2-3A91-495C-9786-F1C4AA0F7F57}" destId="{CC6FE982-1199-4707-A5AF-591E8AC5676A}" srcOrd="0" destOrd="0" presId="urn:microsoft.com/office/officeart/2005/8/layout/orgChart1"/>
    <dgm:cxn modelId="{4FF53979-FDCE-42A7-AD9D-FE009135D6EC}" srcId="{583549C0-397C-4DB8-81F1-4D631638F834}" destId="{E9719B80-BFEE-467F-8F56-FD281DA48D47}" srcOrd="1" destOrd="0" parTransId="{05B828F0-ED0D-493D-A3F7-EF9EC9E1374D}" sibTransId="{CC0B5A2A-B9E0-49E5-B367-353BB547191F}"/>
    <dgm:cxn modelId="{CCC6ECAC-D5B5-4D7C-A391-75B1215FBD5F}" type="presOf" srcId="{3F6D6EC7-C944-473F-A61A-CF95AD3BE84B}" destId="{08BDC6E3-6729-4C38-9D9C-74411C269B95}" srcOrd="1" destOrd="0" presId="urn:microsoft.com/office/officeart/2005/8/layout/orgChart1"/>
    <dgm:cxn modelId="{54CCD461-CC84-43F8-8175-69A1A0EA49BB}" type="presOf" srcId="{98B8DCD5-DBFD-4DC8-8999-1CB076D75D12}" destId="{5EE88082-2EA4-464A-8F21-9F070BA6E9CC}" srcOrd="0" destOrd="0" presId="urn:microsoft.com/office/officeart/2005/8/layout/orgChart1"/>
    <dgm:cxn modelId="{27E20D30-B06A-45C2-BFE1-9D171D45B21F}" type="presOf" srcId="{E9719B80-BFEE-467F-8F56-FD281DA48D47}" destId="{B7D6132C-DE80-4C1D-84B1-D3A5E1B7CAFB}" srcOrd="1" destOrd="0" presId="urn:microsoft.com/office/officeart/2005/8/layout/orgChart1"/>
    <dgm:cxn modelId="{36CFB74C-D579-41A9-8462-40244AE3DEA2}" srcId="{77694EA4-2521-4352-87CA-7318EC6BE13F}" destId="{F1F500C2-3A91-495C-9786-F1C4AA0F7F57}" srcOrd="0" destOrd="0" parTransId="{51F2AEC2-894B-4DB8-8D63-E6CBB3A557B6}" sibTransId="{15D43268-0AF0-49BD-9031-330D2BA6780F}"/>
    <dgm:cxn modelId="{A15AA997-E399-4FB4-828D-5C686D1F118B}" type="presOf" srcId="{FAE4F1D5-FD1F-4B09-A4C5-916A7A7DB7B9}" destId="{D7658B18-50E3-4122-A880-D4C9D03F133F}" srcOrd="1" destOrd="0" presId="urn:microsoft.com/office/officeart/2005/8/layout/orgChart1"/>
    <dgm:cxn modelId="{C49684C6-38D4-41CC-8E4A-17D1B7D8E439}" type="presOf" srcId="{CDAC5961-50FC-4628-8DAB-2215648EE009}" destId="{ECE67096-B5A6-4C0B-BBDB-5F78365D9EAF}" srcOrd="0" destOrd="0" presId="urn:microsoft.com/office/officeart/2005/8/layout/orgChart1"/>
    <dgm:cxn modelId="{812FFF42-1A27-49A0-A47D-F0EE708E1AC9}" srcId="{F1F500C2-3A91-495C-9786-F1C4AA0F7F57}" destId="{A507CB2C-E750-4E8F-B554-29D5CD263C93}" srcOrd="0" destOrd="0" parTransId="{316DF09E-D2D2-405E-BF70-16E0720533A2}" sibTransId="{6BEDEE43-2D04-4549-ACAF-851EB35BF5C2}"/>
    <dgm:cxn modelId="{5190BBB8-9322-405D-A74A-573A1527591C}" srcId="{CDAC5961-50FC-4628-8DAB-2215648EE009}" destId="{583549C0-397C-4DB8-81F1-4D631638F834}" srcOrd="0" destOrd="0" parTransId="{804D09B1-FAA3-4FF8-BF15-63F01B537A2C}" sibTransId="{F1C5ACE5-9C3D-41DC-8F20-043D5B4E2DB8}"/>
    <dgm:cxn modelId="{E3F5333F-F010-4215-9AD3-44B82975EB46}" type="presOf" srcId="{E9719B80-BFEE-467F-8F56-FD281DA48D47}" destId="{94B27260-5CFB-4FCB-AE44-2F2498C5C0B4}" srcOrd="0" destOrd="0" presId="urn:microsoft.com/office/officeart/2005/8/layout/orgChart1"/>
    <dgm:cxn modelId="{2461174B-D2F6-4E5E-A2B6-323866EE4761}" type="presOf" srcId="{FAE4F1D5-FD1F-4B09-A4C5-916A7A7DB7B9}" destId="{E1A9C0A7-7E25-4DDA-81D5-74A3A9CEA620}" srcOrd="0" destOrd="0" presId="urn:microsoft.com/office/officeart/2005/8/layout/orgChart1"/>
    <dgm:cxn modelId="{AB3D5B8F-BC2F-4363-BD40-D6B4C93AC566}" srcId="{583549C0-397C-4DB8-81F1-4D631638F834}" destId="{77694EA4-2521-4352-87CA-7318EC6BE13F}" srcOrd="0" destOrd="0" parTransId="{9EF4BF40-5A3F-4440-B410-4BA77621EFC0}" sibTransId="{4703D4C6-AE2A-4E8D-A685-AB49188CA45D}"/>
    <dgm:cxn modelId="{F1D95997-508A-478D-B585-4DCCFC2F407A}" srcId="{583549C0-397C-4DB8-81F1-4D631638F834}" destId="{98B8DCD5-DBFD-4DC8-8999-1CB076D75D12}" srcOrd="2" destOrd="0" parTransId="{4A96E1B1-B36A-43D4-BC9E-D7CF21A01E42}" sibTransId="{0B7D4836-0F60-4592-AE7F-BBC4E94B2FE5}"/>
    <dgm:cxn modelId="{B40D230E-DFD3-4616-98AA-6FB02B4144A3}" type="presOf" srcId="{9385C2FE-A560-487B-8030-F8A3E27B001D}" destId="{38DD2855-E754-4F69-A77F-8256AAC9B1AF}" srcOrd="1" destOrd="0" presId="urn:microsoft.com/office/officeart/2005/8/layout/orgChart1"/>
    <dgm:cxn modelId="{0FFF9A61-98A3-4AB5-B2EC-8C38EA844F1A}" type="presOf" srcId="{77694EA4-2521-4352-87CA-7318EC6BE13F}" destId="{85A94ECB-B032-44C3-980E-9B1178EAF73E}" srcOrd="1" destOrd="0" presId="urn:microsoft.com/office/officeart/2005/8/layout/orgChart1"/>
    <dgm:cxn modelId="{91BEE839-B818-416E-9907-35E5B75BBF9D}" type="presParOf" srcId="{ECE67096-B5A6-4C0B-BBDB-5F78365D9EAF}" destId="{1917F098-AA0B-4770-973D-25A9BA6010C0}" srcOrd="0" destOrd="0" presId="urn:microsoft.com/office/officeart/2005/8/layout/orgChart1"/>
    <dgm:cxn modelId="{2CFECE59-720B-4F3F-998E-D7C23F43B5AA}" type="presParOf" srcId="{1917F098-AA0B-4770-973D-25A9BA6010C0}" destId="{8A3B7271-F2B1-4451-A46E-D8A8879E4DED}" srcOrd="0" destOrd="0" presId="urn:microsoft.com/office/officeart/2005/8/layout/orgChart1"/>
    <dgm:cxn modelId="{44918A89-4420-4A5A-927B-07C3703BC56A}" type="presParOf" srcId="{8A3B7271-F2B1-4451-A46E-D8A8879E4DED}" destId="{78A76EEA-1048-4BA6-BFEB-52A697A9BFC9}" srcOrd="0" destOrd="0" presId="urn:microsoft.com/office/officeart/2005/8/layout/orgChart1"/>
    <dgm:cxn modelId="{2F48D8F2-6316-4B38-A479-53C92CBFEB8C}" type="presParOf" srcId="{8A3B7271-F2B1-4451-A46E-D8A8879E4DED}" destId="{029F5576-0A0A-46E3-9F35-7180E3D7E19C}" srcOrd="1" destOrd="0" presId="urn:microsoft.com/office/officeart/2005/8/layout/orgChart1"/>
    <dgm:cxn modelId="{190416EB-D864-4FE6-BFE8-610F6704E3C8}" type="presParOf" srcId="{1917F098-AA0B-4770-973D-25A9BA6010C0}" destId="{52FA8915-46F5-479D-A8AF-81EEEF3CE34F}" srcOrd="1" destOrd="0" presId="urn:microsoft.com/office/officeart/2005/8/layout/orgChart1"/>
    <dgm:cxn modelId="{EA2BA10A-AFF1-4CFD-A80D-5265AEA497F3}" type="presParOf" srcId="{52FA8915-46F5-479D-A8AF-81EEEF3CE34F}" destId="{BE464432-9A5E-4F65-A3FB-B0D1616F2066}" srcOrd="0" destOrd="0" presId="urn:microsoft.com/office/officeart/2005/8/layout/orgChart1"/>
    <dgm:cxn modelId="{BBEC4181-18AC-4AA0-8B17-6E3D489A19ED}" type="presParOf" srcId="{52FA8915-46F5-479D-A8AF-81EEEF3CE34F}" destId="{AF5F0746-0C95-4E55-8E39-734B77EC32A8}" srcOrd="1" destOrd="0" presId="urn:microsoft.com/office/officeart/2005/8/layout/orgChart1"/>
    <dgm:cxn modelId="{CF355C60-5983-456D-8DB2-79BBF0288005}" type="presParOf" srcId="{AF5F0746-0C95-4E55-8E39-734B77EC32A8}" destId="{9E143198-8F40-476B-8B2B-6AAFD428646A}" srcOrd="0" destOrd="0" presId="urn:microsoft.com/office/officeart/2005/8/layout/orgChart1"/>
    <dgm:cxn modelId="{036230DE-F4E5-4D03-9368-CF926F307631}" type="presParOf" srcId="{9E143198-8F40-476B-8B2B-6AAFD428646A}" destId="{499BD5B1-D141-4768-B228-8DEC84914B9D}" srcOrd="0" destOrd="0" presId="urn:microsoft.com/office/officeart/2005/8/layout/orgChart1"/>
    <dgm:cxn modelId="{18562DC3-879E-4E10-9ACE-E62536201D39}" type="presParOf" srcId="{9E143198-8F40-476B-8B2B-6AAFD428646A}" destId="{85A94ECB-B032-44C3-980E-9B1178EAF73E}" srcOrd="1" destOrd="0" presId="urn:microsoft.com/office/officeart/2005/8/layout/orgChart1"/>
    <dgm:cxn modelId="{3BDA9285-0C23-4633-A5B8-E91226154710}" type="presParOf" srcId="{AF5F0746-0C95-4E55-8E39-734B77EC32A8}" destId="{14FB0D8A-D321-4F75-A72D-1075ED0D2D38}" srcOrd="1" destOrd="0" presId="urn:microsoft.com/office/officeart/2005/8/layout/orgChart1"/>
    <dgm:cxn modelId="{92CE919B-FC47-4969-B7F1-DFDCDD803633}" type="presParOf" srcId="{14FB0D8A-D321-4F75-A72D-1075ED0D2D38}" destId="{13FDE6E5-60BC-4630-8769-06F09AB1F91C}" srcOrd="0" destOrd="0" presId="urn:microsoft.com/office/officeart/2005/8/layout/orgChart1"/>
    <dgm:cxn modelId="{A23F9C33-C9A5-48C8-B607-B8CAFB7B0F29}" type="presParOf" srcId="{14FB0D8A-D321-4F75-A72D-1075ED0D2D38}" destId="{F2C0BE6E-F6F8-4DF6-BB44-AED93F43571F}" srcOrd="1" destOrd="0" presId="urn:microsoft.com/office/officeart/2005/8/layout/orgChart1"/>
    <dgm:cxn modelId="{5352FF50-FAD6-4C9D-9BA9-F01DDA386641}" type="presParOf" srcId="{F2C0BE6E-F6F8-4DF6-BB44-AED93F43571F}" destId="{CB673500-CAFB-46D8-9AB4-3048B98ADF9F}" srcOrd="0" destOrd="0" presId="urn:microsoft.com/office/officeart/2005/8/layout/orgChart1"/>
    <dgm:cxn modelId="{9641CD0C-1961-48FC-A507-FBD12A19A910}" type="presParOf" srcId="{CB673500-CAFB-46D8-9AB4-3048B98ADF9F}" destId="{CC6FE982-1199-4707-A5AF-591E8AC5676A}" srcOrd="0" destOrd="0" presId="urn:microsoft.com/office/officeart/2005/8/layout/orgChart1"/>
    <dgm:cxn modelId="{05948086-BD81-4561-A658-69688BC6F73C}" type="presParOf" srcId="{CB673500-CAFB-46D8-9AB4-3048B98ADF9F}" destId="{F7023AC7-221C-4425-843A-A2340F9D9FE6}" srcOrd="1" destOrd="0" presId="urn:microsoft.com/office/officeart/2005/8/layout/orgChart1"/>
    <dgm:cxn modelId="{38997D4A-5DA7-43E0-884F-C5E497B73263}" type="presParOf" srcId="{F2C0BE6E-F6F8-4DF6-BB44-AED93F43571F}" destId="{7A710D3E-BA5D-422A-9790-EBEDB69BC749}" srcOrd="1" destOrd="0" presId="urn:microsoft.com/office/officeart/2005/8/layout/orgChart1"/>
    <dgm:cxn modelId="{4F5B09DA-504D-43EF-9767-F3BB53FE0077}" type="presParOf" srcId="{7A710D3E-BA5D-422A-9790-EBEDB69BC749}" destId="{094D2862-B83F-47D9-A91F-9F7E79D4B727}" srcOrd="0" destOrd="0" presId="urn:microsoft.com/office/officeart/2005/8/layout/orgChart1"/>
    <dgm:cxn modelId="{9E31F6D0-F1C2-4220-BBC3-342A3C0F8045}" type="presParOf" srcId="{7A710D3E-BA5D-422A-9790-EBEDB69BC749}" destId="{67ED91BE-C298-430F-A264-CBA946D7241A}" srcOrd="1" destOrd="0" presId="urn:microsoft.com/office/officeart/2005/8/layout/orgChart1"/>
    <dgm:cxn modelId="{7BAD13B2-5B55-4609-95AE-FCC2690B99D5}" type="presParOf" srcId="{67ED91BE-C298-430F-A264-CBA946D7241A}" destId="{F2AF1819-625D-41BB-B7CC-81F82223DA3C}" srcOrd="0" destOrd="0" presId="urn:microsoft.com/office/officeart/2005/8/layout/orgChart1"/>
    <dgm:cxn modelId="{3589782D-A88E-42F9-84E2-FF616218A5E2}" type="presParOf" srcId="{F2AF1819-625D-41BB-B7CC-81F82223DA3C}" destId="{E476C9FE-7113-4BA1-90E8-A96988E363EB}" srcOrd="0" destOrd="0" presId="urn:microsoft.com/office/officeart/2005/8/layout/orgChart1"/>
    <dgm:cxn modelId="{7BD4C9F6-A4BC-4BC1-8342-F2140AE8C225}" type="presParOf" srcId="{F2AF1819-625D-41BB-B7CC-81F82223DA3C}" destId="{74C9343D-9A1A-445B-841F-629F05B1A5ED}" srcOrd="1" destOrd="0" presId="urn:microsoft.com/office/officeart/2005/8/layout/orgChart1"/>
    <dgm:cxn modelId="{2DBCA02D-7614-447F-BB7A-AEB659E38861}" type="presParOf" srcId="{67ED91BE-C298-430F-A264-CBA946D7241A}" destId="{79EBDD23-0A1A-4206-94DE-A4AB5E2F537E}" srcOrd="1" destOrd="0" presId="urn:microsoft.com/office/officeart/2005/8/layout/orgChart1"/>
    <dgm:cxn modelId="{7F4580E1-3C58-41F1-9D80-3EB2C4D0A018}" type="presParOf" srcId="{67ED91BE-C298-430F-A264-CBA946D7241A}" destId="{84B8D972-7675-4D08-80C1-8E272F5B5216}" srcOrd="2" destOrd="0" presId="urn:microsoft.com/office/officeart/2005/8/layout/orgChart1"/>
    <dgm:cxn modelId="{4AC28E1D-B791-4846-B124-0F1B2BC18F65}" type="presParOf" srcId="{F2C0BE6E-F6F8-4DF6-BB44-AED93F43571F}" destId="{93E140E0-0E6A-4B72-A24A-7938669E3A07}" srcOrd="2" destOrd="0" presId="urn:microsoft.com/office/officeart/2005/8/layout/orgChart1"/>
    <dgm:cxn modelId="{9101FC3E-7397-4A7B-B6AE-59FCF96BC570}" type="presParOf" srcId="{AF5F0746-0C95-4E55-8E39-734B77EC32A8}" destId="{33356B46-9205-4F8A-A015-FE62307E9DED}" srcOrd="2" destOrd="0" presId="urn:microsoft.com/office/officeart/2005/8/layout/orgChart1"/>
    <dgm:cxn modelId="{124E5C18-CEE0-4C8F-99B6-6667975A540C}" type="presParOf" srcId="{52FA8915-46F5-479D-A8AF-81EEEF3CE34F}" destId="{0CDAD89B-FFB8-4101-8BAE-31571B63214F}" srcOrd="2" destOrd="0" presId="urn:microsoft.com/office/officeart/2005/8/layout/orgChart1"/>
    <dgm:cxn modelId="{A9A301FE-6E52-4D65-939D-102DABABCD46}" type="presParOf" srcId="{52FA8915-46F5-479D-A8AF-81EEEF3CE34F}" destId="{E86C4562-78B4-4ED6-9938-6242C129A689}" srcOrd="3" destOrd="0" presId="urn:microsoft.com/office/officeart/2005/8/layout/orgChart1"/>
    <dgm:cxn modelId="{0456B1DF-332D-4D1D-B6B7-EC56D3F47AF6}" type="presParOf" srcId="{E86C4562-78B4-4ED6-9938-6242C129A689}" destId="{43F5E723-F95D-41EB-AECB-D2A75CD3CC83}" srcOrd="0" destOrd="0" presId="urn:microsoft.com/office/officeart/2005/8/layout/orgChart1"/>
    <dgm:cxn modelId="{CEE2761C-90B4-4394-AFCF-2399940D63C1}" type="presParOf" srcId="{43F5E723-F95D-41EB-AECB-D2A75CD3CC83}" destId="{94B27260-5CFB-4FCB-AE44-2F2498C5C0B4}" srcOrd="0" destOrd="0" presId="urn:microsoft.com/office/officeart/2005/8/layout/orgChart1"/>
    <dgm:cxn modelId="{88EEABB7-92FE-4CEB-BEFE-65166E8C2443}" type="presParOf" srcId="{43F5E723-F95D-41EB-AECB-D2A75CD3CC83}" destId="{B7D6132C-DE80-4C1D-84B1-D3A5E1B7CAFB}" srcOrd="1" destOrd="0" presId="urn:microsoft.com/office/officeart/2005/8/layout/orgChart1"/>
    <dgm:cxn modelId="{511D4AB5-65A1-4BAB-832B-9B413DF61B57}" type="presParOf" srcId="{E86C4562-78B4-4ED6-9938-6242C129A689}" destId="{01DF96E4-09A8-4B32-B4C2-61D9EA371ACC}" srcOrd="1" destOrd="0" presId="urn:microsoft.com/office/officeart/2005/8/layout/orgChart1"/>
    <dgm:cxn modelId="{E21DFB08-1DC9-4250-B215-88566AFB40CD}" type="presParOf" srcId="{01DF96E4-09A8-4B32-B4C2-61D9EA371ACC}" destId="{AE0629DE-1574-4698-B741-9D5D6129C65F}" srcOrd="0" destOrd="0" presId="urn:microsoft.com/office/officeart/2005/8/layout/orgChart1"/>
    <dgm:cxn modelId="{DBF16188-9200-4238-B059-C5359E5ED414}" type="presParOf" srcId="{01DF96E4-09A8-4B32-B4C2-61D9EA371ACC}" destId="{7CD25BB0-4D55-4C58-9E0E-48DD43B87A64}" srcOrd="1" destOrd="0" presId="urn:microsoft.com/office/officeart/2005/8/layout/orgChart1"/>
    <dgm:cxn modelId="{AF562934-70CA-4D7A-84C3-3858C6E1C8F7}" type="presParOf" srcId="{7CD25BB0-4D55-4C58-9E0E-48DD43B87A64}" destId="{65493F96-74EE-420C-BEF7-895EDDA5E83F}" srcOrd="0" destOrd="0" presId="urn:microsoft.com/office/officeart/2005/8/layout/orgChart1"/>
    <dgm:cxn modelId="{8D9A3C38-09BC-4215-8D10-D329E5EC714D}" type="presParOf" srcId="{65493F96-74EE-420C-BEF7-895EDDA5E83F}" destId="{315125B7-4860-45E4-BBE9-E6D1B968D30B}" srcOrd="0" destOrd="0" presId="urn:microsoft.com/office/officeart/2005/8/layout/orgChart1"/>
    <dgm:cxn modelId="{1CA83EA3-73A9-45AA-A2D9-2CCAAF24F33E}" type="presParOf" srcId="{65493F96-74EE-420C-BEF7-895EDDA5E83F}" destId="{08BDC6E3-6729-4C38-9D9C-74411C269B95}" srcOrd="1" destOrd="0" presId="urn:microsoft.com/office/officeart/2005/8/layout/orgChart1"/>
    <dgm:cxn modelId="{968281BE-3DE0-4F9E-BFB3-B0D4B3DC7815}" type="presParOf" srcId="{7CD25BB0-4D55-4C58-9E0E-48DD43B87A64}" destId="{EC53330A-D72E-4B46-AB20-B03A1CE94B2A}" srcOrd="1" destOrd="0" presId="urn:microsoft.com/office/officeart/2005/8/layout/orgChart1"/>
    <dgm:cxn modelId="{4F62670A-1ABF-4EA7-8CA1-0FC81373F263}" type="presParOf" srcId="{7CD25BB0-4D55-4C58-9E0E-48DD43B87A64}" destId="{5D2B7B02-4671-423C-9016-9279F7153076}" srcOrd="2" destOrd="0" presId="urn:microsoft.com/office/officeart/2005/8/layout/orgChart1"/>
    <dgm:cxn modelId="{ACC558C6-2450-45B5-AD0A-EACA9D5F5347}" type="presParOf" srcId="{E86C4562-78B4-4ED6-9938-6242C129A689}" destId="{A0E63D66-4AEF-4840-A8CE-BAED63C7E52F}" srcOrd="2" destOrd="0" presId="urn:microsoft.com/office/officeart/2005/8/layout/orgChart1"/>
    <dgm:cxn modelId="{F40EF202-67A3-4207-AE08-FF5F00C54F12}" type="presParOf" srcId="{52FA8915-46F5-479D-A8AF-81EEEF3CE34F}" destId="{744C7A60-B8DD-4BC6-BF0A-4222C9704BC0}" srcOrd="4" destOrd="0" presId="urn:microsoft.com/office/officeart/2005/8/layout/orgChart1"/>
    <dgm:cxn modelId="{03DD9969-C249-4859-8EB9-985EA8665005}" type="presParOf" srcId="{52FA8915-46F5-479D-A8AF-81EEEF3CE34F}" destId="{54006874-A04C-4553-B96A-58550F12B78C}" srcOrd="5" destOrd="0" presId="urn:microsoft.com/office/officeart/2005/8/layout/orgChart1"/>
    <dgm:cxn modelId="{13B8ACA5-E950-400C-B90C-8B70D5D8C923}" type="presParOf" srcId="{54006874-A04C-4553-B96A-58550F12B78C}" destId="{C3FF3492-5AC3-4A19-9668-FBDC5202082D}" srcOrd="0" destOrd="0" presId="urn:microsoft.com/office/officeart/2005/8/layout/orgChart1"/>
    <dgm:cxn modelId="{F8E6DD0A-CA9E-412E-914E-6C22FEC50988}" type="presParOf" srcId="{C3FF3492-5AC3-4A19-9668-FBDC5202082D}" destId="{5EE88082-2EA4-464A-8F21-9F070BA6E9CC}" srcOrd="0" destOrd="0" presId="urn:microsoft.com/office/officeart/2005/8/layout/orgChart1"/>
    <dgm:cxn modelId="{6AD7F793-9EE8-47E7-85F4-A884BD1B9724}" type="presParOf" srcId="{C3FF3492-5AC3-4A19-9668-FBDC5202082D}" destId="{688CFAFA-009B-4E0D-8EA4-A9AFF25CC375}" srcOrd="1" destOrd="0" presId="urn:microsoft.com/office/officeart/2005/8/layout/orgChart1"/>
    <dgm:cxn modelId="{EC18542E-8C29-406A-9F4D-A32459EBF938}" type="presParOf" srcId="{54006874-A04C-4553-B96A-58550F12B78C}" destId="{B3523FAD-22DD-43AD-94FC-46B9393C7373}" srcOrd="1" destOrd="0" presId="urn:microsoft.com/office/officeart/2005/8/layout/orgChart1"/>
    <dgm:cxn modelId="{FF4395ED-5F0E-46F6-BA70-3336269BB760}" type="presParOf" srcId="{B3523FAD-22DD-43AD-94FC-46B9393C7373}" destId="{D60531F9-E248-4745-B8F2-D9C04D9F54D6}" srcOrd="0" destOrd="0" presId="urn:microsoft.com/office/officeart/2005/8/layout/orgChart1"/>
    <dgm:cxn modelId="{8D64727D-8581-4E0C-81F8-9CE3C0901A5B}" type="presParOf" srcId="{B3523FAD-22DD-43AD-94FC-46B9393C7373}" destId="{16660237-BEC9-4E17-91FD-68EE5EA96CF2}" srcOrd="1" destOrd="0" presId="urn:microsoft.com/office/officeart/2005/8/layout/orgChart1"/>
    <dgm:cxn modelId="{5C9E2568-8F1D-4A7A-830B-431880E2A501}" type="presParOf" srcId="{16660237-BEC9-4E17-91FD-68EE5EA96CF2}" destId="{1729B955-8CBB-41A5-B91F-0567313F6A63}" srcOrd="0" destOrd="0" presId="urn:microsoft.com/office/officeart/2005/8/layout/orgChart1"/>
    <dgm:cxn modelId="{251FDE8A-8BB6-450C-AF30-0B0C327DDBE6}" type="presParOf" srcId="{1729B955-8CBB-41A5-B91F-0567313F6A63}" destId="{E1A9C0A7-7E25-4DDA-81D5-74A3A9CEA620}" srcOrd="0" destOrd="0" presId="urn:microsoft.com/office/officeart/2005/8/layout/orgChart1"/>
    <dgm:cxn modelId="{43E10A75-698A-40CC-A603-A1D3C03C363B}" type="presParOf" srcId="{1729B955-8CBB-41A5-B91F-0567313F6A63}" destId="{D7658B18-50E3-4122-A880-D4C9D03F133F}" srcOrd="1" destOrd="0" presId="urn:microsoft.com/office/officeart/2005/8/layout/orgChart1"/>
    <dgm:cxn modelId="{06E46BE0-246E-48D6-AE7C-1D0F1E181281}" type="presParOf" srcId="{16660237-BEC9-4E17-91FD-68EE5EA96CF2}" destId="{ADFA4D8A-924A-4EF9-A52C-8BC63C43C3B3}" srcOrd="1" destOrd="0" presId="urn:microsoft.com/office/officeart/2005/8/layout/orgChart1"/>
    <dgm:cxn modelId="{E38FEAC9-A87B-48A0-914C-1BDCA8C3E01A}" type="presParOf" srcId="{ADFA4D8A-924A-4EF9-A52C-8BC63C43C3B3}" destId="{522FD797-93CC-41AC-B6F1-3F13C82E0A9B}" srcOrd="0" destOrd="0" presId="urn:microsoft.com/office/officeart/2005/8/layout/orgChart1"/>
    <dgm:cxn modelId="{640B3691-A812-41E1-B05A-26EF6844FAD2}" type="presParOf" srcId="{ADFA4D8A-924A-4EF9-A52C-8BC63C43C3B3}" destId="{76D4CB34-5566-49DD-BB0A-741B968E22E0}" srcOrd="1" destOrd="0" presId="urn:microsoft.com/office/officeart/2005/8/layout/orgChart1"/>
    <dgm:cxn modelId="{DA47C654-6EEA-4D6A-B946-263EC43443DF}" type="presParOf" srcId="{76D4CB34-5566-49DD-BB0A-741B968E22E0}" destId="{5EF89D6D-CD24-4132-9B65-5B55175A70A1}" srcOrd="0" destOrd="0" presId="urn:microsoft.com/office/officeart/2005/8/layout/orgChart1"/>
    <dgm:cxn modelId="{A236EFEC-7416-4F05-8EE6-500710ABCA14}" type="presParOf" srcId="{5EF89D6D-CD24-4132-9B65-5B55175A70A1}" destId="{1087945E-17F3-4140-BF02-2483942C491D}" srcOrd="0" destOrd="0" presId="urn:microsoft.com/office/officeart/2005/8/layout/orgChart1"/>
    <dgm:cxn modelId="{8B8D6C49-A2BB-429C-9E73-8CFC72C2EDD2}" type="presParOf" srcId="{5EF89D6D-CD24-4132-9B65-5B55175A70A1}" destId="{38DD2855-E754-4F69-A77F-8256AAC9B1AF}" srcOrd="1" destOrd="0" presId="urn:microsoft.com/office/officeart/2005/8/layout/orgChart1"/>
    <dgm:cxn modelId="{4A46F5BF-89CA-4E94-8DD4-95B18873E54F}" type="presParOf" srcId="{76D4CB34-5566-49DD-BB0A-741B968E22E0}" destId="{DE0EA298-6874-4B2C-B695-85882F5D68BE}" srcOrd="1" destOrd="0" presId="urn:microsoft.com/office/officeart/2005/8/layout/orgChart1"/>
    <dgm:cxn modelId="{B8926474-0088-418A-9EDF-9C06A51E851E}" type="presParOf" srcId="{76D4CB34-5566-49DD-BB0A-741B968E22E0}" destId="{39B1CD31-8950-4E2D-919F-C464D33FA120}" srcOrd="2" destOrd="0" presId="urn:microsoft.com/office/officeart/2005/8/layout/orgChart1"/>
    <dgm:cxn modelId="{484F0BD4-EF14-41DE-9148-2F6B705D6BF4}" type="presParOf" srcId="{16660237-BEC9-4E17-91FD-68EE5EA96CF2}" destId="{6E3FB8E6-7F8E-4A69-B46E-6935C46AA02E}" srcOrd="2" destOrd="0" presId="urn:microsoft.com/office/officeart/2005/8/layout/orgChart1"/>
    <dgm:cxn modelId="{D7D0E3A2-DD1D-4A7B-859A-2EF4D6E1E1CD}" type="presParOf" srcId="{54006874-A04C-4553-B96A-58550F12B78C}" destId="{3BE1FC26-4EDF-4EF4-8087-7BD602A06D11}" srcOrd="2" destOrd="0" presId="urn:microsoft.com/office/officeart/2005/8/layout/orgChart1"/>
    <dgm:cxn modelId="{CA791E55-12D4-47A7-BAAB-98A5E492C910}" type="presParOf" srcId="{1917F098-AA0B-4770-973D-25A9BA6010C0}" destId="{A843E70F-AC4F-44B3-81EB-DC9E87C39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strike="noStrike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Jurídica</a:t>
          </a: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Abogados(as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8BFD0222-DE68-4FD2-BBCE-CB2FD38D74FB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4431B4CB-99AA-4166-A299-4359F9B040E4}" type="parTrans" cxnId="{8922266F-4EB8-403A-AB78-18EC0C5FC02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7AE09CE-2EAA-4B0C-9737-21C14AA42F34}" type="sibTrans" cxnId="{8922266F-4EB8-403A-AB78-18EC0C5FC02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0651D19-8F6C-45D2-A54E-5620FFDE6CA9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Inspector(a</a:t>
          </a:r>
          <a:r>
            <a:rPr lang="es-MX" sz="1200" dirty="0" smtClean="0">
              <a:solidFill>
                <a:schemeClr val="tx1"/>
              </a:solidFill>
              <a:latin typeface="+mn-lt"/>
            </a:rPr>
            <a:t>)</a:t>
          </a:r>
          <a:endParaRPr lang="es-MX" sz="1200" dirty="0" smtClean="0">
            <a:solidFill>
              <a:schemeClr val="tx1"/>
            </a:solidFill>
            <a:latin typeface="+mn-lt"/>
          </a:endParaRPr>
        </a:p>
      </dgm:t>
    </dgm:pt>
    <dgm:pt modelId="{344D35E0-8EF6-4B60-8D84-7CD2C009CFF6}" type="parTrans" cxnId="{364BEE5F-C00E-4C78-85B0-87C8E019EE8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F977D7B-66F9-470C-9FCB-DC7435753DFC}" type="sibTrans" cxnId="{364BEE5F-C00E-4C78-85B0-87C8E019EE8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139739" custScaleY="116449" custLinFactNeighborY="-759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5827360D-7FBD-4927-9B5F-D4AE0B62C9FA}" type="pres">
      <dgm:prSet presAssocID="{50B39BE9-A0B6-4E51-BB43-90BAE289D245}" presName="Name35" presStyleLbl="parChTrans1D2" presStyleIdx="0" presStyleCnt="3"/>
      <dgm:spPr/>
      <dgm:t>
        <a:bodyPr/>
        <a:lstStyle/>
        <a:p>
          <a:endParaRPr lang="es-ES"/>
        </a:p>
      </dgm:t>
    </dgm:pt>
    <dgm:pt modelId="{7439EF65-1719-4FDC-9AE2-DD243170BCBC}" type="pres">
      <dgm:prSet presAssocID="{B3C1F8AF-B252-43AC-8ED3-3D3880F2F1F8}" presName="hierRoot2" presStyleCnt="0">
        <dgm:presLayoutVars>
          <dgm:hierBranch/>
        </dgm:presLayoutVars>
      </dgm:prSet>
      <dgm:spPr/>
    </dgm:pt>
    <dgm:pt modelId="{28FCABCA-0A41-4F20-97D8-4FDB731295FE}" type="pres">
      <dgm:prSet presAssocID="{B3C1F8AF-B252-43AC-8ED3-3D3880F2F1F8}" presName="rootComposite" presStyleCnt="0"/>
      <dgm:spPr/>
    </dgm:pt>
    <dgm:pt modelId="{67828945-4042-4611-8D77-40ABC313759D}" type="pres">
      <dgm:prSet presAssocID="{B3C1F8AF-B252-43AC-8ED3-3D3880F2F1F8}" presName="rootText" presStyleLbl="node2" presStyleIdx="0" presStyleCnt="3" custScaleX="116929" custScaleY="97041" custLinFactNeighborY="363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804A2B-6D0D-4A45-8E69-9FF2CE81FE9D}" type="pres">
      <dgm:prSet presAssocID="{B3C1F8AF-B252-43AC-8ED3-3D3880F2F1F8}" presName="rootConnector" presStyleLbl="node2" presStyleIdx="0" presStyleCnt="3"/>
      <dgm:spPr/>
      <dgm:t>
        <a:bodyPr/>
        <a:lstStyle/>
        <a:p>
          <a:endParaRPr lang="es-ES"/>
        </a:p>
      </dgm:t>
    </dgm:pt>
    <dgm:pt modelId="{ED17EADF-C91C-4A0D-AE79-F4D2BADE2FE1}" type="pres">
      <dgm:prSet presAssocID="{B3C1F8AF-B252-43AC-8ED3-3D3880F2F1F8}" presName="hierChild4" presStyleCnt="0"/>
      <dgm:spPr/>
    </dgm:pt>
    <dgm:pt modelId="{D7765116-17DB-49A3-85C7-589AFA015439}" type="pres">
      <dgm:prSet presAssocID="{B3C1F8AF-B252-43AC-8ED3-3D3880F2F1F8}" presName="hierChild5" presStyleCnt="0"/>
      <dgm:spPr/>
    </dgm:pt>
    <dgm:pt modelId="{33911AAD-E5ED-45B2-A574-C773D2C1B313}" type="pres">
      <dgm:prSet presAssocID="{4431B4CB-99AA-4166-A299-4359F9B040E4}" presName="Name35" presStyleLbl="parChTrans1D2" presStyleIdx="1" presStyleCnt="3"/>
      <dgm:spPr/>
      <dgm:t>
        <a:bodyPr/>
        <a:lstStyle/>
        <a:p>
          <a:endParaRPr lang="es-ES"/>
        </a:p>
      </dgm:t>
    </dgm:pt>
    <dgm:pt modelId="{BBE149A0-5F0C-47DE-AD53-2398F904BE3E}" type="pres">
      <dgm:prSet presAssocID="{8BFD0222-DE68-4FD2-BBCE-CB2FD38D74FB}" presName="hierRoot2" presStyleCnt="0">
        <dgm:presLayoutVars>
          <dgm:hierBranch val="init"/>
        </dgm:presLayoutVars>
      </dgm:prSet>
      <dgm:spPr/>
    </dgm:pt>
    <dgm:pt modelId="{CB61FF53-92D6-4503-83A7-85E785534433}" type="pres">
      <dgm:prSet presAssocID="{8BFD0222-DE68-4FD2-BBCE-CB2FD38D74FB}" presName="rootComposite" presStyleCnt="0"/>
      <dgm:spPr/>
    </dgm:pt>
    <dgm:pt modelId="{A3AECE72-73C4-4711-8C68-6DF0A5B4D973}" type="pres">
      <dgm:prSet presAssocID="{8BFD0222-DE68-4FD2-BBCE-CB2FD38D74FB}" presName="rootText" presStyleLbl="node2" presStyleIdx="1" presStyleCnt="3" custScaleX="116929" custScaleY="97041" custLinFactNeighborY="363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0996C4-0B4B-487C-82F3-0C2C2DBBA33F}" type="pres">
      <dgm:prSet presAssocID="{8BFD0222-DE68-4FD2-BBCE-CB2FD38D74FB}" presName="rootConnector" presStyleLbl="node2" presStyleIdx="1" presStyleCnt="3"/>
      <dgm:spPr/>
      <dgm:t>
        <a:bodyPr/>
        <a:lstStyle/>
        <a:p>
          <a:endParaRPr lang="es-ES"/>
        </a:p>
      </dgm:t>
    </dgm:pt>
    <dgm:pt modelId="{9BE72EAC-B714-4114-B390-0A39CBD06753}" type="pres">
      <dgm:prSet presAssocID="{8BFD0222-DE68-4FD2-BBCE-CB2FD38D74FB}" presName="hierChild4" presStyleCnt="0"/>
      <dgm:spPr/>
    </dgm:pt>
    <dgm:pt modelId="{20A40836-B7D5-4CF2-86D5-26D1A191FE05}" type="pres">
      <dgm:prSet presAssocID="{8BFD0222-DE68-4FD2-BBCE-CB2FD38D74FB}" presName="hierChild5" presStyleCnt="0"/>
      <dgm:spPr/>
    </dgm:pt>
    <dgm:pt modelId="{AC8274C9-F32C-4329-B63B-7AA3425EB9FE}" type="pres">
      <dgm:prSet presAssocID="{344D35E0-8EF6-4B60-8D84-7CD2C009CFF6}" presName="Name35" presStyleLbl="parChTrans1D2" presStyleIdx="2" presStyleCnt="3"/>
      <dgm:spPr/>
      <dgm:t>
        <a:bodyPr/>
        <a:lstStyle/>
        <a:p>
          <a:endParaRPr lang="es-ES"/>
        </a:p>
      </dgm:t>
    </dgm:pt>
    <dgm:pt modelId="{CA1CF7D4-9E8A-45F2-B8CE-05E529B70FE2}" type="pres">
      <dgm:prSet presAssocID="{D0651D19-8F6C-45D2-A54E-5620FFDE6CA9}" presName="hierRoot2" presStyleCnt="0">
        <dgm:presLayoutVars>
          <dgm:hierBranch val="init"/>
        </dgm:presLayoutVars>
      </dgm:prSet>
      <dgm:spPr/>
    </dgm:pt>
    <dgm:pt modelId="{F5F0040F-0445-428B-8CE9-3A0CA2328415}" type="pres">
      <dgm:prSet presAssocID="{D0651D19-8F6C-45D2-A54E-5620FFDE6CA9}" presName="rootComposite" presStyleCnt="0"/>
      <dgm:spPr/>
    </dgm:pt>
    <dgm:pt modelId="{E0C1CE5C-AD94-4633-BBF6-3C31032AE579}" type="pres">
      <dgm:prSet presAssocID="{D0651D19-8F6C-45D2-A54E-5620FFDE6CA9}" presName="rootText" presStyleLbl="node2" presStyleIdx="2" presStyleCnt="3" custScaleX="116929" custScaleY="97041" custLinFactNeighborY="363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0391B3-7B2D-4333-BCFA-DBC8A41D4AC1}" type="pres">
      <dgm:prSet presAssocID="{D0651D19-8F6C-45D2-A54E-5620FFDE6CA9}" presName="rootConnector" presStyleLbl="node2" presStyleIdx="2" presStyleCnt="3"/>
      <dgm:spPr/>
      <dgm:t>
        <a:bodyPr/>
        <a:lstStyle/>
        <a:p>
          <a:endParaRPr lang="es-ES"/>
        </a:p>
      </dgm:t>
    </dgm:pt>
    <dgm:pt modelId="{6C1D2A94-33FC-4729-9AC3-317C9B10045B}" type="pres">
      <dgm:prSet presAssocID="{D0651D19-8F6C-45D2-A54E-5620FFDE6CA9}" presName="hierChild4" presStyleCnt="0"/>
      <dgm:spPr/>
    </dgm:pt>
    <dgm:pt modelId="{460F74B9-EAEF-4621-907D-2B8235E3D4BE}" type="pres">
      <dgm:prSet presAssocID="{D0651D19-8F6C-45D2-A54E-5620FFDE6CA9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FFB422E3-7E12-4A4E-923D-77F597E3799D}" type="presOf" srcId="{B3C1F8AF-B252-43AC-8ED3-3D3880F2F1F8}" destId="{85804A2B-6D0D-4A45-8E69-9FF2CE81FE9D}" srcOrd="1" destOrd="0" presId="urn:microsoft.com/office/officeart/2005/8/layout/orgChart1"/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55D429AC-5C8C-4A71-A901-65B047A60365}" type="presOf" srcId="{344D35E0-8EF6-4B60-8D84-7CD2C009CFF6}" destId="{AC8274C9-F32C-4329-B63B-7AA3425EB9FE}" srcOrd="0" destOrd="0" presId="urn:microsoft.com/office/officeart/2005/8/layout/orgChart1"/>
    <dgm:cxn modelId="{F8494922-14C4-4F1B-924A-223458EA4064}" type="presOf" srcId="{D0651D19-8F6C-45D2-A54E-5620FFDE6CA9}" destId="{EB0391B3-7B2D-4333-BCFA-DBC8A41D4AC1}" srcOrd="1" destOrd="0" presId="urn:microsoft.com/office/officeart/2005/8/layout/orgChart1"/>
    <dgm:cxn modelId="{364BEE5F-C00E-4C78-85B0-87C8E019EE8F}" srcId="{A3128200-1B41-42D2-AE41-5FB0156213BD}" destId="{D0651D19-8F6C-45D2-A54E-5620FFDE6CA9}" srcOrd="2" destOrd="0" parTransId="{344D35E0-8EF6-4B60-8D84-7CD2C009CFF6}" sibTransId="{7F977D7B-66F9-470C-9FCB-DC7435753DFC}"/>
    <dgm:cxn modelId="{A96C6DC3-7C7C-4360-8930-6C5AE15C2633}" type="presOf" srcId="{4431B4CB-99AA-4166-A299-4359F9B040E4}" destId="{33911AAD-E5ED-45B2-A574-C773D2C1B313}" srcOrd="0" destOrd="0" presId="urn:microsoft.com/office/officeart/2005/8/layout/orgChart1"/>
    <dgm:cxn modelId="{2A50FCB8-2D04-4933-85E8-9151E1172567}" type="presOf" srcId="{B3C1F8AF-B252-43AC-8ED3-3D3880F2F1F8}" destId="{67828945-4042-4611-8D77-40ABC313759D}" srcOrd="0" destOrd="0" presId="urn:microsoft.com/office/officeart/2005/8/layout/orgChart1"/>
    <dgm:cxn modelId="{7188663A-2E73-47DF-8A0C-0C7946BD104C}" type="presOf" srcId="{50B39BE9-A0B6-4E51-BB43-90BAE289D245}" destId="{5827360D-7FBD-4927-9B5F-D4AE0B62C9FA}" srcOrd="0" destOrd="0" presId="urn:microsoft.com/office/officeart/2005/8/layout/orgChart1"/>
    <dgm:cxn modelId="{8922266F-4EB8-403A-AB78-18EC0C5FC02C}" srcId="{A3128200-1B41-42D2-AE41-5FB0156213BD}" destId="{8BFD0222-DE68-4FD2-BBCE-CB2FD38D74FB}" srcOrd="1" destOrd="0" parTransId="{4431B4CB-99AA-4166-A299-4359F9B040E4}" sibTransId="{F7AE09CE-2EAA-4B0C-9737-21C14AA42F34}"/>
    <dgm:cxn modelId="{70A6FDF5-D80E-4B1A-A5DE-4948D323548A}" srcId="{A3128200-1B41-42D2-AE41-5FB0156213BD}" destId="{B3C1F8AF-B252-43AC-8ED3-3D3880F2F1F8}" srcOrd="0" destOrd="0" parTransId="{50B39BE9-A0B6-4E51-BB43-90BAE289D245}" sibTransId="{74E76370-A507-47C7-877E-3200B8B52E31}"/>
    <dgm:cxn modelId="{98D94B39-614C-4FEF-A16E-2632220ACFFA}" type="presOf" srcId="{D0651D19-8F6C-45D2-A54E-5620FFDE6CA9}" destId="{E0C1CE5C-AD94-4633-BBF6-3C31032AE579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DFE26452-46DB-433C-AB71-EAA419A3CB0E}" type="presOf" srcId="{8BFD0222-DE68-4FD2-BBCE-CB2FD38D74FB}" destId="{0F0996C4-0B4B-487C-82F3-0C2C2DBBA33F}" srcOrd="1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EEB2DB7C-661F-4CA3-98AE-EC7330135F92}" type="presOf" srcId="{8BFD0222-DE68-4FD2-BBCE-CB2FD38D74FB}" destId="{A3AECE72-73C4-4711-8C68-6DF0A5B4D973}" srcOrd="0" destOrd="0" presId="urn:microsoft.com/office/officeart/2005/8/layout/orgChart1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39D5209B-D12D-48A6-B2F0-C80CD67D88AC}" type="presParOf" srcId="{F82DC64E-F4B3-4713-A3C2-5D5B6309CA74}" destId="{5827360D-7FBD-4927-9B5F-D4AE0B62C9FA}" srcOrd="0" destOrd="0" presId="urn:microsoft.com/office/officeart/2005/8/layout/orgChart1"/>
    <dgm:cxn modelId="{C7392DB4-9E98-40E3-8474-78AB448F511C}" type="presParOf" srcId="{F82DC64E-F4B3-4713-A3C2-5D5B6309CA74}" destId="{7439EF65-1719-4FDC-9AE2-DD243170BCBC}" srcOrd="1" destOrd="0" presId="urn:microsoft.com/office/officeart/2005/8/layout/orgChart1"/>
    <dgm:cxn modelId="{181190BF-888B-426B-9EB0-3FD8A21FA83B}" type="presParOf" srcId="{7439EF65-1719-4FDC-9AE2-DD243170BCBC}" destId="{28FCABCA-0A41-4F20-97D8-4FDB731295FE}" srcOrd="0" destOrd="0" presId="urn:microsoft.com/office/officeart/2005/8/layout/orgChart1"/>
    <dgm:cxn modelId="{2C571A58-308A-4F22-8D13-2ADBDC386BFF}" type="presParOf" srcId="{28FCABCA-0A41-4F20-97D8-4FDB731295FE}" destId="{67828945-4042-4611-8D77-40ABC313759D}" srcOrd="0" destOrd="0" presId="urn:microsoft.com/office/officeart/2005/8/layout/orgChart1"/>
    <dgm:cxn modelId="{6C154214-8695-408B-A517-FDBC9A070D9A}" type="presParOf" srcId="{28FCABCA-0A41-4F20-97D8-4FDB731295FE}" destId="{85804A2B-6D0D-4A45-8E69-9FF2CE81FE9D}" srcOrd="1" destOrd="0" presId="urn:microsoft.com/office/officeart/2005/8/layout/orgChart1"/>
    <dgm:cxn modelId="{2450719A-6B9D-43B4-A6CB-94C65653A661}" type="presParOf" srcId="{7439EF65-1719-4FDC-9AE2-DD243170BCBC}" destId="{ED17EADF-C91C-4A0D-AE79-F4D2BADE2FE1}" srcOrd="1" destOrd="0" presId="urn:microsoft.com/office/officeart/2005/8/layout/orgChart1"/>
    <dgm:cxn modelId="{082D4E3A-8014-4F3F-B88E-3619A04FA29E}" type="presParOf" srcId="{7439EF65-1719-4FDC-9AE2-DD243170BCBC}" destId="{D7765116-17DB-49A3-85C7-589AFA015439}" srcOrd="2" destOrd="0" presId="urn:microsoft.com/office/officeart/2005/8/layout/orgChart1"/>
    <dgm:cxn modelId="{A2B24B0F-8D8A-4874-A1AB-33AB86135F9F}" type="presParOf" srcId="{F82DC64E-F4B3-4713-A3C2-5D5B6309CA74}" destId="{33911AAD-E5ED-45B2-A574-C773D2C1B313}" srcOrd="2" destOrd="0" presId="urn:microsoft.com/office/officeart/2005/8/layout/orgChart1"/>
    <dgm:cxn modelId="{EB1EF1D0-A7E8-4CEE-850D-2E499EFC0F8B}" type="presParOf" srcId="{F82DC64E-F4B3-4713-A3C2-5D5B6309CA74}" destId="{BBE149A0-5F0C-47DE-AD53-2398F904BE3E}" srcOrd="3" destOrd="0" presId="urn:microsoft.com/office/officeart/2005/8/layout/orgChart1"/>
    <dgm:cxn modelId="{5064DF77-9ADB-474E-A2DD-12D527103FA5}" type="presParOf" srcId="{BBE149A0-5F0C-47DE-AD53-2398F904BE3E}" destId="{CB61FF53-92D6-4503-83A7-85E785534433}" srcOrd="0" destOrd="0" presId="urn:microsoft.com/office/officeart/2005/8/layout/orgChart1"/>
    <dgm:cxn modelId="{7FCFE6D6-C9DC-4120-8ECD-E428C0BD9FD5}" type="presParOf" srcId="{CB61FF53-92D6-4503-83A7-85E785534433}" destId="{A3AECE72-73C4-4711-8C68-6DF0A5B4D973}" srcOrd="0" destOrd="0" presId="urn:microsoft.com/office/officeart/2005/8/layout/orgChart1"/>
    <dgm:cxn modelId="{58EA29FA-039D-4ED4-8A07-71E11EC7C4BA}" type="presParOf" srcId="{CB61FF53-92D6-4503-83A7-85E785534433}" destId="{0F0996C4-0B4B-487C-82F3-0C2C2DBBA33F}" srcOrd="1" destOrd="0" presId="urn:microsoft.com/office/officeart/2005/8/layout/orgChart1"/>
    <dgm:cxn modelId="{6C8A50BD-B2FA-4349-B275-DEB6962B452C}" type="presParOf" srcId="{BBE149A0-5F0C-47DE-AD53-2398F904BE3E}" destId="{9BE72EAC-B714-4114-B390-0A39CBD06753}" srcOrd="1" destOrd="0" presId="urn:microsoft.com/office/officeart/2005/8/layout/orgChart1"/>
    <dgm:cxn modelId="{F0573980-2834-45E0-9FD3-B3B3C4EFD43F}" type="presParOf" srcId="{BBE149A0-5F0C-47DE-AD53-2398F904BE3E}" destId="{20A40836-B7D5-4CF2-86D5-26D1A191FE05}" srcOrd="2" destOrd="0" presId="urn:microsoft.com/office/officeart/2005/8/layout/orgChart1"/>
    <dgm:cxn modelId="{C62E4FA0-208E-41D0-B77C-F4D3132DF197}" type="presParOf" srcId="{F82DC64E-F4B3-4713-A3C2-5D5B6309CA74}" destId="{AC8274C9-F32C-4329-B63B-7AA3425EB9FE}" srcOrd="4" destOrd="0" presId="urn:microsoft.com/office/officeart/2005/8/layout/orgChart1"/>
    <dgm:cxn modelId="{EB2DFF4A-8EE5-4860-AD4A-62C5EA3903A9}" type="presParOf" srcId="{F82DC64E-F4B3-4713-A3C2-5D5B6309CA74}" destId="{CA1CF7D4-9E8A-45F2-B8CE-05E529B70FE2}" srcOrd="5" destOrd="0" presId="urn:microsoft.com/office/officeart/2005/8/layout/orgChart1"/>
    <dgm:cxn modelId="{BD601D6F-846C-4D92-88B6-4D3D9DD45BD5}" type="presParOf" srcId="{CA1CF7D4-9E8A-45F2-B8CE-05E529B70FE2}" destId="{F5F0040F-0445-428B-8CE9-3A0CA2328415}" srcOrd="0" destOrd="0" presId="urn:microsoft.com/office/officeart/2005/8/layout/orgChart1"/>
    <dgm:cxn modelId="{40C6572F-F1A1-46E1-9F47-6E1A5C2F91D3}" type="presParOf" srcId="{F5F0040F-0445-428B-8CE9-3A0CA2328415}" destId="{E0C1CE5C-AD94-4633-BBF6-3C31032AE579}" srcOrd="0" destOrd="0" presId="urn:microsoft.com/office/officeart/2005/8/layout/orgChart1"/>
    <dgm:cxn modelId="{18D4C088-88D1-4C72-8F8A-645154CBB805}" type="presParOf" srcId="{F5F0040F-0445-428B-8CE9-3A0CA2328415}" destId="{EB0391B3-7B2D-4333-BCFA-DBC8A41D4AC1}" srcOrd="1" destOrd="0" presId="urn:microsoft.com/office/officeart/2005/8/layout/orgChart1"/>
    <dgm:cxn modelId="{7BE52320-F3D5-4F66-A1C1-9CCCC0F3FE7B}" type="presParOf" srcId="{CA1CF7D4-9E8A-45F2-B8CE-05E529B70FE2}" destId="{6C1D2A94-33FC-4729-9AC3-317C9B10045B}" srcOrd="1" destOrd="0" presId="urn:microsoft.com/office/officeart/2005/8/layout/orgChart1"/>
    <dgm:cxn modelId="{73EB90E7-06BB-4156-B596-AED722B019AF}" type="presParOf" srcId="{CA1CF7D4-9E8A-45F2-B8CE-05E529B70FE2}" destId="{460F74B9-EAEF-4621-907D-2B8235E3D4BE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Coordinador(a)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/>
          </a:r>
          <a:b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de Inspección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Jefe(a) de Área </a:t>
          </a:r>
          <a:b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Técnica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A605F-9E8A-4311-B0AC-1345F6181121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Supervisor(a) de Protección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F6F74E3B-A391-45EB-8620-10A939872F96}" type="par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99518C-401D-43D0-8D52-6443C44628FE}" type="sib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E1E85134-C875-48AB-AFB9-B9F7A4F4066B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Inspectores(as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) de Protección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9DD4B001-E6E3-4B16-B291-2AB6E8F1D530}" type="sib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8FD5EA3E-9D85-4BBE-983B-275D18F58308}" type="par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C7FEAE-41B4-4445-9662-12AF47C25C28}">
      <dgm:prSet custT="1"/>
      <dgm:spPr/>
      <dgm:t>
        <a:bodyPr/>
        <a:lstStyle/>
        <a:p>
          <a:r>
            <a:rPr lang="es-MX" sz="1200" b="0" i="0" dirty="0" smtClean="0">
              <a:solidFill>
                <a:schemeClr val="tx1"/>
              </a:solidFill>
              <a:cs typeface="Calibri Light" panose="020F0302020204030204" pitchFamily="34" charset="0"/>
            </a:rPr>
            <a:t>Auxiliar Administrativo(a)</a:t>
          </a:r>
          <a:br>
            <a:rPr lang="es-MX" sz="1200" b="0" i="0" dirty="0" smtClean="0">
              <a:solidFill>
                <a:schemeClr val="tx1"/>
              </a:solidFill>
              <a:cs typeface="Calibri Light" panose="020F0302020204030204" pitchFamily="34" charset="0"/>
            </a:rPr>
          </a:br>
          <a:endParaRPr lang="es-MX" sz="1200" b="0" i="0" dirty="0" smtClean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73D45893-2D73-4F7D-82FF-3889F4FA9CC6}" type="parTrans" cxnId="{4B65BB20-77EA-4FEB-A92A-A12A0523D7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E2C3E75-559F-450F-9095-91CFCA0A3796}" type="sibTrans" cxnId="{4B65BB20-77EA-4FEB-A92A-A12A0523D7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82589" custScaleY="91788" custLinFactNeighborX="678" custLinFactNeighborY="125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4023EFA4-FD1E-41FE-8161-320F5CC19CAF}" type="pres">
      <dgm:prSet presAssocID="{50B39BE9-A0B6-4E51-BB43-90BAE289D245}" presName="Name35" presStyleLbl="parChTrans1D2" presStyleIdx="0" presStyleCnt="1"/>
      <dgm:spPr/>
      <dgm:t>
        <a:bodyPr/>
        <a:lstStyle/>
        <a:p>
          <a:endParaRPr lang="es-ES"/>
        </a:p>
      </dgm:t>
    </dgm:pt>
    <dgm:pt modelId="{7439EF65-1719-4FDC-9AE2-DD243170BCBC}" type="pres">
      <dgm:prSet presAssocID="{B3C1F8AF-B252-43AC-8ED3-3D3880F2F1F8}" presName="hierRoot2" presStyleCnt="0">
        <dgm:presLayoutVars>
          <dgm:hierBranch/>
        </dgm:presLayoutVars>
      </dgm:prSet>
      <dgm:spPr/>
    </dgm:pt>
    <dgm:pt modelId="{28FCABCA-0A41-4F20-97D8-4FDB731295FE}" type="pres">
      <dgm:prSet presAssocID="{B3C1F8AF-B252-43AC-8ED3-3D3880F2F1F8}" presName="rootComposite" presStyleCnt="0"/>
      <dgm:spPr/>
    </dgm:pt>
    <dgm:pt modelId="{67828945-4042-4611-8D77-40ABC313759D}" type="pres">
      <dgm:prSet presAssocID="{B3C1F8AF-B252-43AC-8ED3-3D3880F2F1F8}" presName="rootText" presStyleLbl="node2" presStyleIdx="0" presStyleCnt="1" custScaleX="60616" custScaleY="66030" custLinFactNeighborX="652" custLinFactNeighborY="26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804A2B-6D0D-4A45-8E69-9FF2CE81FE9D}" type="pres">
      <dgm:prSet presAssocID="{B3C1F8AF-B252-43AC-8ED3-3D3880F2F1F8}" presName="rootConnector" presStyleLbl="node2" presStyleIdx="0" presStyleCnt="1"/>
      <dgm:spPr/>
      <dgm:t>
        <a:bodyPr/>
        <a:lstStyle/>
        <a:p>
          <a:endParaRPr lang="es-ES"/>
        </a:p>
      </dgm:t>
    </dgm:pt>
    <dgm:pt modelId="{ED17EADF-C91C-4A0D-AE79-F4D2BADE2FE1}" type="pres">
      <dgm:prSet presAssocID="{B3C1F8AF-B252-43AC-8ED3-3D3880F2F1F8}" presName="hierChild4" presStyleCnt="0"/>
      <dgm:spPr/>
    </dgm:pt>
    <dgm:pt modelId="{FC82F603-81AA-4E9A-A72D-9D7CE0EFA3D0}" type="pres">
      <dgm:prSet presAssocID="{F6F74E3B-A391-45EB-8620-10A939872F96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5D8FF4C-52D7-4816-BE9B-AD2FB827954C}" type="pres">
      <dgm:prSet presAssocID="{4A7A605F-9E8A-4311-B0AC-1345F6181121}" presName="hierRoot2" presStyleCnt="0">
        <dgm:presLayoutVars>
          <dgm:hierBranch/>
        </dgm:presLayoutVars>
      </dgm:prSet>
      <dgm:spPr/>
    </dgm:pt>
    <dgm:pt modelId="{56100264-481A-4F24-A07C-636401B21B2B}" type="pres">
      <dgm:prSet presAssocID="{4A7A605F-9E8A-4311-B0AC-1345F6181121}" presName="rootComposite" presStyleCnt="0"/>
      <dgm:spPr/>
    </dgm:pt>
    <dgm:pt modelId="{394F460E-1115-4261-BACC-6401565DD2C1}" type="pres">
      <dgm:prSet presAssocID="{4A7A605F-9E8A-4311-B0AC-1345F6181121}" presName="rootText" presStyleLbl="node3" presStyleIdx="0" presStyleCnt="1" custScaleX="60616" custScaleY="66030" custLinFactNeighborX="706" custLinFactNeighborY="-61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35C346-69A2-4AB5-B8E0-E019034A88B9}" type="pres">
      <dgm:prSet presAssocID="{4A7A605F-9E8A-4311-B0AC-1345F6181121}" presName="rootConnector" presStyleLbl="node3" presStyleIdx="0" presStyleCnt="1"/>
      <dgm:spPr/>
      <dgm:t>
        <a:bodyPr/>
        <a:lstStyle/>
        <a:p>
          <a:endParaRPr lang="es-ES"/>
        </a:p>
      </dgm:t>
    </dgm:pt>
    <dgm:pt modelId="{839118D2-CEE4-492A-8AAF-2E107E7FEAF1}" type="pres">
      <dgm:prSet presAssocID="{4A7A605F-9E8A-4311-B0AC-1345F6181121}" presName="hierChild4" presStyleCnt="0"/>
      <dgm:spPr/>
    </dgm:pt>
    <dgm:pt modelId="{70D37928-12AB-43FA-8FA7-9517DFE379DA}" type="pres">
      <dgm:prSet presAssocID="{8FD5EA3E-9D85-4BBE-983B-275D18F58308}" presName="Name35" presStyleLbl="parChTrans1D4" presStyleIdx="0" presStyleCnt="2"/>
      <dgm:spPr/>
      <dgm:t>
        <a:bodyPr/>
        <a:lstStyle/>
        <a:p>
          <a:endParaRPr lang="es-ES"/>
        </a:p>
      </dgm:t>
    </dgm:pt>
    <dgm:pt modelId="{784FFBE6-D84D-4652-A31A-A6062440A6F4}" type="pres">
      <dgm:prSet presAssocID="{E1E85134-C875-48AB-AFB9-B9F7A4F4066B}" presName="hierRoot2" presStyleCnt="0">
        <dgm:presLayoutVars>
          <dgm:hierBranch val="init"/>
        </dgm:presLayoutVars>
      </dgm:prSet>
      <dgm:spPr/>
    </dgm:pt>
    <dgm:pt modelId="{14BC83C0-E6A8-49E3-8828-D9974A6989AC}" type="pres">
      <dgm:prSet presAssocID="{E1E85134-C875-48AB-AFB9-B9F7A4F4066B}" presName="rootComposite" presStyleCnt="0"/>
      <dgm:spPr/>
    </dgm:pt>
    <dgm:pt modelId="{4D52F204-F63C-4BDC-965B-CE1874CCC3DB}" type="pres">
      <dgm:prSet presAssocID="{E1E85134-C875-48AB-AFB9-B9F7A4F4066B}" presName="rootText" presStyleLbl="node4" presStyleIdx="0" presStyleCnt="2" custScaleX="73789" custScaleY="81508" custLinFactNeighborX="652" custLinFactNeighborY="3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872F-D514-44F8-8E34-1B525ECB397B}" type="pres">
      <dgm:prSet presAssocID="{E1E85134-C875-48AB-AFB9-B9F7A4F4066B}" presName="rootConnector" presStyleLbl="node4" presStyleIdx="0" presStyleCnt="2"/>
      <dgm:spPr/>
      <dgm:t>
        <a:bodyPr/>
        <a:lstStyle/>
        <a:p>
          <a:endParaRPr lang="es-ES"/>
        </a:p>
      </dgm:t>
    </dgm:pt>
    <dgm:pt modelId="{CF5CACCD-3865-4F78-816D-AB3526025D46}" type="pres">
      <dgm:prSet presAssocID="{E1E85134-C875-48AB-AFB9-B9F7A4F4066B}" presName="hierChild4" presStyleCnt="0"/>
      <dgm:spPr/>
    </dgm:pt>
    <dgm:pt modelId="{EFB0F918-3C0A-490C-BDD8-40CC9FE7CEE3}" type="pres">
      <dgm:prSet presAssocID="{E1E85134-C875-48AB-AFB9-B9F7A4F4066B}" presName="hierChild5" presStyleCnt="0"/>
      <dgm:spPr/>
    </dgm:pt>
    <dgm:pt modelId="{74F4F864-CAC0-417D-BDCE-4383E7ABAFA6}" type="pres">
      <dgm:prSet presAssocID="{73D45893-2D73-4F7D-82FF-3889F4FA9CC6}" presName="Name35" presStyleLbl="parChTrans1D4" presStyleIdx="1" presStyleCnt="2"/>
      <dgm:spPr/>
      <dgm:t>
        <a:bodyPr/>
        <a:lstStyle/>
        <a:p>
          <a:endParaRPr lang="es-ES"/>
        </a:p>
      </dgm:t>
    </dgm:pt>
    <dgm:pt modelId="{5D342AD4-42D0-46E1-B618-1A023101DFA8}" type="pres">
      <dgm:prSet presAssocID="{F8C7FEAE-41B4-4445-9662-12AF47C25C28}" presName="hierRoot2" presStyleCnt="0">
        <dgm:presLayoutVars>
          <dgm:hierBranch val="init"/>
        </dgm:presLayoutVars>
      </dgm:prSet>
      <dgm:spPr/>
    </dgm:pt>
    <dgm:pt modelId="{4173303B-CD29-499A-9D0B-5C1DB4576D7C}" type="pres">
      <dgm:prSet presAssocID="{F8C7FEAE-41B4-4445-9662-12AF47C25C28}" presName="rootComposite" presStyleCnt="0"/>
      <dgm:spPr/>
    </dgm:pt>
    <dgm:pt modelId="{A0A85CC1-FFDD-469A-9720-F452E4CFD5BC}" type="pres">
      <dgm:prSet presAssocID="{F8C7FEAE-41B4-4445-9662-12AF47C25C28}" presName="rootText" presStyleLbl="node4" presStyleIdx="1" presStyleCnt="2" custScaleX="73789" custScaleY="815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CB9F1E-166C-4282-922B-FD97A82125ED}" type="pres">
      <dgm:prSet presAssocID="{F8C7FEAE-41B4-4445-9662-12AF47C25C28}" presName="rootConnector" presStyleLbl="node4" presStyleIdx="1" presStyleCnt="2"/>
      <dgm:spPr/>
      <dgm:t>
        <a:bodyPr/>
        <a:lstStyle/>
        <a:p>
          <a:endParaRPr lang="es-ES"/>
        </a:p>
      </dgm:t>
    </dgm:pt>
    <dgm:pt modelId="{60C107BB-67E8-4973-B657-1F03E8EF0605}" type="pres">
      <dgm:prSet presAssocID="{F8C7FEAE-41B4-4445-9662-12AF47C25C28}" presName="hierChild4" presStyleCnt="0"/>
      <dgm:spPr/>
    </dgm:pt>
    <dgm:pt modelId="{4F5840E7-2490-4A34-B3D4-1F03A4C5C040}" type="pres">
      <dgm:prSet presAssocID="{F8C7FEAE-41B4-4445-9662-12AF47C25C28}" presName="hierChild5" presStyleCnt="0"/>
      <dgm:spPr/>
    </dgm:pt>
    <dgm:pt modelId="{3613F99F-8598-480D-AA96-92802DBFAA2A}" type="pres">
      <dgm:prSet presAssocID="{4A7A605F-9E8A-4311-B0AC-1345F6181121}" presName="hierChild5" presStyleCnt="0"/>
      <dgm:spPr/>
    </dgm:pt>
    <dgm:pt modelId="{D7765116-17DB-49A3-85C7-589AFA015439}" type="pres">
      <dgm:prSet presAssocID="{B3C1F8AF-B252-43AC-8ED3-3D3880F2F1F8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BD706153-1258-45D5-96FB-5EDCD55ED3D3}" type="presOf" srcId="{73D45893-2D73-4F7D-82FF-3889F4FA9CC6}" destId="{74F4F864-CAC0-417D-BDCE-4383E7ABAFA6}" srcOrd="0" destOrd="0" presId="urn:microsoft.com/office/officeart/2005/8/layout/orgChart1"/>
    <dgm:cxn modelId="{936F440A-B805-4842-AB3D-FB916F7AE61B}" srcId="{4A7A605F-9E8A-4311-B0AC-1345F6181121}" destId="{E1E85134-C875-48AB-AFB9-B9F7A4F4066B}" srcOrd="0" destOrd="0" parTransId="{8FD5EA3E-9D85-4BBE-983B-275D18F58308}" sibTransId="{9DD4B001-E6E3-4B16-B291-2AB6E8F1D530}"/>
    <dgm:cxn modelId="{B5723AA5-EFB7-4E75-8704-FDEAC85BD71B}" type="presOf" srcId="{E1E85134-C875-48AB-AFB9-B9F7A4F4066B}" destId="{DC26872F-D514-44F8-8E34-1B525ECB397B}" srcOrd="1" destOrd="0" presId="urn:microsoft.com/office/officeart/2005/8/layout/orgChart1"/>
    <dgm:cxn modelId="{70A6FDF5-D80E-4B1A-A5DE-4948D323548A}" srcId="{A3128200-1B41-42D2-AE41-5FB0156213BD}" destId="{B3C1F8AF-B252-43AC-8ED3-3D3880F2F1F8}" srcOrd="0" destOrd="0" parTransId="{50B39BE9-A0B6-4E51-BB43-90BAE289D245}" sibTransId="{74E76370-A507-47C7-877E-3200B8B52E31}"/>
    <dgm:cxn modelId="{116FD575-47B2-4553-8EA1-063F957F6456}" type="presOf" srcId="{E1E85134-C875-48AB-AFB9-B9F7A4F4066B}" destId="{4D52F204-F63C-4BDC-965B-CE1874CCC3DB}" srcOrd="0" destOrd="0" presId="urn:microsoft.com/office/officeart/2005/8/layout/orgChart1"/>
    <dgm:cxn modelId="{4B65BB20-77EA-4FEB-A92A-A12A0523D71B}" srcId="{4A7A605F-9E8A-4311-B0AC-1345F6181121}" destId="{F8C7FEAE-41B4-4445-9662-12AF47C25C28}" srcOrd="1" destOrd="0" parTransId="{73D45893-2D73-4F7D-82FF-3889F4FA9CC6}" sibTransId="{8E2C3E75-559F-450F-9095-91CFCA0A3796}"/>
    <dgm:cxn modelId="{C91210C4-77A6-4C08-AA20-417EFC74E506}" type="presOf" srcId="{4A7A605F-9E8A-4311-B0AC-1345F6181121}" destId="{D835C346-69A2-4AB5-B8E0-E019034A88B9}" srcOrd="1" destOrd="0" presId="urn:microsoft.com/office/officeart/2005/8/layout/orgChart1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5D8B33C2-F703-4B94-A47B-6AF485A7A3D0}" type="presOf" srcId="{F8C7FEAE-41B4-4445-9662-12AF47C25C28}" destId="{A0A85CC1-FFDD-469A-9720-F452E4CFD5BC}" srcOrd="0" destOrd="0" presId="urn:microsoft.com/office/officeart/2005/8/layout/orgChart1"/>
    <dgm:cxn modelId="{D822205B-6716-4E0A-AB6F-2887E31D6687}" srcId="{B3C1F8AF-B252-43AC-8ED3-3D3880F2F1F8}" destId="{4A7A605F-9E8A-4311-B0AC-1345F6181121}" srcOrd="0" destOrd="0" parTransId="{F6F74E3B-A391-45EB-8620-10A939872F96}" sibTransId="{F899518C-401D-43D0-8D52-6443C44628FE}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D827D6CE-9C81-4D60-9F69-ADB39B5C76E4}" type="presOf" srcId="{F6F74E3B-A391-45EB-8620-10A939872F96}" destId="{FC82F603-81AA-4E9A-A72D-9D7CE0EFA3D0}" srcOrd="0" destOrd="0" presId="urn:microsoft.com/office/officeart/2005/8/layout/orgChart1"/>
    <dgm:cxn modelId="{8272087C-4EE9-48F0-BF78-F14F1EBA8419}" type="presOf" srcId="{F8C7FEAE-41B4-4445-9662-12AF47C25C28}" destId="{30CB9F1E-166C-4282-922B-FD97A82125ED}" srcOrd="1" destOrd="0" presId="urn:microsoft.com/office/officeart/2005/8/layout/orgChart1"/>
    <dgm:cxn modelId="{FFB422E3-7E12-4A4E-923D-77F597E3799D}" type="presOf" srcId="{B3C1F8AF-B252-43AC-8ED3-3D3880F2F1F8}" destId="{85804A2B-6D0D-4A45-8E69-9FF2CE81FE9D}" srcOrd="1" destOrd="0" presId="urn:microsoft.com/office/officeart/2005/8/layout/orgChart1"/>
    <dgm:cxn modelId="{5E5FCE9D-1BF4-4720-821D-F7933E53BD4D}" type="presOf" srcId="{8FD5EA3E-9D85-4BBE-983B-275D18F58308}" destId="{70D37928-12AB-43FA-8FA7-9517DFE379DA}" srcOrd="0" destOrd="0" presId="urn:microsoft.com/office/officeart/2005/8/layout/orgChart1"/>
    <dgm:cxn modelId="{3428A722-74AF-498B-8745-FC2D38FAD8BD}" type="presOf" srcId="{4A7A605F-9E8A-4311-B0AC-1345F6181121}" destId="{394F460E-1115-4261-BACC-6401565DD2C1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2A50FCB8-2D04-4933-85E8-9151E1172567}" type="presOf" srcId="{B3C1F8AF-B252-43AC-8ED3-3D3880F2F1F8}" destId="{67828945-4042-4611-8D77-40ABC313759D}" srcOrd="0" destOrd="0" presId="urn:microsoft.com/office/officeart/2005/8/layout/orgChart1"/>
    <dgm:cxn modelId="{7D363E8F-FF00-4F72-8D7F-A610F0868155}" type="presOf" srcId="{50B39BE9-A0B6-4E51-BB43-90BAE289D245}" destId="{4023EFA4-FD1E-41FE-8161-320F5CC19CAF}" srcOrd="0" destOrd="0" presId="urn:microsoft.com/office/officeart/2005/8/layout/orgChart1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95BC6D15-E6CC-4107-AAEF-3A195042EAA5}" type="presParOf" srcId="{F82DC64E-F4B3-4713-A3C2-5D5B6309CA74}" destId="{4023EFA4-FD1E-41FE-8161-320F5CC19CAF}" srcOrd="0" destOrd="0" presId="urn:microsoft.com/office/officeart/2005/8/layout/orgChart1"/>
    <dgm:cxn modelId="{C7392DB4-9E98-40E3-8474-78AB448F511C}" type="presParOf" srcId="{F82DC64E-F4B3-4713-A3C2-5D5B6309CA74}" destId="{7439EF65-1719-4FDC-9AE2-DD243170BCBC}" srcOrd="1" destOrd="0" presId="urn:microsoft.com/office/officeart/2005/8/layout/orgChart1"/>
    <dgm:cxn modelId="{181190BF-888B-426B-9EB0-3FD8A21FA83B}" type="presParOf" srcId="{7439EF65-1719-4FDC-9AE2-DD243170BCBC}" destId="{28FCABCA-0A41-4F20-97D8-4FDB731295FE}" srcOrd="0" destOrd="0" presId="urn:microsoft.com/office/officeart/2005/8/layout/orgChart1"/>
    <dgm:cxn modelId="{2C571A58-308A-4F22-8D13-2ADBDC386BFF}" type="presParOf" srcId="{28FCABCA-0A41-4F20-97D8-4FDB731295FE}" destId="{67828945-4042-4611-8D77-40ABC313759D}" srcOrd="0" destOrd="0" presId="urn:microsoft.com/office/officeart/2005/8/layout/orgChart1"/>
    <dgm:cxn modelId="{6C154214-8695-408B-A517-FDBC9A070D9A}" type="presParOf" srcId="{28FCABCA-0A41-4F20-97D8-4FDB731295FE}" destId="{85804A2B-6D0D-4A45-8E69-9FF2CE81FE9D}" srcOrd="1" destOrd="0" presId="urn:microsoft.com/office/officeart/2005/8/layout/orgChart1"/>
    <dgm:cxn modelId="{2450719A-6B9D-43B4-A6CB-94C65653A661}" type="presParOf" srcId="{7439EF65-1719-4FDC-9AE2-DD243170BCBC}" destId="{ED17EADF-C91C-4A0D-AE79-F4D2BADE2FE1}" srcOrd="1" destOrd="0" presId="urn:microsoft.com/office/officeart/2005/8/layout/orgChart1"/>
    <dgm:cxn modelId="{38CCC8C9-59D9-4D3C-BA5A-447F9B852C45}" type="presParOf" srcId="{ED17EADF-C91C-4A0D-AE79-F4D2BADE2FE1}" destId="{FC82F603-81AA-4E9A-A72D-9D7CE0EFA3D0}" srcOrd="0" destOrd="0" presId="urn:microsoft.com/office/officeart/2005/8/layout/orgChart1"/>
    <dgm:cxn modelId="{9587DA5D-1A87-450B-8613-92C8879F01A4}" type="presParOf" srcId="{ED17EADF-C91C-4A0D-AE79-F4D2BADE2FE1}" destId="{E5D8FF4C-52D7-4816-BE9B-AD2FB827954C}" srcOrd="1" destOrd="0" presId="urn:microsoft.com/office/officeart/2005/8/layout/orgChart1"/>
    <dgm:cxn modelId="{134226D0-7AAB-4ECF-ADED-F836B21F7ED7}" type="presParOf" srcId="{E5D8FF4C-52D7-4816-BE9B-AD2FB827954C}" destId="{56100264-481A-4F24-A07C-636401B21B2B}" srcOrd="0" destOrd="0" presId="urn:microsoft.com/office/officeart/2005/8/layout/orgChart1"/>
    <dgm:cxn modelId="{1E9E71F5-A7BC-441B-8AB9-E4313B6B3D31}" type="presParOf" srcId="{56100264-481A-4F24-A07C-636401B21B2B}" destId="{394F460E-1115-4261-BACC-6401565DD2C1}" srcOrd="0" destOrd="0" presId="urn:microsoft.com/office/officeart/2005/8/layout/orgChart1"/>
    <dgm:cxn modelId="{4889FA0E-E836-461F-8FE2-39E706A95A12}" type="presParOf" srcId="{56100264-481A-4F24-A07C-636401B21B2B}" destId="{D835C346-69A2-4AB5-B8E0-E019034A88B9}" srcOrd="1" destOrd="0" presId="urn:microsoft.com/office/officeart/2005/8/layout/orgChart1"/>
    <dgm:cxn modelId="{02405282-8C5B-40B3-8DDF-36C9F24CEE6B}" type="presParOf" srcId="{E5D8FF4C-52D7-4816-BE9B-AD2FB827954C}" destId="{839118D2-CEE4-492A-8AAF-2E107E7FEAF1}" srcOrd="1" destOrd="0" presId="urn:microsoft.com/office/officeart/2005/8/layout/orgChart1"/>
    <dgm:cxn modelId="{217FAF77-6033-4AA2-8F95-64687EA53FA2}" type="presParOf" srcId="{839118D2-CEE4-492A-8AAF-2E107E7FEAF1}" destId="{70D37928-12AB-43FA-8FA7-9517DFE379DA}" srcOrd="0" destOrd="0" presId="urn:microsoft.com/office/officeart/2005/8/layout/orgChart1"/>
    <dgm:cxn modelId="{263DAFF0-E7CD-4D49-BBFA-95B6B0F9803D}" type="presParOf" srcId="{839118D2-CEE4-492A-8AAF-2E107E7FEAF1}" destId="{784FFBE6-D84D-4652-A31A-A6062440A6F4}" srcOrd="1" destOrd="0" presId="urn:microsoft.com/office/officeart/2005/8/layout/orgChart1"/>
    <dgm:cxn modelId="{744CD5F0-2440-4B96-8F40-5AE5082A7EB2}" type="presParOf" srcId="{784FFBE6-D84D-4652-A31A-A6062440A6F4}" destId="{14BC83C0-E6A8-49E3-8828-D9974A6989AC}" srcOrd="0" destOrd="0" presId="urn:microsoft.com/office/officeart/2005/8/layout/orgChart1"/>
    <dgm:cxn modelId="{CB5B2218-6D81-4784-ABED-AE5F95810C6C}" type="presParOf" srcId="{14BC83C0-E6A8-49E3-8828-D9974A6989AC}" destId="{4D52F204-F63C-4BDC-965B-CE1874CCC3DB}" srcOrd="0" destOrd="0" presId="urn:microsoft.com/office/officeart/2005/8/layout/orgChart1"/>
    <dgm:cxn modelId="{05677A9A-0BBA-4CD7-90A9-2177E0829DCA}" type="presParOf" srcId="{14BC83C0-E6A8-49E3-8828-D9974A6989AC}" destId="{DC26872F-D514-44F8-8E34-1B525ECB397B}" srcOrd="1" destOrd="0" presId="urn:microsoft.com/office/officeart/2005/8/layout/orgChart1"/>
    <dgm:cxn modelId="{4459B2AF-1902-4D26-A854-E7EB49350968}" type="presParOf" srcId="{784FFBE6-D84D-4652-A31A-A6062440A6F4}" destId="{CF5CACCD-3865-4F78-816D-AB3526025D46}" srcOrd="1" destOrd="0" presId="urn:microsoft.com/office/officeart/2005/8/layout/orgChart1"/>
    <dgm:cxn modelId="{F6F0E8EF-4341-4ECF-93A7-FE92907B45FB}" type="presParOf" srcId="{784FFBE6-D84D-4652-A31A-A6062440A6F4}" destId="{EFB0F918-3C0A-490C-BDD8-40CC9FE7CEE3}" srcOrd="2" destOrd="0" presId="urn:microsoft.com/office/officeart/2005/8/layout/orgChart1"/>
    <dgm:cxn modelId="{7D86DBC9-CBFB-43AC-B25D-2FDC00C38D4E}" type="presParOf" srcId="{839118D2-CEE4-492A-8AAF-2E107E7FEAF1}" destId="{74F4F864-CAC0-417D-BDCE-4383E7ABAFA6}" srcOrd="2" destOrd="0" presId="urn:microsoft.com/office/officeart/2005/8/layout/orgChart1"/>
    <dgm:cxn modelId="{BF45E82B-5258-4C80-881A-4167427EBF18}" type="presParOf" srcId="{839118D2-CEE4-492A-8AAF-2E107E7FEAF1}" destId="{5D342AD4-42D0-46E1-B618-1A023101DFA8}" srcOrd="3" destOrd="0" presId="urn:microsoft.com/office/officeart/2005/8/layout/orgChart1"/>
    <dgm:cxn modelId="{F1616EF2-AEA3-4FD7-A9F2-4BFC8381BF39}" type="presParOf" srcId="{5D342AD4-42D0-46E1-B618-1A023101DFA8}" destId="{4173303B-CD29-499A-9D0B-5C1DB4576D7C}" srcOrd="0" destOrd="0" presId="urn:microsoft.com/office/officeart/2005/8/layout/orgChart1"/>
    <dgm:cxn modelId="{67782FCA-72ED-48EE-A3C1-8B780EF44A0C}" type="presParOf" srcId="{4173303B-CD29-499A-9D0B-5C1DB4576D7C}" destId="{A0A85CC1-FFDD-469A-9720-F452E4CFD5BC}" srcOrd="0" destOrd="0" presId="urn:microsoft.com/office/officeart/2005/8/layout/orgChart1"/>
    <dgm:cxn modelId="{3E733EA7-CA05-4F94-B7CF-9EC51901A528}" type="presParOf" srcId="{4173303B-CD29-499A-9D0B-5C1DB4576D7C}" destId="{30CB9F1E-166C-4282-922B-FD97A82125ED}" srcOrd="1" destOrd="0" presId="urn:microsoft.com/office/officeart/2005/8/layout/orgChart1"/>
    <dgm:cxn modelId="{6D8DCD18-20D3-4C7D-92DB-D302AA8DC2D4}" type="presParOf" srcId="{5D342AD4-42D0-46E1-B618-1A023101DFA8}" destId="{60C107BB-67E8-4973-B657-1F03E8EF0605}" srcOrd="1" destOrd="0" presId="urn:microsoft.com/office/officeart/2005/8/layout/orgChart1"/>
    <dgm:cxn modelId="{39EC9B7F-4C8E-4F1D-ACEC-22F82E3F7C45}" type="presParOf" srcId="{5D342AD4-42D0-46E1-B618-1A023101DFA8}" destId="{4F5840E7-2490-4A34-B3D4-1F03A4C5C040}" srcOrd="2" destOrd="0" presId="urn:microsoft.com/office/officeart/2005/8/layout/orgChart1"/>
    <dgm:cxn modelId="{D98EABB1-92C9-43D4-8C8C-B0E7E17897E0}" type="presParOf" srcId="{E5D8FF4C-52D7-4816-BE9B-AD2FB827954C}" destId="{3613F99F-8598-480D-AA96-92802DBFAA2A}" srcOrd="2" destOrd="0" presId="urn:microsoft.com/office/officeart/2005/8/layout/orgChart1"/>
    <dgm:cxn modelId="{082D4E3A-8014-4F3F-B88E-3619A04FA29E}" type="presParOf" srcId="{7439EF65-1719-4FDC-9AE2-DD243170BCBC}" destId="{D7765116-17DB-49A3-85C7-589AFA015439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Encargado(a) de Coordinación de Prevención y Administración de Emergencia </a:t>
          </a: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de Capacitación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F1E5911E-E6B8-4FE8-B84E-603F34F20EE1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Instructores(as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108A543D-1080-4702-81DD-D98315416EF4}" type="parTrans" cxnId="{6F5030EF-E100-4C71-A108-88BBB98D5FA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50744A8-95AE-45E0-A4C2-6526D20DCEF8}" type="sibTrans" cxnId="{6F5030EF-E100-4C71-A108-88BBB98D5FA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9FFC3A1-BA69-420F-A9E5-1B57AC24C837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Secretaria(o)</a:t>
          </a:r>
        </a:p>
        <a:p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90F04FBA-3A11-4800-8C34-C44233DA476F}" type="parTrans" cxnId="{F91FA302-7FB6-4242-A272-FA471B7E27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A84D5E-E1DE-4404-AF87-DEE2C8A50FD1}" type="sibTrans" cxnId="{F91FA302-7FB6-4242-A272-FA471B7E27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AE2FB93-1ACD-4E96-A981-28049F0A8891}" type="pres">
      <dgm:prSet presAssocID="{A3128200-1B41-42D2-AE41-5FB0156213BD}" presName="rootComposite1" presStyleCnt="0"/>
      <dgm:spPr/>
      <dgm:t>
        <a:bodyPr/>
        <a:lstStyle/>
        <a:p>
          <a:endParaRPr lang="es-ES"/>
        </a:p>
      </dgm:t>
    </dgm:pt>
    <dgm:pt modelId="{81979A19-F791-4732-A651-947C1F2296F3}" type="pres">
      <dgm:prSet presAssocID="{A3128200-1B41-42D2-AE41-5FB0156213BD}" presName="rootText1" presStyleLbl="node0" presStyleIdx="0" presStyleCnt="1" custScaleX="113556" custScaleY="125420" custLinFactNeighborX="828" custLinFactNeighborY="-203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  <dgm:t>
        <a:bodyPr/>
        <a:lstStyle/>
        <a:p>
          <a:endParaRPr lang="es-ES"/>
        </a:p>
      </dgm:t>
    </dgm:pt>
    <dgm:pt modelId="{6F4A5CFC-0C7C-42E1-9D4E-00054E05F0E5}" type="pres">
      <dgm:prSet presAssocID="{0545B90D-0211-4368-B564-02E2DA72F27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1B2BC9D0-DA74-489E-A3DA-759D32B6755E}" type="pres">
      <dgm:prSet presAssocID="{C16A467A-F81A-48BE-AF21-268EAF71CC16}" presName="rootComposite" presStyleCnt="0"/>
      <dgm:spPr/>
      <dgm:t>
        <a:bodyPr/>
        <a:lstStyle/>
        <a:p>
          <a:endParaRPr lang="es-ES"/>
        </a:p>
      </dgm:t>
    </dgm:pt>
    <dgm:pt modelId="{F6BBEC83-E208-4CDC-AF15-4EEBE065CBE1}" type="pres">
      <dgm:prSet presAssocID="{C16A467A-F81A-48BE-AF21-268EAF71CC16}" presName="rootText" presStyleLbl="node2" presStyleIdx="0" presStyleCnt="2" custScaleX="84354" custScaleY="91523" custLinFactNeighborX="828" custLinFactNeighborY="20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2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  <dgm:t>
        <a:bodyPr/>
        <a:lstStyle/>
        <a:p>
          <a:endParaRPr lang="es-ES"/>
        </a:p>
      </dgm:t>
    </dgm:pt>
    <dgm:pt modelId="{B052C8E6-DC3E-45CC-8B7E-BE52234D3EEB}" type="pres">
      <dgm:prSet presAssocID="{108A543D-1080-4702-81DD-D98315416EF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893098A8-1A6C-4B01-90B8-4A0DFB012371}" type="pres">
      <dgm:prSet presAssocID="{F1E5911E-E6B8-4FE8-B84E-603F34F20EE1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E0447859-B0EE-4AB1-9B80-D5E38A34F870}" type="pres">
      <dgm:prSet presAssocID="{F1E5911E-E6B8-4FE8-B84E-603F34F20EE1}" presName="rootComposite" presStyleCnt="0"/>
      <dgm:spPr/>
      <dgm:t>
        <a:bodyPr/>
        <a:lstStyle/>
        <a:p>
          <a:endParaRPr lang="es-ES"/>
        </a:p>
      </dgm:t>
    </dgm:pt>
    <dgm:pt modelId="{63398771-9DED-4234-852C-445A0B3A7A52}" type="pres">
      <dgm:prSet presAssocID="{F1E5911E-E6B8-4FE8-B84E-603F34F20EE1}" presName="rootText" presStyleLbl="node3" presStyleIdx="0" presStyleCnt="1" custScaleX="84354" custScaleY="91523" custLinFactNeighborX="828" custLinFactNeighborY="172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E4DEC3-9C45-45FC-BA20-289C38F1B941}" type="pres">
      <dgm:prSet presAssocID="{F1E5911E-E6B8-4FE8-B84E-603F34F20EE1}" presName="rootConnector" presStyleLbl="node3" presStyleIdx="0" presStyleCnt="1"/>
      <dgm:spPr/>
      <dgm:t>
        <a:bodyPr/>
        <a:lstStyle/>
        <a:p>
          <a:endParaRPr lang="es-ES"/>
        </a:p>
      </dgm:t>
    </dgm:pt>
    <dgm:pt modelId="{CA0F1B58-8F6A-46CC-BA05-506E4505172E}" type="pres">
      <dgm:prSet presAssocID="{F1E5911E-E6B8-4FE8-B84E-603F34F20EE1}" presName="hierChild4" presStyleCnt="0"/>
      <dgm:spPr/>
      <dgm:t>
        <a:bodyPr/>
        <a:lstStyle/>
        <a:p>
          <a:endParaRPr lang="es-ES"/>
        </a:p>
      </dgm:t>
    </dgm:pt>
    <dgm:pt modelId="{2C4343BF-A3D2-4C96-A88E-C7C3B82D6C2A}" type="pres">
      <dgm:prSet presAssocID="{F1E5911E-E6B8-4FE8-B84E-603F34F20EE1}" presName="hierChild5" presStyleCnt="0"/>
      <dgm:spPr/>
      <dgm:t>
        <a:bodyPr/>
        <a:lstStyle/>
        <a:p>
          <a:endParaRPr lang="es-ES"/>
        </a:p>
      </dgm:t>
    </dgm:pt>
    <dgm:pt modelId="{AE4437E1-0CAF-4460-8CE1-8D6E28955B40}" type="pres">
      <dgm:prSet presAssocID="{C16A467A-F81A-48BE-AF21-268EAF71CC16}" presName="hierChild5" presStyleCnt="0"/>
      <dgm:spPr/>
      <dgm:t>
        <a:bodyPr/>
        <a:lstStyle/>
        <a:p>
          <a:endParaRPr lang="es-ES"/>
        </a:p>
      </dgm:t>
    </dgm:pt>
    <dgm:pt modelId="{B5E94F7D-5C42-4BB3-9FC4-8835576FD67D}" type="pres">
      <dgm:prSet presAssocID="{90F04FBA-3A11-4800-8C34-C44233DA476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FE37BFA-680F-4C8C-BF19-D1A87CE92CE1}" type="pres">
      <dgm:prSet presAssocID="{B9FFC3A1-BA69-420F-A9E5-1B57AC24C837}" presName="hierRoot2" presStyleCnt="0">
        <dgm:presLayoutVars>
          <dgm:hierBranch val="init"/>
        </dgm:presLayoutVars>
      </dgm:prSet>
      <dgm:spPr/>
    </dgm:pt>
    <dgm:pt modelId="{3E391FA2-B0F6-48FE-90F8-7461023059C2}" type="pres">
      <dgm:prSet presAssocID="{B9FFC3A1-BA69-420F-A9E5-1B57AC24C837}" presName="rootComposite" presStyleCnt="0"/>
      <dgm:spPr/>
    </dgm:pt>
    <dgm:pt modelId="{9B2FDE1F-1267-47EB-9541-6015FF62F257}" type="pres">
      <dgm:prSet presAssocID="{B9FFC3A1-BA69-420F-A9E5-1B57AC24C837}" presName="rootText" presStyleLbl="node2" presStyleIdx="1" presStyleCnt="2" custScaleX="84354" custScaleY="91523" custLinFactNeighborX="38" custLinFactNeighborY="199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A37178-540D-4556-87AA-1280B81FAA36}" type="pres">
      <dgm:prSet presAssocID="{B9FFC3A1-BA69-420F-A9E5-1B57AC24C837}" presName="rootConnector" presStyleLbl="node2" presStyleIdx="1" presStyleCnt="2"/>
      <dgm:spPr/>
      <dgm:t>
        <a:bodyPr/>
        <a:lstStyle/>
        <a:p>
          <a:endParaRPr lang="es-ES"/>
        </a:p>
      </dgm:t>
    </dgm:pt>
    <dgm:pt modelId="{26C0824C-B8A0-4F87-B607-81DA933A05E3}" type="pres">
      <dgm:prSet presAssocID="{B9FFC3A1-BA69-420F-A9E5-1B57AC24C837}" presName="hierChild4" presStyleCnt="0"/>
      <dgm:spPr/>
    </dgm:pt>
    <dgm:pt modelId="{5EB22AC8-9D0E-483C-82FD-AEA8CBC80DB0}" type="pres">
      <dgm:prSet presAssocID="{B9FFC3A1-BA69-420F-A9E5-1B57AC24C837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  <dgm:t>
        <a:bodyPr/>
        <a:lstStyle/>
        <a:p>
          <a:endParaRPr lang="es-ES"/>
        </a:p>
      </dgm:t>
    </dgm:pt>
  </dgm:ptLst>
  <dgm:cxnLst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BFCB5F74-5C45-4712-B2C0-1F36F66C3AD1}" type="presOf" srcId="{B9FFC3A1-BA69-420F-A9E5-1B57AC24C837}" destId="{CCA37178-540D-4556-87AA-1280B81FAA36}" srcOrd="1" destOrd="0" presId="urn:microsoft.com/office/officeart/2005/8/layout/orgChart1"/>
    <dgm:cxn modelId="{DE486698-2012-41E7-AEF2-7795F30FC3D4}" type="presOf" srcId="{F1E5911E-E6B8-4FE8-B84E-603F34F20EE1}" destId="{32E4DEC3-9C45-45FC-BA20-289C38F1B941}" srcOrd="1" destOrd="0" presId="urn:microsoft.com/office/officeart/2005/8/layout/orgChart1"/>
    <dgm:cxn modelId="{AE1C7685-17DC-4D6A-AE79-73BC07C4D926}" type="presOf" srcId="{C16A467A-F81A-48BE-AF21-268EAF71CC16}" destId="{F6BBEC83-E208-4CDC-AF15-4EEBE065CBE1}" srcOrd="0" destOrd="0" presId="urn:microsoft.com/office/officeart/2005/8/layout/orgChart1"/>
    <dgm:cxn modelId="{4FAE229C-692C-4B32-A3C1-1C44C53B7978}" type="presOf" srcId="{108A543D-1080-4702-81DD-D98315416EF4}" destId="{B052C8E6-DC3E-45CC-8B7E-BE52234D3EEB}" srcOrd="0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A4ED961D-1CCD-4636-ACDB-50748E527F8B}" type="presOf" srcId="{B9FFC3A1-BA69-420F-A9E5-1B57AC24C837}" destId="{9B2FDE1F-1267-47EB-9541-6015FF62F257}" srcOrd="0" destOrd="0" presId="urn:microsoft.com/office/officeart/2005/8/layout/orgChart1"/>
    <dgm:cxn modelId="{4BD36A54-D094-49BD-99A7-EF85B7BE77B6}" srcId="{A3128200-1B41-42D2-AE41-5FB0156213BD}" destId="{C16A467A-F81A-48BE-AF21-268EAF71CC16}" srcOrd="0" destOrd="0" parTransId="{0545B90D-0211-4368-B564-02E2DA72F270}" sibTransId="{DD3BAB53-59A0-45F1-9A71-E916419D15E8}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6F5030EF-E100-4C71-A108-88BBB98D5FA2}" srcId="{C16A467A-F81A-48BE-AF21-268EAF71CC16}" destId="{F1E5911E-E6B8-4FE8-B84E-603F34F20EE1}" srcOrd="0" destOrd="0" parTransId="{108A543D-1080-4702-81DD-D98315416EF4}" sibTransId="{950744A8-95AE-45E0-A4C2-6526D20DCEF8}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E4222004-42DF-4D6D-AEAD-7FE5F370B15B}" type="presOf" srcId="{C16A467A-F81A-48BE-AF21-268EAF71CC16}" destId="{74C532D8-A682-41BD-8CF0-E78265466451}" srcOrd="1" destOrd="0" presId="urn:microsoft.com/office/officeart/2005/8/layout/orgChart1"/>
    <dgm:cxn modelId="{D8F113AD-2841-45C5-A1C1-29CEAC8BEC04}" type="presOf" srcId="{90F04FBA-3A11-4800-8C34-C44233DA476F}" destId="{B5E94F7D-5C42-4BB3-9FC4-8835576FD67D}" srcOrd="0" destOrd="0" presId="urn:microsoft.com/office/officeart/2005/8/layout/orgChart1"/>
    <dgm:cxn modelId="{F91FA302-7FB6-4242-A272-FA471B7E27E4}" srcId="{A3128200-1B41-42D2-AE41-5FB0156213BD}" destId="{B9FFC3A1-BA69-420F-A9E5-1B57AC24C837}" srcOrd="1" destOrd="0" parTransId="{90F04FBA-3A11-4800-8C34-C44233DA476F}" sibTransId="{34A84D5E-E1DE-4404-AF87-DEE2C8A50FD1}"/>
    <dgm:cxn modelId="{9DC60F6A-4AF2-4A86-A343-6722A0EE98D1}" type="presOf" srcId="{F1E5911E-E6B8-4FE8-B84E-603F34F20EE1}" destId="{63398771-9DED-4234-852C-445A0B3A7A52}" srcOrd="0" destOrd="0" presId="urn:microsoft.com/office/officeart/2005/8/layout/orgChart1"/>
    <dgm:cxn modelId="{89401C04-3BD2-47A6-87BF-38AE26A8D963}" type="presOf" srcId="{0545B90D-0211-4368-B564-02E2DA72F270}" destId="{6F4A5CFC-0C7C-42E1-9D4E-00054E05F0E5}" srcOrd="0" destOrd="0" presId="urn:microsoft.com/office/officeart/2005/8/layout/orgChart1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757937A9-65FE-4551-BF9A-EA234DF034BB}" type="presParOf" srcId="{F82DC64E-F4B3-4713-A3C2-5D5B6309CA74}" destId="{6F4A5CFC-0C7C-42E1-9D4E-00054E05F0E5}" srcOrd="0" destOrd="0" presId="urn:microsoft.com/office/officeart/2005/8/layout/orgChart1"/>
    <dgm:cxn modelId="{BF2DF767-670D-4F17-BE16-30E1173DF47D}" type="presParOf" srcId="{F82DC64E-F4B3-4713-A3C2-5D5B6309CA74}" destId="{6AF86E8C-A853-4A69-A93F-C5EFB61DDCD8}" srcOrd="1" destOrd="0" presId="urn:microsoft.com/office/officeart/2005/8/layout/orgChart1"/>
    <dgm:cxn modelId="{CD7E4B6C-AF26-414D-8D54-90A8AFA4B028}" type="presParOf" srcId="{6AF86E8C-A853-4A69-A93F-C5EFB61DDCD8}" destId="{1B2BC9D0-DA74-489E-A3DA-759D32B6755E}" srcOrd="0" destOrd="0" presId="urn:microsoft.com/office/officeart/2005/8/layout/orgChart1"/>
    <dgm:cxn modelId="{F71C5906-3121-4941-9CC6-45EFE9C792A6}" type="presParOf" srcId="{1B2BC9D0-DA74-489E-A3DA-759D32B6755E}" destId="{F6BBEC83-E208-4CDC-AF15-4EEBE065CBE1}" srcOrd="0" destOrd="0" presId="urn:microsoft.com/office/officeart/2005/8/layout/orgChart1"/>
    <dgm:cxn modelId="{E2425FFA-2DF4-46CB-8231-DD385AB26F5A}" type="presParOf" srcId="{1B2BC9D0-DA74-489E-A3DA-759D32B6755E}" destId="{74C532D8-A682-41BD-8CF0-E78265466451}" srcOrd="1" destOrd="0" presId="urn:microsoft.com/office/officeart/2005/8/layout/orgChart1"/>
    <dgm:cxn modelId="{A8837095-D744-49B2-B52E-C408F3F14B5C}" type="presParOf" srcId="{6AF86E8C-A853-4A69-A93F-C5EFB61DDCD8}" destId="{28F47D39-494E-4B76-9EEE-8A0A1344C2E8}" srcOrd="1" destOrd="0" presId="urn:microsoft.com/office/officeart/2005/8/layout/orgChart1"/>
    <dgm:cxn modelId="{AB076095-2CD4-4738-BE95-467E7CAAA95C}" type="presParOf" srcId="{28F47D39-494E-4B76-9EEE-8A0A1344C2E8}" destId="{B052C8E6-DC3E-45CC-8B7E-BE52234D3EEB}" srcOrd="0" destOrd="0" presId="urn:microsoft.com/office/officeart/2005/8/layout/orgChart1"/>
    <dgm:cxn modelId="{731D27B8-005B-4C1F-8F1F-459B8F3CDC53}" type="presParOf" srcId="{28F47D39-494E-4B76-9EEE-8A0A1344C2E8}" destId="{893098A8-1A6C-4B01-90B8-4A0DFB012371}" srcOrd="1" destOrd="0" presId="urn:microsoft.com/office/officeart/2005/8/layout/orgChart1"/>
    <dgm:cxn modelId="{3274E45F-44A5-4F64-84D2-658C0B25F769}" type="presParOf" srcId="{893098A8-1A6C-4B01-90B8-4A0DFB012371}" destId="{E0447859-B0EE-4AB1-9B80-D5E38A34F870}" srcOrd="0" destOrd="0" presId="urn:microsoft.com/office/officeart/2005/8/layout/orgChart1"/>
    <dgm:cxn modelId="{B32528EB-9FDB-4DFC-AFD3-A743EB8EBB9E}" type="presParOf" srcId="{E0447859-B0EE-4AB1-9B80-D5E38A34F870}" destId="{63398771-9DED-4234-852C-445A0B3A7A52}" srcOrd="0" destOrd="0" presId="urn:microsoft.com/office/officeart/2005/8/layout/orgChart1"/>
    <dgm:cxn modelId="{540F8C57-2DE3-4261-889F-BA39D985F055}" type="presParOf" srcId="{E0447859-B0EE-4AB1-9B80-D5E38A34F870}" destId="{32E4DEC3-9C45-45FC-BA20-289C38F1B941}" srcOrd="1" destOrd="0" presId="urn:microsoft.com/office/officeart/2005/8/layout/orgChart1"/>
    <dgm:cxn modelId="{D2E0FF86-18DA-4194-80CB-BA0FA0D3F365}" type="presParOf" srcId="{893098A8-1A6C-4B01-90B8-4A0DFB012371}" destId="{CA0F1B58-8F6A-46CC-BA05-506E4505172E}" srcOrd="1" destOrd="0" presId="urn:microsoft.com/office/officeart/2005/8/layout/orgChart1"/>
    <dgm:cxn modelId="{88FE28BD-D7C0-49C8-932C-50FF37750CBE}" type="presParOf" srcId="{893098A8-1A6C-4B01-90B8-4A0DFB012371}" destId="{2C4343BF-A3D2-4C96-A88E-C7C3B82D6C2A}" srcOrd="2" destOrd="0" presId="urn:microsoft.com/office/officeart/2005/8/layout/orgChart1"/>
    <dgm:cxn modelId="{0BED59EA-92FC-4F4B-B944-B4537A81FFCC}" type="presParOf" srcId="{6AF86E8C-A853-4A69-A93F-C5EFB61DDCD8}" destId="{AE4437E1-0CAF-4460-8CE1-8D6E28955B40}" srcOrd="2" destOrd="0" presId="urn:microsoft.com/office/officeart/2005/8/layout/orgChart1"/>
    <dgm:cxn modelId="{83D6CF7B-00EF-448A-900E-7DE28B76EA07}" type="presParOf" srcId="{F82DC64E-F4B3-4713-A3C2-5D5B6309CA74}" destId="{B5E94F7D-5C42-4BB3-9FC4-8835576FD67D}" srcOrd="2" destOrd="0" presId="urn:microsoft.com/office/officeart/2005/8/layout/orgChart1"/>
    <dgm:cxn modelId="{569CEF03-231E-4EDC-AF04-258EC47AB4B7}" type="presParOf" srcId="{F82DC64E-F4B3-4713-A3C2-5D5B6309CA74}" destId="{0FE37BFA-680F-4C8C-BF19-D1A87CE92CE1}" srcOrd="3" destOrd="0" presId="urn:microsoft.com/office/officeart/2005/8/layout/orgChart1"/>
    <dgm:cxn modelId="{263A7A53-C50A-47AC-99BA-C47FF2F25860}" type="presParOf" srcId="{0FE37BFA-680F-4C8C-BF19-D1A87CE92CE1}" destId="{3E391FA2-B0F6-48FE-90F8-7461023059C2}" srcOrd="0" destOrd="0" presId="urn:microsoft.com/office/officeart/2005/8/layout/orgChart1"/>
    <dgm:cxn modelId="{128430B4-B8AC-4031-B6CF-5DF28C99CEDF}" type="presParOf" srcId="{3E391FA2-B0F6-48FE-90F8-7461023059C2}" destId="{9B2FDE1F-1267-47EB-9541-6015FF62F257}" srcOrd="0" destOrd="0" presId="urn:microsoft.com/office/officeart/2005/8/layout/orgChart1"/>
    <dgm:cxn modelId="{2CE6FCBB-2BAB-416D-BB5A-20D1961D8243}" type="presParOf" srcId="{3E391FA2-B0F6-48FE-90F8-7461023059C2}" destId="{CCA37178-540D-4556-87AA-1280B81FAA36}" srcOrd="1" destOrd="0" presId="urn:microsoft.com/office/officeart/2005/8/layout/orgChart1"/>
    <dgm:cxn modelId="{27660462-C039-4EBF-B0BC-15489E2DCA73}" type="presParOf" srcId="{0FE37BFA-680F-4C8C-BF19-D1A87CE92CE1}" destId="{26C0824C-B8A0-4F87-B607-81DA933A05E3}" srcOrd="1" destOrd="0" presId="urn:microsoft.com/office/officeart/2005/8/layout/orgChart1"/>
    <dgm:cxn modelId="{D3ABBA38-32EE-443D-AA9B-07B82EC6604E}" type="presParOf" srcId="{0FE37BFA-680F-4C8C-BF19-D1A87CE92CE1}" destId="{5EB22AC8-9D0E-483C-82FD-AEA8CBC80DB0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Coordinador(a) de Atención Ciudadana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Área de Prevención</a:t>
          </a: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Director(a) de Protección Ciudadana y Prevención del </a:t>
          </a:r>
          <a:r>
            <a:rPr lang="es-MX" altLang="es-MX" sz="1200" dirty="0" smtClean="0">
              <a:solidFill>
                <a:schemeClr val="tx1"/>
              </a:solidFill>
            </a:rPr>
            <a:t>Delito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F01AA74A-B762-406B-8594-BE50A2E649B7}">
      <dgm:prSet custT="1"/>
      <dgm:spPr/>
      <dgm:t>
        <a:bodyPr/>
        <a:lstStyle/>
        <a:p>
          <a:r>
            <a:rPr lang="es-MX" altLang="es-MX" sz="1200" dirty="0" smtClean="0">
              <a:solidFill>
                <a:schemeClr val="tx1"/>
              </a:solidFill>
            </a:rPr>
            <a:t>Jefe(a) de Programas</a:t>
          </a:r>
          <a:endParaRPr lang="es-ES" sz="1200" dirty="0"/>
        </a:p>
      </dgm:t>
    </dgm:pt>
    <dgm:pt modelId="{7EB05B68-E45E-47E8-920E-C70187DC722F}" type="parTrans" cxnId="{E57BFD16-FDBD-454B-89AB-0E9843D18988}">
      <dgm:prSet/>
      <dgm:spPr/>
      <dgm:t>
        <a:bodyPr/>
        <a:lstStyle/>
        <a:p>
          <a:endParaRPr lang="es-ES"/>
        </a:p>
      </dgm:t>
    </dgm:pt>
    <dgm:pt modelId="{87BB9F09-549E-4B9D-8358-E28FABD07013}" type="sibTrans" cxnId="{E57BFD16-FDBD-454B-89AB-0E9843D18988}">
      <dgm:prSet/>
      <dgm:spPr/>
      <dgm:t>
        <a:bodyPr/>
        <a:lstStyle/>
        <a:p>
          <a:endParaRPr lang="es-ES"/>
        </a:p>
      </dgm:t>
    </dgm:pt>
    <dgm:pt modelId="{8F42620E-70AF-41F7-B855-39052B3D4CD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Coordinador(a) de Policía Digno</a:t>
          </a:r>
        </a:p>
      </dgm:t>
    </dgm:pt>
    <dgm:pt modelId="{FAB0C027-5E8D-4491-918F-932C3C71562D}" type="parTrans" cxnId="{3E072ADF-1868-45D2-A687-0C16EC3E4D8E}">
      <dgm:prSet/>
      <dgm:spPr/>
      <dgm:t>
        <a:bodyPr/>
        <a:lstStyle/>
        <a:p>
          <a:endParaRPr lang="es-ES"/>
        </a:p>
      </dgm:t>
    </dgm:pt>
    <dgm:pt modelId="{CA04B907-5E05-4F7D-92ED-A462740AB6B0}" type="sibTrans" cxnId="{3E072ADF-1868-45D2-A687-0C16EC3E4D8E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5957" custScaleY="145957" custLinFactNeighborX="280" custLinFactNeighborY="-629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104408" custScaleY="116009" custLinFactNeighborX="-271" custLinFactNeighborY="877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4"/>
      <dgm:spPr/>
      <dgm:t>
        <a:bodyPr/>
        <a:lstStyle/>
        <a:p>
          <a:endParaRPr lang="es-MX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hang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4" custScaleX="104408" custScaleY="116009" custLinFactNeighborX="2134" custLinFactNeighborY="877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4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670DBD27-C988-455F-9F3D-9D5712F27AB9}" type="pres">
      <dgm:prSet presAssocID="{FAB0C027-5E8D-4491-918F-932C3C71562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5C5D4352-7283-4C36-A591-E50D59698C36}" type="pres">
      <dgm:prSet presAssocID="{8F42620E-70AF-41F7-B855-39052B3D4CD0}" presName="hierRoot2" presStyleCnt="0">
        <dgm:presLayoutVars>
          <dgm:hierBranch val="init"/>
        </dgm:presLayoutVars>
      </dgm:prSet>
      <dgm:spPr/>
    </dgm:pt>
    <dgm:pt modelId="{0DC9CE63-AF76-4740-B5FA-17D705FAADF5}" type="pres">
      <dgm:prSet presAssocID="{8F42620E-70AF-41F7-B855-39052B3D4CD0}" presName="rootComposite" presStyleCnt="0"/>
      <dgm:spPr/>
    </dgm:pt>
    <dgm:pt modelId="{8D82B08E-BDF6-4FA8-BD59-87DE0C0F4070}" type="pres">
      <dgm:prSet presAssocID="{8F42620E-70AF-41F7-B855-39052B3D4CD0}" presName="rootText" presStyleLbl="node2" presStyleIdx="2" presStyleCnt="4" custScaleX="104408" custScaleY="116009" custLinFactNeighborY="877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43284D-CFFF-40A3-8991-2AAA75556417}" type="pres">
      <dgm:prSet presAssocID="{8F42620E-70AF-41F7-B855-39052B3D4CD0}" presName="rootConnector" presStyleLbl="node2" presStyleIdx="2" presStyleCnt="4"/>
      <dgm:spPr/>
      <dgm:t>
        <a:bodyPr/>
        <a:lstStyle/>
        <a:p>
          <a:endParaRPr lang="es-ES"/>
        </a:p>
      </dgm:t>
    </dgm:pt>
    <dgm:pt modelId="{C936D635-4A18-4BDA-8692-9B527B58BB4E}" type="pres">
      <dgm:prSet presAssocID="{8F42620E-70AF-41F7-B855-39052B3D4CD0}" presName="hierChild4" presStyleCnt="0"/>
      <dgm:spPr/>
    </dgm:pt>
    <dgm:pt modelId="{C963F222-0B7E-44F3-A933-A5D36C0621F3}" type="pres">
      <dgm:prSet presAssocID="{8F42620E-70AF-41F7-B855-39052B3D4CD0}" presName="hierChild5" presStyleCnt="0"/>
      <dgm:spPr/>
    </dgm:pt>
    <dgm:pt modelId="{3FFAEC7F-0C4A-4441-B874-1FB2D2833117}" type="pres">
      <dgm:prSet presAssocID="{7EB05B68-E45E-47E8-920E-C70187DC722F}" presName="Name37" presStyleLbl="parChTrans1D2" presStyleIdx="3" presStyleCnt="4"/>
      <dgm:spPr/>
      <dgm:t>
        <a:bodyPr/>
        <a:lstStyle/>
        <a:p>
          <a:endParaRPr lang="es-ES"/>
        </a:p>
      </dgm:t>
    </dgm:pt>
    <dgm:pt modelId="{DC14667B-8DF8-4F97-8A40-2D8AC23EB17D}" type="pres">
      <dgm:prSet presAssocID="{F01AA74A-B762-406B-8594-BE50A2E649B7}" presName="hierRoot2" presStyleCnt="0">
        <dgm:presLayoutVars>
          <dgm:hierBranch val="init"/>
        </dgm:presLayoutVars>
      </dgm:prSet>
      <dgm:spPr/>
    </dgm:pt>
    <dgm:pt modelId="{87D75EB8-6195-4F87-8A33-0F7227196ACA}" type="pres">
      <dgm:prSet presAssocID="{F01AA74A-B762-406B-8594-BE50A2E649B7}" presName="rootComposite" presStyleCnt="0"/>
      <dgm:spPr/>
    </dgm:pt>
    <dgm:pt modelId="{467EA8F9-BD06-4FE6-9E35-2606A8B0B5EE}" type="pres">
      <dgm:prSet presAssocID="{F01AA74A-B762-406B-8594-BE50A2E649B7}" presName="rootText" presStyleLbl="node2" presStyleIdx="3" presStyleCnt="4" custScaleX="104408" custScaleY="116009" custLinFactNeighborX="271" custLinFactNeighborY="877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1797B4-67EC-4760-80DA-EEF5DAFAD291}" type="pres">
      <dgm:prSet presAssocID="{F01AA74A-B762-406B-8594-BE50A2E649B7}" presName="rootConnector" presStyleLbl="node2" presStyleIdx="3" presStyleCnt="4"/>
      <dgm:spPr/>
      <dgm:t>
        <a:bodyPr/>
        <a:lstStyle/>
        <a:p>
          <a:endParaRPr lang="es-ES"/>
        </a:p>
      </dgm:t>
    </dgm:pt>
    <dgm:pt modelId="{4772FCBD-19B4-42A7-BFD3-F60629DBAE07}" type="pres">
      <dgm:prSet presAssocID="{F01AA74A-B762-406B-8594-BE50A2E649B7}" presName="hierChild4" presStyleCnt="0"/>
      <dgm:spPr/>
    </dgm:pt>
    <dgm:pt modelId="{B54D161D-E834-4455-861A-C38761D9A112}" type="pres">
      <dgm:prSet presAssocID="{F01AA74A-B762-406B-8594-BE50A2E649B7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244D1E0F-5CD0-407E-9312-DFC83B8CB5ED}" type="presOf" srcId="{15D8348C-41C2-4A70-BC44-BE6B7E3AC350}" destId="{D7468021-52D5-4C70-8CC0-6578BEF4DABC}" srcOrd="0" destOrd="0" presId="urn:microsoft.com/office/officeart/2005/8/layout/orgChart1"/>
    <dgm:cxn modelId="{57DEA6DE-E763-4AC9-8E7D-5BAC706B077A}" type="presOf" srcId="{FAB0C027-5E8D-4491-918F-932C3C71562D}" destId="{670DBD27-C988-455F-9F3D-9D5712F27AB9}" srcOrd="0" destOrd="0" presId="urn:microsoft.com/office/officeart/2005/8/layout/orgChart1"/>
    <dgm:cxn modelId="{DA9A7CAF-7EF1-4839-BAC2-47A956593E75}" type="presOf" srcId="{9DEA55C1-E59C-4B5B-90DC-1D0B54C2B20C}" destId="{86D99192-4F64-487A-BE9B-B4D3790AE7BC}" srcOrd="0" destOrd="0" presId="urn:microsoft.com/office/officeart/2005/8/layout/orgChart1"/>
    <dgm:cxn modelId="{4BCA0DF7-6EBE-4547-93C8-207DFA3377C1}" type="presOf" srcId="{8F42620E-70AF-41F7-B855-39052B3D4CD0}" destId="{D243284D-CFFF-40A3-8991-2AAA75556417}" srcOrd="1" destOrd="0" presId="urn:microsoft.com/office/officeart/2005/8/layout/orgChart1"/>
    <dgm:cxn modelId="{87CFA50E-45A0-4D74-8CCC-53486E009053}" type="presOf" srcId="{41568039-9809-4B2B-BA51-64E0E23C2BBE}" destId="{D87ADB57-9DB4-476E-8E99-32492AEF6743}" srcOrd="1" destOrd="0" presId="urn:microsoft.com/office/officeart/2005/8/layout/orgChart1"/>
    <dgm:cxn modelId="{6AD04A46-9848-4DCA-8ECE-B80799A9D9BE}" type="presOf" srcId="{8F42620E-70AF-41F7-B855-39052B3D4CD0}" destId="{8D82B08E-BDF6-4FA8-BD59-87DE0C0F4070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81B6EB3C-F9F0-4A4E-8F2A-69A3D069CE3D}" type="presOf" srcId="{ED044282-9709-409C-A329-2B868569F6BC}" destId="{26748039-6874-42B3-9C6B-2A687CAEDF97}" srcOrd="0" destOrd="0" presId="urn:microsoft.com/office/officeart/2005/8/layout/orgChart1"/>
    <dgm:cxn modelId="{77D90C76-E1C8-427D-A7D5-3C7C8CD131E5}" type="presOf" srcId="{F01AA74A-B762-406B-8594-BE50A2E649B7}" destId="{181797B4-67EC-4760-80DA-EEF5DAFAD291}" srcOrd="1" destOrd="0" presId="urn:microsoft.com/office/officeart/2005/8/layout/orgChart1"/>
    <dgm:cxn modelId="{186B819B-4B7D-4F39-9C3D-CB39B77C9AFB}" type="presOf" srcId="{7EB05B68-E45E-47E8-920E-C70187DC722F}" destId="{3FFAEC7F-0C4A-4441-B874-1FB2D2833117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3E072ADF-1868-45D2-A687-0C16EC3E4D8E}" srcId="{9DEA55C1-E59C-4B5B-90DC-1D0B54C2B20C}" destId="{8F42620E-70AF-41F7-B855-39052B3D4CD0}" srcOrd="2" destOrd="0" parTransId="{FAB0C027-5E8D-4491-918F-932C3C71562D}" sibTransId="{CA04B907-5E05-4F7D-92ED-A462740AB6B0}"/>
    <dgm:cxn modelId="{BFF1713F-BE9E-44A1-A090-D9E13772E9C5}" type="presOf" srcId="{12AE14D0-27D7-40F2-A1C2-C7F51F5026A7}" destId="{453053D7-D80D-4229-A709-DBF0F5DE8E49}" srcOrd="1" destOrd="0" presId="urn:microsoft.com/office/officeart/2005/8/layout/orgChart1"/>
    <dgm:cxn modelId="{C93F4EF8-ECED-45E9-B184-93DC42A8060E}" type="presOf" srcId="{F01AA74A-B762-406B-8594-BE50A2E649B7}" destId="{467EA8F9-BD06-4FE6-9E35-2606A8B0B5EE}" srcOrd="0" destOrd="0" presId="urn:microsoft.com/office/officeart/2005/8/layout/orgChart1"/>
    <dgm:cxn modelId="{CC6A3E48-4E40-4003-B00B-24FAFFC46362}" type="presOf" srcId="{9DEA55C1-E59C-4B5B-90DC-1D0B54C2B20C}" destId="{B2A4EFCD-7609-4E18-A214-10BA88B362DC}" srcOrd="1" destOrd="0" presId="urn:microsoft.com/office/officeart/2005/8/layout/orgChart1"/>
    <dgm:cxn modelId="{E57BFD16-FDBD-454B-89AB-0E9843D18988}" srcId="{9DEA55C1-E59C-4B5B-90DC-1D0B54C2B20C}" destId="{F01AA74A-B762-406B-8594-BE50A2E649B7}" srcOrd="3" destOrd="0" parTransId="{7EB05B68-E45E-47E8-920E-C70187DC722F}" sibTransId="{87BB9F09-549E-4B9D-8358-E28FABD07013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1D65B484-FE58-4175-B441-D8A5B0F7F9EF}" type="presOf" srcId="{41568039-9809-4B2B-BA51-64E0E23C2BBE}" destId="{19FBE8A8-D4BA-45D1-97CD-FF1210CD856F}" srcOrd="0" destOrd="0" presId="urn:microsoft.com/office/officeart/2005/8/layout/orgChart1"/>
    <dgm:cxn modelId="{225AE647-E54B-46A3-8143-850DF60279CB}" type="presOf" srcId="{12AE14D0-27D7-40F2-A1C2-C7F51F5026A7}" destId="{7C576A7F-97E5-41B2-A453-F3F548F4D3EA}" srcOrd="0" destOrd="0" presId="urn:microsoft.com/office/officeart/2005/8/layout/orgChart1"/>
    <dgm:cxn modelId="{57EE4B13-53AB-41F1-BBEB-8A6D093D8564}" type="presParOf" srcId="{B3263371-B20E-4D1C-87B0-F232DC5A756C}" destId="{8CDE9839-8DE1-472C-9904-C93FC90AA559}" srcOrd="0" destOrd="0" presId="urn:microsoft.com/office/officeart/2005/8/layout/orgChart1"/>
    <dgm:cxn modelId="{C4EC772B-F0A6-4FCF-9834-BF73AA786D61}" type="presParOf" srcId="{8CDE9839-8DE1-472C-9904-C93FC90AA559}" destId="{A15FBA2B-7AAA-4593-A287-168E70F88188}" srcOrd="0" destOrd="0" presId="urn:microsoft.com/office/officeart/2005/8/layout/orgChart1"/>
    <dgm:cxn modelId="{2D180618-3E21-43AA-B7D3-496D9B572275}" type="presParOf" srcId="{A15FBA2B-7AAA-4593-A287-168E70F88188}" destId="{86D99192-4F64-487A-BE9B-B4D3790AE7BC}" srcOrd="0" destOrd="0" presId="urn:microsoft.com/office/officeart/2005/8/layout/orgChart1"/>
    <dgm:cxn modelId="{A08E0B28-5B65-42D7-B5B6-15BA041F1922}" type="presParOf" srcId="{A15FBA2B-7AAA-4593-A287-168E70F88188}" destId="{B2A4EFCD-7609-4E18-A214-10BA88B362DC}" srcOrd="1" destOrd="0" presId="urn:microsoft.com/office/officeart/2005/8/layout/orgChart1"/>
    <dgm:cxn modelId="{A16696B1-7042-4676-82F8-82DC26B92413}" type="presParOf" srcId="{8CDE9839-8DE1-472C-9904-C93FC90AA559}" destId="{05E8A0F8-8F4A-4D16-B455-9B21EE5D83FA}" srcOrd="1" destOrd="0" presId="urn:microsoft.com/office/officeart/2005/8/layout/orgChart1"/>
    <dgm:cxn modelId="{FA9D21C0-B79E-42FF-949E-7F332F9C95EC}" type="presParOf" srcId="{05E8A0F8-8F4A-4D16-B455-9B21EE5D83FA}" destId="{26748039-6874-42B3-9C6B-2A687CAEDF97}" srcOrd="0" destOrd="0" presId="urn:microsoft.com/office/officeart/2005/8/layout/orgChart1"/>
    <dgm:cxn modelId="{4FC0373D-0CD2-4D3A-AB67-C0F23D176430}" type="presParOf" srcId="{05E8A0F8-8F4A-4D16-B455-9B21EE5D83FA}" destId="{1294F536-9FA0-46F5-98BA-18EE92504E46}" srcOrd="1" destOrd="0" presId="urn:microsoft.com/office/officeart/2005/8/layout/orgChart1"/>
    <dgm:cxn modelId="{AEAA16CC-F2AA-42D4-BD43-396D2CD79659}" type="presParOf" srcId="{1294F536-9FA0-46F5-98BA-18EE92504E46}" destId="{914CB05A-8D64-4CEB-98C4-DA11CADF5EF5}" srcOrd="0" destOrd="0" presId="urn:microsoft.com/office/officeart/2005/8/layout/orgChart1"/>
    <dgm:cxn modelId="{B5F9040C-6ED9-473C-8585-D7745AD2B9C2}" type="presParOf" srcId="{914CB05A-8D64-4CEB-98C4-DA11CADF5EF5}" destId="{19FBE8A8-D4BA-45D1-97CD-FF1210CD856F}" srcOrd="0" destOrd="0" presId="urn:microsoft.com/office/officeart/2005/8/layout/orgChart1"/>
    <dgm:cxn modelId="{2FFB3205-BB49-4CE1-8720-528884F799DA}" type="presParOf" srcId="{914CB05A-8D64-4CEB-98C4-DA11CADF5EF5}" destId="{D87ADB57-9DB4-476E-8E99-32492AEF6743}" srcOrd="1" destOrd="0" presId="urn:microsoft.com/office/officeart/2005/8/layout/orgChart1"/>
    <dgm:cxn modelId="{F5AC5B20-9EA6-430A-97B2-EAA264B08146}" type="presParOf" srcId="{1294F536-9FA0-46F5-98BA-18EE92504E46}" destId="{DBDE0C42-B65A-4FF4-A1B6-4A7374870D94}" srcOrd="1" destOrd="0" presId="urn:microsoft.com/office/officeart/2005/8/layout/orgChart1"/>
    <dgm:cxn modelId="{1AF825D4-B734-4878-BE03-F8CEA4FE005E}" type="presParOf" srcId="{1294F536-9FA0-46F5-98BA-18EE92504E46}" destId="{05F5590B-53D8-4D19-A747-694F7E5C5F12}" srcOrd="2" destOrd="0" presId="urn:microsoft.com/office/officeart/2005/8/layout/orgChart1"/>
    <dgm:cxn modelId="{F6BDF31A-39C5-4DDF-95D5-D3AB6EE754EF}" type="presParOf" srcId="{05E8A0F8-8F4A-4D16-B455-9B21EE5D83FA}" destId="{D7468021-52D5-4C70-8CC0-6578BEF4DABC}" srcOrd="2" destOrd="0" presId="urn:microsoft.com/office/officeart/2005/8/layout/orgChart1"/>
    <dgm:cxn modelId="{0373CF04-720A-4BD1-BF0F-C99BD66F2882}" type="presParOf" srcId="{05E8A0F8-8F4A-4D16-B455-9B21EE5D83FA}" destId="{C8500CB5-83C0-450B-AAE1-C892DE8C0FC1}" srcOrd="3" destOrd="0" presId="urn:microsoft.com/office/officeart/2005/8/layout/orgChart1"/>
    <dgm:cxn modelId="{70474C53-C43F-4305-BE01-1C6B611DCCB3}" type="presParOf" srcId="{C8500CB5-83C0-450B-AAE1-C892DE8C0FC1}" destId="{BA438CBC-95FD-4B6F-89FB-D1DBC09D14CB}" srcOrd="0" destOrd="0" presId="urn:microsoft.com/office/officeart/2005/8/layout/orgChart1"/>
    <dgm:cxn modelId="{D059D7AA-05AC-43AE-957B-333124528968}" type="presParOf" srcId="{BA438CBC-95FD-4B6F-89FB-D1DBC09D14CB}" destId="{7C576A7F-97E5-41B2-A453-F3F548F4D3EA}" srcOrd="0" destOrd="0" presId="urn:microsoft.com/office/officeart/2005/8/layout/orgChart1"/>
    <dgm:cxn modelId="{E4B43A02-4743-4CE9-8586-0A95FEDF660D}" type="presParOf" srcId="{BA438CBC-95FD-4B6F-89FB-D1DBC09D14CB}" destId="{453053D7-D80D-4229-A709-DBF0F5DE8E49}" srcOrd="1" destOrd="0" presId="urn:microsoft.com/office/officeart/2005/8/layout/orgChart1"/>
    <dgm:cxn modelId="{1F5EDBD4-2D70-4EC4-A423-617599AFE8E7}" type="presParOf" srcId="{C8500CB5-83C0-450B-AAE1-C892DE8C0FC1}" destId="{17BEF8F9-B316-4B27-BDDB-31B4D251E6B3}" srcOrd="1" destOrd="0" presId="urn:microsoft.com/office/officeart/2005/8/layout/orgChart1"/>
    <dgm:cxn modelId="{5A7185A1-1EB4-4E89-A7CD-D964D61083EC}" type="presParOf" srcId="{C8500CB5-83C0-450B-AAE1-C892DE8C0FC1}" destId="{8C2D9F3F-AEE3-4DCD-9754-B40EEBBFF7B1}" srcOrd="2" destOrd="0" presId="urn:microsoft.com/office/officeart/2005/8/layout/orgChart1"/>
    <dgm:cxn modelId="{8C55427B-B2FE-4A5B-8FC3-1D742480A93E}" type="presParOf" srcId="{05E8A0F8-8F4A-4D16-B455-9B21EE5D83FA}" destId="{670DBD27-C988-455F-9F3D-9D5712F27AB9}" srcOrd="4" destOrd="0" presId="urn:microsoft.com/office/officeart/2005/8/layout/orgChart1"/>
    <dgm:cxn modelId="{AF44C426-6986-400E-9657-F3593A10CCAA}" type="presParOf" srcId="{05E8A0F8-8F4A-4D16-B455-9B21EE5D83FA}" destId="{5C5D4352-7283-4C36-A591-E50D59698C36}" srcOrd="5" destOrd="0" presId="urn:microsoft.com/office/officeart/2005/8/layout/orgChart1"/>
    <dgm:cxn modelId="{50F76230-68F8-4266-9BA0-EE90A97B3A64}" type="presParOf" srcId="{5C5D4352-7283-4C36-A591-E50D59698C36}" destId="{0DC9CE63-AF76-4740-B5FA-17D705FAADF5}" srcOrd="0" destOrd="0" presId="urn:microsoft.com/office/officeart/2005/8/layout/orgChart1"/>
    <dgm:cxn modelId="{577393C7-D595-452B-A2A9-C654F811FF42}" type="presParOf" srcId="{0DC9CE63-AF76-4740-B5FA-17D705FAADF5}" destId="{8D82B08E-BDF6-4FA8-BD59-87DE0C0F4070}" srcOrd="0" destOrd="0" presId="urn:microsoft.com/office/officeart/2005/8/layout/orgChart1"/>
    <dgm:cxn modelId="{16D70E86-563D-42C6-82B8-91DD250385EC}" type="presParOf" srcId="{0DC9CE63-AF76-4740-B5FA-17D705FAADF5}" destId="{D243284D-CFFF-40A3-8991-2AAA75556417}" srcOrd="1" destOrd="0" presId="urn:microsoft.com/office/officeart/2005/8/layout/orgChart1"/>
    <dgm:cxn modelId="{C3A4CC1E-BE3A-4EA4-A427-3BF4B4DC863F}" type="presParOf" srcId="{5C5D4352-7283-4C36-A591-E50D59698C36}" destId="{C936D635-4A18-4BDA-8692-9B527B58BB4E}" srcOrd="1" destOrd="0" presId="urn:microsoft.com/office/officeart/2005/8/layout/orgChart1"/>
    <dgm:cxn modelId="{1CA8503E-86A1-4CCB-94D6-CD47265EF93B}" type="presParOf" srcId="{5C5D4352-7283-4C36-A591-E50D59698C36}" destId="{C963F222-0B7E-44F3-A933-A5D36C0621F3}" srcOrd="2" destOrd="0" presId="urn:microsoft.com/office/officeart/2005/8/layout/orgChart1"/>
    <dgm:cxn modelId="{9ACB2D1E-133C-45F4-BF31-3BCAD935C4EA}" type="presParOf" srcId="{05E8A0F8-8F4A-4D16-B455-9B21EE5D83FA}" destId="{3FFAEC7F-0C4A-4441-B874-1FB2D2833117}" srcOrd="6" destOrd="0" presId="urn:microsoft.com/office/officeart/2005/8/layout/orgChart1"/>
    <dgm:cxn modelId="{4246A3A0-E1D3-44FF-B8C4-AAC0C70CA214}" type="presParOf" srcId="{05E8A0F8-8F4A-4D16-B455-9B21EE5D83FA}" destId="{DC14667B-8DF8-4F97-8A40-2D8AC23EB17D}" srcOrd="7" destOrd="0" presId="urn:microsoft.com/office/officeart/2005/8/layout/orgChart1"/>
    <dgm:cxn modelId="{5D98FC6D-0FF6-4106-ADB6-7A09C4C448CA}" type="presParOf" srcId="{DC14667B-8DF8-4F97-8A40-2D8AC23EB17D}" destId="{87D75EB8-6195-4F87-8A33-0F7227196ACA}" srcOrd="0" destOrd="0" presId="urn:microsoft.com/office/officeart/2005/8/layout/orgChart1"/>
    <dgm:cxn modelId="{9036395E-BDDC-45C6-9D47-97A74AD19ABF}" type="presParOf" srcId="{87D75EB8-6195-4F87-8A33-0F7227196ACA}" destId="{467EA8F9-BD06-4FE6-9E35-2606A8B0B5EE}" srcOrd="0" destOrd="0" presId="urn:microsoft.com/office/officeart/2005/8/layout/orgChart1"/>
    <dgm:cxn modelId="{AE506B54-1DA8-4995-9F3D-FAF08DE7877E}" type="presParOf" srcId="{87D75EB8-6195-4F87-8A33-0F7227196ACA}" destId="{181797B4-67EC-4760-80DA-EEF5DAFAD291}" srcOrd="1" destOrd="0" presId="urn:microsoft.com/office/officeart/2005/8/layout/orgChart1"/>
    <dgm:cxn modelId="{1F601F72-D7B9-49AB-B066-B51789D20194}" type="presParOf" srcId="{DC14667B-8DF8-4F97-8A40-2D8AC23EB17D}" destId="{4772FCBD-19B4-42A7-BFD3-F60629DBAE07}" srcOrd="1" destOrd="0" presId="urn:microsoft.com/office/officeart/2005/8/layout/orgChart1"/>
    <dgm:cxn modelId="{A9B77D1F-22C5-4720-811A-3CF354826C4C}" type="presParOf" srcId="{DC14667B-8DF8-4F97-8A40-2D8AC23EB17D}" destId="{B54D161D-E834-4455-861A-C38761D9A112}" srcOrd="2" destOrd="0" presId="urn:microsoft.com/office/officeart/2005/8/layout/orgChart1"/>
    <dgm:cxn modelId="{00E8AF43-7393-448A-9FBD-DD129738CADC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  <a:latin typeface="+mn-lt"/>
            </a:rPr>
            <a:t>Jefe(a) de Unidad de Atención a Víctimas de </a:t>
          </a:r>
          <a:r>
            <a:rPr lang="es-MX" altLang="es-MX" sz="1200" dirty="0" smtClean="0">
              <a:solidFill>
                <a:schemeClr val="tx1"/>
              </a:solidFill>
              <a:latin typeface="+mn-lt"/>
            </a:rPr>
            <a:t>Violencia</a:t>
          </a:r>
          <a:endParaRPr lang="es-MX" altLang="es-MX" sz="1200" dirty="0" smtClean="0">
            <a:solidFill>
              <a:schemeClr val="tx1"/>
            </a:solidFill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 Atención </a:t>
          </a:r>
          <a:r>
            <a:rPr lang="es-MX" altLang="es-MX" sz="1200" dirty="0" smtClean="0">
              <a:latin typeface="+mn-lt"/>
            </a:rPr>
            <a:t>Ciudadana</a:t>
          </a:r>
          <a:endParaRPr lang="es-MX" altLang="es-MX" sz="1200" dirty="0" smtClean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FB8E727-6B69-44D2-9FF3-6092BD6F8830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Criminólogo(a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 smtClean="0">
            <a:latin typeface="+mn-lt"/>
          </a:endParaRPr>
        </a:p>
      </dgm:t>
    </dgm:pt>
    <dgm:pt modelId="{A781A6E4-E842-4470-8E29-3A80937EFC28}" type="parTrans" cxnId="{B492E68A-A33D-48B6-B56E-4FA211F37BF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A24B8E-EBF0-4187-A464-A78C7B7E63F1}" type="sibTrans" cxnId="{B492E68A-A33D-48B6-B56E-4FA211F37BF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92038C3-33CA-43AE-BAC4-46247B415031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Abogado(a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 smtClean="0">
            <a:latin typeface="+mn-lt"/>
          </a:endParaRPr>
        </a:p>
      </dgm:t>
    </dgm:pt>
    <dgm:pt modelId="{A0FD0FB1-9DD6-44E3-9EA5-E9FD9A72147A}" type="parTrans" cxnId="{4AE917E6-885D-4ADE-BD9D-D6AED664333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00478F2-579D-42E1-A511-8F2C75AB0E47}" type="sibTrans" cxnId="{4AE917E6-885D-4ADE-BD9D-D6AED664333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FB2B979-46A5-44F3-A390-2BD1002F9F1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+mn-lt"/>
            </a:rPr>
            <a:t>Jefe(a) de Trabajo </a:t>
          </a:r>
          <a:r>
            <a:rPr lang="es-ES" sz="1200" dirty="0" smtClean="0">
              <a:latin typeface="+mn-lt"/>
            </a:rPr>
            <a:t>Comunitario</a:t>
          </a:r>
          <a:endParaRPr lang="es-ES" sz="1200" dirty="0" smtClean="0">
            <a:latin typeface="+mn-lt"/>
          </a:endParaRPr>
        </a:p>
      </dgm:t>
    </dgm:pt>
    <dgm:pt modelId="{EC62C9BF-3045-414F-BC55-31DF030549B6}" type="parTrans" cxnId="{B9C29C02-09BC-4FD8-8E48-84DAE62A87AE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47AD650-7917-4403-87BF-BEAC22D2DAB6}" type="sibTrans" cxnId="{B9C29C02-09BC-4FD8-8E48-84DAE62A87AE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9ED8CBC-E4BF-4BE2-AF57-2C090A61CC2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+mn-lt"/>
            </a:rPr>
            <a:t>Psicólogo(a</a:t>
          </a:r>
          <a:r>
            <a:rPr lang="es-ES" sz="1200" dirty="0" smtClean="0">
              <a:latin typeface="+mn-lt"/>
            </a:rPr>
            <a:t>)</a:t>
          </a:r>
          <a:endParaRPr lang="es-ES" sz="1200" dirty="0" smtClean="0">
            <a:latin typeface="+mn-lt"/>
          </a:endParaRPr>
        </a:p>
      </dgm:t>
    </dgm:pt>
    <dgm:pt modelId="{D24B0785-067A-4BDD-836D-DD9ADF9A22DE}" type="parTrans" cxnId="{582D43D2-F9E4-4795-B9AA-06F1DBB895C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AEDDA8AA-9264-421F-90FE-62F93B84865D}" type="sibTrans" cxnId="{582D43D2-F9E4-4795-B9AA-06F1DBB895C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5F3A26E-6D4A-4FC3-8A6C-F23C193A8CB6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Secretaria(o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 smtClean="0">
            <a:latin typeface="+mn-lt"/>
          </a:endParaRPr>
        </a:p>
      </dgm:t>
    </dgm:pt>
    <dgm:pt modelId="{DD899F18-8A14-48B8-8736-DA3F05023F5E}" type="parTrans" cxnId="{834EDC3C-8186-4F03-B532-3AAED3242BF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542A485-FDCD-4E30-9B45-0F3F28D7DDA8}" type="sibTrans" cxnId="{834EDC3C-8186-4F03-B532-3AAED3242BF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A7B54FF4-A5EB-4EEA-A785-971B058D44E5}">
      <dgm:prSet custT="1"/>
      <dgm:spPr/>
      <dgm:t>
        <a:bodyPr/>
        <a:lstStyle/>
        <a:p>
          <a:r>
            <a:rPr lang="es-MX" altLang="es-MX" sz="1200" dirty="0" smtClean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Observatorio</a:t>
          </a:r>
          <a:endParaRPr lang="es-MX" altLang="es-MX" sz="1200" dirty="0" smtClean="0">
            <a:latin typeface="+mn-lt"/>
          </a:endParaRPr>
        </a:p>
      </dgm:t>
    </dgm:pt>
    <dgm:pt modelId="{690A7933-8B15-46C8-A59D-A9D77AE300CD}" type="parTrans" cxnId="{11483297-FE68-4F02-A869-A1C482A3B44C}">
      <dgm:prSet/>
      <dgm:spPr/>
      <dgm:t>
        <a:bodyPr/>
        <a:lstStyle/>
        <a:p>
          <a:endParaRPr lang="es-ES" sz="1200"/>
        </a:p>
      </dgm:t>
    </dgm:pt>
    <dgm:pt modelId="{7E00C682-F50F-4976-9101-33C1C6A7E24C}" type="sibTrans" cxnId="{11483297-FE68-4F02-A869-A1C482A3B44C}">
      <dgm:prSet/>
      <dgm:spPr/>
      <dgm:t>
        <a:bodyPr/>
        <a:lstStyle/>
        <a:p>
          <a:endParaRPr lang="es-ES" sz="1200"/>
        </a:p>
      </dgm:t>
    </dgm:pt>
    <dgm:pt modelId="{FE9C3AF6-51E4-45AC-8FE7-15CD15C087AD}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 smtClean="0"/>
        </a:p>
      </dgm:t>
    </dgm:pt>
    <dgm:pt modelId="{9CBFFB48-1A11-4849-9394-543C31C72FC9}" type="parTrans" cxnId="{F89FC55A-BB6D-45FC-86C6-B8EBCA8B906D}">
      <dgm:prSet/>
      <dgm:spPr/>
      <dgm:t>
        <a:bodyPr/>
        <a:lstStyle/>
        <a:p>
          <a:endParaRPr lang="es-ES" sz="1200"/>
        </a:p>
      </dgm:t>
    </dgm:pt>
    <dgm:pt modelId="{BD583708-A411-44DB-940D-3A4110393931}" type="sibTrans" cxnId="{F89FC55A-BB6D-45FC-86C6-B8EBCA8B906D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1985" custScaleY="102126" custLinFactNeighborX="286" custLinFactNeighborY="-312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FB62C0DC-A125-4D22-8168-682A35A82690}" type="pres">
      <dgm:prSet presAssocID="{ED044282-9709-409C-A329-2B868569F6BC}" presName="Name35" presStyleLbl="parChTrans1D2" presStyleIdx="0" presStyleCnt="5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 custScaleX="95410" custScaleY="95410" custLinFactNeighborX="-928" custLinFactNeighborY="26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30C79C28-7DDB-4785-8904-0DCF80353FF9}" type="pres">
      <dgm:prSet presAssocID="{A0FD0FB1-9DD6-44E3-9EA5-E9FD9A72147A}" presName="Name35" presStyleLbl="parChTrans1D3" presStyleIdx="0" presStyleCnt="3"/>
      <dgm:spPr/>
      <dgm:t>
        <a:bodyPr/>
        <a:lstStyle/>
        <a:p>
          <a:endParaRPr lang="es-ES"/>
        </a:p>
      </dgm:t>
    </dgm:pt>
    <dgm:pt modelId="{CB57CDB5-0B82-48EE-8315-63977B63BCFA}" type="pres">
      <dgm:prSet presAssocID="{F92038C3-33CA-43AE-BAC4-46247B415031}" presName="hierRoot2" presStyleCnt="0">
        <dgm:presLayoutVars>
          <dgm:hierBranch/>
        </dgm:presLayoutVars>
      </dgm:prSet>
      <dgm:spPr/>
    </dgm:pt>
    <dgm:pt modelId="{DF72F0A9-7940-4723-ABB1-A1B44932BE32}" type="pres">
      <dgm:prSet presAssocID="{F92038C3-33CA-43AE-BAC4-46247B415031}" presName="rootComposite" presStyleCnt="0"/>
      <dgm:spPr/>
    </dgm:pt>
    <dgm:pt modelId="{A66FDFA0-1D17-48C3-9FC9-45D448D0F6C6}" type="pres">
      <dgm:prSet presAssocID="{F92038C3-33CA-43AE-BAC4-46247B415031}" presName="rootText" presStyleLbl="node3" presStyleIdx="0" presStyleCnt="3" custScaleX="95410" custScaleY="95410" custLinFactNeighborX="-928" custLinFactNeighborY="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88D823-60F1-436A-A51A-EC90D5E410DD}" type="pres">
      <dgm:prSet presAssocID="{F92038C3-33CA-43AE-BAC4-46247B415031}" presName="rootConnector" presStyleLbl="node3" presStyleIdx="0" presStyleCnt="3"/>
      <dgm:spPr/>
      <dgm:t>
        <a:bodyPr/>
        <a:lstStyle/>
        <a:p>
          <a:endParaRPr lang="es-ES"/>
        </a:p>
      </dgm:t>
    </dgm:pt>
    <dgm:pt modelId="{40719BC2-2490-4B29-B701-6CC3DBBE2E9C}" type="pres">
      <dgm:prSet presAssocID="{F92038C3-33CA-43AE-BAC4-46247B415031}" presName="hierChild4" presStyleCnt="0"/>
      <dgm:spPr/>
    </dgm:pt>
    <dgm:pt modelId="{CAB8DAF2-234B-4768-AA4E-A00C9EEF7EEB}" type="pres">
      <dgm:prSet presAssocID="{F92038C3-33CA-43AE-BAC4-46247B415031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C762EA61-40A6-405F-B15E-AC5A999A976A}" type="pres">
      <dgm:prSet presAssocID="{EC62C9BF-3045-414F-BC55-31DF030549B6}" presName="Name35" presStyleLbl="parChTrans1D2" presStyleIdx="1" presStyleCnt="5"/>
      <dgm:spPr/>
      <dgm:t>
        <a:bodyPr/>
        <a:lstStyle/>
        <a:p>
          <a:endParaRPr lang="es-ES"/>
        </a:p>
      </dgm:t>
    </dgm:pt>
    <dgm:pt modelId="{40E7F874-DAC2-457C-8EDA-A8743FD69E8A}" type="pres">
      <dgm:prSet presAssocID="{DFB2B979-46A5-44F3-A390-2BD1002F9F12}" presName="hierRoot2" presStyleCnt="0">
        <dgm:presLayoutVars>
          <dgm:hierBranch/>
        </dgm:presLayoutVars>
      </dgm:prSet>
      <dgm:spPr/>
    </dgm:pt>
    <dgm:pt modelId="{CE92E677-374E-440C-94E2-B99DED1F85BB}" type="pres">
      <dgm:prSet presAssocID="{DFB2B979-46A5-44F3-A390-2BD1002F9F12}" presName="rootComposite" presStyleCnt="0"/>
      <dgm:spPr/>
    </dgm:pt>
    <dgm:pt modelId="{2C51D51A-40BE-45BE-93C8-8B1FC0600A4C}" type="pres">
      <dgm:prSet presAssocID="{DFB2B979-46A5-44F3-A390-2BD1002F9F12}" presName="rootText" presStyleLbl="node2" presStyleIdx="1" presStyleCnt="3" custScaleX="95410" custScaleY="95410" custLinFactNeighborX="507" custLinFactNeighborY="24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553370-CBBE-4792-8AC7-EC5263793FDF}" type="pres">
      <dgm:prSet presAssocID="{DFB2B979-46A5-44F3-A390-2BD1002F9F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5231FADC-2860-492F-9D83-314D1CA465A3}" type="pres">
      <dgm:prSet presAssocID="{DFB2B979-46A5-44F3-A390-2BD1002F9F12}" presName="hierChild4" presStyleCnt="0"/>
      <dgm:spPr/>
    </dgm:pt>
    <dgm:pt modelId="{86DB0693-A33E-4A16-9639-DB2C50C1B1A4}" type="pres">
      <dgm:prSet presAssocID="{D24B0785-067A-4BDD-836D-DD9ADF9A22DE}" presName="Name35" presStyleLbl="parChTrans1D3" presStyleIdx="1" presStyleCnt="3"/>
      <dgm:spPr/>
      <dgm:t>
        <a:bodyPr/>
        <a:lstStyle/>
        <a:p>
          <a:endParaRPr lang="es-ES"/>
        </a:p>
      </dgm:t>
    </dgm:pt>
    <dgm:pt modelId="{069CEFC0-D510-4D6F-8058-D89651F34E94}" type="pres">
      <dgm:prSet presAssocID="{59ED8CBC-E4BF-4BE2-AF57-2C090A61CC22}" presName="hierRoot2" presStyleCnt="0">
        <dgm:presLayoutVars>
          <dgm:hierBranch val="init"/>
        </dgm:presLayoutVars>
      </dgm:prSet>
      <dgm:spPr/>
    </dgm:pt>
    <dgm:pt modelId="{7E23561F-B617-4BCD-917B-8C2D12439323}" type="pres">
      <dgm:prSet presAssocID="{59ED8CBC-E4BF-4BE2-AF57-2C090A61CC22}" presName="rootComposite" presStyleCnt="0"/>
      <dgm:spPr/>
    </dgm:pt>
    <dgm:pt modelId="{9DC2669D-0238-487E-95C9-3C2883DC03BC}" type="pres">
      <dgm:prSet presAssocID="{59ED8CBC-E4BF-4BE2-AF57-2C090A61CC22}" presName="rootText" presStyleLbl="node3" presStyleIdx="1" presStyleCnt="3" custScaleX="95410" custScaleY="95410" custLinFactNeighborX="724" custLinFactNeighborY="270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2268C68-56C6-44C8-90AB-FBA00B907FF7}" type="pres">
      <dgm:prSet presAssocID="{59ED8CBC-E4BF-4BE2-AF57-2C090A61CC22}" presName="rootConnector" presStyleLbl="node3" presStyleIdx="1" presStyleCnt="3"/>
      <dgm:spPr/>
      <dgm:t>
        <a:bodyPr/>
        <a:lstStyle/>
        <a:p>
          <a:endParaRPr lang="es-ES"/>
        </a:p>
      </dgm:t>
    </dgm:pt>
    <dgm:pt modelId="{59DF4CE4-356D-47F8-B3F0-ED7AAAB8F4DD}" type="pres">
      <dgm:prSet presAssocID="{59ED8CBC-E4BF-4BE2-AF57-2C090A61CC22}" presName="hierChild4" presStyleCnt="0"/>
      <dgm:spPr/>
    </dgm:pt>
    <dgm:pt modelId="{C46B7E8F-37EC-4023-86DC-451314F79803}" type="pres">
      <dgm:prSet presAssocID="{59ED8CBC-E4BF-4BE2-AF57-2C090A61CC22}" presName="hierChild5" presStyleCnt="0"/>
      <dgm:spPr/>
    </dgm:pt>
    <dgm:pt modelId="{8E024C4F-8B74-4617-8CE2-6106611B2FF4}" type="pres">
      <dgm:prSet presAssocID="{DFB2B979-46A5-44F3-A390-2BD1002F9F12}" presName="hierChild5" presStyleCnt="0"/>
      <dgm:spPr/>
    </dgm:pt>
    <dgm:pt modelId="{E66368D7-D53B-4C93-BA9C-4F3D7D0397F7}" type="pres">
      <dgm:prSet presAssocID="{690A7933-8B15-46C8-A59D-A9D77AE300CD}" presName="Name35" presStyleLbl="parChTrans1D2" presStyleIdx="2" presStyleCnt="5"/>
      <dgm:spPr/>
      <dgm:t>
        <a:bodyPr/>
        <a:lstStyle/>
        <a:p>
          <a:endParaRPr lang="es-ES"/>
        </a:p>
      </dgm:t>
    </dgm:pt>
    <dgm:pt modelId="{3B5CA041-90A1-4E71-9151-74BEC9752123}" type="pres">
      <dgm:prSet presAssocID="{A7B54FF4-A5EB-4EEA-A785-971B058D44E5}" presName="hierRoot2" presStyleCnt="0">
        <dgm:presLayoutVars>
          <dgm:hierBranch/>
        </dgm:presLayoutVars>
      </dgm:prSet>
      <dgm:spPr/>
    </dgm:pt>
    <dgm:pt modelId="{CEE74144-BAEE-4A99-B8CE-7D3108008A2F}" type="pres">
      <dgm:prSet presAssocID="{A7B54FF4-A5EB-4EEA-A785-971B058D44E5}" presName="rootComposite" presStyleCnt="0"/>
      <dgm:spPr/>
    </dgm:pt>
    <dgm:pt modelId="{F7B6A196-947E-4F66-B903-76257F362599}" type="pres">
      <dgm:prSet presAssocID="{A7B54FF4-A5EB-4EEA-A785-971B058D44E5}" presName="rootText" presStyleLbl="node2" presStyleIdx="2" presStyleCnt="3" custScaleX="95410" custScaleY="95410" custLinFactNeighborX="928" custLinFactNeighborY="14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67748F-0326-4576-80E4-C3D429F5A1E3}" type="pres">
      <dgm:prSet presAssocID="{A7B54FF4-A5EB-4EEA-A785-971B058D44E5}" presName="rootConnector" presStyleLbl="node2" presStyleIdx="2" presStyleCnt="3"/>
      <dgm:spPr/>
      <dgm:t>
        <a:bodyPr/>
        <a:lstStyle/>
        <a:p>
          <a:endParaRPr lang="es-ES"/>
        </a:p>
      </dgm:t>
    </dgm:pt>
    <dgm:pt modelId="{097A41B5-A696-4332-AAEF-7C3BD165CD71}" type="pres">
      <dgm:prSet presAssocID="{A7B54FF4-A5EB-4EEA-A785-971B058D44E5}" presName="hierChild4" presStyleCnt="0"/>
      <dgm:spPr/>
    </dgm:pt>
    <dgm:pt modelId="{CB0A3852-996E-4026-A2DC-FA68FD7A99B7}" type="pres">
      <dgm:prSet presAssocID="{9CBFFB48-1A11-4849-9394-543C31C72FC9}" presName="Name35" presStyleLbl="parChTrans1D3" presStyleIdx="2" presStyleCnt="3"/>
      <dgm:spPr/>
      <dgm:t>
        <a:bodyPr/>
        <a:lstStyle/>
        <a:p>
          <a:endParaRPr lang="es-ES"/>
        </a:p>
      </dgm:t>
    </dgm:pt>
    <dgm:pt modelId="{04B00F4B-7D8E-4420-B5C3-3173944352CA}" type="pres">
      <dgm:prSet presAssocID="{FE9C3AF6-51E4-45AC-8FE7-15CD15C087AD}" presName="hierRoot2" presStyleCnt="0">
        <dgm:presLayoutVars>
          <dgm:hierBranch/>
        </dgm:presLayoutVars>
      </dgm:prSet>
      <dgm:spPr/>
    </dgm:pt>
    <dgm:pt modelId="{9DC7C936-1137-4F07-A5E9-3FAF790EF65F}" type="pres">
      <dgm:prSet presAssocID="{FE9C3AF6-51E4-45AC-8FE7-15CD15C087AD}" presName="rootComposite" presStyleCnt="0"/>
      <dgm:spPr/>
    </dgm:pt>
    <dgm:pt modelId="{B2A6E24B-92B5-4176-B366-C22BAAB154E1}" type="pres">
      <dgm:prSet presAssocID="{FE9C3AF6-51E4-45AC-8FE7-15CD15C087AD}" presName="rootText" presStyleLbl="node3" presStyleIdx="2" presStyleCnt="3" custScaleX="95410" custScaleY="95410" custLinFactNeighborX="928" custLinFactNeighborY="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1FA7C-24E2-4595-8521-DD2948849D52}" type="pres">
      <dgm:prSet presAssocID="{FE9C3AF6-51E4-45AC-8FE7-15CD15C087AD}" presName="rootConnector" presStyleLbl="node3" presStyleIdx="2" presStyleCnt="3"/>
      <dgm:spPr/>
      <dgm:t>
        <a:bodyPr/>
        <a:lstStyle/>
        <a:p>
          <a:endParaRPr lang="es-ES"/>
        </a:p>
      </dgm:t>
    </dgm:pt>
    <dgm:pt modelId="{F13AF6A5-A65D-4003-8581-AA0470036A48}" type="pres">
      <dgm:prSet presAssocID="{FE9C3AF6-51E4-45AC-8FE7-15CD15C087AD}" presName="hierChild4" presStyleCnt="0"/>
      <dgm:spPr/>
    </dgm:pt>
    <dgm:pt modelId="{BF8F4105-6CE0-49B8-B46B-A2B999B7C84E}" type="pres">
      <dgm:prSet presAssocID="{FE9C3AF6-51E4-45AC-8FE7-15CD15C087AD}" presName="hierChild5" presStyleCnt="0"/>
      <dgm:spPr/>
    </dgm:pt>
    <dgm:pt modelId="{D45B6F15-7860-4985-B1F6-BDF2F40EA035}" type="pres">
      <dgm:prSet presAssocID="{A7B54FF4-A5EB-4EEA-A785-971B058D44E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3B97BB0E-0128-41C9-9417-C15E302CE7E0}" type="pres">
      <dgm:prSet presAssocID="{A781A6E4-E842-4470-8E29-3A80937EFC28}" presName="Name111" presStyleLbl="parChTrans1D2" presStyleIdx="3" presStyleCnt="5"/>
      <dgm:spPr/>
      <dgm:t>
        <a:bodyPr/>
        <a:lstStyle/>
        <a:p>
          <a:endParaRPr lang="es-MX"/>
        </a:p>
      </dgm:t>
    </dgm:pt>
    <dgm:pt modelId="{4BF1B03F-897B-4D91-822D-B36903B2CDED}" type="pres">
      <dgm:prSet presAssocID="{5FB8E727-6B69-44D2-9FF3-6092BD6F8830}" presName="hierRoot3" presStyleCnt="0">
        <dgm:presLayoutVars>
          <dgm:hierBranch val="init"/>
        </dgm:presLayoutVars>
      </dgm:prSet>
      <dgm:spPr/>
    </dgm:pt>
    <dgm:pt modelId="{8230B53E-3A5F-4449-B200-2A80F34C6077}" type="pres">
      <dgm:prSet presAssocID="{5FB8E727-6B69-44D2-9FF3-6092BD6F8830}" presName="rootComposite3" presStyleCnt="0"/>
      <dgm:spPr/>
    </dgm:pt>
    <dgm:pt modelId="{E0480EB0-4548-4786-8C6A-9D93B8C6D4FC}" type="pres">
      <dgm:prSet presAssocID="{5FB8E727-6B69-44D2-9FF3-6092BD6F8830}" presName="rootText3" presStyleLbl="asst1" presStyleIdx="0" presStyleCnt="2" custScaleX="93498" custScaleY="74799" custLinFactNeighborX="-11980" custLinFactNeighborY="-37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2FCB6B-5C50-4986-A325-877EE3A4D7B0}" type="pres">
      <dgm:prSet presAssocID="{5FB8E727-6B69-44D2-9FF3-6092BD6F8830}" presName="rootConnector3" presStyleLbl="asst1" presStyleIdx="0" presStyleCnt="2"/>
      <dgm:spPr/>
      <dgm:t>
        <a:bodyPr/>
        <a:lstStyle/>
        <a:p>
          <a:endParaRPr lang="es-ES"/>
        </a:p>
      </dgm:t>
    </dgm:pt>
    <dgm:pt modelId="{2F430729-AAC9-444A-8774-DF1E63CD4F68}" type="pres">
      <dgm:prSet presAssocID="{5FB8E727-6B69-44D2-9FF3-6092BD6F8830}" presName="hierChild6" presStyleCnt="0"/>
      <dgm:spPr/>
    </dgm:pt>
    <dgm:pt modelId="{BF2FE934-8137-4E1A-BE43-0CAC9AE1CBDE}" type="pres">
      <dgm:prSet presAssocID="{5FB8E727-6B69-44D2-9FF3-6092BD6F8830}" presName="hierChild7" presStyleCnt="0"/>
      <dgm:spPr/>
    </dgm:pt>
    <dgm:pt modelId="{6D94BD02-177B-4C12-AA77-49B8EB17FB24}" type="pres">
      <dgm:prSet presAssocID="{DD899F18-8A14-48B8-8736-DA3F05023F5E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666D0721-D27D-4381-B059-F143700003BA}" type="pres">
      <dgm:prSet presAssocID="{55F3A26E-6D4A-4FC3-8A6C-F23C193A8CB6}" presName="hierRoot3" presStyleCnt="0">
        <dgm:presLayoutVars>
          <dgm:hierBranch val="init"/>
        </dgm:presLayoutVars>
      </dgm:prSet>
      <dgm:spPr/>
    </dgm:pt>
    <dgm:pt modelId="{F1DA728B-D8B3-4153-B878-5A7F2D0BC1A4}" type="pres">
      <dgm:prSet presAssocID="{55F3A26E-6D4A-4FC3-8A6C-F23C193A8CB6}" presName="rootComposite3" presStyleCnt="0"/>
      <dgm:spPr/>
    </dgm:pt>
    <dgm:pt modelId="{D3AA7F9B-8D59-4040-8569-49AA11E3692B}" type="pres">
      <dgm:prSet presAssocID="{55F3A26E-6D4A-4FC3-8A6C-F23C193A8CB6}" presName="rootText3" presStyleLbl="asst1" presStyleIdx="1" presStyleCnt="2" custScaleX="93498" custScaleY="74799" custLinFactNeighborX="5488" custLinFactNeighborY="-49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596848-FB54-4AC7-84C0-7F9B51094920}" type="pres">
      <dgm:prSet presAssocID="{55F3A26E-6D4A-4FC3-8A6C-F23C193A8CB6}" presName="rootConnector3" presStyleLbl="asst1" presStyleIdx="1" presStyleCnt="2"/>
      <dgm:spPr/>
      <dgm:t>
        <a:bodyPr/>
        <a:lstStyle/>
        <a:p>
          <a:endParaRPr lang="es-ES"/>
        </a:p>
      </dgm:t>
    </dgm:pt>
    <dgm:pt modelId="{7936D57A-F442-41E5-A969-42A81507F1A2}" type="pres">
      <dgm:prSet presAssocID="{55F3A26E-6D4A-4FC3-8A6C-F23C193A8CB6}" presName="hierChild6" presStyleCnt="0"/>
      <dgm:spPr/>
    </dgm:pt>
    <dgm:pt modelId="{7937A6CE-1EBF-4C9C-BECA-330AF98FCA28}" type="pres">
      <dgm:prSet presAssocID="{55F3A26E-6D4A-4FC3-8A6C-F23C193A8CB6}" presName="hierChild7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2EB0BE5-5218-48D2-A5CE-11DEC82272BB}" type="presOf" srcId="{FE9C3AF6-51E4-45AC-8FE7-15CD15C087AD}" destId="{B2A6E24B-92B5-4176-B366-C22BAAB154E1}" srcOrd="0" destOrd="0" presId="urn:microsoft.com/office/officeart/2005/8/layout/orgChart1"/>
    <dgm:cxn modelId="{F1260463-BFF3-4067-8131-4B5EDDEE3258}" type="presOf" srcId="{A7B54FF4-A5EB-4EEA-A785-971B058D44E5}" destId="{6C67748F-0326-4576-80E4-C3D429F5A1E3}" srcOrd="1" destOrd="0" presId="urn:microsoft.com/office/officeart/2005/8/layout/orgChart1"/>
    <dgm:cxn modelId="{7EBAB554-CD65-4883-B1FC-4459AC4A2BFD}" type="presOf" srcId="{9CBFFB48-1A11-4849-9394-543C31C72FC9}" destId="{CB0A3852-996E-4026-A2DC-FA68FD7A99B7}" srcOrd="0" destOrd="0" presId="urn:microsoft.com/office/officeart/2005/8/layout/orgChart1"/>
    <dgm:cxn modelId="{B492E68A-A33D-48B6-B56E-4FA211F37BFF}" srcId="{9DEA55C1-E59C-4B5B-90DC-1D0B54C2B20C}" destId="{5FB8E727-6B69-44D2-9FF3-6092BD6F8830}" srcOrd="1" destOrd="0" parTransId="{A781A6E4-E842-4470-8E29-3A80937EFC28}" sibTransId="{F6A24B8E-EBF0-4187-A464-A78C7B7E63F1}"/>
    <dgm:cxn modelId="{D2E7EBF2-FD22-464E-A688-89810FABEA12}" type="presOf" srcId="{A0FD0FB1-9DD6-44E3-9EA5-E9FD9A72147A}" destId="{30C79C28-7DDB-4785-8904-0DCF80353FF9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09CFB181-2EED-463E-9911-B1D7EF8B8D7C}" type="presOf" srcId="{59ED8CBC-E4BF-4BE2-AF57-2C090A61CC22}" destId="{82268C68-56C6-44C8-90AB-FBA00B907FF7}" srcOrd="1" destOrd="0" presId="urn:microsoft.com/office/officeart/2005/8/layout/orgChart1"/>
    <dgm:cxn modelId="{71BF3ED6-F9F7-4D6D-8B40-A3D7F572D77C}" type="presOf" srcId="{5FB8E727-6B69-44D2-9FF3-6092BD6F8830}" destId="{AB2FCB6B-5C50-4986-A325-877EE3A4D7B0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B9C29C02-09BC-4FD8-8E48-84DAE62A87AE}" srcId="{9DEA55C1-E59C-4B5B-90DC-1D0B54C2B20C}" destId="{DFB2B979-46A5-44F3-A390-2BD1002F9F12}" srcOrd="3" destOrd="0" parTransId="{EC62C9BF-3045-414F-BC55-31DF030549B6}" sibTransId="{C47AD650-7917-4403-87BF-BEAC22D2DAB6}"/>
    <dgm:cxn modelId="{11483297-FE68-4F02-A869-A1C482A3B44C}" srcId="{9DEA55C1-E59C-4B5B-90DC-1D0B54C2B20C}" destId="{A7B54FF4-A5EB-4EEA-A785-971B058D44E5}" srcOrd="4" destOrd="0" parTransId="{690A7933-8B15-46C8-A59D-A9D77AE300CD}" sibTransId="{7E00C682-F50F-4976-9101-33C1C6A7E24C}"/>
    <dgm:cxn modelId="{D486D5FD-2F31-4CB6-9830-0CB63622D889}" type="presOf" srcId="{59ED8CBC-E4BF-4BE2-AF57-2C090A61CC22}" destId="{9DC2669D-0238-487E-95C9-3C2883DC03BC}" srcOrd="0" destOrd="0" presId="urn:microsoft.com/office/officeart/2005/8/layout/orgChart1"/>
    <dgm:cxn modelId="{9BCEC5A9-301B-4864-BE4A-0B01B73C2B25}" type="presOf" srcId="{EC62C9BF-3045-414F-BC55-31DF030549B6}" destId="{C762EA61-40A6-405F-B15E-AC5A999A976A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953B97DB-D31C-4D97-9001-ACA02D5C0535}" type="presOf" srcId="{A7B54FF4-A5EB-4EEA-A785-971B058D44E5}" destId="{F7B6A196-947E-4F66-B903-76257F362599}" srcOrd="0" destOrd="0" presId="urn:microsoft.com/office/officeart/2005/8/layout/orgChart1"/>
    <dgm:cxn modelId="{77CDDFB1-591B-4A56-AE23-9ECD27A348F8}" type="presOf" srcId="{DFB2B979-46A5-44F3-A390-2BD1002F9F12}" destId="{2C51D51A-40BE-45BE-93C8-8B1FC0600A4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BBA4FE8-C83E-4135-BD31-0F1EDCDF1FCB}" type="presOf" srcId="{DFB2B979-46A5-44F3-A390-2BD1002F9F12}" destId="{17553370-CBBE-4792-8AC7-EC5263793FDF}" srcOrd="1" destOrd="0" presId="urn:microsoft.com/office/officeart/2005/8/layout/orgChart1"/>
    <dgm:cxn modelId="{4AE917E6-885D-4ADE-BD9D-D6AED6643332}" srcId="{41568039-9809-4B2B-BA51-64E0E23C2BBE}" destId="{F92038C3-33CA-43AE-BAC4-46247B415031}" srcOrd="0" destOrd="0" parTransId="{A0FD0FB1-9DD6-44E3-9EA5-E9FD9A72147A}" sibTransId="{E00478F2-579D-42E1-A511-8F2C75AB0E47}"/>
    <dgm:cxn modelId="{E8DE3053-8615-42EC-9CEE-BDDEB1DB1F92}" type="presOf" srcId="{F92038C3-33CA-43AE-BAC4-46247B415031}" destId="{0788D823-60F1-436A-A51A-EC90D5E410DD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E5882BD2-6299-4095-A735-15CE788B77A5}" type="presOf" srcId="{FE9C3AF6-51E4-45AC-8FE7-15CD15C087AD}" destId="{7111FA7C-24E2-4595-8521-DD2948849D52}" srcOrd="1" destOrd="0" presId="urn:microsoft.com/office/officeart/2005/8/layout/orgChart1"/>
    <dgm:cxn modelId="{47A3E2E7-8DA1-4F18-8EEE-24E5DC8BCB59}" type="presOf" srcId="{55F3A26E-6D4A-4FC3-8A6C-F23C193A8CB6}" destId="{1D596848-FB54-4AC7-84C0-7F9B51094920}" srcOrd="1" destOrd="0" presId="urn:microsoft.com/office/officeart/2005/8/layout/orgChart1"/>
    <dgm:cxn modelId="{9D6046C3-4C89-4151-ADC1-0B40FC23C618}" type="presOf" srcId="{ED044282-9709-409C-A329-2B868569F6BC}" destId="{FB62C0DC-A125-4D22-8168-682A35A82690}" srcOrd="0" destOrd="0" presId="urn:microsoft.com/office/officeart/2005/8/layout/orgChart1"/>
    <dgm:cxn modelId="{F89FC55A-BB6D-45FC-86C6-B8EBCA8B906D}" srcId="{A7B54FF4-A5EB-4EEA-A785-971B058D44E5}" destId="{FE9C3AF6-51E4-45AC-8FE7-15CD15C087AD}" srcOrd="0" destOrd="0" parTransId="{9CBFFB48-1A11-4849-9394-543C31C72FC9}" sibTransId="{BD583708-A411-44DB-940D-3A4110393931}"/>
    <dgm:cxn modelId="{834EDC3C-8186-4F03-B532-3AAED3242BFB}" srcId="{9DEA55C1-E59C-4B5B-90DC-1D0B54C2B20C}" destId="{55F3A26E-6D4A-4FC3-8A6C-F23C193A8CB6}" srcOrd="2" destOrd="0" parTransId="{DD899F18-8A14-48B8-8736-DA3F05023F5E}" sibTransId="{E542A485-FDCD-4E30-9B45-0F3F28D7DDA8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BF16CAA-9A00-4B16-B5E3-EB6FB524F76B}" type="presOf" srcId="{5FB8E727-6B69-44D2-9FF3-6092BD6F8830}" destId="{E0480EB0-4548-4786-8C6A-9D93B8C6D4FC}" srcOrd="0" destOrd="0" presId="urn:microsoft.com/office/officeart/2005/8/layout/orgChart1"/>
    <dgm:cxn modelId="{D4182581-9C0A-4D3E-B8AE-2E9F8DB4F21E}" type="presOf" srcId="{F92038C3-33CA-43AE-BAC4-46247B415031}" destId="{A66FDFA0-1D17-48C3-9FC9-45D448D0F6C6}" srcOrd="0" destOrd="0" presId="urn:microsoft.com/office/officeart/2005/8/layout/orgChart1"/>
    <dgm:cxn modelId="{0647DBB5-795B-476F-B47C-6F3DCFBF8F39}" type="presOf" srcId="{A781A6E4-E842-4470-8E29-3A80937EFC28}" destId="{3B97BB0E-0128-41C9-9417-C15E302CE7E0}" srcOrd="0" destOrd="0" presId="urn:microsoft.com/office/officeart/2005/8/layout/orgChart1"/>
    <dgm:cxn modelId="{045C826A-A85A-4107-A91B-C33CF6857240}" type="presOf" srcId="{55F3A26E-6D4A-4FC3-8A6C-F23C193A8CB6}" destId="{D3AA7F9B-8D59-4040-8569-49AA11E3692B}" srcOrd="0" destOrd="0" presId="urn:microsoft.com/office/officeart/2005/8/layout/orgChart1"/>
    <dgm:cxn modelId="{A0D15E28-92B1-429D-9828-C0A21F5C9CB0}" type="presOf" srcId="{DD899F18-8A14-48B8-8736-DA3F05023F5E}" destId="{6D94BD02-177B-4C12-AA77-49B8EB17FB24}" srcOrd="0" destOrd="0" presId="urn:microsoft.com/office/officeart/2005/8/layout/orgChart1"/>
    <dgm:cxn modelId="{065094F4-CE0F-4AA6-8C2B-F1BA1DCB5A13}" type="presOf" srcId="{690A7933-8B15-46C8-A59D-A9D77AE300CD}" destId="{E66368D7-D53B-4C93-BA9C-4F3D7D0397F7}" srcOrd="0" destOrd="0" presId="urn:microsoft.com/office/officeart/2005/8/layout/orgChart1"/>
    <dgm:cxn modelId="{582D43D2-F9E4-4795-B9AA-06F1DBB895CA}" srcId="{DFB2B979-46A5-44F3-A390-2BD1002F9F12}" destId="{59ED8CBC-E4BF-4BE2-AF57-2C090A61CC22}" srcOrd="0" destOrd="0" parTransId="{D24B0785-067A-4BDD-836D-DD9ADF9A22DE}" sibTransId="{AEDDA8AA-9264-421F-90FE-62F93B84865D}"/>
    <dgm:cxn modelId="{FDDC4A72-EF30-467C-819C-487FF08DCE68}" type="presOf" srcId="{D24B0785-067A-4BDD-836D-DD9ADF9A22DE}" destId="{86DB0693-A33E-4A16-9639-DB2C50C1B1A4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070930B-6F27-4385-B7BD-E857C9713C3A}" type="presParOf" srcId="{05E8A0F8-8F4A-4D16-B455-9B21EE5D83FA}" destId="{FB62C0DC-A125-4D22-8168-682A35A82690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0FEA1071-C073-4D7D-9236-D1FBA85A093D}" type="presParOf" srcId="{DBDE0C42-B65A-4FF4-A1B6-4A7374870D94}" destId="{30C79C28-7DDB-4785-8904-0DCF80353FF9}" srcOrd="0" destOrd="0" presId="urn:microsoft.com/office/officeart/2005/8/layout/orgChart1"/>
    <dgm:cxn modelId="{76DF2EB1-DABC-42B5-A19A-8618BF0BCB01}" type="presParOf" srcId="{DBDE0C42-B65A-4FF4-A1B6-4A7374870D94}" destId="{CB57CDB5-0B82-48EE-8315-63977B63BCFA}" srcOrd="1" destOrd="0" presId="urn:microsoft.com/office/officeart/2005/8/layout/orgChart1"/>
    <dgm:cxn modelId="{16B1392B-ED43-46F6-BFD2-8B5CC5C9FA9A}" type="presParOf" srcId="{CB57CDB5-0B82-48EE-8315-63977B63BCFA}" destId="{DF72F0A9-7940-4723-ABB1-A1B44932BE32}" srcOrd="0" destOrd="0" presId="urn:microsoft.com/office/officeart/2005/8/layout/orgChart1"/>
    <dgm:cxn modelId="{2810F816-6C6F-47E2-BE39-2685BEEC4526}" type="presParOf" srcId="{DF72F0A9-7940-4723-ABB1-A1B44932BE32}" destId="{A66FDFA0-1D17-48C3-9FC9-45D448D0F6C6}" srcOrd="0" destOrd="0" presId="urn:microsoft.com/office/officeart/2005/8/layout/orgChart1"/>
    <dgm:cxn modelId="{FEB90742-4528-4FD5-8DDC-E42465CE9C8A}" type="presParOf" srcId="{DF72F0A9-7940-4723-ABB1-A1B44932BE32}" destId="{0788D823-60F1-436A-A51A-EC90D5E410DD}" srcOrd="1" destOrd="0" presId="urn:microsoft.com/office/officeart/2005/8/layout/orgChart1"/>
    <dgm:cxn modelId="{7B0292A4-E430-46D7-A1A8-E00035035C43}" type="presParOf" srcId="{CB57CDB5-0B82-48EE-8315-63977B63BCFA}" destId="{40719BC2-2490-4B29-B701-6CC3DBBE2E9C}" srcOrd="1" destOrd="0" presId="urn:microsoft.com/office/officeart/2005/8/layout/orgChart1"/>
    <dgm:cxn modelId="{DE5CC763-BD3A-4139-BF88-5D8059086F6D}" type="presParOf" srcId="{CB57CDB5-0B82-48EE-8315-63977B63BCFA}" destId="{CAB8DAF2-234B-4768-AA4E-A00C9EEF7EEB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69A36A2-13AA-462E-90BF-7925271E3FA6}" type="presParOf" srcId="{05E8A0F8-8F4A-4D16-B455-9B21EE5D83FA}" destId="{C762EA61-40A6-405F-B15E-AC5A999A976A}" srcOrd="2" destOrd="0" presId="urn:microsoft.com/office/officeart/2005/8/layout/orgChart1"/>
    <dgm:cxn modelId="{67B74B43-17A7-418E-9C94-C23C679D5949}" type="presParOf" srcId="{05E8A0F8-8F4A-4D16-B455-9B21EE5D83FA}" destId="{40E7F874-DAC2-457C-8EDA-A8743FD69E8A}" srcOrd="3" destOrd="0" presId="urn:microsoft.com/office/officeart/2005/8/layout/orgChart1"/>
    <dgm:cxn modelId="{D0B06A10-873D-4314-B7E0-BDCC613C879F}" type="presParOf" srcId="{40E7F874-DAC2-457C-8EDA-A8743FD69E8A}" destId="{CE92E677-374E-440C-94E2-B99DED1F85BB}" srcOrd="0" destOrd="0" presId="urn:microsoft.com/office/officeart/2005/8/layout/orgChart1"/>
    <dgm:cxn modelId="{67829AD0-468D-4221-A0BA-5E44B09D2F29}" type="presParOf" srcId="{CE92E677-374E-440C-94E2-B99DED1F85BB}" destId="{2C51D51A-40BE-45BE-93C8-8B1FC0600A4C}" srcOrd="0" destOrd="0" presId="urn:microsoft.com/office/officeart/2005/8/layout/orgChart1"/>
    <dgm:cxn modelId="{72AB802C-374B-4658-8CD9-8B21C2F237E3}" type="presParOf" srcId="{CE92E677-374E-440C-94E2-B99DED1F85BB}" destId="{17553370-CBBE-4792-8AC7-EC5263793FDF}" srcOrd="1" destOrd="0" presId="urn:microsoft.com/office/officeart/2005/8/layout/orgChart1"/>
    <dgm:cxn modelId="{0E38FA8F-D82C-47A0-B3D7-01EF64D9E0AD}" type="presParOf" srcId="{40E7F874-DAC2-457C-8EDA-A8743FD69E8A}" destId="{5231FADC-2860-492F-9D83-314D1CA465A3}" srcOrd="1" destOrd="0" presId="urn:microsoft.com/office/officeart/2005/8/layout/orgChart1"/>
    <dgm:cxn modelId="{CE6B2D84-1B5A-449D-9783-5B201BF017B1}" type="presParOf" srcId="{5231FADC-2860-492F-9D83-314D1CA465A3}" destId="{86DB0693-A33E-4A16-9639-DB2C50C1B1A4}" srcOrd="0" destOrd="0" presId="urn:microsoft.com/office/officeart/2005/8/layout/orgChart1"/>
    <dgm:cxn modelId="{A1122937-8D43-4321-AAEE-8AD117210D8B}" type="presParOf" srcId="{5231FADC-2860-492F-9D83-314D1CA465A3}" destId="{069CEFC0-D510-4D6F-8058-D89651F34E94}" srcOrd="1" destOrd="0" presId="urn:microsoft.com/office/officeart/2005/8/layout/orgChart1"/>
    <dgm:cxn modelId="{E263ED10-7587-4AB6-B502-A8F449D4D0E8}" type="presParOf" srcId="{069CEFC0-D510-4D6F-8058-D89651F34E94}" destId="{7E23561F-B617-4BCD-917B-8C2D12439323}" srcOrd="0" destOrd="0" presId="urn:microsoft.com/office/officeart/2005/8/layout/orgChart1"/>
    <dgm:cxn modelId="{EC51C8E3-FB16-4828-81A6-6C8F44920869}" type="presParOf" srcId="{7E23561F-B617-4BCD-917B-8C2D12439323}" destId="{9DC2669D-0238-487E-95C9-3C2883DC03BC}" srcOrd="0" destOrd="0" presId="urn:microsoft.com/office/officeart/2005/8/layout/orgChart1"/>
    <dgm:cxn modelId="{0B4606F5-BF64-496A-A431-5C1063CB3F1D}" type="presParOf" srcId="{7E23561F-B617-4BCD-917B-8C2D12439323}" destId="{82268C68-56C6-44C8-90AB-FBA00B907FF7}" srcOrd="1" destOrd="0" presId="urn:microsoft.com/office/officeart/2005/8/layout/orgChart1"/>
    <dgm:cxn modelId="{9540A143-2351-44B7-AD80-FA3C1C039D2B}" type="presParOf" srcId="{069CEFC0-D510-4D6F-8058-D89651F34E94}" destId="{59DF4CE4-356D-47F8-B3F0-ED7AAAB8F4DD}" srcOrd="1" destOrd="0" presId="urn:microsoft.com/office/officeart/2005/8/layout/orgChart1"/>
    <dgm:cxn modelId="{EE97D6E2-DEDD-47A7-B519-6C37B031BB2F}" type="presParOf" srcId="{069CEFC0-D510-4D6F-8058-D89651F34E94}" destId="{C46B7E8F-37EC-4023-86DC-451314F79803}" srcOrd="2" destOrd="0" presId="urn:microsoft.com/office/officeart/2005/8/layout/orgChart1"/>
    <dgm:cxn modelId="{35F169E2-4905-4AD8-B565-6576549B57E8}" type="presParOf" srcId="{40E7F874-DAC2-457C-8EDA-A8743FD69E8A}" destId="{8E024C4F-8B74-4617-8CE2-6106611B2FF4}" srcOrd="2" destOrd="0" presId="urn:microsoft.com/office/officeart/2005/8/layout/orgChart1"/>
    <dgm:cxn modelId="{62436E2A-A6F1-4388-981A-11CCA7066F6D}" type="presParOf" srcId="{05E8A0F8-8F4A-4D16-B455-9B21EE5D83FA}" destId="{E66368D7-D53B-4C93-BA9C-4F3D7D0397F7}" srcOrd="4" destOrd="0" presId="urn:microsoft.com/office/officeart/2005/8/layout/orgChart1"/>
    <dgm:cxn modelId="{657FF76D-3DD3-48C1-B0F9-56785A0C8A09}" type="presParOf" srcId="{05E8A0F8-8F4A-4D16-B455-9B21EE5D83FA}" destId="{3B5CA041-90A1-4E71-9151-74BEC9752123}" srcOrd="5" destOrd="0" presId="urn:microsoft.com/office/officeart/2005/8/layout/orgChart1"/>
    <dgm:cxn modelId="{2D7FD051-E850-419C-B62E-12924441D95E}" type="presParOf" srcId="{3B5CA041-90A1-4E71-9151-74BEC9752123}" destId="{CEE74144-BAEE-4A99-B8CE-7D3108008A2F}" srcOrd="0" destOrd="0" presId="urn:microsoft.com/office/officeart/2005/8/layout/orgChart1"/>
    <dgm:cxn modelId="{9A43A8C1-1440-459F-81EF-3D5942FA0249}" type="presParOf" srcId="{CEE74144-BAEE-4A99-B8CE-7D3108008A2F}" destId="{F7B6A196-947E-4F66-B903-76257F362599}" srcOrd="0" destOrd="0" presId="urn:microsoft.com/office/officeart/2005/8/layout/orgChart1"/>
    <dgm:cxn modelId="{DC7A44A3-A5B9-4491-BB11-6CB2200AA983}" type="presParOf" srcId="{CEE74144-BAEE-4A99-B8CE-7D3108008A2F}" destId="{6C67748F-0326-4576-80E4-C3D429F5A1E3}" srcOrd="1" destOrd="0" presId="urn:microsoft.com/office/officeart/2005/8/layout/orgChart1"/>
    <dgm:cxn modelId="{E234CA05-AA74-4767-843D-FADC4D9140C4}" type="presParOf" srcId="{3B5CA041-90A1-4E71-9151-74BEC9752123}" destId="{097A41B5-A696-4332-AAEF-7C3BD165CD71}" srcOrd="1" destOrd="0" presId="urn:microsoft.com/office/officeart/2005/8/layout/orgChart1"/>
    <dgm:cxn modelId="{2AF8A8BF-F83C-48C3-9038-0006A67C676D}" type="presParOf" srcId="{097A41B5-A696-4332-AAEF-7C3BD165CD71}" destId="{CB0A3852-996E-4026-A2DC-FA68FD7A99B7}" srcOrd="0" destOrd="0" presId="urn:microsoft.com/office/officeart/2005/8/layout/orgChart1"/>
    <dgm:cxn modelId="{813AB0A9-EA60-461A-B28D-D5C3FBA07D57}" type="presParOf" srcId="{097A41B5-A696-4332-AAEF-7C3BD165CD71}" destId="{04B00F4B-7D8E-4420-B5C3-3173944352CA}" srcOrd="1" destOrd="0" presId="urn:microsoft.com/office/officeart/2005/8/layout/orgChart1"/>
    <dgm:cxn modelId="{5D02D52C-BBFD-4A3E-ADC2-510AB71DF288}" type="presParOf" srcId="{04B00F4B-7D8E-4420-B5C3-3173944352CA}" destId="{9DC7C936-1137-4F07-A5E9-3FAF790EF65F}" srcOrd="0" destOrd="0" presId="urn:microsoft.com/office/officeart/2005/8/layout/orgChart1"/>
    <dgm:cxn modelId="{426512D6-1282-4E8C-AFC6-2D0BEBF54049}" type="presParOf" srcId="{9DC7C936-1137-4F07-A5E9-3FAF790EF65F}" destId="{B2A6E24B-92B5-4176-B366-C22BAAB154E1}" srcOrd="0" destOrd="0" presId="urn:microsoft.com/office/officeart/2005/8/layout/orgChart1"/>
    <dgm:cxn modelId="{CEDF5F27-8468-4989-833E-45426634B658}" type="presParOf" srcId="{9DC7C936-1137-4F07-A5E9-3FAF790EF65F}" destId="{7111FA7C-24E2-4595-8521-DD2948849D52}" srcOrd="1" destOrd="0" presId="urn:microsoft.com/office/officeart/2005/8/layout/orgChart1"/>
    <dgm:cxn modelId="{1E7FCDAA-646E-439D-8AAA-D6CA584E9229}" type="presParOf" srcId="{04B00F4B-7D8E-4420-B5C3-3173944352CA}" destId="{F13AF6A5-A65D-4003-8581-AA0470036A48}" srcOrd="1" destOrd="0" presId="urn:microsoft.com/office/officeart/2005/8/layout/orgChart1"/>
    <dgm:cxn modelId="{1007E9EA-E749-4B71-8DB8-502BD54168B9}" type="presParOf" srcId="{04B00F4B-7D8E-4420-B5C3-3173944352CA}" destId="{BF8F4105-6CE0-49B8-B46B-A2B999B7C84E}" srcOrd="2" destOrd="0" presId="urn:microsoft.com/office/officeart/2005/8/layout/orgChart1"/>
    <dgm:cxn modelId="{EDD77A5E-33E1-463A-8964-8DEB2D544937}" type="presParOf" srcId="{3B5CA041-90A1-4E71-9151-74BEC9752123}" destId="{D45B6F15-7860-4985-B1F6-BDF2F40EA035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525EF296-F244-436C-A3FE-7A99CFA890C9}" type="presParOf" srcId="{E6CFA08A-7145-470C-A659-6A725D85622B}" destId="{3B97BB0E-0128-41C9-9417-C15E302CE7E0}" srcOrd="0" destOrd="0" presId="urn:microsoft.com/office/officeart/2005/8/layout/orgChart1"/>
    <dgm:cxn modelId="{31AD6CEC-921B-4728-8DCB-B13F14C95CC6}" type="presParOf" srcId="{E6CFA08A-7145-470C-A659-6A725D85622B}" destId="{4BF1B03F-897B-4D91-822D-B36903B2CDED}" srcOrd="1" destOrd="0" presId="urn:microsoft.com/office/officeart/2005/8/layout/orgChart1"/>
    <dgm:cxn modelId="{4E96CB27-6C9A-4D6A-8AC8-640082D0277F}" type="presParOf" srcId="{4BF1B03F-897B-4D91-822D-B36903B2CDED}" destId="{8230B53E-3A5F-4449-B200-2A80F34C6077}" srcOrd="0" destOrd="0" presId="urn:microsoft.com/office/officeart/2005/8/layout/orgChart1"/>
    <dgm:cxn modelId="{F3124F3E-7299-49E9-94E7-93F532AE5B8A}" type="presParOf" srcId="{8230B53E-3A5F-4449-B200-2A80F34C6077}" destId="{E0480EB0-4548-4786-8C6A-9D93B8C6D4FC}" srcOrd="0" destOrd="0" presId="urn:microsoft.com/office/officeart/2005/8/layout/orgChart1"/>
    <dgm:cxn modelId="{D54FD5A8-C24C-4001-B321-12AC9165CC8F}" type="presParOf" srcId="{8230B53E-3A5F-4449-B200-2A80F34C6077}" destId="{AB2FCB6B-5C50-4986-A325-877EE3A4D7B0}" srcOrd="1" destOrd="0" presId="urn:microsoft.com/office/officeart/2005/8/layout/orgChart1"/>
    <dgm:cxn modelId="{0D4402D4-3A0D-48FD-A042-13E3E13025E0}" type="presParOf" srcId="{4BF1B03F-897B-4D91-822D-B36903B2CDED}" destId="{2F430729-AAC9-444A-8774-DF1E63CD4F68}" srcOrd="1" destOrd="0" presId="urn:microsoft.com/office/officeart/2005/8/layout/orgChart1"/>
    <dgm:cxn modelId="{993B0D6D-C13F-4F84-8C63-FD165A3E36FC}" type="presParOf" srcId="{4BF1B03F-897B-4D91-822D-B36903B2CDED}" destId="{BF2FE934-8137-4E1A-BE43-0CAC9AE1CBDE}" srcOrd="2" destOrd="0" presId="urn:microsoft.com/office/officeart/2005/8/layout/orgChart1"/>
    <dgm:cxn modelId="{59C0C4C9-47DE-4434-8D9C-DA7F4E7B28C6}" type="presParOf" srcId="{E6CFA08A-7145-470C-A659-6A725D85622B}" destId="{6D94BD02-177B-4C12-AA77-49B8EB17FB24}" srcOrd="2" destOrd="0" presId="urn:microsoft.com/office/officeart/2005/8/layout/orgChart1"/>
    <dgm:cxn modelId="{3BCB1787-FB26-4CC2-9502-57C567F08B61}" type="presParOf" srcId="{E6CFA08A-7145-470C-A659-6A725D85622B}" destId="{666D0721-D27D-4381-B059-F143700003BA}" srcOrd="3" destOrd="0" presId="urn:microsoft.com/office/officeart/2005/8/layout/orgChart1"/>
    <dgm:cxn modelId="{7993185F-5332-4751-895E-CA649629AA87}" type="presParOf" srcId="{666D0721-D27D-4381-B059-F143700003BA}" destId="{F1DA728B-D8B3-4153-B878-5A7F2D0BC1A4}" srcOrd="0" destOrd="0" presId="urn:microsoft.com/office/officeart/2005/8/layout/orgChart1"/>
    <dgm:cxn modelId="{CFDD3BF0-0B0C-46B3-8825-520EE8662E30}" type="presParOf" srcId="{F1DA728B-D8B3-4153-B878-5A7F2D0BC1A4}" destId="{D3AA7F9B-8D59-4040-8569-49AA11E3692B}" srcOrd="0" destOrd="0" presId="urn:microsoft.com/office/officeart/2005/8/layout/orgChart1"/>
    <dgm:cxn modelId="{8D804CB6-A6A2-467F-9BEE-2DA86CFD557A}" type="presParOf" srcId="{F1DA728B-D8B3-4153-B878-5A7F2D0BC1A4}" destId="{1D596848-FB54-4AC7-84C0-7F9B51094920}" srcOrd="1" destOrd="0" presId="urn:microsoft.com/office/officeart/2005/8/layout/orgChart1"/>
    <dgm:cxn modelId="{19585BC2-CE5C-4A12-80F1-B7DC05380937}" type="presParOf" srcId="{666D0721-D27D-4381-B059-F143700003BA}" destId="{7936D57A-F442-41E5-A969-42A81507F1A2}" srcOrd="1" destOrd="0" presId="urn:microsoft.com/office/officeart/2005/8/layout/orgChart1"/>
    <dgm:cxn modelId="{308F7C6E-6467-4EA5-87A2-1DDBAA2B3FE5}" type="presParOf" srcId="{666D0721-D27D-4381-B059-F143700003BA}" destId="{7937A6CE-1EBF-4C9C-BECA-330AF98FCA2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Telefonista</a:t>
          </a:r>
          <a:endParaRPr lang="es-MX" altLang="es-MX" sz="1200" dirty="0" smtClean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Jurídico(a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F28A66A-1B4E-417A-BD5C-B5390317283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Jefe(a) Jurídico(a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95297325-87FE-4329-B242-7AA1BD276089}" type="parTrans" cxnId="{94FE90F9-F6D4-478B-9FB7-D50C5ECF131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428E369-B5FE-4401-905E-121EFF86B0CD}" type="sibTrans" cxnId="{94FE90F9-F6D4-478B-9FB7-D50C5ECF131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CF8CF26-67C3-4625-8429-02B451F8830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Abogados(as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C4E323BC-0A44-4033-AAB1-260D3FCEFBC8}" type="parTrans" cxnId="{EC57CBFE-01A6-4F91-81A7-7C13EF3879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188CEC2-50F8-413E-B440-AF5A43D4C84F}" type="sibTrans" cxnId="{EC57CBFE-01A6-4F91-81A7-7C13EF3879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E8A5CC1-72C5-4BC3-9EBA-073F3F6047FE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</a:t>
          </a:r>
          <a:r>
            <a:rPr lang="es-MX" altLang="es-MX" sz="1200" dirty="0" smtClean="0"/>
            <a:t>Administrativo(a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83ACB8C7-4AC3-4C96-9D4E-867BDAEC46F4}" type="parTrans" cxnId="{ECD38FC7-05A1-4E05-9AE4-62A909EC13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45F6303C-D94F-461E-9889-BC38B8E24C28}" type="sibTrans" cxnId="{ECD38FC7-05A1-4E05-9AE4-62A909EC13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A32DA60-2931-4C07-8A37-CDD83B04F392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Secretaria(o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162DB4AD-B76D-4346-A499-3E0D6EB8BD96}" type="parTrans" cxnId="{55136BB7-FEB4-48AE-9973-CA72A46D1B67}">
      <dgm:prSet/>
      <dgm:spPr/>
      <dgm:t>
        <a:bodyPr/>
        <a:lstStyle/>
        <a:p>
          <a:endParaRPr lang="es-ES" sz="1200"/>
        </a:p>
      </dgm:t>
    </dgm:pt>
    <dgm:pt modelId="{F3040AD6-139C-428E-A28D-6EFDA4D33544}" type="sibTrans" cxnId="{55136BB7-FEB4-48AE-9973-CA72A46D1B67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59213" custScaleY="1036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E0523BF5-460E-4E58-945C-A394EFA794D5}" type="pres">
      <dgm:prSet presAssocID="{95297325-87FE-4329-B242-7AA1BD276089}" presName="Name37" presStyleLbl="parChTrans1D2" presStyleIdx="0" presStyleCnt="4"/>
      <dgm:spPr/>
      <dgm:t>
        <a:bodyPr/>
        <a:lstStyle/>
        <a:p>
          <a:endParaRPr lang="es-MX"/>
        </a:p>
      </dgm:t>
    </dgm:pt>
    <dgm:pt modelId="{8FB36CB5-833F-4AAF-8E96-FC6A7DA47809}" type="pres">
      <dgm:prSet presAssocID="{2F28A66A-1B4E-417A-BD5C-B53903172839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1CF5ECCE-C47B-4A36-8610-F49713CE297B}" type="pres">
      <dgm:prSet presAssocID="{2F28A66A-1B4E-417A-BD5C-B53903172839}" presName="rootComposite" presStyleCnt="0"/>
      <dgm:spPr/>
      <dgm:t>
        <a:bodyPr/>
        <a:lstStyle/>
        <a:p>
          <a:endParaRPr lang="es-ES"/>
        </a:p>
      </dgm:t>
    </dgm:pt>
    <dgm:pt modelId="{5A164562-B0D8-419C-8708-92B853F8FA7E}" type="pres">
      <dgm:prSet presAssocID="{2F28A66A-1B4E-417A-BD5C-B53903172839}" presName="rootText" presStyleLbl="node2" presStyleIdx="0" presStyleCnt="1" custScaleX="132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39783B-651F-4CCE-A54B-089B6D256F41}" type="pres">
      <dgm:prSet presAssocID="{2F28A66A-1B4E-417A-BD5C-B53903172839}" presName="rootConnector" presStyleLbl="node2" presStyleIdx="0" presStyleCnt="1"/>
      <dgm:spPr/>
      <dgm:t>
        <a:bodyPr/>
        <a:lstStyle/>
        <a:p>
          <a:endParaRPr lang="es-ES"/>
        </a:p>
      </dgm:t>
    </dgm:pt>
    <dgm:pt modelId="{17724EC2-D7C7-4706-881C-646DA77EF3A2}" type="pres">
      <dgm:prSet presAssocID="{2F28A66A-1B4E-417A-BD5C-B53903172839}" presName="hierChild4" presStyleCnt="0"/>
      <dgm:spPr/>
      <dgm:t>
        <a:bodyPr/>
        <a:lstStyle/>
        <a:p>
          <a:endParaRPr lang="es-ES"/>
        </a:p>
      </dgm:t>
    </dgm:pt>
    <dgm:pt modelId="{5AE81B15-FB06-430C-B948-588EC5DAFFCF}" type="pres">
      <dgm:prSet presAssocID="{C4E323BC-0A44-4033-AAB1-260D3FCEFBC8}" presName="Name35" presStyleLbl="parChTrans1D3" presStyleIdx="0" presStyleCnt="1"/>
      <dgm:spPr/>
      <dgm:t>
        <a:bodyPr/>
        <a:lstStyle/>
        <a:p>
          <a:endParaRPr lang="es-MX"/>
        </a:p>
      </dgm:t>
    </dgm:pt>
    <dgm:pt modelId="{09DAE37F-98C7-4215-867E-CBCA495B31E6}" type="pres">
      <dgm:prSet presAssocID="{8CF8CF26-67C3-4625-8429-02B451F8830C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613B6C3-B7C4-44B3-A8FF-5BAB3B822B2F}" type="pres">
      <dgm:prSet presAssocID="{8CF8CF26-67C3-4625-8429-02B451F8830C}" presName="rootComposite" presStyleCnt="0"/>
      <dgm:spPr/>
      <dgm:t>
        <a:bodyPr/>
        <a:lstStyle/>
        <a:p>
          <a:endParaRPr lang="es-ES"/>
        </a:p>
      </dgm:t>
    </dgm:pt>
    <dgm:pt modelId="{9F102510-E52A-4A25-AFBB-297C8DE1CD64}" type="pres">
      <dgm:prSet presAssocID="{8CF8CF26-67C3-4625-8429-02B451F8830C}" presName="rootText" presStyleLbl="node3" presStyleIdx="0" presStyleCnt="1" custScaleX="132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A258E6-CBBB-4016-9EC5-BC8EA126222E}" type="pres">
      <dgm:prSet presAssocID="{8CF8CF26-67C3-4625-8429-02B451F8830C}" presName="rootConnector" presStyleLbl="node3" presStyleIdx="0" presStyleCnt="1"/>
      <dgm:spPr/>
      <dgm:t>
        <a:bodyPr/>
        <a:lstStyle/>
        <a:p>
          <a:endParaRPr lang="es-ES"/>
        </a:p>
      </dgm:t>
    </dgm:pt>
    <dgm:pt modelId="{0DE57AA9-01F7-43A3-85E3-AA4223168735}" type="pres">
      <dgm:prSet presAssocID="{8CF8CF26-67C3-4625-8429-02B451F8830C}" presName="hierChild4" presStyleCnt="0"/>
      <dgm:spPr/>
      <dgm:t>
        <a:bodyPr/>
        <a:lstStyle/>
        <a:p>
          <a:endParaRPr lang="es-ES"/>
        </a:p>
      </dgm:t>
    </dgm:pt>
    <dgm:pt modelId="{B6824F6D-A3D1-4510-8E7C-05761C47544F}" type="pres">
      <dgm:prSet presAssocID="{8CF8CF26-67C3-4625-8429-02B451F8830C}" presName="hierChild5" presStyleCnt="0"/>
      <dgm:spPr/>
      <dgm:t>
        <a:bodyPr/>
        <a:lstStyle/>
        <a:p>
          <a:endParaRPr lang="es-ES"/>
        </a:p>
      </dgm:t>
    </dgm:pt>
    <dgm:pt modelId="{465AA013-F5CF-46E1-B1C4-E3BFE7B0DBAC}" type="pres">
      <dgm:prSet presAssocID="{2F28A66A-1B4E-417A-BD5C-B53903172839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  <dgm:pt modelId="{84DF7A88-09E1-4F4F-80D0-2433B2C21A86}" type="pres">
      <dgm:prSet presAssocID="{8AE406FF-1ED1-4934-A5B6-7874694C824A}" presName="Name111" presStyleLbl="parChTrans1D2" presStyleIdx="1" presStyleCnt="4"/>
      <dgm:spPr/>
      <dgm:t>
        <a:bodyPr/>
        <a:lstStyle/>
        <a:p>
          <a:endParaRPr lang="es-MX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3784CFC3-F2D9-488A-AE9C-C3568DA512EE}" type="pres">
      <dgm:prSet presAssocID="{249E77FC-7B70-4B62-8A63-35C970666788}" presName="rootComposite3" presStyleCnt="0"/>
      <dgm:spPr/>
      <dgm:t>
        <a:bodyPr/>
        <a:lstStyle/>
        <a:p>
          <a:endParaRPr lang="es-ES"/>
        </a:p>
      </dgm:t>
    </dgm:pt>
    <dgm:pt modelId="{D626C255-1536-4EB0-A4A3-D107C591C8D4}" type="pres">
      <dgm:prSet presAssocID="{249E77FC-7B70-4B62-8A63-35C970666788}" presName="rootText3" presStyleLbl="asst1" presStyleIdx="0" presStyleCnt="3" custScaleX="1194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  <dgm:t>
        <a:bodyPr/>
        <a:lstStyle/>
        <a:p>
          <a:endParaRPr lang="es-ES"/>
        </a:p>
      </dgm:t>
    </dgm:pt>
    <dgm:pt modelId="{1D30BE1A-1909-4D61-8B81-19B28E740DFA}" type="pres">
      <dgm:prSet presAssocID="{249E77FC-7B70-4B62-8A63-35C970666788}" presName="hierChild7" presStyleCnt="0"/>
      <dgm:spPr/>
      <dgm:t>
        <a:bodyPr/>
        <a:lstStyle/>
        <a:p>
          <a:endParaRPr lang="es-ES"/>
        </a:p>
      </dgm:t>
    </dgm:pt>
    <dgm:pt modelId="{5455C562-828F-4D62-BCB9-7DDE4F3ACAD5}" type="pres">
      <dgm:prSet presAssocID="{162DB4AD-B76D-4346-A499-3E0D6EB8BD96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C6FFAB63-8603-41DF-97E7-3F00393361B2}" type="pres">
      <dgm:prSet presAssocID="{AA32DA60-2931-4C07-8A37-CDD83B04F392}" presName="hierRoot3" presStyleCnt="0">
        <dgm:presLayoutVars>
          <dgm:hierBranch val="init"/>
        </dgm:presLayoutVars>
      </dgm:prSet>
      <dgm:spPr/>
    </dgm:pt>
    <dgm:pt modelId="{CE1CA1F7-9EC8-4B00-9232-B2F0D1770036}" type="pres">
      <dgm:prSet presAssocID="{AA32DA60-2931-4C07-8A37-CDD83B04F392}" presName="rootComposite3" presStyleCnt="0"/>
      <dgm:spPr/>
    </dgm:pt>
    <dgm:pt modelId="{C58D231B-CCB9-4256-BDA6-97280EE9438D}" type="pres">
      <dgm:prSet presAssocID="{AA32DA60-2931-4C07-8A37-CDD83B04F392}" presName="rootText3" presStyleLbl="asst1" presStyleIdx="1" presStyleCnt="3" custScaleX="1194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18DD0B-075B-4046-89F7-FE8137496E27}" type="pres">
      <dgm:prSet presAssocID="{AA32DA60-2931-4C07-8A37-CDD83B04F392}" presName="rootConnector3" presStyleLbl="asst1" presStyleIdx="1" presStyleCnt="3"/>
      <dgm:spPr/>
      <dgm:t>
        <a:bodyPr/>
        <a:lstStyle/>
        <a:p>
          <a:endParaRPr lang="es-ES"/>
        </a:p>
      </dgm:t>
    </dgm:pt>
    <dgm:pt modelId="{253F7FEE-6DEF-48BA-9310-C90767B8B858}" type="pres">
      <dgm:prSet presAssocID="{AA32DA60-2931-4C07-8A37-CDD83B04F392}" presName="hierChild6" presStyleCnt="0"/>
      <dgm:spPr/>
    </dgm:pt>
    <dgm:pt modelId="{F3F35153-7989-412E-8E54-8A8623105786}" type="pres">
      <dgm:prSet presAssocID="{AA32DA60-2931-4C07-8A37-CDD83B04F392}" presName="hierChild7" presStyleCnt="0"/>
      <dgm:spPr/>
    </dgm:pt>
    <dgm:pt modelId="{386CFCB4-E090-461B-893D-4B30D4A8AF56}" type="pres">
      <dgm:prSet presAssocID="{83ACB8C7-4AC3-4C96-9D4E-867BDAEC46F4}" presName="Name111" presStyleLbl="parChTrans1D2" presStyleIdx="3" presStyleCnt="4"/>
      <dgm:spPr/>
      <dgm:t>
        <a:bodyPr/>
        <a:lstStyle/>
        <a:p>
          <a:endParaRPr lang="es-MX"/>
        </a:p>
      </dgm:t>
    </dgm:pt>
    <dgm:pt modelId="{D67A4398-6C98-4755-B148-5C0E3EDC2ADF}" type="pres">
      <dgm:prSet presAssocID="{0E8A5CC1-72C5-4BC3-9EBA-073F3F6047FE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7E19140E-F8FF-47E9-B35D-C3640F236492}" type="pres">
      <dgm:prSet presAssocID="{0E8A5CC1-72C5-4BC3-9EBA-073F3F6047FE}" presName="rootComposite3" presStyleCnt="0"/>
      <dgm:spPr/>
      <dgm:t>
        <a:bodyPr/>
        <a:lstStyle/>
        <a:p>
          <a:endParaRPr lang="es-ES"/>
        </a:p>
      </dgm:t>
    </dgm:pt>
    <dgm:pt modelId="{A3397913-9049-41EA-B6CD-CBAD9CBC9243}" type="pres">
      <dgm:prSet presAssocID="{0E8A5CC1-72C5-4BC3-9EBA-073F3F6047FE}" presName="rootText3" presStyleLbl="asst1" presStyleIdx="2" presStyleCnt="3" custScaleX="119410" custScaleY="1326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DF0B32-059A-4714-B420-272559A848DA}" type="pres">
      <dgm:prSet presAssocID="{0E8A5CC1-72C5-4BC3-9EBA-073F3F6047FE}" presName="rootConnector3" presStyleLbl="asst1" presStyleIdx="2" presStyleCnt="3"/>
      <dgm:spPr/>
      <dgm:t>
        <a:bodyPr/>
        <a:lstStyle/>
        <a:p>
          <a:endParaRPr lang="es-ES"/>
        </a:p>
      </dgm:t>
    </dgm:pt>
    <dgm:pt modelId="{73AC5E39-0308-403F-914E-B0A1D90C4E59}" type="pres">
      <dgm:prSet presAssocID="{0E8A5CC1-72C5-4BC3-9EBA-073F3F6047FE}" presName="hierChild6" presStyleCnt="0"/>
      <dgm:spPr/>
      <dgm:t>
        <a:bodyPr/>
        <a:lstStyle/>
        <a:p>
          <a:endParaRPr lang="es-ES"/>
        </a:p>
      </dgm:t>
    </dgm:pt>
    <dgm:pt modelId="{D456E699-E05E-4E07-852A-57F15EB45C0F}" type="pres">
      <dgm:prSet presAssocID="{0E8A5CC1-72C5-4BC3-9EBA-073F3F6047FE}" presName="hierChild7" presStyleCnt="0"/>
      <dgm:spPr/>
      <dgm:t>
        <a:bodyPr/>
        <a:lstStyle/>
        <a:p>
          <a:endParaRPr lang="es-ES"/>
        </a:p>
      </dgm:t>
    </dgm:pt>
  </dgm:ptLst>
  <dgm:cxnLst>
    <dgm:cxn modelId="{66BF4868-071F-4AC2-AA68-46DF35FE67E0}" type="presOf" srcId="{95297325-87FE-4329-B242-7AA1BD276089}" destId="{E0523BF5-460E-4E58-945C-A394EFA794D5}" srcOrd="0" destOrd="0" presId="urn:microsoft.com/office/officeart/2005/8/layout/orgChart1"/>
    <dgm:cxn modelId="{B090F613-936D-4546-894A-E775E5CBA93D}" type="presOf" srcId="{162DB4AD-B76D-4346-A499-3E0D6EB8BD96}" destId="{5455C562-828F-4D62-BCB9-7DDE4F3ACAD5}" srcOrd="0" destOrd="0" presId="urn:microsoft.com/office/officeart/2005/8/layout/orgChart1"/>
    <dgm:cxn modelId="{3578A519-DC76-4D74-BCC1-A0DDE3FDF20D}" type="presOf" srcId="{8AE406FF-1ED1-4934-A5B6-7874694C824A}" destId="{84DF7A88-09E1-4F4F-80D0-2433B2C21A86}" srcOrd="0" destOrd="0" presId="urn:microsoft.com/office/officeart/2005/8/layout/orgChart1"/>
    <dgm:cxn modelId="{94FE90F9-F6D4-478B-9FB7-D50C5ECF131F}" srcId="{9DEA55C1-E59C-4B5B-90DC-1D0B54C2B20C}" destId="{2F28A66A-1B4E-417A-BD5C-B53903172839}" srcOrd="3" destOrd="0" parTransId="{95297325-87FE-4329-B242-7AA1BD276089}" sibTransId="{2428E369-B5FE-4401-905E-121EFF86B0CD}"/>
    <dgm:cxn modelId="{D18A5B9C-4A39-49A1-B810-EBE6D4E14244}" type="presOf" srcId="{AA32DA60-2931-4C07-8A37-CDD83B04F392}" destId="{C58D231B-CCB9-4256-BDA6-97280EE9438D}" srcOrd="0" destOrd="0" presId="urn:microsoft.com/office/officeart/2005/8/layout/orgChart1"/>
    <dgm:cxn modelId="{41928BD3-B157-4461-840A-148A6E7C7201}" type="presOf" srcId="{249E77FC-7B70-4B62-8A63-35C970666788}" destId="{2A54EBA9-5ADF-4115-A1E6-A8CF925559FD}" srcOrd="1" destOrd="0" presId="urn:microsoft.com/office/officeart/2005/8/layout/orgChart1"/>
    <dgm:cxn modelId="{0BE61F53-FE24-4CD0-8A35-EE574B8DFCD2}" type="presOf" srcId="{0E8A5CC1-72C5-4BC3-9EBA-073F3F6047FE}" destId="{A3397913-9049-41EA-B6CD-CBAD9CBC9243}" srcOrd="0" destOrd="0" presId="urn:microsoft.com/office/officeart/2005/8/layout/orgChart1"/>
    <dgm:cxn modelId="{8EF6BF26-E7C2-46BA-B44E-499178DC71DC}" srcId="{9DEA55C1-E59C-4B5B-90DC-1D0B54C2B20C}" destId="{249E77FC-7B70-4B62-8A63-35C970666788}" srcOrd="0" destOrd="0" parTransId="{8AE406FF-1ED1-4934-A5B6-7874694C824A}" sibTransId="{7DEB9F7D-2884-440C-9AAA-8C430E8966A0}"/>
    <dgm:cxn modelId="{0BE9BAA2-48A7-43D7-B40E-4A64B3308959}" type="presOf" srcId="{8CF8CF26-67C3-4625-8429-02B451F8830C}" destId="{FDA258E6-CBBB-4016-9EC5-BC8EA126222E}" srcOrd="1" destOrd="0" presId="urn:microsoft.com/office/officeart/2005/8/layout/orgChart1"/>
    <dgm:cxn modelId="{EC57CBFE-01A6-4F91-81A7-7C13EF3879DC}" srcId="{2F28A66A-1B4E-417A-BD5C-B53903172839}" destId="{8CF8CF26-67C3-4625-8429-02B451F8830C}" srcOrd="0" destOrd="0" parTransId="{C4E323BC-0A44-4033-AAB1-260D3FCEFBC8}" sibTransId="{7188CEC2-50F8-413E-B440-AF5A43D4C84F}"/>
    <dgm:cxn modelId="{9A095596-498C-46C5-A123-6C530FE8322E}" type="presOf" srcId="{2F28A66A-1B4E-417A-BD5C-B53903172839}" destId="{5A164562-B0D8-419C-8708-92B853F8FA7E}" srcOrd="0" destOrd="0" presId="urn:microsoft.com/office/officeart/2005/8/layout/orgChart1"/>
    <dgm:cxn modelId="{92B549C8-2A51-47F8-A44F-2E1C7BF6F1BE}" type="presOf" srcId="{2F28A66A-1B4E-417A-BD5C-B53903172839}" destId="{BC39783B-651F-4CCE-A54B-089B6D256F41}" srcOrd="1" destOrd="0" presId="urn:microsoft.com/office/officeart/2005/8/layout/orgChart1"/>
    <dgm:cxn modelId="{D57AB040-3DB8-4F11-8F71-46D80D266068}" type="presOf" srcId="{9DEA55C1-E59C-4B5B-90DC-1D0B54C2B20C}" destId="{B2A4EFCD-7609-4E18-A214-10BA88B362DC}" srcOrd="1" destOrd="0" presId="urn:microsoft.com/office/officeart/2005/8/layout/orgChart1"/>
    <dgm:cxn modelId="{ECD38FC7-05A1-4E05-9AE4-62A909EC139A}" srcId="{9DEA55C1-E59C-4B5B-90DC-1D0B54C2B20C}" destId="{0E8A5CC1-72C5-4BC3-9EBA-073F3F6047FE}" srcOrd="2" destOrd="0" parTransId="{83ACB8C7-4AC3-4C96-9D4E-867BDAEC46F4}" sibTransId="{45F6303C-D94F-461E-9889-BC38B8E24C28}"/>
    <dgm:cxn modelId="{0A5D7313-949E-4246-A56E-2D15841D90EE}" type="presOf" srcId="{9DEA55C1-E59C-4B5B-90DC-1D0B54C2B20C}" destId="{86D99192-4F64-487A-BE9B-B4D3790AE7BC}" srcOrd="0" destOrd="0" presId="urn:microsoft.com/office/officeart/2005/8/layout/orgChart1"/>
    <dgm:cxn modelId="{00B4395E-5DA4-442D-9282-569FA4C15DEE}" type="presOf" srcId="{249E77FC-7B70-4B62-8A63-35C970666788}" destId="{D626C255-1536-4EB0-A4A3-D107C591C8D4}" srcOrd="0" destOrd="0" presId="urn:microsoft.com/office/officeart/2005/8/layout/orgChart1"/>
    <dgm:cxn modelId="{DCE84CB8-F8D0-4950-9A4E-E2B8190BE4E9}" type="presOf" srcId="{8CF8CF26-67C3-4625-8429-02B451F8830C}" destId="{9F102510-E52A-4A25-AFBB-297C8DE1CD64}" srcOrd="0" destOrd="0" presId="urn:microsoft.com/office/officeart/2005/8/layout/orgChart1"/>
    <dgm:cxn modelId="{BBE95F2B-EBC4-4852-A096-B5D5CD77DFED}" type="presOf" srcId="{C4E323BC-0A44-4033-AAB1-260D3FCEFBC8}" destId="{5AE81B15-FB06-430C-B948-588EC5DAFFCF}" srcOrd="0" destOrd="0" presId="urn:microsoft.com/office/officeart/2005/8/layout/orgChart1"/>
    <dgm:cxn modelId="{55136BB7-FEB4-48AE-9973-CA72A46D1B67}" srcId="{9DEA55C1-E59C-4B5B-90DC-1D0B54C2B20C}" destId="{AA32DA60-2931-4C07-8A37-CDD83B04F392}" srcOrd="1" destOrd="0" parTransId="{162DB4AD-B76D-4346-A499-3E0D6EB8BD96}" sibTransId="{F3040AD6-139C-428E-A28D-6EFDA4D33544}"/>
    <dgm:cxn modelId="{951A0217-D29E-4681-B843-1A0CD307A186}" type="presOf" srcId="{0E8A5CC1-72C5-4BC3-9EBA-073F3F6047FE}" destId="{F0DF0B32-059A-4714-B420-272559A848DA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D574234-179B-4CA5-8F2A-E8F51B6352DB}" type="presOf" srcId="{83ACB8C7-4AC3-4C96-9D4E-867BDAEC46F4}" destId="{386CFCB4-E090-461B-893D-4B30D4A8AF56}" srcOrd="0" destOrd="0" presId="urn:microsoft.com/office/officeart/2005/8/layout/orgChart1"/>
    <dgm:cxn modelId="{79376773-8445-4567-9E6C-AEB9BD6EAA05}" type="presOf" srcId="{AA32DA60-2931-4C07-8A37-CDD83B04F392}" destId="{D118DD0B-075B-4046-89F7-FE8137496E27}" srcOrd="1" destOrd="0" presId="urn:microsoft.com/office/officeart/2005/8/layout/orgChart1"/>
    <dgm:cxn modelId="{47FBF320-7429-4C37-B7CE-841B9CCB384A}" type="presParOf" srcId="{B3263371-B20E-4D1C-87B0-F232DC5A756C}" destId="{8CDE9839-8DE1-472C-9904-C93FC90AA559}" srcOrd="0" destOrd="0" presId="urn:microsoft.com/office/officeart/2005/8/layout/orgChart1"/>
    <dgm:cxn modelId="{0967E328-638A-4442-A281-DD85A6563AE2}" type="presParOf" srcId="{8CDE9839-8DE1-472C-9904-C93FC90AA559}" destId="{A15FBA2B-7AAA-4593-A287-168E70F88188}" srcOrd="0" destOrd="0" presId="urn:microsoft.com/office/officeart/2005/8/layout/orgChart1"/>
    <dgm:cxn modelId="{A9512DC9-6A80-475A-A363-4F4FAF80CE75}" type="presParOf" srcId="{A15FBA2B-7AAA-4593-A287-168E70F88188}" destId="{86D99192-4F64-487A-BE9B-B4D3790AE7BC}" srcOrd="0" destOrd="0" presId="urn:microsoft.com/office/officeart/2005/8/layout/orgChart1"/>
    <dgm:cxn modelId="{63A820E2-8324-468A-AD06-CDF2CC424F1F}" type="presParOf" srcId="{A15FBA2B-7AAA-4593-A287-168E70F88188}" destId="{B2A4EFCD-7609-4E18-A214-10BA88B362DC}" srcOrd="1" destOrd="0" presId="urn:microsoft.com/office/officeart/2005/8/layout/orgChart1"/>
    <dgm:cxn modelId="{642D35F1-5F59-4BA8-88FF-89430DC28104}" type="presParOf" srcId="{8CDE9839-8DE1-472C-9904-C93FC90AA559}" destId="{05E8A0F8-8F4A-4D16-B455-9B21EE5D83FA}" srcOrd="1" destOrd="0" presId="urn:microsoft.com/office/officeart/2005/8/layout/orgChart1"/>
    <dgm:cxn modelId="{284C8066-F86B-4638-96DC-F287D294FC9A}" type="presParOf" srcId="{05E8A0F8-8F4A-4D16-B455-9B21EE5D83FA}" destId="{E0523BF5-460E-4E58-945C-A394EFA794D5}" srcOrd="0" destOrd="0" presId="urn:microsoft.com/office/officeart/2005/8/layout/orgChart1"/>
    <dgm:cxn modelId="{EBC3A6E7-D948-41E4-A632-05B4BCC60E1E}" type="presParOf" srcId="{05E8A0F8-8F4A-4D16-B455-9B21EE5D83FA}" destId="{8FB36CB5-833F-4AAF-8E96-FC6A7DA47809}" srcOrd="1" destOrd="0" presId="urn:microsoft.com/office/officeart/2005/8/layout/orgChart1"/>
    <dgm:cxn modelId="{9A695B67-01F7-49A8-BE16-E2F29E0AA854}" type="presParOf" srcId="{8FB36CB5-833F-4AAF-8E96-FC6A7DA47809}" destId="{1CF5ECCE-C47B-4A36-8610-F49713CE297B}" srcOrd="0" destOrd="0" presId="urn:microsoft.com/office/officeart/2005/8/layout/orgChart1"/>
    <dgm:cxn modelId="{F36A31D6-0FB5-49DE-BD5F-6248E5C12353}" type="presParOf" srcId="{1CF5ECCE-C47B-4A36-8610-F49713CE297B}" destId="{5A164562-B0D8-419C-8708-92B853F8FA7E}" srcOrd="0" destOrd="0" presId="urn:microsoft.com/office/officeart/2005/8/layout/orgChart1"/>
    <dgm:cxn modelId="{26FB85F0-D661-40DE-B1A2-566A18810597}" type="presParOf" srcId="{1CF5ECCE-C47B-4A36-8610-F49713CE297B}" destId="{BC39783B-651F-4CCE-A54B-089B6D256F41}" srcOrd="1" destOrd="0" presId="urn:microsoft.com/office/officeart/2005/8/layout/orgChart1"/>
    <dgm:cxn modelId="{C59EE04D-0661-4D60-8543-E874CE9F3E83}" type="presParOf" srcId="{8FB36CB5-833F-4AAF-8E96-FC6A7DA47809}" destId="{17724EC2-D7C7-4706-881C-646DA77EF3A2}" srcOrd="1" destOrd="0" presId="urn:microsoft.com/office/officeart/2005/8/layout/orgChart1"/>
    <dgm:cxn modelId="{13F2D8FC-E09D-41CC-AE40-6D8D1DC584BB}" type="presParOf" srcId="{17724EC2-D7C7-4706-881C-646DA77EF3A2}" destId="{5AE81B15-FB06-430C-B948-588EC5DAFFCF}" srcOrd="0" destOrd="0" presId="urn:microsoft.com/office/officeart/2005/8/layout/orgChart1"/>
    <dgm:cxn modelId="{C6A2C657-77AF-46A7-B157-C3A06D13BD57}" type="presParOf" srcId="{17724EC2-D7C7-4706-881C-646DA77EF3A2}" destId="{09DAE37F-98C7-4215-867E-CBCA495B31E6}" srcOrd="1" destOrd="0" presId="urn:microsoft.com/office/officeart/2005/8/layout/orgChart1"/>
    <dgm:cxn modelId="{693523D7-9C72-45D1-B3AA-6BAFAC5A3B3B}" type="presParOf" srcId="{09DAE37F-98C7-4215-867E-CBCA495B31E6}" destId="{5613B6C3-B7C4-44B3-A8FF-5BAB3B822B2F}" srcOrd="0" destOrd="0" presId="urn:microsoft.com/office/officeart/2005/8/layout/orgChart1"/>
    <dgm:cxn modelId="{FE8B2B6D-F9C6-48BF-AD19-1D494D31E982}" type="presParOf" srcId="{5613B6C3-B7C4-44B3-A8FF-5BAB3B822B2F}" destId="{9F102510-E52A-4A25-AFBB-297C8DE1CD64}" srcOrd="0" destOrd="0" presId="urn:microsoft.com/office/officeart/2005/8/layout/orgChart1"/>
    <dgm:cxn modelId="{F36720D1-0BFE-42B9-9116-51119794920E}" type="presParOf" srcId="{5613B6C3-B7C4-44B3-A8FF-5BAB3B822B2F}" destId="{FDA258E6-CBBB-4016-9EC5-BC8EA126222E}" srcOrd="1" destOrd="0" presId="urn:microsoft.com/office/officeart/2005/8/layout/orgChart1"/>
    <dgm:cxn modelId="{F40DDA71-9144-4567-A045-A2D4F8EB7755}" type="presParOf" srcId="{09DAE37F-98C7-4215-867E-CBCA495B31E6}" destId="{0DE57AA9-01F7-43A3-85E3-AA4223168735}" srcOrd="1" destOrd="0" presId="urn:microsoft.com/office/officeart/2005/8/layout/orgChart1"/>
    <dgm:cxn modelId="{9CD34B13-087E-40D4-91D7-599FF4B319B7}" type="presParOf" srcId="{09DAE37F-98C7-4215-867E-CBCA495B31E6}" destId="{B6824F6D-A3D1-4510-8E7C-05761C47544F}" srcOrd="2" destOrd="0" presId="urn:microsoft.com/office/officeart/2005/8/layout/orgChart1"/>
    <dgm:cxn modelId="{FFFF31FF-E75F-464B-B502-CA9A054CC773}" type="presParOf" srcId="{8FB36CB5-833F-4AAF-8E96-FC6A7DA47809}" destId="{465AA013-F5CF-46E1-B1C4-E3BFE7B0DBAC}" srcOrd="2" destOrd="0" presId="urn:microsoft.com/office/officeart/2005/8/layout/orgChart1"/>
    <dgm:cxn modelId="{A0ECA195-25F5-409F-B2F8-67BCEA1FA2B0}" type="presParOf" srcId="{8CDE9839-8DE1-472C-9904-C93FC90AA559}" destId="{E6CFA08A-7145-470C-A659-6A725D85622B}" srcOrd="2" destOrd="0" presId="urn:microsoft.com/office/officeart/2005/8/layout/orgChart1"/>
    <dgm:cxn modelId="{7575BC54-5B09-4385-9CBD-7A3D3DF57E02}" type="presParOf" srcId="{E6CFA08A-7145-470C-A659-6A725D85622B}" destId="{84DF7A88-09E1-4F4F-80D0-2433B2C21A86}" srcOrd="0" destOrd="0" presId="urn:microsoft.com/office/officeart/2005/8/layout/orgChart1"/>
    <dgm:cxn modelId="{69381AD2-7A74-4124-A4A1-270A8655579A}" type="presParOf" srcId="{E6CFA08A-7145-470C-A659-6A725D85622B}" destId="{A0A65379-BDF0-4104-A7F0-643E77F9388B}" srcOrd="1" destOrd="0" presId="urn:microsoft.com/office/officeart/2005/8/layout/orgChart1"/>
    <dgm:cxn modelId="{2B6DB824-6D44-4EB4-88BC-FF3A82AAEEC3}" type="presParOf" srcId="{A0A65379-BDF0-4104-A7F0-643E77F9388B}" destId="{3784CFC3-F2D9-488A-AE9C-C3568DA512EE}" srcOrd="0" destOrd="0" presId="urn:microsoft.com/office/officeart/2005/8/layout/orgChart1"/>
    <dgm:cxn modelId="{52D69D6C-9694-4789-8274-DFA9E7D4A1FC}" type="presParOf" srcId="{3784CFC3-F2D9-488A-AE9C-C3568DA512EE}" destId="{D626C255-1536-4EB0-A4A3-D107C591C8D4}" srcOrd="0" destOrd="0" presId="urn:microsoft.com/office/officeart/2005/8/layout/orgChart1"/>
    <dgm:cxn modelId="{9560170A-4020-42AD-AD0D-3E29482B6152}" type="presParOf" srcId="{3784CFC3-F2D9-488A-AE9C-C3568DA512EE}" destId="{2A54EBA9-5ADF-4115-A1E6-A8CF925559FD}" srcOrd="1" destOrd="0" presId="urn:microsoft.com/office/officeart/2005/8/layout/orgChart1"/>
    <dgm:cxn modelId="{02D296A4-7637-44E9-8C86-A1A0015D2C6F}" type="presParOf" srcId="{A0A65379-BDF0-4104-A7F0-643E77F9388B}" destId="{86C08062-08DC-4E99-8089-B9A6DB7B0CC3}" srcOrd="1" destOrd="0" presId="urn:microsoft.com/office/officeart/2005/8/layout/orgChart1"/>
    <dgm:cxn modelId="{96BA2FF0-97C4-4952-B193-B43CB55062ED}" type="presParOf" srcId="{A0A65379-BDF0-4104-A7F0-643E77F9388B}" destId="{1D30BE1A-1909-4D61-8B81-19B28E740DFA}" srcOrd="2" destOrd="0" presId="urn:microsoft.com/office/officeart/2005/8/layout/orgChart1"/>
    <dgm:cxn modelId="{4CBB089B-BF79-4FCC-A73B-58DFA722346B}" type="presParOf" srcId="{E6CFA08A-7145-470C-A659-6A725D85622B}" destId="{5455C562-828F-4D62-BCB9-7DDE4F3ACAD5}" srcOrd="2" destOrd="0" presId="urn:microsoft.com/office/officeart/2005/8/layout/orgChart1"/>
    <dgm:cxn modelId="{374CA222-798E-4A85-A748-7C6325F3C397}" type="presParOf" srcId="{E6CFA08A-7145-470C-A659-6A725D85622B}" destId="{C6FFAB63-8603-41DF-97E7-3F00393361B2}" srcOrd="3" destOrd="0" presId="urn:microsoft.com/office/officeart/2005/8/layout/orgChart1"/>
    <dgm:cxn modelId="{503EBFF4-5FEC-4B89-AF7B-11E97F0E7322}" type="presParOf" srcId="{C6FFAB63-8603-41DF-97E7-3F00393361B2}" destId="{CE1CA1F7-9EC8-4B00-9232-B2F0D1770036}" srcOrd="0" destOrd="0" presId="urn:microsoft.com/office/officeart/2005/8/layout/orgChart1"/>
    <dgm:cxn modelId="{25045736-F3F9-4014-9F27-E733922CB49E}" type="presParOf" srcId="{CE1CA1F7-9EC8-4B00-9232-B2F0D1770036}" destId="{C58D231B-CCB9-4256-BDA6-97280EE9438D}" srcOrd="0" destOrd="0" presId="urn:microsoft.com/office/officeart/2005/8/layout/orgChart1"/>
    <dgm:cxn modelId="{F11F2E42-2ADD-486D-979B-5DC2E8DBE539}" type="presParOf" srcId="{CE1CA1F7-9EC8-4B00-9232-B2F0D1770036}" destId="{D118DD0B-075B-4046-89F7-FE8137496E27}" srcOrd="1" destOrd="0" presId="urn:microsoft.com/office/officeart/2005/8/layout/orgChart1"/>
    <dgm:cxn modelId="{F9F1B173-A050-47E7-9023-8C9CD81A8819}" type="presParOf" srcId="{C6FFAB63-8603-41DF-97E7-3F00393361B2}" destId="{253F7FEE-6DEF-48BA-9310-C90767B8B858}" srcOrd="1" destOrd="0" presId="urn:microsoft.com/office/officeart/2005/8/layout/orgChart1"/>
    <dgm:cxn modelId="{43604D75-1466-4B05-A080-276B1DD642B6}" type="presParOf" srcId="{C6FFAB63-8603-41DF-97E7-3F00393361B2}" destId="{F3F35153-7989-412E-8E54-8A8623105786}" srcOrd="2" destOrd="0" presId="urn:microsoft.com/office/officeart/2005/8/layout/orgChart1"/>
    <dgm:cxn modelId="{DD688D33-692C-40E4-8027-6F4E08BCFE02}" type="presParOf" srcId="{E6CFA08A-7145-470C-A659-6A725D85622B}" destId="{386CFCB4-E090-461B-893D-4B30D4A8AF56}" srcOrd="4" destOrd="0" presId="urn:microsoft.com/office/officeart/2005/8/layout/orgChart1"/>
    <dgm:cxn modelId="{D97B5E02-2712-416A-ABA1-B95ED75D39FF}" type="presParOf" srcId="{E6CFA08A-7145-470C-A659-6A725D85622B}" destId="{D67A4398-6C98-4755-B148-5C0E3EDC2ADF}" srcOrd="5" destOrd="0" presId="urn:microsoft.com/office/officeart/2005/8/layout/orgChart1"/>
    <dgm:cxn modelId="{6FAEC9D2-9498-4A90-AC3F-D5C1ECB45D73}" type="presParOf" srcId="{D67A4398-6C98-4755-B148-5C0E3EDC2ADF}" destId="{7E19140E-F8FF-47E9-B35D-C3640F236492}" srcOrd="0" destOrd="0" presId="urn:microsoft.com/office/officeart/2005/8/layout/orgChart1"/>
    <dgm:cxn modelId="{24E87733-A375-4F4A-AAC1-F43AC26E7665}" type="presParOf" srcId="{7E19140E-F8FF-47E9-B35D-C3640F236492}" destId="{A3397913-9049-41EA-B6CD-CBAD9CBC9243}" srcOrd="0" destOrd="0" presId="urn:microsoft.com/office/officeart/2005/8/layout/orgChart1"/>
    <dgm:cxn modelId="{427FA76A-26D2-4E33-8331-02538D61B97D}" type="presParOf" srcId="{7E19140E-F8FF-47E9-B35D-C3640F236492}" destId="{F0DF0B32-059A-4714-B420-272559A848DA}" srcOrd="1" destOrd="0" presId="urn:microsoft.com/office/officeart/2005/8/layout/orgChart1"/>
    <dgm:cxn modelId="{D74E6A95-785F-4907-9C71-719F2D19AA5C}" type="presParOf" srcId="{D67A4398-6C98-4755-B148-5C0E3EDC2ADF}" destId="{73AC5E39-0308-403F-914E-B0A1D90C4E59}" srcOrd="1" destOrd="0" presId="urn:microsoft.com/office/officeart/2005/8/layout/orgChart1"/>
    <dgm:cxn modelId="{DFE9E28E-49E2-48C1-9887-8DF7A0B69ADC}" type="presParOf" srcId="{D67A4398-6C98-4755-B148-5C0E3EDC2ADF}" destId="{D456E699-E05E-4E07-852A-57F15EB45C0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Trabajadores(as) </a:t>
          </a:r>
          <a:r>
            <a:rPr lang="es-MX" altLang="es-MX" sz="1200" dirty="0" smtClean="0">
              <a:latin typeface="+mn-lt"/>
            </a:rPr>
            <a:t>Sociales</a:t>
          </a:r>
          <a:endParaRPr lang="es-MX" altLang="es-MX" sz="1200" dirty="0" smtClean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  <a:latin typeface="+mn-lt"/>
            </a:rPr>
            <a:t>Área de Prevención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FB2B979-46A5-44F3-A390-2BD1002F9F1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Jefe(a) de Estudios e </a:t>
          </a:r>
          <a:r>
            <a:rPr lang="es-MX" altLang="es-MX" sz="1200" dirty="0" smtClean="0">
              <a:latin typeface="+mn-lt"/>
            </a:rPr>
            <a:t>Investigación</a:t>
          </a:r>
          <a:endParaRPr lang="es-MX" altLang="es-MX" sz="1200" dirty="0" smtClean="0">
            <a:latin typeface="+mn-lt"/>
          </a:endParaRPr>
        </a:p>
      </dgm:t>
    </dgm:pt>
    <dgm:pt modelId="{EC62C9BF-3045-414F-BC55-31DF030549B6}" type="parTrans" cxnId="{B9C29C02-09BC-4FD8-8E48-84DAE62A87AE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47AD650-7917-4403-87BF-BEAC22D2DAB6}" type="sibTrans" cxnId="{B9C29C02-09BC-4FD8-8E48-84DAE62A87AE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AE453876-F1D2-40AF-AC98-26D1106B1A1F}">
      <dgm:prSet custT="1"/>
      <dgm:spPr/>
      <dgm:t>
        <a:bodyPr/>
        <a:lstStyle/>
        <a:p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 smtClean="0">
            <a:latin typeface="+mn-lt"/>
          </a:endParaRPr>
        </a:p>
      </dgm:t>
    </dgm:pt>
    <dgm:pt modelId="{C88F3FBF-B31D-4F7A-83BB-6BA985D886B1}" type="parTrans" cxnId="{27C3BFC6-3EC5-4157-9616-8A39776953B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AFDB35-467A-449F-8BD2-7B185A9C47C1}" type="sibTrans" cxnId="{27C3BFC6-3EC5-4157-9616-8A39776953B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0690029-230E-4787-B0F3-549F998AC306}">
      <dgm:prSet custT="1"/>
      <dgm:spPr/>
      <dgm:t>
        <a:bodyPr/>
        <a:lstStyle/>
        <a:p>
          <a:r>
            <a:rPr lang="es-MX" altLang="es-MX" sz="1200" dirty="0" smtClean="0">
              <a:latin typeface="+mn-lt"/>
            </a:rPr>
            <a:t>Recepcionista</a:t>
          </a:r>
          <a:endParaRPr lang="es-MX" altLang="es-MX" sz="1200" dirty="0" smtClean="0">
            <a:latin typeface="+mn-lt"/>
          </a:endParaRPr>
        </a:p>
      </dgm:t>
    </dgm:pt>
    <dgm:pt modelId="{D02AC509-77E2-438A-AE14-B21636D9606C}" type="parTrans" cxnId="{1407B35D-5E5A-45F2-A762-E7FCE568430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DFECC2C-3D9F-44F0-96D6-5C3E2C831884}" type="sibTrans" cxnId="{1407B35D-5E5A-45F2-A762-E7FCE568430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24A846B-0494-4D21-AAEC-19810D461A00}">
      <dgm:prSet custT="1"/>
      <dgm:spPr/>
      <dgm:t>
        <a:bodyPr/>
        <a:lstStyle/>
        <a:p>
          <a:r>
            <a:rPr lang="es-MX" altLang="es-MX" sz="1200" dirty="0" smtClean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Proyectos</a:t>
          </a:r>
          <a:endParaRPr lang="es-MX" altLang="es-MX" sz="1200" dirty="0" smtClean="0">
            <a:latin typeface="+mn-lt"/>
          </a:endParaRPr>
        </a:p>
      </dgm:t>
    </dgm:pt>
    <dgm:pt modelId="{71A75493-0182-44B5-8869-E610D86CBA49}" type="parTrans" cxnId="{AC205798-B11F-49C5-91D2-10A82D2EEB77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24B207E-C7C3-40CA-9170-86D6533F8EA4}" type="sibTrans" cxnId="{AC205798-B11F-49C5-91D2-10A82D2EEB77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2824961-751D-4608-8FE9-869740B1F93F}">
      <dgm:prSet custT="1"/>
      <dgm:spPr/>
      <dgm:t>
        <a:bodyPr/>
        <a:lstStyle/>
        <a:p>
          <a:r>
            <a:rPr lang="es-ES" sz="1200" dirty="0" smtClean="0">
              <a:latin typeface="+mn-lt"/>
            </a:rPr>
            <a:t>Jefe(a) de Identidad </a:t>
          </a:r>
          <a:r>
            <a:rPr lang="es-ES" sz="1200" dirty="0" smtClean="0">
              <a:latin typeface="+mn-lt"/>
            </a:rPr>
            <a:t>Urbana</a:t>
          </a:r>
          <a:endParaRPr lang="es-ES" sz="1200" dirty="0" smtClean="0">
            <a:latin typeface="+mn-lt"/>
          </a:endParaRPr>
        </a:p>
      </dgm:t>
    </dgm:pt>
    <dgm:pt modelId="{E9478873-0214-4454-99CB-4DF9AD1FA5B4}" type="parTrans" cxnId="{F21ABF79-47BD-4B2E-BC07-BF431B0D200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E23F263-ED66-479B-BE70-2E87A73D15B8}" type="sibTrans" cxnId="{F21ABF79-47BD-4B2E-BC07-BF431B0D200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00656" custScaleY="100656" custLinFactNeighborX="484" custLinFactNeighborY="-53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FB62C0DC-A125-4D22-8168-682A35A82690}" type="pres">
      <dgm:prSet presAssocID="{ED044282-9709-409C-A329-2B868569F6BC}" presName="Name35" presStyleLbl="parChTrans1D2" presStyleIdx="0" presStyleCnt="4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86195" custScaleY="95773" custLinFactNeighborX="-35" custLinFactNeighborY="1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C762EA61-40A6-405F-B15E-AC5A999A976A}" type="pres">
      <dgm:prSet presAssocID="{EC62C9BF-3045-414F-BC55-31DF030549B6}" presName="Name35" presStyleLbl="parChTrans1D2" presStyleIdx="1" presStyleCnt="4"/>
      <dgm:spPr/>
      <dgm:t>
        <a:bodyPr/>
        <a:lstStyle/>
        <a:p>
          <a:endParaRPr lang="es-ES"/>
        </a:p>
      </dgm:t>
    </dgm:pt>
    <dgm:pt modelId="{40E7F874-DAC2-457C-8EDA-A8743FD69E8A}" type="pres">
      <dgm:prSet presAssocID="{DFB2B979-46A5-44F3-A390-2BD1002F9F12}" presName="hierRoot2" presStyleCnt="0">
        <dgm:presLayoutVars>
          <dgm:hierBranch/>
        </dgm:presLayoutVars>
      </dgm:prSet>
      <dgm:spPr/>
    </dgm:pt>
    <dgm:pt modelId="{CE92E677-374E-440C-94E2-B99DED1F85BB}" type="pres">
      <dgm:prSet presAssocID="{DFB2B979-46A5-44F3-A390-2BD1002F9F12}" presName="rootComposite" presStyleCnt="0"/>
      <dgm:spPr/>
    </dgm:pt>
    <dgm:pt modelId="{2C51D51A-40BE-45BE-93C8-8B1FC0600A4C}" type="pres">
      <dgm:prSet presAssocID="{DFB2B979-46A5-44F3-A390-2BD1002F9F12}" presName="rootText" presStyleLbl="node2" presStyleIdx="1" presStyleCnt="4" custScaleX="86195" custScaleY="95773" custLinFactNeighborX="-3535" custLinFactNeighborY="24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553370-CBBE-4792-8AC7-EC5263793FDF}" type="pres">
      <dgm:prSet presAssocID="{DFB2B979-46A5-44F3-A390-2BD1002F9F12}" presName="rootConnector" presStyleLbl="node2" presStyleIdx="1" presStyleCnt="4"/>
      <dgm:spPr/>
      <dgm:t>
        <a:bodyPr/>
        <a:lstStyle/>
        <a:p>
          <a:endParaRPr lang="es-ES"/>
        </a:p>
      </dgm:t>
    </dgm:pt>
    <dgm:pt modelId="{5231FADC-2860-492F-9D83-314D1CA465A3}" type="pres">
      <dgm:prSet presAssocID="{DFB2B979-46A5-44F3-A390-2BD1002F9F12}" presName="hierChild4" presStyleCnt="0"/>
      <dgm:spPr/>
    </dgm:pt>
    <dgm:pt modelId="{9F0C16A4-1BDB-47F7-9DE5-0B29200AF7B6}" type="pres">
      <dgm:prSet presAssocID="{D02AC509-77E2-438A-AE14-B21636D9606C}" presName="Name35" presStyleLbl="parChTrans1D3" presStyleIdx="0" presStyleCnt="2"/>
      <dgm:spPr/>
      <dgm:t>
        <a:bodyPr/>
        <a:lstStyle/>
        <a:p>
          <a:endParaRPr lang="es-ES"/>
        </a:p>
      </dgm:t>
    </dgm:pt>
    <dgm:pt modelId="{3F3A3892-59D2-405C-AC34-AE96F14FD744}" type="pres">
      <dgm:prSet presAssocID="{50690029-230E-4787-B0F3-549F998AC306}" presName="hierRoot2" presStyleCnt="0">
        <dgm:presLayoutVars>
          <dgm:hierBranch val="init"/>
        </dgm:presLayoutVars>
      </dgm:prSet>
      <dgm:spPr/>
    </dgm:pt>
    <dgm:pt modelId="{0E5D5E53-CDB1-48C8-A19D-B1BDC60D7D99}" type="pres">
      <dgm:prSet presAssocID="{50690029-230E-4787-B0F3-549F998AC306}" presName="rootComposite" presStyleCnt="0"/>
      <dgm:spPr/>
    </dgm:pt>
    <dgm:pt modelId="{DA0D7EE5-C5AF-4A1B-8A70-4BE416B259E1}" type="pres">
      <dgm:prSet presAssocID="{50690029-230E-4787-B0F3-549F998AC306}" presName="rootText" presStyleLbl="node3" presStyleIdx="0" presStyleCnt="2" custScaleX="65248" custScaleY="106197" custLinFactNeighborX="-3421" custLinFactNeighborY="1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763B0E-6E62-4D68-9A1A-7D1AFAF6FAD0}" type="pres">
      <dgm:prSet presAssocID="{50690029-230E-4787-B0F3-549F998AC306}" presName="rootConnector" presStyleLbl="node3" presStyleIdx="0" presStyleCnt="2"/>
      <dgm:spPr/>
      <dgm:t>
        <a:bodyPr/>
        <a:lstStyle/>
        <a:p>
          <a:endParaRPr lang="es-ES"/>
        </a:p>
      </dgm:t>
    </dgm:pt>
    <dgm:pt modelId="{88FDBB9D-20EC-45C4-94B2-574C4B430256}" type="pres">
      <dgm:prSet presAssocID="{50690029-230E-4787-B0F3-549F998AC306}" presName="hierChild4" presStyleCnt="0"/>
      <dgm:spPr/>
    </dgm:pt>
    <dgm:pt modelId="{915C8A94-A478-436A-A1F3-A31304A3682D}" type="pres">
      <dgm:prSet presAssocID="{50690029-230E-4787-B0F3-549F998AC306}" presName="hierChild5" presStyleCnt="0"/>
      <dgm:spPr/>
    </dgm:pt>
    <dgm:pt modelId="{087E1E36-A3AA-4169-A2F1-BBD7804D11D0}" type="pres">
      <dgm:prSet presAssocID="{C88F3FBF-B31D-4F7A-83BB-6BA985D886B1}" presName="Name35" presStyleLbl="parChTrans1D3" presStyleIdx="1" presStyleCnt="2"/>
      <dgm:spPr/>
      <dgm:t>
        <a:bodyPr/>
        <a:lstStyle/>
        <a:p>
          <a:endParaRPr lang="es-ES"/>
        </a:p>
      </dgm:t>
    </dgm:pt>
    <dgm:pt modelId="{0FD48D90-7C05-4683-99C8-0DECE1FC4F22}" type="pres">
      <dgm:prSet presAssocID="{AE453876-F1D2-40AF-AC98-26D1106B1A1F}" presName="hierRoot2" presStyleCnt="0">
        <dgm:presLayoutVars>
          <dgm:hierBranch val="init"/>
        </dgm:presLayoutVars>
      </dgm:prSet>
      <dgm:spPr/>
    </dgm:pt>
    <dgm:pt modelId="{37C1FE41-B047-457C-9BD9-953B3341BE98}" type="pres">
      <dgm:prSet presAssocID="{AE453876-F1D2-40AF-AC98-26D1106B1A1F}" presName="rootComposite" presStyleCnt="0"/>
      <dgm:spPr/>
    </dgm:pt>
    <dgm:pt modelId="{6F8E8689-D830-4092-89BB-9B0EB4D8171A}" type="pres">
      <dgm:prSet presAssocID="{AE453876-F1D2-40AF-AC98-26D1106B1A1F}" presName="rootText" presStyleLbl="node3" presStyleIdx="1" presStyleCnt="2" custScaleX="65248" custScaleY="106197" custLinFactNeighborX="-6674" custLinFactNeighborY="1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A72362-5F5A-4ECA-AA2D-4F03A4EC0751}" type="pres">
      <dgm:prSet presAssocID="{AE453876-F1D2-40AF-AC98-26D1106B1A1F}" presName="rootConnector" presStyleLbl="node3" presStyleIdx="1" presStyleCnt="2"/>
      <dgm:spPr/>
      <dgm:t>
        <a:bodyPr/>
        <a:lstStyle/>
        <a:p>
          <a:endParaRPr lang="es-ES"/>
        </a:p>
      </dgm:t>
    </dgm:pt>
    <dgm:pt modelId="{19B48DAF-C8B3-4962-9E4D-249EF04E7F90}" type="pres">
      <dgm:prSet presAssocID="{AE453876-F1D2-40AF-AC98-26D1106B1A1F}" presName="hierChild4" presStyleCnt="0"/>
      <dgm:spPr/>
    </dgm:pt>
    <dgm:pt modelId="{0C5296EF-F973-4F64-BDDA-C88FE41FADEC}" type="pres">
      <dgm:prSet presAssocID="{AE453876-F1D2-40AF-AC98-26D1106B1A1F}" presName="hierChild5" presStyleCnt="0"/>
      <dgm:spPr/>
    </dgm:pt>
    <dgm:pt modelId="{8E024C4F-8B74-4617-8CE2-6106611B2FF4}" type="pres">
      <dgm:prSet presAssocID="{DFB2B979-46A5-44F3-A390-2BD1002F9F12}" presName="hierChild5" presStyleCnt="0"/>
      <dgm:spPr/>
    </dgm:pt>
    <dgm:pt modelId="{4762D17D-658A-475F-B636-4C0FDCE7758E}" type="pres">
      <dgm:prSet presAssocID="{71A75493-0182-44B5-8869-E610D86CBA49}" presName="Name35" presStyleLbl="parChTrans1D2" presStyleIdx="2" presStyleCnt="4"/>
      <dgm:spPr/>
      <dgm:t>
        <a:bodyPr/>
        <a:lstStyle/>
        <a:p>
          <a:endParaRPr lang="es-ES"/>
        </a:p>
      </dgm:t>
    </dgm:pt>
    <dgm:pt modelId="{A0B718C2-B136-4FCB-8D16-77C556410AFD}" type="pres">
      <dgm:prSet presAssocID="{124A846B-0494-4D21-AAEC-19810D461A00}" presName="hierRoot2" presStyleCnt="0">
        <dgm:presLayoutVars>
          <dgm:hierBranch val="init"/>
        </dgm:presLayoutVars>
      </dgm:prSet>
      <dgm:spPr/>
    </dgm:pt>
    <dgm:pt modelId="{2213E0B4-6D35-4E81-B480-526028A69C39}" type="pres">
      <dgm:prSet presAssocID="{124A846B-0494-4D21-AAEC-19810D461A00}" presName="rootComposite" presStyleCnt="0"/>
      <dgm:spPr/>
    </dgm:pt>
    <dgm:pt modelId="{4ACB2694-141D-4C21-82BF-5BE314F0FC7B}" type="pres">
      <dgm:prSet presAssocID="{124A846B-0494-4D21-AAEC-19810D461A00}" presName="rootText" presStyleLbl="node2" presStyleIdx="2" presStyleCnt="4" custScaleX="86195" custScaleY="95773" custLinFactNeighborY="2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A6612D-A64A-4DA8-9427-BE249255AA78}" type="pres">
      <dgm:prSet presAssocID="{124A846B-0494-4D21-AAEC-19810D461A00}" presName="rootConnector" presStyleLbl="node2" presStyleIdx="2" presStyleCnt="4"/>
      <dgm:spPr/>
      <dgm:t>
        <a:bodyPr/>
        <a:lstStyle/>
        <a:p>
          <a:endParaRPr lang="es-ES"/>
        </a:p>
      </dgm:t>
    </dgm:pt>
    <dgm:pt modelId="{393BD6FA-D15C-47EE-B995-CD2EAA550FBE}" type="pres">
      <dgm:prSet presAssocID="{124A846B-0494-4D21-AAEC-19810D461A00}" presName="hierChild4" presStyleCnt="0"/>
      <dgm:spPr/>
    </dgm:pt>
    <dgm:pt modelId="{FBEF0DA3-26BC-4154-89F0-41DC9B7B2A64}" type="pres">
      <dgm:prSet presAssocID="{124A846B-0494-4D21-AAEC-19810D461A00}" presName="hierChild5" presStyleCnt="0"/>
      <dgm:spPr/>
    </dgm:pt>
    <dgm:pt modelId="{DBA54A59-C49D-41EB-A9B5-1E41FFC1D3CB}" type="pres">
      <dgm:prSet presAssocID="{E9478873-0214-4454-99CB-4DF9AD1FA5B4}" presName="Name35" presStyleLbl="parChTrans1D2" presStyleIdx="3" presStyleCnt="4"/>
      <dgm:spPr/>
      <dgm:t>
        <a:bodyPr/>
        <a:lstStyle/>
        <a:p>
          <a:endParaRPr lang="es-ES"/>
        </a:p>
      </dgm:t>
    </dgm:pt>
    <dgm:pt modelId="{86A97724-6604-465D-9F8D-7E7C733AB5D3}" type="pres">
      <dgm:prSet presAssocID="{52824961-751D-4608-8FE9-869740B1F93F}" presName="hierRoot2" presStyleCnt="0">
        <dgm:presLayoutVars>
          <dgm:hierBranch val="init"/>
        </dgm:presLayoutVars>
      </dgm:prSet>
      <dgm:spPr/>
    </dgm:pt>
    <dgm:pt modelId="{DB96CEE2-9674-4D7A-97C2-C3094E827FE5}" type="pres">
      <dgm:prSet presAssocID="{52824961-751D-4608-8FE9-869740B1F93F}" presName="rootComposite" presStyleCnt="0"/>
      <dgm:spPr/>
    </dgm:pt>
    <dgm:pt modelId="{B8D7337C-95FC-4075-B7B5-F790D89EAB4D}" type="pres">
      <dgm:prSet presAssocID="{52824961-751D-4608-8FE9-869740B1F93F}" presName="rootText" presStyleLbl="node2" presStyleIdx="3" presStyleCnt="4" custScaleX="86195" custScaleY="95773" custLinFactNeighborY="14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6BA653-D322-4D80-A3EB-4A744D18CB24}" type="pres">
      <dgm:prSet presAssocID="{52824961-751D-4608-8FE9-869740B1F93F}" presName="rootConnector" presStyleLbl="node2" presStyleIdx="3" presStyleCnt="4"/>
      <dgm:spPr/>
      <dgm:t>
        <a:bodyPr/>
        <a:lstStyle/>
        <a:p>
          <a:endParaRPr lang="es-ES"/>
        </a:p>
      </dgm:t>
    </dgm:pt>
    <dgm:pt modelId="{254894F4-DEB5-4A37-AF6A-473108C34C37}" type="pres">
      <dgm:prSet presAssocID="{52824961-751D-4608-8FE9-869740B1F93F}" presName="hierChild4" presStyleCnt="0"/>
      <dgm:spPr/>
    </dgm:pt>
    <dgm:pt modelId="{A1E9869B-A6DC-4407-8866-CB36129ADE6B}" type="pres">
      <dgm:prSet presAssocID="{52824961-751D-4608-8FE9-869740B1F93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B9C29C02-09BC-4FD8-8E48-84DAE62A87AE}" srcId="{9DEA55C1-E59C-4B5B-90DC-1D0B54C2B20C}" destId="{DFB2B979-46A5-44F3-A390-2BD1002F9F12}" srcOrd="1" destOrd="0" parTransId="{EC62C9BF-3045-414F-BC55-31DF030549B6}" sibTransId="{C47AD650-7917-4403-87BF-BEAC22D2DAB6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722494F5-ED92-47F2-B5D8-5F2C11EE996F}" type="presOf" srcId="{52824961-751D-4608-8FE9-869740B1F93F}" destId="{B8D7337C-95FC-4075-B7B5-F790D89EAB4D}" srcOrd="0" destOrd="0" presId="urn:microsoft.com/office/officeart/2005/8/layout/orgChart1"/>
    <dgm:cxn modelId="{77CDDFB1-591B-4A56-AE23-9ECD27A348F8}" type="presOf" srcId="{DFB2B979-46A5-44F3-A390-2BD1002F9F12}" destId="{2C51D51A-40BE-45BE-93C8-8B1FC0600A4C}" srcOrd="0" destOrd="0" presId="urn:microsoft.com/office/officeart/2005/8/layout/orgChart1"/>
    <dgm:cxn modelId="{27C3BFC6-3EC5-4157-9616-8A39776953BF}" srcId="{DFB2B979-46A5-44F3-A390-2BD1002F9F12}" destId="{AE453876-F1D2-40AF-AC98-26D1106B1A1F}" srcOrd="1" destOrd="0" parTransId="{C88F3FBF-B31D-4F7A-83BB-6BA985D886B1}" sibTransId="{2CAFDB35-467A-449F-8BD2-7B185A9C47C1}"/>
    <dgm:cxn modelId="{9D6046C3-4C89-4151-ADC1-0B40FC23C618}" type="presOf" srcId="{ED044282-9709-409C-A329-2B868569F6BC}" destId="{FB62C0DC-A125-4D22-8168-682A35A82690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C731D553-3120-4F5B-A55B-71C95F2A559C}" type="presOf" srcId="{71A75493-0182-44B5-8869-E610D86CBA49}" destId="{4762D17D-658A-475F-B636-4C0FDCE7758E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F1813FEA-0B86-4094-83C5-71187E06E0BE}" type="presOf" srcId="{50690029-230E-4787-B0F3-549F998AC306}" destId="{DA0D7EE5-C5AF-4A1B-8A70-4BE416B259E1}" srcOrd="0" destOrd="0" presId="urn:microsoft.com/office/officeart/2005/8/layout/orgChart1"/>
    <dgm:cxn modelId="{FFC5F577-A72D-4F22-B3BD-701FD25AB2FB}" type="presOf" srcId="{124A846B-0494-4D21-AAEC-19810D461A00}" destId="{49A6612D-A64A-4DA8-9427-BE249255AA78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84142768-2EC8-4E64-AD20-9C09F9CA1AF8}" type="presOf" srcId="{AE453876-F1D2-40AF-AC98-26D1106B1A1F}" destId="{6F8E8689-D830-4092-89BB-9B0EB4D8171A}" srcOrd="0" destOrd="0" presId="urn:microsoft.com/office/officeart/2005/8/layout/orgChart1"/>
    <dgm:cxn modelId="{3CA0CB75-3D7D-43CB-A929-51EF8D27081D}" type="presOf" srcId="{C88F3FBF-B31D-4F7A-83BB-6BA985D886B1}" destId="{087E1E36-A3AA-4169-A2F1-BBD7804D11D0}" srcOrd="0" destOrd="0" presId="urn:microsoft.com/office/officeart/2005/8/layout/orgChart1"/>
    <dgm:cxn modelId="{353F16FB-274B-4E78-B2D2-172414F94918}" type="presOf" srcId="{D02AC509-77E2-438A-AE14-B21636D9606C}" destId="{9F0C16A4-1BDB-47F7-9DE5-0B29200AF7B6}" srcOrd="0" destOrd="0" presId="urn:microsoft.com/office/officeart/2005/8/layout/orgChart1"/>
    <dgm:cxn modelId="{AC205798-B11F-49C5-91D2-10A82D2EEB77}" srcId="{9DEA55C1-E59C-4B5B-90DC-1D0B54C2B20C}" destId="{124A846B-0494-4D21-AAEC-19810D461A00}" srcOrd="2" destOrd="0" parTransId="{71A75493-0182-44B5-8869-E610D86CBA49}" sibTransId="{324B207E-C7C3-40CA-9170-86D6533F8EA4}"/>
    <dgm:cxn modelId="{B9C85BF1-3BA9-4E44-892A-EA202D0DA7ED}" type="presOf" srcId="{E9478873-0214-4454-99CB-4DF9AD1FA5B4}" destId="{DBA54A59-C49D-41EB-A9B5-1E41FFC1D3CB}" srcOrd="0" destOrd="0" presId="urn:microsoft.com/office/officeart/2005/8/layout/orgChart1"/>
    <dgm:cxn modelId="{1BBA4FE8-C83E-4135-BD31-0F1EDCDF1FCB}" type="presOf" srcId="{DFB2B979-46A5-44F3-A390-2BD1002F9F12}" destId="{17553370-CBBE-4792-8AC7-EC5263793FDF}" srcOrd="1" destOrd="0" presId="urn:microsoft.com/office/officeart/2005/8/layout/orgChart1"/>
    <dgm:cxn modelId="{A348C49C-B6D9-4448-888B-CA3D13DF4212}" type="presOf" srcId="{50690029-230E-4787-B0F3-549F998AC306}" destId="{6D763B0E-6E62-4D68-9A1A-7D1AFAF6FAD0}" srcOrd="1" destOrd="0" presId="urn:microsoft.com/office/officeart/2005/8/layout/orgChart1"/>
    <dgm:cxn modelId="{59A5D3F8-3538-434C-875F-2F2962445A03}" type="presOf" srcId="{124A846B-0494-4D21-AAEC-19810D461A00}" destId="{4ACB2694-141D-4C21-82BF-5BE314F0FC7B}" srcOrd="0" destOrd="0" presId="urn:microsoft.com/office/officeart/2005/8/layout/orgChart1"/>
    <dgm:cxn modelId="{1407B35D-5E5A-45F2-A762-E7FCE5684301}" srcId="{DFB2B979-46A5-44F3-A390-2BD1002F9F12}" destId="{50690029-230E-4787-B0F3-549F998AC306}" srcOrd="0" destOrd="0" parTransId="{D02AC509-77E2-438A-AE14-B21636D9606C}" sibTransId="{FDFECC2C-3D9F-44F0-96D6-5C3E2C831884}"/>
    <dgm:cxn modelId="{F21ABF79-47BD-4B2E-BC07-BF431B0D200D}" srcId="{9DEA55C1-E59C-4B5B-90DC-1D0B54C2B20C}" destId="{52824961-751D-4608-8FE9-869740B1F93F}" srcOrd="3" destOrd="0" parTransId="{E9478873-0214-4454-99CB-4DF9AD1FA5B4}" sibTransId="{1E23F263-ED66-479B-BE70-2E87A73D15B8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9BCEC5A9-301B-4864-BE4A-0B01B73C2B25}" type="presOf" srcId="{EC62C9BF-3045-414F-BC55-31DF030549B6}" destId="{C762EA61-40A6-405F-B15E-AC5A999A976A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3171D89-484F-4536-94CF-9333B1F23916}" type="presOf" srcId="{AE453876-F1D2-40AF-AC98-26D1106B1A1F}" destId="{99A72362-5F5A-4ECA-AA2D-4F03A4EC0751}" srcOrd="1" destOrd="0" presId="urn:microsoft.com/office/officeart/2005/8/layout/orgChart1"/>
    <dgm:cxn modelId="{BE56D206-77C5-41DF-A491-DBEBF5386C3E}" type="presOf" srcId="{52824961-751D-4608-8FE9-869740B1F93F}" destId="{2C6BA653-D322-4D80-A3EB-4A744D18CB24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070930B-6F27-4385-B7BD-E857C9713C3A}" type="presParOf" srcId="{05E8A0F8-8F4A-4D16-B455-9B21EE5D83FA}" destId="{FB62C0DC-A125-4D22-8168-682A35A82690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69A36A2-13AA-462E-90BF-7925271E3FA6}" type="presParOf" srcId="{05E8A0F8-8F4A-4D16-B455-9B21EE5D83FA}" destId="{C762EA61-40A6-405F-B15E-AC5A999A976A}" srcOrd="2" destOrd="0" presId="urn:microsoft.com/office/officeart/2005/8/layout/orgChart1"/>
    <dgm:cxn modelId="{67B74B43-17A7-418E-9C94-C23C679D5949}" type="presParOf" srcId="{05E8A0F8-8F4A-4D16-B455-9B21EE5D83FA}" destId="{40E7F874-DAC2-457C-8EDA-A8743FD69E8A}" srcOrd="3" destOrd="0" presId="urn:microsoft.com/office/officeart/2005/8/layout/orgChart1"/>
    <dgm:cxn modelId="{D0B06A10-873D-4314-B7E0-BDCC613C879F}" type="presParOf" srcId="{40E7F874-DAC2-457C-8EDA-A8743FD69E8A}" destId="{CE92E677-374E-440C-94E2-B99DED1F85BB}" srcOrd="0" destOrd="0" presId="urn:microsoft.com/office/officeart/2005/8/layout/orgChart1"/>
    <dgm:cxn modelId="{67829AD0-468D-4221-A0BA-5E44B09D2F29}" type="presParOf" srcId="{CE92E677-374E-440C-94E2-B99DED1F85BB}" destId="{2C51D51A-40BE-45BE-93C8-8B1FC0600A4C}" srcOrd="0" destOrd="0" presId="urn:microsoft.com/office/officeart/2005/8/layout/orgChart1"/>
    <dgm:cxn modelId="{72AB802C-374B-4658-8CD9-8B21C2F237E3}" type="presParOf" srcId="{CE92E677-374E-440C-94E2-B99DED1F85BB}" destId="{17553370-CBBE-4792-8AC7-EC5263793FDF}" srcOrd="1" destOrd="0" presId="urn:microsoft.com/office/officeart/2005/8/layout/orgChart1"/>
    <dgm:cxn modelId="{0E38FA8F-D82C-47A0-B3D7-01EF64D9E0AD}" type="presParOf" srcId="{40E7F874-DAC2-457C-8EDA-A8743FD69E8A}" destId="{5231FADC-2860-492F-9D83-314D1CA465A3}" srcOrd="1" destOrd="0" presId="urn:microsoft.com/office/officeart/2005/8/layout/orgChart1"/>
    <dgm:cxn modelId="{B8DA8C37-CA5C-4524-9457-E4E5738C557B}" type="presParOf" srcId="{5231FADC-2860-492F-9D83-314D1CA465A3}" destId="{9F0C16A4-1BDB-47F7-9DE5-0B29200AF7B6}" srcOrd="0" destOrd="0" presId="urn:microsoft.com/office/officeart/2005/8/layout/orgChart1"/>
    <dgm:cxn modelId="{09963B22-0597-4E55-AE62-B13CFE162A72}" type="presParOf" srcId="{5231FADC-2860-492F-9D83-314D1CA465A3}" destId="{3F3A3892-59D2-405C-AC34-AE96F14FD744}" srcOrd="1" destOrd="0" presId="urn:microsoft.com/office/officeart/2005/8/layout/orgChart1"/>
    <dgm:cxn modelId="{5276F134-80BC-4B9D-BDE3-7372EBD4198F}" type="presParOf" srcId="{3F3A3892-59D2-405C-AC34-AE96F14FD744}" destId="{0E5D5E53-CDB1-48C8-A19D-B1BDC60D7D99}" srcOrd="0" destOrd="0" presId="urn:microsoft.com/office/officeart/2005/8/layout/orgChart1"/>
    <dgm:cxn modelId="{E3E89921-3510-4DCE-A786-27D9FD1328C1}" type="presParOf" srcId="{0E5D5E53-CDB1-48C8-A19D-B1BDC60D7D99}" destId="{DA0D7EE5-C5AF-4A1B-8A70-4BE416B259E1}" srcOrd="0" destOrd="0" presId="urn:microsoft.com/office/officeart/2005/8/layout/orgChart1"/>
    <dgm:cxn modelId="{979905A2-F05F-481B-BDB9-57DA6E13566A}" type="presParOf" srcId="{0E5D5E53-CDB1-48C8-A19D-B1BDC60D7D99}" destId="{6D763B0E-6E62-4D68-9A1A-7D1AFAF6FAD0}" srcOrd="1" destOrd="0" presId="urn:microsoft.com/office/officeart/2005/8/layout/orgChart1"/>
    <dgm:cxn modelId="{45104A10-96EB-4816-8D7E-6FB92C591486}" type="presParOf" srcId="{3F3A3892-59D2-405C-AC34-AE96F14FD744}" destId="{88FDBB9D-20EC-45C4-94B2-574C4B430256}" srcOrd="1" destOrd="0" presId="urn:microsoft.com/office/officeart/2005/8/layout/orgChart1"/>
    <dgm:cxn modelId="{334CCBD6-B291-46E7-868B-4BC8F87F2E3F}" type="presParOf" srcId="{3F3A3892-59D2-405C-AC34-AE96F14FD744}" destId="{915C8A94-A478-436A-A1F3-A31304A3682D}" srcOrd="2" destOrd="0" presId="urn:microsoft.com/office/officeart/2005/8/layout/orgChart1"/>
    <dgm:cxn modelId="{E0541FD6-9E18-4BAA-88A1-7D58116ED590}" type="presParOf" srcId="{5231FADC-2860-492F-9D83-314D1CA465A3}" destId="{087E1E36-A3AA-4169-A2F1-BBD7804D11D0}" srcOrd="2" destOrd="0" presId="urn:microsoft.com/office/officeart/2005/8/layout/orgChart1"/>
    <dgm:cxn modelId="{A420F431-7796-4CBC-8DD1-54C678132217}" type="presParOf" srcId="{5231FADC-2860-492F-9D83-314D1CA465A3}" destId="{0FD48D90-7C05-4683-99C8-0DECE1FC4F22}" srcOrd="3" destOrd="0" presId="urn:microsoft.com/office/officeart/2005/8/layout/orgChart1"/>
    <dgm:cxn modelId="{8503B18F-3666-40B5-A4F2-3BAE05400AD8}" type="presParOf" srcId="{0FD48D90-7C05-4683-99C8-0DECE1FC4F22}" destId="{37C1FE41-B047-457C-9BD9-953B3341BE98}" srcOrd="0" destOrd="0" presId="urn:microsoft.com/office/officeart/2005/8/layout/orgChart1"/>
    <dgm:cxn modelId="{6CCBD335-034C-498C-870B-6A49FAE3FF0A}" type="presParOf" srcId="{37C1FE41-B047-457C-9BD9-953B3341BE98}" destId="{6F8E8689-D830-4092-89BB-9B0EB4D8171A}" srcOrd="0" destOrd="0" presId="urn:microsoft.com/office/officeart/2005/8/layout/orgChart1"/>
    <dgm:cxn modelId="{85CCACF4-E425-4A2A-BC0C-2446476D89E9}" type="presParOf" srcId="{37C1FE41-B047-457C-9BD9-953B3341BE98}" destId="{99A72362-5F5A-4ECA-AA2D-4F03A4EC0751}" srcOrd="1" destOrd="0" presId="urn:microsoft.com/office/officeart/2005/8/layout/orgChart1"/>
    <dgm:cxn modelId="{850078FE-5CDC-4EEA-8DF4-468C1664E0E5}" type="presParOf" srcId="{0FD48D90-7C05-4683-99C8-0DECE1FC4F22}" destId="{19B48DAF-C8B3-4962-9E4D-249EF04E7F90}" srcOrd="1" destOrd="0" presId="urn:microsoft.com/office/officeart/2005/8/layout/orgChart1"/>
    <dgm:cxn modelId="{0EA353D7-5325-4349-B300-47AD249A4670}" type="presParOf" srcId="{0FD48D90-7C05-4683-99C8-0DECE1FC4F22}" destId="{0C5296EF-F973-4F64-BDDA-C88FE41FADEC}" srcOrd="2" destOrd="0" presId="urn:microsoft.com/office/officeart/2005/8/layout/orgChart1"/>
    <dgm:cxn modelId="{35F169E2-4905-4AD8-B565-6576549B57E8}" type="presParOf" srcId="{40E7F874-DAC2-457C-8EDA-A8743FD69E8A}" destId="{8E024C4F-8B74-4617-8CE2-6106611B2FF4}" srcOrd="2" destOrd="0" presId="urn:microsoft.com/office/officeart/2005/8/layout/orgChart1"/>
    <dgm:cxn modelId="{08297252-A72D-4808-BBA9-CEF9AC147D0F}" type="presParOf" srcId="{05E8A0F8-8F4A-4D16-B455-9B21EE5D83FA}" destId="{4762D17D-658A-475F-B636-4C0FDCE7758E}" srcOrd="4" destOrd="0" presId="urn:microsoft.com/office/officeart/2005/8/layout/orgChart1"/>
    <dgm:cxn modelId="{B01EF1DF-F5FD-4C87-8A6F-BB61294ECB5D}" type="presParOf" srcId="{05E8A0F8-8F4A-4D16-B455-9B21EE5D83FA}" destId="{A0B718C2-B136-4FCB-8D16-77C556410AFD}" srcOrd="5" destOrd="0" presId="urn:microsoft.com/office/officeart/2005/8/layout/orgChart1"/>
    <dgm:cxn modelId="{DAF06050-98DF-4115-B71C-523B62CFF2B3}" type="presParOf" srcId="{A0B718C2-B136-4FCB-8D16-77C556410AFD}" destId="{2213E0B4-6D35-4E81-B480-526028A69C39}" srcOrd="0" destOrd="0" presId="urn:microsoft.com/office/officeart/2005/8/layout/orgChart1"/>
    <dgm:cxn modelId="{70606948-8DFC-4F9E-8C33-77B5A93D9BEA}" type="presParOf" srcId="{2213E0B4-6D35-4E81-B480-526028A69C39}" destId="{4ACB2694-141D-4C21-82BF-5BE314F0FC7B}" srcOrd="0" destOrd="0" presId="urn:microsoft.com/office/officeart/2005/8/layout/orgChart1"/>
    <dgm:cxn modelId="{965E65DE-1DA7-4CC0-8F52-C9EBC6DF732D}" type="presParOf" srcId="{2213E0B4-6D35-4E81-B480-526028A69C39}" destId="{49A6612D-A64A-4DA8-9427-BE249255AA78}" srcOrd="1" destOrd="0" presId="urn:microsoft.com/office/officeart/2005/8/layout/orgChart1"/>
    <dgm:cxn modelId="{7EED08CD-0BB8-438F-916D-3B3B5BB6B6AE}" type="presParOf" srcId="{A0B718C2-B136-4FCB-8D16-77C556410AFD}" destId="{393BD6FA-D15C-47EE-B995-CD2EAA550FBE}" srcOrd="1" destOrd="0" presId="urn:microsoft.com/office/officeart/2005/8/layout/orgChart1"/>
    <dgm:cxn modelId="{E70AA6BB-A6B4-4225-A4BC-FEAE5429F0A1}" type="presParOf" srcId="{A0B718C2-B136-4FCB-8D16-77C556410AFD}" destId="{FBEF0DA3-26BC-4154-89F0-41DC9B7B2A64}" srcOrd="2" destOrd="0" presId="urn:microsoft.com/office/officeart/2005/8/layout/orgChart1"/>
    <dgm:cxn modelId="{7CE6FB6E-D0A2-46EA-9477-F2F33E2E4CC4}" type="presParOf" srcId="{05E8A0F8-8F4A-4D16-B455-9B21EE5D83FA}" destId="{DBA54A59-C49D-41EB-A9B5-1E41FFC1D3CB}" srcOrd="6" destOrd="0" presId="urn:microsoft.com/office/officeart/2005/8/layout/orgChart1"/>
    <dgm:cxn modelId="{1C3A45B7-3D1C-4491-8608-7C355BC2AEA4}" type="presParOf" srcId="{05E8A0F8-8F4A-4D16-B455-9B21EE5D83FA}" destId="{86A97724-6604-465D-9F8D-7E7C733AB5D3}" srcOrd="7" destOrd="0" presId="urn:microsoft.com/office/officeart/2005/8/layout/orgChart1"/>
    <dgm:cxn modelId="{CF87B32D-F0E8-4A5B-A03F-8F3FAC18DBDA}" type="presParOf" srcId="{86A97724-6604-465D-9F8D-7E7C733AB5D3}" destId="{DB96CEE2-9674-4D7A-97C2-C3094E827FE5}" srcOrd="0" destOrd="0" presId="urn:microsoft.com/office/officeart/2005/8/layout/orgChart1"/>
    <dgm:cxn modelId="{5F5A8486-AA58-4EBC-B909-D41A92EF57B4}" type="presParOf" srcId="{DB96CEE2-9674-4D7A-97C2-C3094E827FE5}" destId="{B8D7337C-95FC-4075-B7B5-F790D89EAB4D}" srcOrd="0" destOrd="0" presId="urn:microsoft.com/office/officeart/2005/8/layout/orgChart1"/>
    <dgm:cxn modelId="{9BF012BC-A3FD-4298-9D84-A2CFAC0FC533}" type="presParOf" srcId="{DB96CEE2-9674-4D7A-97C2-C3094E827FE5}" destId="{2C6BA653-D322-4D80-A3EB-4A744D18CB24}" srcOrd="1" destOrd="0" presId="urn:microsoft.com/office/officeart/2005/8/layout/orgChart1"/>
    <dgm:cxn modelId="{32EFF66E-C19E-4C0E-987F-432744A2E1B8}" type="presParOf" srcId="{86A97724-6604-465D-9F8D-7E7C733AB5D3}" destId="{254894F4-DEB5-4A37-AF6A-473108C34C37}" srcOrd="1" destOrd="0" presId="urn:microsoft.com/office/officeart/2005/8/layout/orgChart1"/>
    <dgm:cxn modelId="{494FEA40-81D2-4D79-B7F5-A2A187BC4EEE}" type="presParOf" srcId="{86A97724-6604-465D-9F8D-7E7C733AB5D3}" destId="{A1E9869B-A6DC-4407-8866-CB36129ADE6B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6CFC760-038A-415E-8FD4-61A62CF01B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Coordinador(a) de Policía </a:t>
          </a:r>
          <a:r>
            <a:rPr lang="es-MX" altLang="es-MX" sz="1200" dirty="0" smtClean="0">
              <a:solidFill>
                <a:schemeClr val="tx1"/>
              </a:solidFill>
            </a:rPr>
            <a:t>Digno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257319B7-AED6-45A0-A661-C861CC1642F6}" type="par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5079DB9-DC48-419C-85A2-B006ADA54EC8}" type="sib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E2DBCB48-A1D0-40FF-8341-46B8ACEBBC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Policía </a:t>
          </a:r>
          <a:r>
            <a:rPr lang="es-MX" altLang="es-MX" sz="1200" dirty="0" smtClean="0">
              <a:latin typeface="Calibri" panose="020F0502020204030204" pitchFamily="34" charset="0"/>
            </a:rPr>
            <a:t>Digna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7BADC7B1-DA39-4941-85CC-A93362235BFC}" type="sib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B3CBAB-1EA7-4768-B362-46E633E823C8}" type="par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C53DAA-F9BA-48DE-B8B5-844CB882DDC9}" type="pres">
      <dgm:prSet presAssocID="{D6CFC760-038A-415E-8FD4-61A62CF01B43}" presName="hierRoot1" presStyleCnt="0">
        <dgm:presLayoutVars>
          <dgm:hierBranch val="init"/>
        </dgm:presLayoutVars>
      </dgm:prSet>
      <dgm:spPr/>
    </dgm:pt>
    <dgm:pt modelId="{CBE29BE4-4D71-4DA5-9681-590BC7843838}" type="pres">
      <dgm:prSet presAssocID="{D6CFC760-038A-415E-8FD4-61A62CF01B43}" presName="rootComposite1" presStyleCnt="0"/>
      <dgm:spPr/>
    </dgm:pt>
    <dgm:pt modelId="{7B32EE87-88C2-430C-86EB-67D27C51A134}" type="pres">
      <dgm:prSet presAssocID="{D6CFC760-038A-415E-8FD4-61A62CF01B4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009054-30B6-4E73-B8F8-7174A2152A3A}" type="pres">
      <dgm:prSet presAssocID="{D6CFC760-038A-415E-8FD4-61A62CF01B4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C552DF8-B982-4E95-8282-7347AC18DF1F}" type="pres">
      <dgm:prSet presAssocID="{D6CFC760-038A-415E-8FD4-61A62CF01B43}" presName="hierChild2" presStyleCnt="0"/>
      <dgm:spPr/>
    </dgm:pt>
    <dgm:pt modelId="{4516E44A-3DBE-44EC-8B67-E4FF6E5B2484}" type="pres">
      <dgm:prSet presAssocID="{6CB3CBAB-1EA7-4768-B362-46E633E823C8}" presName="Name37" presStyleLbl="parChTrans1D2" presStyleIdx="0" presStyleCnt="1"/>
      <dgm:spPr/>
      <dgm:t>
        <a:bodyPr/>
        <a:lstStyle/>
        <a:p>
          <a:endParaRPr lang="es-ES"/>
        </a:p>
      </dgm:t>
    </dgm:pt>
    <dgm:pt modelId="{5814F706-C048-49A3-9F65-8EB546B59354}" type="pres">
      <dgm:prSet presAssocID="{E2DBCB48-A1D0-40FF-8341-46B8ACEBBCA7}" presName="hierRoot2" presStyleCnt="0">
        <dgm:presLayoutVars>
          <dgm:hierBranch/>
        </dgm:presLayoutVars>
      </dgm:prSet>
      <dgm:spPr/>
    </dgm:pt>
    <dgm:pt modelId="{1857103F-94B7-4F64-AE2D-2AD6EAE30DFA}" type="pres">
      <dgm:prSet presAssocID="{E2DBCB48-A1D0-40FF-8341-46B8ACEBBCA7}" presName="rootComposite" presStyleCnt="0"/>
      <dgm:spPr/>
    </dgm:pt>
    <dgm:pt modelId="{AC545DF1-F87B-4D79-BFE4-302F8FC996EB}" type="pres">
      <dgm:prSet presAssocID="{E2DBCB48-A1D0-40FF-8341-46B8ACEBBCA7}" presName="rootText" presStyleLbl="node2" presStyleIdx="0" presStyleCnt="1" custScaleX="76884" custScaleY="1023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CD4571-0F45-494F-A18E-D48386677B5A}" type="pres">
      <dgm:prSet presAssocID="{E2DBCB48-A1D0-40FF-8341-46B8ACEBBCA7}" presName="rootConnector" presStyleLbl="node2" presStyleIdx="0" presStyleCnt="1"/>
      <dgm:spPr/>
      <dgm:t>
        <a:bodyPr/>
        <a:lstStyle/>
        <a:p>
          <a:endParaRPr lang="es-ES"/>
        </a:p>
      </dgm:t>
    </dgm:pt>
    <dgm:pt modelId="{F8A0B249-9C24-4DAD-BDA3-B389F49B0730}" type="pres">
      <dgm:prSet presAssocID="{E2DBCB48-A1D0-40FF-8341-46B8ACEBBCA7}" presName="hierChild4" presStyleCnt="0"/>
      <dgm:spPr/>
    </dgm:pt>
    <dgm:pt modelId="{A1484501-B2C6-4340-BA17-E25BC9B7EFCD}" type="pres">
      <dgm:prSet presAssocID="{E2DBCB48-A1D0-40FF-8341-46B8ACEBBCA7}" presName="hierChild5" presStyleCnt="0"/>
      <dgm:spPr/>
    </dgm:pt>
    <dgm:pt modelId="{9EC4C7A9-ACB2-484B-B8A4-0628683A03F8}" type="pres">
      <dgm:prSet presAssocID="{D6CFC760-038A-415E-8FD4-61A62CF01B43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BBD4C5D7-84E4-42C8-9FB7-0E27D393498F}" srcId="{BD3D72B1-EEF6-4EB4-803A-A74A6B419346}" destId="{D6CFC760-038A-415E-8FD4-61A62CF01B43}" srcOrd="0" destOrd="0" parTransId="{257319B7-AED6-45A0-A661-C861CC1642F6}" sibTransId="{C5079DB9-DC48-419C-85A2-B006ADA54EC8}"/>
    <dgm:cxn modelId="{F65CA9F4-4EB1-4EB2-86B8-682ACFA89AEE}" type="presOf" srcId="{D6CFC760-038A-415E-8FD4-61A62CF01B43}" destId="{E5009054-30B6-4E73-B8F8-7174A2152A3A}" srcOrd="1" destOrd="0" presId="urn:microsoft.com/office/officeart/2005/8/layout/orgChart1"/>
    <dgm:cxn modelId="{8164FC4A-5058-4786-8606-55C3EC205C53}" type="presOf" srcId="{6CB3CBAB-1EA7-4768-B362-46E633E823C8}" destId="{4516E44A-3DBE-44EC-8B67-E4FF6E5B2484}" srcOrd="0" destOrd="0" presId="urn:microsoft.com/office/officeart/2005/8/layout/orgChart1"/>
    <dgm:cxn modelId="{AC05FD97-336F-412B-BB69-31BF717C83B7}" type="presOf" srcId="{E2DBCB48-A1D0-40FF-8341-46B8ACEBBCA7}" destId="{AC545DF1-F87B-4D79-BFE4-302F8FC996EB}" srcOrd="0" destOrd="0" presId="urn:microsoft.com/office/officeart/2005/8/layout/orgChart1"/>
    <dgm:cxn modelId="{F2F4D9E5-618F-4E7C-A8F4-BFDE99D82366}" type="presOf" srcId="{E2DBCB48-A1D0-40FF-8341-46B8ACEBBCA7}" destId="{73CD4571-0F45-494F-A18E-D48386677B5A}" srcOrd="1" destOrd="0" presId="urn:microsoft.com/office/officeart/2005/8/layout/orgChart1"/>
    <dgm:cxn modelId="{7CF735BC-D733-49D5-A30D-38B35B225E7E}" srcId="{D6CFC760-038A-415E-8FD4-61A62CF01B43}" destId="{E2DBCB48-A1D0-40FF-8341-46B8ACEBBCA7}" srcOrd="0" destOrd="0" parTransId="{6CB3CBAB-1EA7-4768-B362-46E633E823C8}" sibTransId="{7BADC7B1-DA39-4941-85CC-A93362235BFC}"/>
    <dgm:cxn modelId="{98AA3D56-2B11-4627-BD9E-BD442AC4A6F3}" type="presOf" srcId="{D6CFC760-038A-415E-8FD4-61A62CF01B43}" destId="{7B32EE87-88C2-430C-86EB-67D27C51A134}" srcOrd="0" destOrd="0" presId="urn:microsoft.com/office/officeart/2005/8/layout/orgChart1"/>
    <dgm:cxn modelId="{161F56D0-28F3-49DF-A0DC-811DFB936EAD}" type="presParOf" srcId="{B3263371-B20E-4D1C-87B0-F232DC5A756C}" destId="{0BC53DAA-F9BA-48DE-B8B5-844CB882DDC9}" srcOrd="0" destOrd="0" presId="urn:microsoft.com/office/officeart/2005/8/layout/orgChart1"/>
    <dgm:cxn modelId="{EBA3B179-133E-4595-9124-A2D71B0F91B7}" type="presParOf" srcId="{0BC53DAA-F9BA-48DE-B8B5-844CB882DDC9}" destId="{CBE29BE4-4D71-4DA5-9681-590BC7843838}" srcOrd="0" destOrd="0" presId="urn:microsoft.com/office/officeart/2005/8/layout/orgChart1"/>
    <dgm:cxn modelId="{17724DB9-0188-4A04-AC18-FC65D60D65EF}" type="presParOf" srcId="{CBE29BE4-4D71-4DA5-9681-590BC7843838}" destId="{7B32EE87-88C2-430C-86EB-67D27C51A134}" srcOrd="0" destOrd="0" presId="urn:microsoft.com/office/officeart/2005/8/layout/orgChart1"/>
    <dgm:cxn modelId="{537BB1F0-A349-4FE9-9854-1BCFB38CDB29}" type="presParOf" srcId="{CBE29BE4-4D71-4DA5-9681-590BC7843838}" destId="{E5009054-30B6-4E73-B8F8-7174A2152A3A}" srcOrd="1" destOrd="0" presId="urn:microsoft.com/office/officeart/2005/8/layout/orgChart1"/>
    <dgm:cxn modelId="{81F9A5EB-49CF-4D92-B72C-FE7ADF61171F}" type="presParOf" srcId="{0BC53DAA-F9BA-48DE-B8B5-844CB882DDC9}" destId="{9C552DF8-B982-4E95-8282-7347AC18DF1F}" srcOrd="1" destOrd="0" presId="urn:microsoft.com/office/officeart/2005/8/layout/orgChart1"/>
    <dgm:cxn modelId="{91A2866A-EDF9-4460-A765-FABE1FCDFB4D}" type="presParOf" srcId="{9C552DF8-B982-4E95-8282-7347AC18DF1F}" destId="{4516E44A-3DBE-44EC-8B67-E4FF6E5B2484}" srcOrd="0" destOrd="0" presId="urn:microsoft.com/office/officeart/2005/8/layout/orgChart1"/>
    <dgm:cxn modelId="{0F9AD20D-0793-4228-A165-69D5A7927CE1}" type="presParOf" srcId="{9C552DF8-B982-4E95-8282-7347AC18DF1F}" destId="{5814F706-C048-49A3-9F65-8EB546B59354}" srcOrd="1" destOrd="0" presId="urn:microsoft.com/office/officeart/2005/8/layout/orgChart1"/>
    <dgm:cxn modelId="{EE75030E-EE3D-40F5-9696-C344756F71D3}" type="presParOf" srcId="{5814F706-C048-49A3-9F65-8EB546B59354}" destId="{1857103F-94B7-4F64-AE2D-2AD6EAE30DFA}" srcOrd="0" destOrd="0" presId="urn:microsoft.com/office/officeart/2005/8/layout/orgChart1"/>
    <dgm:cxn modelId="{4FD2653D-CFB0-444A-B35E-BEFF08829828}" type="presParOf" srcId="{1857103F-94B7-4F64-AE2D-2AD6EAE30DFA}" destId="{AC545DF1-F87B-4D79-BFE4-302F8FC996EB}" srcOrd="0" destOrd="0" presId="urn:microsoft.com/office/officeart/2005/8/layout/orgChart1"/>
    <dgm:cxn modelId="{D2147A29-76E9-4E7D-8CED-A331961A33DB}" type="presParOf" srcId="{1857103F-94B7-4F64-AE2D-2AD6EAE30DFA}" destId="{73CD4571-0F45-494F-A18E-D48386677B5A}" srcOrd="1" destOrd="0" presId="urn:microsoft.com/office/officeart/2005/8/layout/orgChart1"/>
    <dgm:cxn modelId="{61658ED7-670E-4465-ABF9-5FD76122E2D2}" type="presParOf" srcId="{5814F706-C048-49A3-9F65-8EB546B59354}" destId="{F8A0B249-9C24-4DAD-BDA3-B389F49B0730}" srcOrd="1" destOrd="0" presId="urn:microsoft.com/office/officeart/2005/8/layout/orgChart1"/>
    <dgm:cxn modelId="{4A35F0EE-72DC-473F-BD37-F9D96DBE8270}" type="presParOf" srcId="{5814F706-C048-49A3-9F65-8EB546B59354}" destId="{A1484501-B2C6-4340-BA17-E25BC9B7EFCD}" srcOrd="2" destOrd="0" presId="urn:microsoft.com/office/officeart/2005/8/layout/orgChart1"/>
    <dgm:cxn modelId="{F16BF3EB-2B0C-483A-BEED-94CE6D3C7C38}" type="presParOf" srcId="{0BC53DAA-F9BA-48DE-B8B5-844CB882DDC9}" destId="{9EC4C7A9-ACB2-484B-B8A4-0628683A03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6CFC760-038A-415E-8FD4-61A62CF01B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</a:t>
          </a:r>
          <a:r>
            <a:rPr lang="es-MX" altLang="es-MX" sz="1200" dirty="0" smtClean="0">
              <a:latin typeface="Calibri" panose="020F0502020204030204" pitchFamily="34" charset="0"/>
            </a:rPr>
            <a:t>Programas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257319B7-AED6-45A0-A661-C861CC1642F6}" type="par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5079DB9-DC48-419C-85A2-B006ADA54EC8}" type="sib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E57C798-E0E7-4D4F-9325-52F0C88631F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Auxiliares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9B988F0A-63BB-4908-B389-99B9EF3E2F29}" type="parTrans" cxnId="{CAC33F05-7C50-4871-847B-4DF4137A051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96FBDB5-A79C-4613-90B3-037B7B33DC99}" type="sibTrans" cxnId="{CAC33F05-7C50-4871-847B-4DF4137A051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C1FDA08-8025-44D0-A1E0-0F140ED7F28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Supervisor(a</a:t>
          </a:r>
          <a:r>
            <a:rPr lang="es-MX" altLang="es-MX" sz="1200" dirty="0" smtClean="0">
              <a:latin typeface="Calibri" panose="020F0502020204030204" pitchFamily="34" charset="0"/>
            </a:rPr>
            <a:t>)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01D63B24-331E-43AD-9D51-2DA3E96B9D73}" type="parTrans" cxnId="{69559F43-77B5-4233-9A06-6CA1DAB2361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B178CB8-6C26-44EF-BBCE-0985F233FB4F}" type="sibTrans" cxnId="{69559F43-77B5-4233-9A06-6CA1DAB2361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E2DBCB48-A1D0-40FF-8341-46B8ACEBBC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Analista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6CB3CBAB-1EA7-4768-B362-46E633E823C8}" type="par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BADC7B1-DA39-4941-85CC-A93362235BFC}" type="sib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C53DAA-F9BA-48DE-B8B5-844CB882DDC9}" type="pres">
      <dgm:prSet presAssocID="{D6CFC760-038A-415E-8FD4-61A62CF01B43}" presName="hierRoot1" presStyleCnt="0">
        <dgm:presLayoutVars>
          <dgm:hierBranch val="init"/>
        </dgm:presLayoutVars>
      </dgm:prSet>
      <dgm:spPr/>
    </dgm:pt>
    <dgm:pt modelId="{CBE29BE4-4D71-4DA5-9681-590BC7843838}" type="pres">
      <dgm:prSet presAssocID="{D6CFC760-038A-415E-8FD4-61A62CF01B43}" presName="rootComposite1" presStyleCnt="0"/>
      <dgm:spPr/>
    </dgm:pt>
    <dgm:pt modelId="{7B32EE87-88C2-430C-86EB-67D27C51A134}" type="pres">
      <dgm:prSet presAssocID="{D6CFC760-038A-415E-8FD4-61A62CF01B4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009054-30B6-4E73-B8F8-7174A2152A3A}" type="pres">
      <dgm:prSet presAssocID="{D6CFC760-038A-415E-8FD4-61A62CF01B4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C552DF8-B982-4E95-8282-7347AC18DF1F}" type="pres">
      <dgm:prSet presAssocID="{D6CFC760-038A-415E-8FD4-61A62CF01B43}" presName="hierChild2" presStyleCnt="0"/>
      <dgm:spPr/>
    </dgm:pt>
    <dgm:pt modelId="{40A1CFFD-FCF7-401C-B007-645D5A380E22}" type="pres">
      <dgm:prSet presAssocID="{9B988F0A-63BB-4908-B389-99B9EF3E2F29}" presName="Name37" presStyleLbl="parChTrans1D2" presStyleIdx="0" presStyleCnt="3"/>
      <dgm:spPr/>
      <dgm:t>
        <a:bodyPr/>
        <a:lstStyle/>
        <a:p>
          <a:endParaRPr lang="es-ES"/>
        </a:p>
      </dgm:t>
    </dgm:pt>
    <dgm:pt modelId="{FF32577A-9CD0-4E9E-867C-16053A3D8E61}" type="pres">
      <dgm:prSet presAssocID="{4E57C798-E0E7-4D4F-9325-52F0C88631FC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D4AD6083-FBA4-4C40-9C3C-7CA7166760AF}" type="pres">
      <dgm:prSet presAssocID="{4E57C798-E0E7-4D4F-9325-52F0C88631FC}" presName="rootComposite" presStyleCnt="0"/>
      <dgm:spPr/>
      <dgm:t>
        <a:bodyPr/>
        <a:lstStyle/>
        <a:p>
          <a:endParaRPr lang="es-ES"/>
        </a:p>
      </dgm:t>
    </dgm:pt>
    <dgm:pt modelId="{C1E120B7-ABD0-452A-9034-AAC7AB8752E6}" type="pres">
      <dgm:prSet presAssocID="{4E57C798-E0E7-4D4F-9325-52F0C88631FC}" presName="rootText" presStyleLbl="node2" presStyleIdx="0" presStyleCnt="3" custScaleX="76884" custScaleY="102314" custLinFactNeighborX="-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A81C63-3F1E-4D80-9B3E-EB36986525FD}" type="pres">
      <dgm:prSet presAssocID="{4E57C798-E0E7-4D4F-9325-52F0C88631FC}" presName="rootConnector" presStyleLbl="node2" presStyleIdx="0" presStyleCnt="3"/>
      <dgm:spPr/>
      <dgm:t>
        <a:bodyPr/>
        <a:lstStyle/>
        <a:p>
          <a:endParaRPr lang="es-ES"/>
        </a:p>
      </dgm:t>
    </dgm:pt>
    <dgm:pt modelId="{804AE6C5-B1F4-4262-9BF7-EEA9FE8C4555}" type="pres">
      <dgm:prSet presAssocID="{4E57C798-E0E7-4D4F-9325-52F0C88631FC}" presName="hierChild4" presStyleCnt="0"/>
      <dgm:spPr/>
      <dgm:t>
        <a:bodyPr/>
        <a:lstStyle/>
        <a:p>
          <a:endParaRPr lang="es-ES"/>
        </a:p>
      </dgm:t>
    </dgm:pt>
    <dgm:pt modelId="{C355FF03-A2C5-40A4-AD9F-72D5D2E9928C}" type="pres">
      <dgm:prSet presAssocID="{4E57C798-E0E7-4D4F-9325-52F0C88631FC}" presName="hierChild5" presStyleCnt="0"/>
      <dgm:spPr/>
      <dgm:t>
        <a:bodyPr/>
        <a:lstStyle/>
        <a:p>
          <a:endParaRPr lang="es-ES"/>
        </a:p>
      </dgm:t>
    </dgm:pt>
    <dgm:pt modelId="{D026655A-2967-434D-8558-0BD21EFA6A47}" type="pres">
      <dgm:prSet presAssocID="{01D63B24-331E-43AD-9D51-2DA3E96B9D73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01490B7-A7A1-4D11-AF5A-70FCF6D4334C}" type="pres">
      <dgm:prSet presAssocID="{4C1FDA08-8025-44D0-A1E0-0F140ED7F28C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77A179C-B83C-4BEE-A896-FFF65F606AFC}" type="pres">
      <dgm:prSet presAssocID="{4C1FDA08-8025-44D0-A1E0-0F140ED7F28C}" presName="rootComposite" presStyleCnt="0"/>
      <dgm:spPr/>
      <dgm:t>
        <a:bodyPr/>
        <a:lstStyle/>
        <a:p>
          <a:endParaRPr lang="es-ES"/>
        </a:p>
      </dgm:t>
    </dgm:pt>
    <dgm:pt modelId="{3532192F-1A19-43A1-8FD9-6F817771F58C}" type="pres">
      <dgm:prSet presAssocID="{4C1FDA08-8025-44D0-A1E0-0F140ED7F28C}" presName="rootText" presStyleLbl="node2" presStyleIdx="1" presStyleCnt="3" custScaleX="76884" custScaleY="102314" custLinFactNeighborX="112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34051E-A331-40E2-AB55-171AFA3B237E}" type="pres">
      <dgm:prSet presAssocID="{4C1FDA08-8025-44D0-A1E0-0F140ED7F28C}" presName="rootConnector" presStyleLbl="node2" presStyleIdx="1" presStyleCnt="3"/>
      <dgm:spPr/>
      <dgm:t>
        <a:bodyPr/>
        <a:lstStyle/>
        <a:p>
          <a:endParaRPr lang="es-ES"/>
        </a:p>
      </dgm:t>
    </dgm:pt>
    <dgm:pt modelId="{9A7D6AE5-352E-4F86-BD79-A5B00D560C73}" type="pres">
      <dgm:prSet presAssocID="{4C1FDA08-8025-44D0-A1E0-0F140ED7F28C}" presName="hierChild4" presStyleCnt="0"/>
      <dgm:spPr/>
      <dgm:t>
        <a:bodyPr/>
        <a:lstStyle/>
        <a:p>
          <a:endParaRPr lang="es-ES"/>
        </a:p>
      </dgm:t>
    </dgm:pt>
    <dgm:pt modelId="{FDAF1928-CD3C-4981-BA37-B2D5F99A799A}" type="pres">
      <dgm:prSet presAssocID="{4C1FDA08-8025-44D0-A1E0-0F140ED7F28C}" presName="hierChild5" presStyleCnt="0"/>
      <dgm:spPr/>
      <dgm:t>
        <a:bodyPr/>
        <a:lstStyle/>
        <a:p>
          <a:endParaRPr lang="es-ES"/>
        </a:p>
      </dgm:t>
    </dgm:pt>
    <dgm:pt modelId="{4516E44A-3DBE-44EC-8B67-E4FF6E5B2484}" type="pres">
      <dgm:prSet presAssocID="{6CB3CBAB-1EA7-4768-B362-46E633E823C8}" presName="Name37" presStyleLbl="parChTrans1D2" presStyleIdx="2" presStyleCnt="3"/>
      <dgm:spPr/>
      <dgm:t>
        <a:bodyPr/>
        <a:lstStyle/>
        <a:p>
          <a:endParaRPr lang="es-ES"/>
        </a:p>
      </dgm:t>
    </dgm:pt>
    <dgm:pt modelId="{5814F706-C048-49A3-9F65-8EB546B59354}" type="pres">
      <dgm:prSet presAssocID="{E2DBCB48-A1D0-40FF-8341-46B8ACEBBCA7}" presName="hierRoot2" presStyleCnt="0">
        <dgm:presLayoutVars>
          <dgm:hierBranch/>
        </dgm:presLayoutVars>
      </dgm:prSet>
      <dgm:spPr/>
    </dgm:pt>
    <dgm:pt modelId="{1857103F-94B7-4F64-AE2D-2AD6EAE30DFA}" type="pres">
      <dgm:prSet presAssocID="{E2DBCB48-A1D0-40FF-8341-46B8ACEBBCA7}" presName="rootComposite" presStyleCnt="0"/>
      <dgm:spPr/>
    </dgm:pt>
    <dgm:pt modelId="{AC545DF1-F87B-4D79-BFE4-302F8FC996EB}" type="pres">
      <dgm:prSet presAssocID="{E2DBCB48-A1D0-40FF-8341-46B8ACEBBCA7}" presName="rootText" presStyleLbl="node2" presStyleIdx="2" presStyleCnt="3" custScaleX="76884" custScaleY="1023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CD4571-0F45-494F-A18E-D48386677B5A}" type="pres">
      <dgm:prSet presAssocID="{E2DBCB48-A1D0-40FF-8341-46B8ACEBBCA7}" presName="rootConnector" presStyleLbl="node2" presStyleIdx="2" presStyleCnt="3"/>
      <dgm:spPr/>
      <dgm:t>
        <a:bodyPr/>
        <a:lstStyle/>
        <a:p>
          <a:endParaRPr lang="es-ES"/>
        </a:p>
      </dgm:t>
    </dgm:pt>
    <dgm:pt modelId="{F8A0B249-9C24-4DAD-BDA3-B389F49B0730}" type="pres">
      <dgm:prSet presAssocID="{E2DBCB48-A1D0-40FF-8341-46B8ACEBBCA7}" presName="hierChild4" presStyleCnt="0"/>
      <dgm:spPr/>
    </dgm:pt>
    <dgm:pt modelId="{A1484501-B2C6-4340-BA17-E25BC9B7EFCD}" type="pres">
      <dgm:prSet presAssocID="{E2DBCB48-A1D0-40FF-8341-46B8ACEBBCA7}" presName="hierChild5" presStyleCnt="0"/>
      <dgm:spPr/>
    </dgm:pt>
    <dgm:pt modelId="{9EC4C7A9-ACB2-484B-B8A4-0628683A03F8}" type="pres">
      <dgm:prSet presAssocID="{D6CFC760-038A-415E-8FD4-61A62CF01B43}" presName="hierChild3" presStyleCnt="0"/>
      <dgm:spPr/>
    </dgm:pt>
  </dgm:ptLst>
  <dgm:cxnLst>
    <dgm:cxn modelId="{BBD4C5D7-84E4-42C8-9FB7-0E27D393498F}" srcId="{BD3D72B1-EEF6-4EB4-803A-A74A6B419346}" destId="{D6CFC760-038A-415E-8FD4-61A62CF01B43}" srcOrd="0" destOrd="0" parTransId="{257319B7-AED6-45A0-A661-C861CC1642F6}" sibTransId="{C5079DB9-DC48-419C-85A2-B006ADA54EC8}"/>
    <dgm:cxn modelId="{AC05FD97-336F-412B-BB69-31BF717C83B7}" type="presOf" srcId="{E2DBCB48-A1D0-40FF-8341-46B8ACEBBCA7}" destId="{AC545DF1-F87B-4D79-BFE4-302F8FC996EB}" srcOrd="0" destOrd="0" presId="urn:microsoft.com/office/officeart/2005/8/layout/orgChart1"/>
    <dgm:cxn modelId="{183FC52A-8046-44CF-86C2-52AB255295D7}" type="presOf" srcId="{4E57C798-E0E7-4D4F-9325-52F0C88631FC}" destId="{19A81C63-3F1E-4D80-9B3E-EB36986525FD}" srcOrd="1" destOrd="0" presId="urn:microsoft.com/office/officeart/2005/8/layout/orgChart1"/>
    <dgm:cxn modelId="{8164FC4A-5058-4786-8606-55C3EC205C53}" type="presOf" srcId="{6CB3CBAB-1EA7-4768-B362-46E633E823C8}" destId="{4516E44A-3DBE-44EC-8B67-E4FF6E5B2484}" srcOrd="0" destOrd="0" presId="urn:microsoft.com/office/officeart/2005/8/layout/orgChart1"/>
    <dgm:cxn modelId="{E09C0E10-9778-4CAB-BF83-DAC88B59D388}" type="presOf" srcId="{4E57C798-E0E7-4D4F-9325-52F0C88631FC}" destId="{C1E120B7-ABD0-452A-9034-AAC7AB8752E6}" srcOrd="0" destOrd="0" presId="urn:microsoft.com/office/officeart/2005/8/layout/orgChart1"/>
    <dgm:cxn modelId="{5AEBE8AF-95F5-4515-AC60-DFCE1B2E49E8}" type="presOf" srcId="{4C1FDA08-8025-44D0-A1E0-0F140ED7F28C}" destId="{1A34051E-A331-40E2-AB55-171AFA3B237E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931FDB5-A170-4332-83CC-BA5E194B485E}" type="presOf" srcId="{01D63B24-331E-43AD-9D51-2DA3E96B9D73}" destId="{D026655A-2967-434D-8558-0BD21EFA6A47}" srcOrd="0" destOrd="0" presId="urn:microsoft.com/office/officeart/2005/8/layout/orgChart1"/>
    <dgm:cxn modelId="{7CF735BC-D733-49D5-A30D-38B35B225E7E}" srcId="{D6CFC760-038A-415E-8FD4-61A62CF01B43}" destId="{E2DBCB48-A1D0-40FF-8341-46B8ACEBBCA7}" srcOrd="2" destOrd="0" parTransId="{6CB3CBAB-1EA7-4768-B362-46E633E823C8}" sibTransId="{7BADC7B1-DA39-4941-85CC-A93362235BFC}"/>
    <dgm:cxn modelId="{CAC33F05-7C50-4871-847B-4DF4137A0518}" srcId="{D6CFC760-038A-415E-8FD4-61A62CF01B43}" destId="{4E57C798-E0E7-4D4F-9325-52F0C88631FC}" srcOrd="0" destOrd="0" parTransId="{9B988F0A-63BB-4908-B389-99B9EF3E2F29}" sibTransId="{396FBDB5-A79C-4613-90B3-037B7B33DC99}"/>
    <dgm:cxn modelId="{98AA3D56-2B11-4627-BD9E-BD442AC4A6F3}" type="presOf" srcId="{D6CFC760-038A-415E-8FD4-61A62CF01B43}" destId="{7B32EE87-88C2-430C-86EB-67D27C51A134}" srcOrd="0" destOrd="0" presId="urn:microsoft.com/office/officeart/2005/8/layout/orgChart1"/>
    <dgm:cxn modelId="{A022DAA8-2FAC-42FF-9EC7-4EE94E60A67E}" type="presOf" srcId="{9B988F0A-63BB-4908-B389-99B9EF3E2F29}" destId="{40A1CFFD-FCF7-401C-B007-645D5A380E22}" srcOrd="0" destOrd="0" presId="urn:microsoft.com/office/officeart/2005/8/layout/orgChart1"/>
    <dgm:cxn modelId="{69559F43-77B5-4233-9A06-6CA1DAB23619}" srcId="{D6CFC760-038A-415E-8FD4-61A62CF01B43}" destId="{4C1FDA08-8025-44D0-A1E0-0F140ED7F28C}" srcOrd="1" destOrd="0" parTransId="{01D63B24-331E-43AD-9D51-2DA3E96B9D73}" sibTransId="{0B178CB8-6C26-44EF-BBCE-0985F233FB4F}"/>
    <dgm:cxn modelId="{F65CA9F4-4EB1-4EB2-86B8-682ACFA89AEE}" type="presOf" srcId="{D6CFC760-038A-415E-8FD4-61A62CF01B43}" destId="{E5009054-30B6-4E73-B8F8-7174A2152A3A}" srcOrd="1" destOrd="0" presId="urn:microsoft.com/office/officeart/2005/8/layout/orgChart1"/>
    <dgm:cxn modelId="{F2F4D9E5-618F-4E7C-A8F4-BFDE99D82366}" type="presOf" srcId="{E2DBCB48-A1D0-40FF-8341-46B8ACEBBCA7}" destId="{73CD4571-0F45-494F-A18E-D48386677B5A}" srcOrd="1" destOrd="0" presId="urn:microsoft.com/office/officeart/2005/8/layout/orgChart1"/>
    <dgm:cxn modelId="{A5E46623-F702-4412-8C2A-37E02921CFED}" type="presOf" srcId="{4C1FDA08-8025-44D0-A1E0-0F140ED7F28C}" destId="{3532192F-1A19-43A1-8FD9-6F817771F58C}" srcOrd="0" destOrd="0" presId="urn:microsoft.com/office/officeart/2005/8/layout/orgChart1"/>
    <dgm:cxn modelId="{161F56D0-28F3-49DF-A0DC-811DFB936EAD}" type="presParOf" srcId="{B3263371-B20E-4D1C-87B0-F232DC5A756C}" destId="{0BC53DAA-F9BA-48DE-B8B5-844CB882DDC9}" srcOrd="0" destOrd="0" presId="urn:microsoft.com/office/officeart/2005/8/layout/orgChart1"/>
    <dgm:cxn modelId="{EBA3B179-133E-4595-9124-A2D71B0F91B7}" type="presParOf" srcId="{0BC53DAA-F9BA-48DE-B8B5-844CB882DDC9}" destId="{CBE29BE4-4D71-4DA5-9681-590BC7843838}" srcOrd="0" destOrd="0" presId="urn:microsoft.com/office/officeart/2005/8/layout/orgChart1"/>
    <dgm:cxn modelId="{17724DB9-0188-4A04-AC18-FC65D60D65EF}" type="presParOf" srcId="{CBE29BE4-4D71-4DA5-9681-590BC7843838}" destId="{7B32EE87-88C2-430C-86EB-67D27C51A134}" srcOrd="0" destOrd="0" presId="urn:microsoft.com/office/officeart/2005/8/layout/orgChart1"/>
    <dgm:cxn modelId="{537BB1F0-A349-4FE9-9854-1BCFB38CDB29}" type="presParOf" srcId="{CBE29BE4-4D71-4DA5-9681-590BC7843838}" destId="{E5009054-30B6-4E73-B8F8-7174A2152A3A}" srcOrd="1" destOrd="0" presId="urn:microsoft.com/office/officeart/2005/8/layout/orgChart1"/>
    <dgm:cxn modelId="{81F9A5EB-49CF-4D92-B72C-FE7ADF61171F}" type="presParOf" srcId="{0BC53DAA-F9BA-48DE-B8B5-844CB882DDC9}" destId="{9C552DF8-B982-4E95-8282-7347AC18DF1F}" srcOrd="1" destOrd="0" presId="urn:microsoft.com/office/officeart/2005/8/layout/orgChart1"/>
    <dgm:cxn modelId="{73F71975-A689-4C5C-AEA1-B408EC72946E}" type="presParOf" srcId="{9C552DF8-B982-4E95-8282-7347AC18DF1F}" destId="{40A1CFFD-FCF7-401C-B007-645D5A380E22}" srcOrd="0" destOrd="0" presId="urn:microsoft.com/office/officeart/2005/8/layout/orgChart1"/>
    <dgm:cxn modelId="{1C1A3C56-1E49-4389-94BE-A15DEC5B453C}" type="presParOf" srcId="{9C552DF8-B982-4E95-8282-7347AC18DF1F}" destId="{FF32577A-9CD0-4E9E-867C-16053A3D8E61}" srcOrd="1" destOrd="0" presId="urn:microsoft.com/office/officeart/2005/8/layout/orgChart1"/>
    <dgm:cxn modelId="{C719BF94-BD58-4F24-B9E6-C92896A37393}" type="presParOf" srcId="{FF32577A-9CD0-4E9E-867C-16053A3D8E61}" destId="{D4AD6083-FBA4-4C40-9C3C-7CA7166760AF}" srcOrd="0" destOrd="0" presId="urn:microsoft.com/office/officeart/2005/8/layout/orgChart1"/>
    <dgm:cxn modelId="{591E0E13-BC67-4526-818A-0E178CE0F722}" type="presParOf" srcId="{D4AD6083-FBA4-4C40-9C3C-7CA7166760AF}" destId="{C1E120B7-ABD0-452A-9034-AAC7AB8752E6}" srcOrd="0" destOrd="0" presId="urn:microsoft.com/office/officeart/2005/8/layout/orgChart1"/>
    <dgm:cxn modelId="{59FF103F-088C-4B76-849A-D09537CE15B1}" type="presParOf" srcId="{D4AD6083-FBA4-4C40-9C3C-7CA7166760AF}" destId="{19A81C63-3F1E-4D80-9B3E-EB36986525FD}" srcOrd="1" destOrd="0" presId="urn:microsoft.com/office/officeart/2005/8/layout/orgChart1"/>
    <dgm:cxn modelId="{6A346793-D436-4F18-A24E-E34F96686105}" type="presParOf" srcId="{FF32577A-9CD0-4E9E-867C-16053A3D8E61}" destId="{804AE6C5-B1F4-4262-9BF7-EEA9FE8C4555}" srcOrd="1" destOrd="0" presId="urn:microsoft.com/office/officeart/2005/8/layout/orgChart1"/>
    <dgm:cxn modelId="{934EE9C2-8998-446D-9B99-195029759DD4}" type="presParOf" srcId="{FF32577A-9CD0-4E9E-867C-16053A3D8E61}" destId="{C355FF03-A2C5-40A4-AD9F-72D5D2E9928C}" srcOrd="2" destOrd="0" presId="urn:microsoft.com/office/officeart/2005/8/layout/orgChart1"/>
    <dgm:cxn modelId="{3DA6FE57-C0EE-4762-93F7-103C0B0F52AA}" type="presParOf" srcId="{9C552DF8-B982-4E95-8282-7347AC18DF1F}" destId="{D026655A-2967-434D-8558-0BD21EFA6A47}" srcOrd="2" destOrd="0" presId="urn:microsoft.com/office/officeart/2005/8/layout/orgChart1"/>
    <dgm:cxn modelId="{DBAE4DBD-3DB0-493D-9D50-221B43D23C0D}" type="presParOf" srcId="{9C552DF8-B982-4E95-8282-7347AC18DF1F}" destId="{701490B7-A7A1-4D11-AF5A-70FCF6D4334C}" srcOrd="3" destOrd="0" presId="urn:microsoft.com/office/officeart/2005/8/layout/orgChart1"/>
    <dgm:cxn modelId="{4BC7979B-FA31-41DE-9195-EC8196379B5E}" type="presParOf" srcId="{701490B7-A7A1-4D11-AF5A-70FCF6D4334C}" destId="{977A179C-B83C-4BEE-A896-FFF65F606AFC}" srcOrd="0" destOrd="0" presId="urn:microsoft.com/office/officeart/2005/8/layout/orgChart1"/>
    <dgm:cxn modelId="{26DD1CB1-182A-4707-BEBF-91DCE56F7594}" type="presParOf" srcId="{977A179C-B83C-4BEE-A896-FFF65F606AFC}" destId="{3532192F-1A19-43A1-8FD9-6F817771F58C}" srcOrd="0" destOrd="0" presId="urn:microsoft.com/office/officeart/2005/8/layout/orgChart1"/>
    <dgm:cxn modelId="{50B58907-54AD-440D-95C2-D9E1E6B4280E}" type="presParOf" srcId="{977A179C-B83C-4BEE-A896-FFF65F606AFC}" destId="{1A34051E-A331-40E2-AB55-171AFA3B237E}" srcOrd="1" destOrd="0" presId="urn:microsoft.com/office/officeart/2005/8/layout/orgChart1"/>
    <dgm:cxn modelId="{BFA5B223-C2A0-4154-A51C-D61419C9C6F5}" type="presParOf" srcId="{701490B7-A7A1-4D11-AF5A-70FCF6D4334C}" destId="{9A7D6AE5-352E-4F86-BD79-A5B00D560C73}" srcOrd="1" destOrd="0" presId="urn:microsoft.com/office/officeart/2005/8/layout/orgChart1"/>
    <dgm:cxn modelId="{24B8E7B6-7590-46A0-933B-B07896219334}" type="presParOf" srcId="{701490B7-A7A1-4D11-AF5A-70FCF6D4334C}" destId="{FDAF1928-CD3C-4981-BA37-B2D5F99A799A}" srcOrd="2" destOrd="0" presId="urn:microsoft.com/office/officeart/2005/8/layout/orgChart1"/>
    <dgm:cxn modelId="{91A2866A-EDF9-4460-A765-FABE1FCDFB4D}" type="presParOf" srcId="{9C552DF8-B982-4E95-8282-7347AC18DF1F}" destId="{4516E44A-3DBE-44EC-8B67-E4FF6E5B2484}" srcOrd="4" destOrd="0" presId="urn:microsoft.com/office/officeart/2005/8/layout/orgChart1"/>
    <dgm:cxn modelId="{0F9AD20D-0793-4228-A165-69D5A7927CE1}" type="presParOf" srcId="{9C552DF8-B982-4E95-8282-7347AC18DF1F}" destId="{5814F706-C048-49A3-9F65-8EB546B59354}" srcOrd="5" destOrd="0" presId="urn:microsoft.com/office/officeart/2005/8/layout/orgChart1"/>
    <dgm:cxn modelId="{EE75030E-EE3D-40F5-9696-C344756F71D3}" type="presParOf" srcId="{5814F706-C048-49A3-9F65-8EB546B59354}" destId="{1857103F-94B7-4F64-AE2D-2AD6EAE30DFA}" srcOrd="0" destOrd="0" presId="urn:microsoft.com/office/officeart/2005/8/layout/orgChart1"/>
    <dgm:cxn modelId="{4FD2653D-CFB0-444A-B35E-BEFF08829828}" type="presParOf" srcId="{1857103F-94B7-4F64-AE2D-2AD6EAE30DFA}" destId="{AC545DF1-F87B-4D79-BFE4-302F8FC996EB}" srcOrd="0" destOrd="0" presId="urn:microsoft.com/office/officeart/2005/8/layout/orgChart1"/>
    <dgm:cxn modelId="{D2147A29-76E9-4E7D-8CED-A331961A33DB}" type="presParOf" srcId="{1857103F-94B7-4F64-AE2D-2AD6EAE30DFA}" destId="{73CD4571-0F45-494F-A18E-D48386677B5A}" srcOrd="1" destOrd="0" presId="urn:microsoft.com/office/officeart/2005/8/layout/orgChart1"/>
    <dgm:cxn modelId="{61658ED7-670E-4465-ABF9-5FD76122E2D2}" type="presParOf" srcId="{5814F706-C048-49A3-9F65-8EB546B59354}" destId="{F8A0B249-9C24-4DAD-BDA3-B389F49B0730}" srcOrd="1" destOrd="0" presId="urn:microsoft.com/office/officeart/2005/8/layout/orgChart1"/>
    <dgm:cxn modelId="{4A35F0EE-72DC-473F-BD37-F9D96DBE8270}" type="presParOf" srcId="{5814F706-C048-49A3-9F65-8EB546B59354}" destId="{A1484501-B2C6-4340-BA17-E25BC9B7EFCD}" srcOrd="2" destOrd="0" presId="urn:microsoft.com/office/officeart/2005/8/layout/orgChart1"/>
    <dgm:cxn modelId="{F16BF3EB-2B0C-483A-BEED-94CE6D3C7C38}" type="presParOf" srcId="{0BC53DAA-F9BA-48DE-B8B5-844CB882DDC9}" destId="{9EC4C7A9-ACB2-484B-B8A4-0628683A03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Director(a) de Justicia Cívica y Consejos Ciudadanos de </a:t>
          </a:r>
          <a:r>
            <a:rPr lang="es-MX" altLang="es-MX" sz="1200" dirty="0" smtClean="0">
              <a:cs typeface="Arial" charset="0"/>
            </a:rPr>
            <a:t>Seguridad</a:t>
          </a:r>
          <a:endParaRPr lang="es-MX" altLang="es-MX" sz="1200" dirty="0" smtClean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ES" sz="1200" dirty="0" smtClean="0"/>
            <a:t>Coordinador(a) de Cultura Cívica</a:t>
          </a:r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/>
        </a:p>
      </dgm:t>
    </dgm:pt>
    <dgm:pt modelId="{107BB98C-93FB-4421-B55F-B0CCE6B72D20}">
      <dgm:prSet custT="1"/>
      <dgm:spPr/>
      <dgm:t>
        <a:bodyPr/>
        <a:lstStyle/>
        <a:p>
          <a:r>
            <a:rPr lang="es-ES" sz="1200" dirty="0" smtClean="0"/>
            <a:t>Coordinador(a) de </a:t>
          </a:r>
          <a:r>
            <a:rPr lang="es-ES" sz="1200" dirty="0" smtClean="0"/>
            <a:t>CAIPA</a:t>
          </a:r>
          <a:endParaRPr lang="es-ES" sz="1200" dirty="0" smtClean="0"/>
        </a:p>
      </dgm:t>
    </dgm:pt>
    <dgm:pt modelId="{96B404A5-3CF0-4D87-A56D-15C241DFF5F1}" type="parTrans" cxnId="{C7DC1C23-39C4-4D67-A303-33B2017E312F}">
      <dgm:prSet/>
      <dgm:spPr/>
      <dgm:t>
        <a:bodyPr/>
        <a:lstStyle/>
        <a:p>
          <a:endParaRPr lang="es-ES"/>
        </a:p>
      </dgm:t>
    </dgm:pt>
    <dgm:pt modelId="{B9AE4850-01BB-4FA4-A4F8-8B0AAF1BB511}" type="sibTrans" cxnId="{C7DC1C23-39C4-4D67-A303-33B2017E312F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9848" custScaleY="86818" custLinFactNeighborY="-63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9E85DB1-C640-4674-B404-FED4C0DF5E0E}" type="pres">
      <dgm:prSet presAssocID="{BD465495-EA15-4333-A998-6E85CBB78481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</dgm:pt>
    <dgm:pt modelId="{4D54BF55-F139-46DF-8510-3B0836F2EFB4}" type="pres">
      <dgm:prSet presAssocID="{EFB85BF5-7102-4579-95D2-A8DEAD696F25}" presName="rootComposite" presStyleCnt="0"/>
      <dgm:spPr/>
    </dgm:pt>
    <dgm:pt modelId="{40656D80-BCDF-410F-AECF-315286752220}" type="pres">
      <dgm:prSet presAssocID="{EFB85BF5-7102-4579-95D2-A8DEAD696F25}" presName="rootText" presStyleLbl="node2" presStyleIdx="0" presStyleCnt="2" custScaleX="94076" custScaleY="80858" custLinFactNeighborY="1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2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</dgm:pt>
    <dgm:pt modelId="{B21F512E-00FB-466F-AFA0-70FD468434DC}" type="pres">
      <dgm:prSet presAssocID="{EFB85BF5-7102-4579-95D2-A8DEAD696F25}" presName="hierChild5" presStyleCnt="0"/>
      <dgm:spPr/>
    </dgm:pt>
    <dgm:pt modelId="{D1FFC4A1-DAF5-4D7E-9C30-03EBC848EEC6}" type="pres">
      <dgm:prSet presAssocID="{96B404A5-3CF0-4D87-A56D-15C241DFF5F1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76D0F06-9FF1-4C32-A526-87AEE8920A05}" type="pres">
      <dgm:prSet presAssocID="{107BB98C-93FB-4421-B55F-B0CCE6B72D20}" presName="hierRoot2" presStyleCnt="0">
        <dgm:presLayoutVars>
          <dgm:hierBranch val="init"/>
        </dgm:presLayoutVars>
      </dgm:prSet>
      <dgm:spPr/>
    </dgm:pt>
    <dgm:pt modelId="{BBA9A0ED-3FB0-4804-8536-F4295B460017}" type="pres">
      <dgm:prSet presAssocID="{107BB98C-93FB-4421-B55F-B0CCE6B72D20}" presName="rootComposite" presStyleCnt="0"/>
      <dgm:spPr/>
    </dgm:pt>
    <dgm:pt modelId="{7E0160B2-E57C-4708-8C5E-7E540C865B6E}" type="pres">
      <dgm:prSet presAssocID="{107BB98C-93FB-4421-B55F-B0CCE6B72D20}" presName="rootText" presStyleLbl="node2" presStyleIdx="1" presStyleCnt="2" custScaleX="94076" custScaleY="80858" custLinFactNeighborY="12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73F440-B36D-4316-A4E8-C8D693E9C142}" type="pres">
      <dgm:prSet presAssocID="{107BB98C-93FB-4421-B55F-B0CCE6B72D20}" presName="rootConnector" presStyleLbl="node2" presStyleIdx="1" presStyleCnt="2"/>
      <dgm:spPr/>
      <dgm:t>
        <a:bodyPr/>
        <a:lstStyle/>
        <a:p>
          <a:endParaRPr lang="es-ES"/>
        </a:p>
      </dgm:t>
    </dgm:pt>
    <dgm:pt modelId="{489B33E7-8FE4-492C-A2F3-091B853EC3CC}" type="pres">
      <dgm:prSet presAssocID="{107BB98C-93FB-4421-B55F-B0CCE6B72D20}" presName="hierChild4" presStyleCnt="0"/>
      <dgm:spPr/>
    </dgm:pt>
    <dgm:pt modelId="{A83D34D2-E344-4746-8359-95477D9D3A8A}" type="pres">
      <dgm:prSet presAssocID="{107BB98C-93FB-4421-B55F-B0CCE6B72D20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23D70D8A-29BA-4D14-A0F7-DDF4C58D7884}" type="presOf" srcId="{BD465495-EA15-4333-A998-6E85CBB78481}" destId="{69E85DB1-C640-4674-B404-FED4C0DF5E0E}" srcOrd="0" destOrd="0" presId="urn:microsoft.com/office/officeart/2005/8/layout/orgChart1"/>
    <dgm:cxn modelId="{7BBE61CF-680D-47A4-9A7D-3C8EA0F12532}" type="presOf" srcId="{EFB85BF5-7102-4579-95D2-A8DEAD696F25}" destId="{40656D80-BCDF-410F-AECF-315286752220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8D6C19A-474E-4B12-84F4-595F77764978}" type="presOf" srcId="{96B404A5-3CF0-4D87-A56D-15C241DFF5F1}" destId="{D1FFC4A1-DAF5-4D7E-9C30-03EBC848EEC6}" srcOrd="0" destOrd="0" presId="urn:microsoft.com/office/officeart/2005/8/layout/orgChart1"/>
    <dgm:cxn modelId="{8AEF7E6E-688E-4FCF-8470-D294BB8A0E92}" type="presOf" srcId="{107BB98C-93FB-4421-B55F-B0CCE6B72D20}" destId="{A973F440-B36D-4316-A4E8-C8D693E9C142}" srcOrd="1" destOrd="0" presId="urn:microsoft.com/office/officeart/2005/8/layout/orgChart1"/>
    <dgm:cxn modelId="{27909836-7391-4B04-85A0-1F13F4637AD9}" type="presOf" srcId="{107BB98C-93FB-4421-B55F-B0CCE6B72D20}" destId="{7E0160B2-E57C-4708-8C5E-7E540C865B6E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C7DC1C23-39C4-4D67-A303-33B2017E312F}" srcId="{9DEA55C1-E59C-4B5B-90DC-1D0B54C2B20C}" destId="{107BB98C-93FB-4421-B55F-B0CCE6B72D20}" srcOrd="1" destOrd="0" parTransId="{96B404A5-3CF0-4D87-A56D-15C241DFF5F1}" sibTransId="{B9AE4850-01BB-4FA4-A4F8-8B0AAF1BB511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0B66269-BC2A-4977-BF65-196DD625F4D9}" type="presOf" srcId="{EFB85BF5-7102-4579-95D2-A8DEAD696F25}" destId="{7A8C4296-D161-4D7D-A06F-217CDA1B3A95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FCB0CB6-6AEF-4B51-969A-FC2D3D3FB15D}" type="presParOf" srcId="{05E8A0F8-8F4A-4D16-B455-9B21EE5D83FA}" destId="{69E85DB1-C640-4674-B404-FED4C0DF5E0E}" srcOrd="0" destOrd="0" presId="urn:microsoft.com/office/officeart/2005/8/layout/orgChart1"/>
    <dgm:cxn modelId="{B9FEC9E6-7236-4F04-8F65-ED37532D41DE}" type="presParOf" srcId="{05E8A0F8-8F4A-4D16-B455-9B21EE5D83FA}" destId="{B59F2C81-EF47-41F4-9301-A312A9F7FEEF}" srcOrd="1" destOrd="0" presId="urn:microsoft.com/office/officeart/2005/8/layout/orgChart1"/>
    <dgm:cxn modelId="{551FFB55-FCDA-4E3C-8488-5F8800B2715E}" type="presParOf" srcId="{B59F2C81-EF47-41F4-9301-A312A9F7FEEF}" destId="{4D54BF55-F139-46DF-8510-3B0836F2EFB4}" srcOrd="0" destOrd="0" presId="urn:microsoft.com/office/officeart/2005/8/layout/orgChart1"/>
    <dgm:cxn modelId="{B1AEEC22-FAA2-4D9A-A744-58B39E555274}" type="presParOf" srcId="{4D54BF55-F139-46DF-8510-3B0836F2EFB4}" destId="{40656D80-BCDF-410F-AECF-315286752220}" srcOrd="0" destOrd="0" presId="urn:microsoft.com/office/officeart/2005/8/layout/orgChart1"/>
    <dgm:cxn modelId="{3BE57647-89AD-4B98-AF4E-E83AFF01E772}" type="presParOf" srcId="{4D54BF55-F139-46DF-8510-3B0836F2EFB4}" destId="{7A8C4296-D161-4D7D-A06F-217CDA1B3A95}" srcOrd="1" destOrd="0" presId="urn:microsoft.com/office/officeart/2005/8/layout/orgChart1"/>
    <dgm:cxn modelId="{7C0C2302-499A-4B6D-BC7C-A8A3FB5FF6EB}" type="presParOf" srcId="{B59F2C81-EF47-41F4-9301-A312A9F7FEEF}" destId="{6186BF10-05DF-4E91-88F3-CC1C859FE6C3}" srcOrd="1" destOrd="0" presId="urn:microsoft.com/office/officeart/2005/8/layout/orgChart1"/>
    <dgm:cxn modelId="{B967B0C7-0FF6-43F0-A208-9AC5F8CD6657}" type="presParOf" srcId="{B59F2C81-EF47-41F4-9301-A312A9F7FEEF}" destId="{B21F512E-00FB-466F-AFA0-70FD468434DC}" srcOrd="2" destOrd="0" presId="urn:microsoft.com/office/officeart/2005/8/layout/orgChart1"/>
    <dgm:cxn modelId="{998A09F8-90B6-4794-B8C1-518735F6B759}" type="presParOf" srcId="{05E8A0F8-8F4A-4D16-B455-9B21EE5D83FA}" destId="{D1FFC4A1-DAF5-4D7E-9C30-03EBC848EEC6}" srcOrd="2" destOrd="0" presId="urn:microsoft.com/office/officeart/2005/8/layout/orgChart1"/>
    <dgm:cxn modelId="{169F546E-C472-4383-88DE-8DE1C45291EF}" type="presParOf" srcId="{05E8A0F8-8F4A-4D16-B455-9B21EE5D83FA}" destId="{676D0F06-9FF1-4C32-A526-87AEE8920A05}" srcOrd="3" destOrd="0" presId="urn:microsoft.com/office/officeart/2005/8/layout/orgChart1"/>
    <dgm:cxn modelId="{C921CBAF-CBB8-4AE7-ACFE-CA4451D0DBAB}" type="presParOf" srcId="{676D0F06-9FF1-4C32-A526-87AEE8920A05}" destId="{BBA9A0ED-3FB0-4804-8536-F4295B460017}" srcOrd="0" destOrd="0" presId="urn:microsoft.com/office/officeart/2005/8/layout/orgChart1"/>
    <dgm:cxn modelId="{735365EE-8915-4003-B992-C1E4087CA132}" type="presParOf" srcId="{BBA9A0ED-3FB0-4804-8536-F4295B460017}" destId="{7E0160B2-E57C-4708-8C5E-7E540C865B6E}" srcOrd="0" destOrd="0" presId="urn:microsoft.com/office/officeart/2005/8/layout/orgChart1"/>
    <dgm:cxn modelId="{1DCFC60E-826F-4C1B-910B-542BC8F0B08A}" type="presParOf" srcId="{BBA9A0ED-3FB0-4804-8536-F4295B460017}" destId="{A973F440-B36D-4316-A4E8-C8D693E9C142}" srcOrd="1" destOrd="0" presId="urn:microsoft.com/office/officeart/2005/8/layout/orgChart1"/>
    <dgm:cxn modelId="{1E7F424A-955F-42D4-A874-204EB922A8C4}" type="presParOf" srcId="{676D0F06-9FF1-4C32-A526-87AEE8920A05}" destId="{489B33E7-8FE4-492C-A2F3-091B853EC3CC}" srcOrd="1" destOrd="0" presId="urn:microsoft.com/office/officeart/2005/8/layout/orgChart1"/>
    <dgm:cxn modelId="{2888077D-057C-4BAF-A4BC-509CC1FA4243}" type="presParOf" srcId="{676D0F06-9FF1-4C32-A526-87AEE8920A05}" destId="{A83D34D2-E344-4746-8359-95477D9D3A8A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Coordinador(a) de Cultura </a:t>
          </a:r>
          <a:r>
            <a:rPr lang="es-ES" sz="1200" dirty="0" smtClean="0"/>
            <a:t>Cívica</a:t>
          </a:r>
          <a:endParaRPr lang="es-ES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ES" sz="1200" dirty="0" smtClean="0"/>
            <a:t>Jefe(a) de Cultura </a:t>
          </a:r>
          <a:r>
            <a:rPr lang="es-ES" sz="1200" dirty="0" smtClean="0"/>
            <a:t>Cívica</a:t>
          </a:r>
          <a:endParaRPr lang="es-ES" sz="1200" dirty="0" smtClean="0"/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/>
        </a:p>
      </dgm:t>
    </dgm:pt>
    <dgm:pt modelId="{C80DF0AC-063D-4E64-B2B5-D2B323B74C75}">
      <dgm:prSet custT="1"/>
      <dgm:spPr/>
      <dgm:t>
        <a:bodyPr/>
        <a:lstStyle/>
        <a:p>
          <a:r>
            <a:rPr lang="es-ES" sz="1200" dirty="0" smtClean="0"/>
            <a:t>Psicólogo(a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ADA38365-8D63-4564-AE8F-1E6779641093}" type="sibTrans" cxnId="{7855C1C8-F1A5-4160-9A7D-361D66B42246}">
      <dgm:prSet/>
      <dgm:spPr/>
      <dgm:t>
        <a:bodyPr/>
        <a:lstStyle/>
        <a:p>
          <a:endParaRPr lang="es-ES"/>
        </a:p>
      </dgm:t>
    </dgm:pt>
    <dgm:pt modelId="{7292AB27-0E36-4D06-A7B1-69C80E350077}" type="parTrans" cxnId="{7855C1C8-F1A5-4160-9A7D-361D66B42246}">
      <dgm:prSet/>
      <dgm:spPr/>
      <dgm:t>
        <a:bodyPr/>
        <a:lstStyle/>
        <a:p>
          <a:endParaRPr lang="es-ES"/>
        </a:p>
      </dgm:t>
    </dgm:pt>
    <dgm:pt modelId="{879CDDBA-D82C-4639-8D6F-A3650C6932D1}">
      <dgm:prSet custT="1"/>
      <dgm:spPr/>
      <dgm:t>
        <a:bodyPr/>
        <a:lstStyle/>
        <a:p>
          <a:r>
            <a:rPr lang="es-ES" sz="1200" dirty="0" smtClean="0"/>
            <a:t>Abogado(a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A15A0652-74CC-4628-A4E5-CAC67DE0B6FF}" type="sibTrans" cxnId="{A31BD858-3472-43B7-BCC3-3A2267E31352}">
      <dgm:prSet/>
      <dgm:spPr/>
      <dgm:t>
        <a:bodyPr/>
        <a:lstStyle/>
        <a:p>
          <a:endParaRPr lang="es-ES"/>
        </a:p>
      </dgm:t>
    </dgm:pt>
    <dgm:pt modelId="{9BBB671F-8282-4224-ABDE-51C8CD45F3CB}" type="parTrans" cxnId="{A31BD858-3472-43B7-BCC3-3A2267E31352}">
      <dgm:prSet/>
      <dgm:spPr/>
      <dgm:t>
        <a:bodyPr/>
        <a:lstStyle/>
        <a:p>
          <a:endParaRPr lang="es-ES"/>
        </a:p>
      </dgm:t>
    </dgm:pt>
    <dgm:pt modelId="{4894FEC9-692C-4BDA-BEA4-BE57C88D1E5C}">
      <dgm:prSet custT="1"/>
      <dgm:spPr/>
      <dgm:t>
        <a:bodyPr/>
        <a:lstStyle/>
        <a:p>
          <a:r>
            <a:rPr lang="es-ES" sz="1200" dirty="0" smtClean="0"/>
            <a:t>Promotor(a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14CAF6B6-176E-470C-B682-D740A568C092}" type="parTrans" cxnId="{D47FEC4C-E4CB-4169-BEF8-781132C56726}">
      <dgm:prSet/>
      <dgm:spPr/>
      <dgm:t>
        <a:bodyPr/>
        <a:lstStyle/>
        <a:p>
          <a:endParaRPr lang="es-ES"/>
        </a:p>
      </dgm:t>
    </dgm:pt>
    <dgm:pt modelId="{1FECFC26-94A8-4E57-995A-8DFF22B69F29}" type="sibTrans" cxnId="{D47FEC4C-E4CB-4169-BEF8-781132C56726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9848" custLinFactNeighborY="-63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9E85DB1-C640-4674-B404-FED4C0DF5E0E}" type="pres">
      <dgm:prSet presAssocID="{BD465495-EA15-4333-A998-6E85CBB7848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</dgm:pt>
    <dgm:pt modelId="{4D54BF55-F139-46DF-8510-3B0836F2EFB4}" type="pres">
      <dgm:prSet presAssocID="{EFB85BF5-7102-4579-95D2-A8DEAD696F25}" presName="rootComposite" presStyleCnt="0"/>
      <dgm:spPr/>
    </dgm:pt>
    <dgm:pt modelId="{40656D80-BCDF-410F-AECF-315286752220}" type="pres">
      <dgm:prSet presAssocID="{EFB85BF5-7102-4579-95D2-A8DEAD696F25}" presName="rootText" presStyleLbl="node2" presStyleIdx="0" presStyleCnt="1" custScaleX="94076" custLinFactNeighborY="1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1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</dgm:pt>
    <dgm:pt modelId="{71D307E7-ED6C-44D8-8069-0873A688A899}" type="pres">
      <dgm:prSet presAssocID="{7292AB27-0E36-4D06-A7B1-69C80E350077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EA1FD6A-152C-45F6-860B-AC50AACACDC9}" type="pres">
      <dgm:prSet presAssocID="{C80DF0AC-063D-4E64-B2B5-D2B323B74C75}" presName="hierRoot2" presStyleCnt="0">
        <dgm:presLayoutVars>
          <dgm:hierBranch/>
        </dgm:presLayoutVars>
      </dgm:prSet>
      <dgm:spPr/>
    </dgm:pt>
    <dgm:pt modelId="{DD225252-2483-4CE9-840B-05D08E069753}" type="pres">
      <dgm:prSet presAssocID="{C80DF0AC-063D-4E64-B2B5-D2B323B74C75}" presName="rootComposite" presStyleCnt="0"/>
      <dgm:spPr/>
    </dgm:pt>
    <dgm:pt modelId="{F72A0765-5537-4A0D-ABDB-16E839936D13}" type="pres">
      <dgm:prSet presAssocID="{C80DF0AC-063D-4E64-B2B5-D2B323B74C75}" presName="rootText" presStyleLbl="node3" presStyleIdx="0" presStyleCnt="3" custScaleX="85713" custScaleY="82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3E3C2E-2306-4A4B-8CDC-655091A74096}" type="pres">
      <dgm:prSet presAssocID="{C80DF0AC-063D-4E64-B2B5-D2B323B74C75}" presName="rootConnector" presStyleLbl="node3" presStyleIdx="0" presStyleCnt="3"/>
      <dgm:spPr/>
      <dgm:t>
        <a:bodyPr/>
        <a:lstStyle/>
        <a:p>
          <a:endParaRPr lang="es-ES"/>
        </a:p>
      </dgm:t>
    </dgm:pt>
    <dgm:pt modelId="{0C228E90-2B95-4F41-9C59-13846B5BC38C}" type="pres">
      <dgm:prSet presAssocID="{C80DF0AC-063D-4E64-B2B5-D2B323B74C75}" presName="hierChild4" presStyleCnt="0"/>
      <dgm:spPr/>
    </dgm:pt>
    <dgm:pt modelId="{6755EDEA-CFB0-4679-86CC-1324B4072D87}" type="pres">
      <dgm:prSet presAssocID="{C80DF0AC-063D-4E64-B2B5-D2B323B74C75}" presName="hierChild5" presStyleCnt="0"/>
      <dgm:spPr/>
    </dgm:pt>
    <dgm:pt modelId="{2B8A2DA5-71F0-4362-BA83-3B633B38199D}" type="pres">
      <dgm:prSet presAssocID="{9BBB671F-8282-4224-ABDE-51C8CD45F3CB}" presName="Name35" presStyleLbl="parChTrans1D3" presStyleIdx="1" presStyleCnt="3"/>
      <dgm:spPr/>
      <dgm:t>
        <a:bodyPr/>
        <a:lstStyle/>
        <a:p>
          <a:endParaRPr lang="es-ES"/>
        </a:p>
      </dgm:t>
    </dgm:pt>
    <dgm:pt modelId="{04FB1771-63C1-4BD1-B46B-A9F1DB04E920}" type="pres">
      <dgm:prSet presAssocID="{879CDDBA-D82C-4639-8D6F-A3650C6932D1}" presName="hierRoot2" presStyleCnt="0">
        <dgm:presLayoutVars>
          <dgm:hierBranch val="init"/>
        </dgm:presLayoutVars>
      </dgm:prSet>
      <dgm:spPr/>
    </dgm:pt>
    <dgm:pt modelId="{FC9EF191-2917-49FA-8BEB-DBDF8EFD001F}" type="pres">
      <dgm:prSet presAssocID="{879CDDBA-D82C-4639-8D6F-A3650C6932D1}" presName="rootComposite" presStyleCnt="0"/>
      <dgm:spPr/>
    </dgm:pt>
    <dgm:pt modelId="{CD0BE0DF-2D67-44CA-8B0A-7CEECA0EB795}" type="pres">
      <dgm:prSet presAssocID="{879CDDBA-D82C-4639-8D6F-A3650C6932D1}" presName="rootText" presStyleLbl="node3" presStyleIdx="1" presStyleCnt="3" custScaleX="85713" custScaleY="82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420913-2DCB-4ACB-A302-DB9A30845A10}" type="pres">
      <dgm:prSet presAssocID="{879CDDBA-D82C-4639-8D6F-A3650C6932D1}" presName="rootConnector" presStyleLbl="node3" presStyleIdx="1" presStyleCnt="3"/>
      <dgm:spPr/>
      <dgm:t>
        <a:bodyPr/>
        <a:lstStyle/>
        <a:p>
          <a:endParaRPr lang="es-ES"/>
        </a:p>
      </dgm:t>
    </dgm:pt>
    <dgm:pt modelId="{CAF0263A-CC55-4947-8CDF-9E5C34C618AB}" type="pres">
      <dgm:prSet presAssocID="{879CDDBA-D82C-4639-8D6F-A3650C6932D1}" presName="hierChild4" presStyleCnt="0"/>
      <dgm:spPr/>
    </dgm:pt>
    <dgm:pt modelId="{731A6E94-B6C8-457E-810D-E5D5E702CDD0}" type="pres">
      <dgm:prSet presAssocID="{879CDDBA-D82C-4639-8D6F-A3650C6932D1}" presName="hierChild5" presStyleCnt="0"/>
      <dgm:spPr/>
    </dgm:pt>
    <dgm:pt modelId="{E9B4E977-F6C0-4CAF-A134-C401466CA9BF}" type="pres">
      <dgm:prSet presAssocID="{14CAF6B6-176E-470C-B682-D740A568C092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1F0740D-ADEE-4918-9E70-31EDF19C40D3}" type="pres">
      <dgm:prSet presAssocID="{4894FEC9-692C-4BDA-BEA4-BE57C88D1E5C}" presName="hierRoot2" presStyleCnt="0">
        <dgm:presLayoutVars>
          <dgm:hierBranch val="init"/>
        </dgm:presLayoutVars>
      </dgm:prSet>
      <dgm:spPr/>
    </dgm:pt>
    <dgm:pt modelId="{4A072EE5-2F78-4D10-9B72-82879222AEEF}" type="pres">
      <dgm:prSet presAssocID="{4894FEC9-692C-4BDA-BEA4-BE57C88D1E5C}" presName="rootComposite" presStyleCnt="0"/>
      <dgm:spPr/>
    </dgm:pt>
    <dgm:pt modelId="{EBA18BFE-CD58-405C-B8D7-E62D93F6E8C7}" type="pres">
      <dgm:prSet presAssocID="{4894FEC9-692C-4BDA-BEA4-BE57C88D1E5C}" presName="rootText" presStyleLbl="node3" presStyleIdx="2" presStyleCnt="3" custScaleX="85713" custScaleY="82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698706-A95D-4882-B62A-F3EB7B81B46C}" type="pres">
      <dgm:prSet presAssocID="{4894FEC9-692C-4BDA-BEA4-BE57C88D1E5C}" presName="rootConnector" presStyleLbl="node3" presStyleIdx="2" presStyleCnt="3"/>
      <dgm:spPr/>
      <dgm:t>
        <a:bodyPr/>
        <a:lstStyle/>
        <a:p>
          <a:endParaRPr lang="es-ES"/>
        </a:p>
      </dgm:t>
    </dgm:pt>
    <dgm:pt modelId="{3929C473-9E13-486D-BA1E-B437C6A41E94}" type="pres">
      <dgm:prSet presAssocID="{4894FEC9-692C-4BDA-BEA4-BE57C88D1E5C}" presName="hierChild4" presStyleCnt="0"/>
      <dgm:spPr/>
    </dgm:pt>
    <dgm:pt modelId="{1C02DB22-596B-4B61-9133-CB9C5313F7A9}" type="pres">
      <dgm:prSet presAssocID="{4894FEC9-692C-4BDA-BEA4-BE57C88D1E5C}" presName="hierChild5" presStyleCnt="0"/>
      <dgm:spPr/>
    </dgm:pt>
    <dgm:pt modelId="{B21F512E-00FB-466F-AFA0-70FD468434DC}" type="pres">
      <dgm:prSet presAssocID="{EFB85BF5-7102-4579-95D2-A8DEAD696F2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381256A3-6F45-405F-8CB4-548BC7BD3AA0}" type="presOf" srcId="{879CDDBA-D82C-4639-8D6F-A3650C6932D1}" destId="{40420913-2DCB-4ACB-A302-DB9A30845A10}" srcOrd="1" destOrd="0" presId="urn:microsoft.com/office/officeart/2005/8/layout/orgChart1"/>
    <dgm:cxn modelId="{7855C1C8-F1A5-4160-9A7D-361D66B42246}" srcId="{EFB85BF5-7102-4579-95D2-A8DEAD696F25}" destId="{C80DF0AC-063D-4E64-B2B5-D2B323B74C75}" srcOrd="0" destOrd="0" parTransId="{7292AB27-0E36-4D06-A7B1-69C80E350077}" sibTransId="{ADA38365-8D63-4564-AE8F-1E6779641093}"/>
    <dgm:cxn modelId="{23D70D8A-29BA-4D14-A0F7-DDF4C58D7884}" type="presOf" srcId="{BD465495-EA15-4333-A998-6E85CBB78481}" destId="{69E85DB1-C640-4674-B404-FED4C0DF5E0E}" srcOrd="0" destOrd="0" presId="urn:microsoft.com/office/officeart/2005/8/layout/orgChart1"/>
    <dgm:cxn modelId="{AAEDEBE3-365C-48A8-9FE6-6AB66725649F}" type="presOf" srcId="{14CAF6B6-176E-470C-B682-D740A568C092}" destId="{E9B4E977-F6C0-4CAF-A134-C401466CA9BF}" srcOrd="0" destOrd="0" presId="urn:microsoft.com/office/officeart/2005/8/layout/orgChart1"/>
    <dgm:cxn modelId="{3E6E9401-E338-4BA4-9ECA-3AAA2A00CC1E}" type="presOf" srcId="{7292AB27-0E36-4D06-A7B1-69C80E350077}" destId="{71D307E7-ED6C-44D8-8069-0873A688A899}" srcOrd="0" destOrd="0" presId="urn:microsoft.com/office/officeart/2005/8/layout/orgChart1"/>
    <dgm:cxn modelId="{8CF8F94B-1B14-482E-AB7B-547430EA1951}" type="presOf" srcId="{4894FEC9-692C-4BDA-BEA4-BE57C88D1E5C}" destId="{FA698706-A95D-4882-B62A-F3EB7B81B46C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7BBE61CF-680D-47A4-9A7D-3C8EA0F12532}" type="presOf" srcId="{EFB85BF5-7102-4579-95D2-A8DEAD696F25}" destId="{40656D80-BCDF-410F-AECF-315286752220}" srcOrd="0" destOrd="0" presId="urn:microsoft.com/office/officeart/2005/8/layout/orgChart1"/>
    <dgm:cxn modelId="{C5FE249C-8980-423C-AF47-C79678A47D3B}" type="presOf" srcId="{C80DF0AC-063D-4E64-B2B5-D2B323B74C75}" destId="{F72A0765-5537-4A0D-ABDB-16E839936D13}" srcOrd="0" destOrd="0" presId="urn:microsoft.com/office/officeart/2005/8/layout/orgChart1"/>
    <dgm:cxn modelId="{355606BB-5C11-4F95-88D6-41033FF3EE9E}" type="presOf" srcId="{9BBB671F-8282-4224-ABDE-51C8CD45F3CB}" destId="{2B8A2DA5-71F0-4362-BA83-3B633B38199D}" srcOrd="0" destOrd="0" presId="urn:microsoft.com/office/officeart/2005/8/layout/orgChart1"/>
    <dgm:cxn modelId="{474B7A99-7440-42BA-B97E-479FAA819912}" type="presOf" srcId="{879CDDBA-D82C-4639-8D6F-A3650C6932D1}" destId="{CD0BE0DF-2D67-44CA-8B0A-7CEECA0EB795}" srcOrd="0" destOrd="0" presId="urn:microsoft.com/office/officeart/2005/8/layout/orgChart1"/>
    <dgm:cxn modelId="{D47FEC4C-E4CB-4169-BEF8-781132C56726}" srcId="{EFB85BF5-7102-4579-95D2-A8DEAD696F25}" destId="{4894FEC9-692C-4BDA-BEA4-BE57C88D1E5C}" srcOrd="2" destOrd="0" parTransId="{14CAF6B6-176E-470C-B682-D740A568C092}" sibTransId="{1FECFC26-94A8-4E57-995A-8DFF22B69F29}"/>
    <dgm:cxn modelId="{A31BD858-3472-43B7-BCC3-3A2267E31352}" srcId="{EFB85BF5-7102-4579-95D2-A8DEAD696F25}" destId="{879CDDBA-D82C-4639-8D6F-A3650C6932D1}" srcOrd="1" destOrd="0" parTransId="{9BBB671F-8282-4224-ABDE-51C8CD45F3CB}" sibTransId="{A15A0652-74CC-4628-A4E5-CAC67DE0B6FF}"/>
    <dgm:cxn modelId="{A79B928A-B6FC-4F60-80FF-A33FE9BE85A8}" type="presOf" srcId="{4894FEC9-692C-4BDA-BEA4-BE57C88D1E5C}" destId="{EBA18BFE-CD58-405C-B8D7-E62D93F6E8C7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70B66269-BC2A-4977-BF65-196DD625F4D9}" type="presOf" srcId="{EFB85BF5-7102-4579-95D2-A8DEAD696F25}" destId="{7A8C4296-D161-4D7D-A06F-217CDA1B3A95}" srcOrd="1" destOrd="0" presId="urn:microsoft.com/office/officeart/2005/8/layout/orgChart1"/>
    <dgm:cxn modelId="{22363479-F96D-4FB3-A327-E96A716D99F1}" type="presOf" srcId="{C80DF0AC-063D-4E64-B2B5-D2B323B74C75}" destId="{2B3E3C2E-2306-4A4B-8CDC-655091A74096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FCB0CB6-6AEF-4B51-969A-FC2D3D3FB15D}" type="presParOf" srcId="{05E8A0F8-8F4A-4D16-B455-9B21EE5D83FA}" destId="{69E85DB1-C640-4674-B404-FED4C0DF5E0E}" srcOrd="0" destOrd="0" presId="urn:microsoft.com/office/officeart/2005/8/layout/orgChart1"/>
    <dgm:cxn modelId="{B9FEC9E6-7236-4F04-8F65-ED37532D41DE}" type="presParOf" srcId="{05E8A0F8-8F4A-4D16-B455-9B21EE5D83FA}" destId="{B59F2C81-EF47-41F4-9301-A312A9F7FEEF}" srcOrd="1" destOrd="0" presId="urn:microsoft.com/office/officeart/2005/8/layout/orgChart1"/>
    <dgm:cxn modelId="{551FFB55-FCDA-4E3C-8488-5F8800B2715E}" type="presParOf" srcId="{B59F2C81-EF47-41F4-9301-A312A9F7FEEF}" destId="{4D54BF55-F139-46DF-8510-3B0836F2EFB4}" srcOrd="0" destOrd="0" presId="urn:microsoft.com/office/officeart/2005/8/layout/orgChart1"/>
    <dgm:cxn modelId="{B1AEEC22-FAA2-4D9A-A744-58B39E555274}" type="presParOf" srcId="{4D54BF55-F139-46DF-8510-3B0836F2EFB4}" destId="{40656D80-BCDF-410F-AECF-315286752220}" srcOrd="0" destOrd="0" presId="urn:microsoft.com/office/officeart/2005/8/layout/orgChart1"/>
    <dgm:cxn modelId="{3BE57647-89AD-4B98-AF4E-E83AFF01E772}" type="presParOf" srcId="{4D54BF55-F139-46DF-8510-3B0836F2EFB4}" destId="{7A8C4296-D161-4D7D-A06F-217CDA1B3A95}" srcOrd="1" destOrd="0" presId="urn:microsoft.com/office/officeart/2005/8/layout/orgChart1"/>
    <dgm:cxn modelId="{7C0C2302-499A-4B6D-BC7C-A8A3FB5FF6EB}" type="presParOf" srcId="{B59F2C81-EF47-41F4-9301-A312A9F7FEEF}" destId="{6186BF10-05DF-4E91-88F3-CC1C859FE6C3}" srcOrd="1" destOrd="0" presId="urn:microsoft.com/office/officeart/2005/8/layout/orgChart1"/>
    <dgm:cxn modelId="{C558B4D2-C555-4333-871A-EA3418B2AB69}" type="presParOf" srcId="{6186BF10-05DF-4E91-88F3-CC1C859FE6C3}" destId="{71D307E7-ED6C-44D8-8069-0873A688A899}" srcOrd="0" destOrd="0" presId="urn:microsoft.com/office/officeart/2005/8/layout/orgChart1"/>
    <dgm:cxn modelId="{6B8C64FA-7783-409B-84D0-C17A9B8C8D00}" type="presParOf" srcId="{6186BF10-05DF-4E91-88F3-CC1C859FE6C3}" destId="{3EA1FD6A-152C-45F6-860B-AC50AACACDC9}" srcOrd="1" destOrd="0" presId="urn:microsoft.com/office/officeart/2005/8/layout/orgChart1"/>
    <dgm:cxn modelId="{6F7F46BC-445B-4851-B5B8-73C370FD72C1}" type="presParOf" srcId="{3EA1FD6A-152C-45F6-860B-AC50AACACDC9}" destId="{DD225252-2483-4CE9-840B-05D08E069753}" srcOrd="0" destOrd="0" presId="urn:microsoft.com/office/officeart/2005/8/layout/orgChart1"/>
    <dgm:cxn modelId="{97285691-4BF4-426E-B3C3-556EA4A82A32}" type="presParOf" srcId="{DD225252-2483-4CE9-840B-05D08E069753}" destId="{F72A0765-5537-4A0D-ABDB-16E839936D13}" srcOrd="0" destOrd="0" presId="urn:microsoft.com/office/officeart/2005/8/layout/orgChart1"/>
    <dgm:cxn modelId="{EDA13AD9-9540-4234-B5D3-71E22F9EB83D}" type="presParOf" srcId="{DD225252-2483-4CE9-840B-05D08E069753}" destId="{2B3E3C2E-2306-4A4B-8CDC-655091A74096}" srcOrd="1" destOrd="0" presId="urn:microsoft.com/office/officeart/2005/8/layout/orgChart1"/>
    <dgm:cxn modelId="{E88E9CC9-33A2-4949-9406-89AD69E19D42}" type="presParOf" srcId="{3EA1FD6A-152C-45F6-860B-AC50AACACDC9}" destId="{0C228E90-2B95-4F41-9C59-13846B5BC38C}" srcOrd="1" destOrd="0" presId="urn:microsoft.com/office/officeart/2005/8/layout/orgChart1"/>
    <dgm:cxn modelId="{252D8264-265F-404F-8CD7-C181755D8E76}" type="presParOf" srcId="{3EA1FD6A-152C-45F6-860B-AC50AACACDC9}" destId="{6755EDEA-CFB0-4679-86CC-1324B4072D87}" srcOrd="2" destOrd="0" presId="urn:microsoft.com/office/officeart/2005/8/layout/orgChart1"/>
    <dgm:cxn modelId="{B64B999B-A93F-4CE3-9141-F77FBF5EF829}" type="presParOf" srcId="{6186BF10-05DF-4E91-88F3-CC1C859FE6C3}" destId="{2B8A2DA5-71F0-4362-BA83-3B633B38199D}" srcOrd="2" destOrd="0" presId="urn:microsoft.com/office/officeart/2005/8/layout/orgChart1"/>
    <dgm:cxn modelId="{40257876-7937-4358-A26C-B01683528991}" type="presParOf" srcId="{6186BF10-05DF-4E91-88F3-CC1C859FE6C3}" destId="{04FB1771-63C1-4BD1-B46B-A9F1DB04E920}" srcOrd="3" destOrd="0" presId="urn:microsoft.com/office/officeart/2005/8/layout/orgChart1"/>
    <dgm:cxn modelId="{CA756838-0F53-4106-A66C-214E35B9007B}" type="presParOf" srcId="{04FB1771-63C1-4BD1-B46B-A9F1DB04E920}" destId="{FC9EF191-2917-49FA-8BEB-DBDF8EFD001F}" srcOrd="0" destOrd="0" presId="urn:microsoft.com/office/officeart/2005/8/layout/orgChart1"/>
    <dgm:cxn modelId="{362F3F75-10B5-43C0-BE0C-B17D7451A297}" type="presParOf" srcId="{FC9EF191-2917-49FA-8BEB-DBDF8EFD001F}" destId="{CD0BE0DF-2D67-44CA-8B0A-7CEECA0EB795}" srcOrd="0" destOrd="0" presId="urn:microsoft.com/office/officeart/2005/8/layout/orgChart1"/>
    <dgm:cxn modelId="{9489D4A7-EADE-46B4-BE3E-C0780C518431}" type="presParOf" srcId="{FC9EF191-2917-49FA-8BEB-DBDF8EFD001F}" destId="{40420913-2DCB-4ACB-A302-DB9A30845A10}" srcOrd="1" destOrd="0" presId="urn:microsoft.com/office/officeart/2005/8/layout/orgChart1"/>
    <dgm:cxn modelId="{2161A7FD-FC55-4581-90AD-51A1862FC5EC}" type="presParOf" srcId="{04FB1771-63C1-4BD1-B46B-A9F1DB04E920}" destId="{CAF0263A-CC55-4947-8CDF-9E5C34C618AB}" srcOrd="1" destOrd="0" presId="urn:microsoft.com/office/officeart/2005/8/layout/orgChart1"/>
    <dgm:cxn modelId="{AC3D8D63-1E1E-474F-95D4-5D5B02750188}" type="presParOf" srcId="{04FB1771-63C1-4BD1-B46B-A9F1DB04E920}" destId="{731A6E94-B6C8-457E-810D-E5D5E702CDD0}" srcOrd="2" destOrd="0" presId="urn:microsoft.com/office/officeart/2005/8/layout/orgChart1"/>
    <dgm:cxn modelId="{B74FE9C1-4FC2-4D19-A5FB-20026C3C2AEC}" type="presParOf" srcId="{6186BF10-05DF-4E91-88F3-CC1C859FE6C3}" destId="{E9B4E977-F6C0-4CAF-A134-C401466CA9BF}" srcOrd="4" destOrd="0" presId="urn:microsoft.com/office/officeart/2005/8/layout/orgChart1"/>
    <dgm:cxn modelId="{B5313298-E780-407E-86D2-8A607AD2E9B4}" type="presParOf" srcId="{6186BF10-05DF-4E91-88F3-CC1C859FE6C3}" destId="{71F0740D-ADEE-4918-9E70-31EDF19C40D3}" srcOrd="5" destOrd="0" presId="urn:microsoft.com/office/officeart/2005/8/layout/orgChart1"/>
    <dgm:cxn modelId="{69209AB0-8919-4745-B16E-DCC96A79BBA9}" type="presParOf" srcId="{71F0740D-ADEE-4918-9E70-31EDF19C40D3}" destId="{4A072EE5-2F78-4D10-9B72-82879222AEEF}" srcOrd="0" destOrd="0" presId="urn:microsoft.com/office/officeart/2005/8/layout/orgChart1"/>
    <dgm:cxn modelId="{4A4C6C20-1F79-4EEF-8261-D78189F45FEF}" type="presParOf" srcId="{4A072EE5-2F78-4D10-9B72-82879222AEEF}" destId="{EBA18BFE-CD58-405C-B8D7-E62D93F6E8C7}" srcOrd="0" destOrd="0" presId="urn:microsoft.com/office/officeart/2005/8/layout/orgChart1"/>
    <dgm:cxn modelId="{BF18F57C-02EE-4529-A3D4-B39BF7CA606C}" type="presParOf" srcId="{4A072EE5-2F78-4D10-9B72-82879222AEEF}" destId="{FA698706-A95D-4882-B62A-F3EB7B81B46C}" srcOrd="1" destOrd="0" presId="urn:microsoft.com/office/officeart/2005/8/layout/orgChart1"/>
    <dgm:cxn modelId="{4F209199-31B5-4998-B753-A0075B2867AA}" type="presParOf" srcId="{71F0740D-ADEE-4918-9E70-31EDF19C40D3}" destId="{3929C473-9E13-486D-BA1E-B437C6A41E94}" srcOrd="1" destOrd="0" presId="urn:microsoft.com/office/officeart/2005/8/layout/orgChart1"/>
    <dgm:cxn modelId="{32A296F0-28B3-4CF7-B997-E4A79BCE4A60}" type="presParOf" srcId="{71F0740D-ADEE-4918-9E70-31EDF19C40D3}" destId="{1C02DB22-596B-4B61-9133-CB9C5313F7A9}" srcOrd="2" destOrd="0" presId="urn:microsoft.com/office/officeart/2005/8/layout/orgChart1"/>
    <dgm:cxn modelId="{B967B0C7-0FF6-43F0-A208-9AC5F8CD6657}" type="presParOf" srcId="{B59F2C81-EF47-41F4-9301-A312A9F7FEEF}" destId="{B21F512E-00FB-466F-AFA0-70FD468434D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Coordinador(a) de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Asuntos Internos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Auxiliares</a:t>
          </a:r>
          <a:endParaRPr lang="es-MX" altLang="es-MX" sz="1200" dirty="0" smtClean="0">
            <a:cs typeface="Arial" charset="0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Analista</a:t>
          </a:r>
          <a:endParaRPr lang="es-MX" altLang="es-MX" sz="1200" dirty="0" smtClean="0">
            <a:cs typeface="Arial" charset="0"/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Inspector(a) General de Comando, Inteligencia y Desarrollo </a:t>
          </a:r>
          <a:r>
            <a:rPr lang="es-MX" altLang="es-MX" sz="1200" dirty="0" smtClean="0">
              <a:cs typeface="Arial" charset="0"/>
            </a:rPr>
            <a:t>Institucional</a:t>
          </a:r>
          <a:endParaRPr lang="es-MX" altLang="es-MX" sz="1200" dirty="0" smtClean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8191113-42DB-4890-A092-157D582761A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Coordinador(a)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Comunicación Social</a:t>
          </a:r>
        </a:p>
      </dgm:t>
    </dgm:pt>
    <dgm:pt modelId="{173AD5D1-7C51-44E0-9895-7186223082A5}" type="par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8CE91F2-D3DD-4ECD-9A4B-0C8E2511002C}" type="sib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5759EBC8-BA3F-4BEC-BFBA-E1EF6444F35C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Asesor(a</a:t>
          </a:r>
          <a:r>
            <a:rPr lang="es-MX" altLang="es-MX" sz="1200" dirty="0" smtClean="0">
              <a:cs typeface="Arial" charset="0"/>
            </a:rPr>
            <a:t>)</a:t>
          </a:r>
          <a:endParaRPr lang="es-MX" altLang="es-MX" sz="1200" dirty="0" smtClean="0">
            <a:cs typeface="Arial" charset="0"/>
          </a:endParaRPr>
        </a:p>
      </dgm:t>
    </dgm:pt>
    <dgm:pt modelId="{938D2E46-8E4A-4B33-913C-B7BAEC928DBF}" type="parTrans" cxnId="{F8874324-B814-41F6-8F72-3BD01424621E}">
      <dgm:prSet/>
      <dgm:spPr/>
      <dgm:t>
        <a:bodyPr/>
        <a:lstStyle/>
        <a:p>
          <a:endParaRPr lang="es-ES" sz="1200"/>
        </a:p>
      </dgm:t>
    </dgm:pt>
    <dgm:pt modelId="{9A18F59B-869C-4193-ACC1-DD08FB4CFC09}" type="sibTrans" cxnId="{F8874324-B814-41F6-8F72-3BD01424621E}">
      <dgm:prSet/>
      <dgm:spPr/>
      <dgm:t>
        <a:bodyPr/>
        <a:lstStyle/>
        <a:p>
          <a:endParaRPr lang="es-ES" sz="1200"/>
        </a:p>
      </dgm:t>
    </dgm:pt>
    <dgm:pt modelId="{D3A6E1B6-E7EC-4A17-B55D-1B2CF1F0131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Coordinador(a) de Enlace </a:t>
          </a:r>
          <a:r>
            <a:rPr lang="es-MX" altLang="es-MX" sz="1200" dirty="0" smtClean="0">
              <a:cs typeface="Arial" charset="0"/>
            </a:rPr>
            <a:t>Institucional</a:t>
          </a:r>
          <a:endParaRPr lang="es-MX" altLang="es-MX" sz="1200" dirty="0" smtClean="0">
            <a:cs typeface="Arial" charset="0"/>
          </a:endParaRPr>
        </a:p>
      </dgm:t>
    </dgm:pt>
    <dgm:pt modelId="{6652F448-A435-4185-952E-B97DEDCD0F3C}" type="parTrans" cxnId="{BA1BBCEA-3B97-4528-8F7B-39B35B6C434C}">
      <dgm:prSet/>
      <dgm:spPr/>
      <dgm:t>
        <a:bodyPr/>
        <a:lstStyle/>
        <a:p>
          <a:endParaRPr lang="es-ES"/>
        </a:p>
      </dgm:t>
    </dgm:pt>
    <dgm:pt modelId="{0DC7D55B-C644-4AAC-86AC-D5675F7297F8}" type="sibTrans" cxnId="{BA1BBCEA-3B97-4528-8F7B-39B35B6C434C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LinFactNeighborY="-642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5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 custLinFactY="64823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A7D480B0-4C73-431C-876E-C025808B2CAE}" type="pres">
      <dgm:prSet presAssocID="{173AD5D1-7C51-44E0-9895-7186223082A5}" presName="Name37" presStyleLbl="parChTrans1D2" presStyleIdx="1" presStyleCnt="5"/>
      <dgm:spPr/>
      <dgm:t>
        <a:bodyPr/>
        <a:lstStyle/>
        <a:p>
          <a:endParaRPr lang="es-MX"/>
        </a:p>
      </dgm:t>
    </dgm:pt>
    <dgm:pt modelId="{206D9773-916D-4CEC-A8A0-ED6F1EE506AC}" type="pres">
      <dgm:prSet presAssocID="{28191113-42DB-4890-A092-157D582761A1}" presName="hierRoot2" presStyleCnt="0">
        <dgm:presLayoutVars>
          <dgm:hierBranch val="init"/>
        </dgm:presLayoutVars>
      </dgm:prSet>
      <dgm:spPr/>
    </dgm:pt>
    <dgm:pt modelId="{3A82ABE9-2151-413C-B915-A5BB9790E28A}" type="pres">
      <dgm:prSet presAssocID="{28191113-42DB-4890-A092-157D582761A1}" presName="rootComposite" presStyleCnt="0"/>
      <dgm:spPr/>
    </dgm:pt>
    <dgm:pt modelId="{8A083F5A-ED43-4CA3-85E0-E3A0CBD8C9BA}" type="pres">
      <dgm:prSet presAssocID="{28191113-42DB-4890-A092-157D582761A1}" presName="rootText" presStyleLbl="node2" presStyleIdx="1" presStyleCnt="3" custLinFactY="64823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DC2F0C-8419-4302-B015-3D1AF6BC0E7C}" type="pres">
      <dgm:prSet presAssocID="{28191113-42DB-4890-A092-157D582761A1}" presName="rootConnector" presStyleLbl="node2" presStyleIdx="1" presStyleCnt="3"/>
      <dgm:spPr/>
      <dgm:t>
        <a:bodyPr/>
        <a:lstStyle/>
        <a:p>
          <a:endParaRPr lang="es-ES"/>
        </a:p>
      </dgm:t>
    </dgm:pt>
    <dgm:pt modelId="{5BC2F7E0-0FB5-4C83-A499-7741044B16C4}" type="pres">
      <dgm:prSet presAssocID="{28191113-42DB-4890-A092-157D582761A1}" presName="hierChild4" presStyleCnt="0"/>
      <dgm:spPr/>
    </dgm:pt>
    <dgm:pt modelId="{17CD3E3E-AA2B-42BD-96F6-5C2F972818EB}" type="pres">
      <dgm:prSet presAssocID="{28191113-42DB-4890-A092-157D582761A1}" presName="hierChild5" presStyleCnt="0"/>
      <dgm:spPr/>
    </dgm:pt>
    <dgm:pt modelId="{6D5424E5-6CA1-4404-B49D-F5B326A359E2}" type="pres">
      <dgm:prSet presAssocID="{6652F448-A435-4185-952E-B97DEDCD0F3C}" presName="Name37" presStyleLbl="parChTrans1D2" presStyleIdx="2" presStyleCnt="5"/>
      <dgm:spPr/>
      <dgm:t>
        <a:bodyPr/>
        <a:lstStyle/>
        <a:p>
          <a:endParaRPr lang="es-ES"/>
        </a:p>
      </dgm:t>
    </dgm:pt>
    <dgm:pt modelId="{79751E6C-611F-4226-814D-B2F82BE7E2C2}" type="pres">
      <dgm:prSet presAssocID="{D3A6E1B6-E7EC-4A17-B55D-1B2CF1F0131F}" presName="hierRoot2" presStyleCnt="0">
        <dgm:presLayoutVars>
          <dgm:hierBranch val="init"/>
        </dgm:presLayoutVars>
      </dgm:prSet>
      <dgm:spPr/>
    </dgm:pt>
    <dgm:pt modelId="{6AC882AA-227D-418D-8EEE-B7E9CFD31A17}" type="pres">
      <dgm:prSet presAssocID="{D3A6E1B6-E7EC-4A17-B55D-1B2CF1F0131F}" presName="rootComposite" presStyleCnt="0"/>
      <dgm:spPr/>
    </dgm:pt>
    <dgm:pt modelId="{88858FFA-E338-4A9E-A293-65405970FF12}" type="pres">
      <dgm:prSet presAssocID="{D3A6E1B6-E7EC-4A17-B55D-1B2CF1F0131F}" presName="rootText" presStyleLbl="node2" presStyleIdx="2" presStyleCnt="3" custLinFactY="64823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8AD56D-BF96-4F12-8531-33AE4CC645D5}" type="pres">
      <dgm:prSet presAssocID="{D3A6E1B6-E7EC-4A17-B55D-1B2CF1F0131F}" presName="rootConnector" presStyleLbl="node2" presStyleIdx="2" presStyleCnt="3"/>
      <dgm:spPr/>
      <dgm:t>
        <a:bodyPr/>
        <a:lstStyle/>
        <a:p>
          <a:endParaRPr lang="es-ES"/>
        </a:p>
      </dgm:t>
    </dgm:pt>
    <dgm:pt modelId="{99AF57C7-92FA-4FFE-B348-02D90A4DA256}" type="pres">
      <dgm:prSet presAssocID="{D3A6E1B6-E7EC-4A17-B55D-1B2CF1F0131F}" presName="hierChild4" presStyleCnt="0"/>
      <dgm:spPr/>
    </dgm:pt>
    <dgm:pt modelId="{D8FAC14C-2042-483A-9318-4BAE4DCD707F}" type="pres">
      <dgm:prSet presAssocID="{D3A6E1B6-E7EC-4A17-B55D-1B2CF1F0131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3" presStyleCnt="5"/>
      <dgm:spPr/>
      <dgm:t>
        <a:bodyPr/>
        <a:lstStyle/>
        <a:p>
          <a:endParaRPr lang="es-MX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311221EF-281F-45E0-B29F-8FA0C097C95B}" type="pres">
      <dgm:prSet presAssocID="{938D2E46-8E4A-4B33-913C-B7BAEC928DBF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ECE595D0-09AB-4E57-BBCC-6D24CFBC3629}" type="pres">
      <dgm:prSet presAssocID="{5759EBC8-BA3F-4BEC-BFBA-E1EF6444F35C}" presName="hierRoot3" presStyleCnt="0">
        <dgm:presLayoutVars>
          <dgm:hierBranch val="init"/>
        </dgm:presLayoutVars>
      </dgm:prSet>
      <dgm:spPr/>
    </dgm:pt>
    <dgm:pt modelId="{4F60EE43-4B0B-490C-A0CB-809D9B846E62}" type="pres">
      <dgm:prSet presAssocID="{5759EBC8-BA3F-4BEC-BFBA-E1EF6444F35C}" presName="rootComposite3" presStyleCnt="0"/>
      <dgm:spPr/>
    </dgm:pt>
    <dgm:pt modelId="{28B7969A-AD4F-4559-BE49-5614ED8DD292}" type="pres">
      <dgm:prSet presAssocID="{5759EBC8-BA3F-4BEC-BFBA-E1EF6444F35C}" presName="rootText3" presStyleLbl="asst1" presStyleIdx="1" presStyleCnt="2" custLinFactNeighborX="6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5F4A92-9028-416E-8C10-44C6D452CD70}" type="pres">
      <dgm:prSet presAssocID="{5759EBC8-BA3F-4BEC-BFBA-E1EF6444F35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F7F2756C-57A5-4480-A5D7-5938561366F0}" type="pres">
      <dgm:prSet presAssocID="{5759EBC8-BA3F-4BEC-BFBA-E1EF6444F35C}" presName="hierChild6" presStyleCnt="0"/>
      <dgm:spPr/>
    </dgm:pt>
    <dgm:pt modelId="{0DABD4CA-631D-4D9B-AEB5-C33B5122077E}" type="pres">
      <dgm:prSet presAssocID="{5759EBC8-BA3F-4BEC-BFBA-E1EF6444F35C}" presName="hierChild7" presStyleCnt="0"/>
      <dgm:spPr/>
    </dgm:pt>
  </dgm:ptLst>
  <dgm:cxnLst>
    <dgm:cxn modelId="{EABE8BBB-5590-49C7-B3EE-61FE81E4C0E2}" type="presOf" srcId="{249E77FC-7B70-4B62-8A63-35C970666788}" destId="{D626C255-1536-4EB0-A4A3-D107C591C8D4}" srcOrd="0" destOrd="0" presId="urn:microsoft.com/office/officeart/2005/8/layout/orgChart1"/>
    <dgm:cxn modelId="{FBC21815-C574-4326-828D-94E22F0ED07C}" type="presOf" srcId="{41568039-9809-4B2B-BA51-64E0E23C2BBE}" destId="{D87ADB57-9DB4-476E-8E99-32492AEF6743}" srcOrd="1" destOrd="0" presId="urn:microsoft.com/office/officeart/2005/8/layout/orgChart1"/>
    <dgm:cxn modelId="{742D37DD-12A1-43CB-9043-50E14369379D}" srcId="{9DEA55C1-E59C-4B5B-90DC-1D0B54C2B20C}" destId="{28191113-42DB-4890-A092-157D582761A1}" srcOrd="3" destOrd="0" parTransId="{173AD5D1-7C51-44E0-9895-7186223082A5}" sibTransId="{08CE91F2-D3DD-4ECD-9A4B-0C8E2511002C}"/>
    <dgm:cxn modelId="{C364E6E9-500D-4913-B502-8F4991A08EA5}" type="presOf" srcId="{5759EBC8-BA3F-4BEC-BFBA-E1EF6444F35C}" destId="{785F4A92-9028-416E-8C10-44C6D452CD70}" srcOrd="1" destOrd="0" presId="urn:microsoft.com/office/officeart/2005/8/layout/orgChart1"/>
    <dgm:cxn modelId="{FC7287BD-78FF-4C46-9091-2672F6B45E5C}" type="presOf" srcId="{D3A6E1B6-E7EC-4A17-B55D-1B2CF1F0131F}" destId="{88858FFA-E338-4A9E-A293-65405970FF12}" srcOrd="0" destOrd="0" presId="urn:microsoft.com/office/officeart/2005/8/layout/orgChart1"/>
    <dgm:cxn modelId="{45404443-0413-47B7-A4F4-7FD9C8ECBA10}" srcId="{9DEA55C1-E59C-4B5B-90DC-1D0B54C2B20C}" destId="{41568039-9809-4B2B-BA51-64E0E23C2BBE}" srcOrd="2" destOrd="0" parTransId="{ED044282-9709-409C-A329-2B868569F6BC}" sibTransId="{7DF3ADED-0B1E-4DCA-9C7E-A36145EED7EE}"/>
    <dgm:cxn modelId="{88D0F96B-2BB6-41B8-B203-18DAD538DBFD}" type="presOf" srcId="{9DEA55C1-E59C-4B5B-90DC-1D0B54C2B20C}" destId="{86D99192-4F64-487A-BE9B-B4D3790AE7BC}" srcOrd="0" destOrd="0" presId="urn:microsoft.com/office/officeart/2005/8/layout/orgChart1"/>
    <dgm:cxn modelId="{D0098DB2-CF81-406B-A94B-D1780152453C}" type="presOf" srcId="{28191113-42DB-4890-A092-157D582761A1}" destId="{2EDC2F0C-8419-4302-B015-3D1AF6BC0E7C}" srcOrd="1" destOrd="0" presId="urn:microsoft.com/office/officeart/2005/8/layout/orgChart1"/>
    <dgm:cxn modelId="{E82E6761-04A7-4D98-9D8E-2FDDC8368665}" type="presOf" srcId="{6652F448-A435-4185-952E-B97DEDCD0F3C}" destId="{6D5424E5-6CA1-4404-B49D-F5B326A359E2}" srcOrd="0" destOrd="0" presId="urn:microsoft.com/office/officeart/2005/8/layout/orgChart1"/>
    <dgm:cxn modelId="{BA1BBCEA-3B97-4528-8F7B-39B35B6C434C}" srcId="{9DEA55C1-E59C-4B5B-90DC-1D0B54C2B20C}" destId="{D3A6E1B6-E7EC-4A17-B55D-1B2CF1F0131F}" srcOrd="4" destOrd="0" parTransId="{6652F448-A435-4185-952E-B97DEDCD0F3C}" sibTransId="{0DC7D55B-C644-4AAC-86AC-D5675F7297F8}"/>
    <dgm:cxn modelId="{93BA9E78-05F9-46CD-A450-50DBD4D766B1}" type="presOf" srcId="{D3A6E1B6-E7EC-4A17-B55D-1B2CF1F0131F}" destId="{178AD56D-BF96-4F12-8531-33AE4CC645D5}" srcOrd="1" destOrd="0" presId="urn:microsoft.com/office/officeart/2005/8/layout/orgChart1"/>
    <dgm:cxn modelId="{35F5FF59-72D2-4E55-9F08-B436FCA79D15}" type="presOf" srcId="{249E77FC-7B70-4B62-8A63-35C970666788}" destId="{2A54EBA9-5ADF-4115-A1E6-A8CF925559FD}" srcOrd="1" destOrd="0" presId="urn:microsoft.com/office/officeart/2005/8/layout/orgChart1"/>
    <dgm:cxn modelId="{F8874324-B814-41F6-8F72-3BD01424621E}" srcId="{9DEA55C1-E59C-4B5B-90DC-1D0B54C2B20C}" destId="{5759EBC8-BA3F-4BEC-BFBA-E1EF6444F35C}" srcOrd="1" destOrd="0" parTransId="{938D2E46-8E4A-4B33-913C-B7BAEC928DBF}" sibTransId="{9A18F59B-869C-4193-ACC1-DD08FB4CFC09}"/>
    <dgm:cxn modelId="{220AFE64-B8D9-40A0-9893-62F77158E112}" type="presOf" srcId="{5759EBC8-BA3F-4BEC-BFBA-E1EF6444F35C}" destId="{28B7969A-AD4F-4559-BE49-5614ED8DD292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54D972D-FC01-442D-B512-61BBC6CC1491}" type="presOf" srcId="{41568039-9809-4B2B-BA51-64E0E23C2BBE}" destId="{19FBE8A8-D4BA-45D1-97CD-FF1210CD856F}" srcOrd="0" destOrd="0" presId="urn:microsoft.com/office/officeart/2005/8/layout/orgChart1"/>
    <dgm:cxn modelId="{A483308B-44E4-4249-8110-BABC29173824}" type="presOf" srcId="{8AE406FF-1ED1-4934-A5B6-7874694C824A}" destId="{84DF7A88-09E1-4F4F-80D0-2433B2C21A86}" srcOrd="0" destOrd="0" presId="urn:microsoft.com/office/officeart/2005/8/layout/orgChart1"/>
    <dgm:cxn modelId="{7B7861E7-9C9A-4671-993F-4099C1D3E341}" type="presOf" srcId="{9DEA55C1-E59C-4B5B-90DC-1D0B54C2B20C}" destId="{B2A4EFCD-7609-4E18-A214-10BA88B362DC}" srcOrd="1" destOrd="0" presId="urn:microsoft.com/office/officeart/2005/8/layout/orgChart1"/>
    <dgm:cxn modelId="{B03EB999-E8A4-40C5-8299-6827EF8594B3}" type="presOf" srcId="{938D2E46-8E4A-4B33-913C-B7BAEC928DBF}" destId="{311221EF-281F-45E0-B29F-8FA0C097C95B}" srcOrd="0" destOrd="0" presId="urn:microsoft.com/office/officeart/2005/8/layout/orgChart1"/>
    <dgm:cxn modelId="{8EF6BF26-E7C2-46BA-B44E-499178DC71DC}" srcId="{9DEA55C1-E59C-4B5B-90DC-1D0B54C2B20C}" destId="{249E77FC-7B70-4B62-8A63-35C970666788}" srcOrd="0" destOrd="0" parTransId="{8AE406FF-1ED1-4934-A5B6-7874694C824A}" sibTransId="{7DEB9F7D-2884-440C-9AAA-8C430E8966A0}"/>
    <dgm:cxn modelId="{52B97284-84DB-4C92-894A-81A0F529764C}" type="presOf" srcId="{173AD5D1-7C51-44E0-9895-7186223082A5}" destId="{A7D480B0-4C73-431C-876E-C025808B2CAE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E663FB7F-0B44-4C5D-868C-DCFABDF4C5FD}" type="presOf" srcId="{ED044282-9709-409C-A329-2B868569F6BC}" destId="{26748039-6874-42B3-9C6B-2A687CAEDF97}" srcOrd="0" destOrd="0" presId="urn:microsoft.com/office/officeart/2005/8/layout/orgChart1"/>
    <dgm:cxn modelId="{61B2DCD1-4887-46AC-9B88-6DD7FFC411B8}" type="presOf" srcId="{28191113-42DB-4890-A092-157D582761A1}" destId="{8A083F5A-ED43-4CA3-85E0-E3A0CBD8C9BA}" srcOrd="0" destOrd="0" presId="urn:microsoft.com/office/officeart/2005/8/layout/orgChart1"/>
    <dgm:cxn modelId="{D74BADEF-C15D-4D02-9FA9-A234DFBD66DC}" type="presParOf" srcId="{B3263371-B20E-4D1C-87B0-F232DC5A756C}" destId="{8CDE9839-8DE1-472C-9904-C93FC90AA559}" srcOrd="0" destOrd="0" presId="urn:microsoft.com/office/officeart/2005/8/layout/orgChart1"/>
    <dgm:cxn modelId="{FB3751AF-5E5F-417F-AEBF-8D414925AAA5}" type="presParOf" srcId="{8CDE9839-8DE1-472C-9904-C93FC90AA559}" destId="{A15FBA2B-7AAA-4593-A287-168E70F88188}" srcOrd="0" destOrd="0" presId="urn:microsoft.com/office/officeart/2005/8/layout/orgChart1"/>
    <dgm:cxn modelId="{B30986A8-DFA0-4B24-985D-1C7DE4495564}" type="presParOf" srcId="{A15FBA2B-7AAA-4593-A287-168E70F88188}" destId="{86D99192-4F64-487A-BE9B-B4D3790AE7BC}" srcOrd="0" destOrd="0" presId="urn:microsoft.com/office/officeart/2005/8/layout/orgChart1"/>
    <dgm:cxn modelId="{5EFD5BE0-D655-4F4B-820E-555821B203B8}" type="presParOf" srcId="{A15FBA2B-7AAA-4593-A287-168E70F88188}" destId="{B2A4EFCD-7609-4E18-A214-10BA88B362DC}" srcOrd="1" destOrd="0" presId="urn:microsoft.com/office/officeart/2005/8/layout/orgChart1"/>
    <dgm:cxn modelId="{95B8737F-F7AB-4C16-972E-E1D32DA42325}" type="presParOf" srcId="{8CDE9839-8DE1-472C-9904-C93FC90AA559}" destId="{05E8A0F8-8F4A-4D16-B455-9B21EE5D83FA}" srcOrd="1" destOrd="0" presId="urn:microsoft.com/office/officeart/2005/8/layout/orgChart1"/>
    <dgm:cxn modelId="{2CEBA2D6-58AE-46BC-8437-A033DC654400}" type="presParOf" srcId="{05E8A0F8-8F4A-4D16-B455-9B21EE5D83FA}" destId="{26748039-6874-42B3-9C6B-2A687CAEDF97}" srcOrd="0" destOrd="0" presId="urn:microsoft.com/office/officeart/2005/8/layout/orgChart1"/>
    <dgm:cxn modelId="{236C6428-2793-4354-B975-88C13385DE78}" type="presParOf" srcId="{05E8A0F8-8F4A-4D16-B455-9B21EE5D83FA}" destId="{1294F536-9FA0-46F5-98BA-18EE92504E46}" srcOrd="1" destOrd="0" presId="urn:microsoft.com/office/officeart/2005/8/layout/orgChart1"/>
    <dgm:cxn modelId="{23035DA4-0772-46A1-AFE9-0E016DFFA766}" type="presParOf" srcId="{1294F536-9FA0-46F5-98BA-18EE92504E46}" destId="{914CB05A-8D64-4CEB-98C4-DA11CADF5EF5}" srcOrd="0" destOrd="0" presId="urn:microsoft.com/office/officeart/2005/8/layout/orgChart1"/>
    <dgm:cxn modelId="{B03BDD83-E17A-4598-9B88-C9C1C9FF2389}" type="presParOf" srcId="{914CB05A-8D64-4CEB-98C4-DA11CADF5EF5}" destId="{19FBE8A8-D4BA-45D1-97CD-FF1210CD856F}" srcOrd="0" destOrd="0" presId="urn:microsoft.com/office/officeart/2005/8/layout/orgChart1"/>
    <dgm:cxn modelId="{2CE32D2B-6FA6-49BA-8B59-FCA923ED310E}" type="presParOf" srcId="{914CB05A-8D64-4CEB-98C4-DA11CADF5EF5}" destId="{D87ADB57-9DB4-476E-8E99-32492AEF6743}" srcOrd="1" destOrd="0" presId="urn:microsoft.com/office/officeart/2005/8/layout/orgChart1"/>
    <dgm:cxn modelId="{792E6F08-80E3-4A98-92C0-3F29F90ED674}" type="presParOf" srcId="{1294F536-9FA0-46F5-98BA-18EE92504E46}" destId="{DBDE0C42-B65A-4FF4-A1B6-4A7374870D94}" srcOrd="1" destOrd="0" presId="urn:microsoft.com/office/officeart/2005/8/layout/orgChart1"/>
    <dgm:cxn modelId="{542CEA88-8FDA-4F9C-B635-427D55EAC855}" type="presParOf" srcId="{1294F536-9FA0-46F5-98BA-18EE92504E46}" destId="{05F5590B-53D8-4D19-A747-694F7E5C5F12}" srcOrd="2" destOrd="0" presId="urn:microsoft.com/office/officeart/2005/8/layout/orgChart1"/>
    <dgm:cxn modelId="{C4514F9C-2335-4D51-A670-F43358DE3B80}" type="presParOf" srcId="{05E8A0F8-8F4A-4D16-B455-9B21EE5D83FA}" destId="{A7D480B0-4C73-431C-876E-C025808B2CAE}" srcOrd="2" destOrd="0" presId="urn:microsoft.com/office/officeart/2005/8/layout/orgChart1"/>
    <dgm:cxn modelId="{A383540E-BE2C-465C-8C27-6CDFA0591EC2}" type="presParOf" srcId="{05E8A0F8-8F4A-4D16-B455-9B21EE5D83FA}" destId="{206D9773-916D-4CEC-A8A0-ED6F1EE506AC}" srcOrd="3" destOrd="0" presId="urn:microsoft.com/office/officeart/2005/8/layout/orgChart1"/>
    <dgm:cxn modelId="{7F7D748F-8505-4C63-9B77-9DA7091C4EC3}" type="presParOf" srcId="{206D9773-916D-4CEC-A8A0-ED6F1EE506AC}" destId="{3A82ABE9-2151-413C-B915-A5BB9790E28A}" srcOrd="0" destOrd="0" presId="urn:microsoft.com/office/officeart/2005/8/layout/orgChart1"/>
    <dgm:cxn modelId="{331FE035-8ADB-4834-9D3C-CB6BA2EC3CF8}" type="presParOf" srcId="{3A82ABE9-2151-413C-B915-A5BB9790E28A}" destId="{8A083F5A-ED43-4CA3-85E0-E3A0CBD8C9BA}" srcOrd="0" destOrd="0" presId="urn:microsoft.com/office/officeart/2005/8/layout/orgChart1"/>
    <dgm:cxn modelId="{35619CBB-9E01-4C11-A714-D352936B4F71}" type="presParOf" srcId="{3A82ABE9-2151-413C-B915-A5BB9790E28A}" destId="{2EDC2F0C-8419-4302-B015-3D1AF6BC0E7C}" srcOrd="1" destOrd="0" presId="urn:microsoft.com/office/officeart/2005/8/layout/orgChart1"/>
    <dgm:cxn modelId="{9018B79B-C474-4D94-8482-D4EE0300C535}" type="presParOf" srcId="{206D9773-916D-4CEC-A8A0-ED6F1EE506AC}" destId="{5BC2F7E0-0FB5-4C83-A499-7741044B16C4}" srcOrd="1" destOrd="0" presId="urn:microsoft.com/office/officeart/2005/8/layout/orgChart1"/>
    <dgm:cxn modelId="{6BC1BB93-A103-4E51-BDDF-D88834F5D2E2}" type="presParOf" srcId="{206D9773-916D-4CEC-A8A0-ED6F1EE506AC}" destId="{17CD3E3E-AA2B-42BD-96F6-5C2F972818EB}" srcOrd="2" destOrd="0" presId="urn:microsoft.com/office/officeart/2005/8/layout/orgChart1"/>
    <dgm:cxn modelId="{EF76E9B1-A3CD-4163-B2DE-CB0C03A2B8E1}" type="presParOf" srcId="{05E8A0F8-8F4A-4D16-B455-9B21EE5D83FA}" destId="{6D5424E5-6CA1-4404-B49D-F5B326A359E2}" srcOrd="4" destOrd="0" presId="urn:microsoft.com/office/officeart/2005/8/layout/orgChart1"/>
    <dgm:cxn modelId="{DF4A6FC2-310F-4FA4-B2C5-1D8F50159AC7}" type="presParOf" srcId="{05E8A0F8-8F4A-4D16-B455-9B21EE5D83FA}" destId="{79751E6C-611F-4226-814D-B2F82BE7E2C2}" srcOrd="5" destOrd="0" presId="urn:microsoft.com/office/officeart/2005/8/layout/orgChart1"/>
    <dgm:cxn modelId="{E7D3AEED-8A39-4161-873F-63F4990924BC}" type="presParOf" srcId="{79751E6C-611F-4226-814D-B2F82BE7E2C2}" destId="{6AC882AA-227D-418D-8EEE-B7E9CFD31A17}" srcOrd="0" destOrd="0" presId="urn:microsoft.com/office/officeart/2005/8/layout/orgChart1"/>
    <dgm:cxn modelId="{99F6958D-0E55-4D40-B9A0-2FA1B932FA72}" type="presParOf" srcId="{6AC882AA-227D-418D-8EEE-B7E9CFD31A17}" destId="{88858FFA-E338-4A9E-A293-65405970FF12}" srcOrd="0" destOrd="0" presId="urn:microsoft.com/office/officeart/2005/8/layout/orgChart1"/>
    <dgm:cxn modelId="{1834F338-0624-403A-AEBA-DD1430E95B34}" type="presParOf" srcId="{6AC882AA-227D-418D-8EEE-B7E9CFD31A17}" destId="{178AD56D-BF96-4F12-8531-33AE4CC645D5}" srcOrd="1" destOrd="0" presId="urn:microsoft.com/office/officeart/2005/8/layout/orgChart1"/>
    <dgm:cxn modelId="{91C9BA02-69D8-44BC-8812-77F9CB2DAB6A}" type="presParOf" srcId="{79751E6C-611F-4226-814D-B2F82BE7E2C2}" destId="{99AF57C7-92FA-4FFE-B348-02D90A4DA256}" srcOrd="1" destOrd="0" presId="urn:microsoft.com/office/officeart/2005/8/layout/orgChart1"/>
    <dgm:cxn modelId="{685B0D42-3E39-4C9F-BBB8-00EB99051E7B}" type="presParOf" srcId="{79751E6C-611F-4226-814D-B2F82BE7E2C2}" destId="{D8FAC14C-2042-483A-9318-4BAE4DCD707F}" srcOrd="2" destOrd="0" presId="urn:microsoft.com/office/officeart/2005/8/layout/orgChart1"/>
    <dgm:cxn modelId="{D0FA29C6-9167-445C-9A54-F7ED0FB17970}" type="presParOf" srcId="{8CDE9839-8DE1-472C-9904-C93FC90AA559}" destId="{E6CFA08A-7145-470C-A659-6A725D85622B}" srcOrd="2" destOrd="0" presId="urn:microsoft.com/office/officeart/2005/8/layout/orgChart1"/>
    <dgm:cxn modelId="{39636D98-0B28-48AA-95D5-A7BB6E345DA3}" type="presParOf" srcId="{E6CFA08A-7145-470C-A659-6A725D85622B}" destId="{84DF7A88-09E1-4F4F-80D0-2433B2C21A86}" srcOrd="0" destOrd="0" presId="urn:microsoft.com/office/officeart/2005/8/layout/orgChart1"/>
    <dgm:cxn modelId="{6B94B4C2-595F-44C4-A212-0DBCB912F8FB}" type="presParOf" srcId="{E6CFA08A-7145-470C-A659-6A725D85622B}" destId="{A0A65379-BDF0-4104-A7F0-643E77F9388B}" srcOrd="1" destOrd="0" presId="urn:microsoft.com/office/officeart/2005/8/layout/orgChart1"/>
    <dgm:cxn modelId="{0F770295-97B4-4D1B-BB6F-17FC3284B722}" type="presParOf" srcId="{A0A65379-BDF0-4104-A7F0-643E77F9388B}" destId="{3784CFC3-F2D9-488A-AE9C-C3568DA512EE}" srcOrd="0" destOrd="0" presId="urn:microsoft.com/office/officeart/2005/8/layout/orgChart1"/>
    <dgm:cxn modelId="{EADC5A89-F72F-4EED-97A8-18A7819E802C}" type="presParOf" srcId="{3784CFC3-F2D9-488A-AE9C-C3568DA512EE}" destId="{D626C255-1536-4EB0-A4A3-D107C591C8D4}" srcOrd="0" destOrd="0" presId="urn:microsoft.com/office/officeart/2005/8/layout/orgChart1"/>
    <dgm:cxn modelId="{89464AF4-947C-4ABA-90B4-34386309885E}" type="presParOf" srcId="{3784CFC3-F2D9-488A-AE9C-C3568DA512EE}" destId="{2A54EBA9-5ADF-4115-A1E6-A8CF925559FD}" srcOrd="1" destOrd="0" presId="urn:microsoft.com/office/officeart/2005/8/layout/orgChart1"/>
    <dgm:cxn modelId="{E2D5285D-26C5-4194-A849-0620D7BE58C0}" type="presParOf" srcId="{A0A65379-BDF0-4104-A7F0-643E77F9388B}" destId="{86C08062-08DC-4E99-8089-B9A6DB7B0CC3}" srcOrd="1" destOrd="0" presId="urn:microsoft.com/office/officeart/2005/8/layout/orgChart1"/>
    <dgm:cxn modelId="{011B5433-5DA0-4157-8B29-9933B8110407}" type="presParOf" srcId="{A0A65379-BDF0-4104-A7F0-643E77F9388B}" destId="{1D30BE1A-1909-4D61-8B81-19B28E740DFA}" srcOrd="2" destOrd="0" presId="urn:microsoft.com/office/officeart/2005/8/layout/orgChart1"/>
    <dgm:cxn modelId="{D99DA932-4D7E-4C06-BDB6-B9D93758BB39}" type="presParOf" srcId="{E6CFA08A-7145-470C-A659-6A725D85622B}" destId="{311221EF-281F-45E0-B29F-8FA0C097C95B}" srcOrd="2" destOrd="0" presId="urn:microsoft.com/office/officeart/2005/8/layout/orgChart1"/>
    <dgm:cxn modelId="{C6750AEA-3067-4F32-A784-4E87BEEEBBF2}" type="presParOf" srcId="{E6CFA08A-7145-470C-A659-6A725D85622B}" destId="{ECE595D0-09AB-4E57-BBCC-6D24CFBC3629}" srcOrd="3" destOrd="0" presId="urn:microsoft.com/office/officeart/2005/8/layout/orgChart1"/>
    <dgm:cxn modelId="{BEAE6498-9B46-4BBA-ABE2-2B843C7366C3}" type="presParOf" srcId="{ECE595D0-09AB-4E57-BBCC-6D24CFBC3629}" destId="{4F60EE43-4B0B-490C-A0CB-809D9B846E62}" srcOrd="0" destOrd="0" presId="urn:microsoft.com/office/officeart/2005/8/layout/orgChart1"/>
    <dgm:cxn modelId="{B6656184-2DD6-4CD6-A581-2D48C9B73261}" type="presParOf" srcId="{4F60EE43-4B0B-490C-A0CB-809D9B846E62}" destId="{28B7969A-AD4F-4559-BE49-5614ED8DD292}" srcOrd="0" destOrd="0" presId="urn:microsoft.com/office/officeart/2005/8/layout/orgChart1"/>
    <dgm:cxn modelId="{0BC59D46-F843-4F74-92AE-5656C6454795}" type="presParOf" srcId="{4F60EE43-4B0B-490C-A0CB-809D9B846E62}" destId="{785F4A92-9028-416E-8C10-44C6D452CD70}" srcOrd="1" destOrd="0" presId="urn:microsoft.com/office/officeart/2005/8/layout/orgChart1"/>
    <dgm:cxn modelId="{211A66B6-8D4F-46EA-AD9D-A3244362333A}" type="presParOf" srcId="{ECE595D0-09AB-4E57-BBCC-6D24CFBC3629}" destId="{F7F2756C-57A5-4480-A5D7-5938561366F0}" srcOrd="1" destOrd="0" presId="urn:microsoft.com/office/officeart/2005/8/layout/orgChart1"/>
    <dgm:cxn modelId="{9B89E3A5-8DF5-44F1-BDA8-0A4E42D6CA57}" type="presParOf" srcId="{ECE595D0-09AB-4E57-BBCC-6D24CFBC3629}" destId="{0DABD4CA-631D-4D9B-AEB5-C33B5122077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Jefe(a)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Resoluciones</a:t>
          </a:r>
          <a:endParaRPr lang="es-MX" altLang="es-MX" sz="1200" dirty="0" smtClean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Secretaria(o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de Asuntos </a:t>
          </a:r>
          <a:r>
            <a:rPr lang="es-MX" altLang="es-MX" sz="1200" dirty="0" smtClean="0"/>
            <a:t>Internos</a:t>
          </a:r>
          <a:endParaRPr lang="es-MX" altLang="es-MX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F47D3DC-65A3-4826-B841-512C663F77C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Abogados(as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0E54B542-D2E5-4941-A19E-1F2FDD909DC0}" type="par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D39F905-FC29-4336-B293-F3F28058D8BA}" type="sib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67E391C0-BA7A-4874-A236-9BC3C4CAB6E9}" type="asst">
      <dgm:prSet custT="1"/>
      <dgm:spPr/>
      <dgm:t>
        <a:bodyPr/>
        <a:lstStyle/>
        <a:p>
          <a:r>
            <a:rPr lang="es-ES" sz="1200" dirty="0" smtClean="0"/>
            <a:t>Notificador(a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9DAC4CB7-DF97-4F6C-9119-21BCED1DA7B7}" type="parTrans" cxnId="{26ADE933-8865-4FD7-AE47-52D3C7CE8E69}">
      <dgm:prSet/>
      <dgm:spPr/>
      <dgm:t>
        <a:bodyPr/>
        <a:lstStyle/>
        <a:p>
          <a:endParaRPr lang="es-ES" sz="1200"/>
        </a:p>
      </dgm:t>
    </dgm:pt>
    <dgm:pt modelId="{24624D92-94E3-4D3C-8B12-B140C91139BB}" type="sibTrans" cxnId="{26ADE933-8865-4FD7-AE47-52D3C7CE8E69}">
      <dgm:prSet/>
      <dgm:spPr/>
      <dgm:t>
        <a:bodyPr/>
        <a:lstStyle/>
        <a:p>
          <a:endParaRPr lang="es-ES" sz="1200"/>
        </a:p>
      </dgm:t>
    </dgm:pt>
    <dgm:pt modelId="{ACA49435-B489-4D60-8FD5-AE45990A3FD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Jurídico(a)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Auxiliar</a:t>
          </a:r>
          <a:endParaRPr lang="es-MX" sz="1200" dirty="0" smtClean="0"/>
        </a:p>
      </dgm:t>
    </dgm:pt>
    <dgm:pt modelId="{BE80B887-F4D7-4AEE-B5A7-7FD22786CB33}" type="parTrans" cxnId="{A4AAEB91-C0D8-49A2-862E-5048B3A8FA75}">
      <dgm:prSet/>
      <dgm:spPr/>
      <dgm:t>
        <a:bodyPr/>
        <a:lstStyle/>
        <a:p>
          <a:endParaRPr lang="es-ES" sz="1200"/>
        </a:p>
      </dgm:t>
    </dgm:pt>
    <dgm:pt modelId="{C64EF980-C1E2-489B-B3FF-9FCA31632C04}" type="sibTrans" cxnId="{A4AAEB91-C0D8-49A2-862E-5048B3A8FA75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59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BC238630-0388-487E-BBA1-17BD6BF40EB8}" type="pres">
      <dgm:prSet presAssocID="{0E54B542-D2E5-4941-A19E-1F2FDD909DC0}" presName="Name35" presStyleLbl="parChTrans1D3" presStyleIdx="0" presStyleCnt="2"/>
      <dgm:spPr/>
      <dgm:t>
        <a:bodyPr/>
        <a:lstStyle/>
        <a:p>
          <a:endParaRPr lang="es-MX"/>
        </a:p>
      </dgm:t>
    </dgm:pt>
    <dgm:pt modelId="{CA5F9BE9-8250-4333-A894-0A41FDD3C53D}" type="pres">
      <dgm:prSet presAssocID="{7F47D3DC-65A3-4826-B841-512C663F77CD}" presName="hierRoot2" presStyleCnt="0">
        <dgm:presLayoutVars>
          <dgm:hierBranch val="init"/>
        </dgm:presLayoutVars>
      </dgm:prSet>
      <dgm:spPr/>
    </dgm:pt>
    <dgm:pt modelId="{1B0FCD43-5F0A-46D1-B8FA-3F6AFFC5378C}" type="pres">
      <dgm:prSet presAssocID="{7F47D3DC-65A3-4826-B841-512C663F77CD}" presName="rootComposite" presStyleCnt="0"/>
      <dgm:spPr/>
    </dgm:pt>
    <dgm:pt modelId="{7E45E9B0-083B-46AD-BDBA-25D37BB93875}" type="pres">
      <dgm:prSet presAssocID="{7F47D3DC-65A3-4826-B841-512C663F77CD}" presName="rootText" presStyleLbl="node3" presStyleIdx="0" presStyleCnt="2" custScaleX="108598" custScaleY="1101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156586-0CE3-46B2-97ED-5183EEF5D98E}" type="pres">
      <dgm:prSet presAssocID="{7F47D3DC-65A3-4826-B841-512C663F77CD}" presName="rootConnector" presStyleLbl="node3" presStyleIdx="0" presStyleCnt="2"/>
      <dgm:spPr/>
      <dgm:t>
        <a:bodyPr/>
        <a:lstStyle/>
        <a:p>
          <a:endParaRPr lang="es-ES"/>
        </a:p>
      </dgm:t>
    </dgm:pt>
    <dgm:pt modelId="{C9DBC394-CC2A-4127-BD40-88BA3D8B7BC1}" type="pres">
      <dgm:prSet presAssocID="{7F47D3DC-65A3-4826-B841-512C663F77CD}" presName="hierChild4" presStyleCnt="0"/>
      <dgm:spPr/>
    </dgm:pt>
    <dgm:pt modelId="{A2410690-C37B-414B-A8F7-D02D6A7C3A14}" type="pres">
      <dgm:prSet presAssocID="{7F47D3DC-65A3-4826-B841-512C663F77CD}" presName="hierChild5" presStyleCnt="0"/>
      <dgm:spPr/>
    </dgm:pt>
    <dgm:pt modelId="{6208DE0C-6723-49F9-9B4D-51D8163DADB6}" type="pres">
      <dgm:prSet presAssocID="{BE80B887-F4D7-4AEE-B5A7-7FD22786CB33}" presName="Name35" presStyleLbl="parChTrans1D3" presStyleIdx="1" presStyleCnt="2"/>
      <dgm:spPr/>
      <dgm:t>
        <a:bodyPr/>
        <a:lstStyle/>
        <a:p>
          <a:endParaRPr lang="es-ES"/>
        </a:p>
      </dgm:t>
    </dgm:pt>
    <dgm:pt modelId="{A130714C-F2FB-42E1-A3B5-C87D1596EF2C}" type="pres">
      <dgm:prSet presAssocID="{ACA49435-B489-4D60-8FD5-AE45990A3FD9}" presName="hierRoot2" presStyleCnt="0">
        <dgm:presLayoutVars>
          <dgm:hierBranch val="init"/>
        </dgm:presLayoutVars>
      </dgm:prSet>
      <dgm:spPr/>
    </dgm:pt>
    <dgm:pt modelId="{DD9CCACD-6CD7-493C-8827-45E876BD5DE5}" type="pres">
      <dgm:prSet presAssocID="{ACA49435-B489-4D60-8FD5-AE45990A3FD9}" presName="rootComposite" presStyleCnt="0"/>
      <dgm:spPr/>
    </dgm:pt>
    <dgm:pt modelId="{52CF8A46-A6A4-4143-9033-C104F912B17F}" type="pres">
      <dgm:prSet presAssocID="{ACA49435-B489-4D60-8FD5-AE45990A3FD9}" presName="rootText" presStyleLbl="node3" presStyleIdx="1" presStyleCnt="2" custScaleX="108598" custScaleY="1101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A20B80-EE8D-4D8B-B024-4BD6F5693F59}" type="pres">
      <dgm:prSet presAssocID="{ACA49435-B489-4D60-8FD5-AE45990A3FD9}" presName="rootConnector" presStyleLbl="node3" presStyleIdx="1" presStyleCnt="2"/>
      <dgm:spPr/>
      <dgm:t>
        <a:bodyPr/>
        <a:lstStyle/>
        <a:p>
          <a:endParaRPr lang="es-ES"/>
        </a:p>
      </dgm:t>
    </dgm:pt>
    <dgm:pt modelId="{1E6AE9A3-9AC8-49A7-B687-736A4DDC0F62}" type="pres">
      <dgm:prSet presAssocID="{ACA49435-B489-4D60-8FD5-AE45990A3FD9}" presName="hierChild4" presStyleCnt="0"/>
      <dgm:spPr/>
    </dgm:pt>
    <dgm:pt modelId="{A3222E16-9487-4665-BD17-C8D2826201BE}" type="pres">
      <dgm:prSet presAssocID="{ACA49435-B489-4D60-8FD5-AE45990A3FD9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3"/>
      <dgm:spPr/>
      <dgm:t>
        <a:bodyPr/>
        <a:lstStyle/>
        <a:p>
          <a:endParaRPr lang="es-MX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B796DEB7-6910-47D6-9011-53BAD3FCB683}" type="pres">
      <dgm:prSet presAssocID="{9DAC4CB7-DF97-4F6C-9119-21BCED1DA7B7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D633D29-C714-49FF-AA10-996D3FAC9906}" type="pres">
      <dgm:prSet presAssocID="{67E391C0-BA7A-4874-A236-9BC3C4CAB6E9}" presName="hierRoot3" presStyleCnt="0">
        <dgm:presLayoutVars>
          <dgm:hierBranch val="init"/>
        </dgm:presLayoutVars>
      </dgm:prSet>
      <dgm:spPr/>
    </dgm:pt>
    <dgm:pt modelId="{87EDBBCC-9DE8-47B7-AE32-8797534C2957}" type="pres">
      <dgm:prSet presAssocID="{67E391C0-BA7A-4874-A236-9BC3C4CAB6E9}" presName="rootComposite3" presStyleCnt="0"/>
      <dgm:spPr/>
    </dgm:pt>
    <dgm:pt modelId="{DEFCFE64-DCC5-403C-A7EF-97FB2EAD8743}" type="pres">
      <dgm:prSet presAssocID="{67E391C0-BA7A-4874-A236-9BC3C4CAB6E9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98C4C2-C99F-4D50-B114-2F7CFAD5E56C}" type="pres">
      <dgm:prSet presAssocID="{67E391C0-BA7A-4874-A236-9BC3C4CAB6E9}" presName="rootConnector3" presStyleLbl="asst1" presStyleIdx="1" presStyleCnt="2"/>
      <dgm:spPr/>
      <dgm:t>
        <a:bodyPr/>
        <a:lstStyle/>
        <a:p>
          <a:endParaRPr lang="es-ES"/>
        </a:p>
      </dgm:t>
    </dgm:pt>
    <dgm:pt modelId="{E8C5CF95-7F8E-4DDA-813F-B8EEC19FF47F}" type="pres">
      <dgm:prSet presAssocID="{67E391C0-BA7A-4874-A236-9BC3C4CAB6E9}" presName="hierChild6" presStyleCnt="0"/>
      <dgm:spPr/>
    </dgm:pt>
    <dgm:pt modelId="{4E7D36A5-8D7F-46FF-ABCB-755481606E33}" type="pres">
      <dgm:prSet presAssocID="{67E391C0-BA7A-4874-A236-9BC3C4CAB6E9}" presName="hierChild7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8794E3E-EDDB-4061-87E5-E91F595D36B2}" type="presOf" srcId="{ACA49435-B489-4D60-8FD5-AE45990A3FD9}" destId="{52CF8A46-A6A4-4143-9033-C104F912B17F}" srcOrd="0" destOrd="0" presId="urn:microsoft.com/office/officeart/2005/8/layout/orgChart1"/>
    <dgm:cxn modelId="{201BF1BE-9656-4705-83BF-22D1007F1A59}" srcId="{41568039-9809-4B2B-BA51-64E0E23C2BBE}" destId="{7F47D3DC-65A3-4826-B841-512C663F77CD}" srcOrd="0" destOrd="0" parTransId="{0E54B542-D2E5-4941-A19E-1F2FDD909DC0}" sibTransId="{AD39F905-FC29-4336-B293-F3F28058D8BA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A4AAEB91-C0D8-49A2-862E-5048B3A8FA75}" srcId="{41568039-9809-4B2B-BA51-64E0E23C2BBE}" destId="{ACA49435-B489-4D60-8FD5-AE45990A3FD9}" srcOrd="1" destOrd="0" parTransId="{BE80B887-F4D7-4AEE-B5A7-7FD22786CB33}" sibTransId="{C64EF980-C1E2-489B-B3FF-9FCA31632C04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D14D6E53-59D5-4D4F-BFDC-E22F10ED02A4}" type="presOf" srcId="{7F47D3DC-65A3-4826-B841-512C663F77CD}" destId="{26156586-0CE3-46B2-97ED-5183EEF5D98E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26ADE933-8865-4FD7-AE47-52D3C7CE8E69}" srcId="{9DEA55C1-E59C-4B5B-90DC-1D0B54C2B20C}" destId="{67E391C0-BA7A-4874-A236-9BC3C4CAB6E9}" srcOrd="2" destOrd="0" parTransId="{9DAC4CB7-DF97-4F6C-9119-21BCED1DA7B7}" sibTransId="{24624D92-94E3-4D3C-8B12-B140C91139BB}"/>
    <dgm:cxn modelId="{9D5FF342-E72C-4E6F-AF50-B4D23A6EE3B8}" type="presOf" srcId="{ACA49435-B489-4D60-8FD5-AE45990A3FD9}" destId="{B7A20B80-EE8D-4D8B-B024-4BD6F5693F59}" srcOrd="1" destOrd="0" presId="urn:microsoft.com/office/officeart/2005/8/layout/orgChart1"/>
    <dgm:cxn modelId="{EDBB895C-F9CD-4685-B8AC-829A5B70B9CE}" type="presOf" srcId="{67E391C0-BA7A-4874-A236-9BC3C4CAB6E9}" destId="{DEFCFE64-DCC5-403C-A7EF-97FB2EAD8743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1967A3B0-A817-4717-879F-9F87E1CF08F7}" type="presOf" srcId="{BE80B887-F4D7-4AEE-B5A7-7FD22786CB33}" destId="{6208DE0C-6723-49F9-9B4D-51D8163DADB6}" srcOrd="0" destOrd="0" presId="urn:microsoft.com/office/officeart/2005/8/layout/orgChart1"/>
    <dgm:cxn modelId="{6D8347B9-A678-48C7-B5D2-A8AE01ADE122}" type="presOf" srcId="{9DAC4CB7-DF97-4F6C-9119-21BCED1DA7B7}" destId="{B796DEB7-6910-47D6-9011-53BAD3FCB683}" srcOrd="0" destOrd="0" presId="urn:microsoft.com/office/officeart/2005/8/layout/orgChart1"/>
    <dgm:cxn modelId="{18DC83AB-7C6C-473F-91AF-909914CF0157}" type="presOf" srcId="{7F47D3DC-65A3-4826-B841-512C663F77CD}" destId="{7E45E9B0-083B-46AD-BDBA-25D37BB93875}" srcOrd="0" destOrd="0" presId="urn:microsoft.com/office/officeart/2005/8/layout/orgChart1"/>
    <dgm:cxn modelId="{F8DFDA16-01EA-40C2-AEFE-4A689DFD4FDD}" type="presOf" srcId="{0E54B542-D2E5-4941-A19E-1F2FDD909DC0}" destId="{BC238630-0388-487E-BBA1-17BD6BF40EB8}" srcOrd="0" destOrd="0" presId="urn:microsoft.com/office/officeart/2005/8/layout/orgChart1"/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36D17E0E-F6D1-4590-BCBE-9BC8C613A00B}" type="presOf" srcId="{67E391C0-BA7A-4874-A236-9BC3C4CAB6E9}" destId="{5998C4C2-C99F-4D50-B114-2F7CFAD5E56C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43552FD-E115-41E3-BCBA-5009BEE200D4}" type="presParOf" srcId="{DBDE0C42-B65A-4FF4-A1B6-4A7374870D94}" destId="{BC238630-0388-487E-BBA1-17BD6BF40EB8}" srcOrd="0" destOrd="0" presId="urn:microsoft.com/office/officeart/2005/8/layout/orgChart1"/>
    <dgm:cxn modelId="{7EB8244F-28C8-4874-A4CD-42E92440B456}" type="presParOf" srcId="{DBDE0C42-B65A-4FF4-A1B6-4A7374870D94}" destId="{CA5F9BE9-8250-4333-A894-0A41FDD3C53D}" srcOrd="1" destOrd="0" presId="urn:microsoft.com/office/officeart/2005/8/layout/orgChart1"/>
    <dgm:cxn modelId="{E6C07715-B05C-4CF6-BDA6-0D6A7A399F5D}" type="presParOf" srcId="{CA5F9BE9-8250-4333-A894-0A41FDD3C53D}" destId="{1B0FCD43-5F0A-46D1-B8FA-3F6AFFC5378C}" srcOrd="0" destOrd="0" presId="urn:microsoft.com/office/officeart/2005/8/layout/orgChart1"/>
    <dgm:cxn modelId="{CDC4A29C-64D4-42F1-9225-A1F6D076DAA9}" type="presParOf" srcId="{1B0FCD43-5F0A-46D1-B8FA-3F6AFFC5378C}" destId="{7E45E9B0-083B-46AD-BDBA-25D37BB93875}" srcOrd="0" destOrd="0" presId="urn:microsoft.com/office/officeart/2005/8/layout/orgChart1"/>
    <dgm:cxn modelId="{FAF08127-2B9C-4FEA-A7C7-F1AC7831376C}" type="presParOf" srcId="{1B0FCD43-5F0A-46D1-B8FA-3F6AFFC5378C}" destId="{26156586-0CE3-46B2-97ED-5183EEF5D98E}" srcOrd="1" destOrd="0" presId="urn:microsoft.com/office/officeart/2005/8/layout/orgChart1"/>
    <dgm:cxn modelId="{0A17DDB7-3229-42E8-9FBD-01F49E416992}" type="presParOf" srcId="{CA5F9BE9-8250-4333-A894-0A41FDD3C53D}" destId="{C9DBC394-CC2A-4127-BD40-88BA3D8B7BC1}" srcOrd="1" destOrd="0" presId="urn:microsoft.com/office/officeart/2005/8/layout/orgChart1"/>
    <dgm:cxn modelId="{EB0B8EE0-F6E7-4EB4-8C5F-97652F55DD6E}" type="presParOf" srcId="{CA5F9BE9-8250-4333-A894-0A41FDD3C53D}" destId="{A2410690-C37B-414B-A8F7-D02D6A7C3A14}" srcOrd="2" destOrd="0" presId="urn:microsoft.com/office/officeart/2005/8/layout/orgChart1"/>
    <dgm:cxn modelId="{6D7EC8E8-9662-45E2-892B-65830EDB3EEE}" type="presParOf" srcId="{DBDE0C42-B65A-4FF4-A1B6-4A7374870D94}" destId="{6208DE0C-6723-49F9-9B4D-51D8163DADB6}" srcOrd="2" destOrd="0" presId="urn:microsoft.com/office/officeart/2005/8/layout/orgChart1"/>
    <dgm:cxn modelId="{FCF1DE29-C4C8-47C7-A04E-6CD13C4278E6}" type="presParOf" srcId="{DBDE0C42-B65A-4FF4-A1B6-4A7374870D94}" destId="{A130714C-F2FB-42E1-A3B5-C87D1596EF2C}" srcOrd="3" destOrd="0" presId="urn:microsoft.com/office/officeart/2005/8/layout/orgChart1"/>
    <dgm:cxn modelId="{99D801F8-0CAA-4D96-8C92-A7BB3E0515E4}" type="presParOf" srcId="{A130714C-F2FB-42E1-A3B5-C87D1596EF2C}" destId="{DD9CCACD-6CD7-493C-8827-45E876BD5DE5}" srcOrd="0" destOrd="0" presId="urn:microsoft.com/office/officeart/2005/8/layout/orgChart1"/>
    <dgm:cxn modelId="{8BA86813-05E0-4263-B048-55BE8B0A0070}" type="presParOf" srcId="{DD9CCACD-6CD7-493C-8827-45E876BD5DE5}" destId="{52CF8A46-A6A4-4143-9033-C104F912B17F}" srcOrd="0" destOrd="0" presId="urn:microsoft.com/office/officeart/2005/8/layout/orgChart1"/>
    <dgm:cxn modelId="{C39FB25A-A7B9-4938-B808-FD8AEB0A0BFC}" type="presParOf" srcId="{DD9CCACD-6CD7-493C-8827-45E876BD5DE5}" destId="{B7A20B80-EE8D-4D8B-B024-4BD6F5693F59}" srcOrd="1" destOrd="0" presId="urn:microsoft.com/office/officeart/2005/8/layout/orgChart1"/>
    <dgm:cxn modelId="{3559B685-11BC-4F60-B0DC-D698BFA8C871}" type="presParOf" srcId="{A130714C-F2FB-42E1-A3B5-C87D1596EF2C}" destId="{1E6AE9A3-9AC8-49A7-B687-736A4DDC0F62}" srcOrd="1" destOrd="0" presId="urn:microsoft.com/office/officeart/2005/8/layout/orgChart1"/>
    <dgm:cxn modelId="{CF6F9958-15B2-46BF-9D90-4584FE76BF62}" type="presParOf" srcId="{A130714C-F2FB-42E1-A3B5-C87D1596EF2C}" destId="{A3222E16-9487-4665-BD17-C8D2826201BE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  <dgm:cxn modelId="{C14F7555-8D29-4FC6-A858-FC9B3F2DA48D}" type="presParOf" srcId="{E6CFA08A-7145-470C-A659-6A725D85622B}" destId="{B796DEB7-6910-47D6-9011-53BAD3FCB683}" srcOrd="2" destOrd="0" presId="urn:microsoft.com/office/officeart/2005/8/layout/orgChart1"/>
    <dgm:cxn modelId="{72FFFBA8-EB65-44B6-8FF1-9902D36F19BA}" type="presParOf" srcId="{E6CFA08A-7145-470C-A659-6A725D85622B}" destId="{9D633D29-C714-49FF-AA10-996D3FAC9906}" srcOrd="3" destOrd="0" presId="urn:microsoft.com/office/officeart/2005/8/layout/orgChart1"/>
    <dgm:cxn modelId="{AEC58BF3-D9EC-4C2C-B41A-3B25423937AD}" type="presParOf" srcId="{9D633D29-C714-49FF-AA10-996D3FAC9906}" destId="{87EDBBCC-9DE8-47B7-AE32-8797534C2957}" srcOrd="0" destOrd="0" presId="urn:microsoft.com/office/officeart/2005/8/layout/orgChart1"/>
    <dgm:cxn modelId="{DC5E0E54-8696-49AF-8E30-D070A7BD3228}" type="presParOf" srcId="{87EDBBCC-9DE8-47B7-AE32-8797534C2957}" destId="{DEFCFE64-DCC5-403C-A7EF-97FB2EAD8743}" srcOrd="0" destOrd="0" presId="urn:microsoft.com/office/officeart/2005/8/layout/orgChart1"/>
    <dgm:cxn modelId="{7159E6BC-2E8B-42EA-B37D-C7E03FDD504D}" type="presParOf" srcId="{87EDBBCC-9DE8-47B7-AE32-8797534C2957}" destId="{5998C4C2-C99F-4D50-B114-2F7CFAD5E56C}" srcOrd="1" destOrd="0" presId="urn:microsoft.com/office/officeart/2005/8/layout/orgChart1"/>
    <dgm:cxn modelId="{D1792ACF-F160-4C6B-8335-2B541EC3D609}" type="presParOf" srcId="{9D633D29-C714-49FF-AA10-996D3FAC9906}" destId="{E8C5CF95-7F8E-4DDA-813F-B8EEC19FF47F}" srcOrd="1" destOrd="0" presId="urn:microsoft.com/office/officeart/2005/8/layout/orgChart1"/>
    <dgm:cxn modelId="{A48C9DDD-9D3E-42D2-92D6-5B69323C490B}" type="presParOf" srcId="{9D633D29-C714-49FF-AA10-996D3FAC9906}" destId="{4E7D36A5-8D7F-46FF-ABCB-755481606E3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Coordinador(a) de Comunicación </a:t>
          </a:r>
          <a:r>
            <a:rPr lang="es-MX" altLang="es-MX" sz="1200" dirty="0" smtClean="0">
              <a:solidFill>
                <a:schemeClr val="tx1"/>
              </a:solidFill>
            </a:rPr>
            <a:t>Social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356E864-2404-463D-A64C-A155F0DAE4F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Encargado(a) de </a:t>
          </a:r>
          <a:r>
            <a:rPr lang="es-MX" altLang="es-MX" sz="1200" dirty="0" smtClean="0">
              <a:solidFill>
                <a:schemeClr val="tx1"/>
              </a:solidFill>
            </a:rPr>
            <a:t>Prensa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1B72593C-4913-43EA-B599-3DF0D50ACEC5}" type="par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DCEA50A-08E9-4771-9C72-6B8F33B3FF26}" type="sib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F47D3DC-65A3-4826-B841-512C663F77C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Diseñador(a</a:t>
          </a:r>
          <a:r>
            <a:rPr lang="es-MX" altLang="es-MX" sz="1200" dirty="0" smtClean="0">
              <a:solidFill>
                <a:schemeClr val="tx1"/>
              </a:solidFill>
            </a:rPr>
            <a:t>)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0E54B542-D2E5-4941-A19E-1F2FDD909DC0}" type="par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D39F905-FC29-4336-B293-F3F28058D8BA}" type="sib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B021D58F-DAE0-4E08-9FE5-3743A6FB6B8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1" dirty="0" smtClean="0">
              <a:solidFill>
                <a:schemeClr val="tx1"/>
              </a:solidFill>
            </a:rPr>
            <a:t>PRENSA</a:t>
          </a:r>
        </a:p>
      </dgm:t>
    </dgm:pt>
    <dgm:pt modelId="{8E56D957-6130-4640-912B-5F6CBFB80212}" type="parTrans" cxnId="{8B5D1DC9-9A51-4ACF-A88A-4E7716BEDD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4A2D148-11B1-4DC6-BAD1-A6F8913D1116}" type="sibTrans" cxnId="{8B5D1DC9-9A51-4ACF-A88A-4E7716BEDD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FEAEBCD-35CC-4E14-BEA9-67B272C26B3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Fotógrafo(a</a:t>
          </a:r>
          <a:r>
            <a:rPr lang="es-MX" altLang="es-MX" sz="1200" dirty="0" smtClean="0">
              <a:solidFill>
                <a:schemeClr val="tx1"/>
              </a:solidFill>
            </a:rPr>
            <a:t>)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494425A7-5889-483A-85AC-13096A5B7ABE}" type="parTrans" cxnId="{35BD5AF7-760C-40E2-B5D4-135FBCC3ABA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E095A38-906F-417D-9743-4ACE419FE145}" type="sibTrans" cxnId="{35BD5AF7-760C-40E2-B5D4-135FBCC3ABA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96F2509-F84D-4D70-B8A2-27280327E89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Secretaria(o</a:t>
          </a:r>
          <a:r>
            <a:rPr lang="es-MX" altLang="es-MX" sz="1200" dirty="0" smtClean="0">
              <a:solidFill>
                <a:schemeClr val="tx1"/>
              </a:solidFill>
            </a:rPr>
            <a:t>)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0CE00EF1-B23D-4EE2-9175-77B6FB6D50E5}" type="parTrans" cxnId="{97784A8B-CE28-43CB-8D54-3F69ADA5EAC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4809AD0B-BD2F-4F7B-B242-8D8FB8D24414}" type="sibTrans" cxnId="{97784A8B-CE28-43CB-8D54-3F69ADA5EAC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528BA33-33A3-46CA-AABC-5EE46DE23A4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Auxiliares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461F3429-E813-40E7-A2D7-A7DF20DE1100}" type="parTrans" cxnId="{EFDEB7AB-7803-4D51-80FD-6610FE45EB8E}">
      <dgm:prSet/>
      <dgm:spPr/>
      <dgm:t>
        <a:bodyPr/>
        <a:lstStyle/>
        <a:p>
          <a:endParaRPr lang="es-ES" sz="1200"/>
        </a:p>
      </dgm:t>
    </dgm:pt>
    <dgm:pt modelId="{D193A67E-4BF6-4145-9836-0E0C3F186458}" type="sibTrans" cxnId="{EFDEB7AB-7803-4D51-80FD-6610FE45EB8E}">
      <dgm:prSet/>
      <dgm:spPr/>
      <dgm:t>
        <a:bodyPr/>
        <a:lstStyle/>
        <a:p>
          <a:endParaRPr lang="es-ES" sz="1200"/>
        </a:p>
      </dgm:t>
    </dgm:pt>
    <dgm:pt modelId="{7CB7DFFB-0248-4B7D-BFDD-AFD408E3CE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solidFill>
                <a:schemeClr val="tx1"/>
              </a:solidFill>
            </a:rPr>
            <a:t>Abogado(a</a:t>
          </a:r>
          <a:r>
            <a:rPr lang="es-MX" altLang="es-MX" sz="1200" dirty="0" smtClean="0">
              <a:solidFill>
                <a:schemeClr val="tx1"/>
              </a:solidFill>
            </a:rPr>
            <a:t>)</a:t>
          </a:r>
          <a:endParaRPr lang="es-MX" altLang="es-MX" sz="1200" dirty="0" smtClean="0">
            <a:solidFill>
              <a:schemeClr val="tx1"/>
            </a:solidFill>
          </a:endParaRPr>
        </a:p>
      </dgm:t>
    </dgm:pt>
    <dgm:pt modelId="{1749D037-A503-414E-9D12-6F5F4D2897B2}" type="parTrans" cxnId="{C877455A-9220-4990-A338-76952E7D8CE0}">
      <dgm:prSet/>
      <dgm:spPr/>
      <dgm:t>
        <a:bodyPr/>
        <a:lstStyle/>
        <a:p>
          <a:endParaRPr lang="es-ES" sz="1200"/>
        </a:p>
      </dgm:t>
    </dgm:pt>
    <dgm:pt modelId="{C6AE3357-AA47-4FC7-963B-49C11313A048}" type="sibTrans" cxnId="{C877455A-9220-4990-A338-76952E7D8CE0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09475" custScaleY="118428" custLinFactNeighborY="-512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009DAAC9-CED8-4987-B70B-3665FF4F2061}" type="pres">
      <dgm:prSet presAssocID="{1B72593C-4913-43EA-B599-3DF0D50ACEC5}" presName="Name37" presStyleLbl="parChTrans1D2" presStyleIdx="0" presStyleCnt="1"/>
      <dgm:spPr/>
      <dgm:t>
        <a:bodyPr/>
        <a:lstStyle/>
        <a:p>
          <a:endParaRPr lang="es-MX"/>
        </a:p>
      </dgm:t>
    </dgm:pt>
    <dgm:pt modelId="{DAE05D75-A49E-4AB5-9144-7DF9735A4CB5}" type="pres">
      <dgm:prSet presAssocID="{D356E864-2404-463D-A64C-A155F0DAE4F2}" presName="hierRoot2" presStyleCnt="0">
        <dgm:presLayoutVars>
          <dgm:hierBranch/>
        </dgm:presLayoutVars>
      </dgm:prSet>
      <dgm:spPr/>
    </dgm:pt>
    <dgm:pt modelId="{F9FBAB4A-12A0-49D7-88E2-4B16A4B1914A}" type="pres">
      <dgm:prSet presAssocID="{D356E864-2404-463D-A64C-A155F0DAE4F2}" presName="rootComposite" presStyleCnt="0"/>
      <dgm:spPr/>
    </dgm:pt>
    <dgm:pt modelId="{6F525FFA-20EB-4B47-B8E9-7016B7C39B5D}" type="pres">
      <dgm:prSet presAssocID="{D356E864-2404-463D-A64C-A155F0DAE4F2}" presName="rootText" presStyleLbl="node2" presStyleIdx="0" presStyleCnt="1" custScaleX="147603" custScaleY="98402" custLinFactNeighborY="-269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822A2D-B0B0-4EF3-B168-5BD416AB62CD}" type="pres">
      <dgm:prSet presAssocID="{D356E864-2404-463D-A64C-A155F0DAE4F2}" presName="rootConnector" presStyleLbl="node2" presStyleIdx="0" presStyleCnt="1"/>
      <dgm:spPr/>
      <dgm:t>
        <a:bodyPr/>
        <a:lstStyle/>
        <a:p>
          <a:endParaRPr lang="es-ES"/>
        </a:p>
      </dgm:t>
    </dgm:pt>
    <dgm:pt modelId="{C184D97E-757B-4F46-B599-B6D98EA56E73}" type="pres">
      <dgm:prSet presAssocID="{D356E864-2404-463D-A64C-A155F0DAE4F2}" presName="hierChild4" presStyleCnt="0"/>
      <dgm:spPr/>
    </dgm:pt>
    <dgm:pt modelId="{BC238630-0388-487E-BBA1-17BD6BF40EB8}" type="pres">
      <dgm:prSet presAssocID="{0E54B542-D2E5-4941-A19E-1F2FDD909DC0}" presName="Name35" presStyleLbl="parChTrans1D3" presStyleIdx="0" presStyleCnt="3"/>
      <dgm:spPr/>
      <dgm:t>
        <a:bodyPr/>
        <a:lstStyle/>
        <a:p>
          <a:endParaRPr lang="es-MX"/>
        </a:p>
      </dgm:t>
    </dgm:pt>
    <dgm:pt modelId="{CA5F9BE9-8250-4333-A894-0A41FDD3C53D}" type="pres">
      <dgm:prSet presAssocID="{7F47D3DC-65A3-4826-B841-512C663F77CD}" presName="hierRoot2" presStyleCnt="0">
        <dgm:presLayoutVars>
          <dgm:hierBranch val="init"/>
        </dgm:presLayoutVars>
      </dgm:prSet>
      <dgm:spPr/>
    </dgm:pt>
    <dgm:pt modelId="{1B0FCD43-5F0A-46D1-B8FA-3F6AFFC5378C}" type="pres">
      <dgm:prSet presAssocID="{7F47D3DC-65A3-4826-B841-512C663F77CD}" presName="rootComposite" presStyleCnt="0"/>
      <dgm:spPr/>
    </dgm:pt>
    <dgm:pt modelId="{7E45E9B0-083B-46AD-BDBA-25D37BB93875}" type="pres">
      <dgm:prSet presAssocID="{7F47D3DC-65A3-4826-B841-512C663F77CD}" presName="rootText" presStyleLbl="node3" presStyleIdx="0" presStyleCnt="3" custScaleY="98402" custLinFactNeighborY="4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156586-0CE3-46B2-97ED-5183EEF5D98E}" type="pres">
      <dgm:prSet presAssocID="{7F47D3DC-65A3-4826-B841-512C663F77CD}" presName="rootConnector" presStyleLbl="node3" presStyleIdx="0" presStyleCnt="3"/>
      <dgm:spPr/>
      <dgm:t>
        <a:bodyPr/>
        <a:lstStyle/>
        <a:p>
          <a:endParaRPr lang="es-ES"/>
        </a:p>
      </dgm:t>
    </dgm:pt>
    <dgm:pt modelId="{C9DBC394-CC2A-4127-BD40-88BA3D8B7BC1}" type="pres">
      <dgm:prSet presAssocID="{7F47D3DC-65A3-4826-B841-512C663F77CD}" presName="hierChild4" presStyleCnt="0"/>
      <dgm:spPr/>
    </dgm:pt>
    <dgm:pt modelId="{A2410690-C37B-414B-A8F7-D02D6A7C3A14}" type="pres">
      <dgm:prSet presAssocID="{7F47D3DC-65A3-4826-B841-512C663F77CD}" presName="hierChild5" presStyleCnt="0"/>
      <dgm:spPr/>
    </dgm:pt>
    <dgm:pt modelId="{DAC43AC5-6E5D-48DC-84FF-2373F2FDF513}" type="pres">
      <dgm:prSet presAssocID="{8E56D957-6130-4640-912B-5F6CBFB80212}" presName="Name35" presStyleLbl="parChTrans1D3" presStyleIdx="1" presStyleCnt="3"/>
      <dgm:spPr/>
      <dgm:t>
        <a:bodyPr/>
        <a:lstStyle/>
        <a:p>
          <a:endParaRPr lang="es-MX"/>
        </a:p>
      </dgm:t>
    </dgm:pt>
    <dgm:pt modelId="{6CC0D33C-190D-4832-BE72-B95B637C733A}" type="pres">
      <dgm:prSet presAssocID="{B021D58F-DAE0-4E08-9FE5-3743A6FB6B83}" presName="hierRoot2" presStyleCnt="0">
        <dgm:presLayoutVars>
          <dgm:hierBranch/>
        </dgm:presLayoutVars>
      </dgm:prSet>
      <dgm:spPr/>
    </dgm:pt>
    <dgm:pt modelId="{F0917EA3-017D-4B1C-A46F-0A086BE69205}" type="pres">
      <dgm:prSet presAssocID="{B021D58F-DAE0-4E08-9FE5-3743A6FB6B83}" presName="rootComposite" presStyleCnt="0"/>
      <dgm:spPr/>
    </dgm:pt>
    <dgm:pt modelId="{FB8BBABA-637F-45AC-A8AF-49C1BDB9E668}" type="pres">
      <dgm:prSet presAssocID="{B021D58F-DAE0-4E08-9FE5-3743A6FB6B83}" presName="rootText" presStyleLbl="node3" presStyleIdx="1" presStyleCnt="3" custScaleY="339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2DEBF8-7DC2-4E42-BEAE-3565C4C8CB25}" type="pres">
      <dgm:prSet presAssocID="{B021D58F-DAE0-4E08-9FE5-3743A6FB6B83}" presName="rootConnector" presStyleLbl="node3" presStyleIdx="1" presStyleCnt="3"/>
      <dgm:spPr/>
      <dgm:t>
        <a:bodyPr/>
        <a:lstStyle/>
        <a:p>
          <a:endParaRPr lang="es-ES"/>
        </a:p>
      </dgm:t>
    </dgm:pt>
    <dgm:pt modelId="{F8DAAF41-C11D-418B-8DD3-31696C73F2BC}" type="pres">
      <dgm:prSet presAssocID="{B021D58F-DAE0-4E08-9FE5-3743A6FB6B83}" presName="hierChild4" presStyleCnt="0"/>
      <dgm:spPr/>
    </dgm:pt>
    <dgm:pt modelId="{DDBA4F86-210A-4195-9A5F-13DD4E552270}" type="pres">
      <dgm:prSet presAssocID="{0CE00EF1-B23D-4EE2-9175-77B6FB6D50E5}" presName="Name35" presStyleLbl="parChTrans1D4" presStyleIdx="0" presStyleCnt="3"/>
      <dgm:spPr/>
      <dgm:t>
        <a:bodyPr/>
        <a:lstStyle/>
        <a:p>
          <a:endParaRPr lang="es-MX"/>
        </a:p>
      </dgm:t>
    </dgm:pt>
    <dgm:pt modelId="{81D7B2CD-2DDE-4FCC-92B8-DB257EA30319}" type="pres">
      <dgm:prSet presAssocID="{D96F2509-F84D-4D70-B8A2-27280327E892}" presName="hierRoot2" presStyleCnt="0">
        <dgm:presLayoutVars>
          <dgm:hierBranch val="init"/>
        </dgm:presLayoutVars>
      </dgm:prSet>
      <dgm:spPr/>
    </dgm:pt>
    <dgm:pt modelId="{A6614DEF-D0E8-412E-8F62-958F1576FBF6}" type="pres">
      <dgm:prSet presAssocID="{D96F2509-F84D-4D70-B8A2-27280327E892}" presName="rootComposite" presStyleCnt="0"/>
      <dgm:spPr/>
    </dgm:pt>
    <dgm:pt modelId="{F3DB6113-5609-4357-9B8D-41BD0873A075}" type="pres">
      <dgm:prSet presAssocID="{D96F2509-F84D-4D70-B8A2-27280327E892}" presName="rootText" presStyleLbl="node4" presStyleIdx="0" presStyleCnt="3" custScaleY="143894" custLinFactNeighborY="518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A11748-F756-4FCB-8355-167488ABFF3C}" type="pres">
      <dgm:prSet presAssocID="{D96F2509-F84D-4D70-B8A2-27280327E892}" presName="rootConnector" presStyleLbl="node4" presStyleIdx="0" presStyleCnt="3"/>
      <dgm:spPr/>
      <dgm:t>
        <a:bodyPr/>
        <a:lstStyle/>
        <a:p>
          <a:endParaRPr lang="es-ES"/>
        </a:p>
      </dgm:t>
    </dgm:pt>
    <dgm:pt modelId="{76213EAB-0974-4432-AAFF-4328B8AAB19D}" type="pres">
      <dgm:prSet presAssocID="{D96F2509-F84D-4D70-B8A2-27280327E892}" presName="hierChild4" presStyleCnt="0"/>
      <dgm:spPr/>
    </dgm:pt>
    <dgm:pt modelId="{6D205512-8FB1-4275-B7D8-3E154B02D1CE}" type="pres">
      <dgm:prSet presAssocID="{D96F2509-F84D-4D70-B8A2-27280327E892}" presName="hierChild5" presStyleCnt="0"/>
      <dgm:spPr/>
    </dgm:pt>
    <dgm:pt modelId="{9ABC89FC-5942-42D4-AE13-D9C3C871F171}" type="pres">
      <dgm:prSet presAssocID="{461F3429-E813-40E7-A2D7-A7DF20DE1100}" presName="Name35" presStyleLbl="parChTrans1D4" presStyleIdx="1" presStyleCnt="3"/>
      <dgm:spPr/>
      <dgm:t>
        <a:bodyPr/>
        <a:lstStyle/>
        <a:p>
          <a:endParaRPr lang="es-ES"/>
        </a:p>
      </dgm:t>
    </dgm:pt>
    <dgm:pt modelId="{48A080E4-09DA-4C18-A9AD-783A742C900F}" type="pres">
      <dgm:prSet presAssocID="{7528BA33-33A3-46CA-AABC-5EE46DE23A4B}" presName="hierRoot2" presStyleCnt="0">
        <dgm:presLayoutVars>
          <dgm:hierBranch val="init"/>
        </dgm:presLayoutVars>
      </dgm:prSet>
      <dgm:spPr/>
    </dgm:pt>
    <dgm:pt modelId="{E00840B5-A055-4BB9-8A23-EC85157C1171}" type="pres">
      <dgm:prSet presAssocID="{7528BA33-33A3-46CA-AABC-5EE46DE23A4B}" presName="rootComposite" presStyleCnt="0"/>
      <dgm:spPr/>
    </dgm:pt>
    <dgm:pt modelId="{AD14D781-D871-4FBD-99BD-C64605F54047}" type="pres">
      <dgm:prSet presAssocID="{7528BA33-33A3-46CA-AABC-5EE46DE23A4B}" presName="rootText" presStyleLbl="node4" presStyleIdx="1" presStyleCnt="3" custScaleY="143894" custLinFactNeighborY="517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67F08E-927F-4B2F-91D3-4AB96D630EAE}" type="pres">
      <dgm:prSet presAssocID="{7528BA33-33A3-46CA-AABC-5EE46DE23A4B}" presName="rootConnector" presStyleLbl="node4" presStyleIdx="1" presStyleCnt="3"/>
      <dgm:spPr/>
      <dgm:t>
        <a:bodyPr/>
        <a:lstStyle/>
        <a:p>
          <a:endParaRPr lang="es-ES"/>
        </a:p>
      </dgm:t>
    </dgm:pt>
    <dgm:pt modelId="{2F3C1465-0A85-4DF8-86D5-06B90895D1A8}" type="pres">
      <dgm:prSet presAssocID="{7528BA33-33A3-46CA-AABC-5EE46DE23A4B}" presName="hierChild4" presStyleCnt="0"/>
      <dgm:spPr/>
    </dgm:pt>
    <dgm:pt modelId="{65B2BA29-B907-4159-94F9-748A867F6984}" type="pres">
      <dgm:prSet presAssocID="{7528BA33-33A3-46CA-AABC-5EE46DE23A4B}" presName="hierChild5" presStyleCnt="0"/>
      <dgm:spPr/>
    </dgm:pt>
    <dgm:pt modelId="{E01F5D68-A7F1-4233-ADB6-609603F85894}" type="pres">
      <dgm:prSet presAssocID="{1749D037-A503-414E-9D12-6F5F4D2897B2}" presName="Name35" presStyleLbl="parChTrans1D4" presStyleIdx="2" presStyleCnt="3"/>
      <dgm:spPr/>
      <dgm:t>
        <a:bodyPr/>
        <a:lstStyle/>
        <a:p>
          <a:endParaRPr lang="es-ES"/>
        </a:p>
      </dgm:t>
    </dgm:pt>
    <dgm:pt modelId="{F5C3084C-5D7B-44C8-B82E-28998E8379A5}" type="pres">
      <dgm:prSet presAssocID="{7CB7DFFB-0248-4B7D-BFDD-AFD408E3CEEF}" presName="hierRoot2" presStyleCnt="0">
        <dgm:presLayoutVars>
          <dgm:hierBranch val="init"/>
        </dgm:presLayoutVars>
      </dgm:prSet>
      <dgm:spPr/>
    </dgm:pt>
    <dgm:pt modelId="{4ACE58CD-6BD4-4FF2-9356-BF77A8DDC634}" type="pres">
      <dgm:prSet presAssocID="{7CB7DFFB-0248-4B7D-BFDD-AFD408E3CEEF}" presName="rootComposite" presStyleCnt="0"/>
      <dgm:spPr/>
    </dgm:pt>
    <dgm:pt modelId="{582578E4-AC54-44DD-9A0F-430F4438A732}" type="pres">
      <dgm:prSet presAssocID="{7CB7DFFB-0248-4B7D-BFDD-AFD408E3CEEF}" presName="rootText" presStyleLbl="node4" presStyleIdx="2" presStyleCnt="3" custScaleY="143894" custLinFactNeighborY="517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1C3F72-115F-42C9-AE64-E1B661642EF7}" type="pres">
      <dgm:prSet presAssocID="{7CB7DFFB-0248-4B7D-BFDD-AFD408E3CEEF}" presName="rootConnector" presStyleLbl="node4" presStyleIdx="2" presStyleCnt="3"/>
      <dgm:spPr/>
      <dgm:t>
        <a:bodyPr/>
        <a:lstStyle/>
        <a:p>
          <a:endParaRPr lang="es-ES"/>
        </a:p>
      </dgm:t>
    </dgm:pt>
    <dgm:pt modelId="{BCF4DB51-20F3-4043-B57A-9E7650F4CD23}" type="pres">
      <dgm:prSet presAssocID="{7CB7DFFB-0248-4B7D-BFDD-AFD408E3CEEF}" presName="hierChild4" presStyleCnt="0"/>
      <dgm:spPr/>
    </dgm:pt>
    <dgm:pt modelId="{F1496E1C-44DF-47D9-A28D-5B9AFF779A8C}" type="pres">
      <dgm:prSet presAssocID="{7CB7DFFB-0248-4B7D-BFDD-AFD408E3CEEF}" presName="hierChild5" presStyleCnt="0"/>
      <dgm:spPr/>
    </dgm:pt>
    <dgm:pt modelId="{C2EDFA45-B8C1-4B66-913B-E4D5C5E98210}" type="pres">
      <dgm:prSet presAssocID="{B021D58F-DAE0-4E08-9FE5-3743A6FB6B83}" presName="hierChild5" presStyleCnt="0"/>
      <dgm:spPr/>
    </dgm:pt>
    <dgm:pt modelId="{57FE0124-CF66-4D3A-A4E1-AC71390045D2}" type="pres">
      <dgm:prSet presAssocID="{494425A7-5889-483A-85AC-13096A5B7ABE}" presName="Name35" presStyleLbl="parChTrans1D3" presStyleIdx="2" presStyleCnt="3"/>
      <dgm:spPr/>
      <dgm:t>
        <a:bodyPr/>
        <a:lstStyle/>
        <a:p>
          <a:endParaRPr lang="es-MX"/>
        </a:p>
      </dgm:t>
    </dgm:pt>
    <dgm:pt modelId="{E087D55F-C186-4E95-83A7-02F6479D974A}" type="pres">
      <dgm:prSet presAssocID="{AFEAEBCD-35CC-4E14-BEA9-67B272C26B33}" presName="hierRoot2" presStyleCnt="0">
        <dgm:presLayoutVars>
          <dgm:hierBranch val="init"/>
        </dgm:presLayoutVars>
      </dgm:prSet>
      <dgm:spPr/>
    </dgm:pt>
    <dgm:pt modelId="{8A6A9F39-148A-46E7-90A2-19CC8353CD89}" type="pres">
      <dgm:prSet presAssocID="{AFEAEBCD-35CC-4E14-BEA9-67B272C26B33}" presName="rootComposite" presStyleCnt="0"/>
      <dgm:spPr/>
    </dgm:pt>
    <dgm:pt modelId="{8872642F-D429-4B45-8361-425C6E61C494}" type="pres">
      <dgm:prSet presAssocID="{AFEAEBCD-35CC-4E14-BEA9-67B272C26B33}" presName="rootText" presStyleLbl="node3" presStyleIdx="2" presStyleCnt="3" custScaleY="98402" custLinFactNeighborY="4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346402-9B35-48D4-8B1E-B080138B1C5E}" type="pres">
      <dgm:prSet presAssocID="{AFEAEBCD-35CC-4E14-BEA9-67B272C26B33}" presName="rootConnector" presStyleLbl="node3" presStyleIdx="2" presStyleCnt="3"/>
      <dgm:spPr/>
      <dgm:t>
        <a:bodyPr/>
        <a:lstStyle/>
        <a:p>
          <a:endParaRPr lang="es-ES"/>
        </a:p>
      </dgm:t>
    </dgm:pt>
    <dgm:pt modelId="{164CD5E1-57A1-442B-B0CA-C28967293E41}" type="pres">
      <dgm:prSet presAssocID="{AFEAEBCD-35CC-4E14-BEA9-67B272C26B33}" presName="hierChild4" presStyleCnt="0"/>
      <dgm:spPr/>
    </dgm:pt>
    <dgm:pt modelId="{110E8414-3DEB-4CDF-BA69-28D398A843C6}" type="pres">
      <dgm:prSet presAssocID="{AFEAEBCD-35CC-4E14-BEA9-67B272C26B33}" presName="hierChild5" presStyleCnt="0"/>
      <dgm:spPr/>
    </dgm:pt>
    <dgm:pt modelId="{B0EF0FA9-DEDF-48C1-AB93-BBE116E8C177}" type="pres">
      <dgm:prSet presAssocID="{D356E864-2404-463D-A64C-A155F0DAE4F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77455A-9220-4990-A338-76952E7D8CE0}" srcId="{B021D58F-DAE0-4E08-9FE5-3743A6FB6B83}" destId="{7CB7DFFB-0248-4B7D-BFDD-AFD408E3CEEF}" srcOrd="2" destOrd="0" parTransId="{1749D037-A503-414E-9D12-6F5F4D2897B2}" sibTransId="{C6AE3357-AA47-4FC7-963B-49C11313A048}"/>
    <dgm:cxn modelId="{410FA586-2E9D-40E9-A502-57917B6F21E4}" type="presOf" srcId="{8E56D957-6130-4640-912B-5F6CBFB80212}" destId="{DAC43AC5-6E5D-48DC-84FF-2373F2FDF513}" srcOrd="0" destOrd="0" presId="urn:microsoft.com/office/officeart/2005/8/layout/orgChart1"/>
    <dgm:cxn modelId="{F376810F-62FC-49EC-A060-E8B3DE2EE1CC}" type="presOf" srcId="{1749D037-A503-414E-9D12-6F5F4D2897B2}" destId="{E01F5D68-A7F1-4233-ADB6-609603F85894}" srcOrd="0" destOrd="0" presId="urn:microsoft.com/office/officeart/2005/8/layout/orgChart1"/>
    <dgm:cxn modelId="{28248FD6-44B4-45BB-A1CF-FFC8DC497BB6}" type="presOf" srcId="{1B72593C-4913-43EA-B599-3DF0D50ACEC5}" destId="{009DAAC9-CED8-4987-B70B-3665FF4F2061}" srcOrd="0" destOrd="0" presId="urn:microsoft.com/office/officeart/2005/8/layout/orgChart1"/>
    <dgm:cxn modelId="{51AF60E7-9DCE-4936-AC5F-BC8EACAA0A14}" type="presOf" srcId="{B021D58F-DAE0-4E08-9FE5-3743A6FB6B83}" destId="{FB8BBABA-637F-45AC-A8AF-49C1BDB9E668}" srcOrd="0" destOrd="0" presId="urn:microsoft.com/office/officeart/2005/8/layout/orgChart1"/>
    <dgm:cxn modelId="{35BD5AF7-760C-40E2-B5D4-135FBCC3ABAA}" srcId="{D356E864-2404-463D-A64C-A155F0DAE4F2}" destId="{AFEAEBCD-35CC-4E14-BEA9-67B272C26B33}" srcOrd="2" destOrd="0" parTransId="{494425A7-5889-483A-85AC-13096A5B7ABE}" sibTransId="{AE095A38-906F-417D-9743-4ACE419FE145}"/>
    <dgm:cxn modelId="{8C016D32-475B-4C63-BCFE-E34E9284C596}" type="presOf" srcId="{7528BA33-33A3-46CA-AABC-5EE46DE23A4B}" destId="{AD14D781-D871-4FBD-99BD-C64605F54047}" srcOrd="0" destOrd="0" presId="urn:microsoft.com/office/officeart/2005/8/layout/orgChart1"/>
    <dgm:cxn modelId="{664ADE1E-9763-4933-98AF-EBDE502F42B3}" type="presOf" srcId="{461F3429-E813-40E7-A2D7-A7DF20DE1100}" destId="{9ABC89FC-5942-42D4-AE13-D9C3C871F171}" srcOrd="0" destOrd="0" presId="urn:microsoft.com/office/officeart/2005/8/layout/orgChart1"/>
    <dgm:cxn modelId="{4C048850-0D3D-45BF-A0DB-FF1EF7E9BEB1}" type="presOf" srcId="{7F47D3DC-65A3-4826-B841-512C663F77CD}" destId="{26156586-0CE3-46B2-97ED-5183EEF5D98E}" srcOrd="1" destOrd="0" presId="urn:microsoft.com/office/officeart/2005/8/layout/orgChart1"/>
    <dgm:cxn modelId="{DBDB3F10-F6AE-4DD5-928B-559F9FFE74ED}" type="presOf" srcId="{AFEAEBCD-35CC-4E14-BEA9-67B272C26B33}" destId="{4A346402-9B35-48D4-8B1E-B080138B1C5E}" srcOrd="1" destOrd="0" presId="urn:microsoft.com/office/officeart/2005/8/layout/orgChart1"/>
    <dgm:cxn modelId="{79B24F0B-5A74-439A-82EE-E0549517C062}" type="presOf" srcId="{B021D58F-DAE0-4E08-9FE5-3743A6FB6B83}" destId="{CF2DEBF8-7DC2-4E42-BEAE-3565C4C8CB25}" srcOrd="1" destOrd="0" presId="urn:microsoft.com/office/officeart/2005/8/layout/orgChart1"/>
    <dgm:cxn modelId="{728390F8-40F9-4BB7-A91E-FCB65452038B}" type="presOf" srcId="{0CE00EF1-B23D-4EE2-9175-77B6FB6D50E5}" destId="{DDBA4F86-210A-4195-9A5F-13DD4E552270}" srcOrd="0" destOrd="0" presId="urn:microsoft.com/office/officeart/2005/8/layout/orgChart1"/>
    <dgm:cxn modelId="{A9C21BD7-43B6-4E03-B217-CC78743D0DF1}" type="presOf" srcId="{7F47D3DC-65A3-4826-B841-512C663F77CD}" destId="{7E45E9B0-083B-46AD-BDBA-25D37BB93875}" srcOrd="0" destOrd="0" presId="urn:microsoft.com/office/officeart/2005/8/layout/orgChart1"/>
    <dgm:cxn modelId="{6BB74094-F775-420C-A5A3-ABD129EFA61C}" type="presOf" srcId="{D96F2509-F84D-4D70-B8A2-27280327E892}" destId="{F3DB6113-5609-4357-9B8D-41BD0873A075}" srcOrd="0" destOrd="0" presId="urn:microsoft.com/office/officeart/2005/8/layout/orgChart1"/>
    <dgm:cxn modelId="{81CD6439-41ED-46D8-AB1C-5716075C6174}" type="presOf" srcId="{D96F2509-F84D-4D70-B8A2-27280327E892}" destId="{70A11748-F756-4FCB-8355-167488ABFF3C}" srcOrd="1" destOrd="0" presId="urn:microsoft.com/office/officeart/2005/8/layout/orgChart1"/>
    <dgm:cxn modelId="{00AB0C48-D688-41EA-9295-510F4C0D288E}" srcId="{9DEA55C1-E59C-4B5B-90DC-1D0B54C2B20C}" destId="{D356E864-2404-463D-A64C-A155F0DAE4F2}" srcOrd="0" destOrd="0" parTransId="{1B72593C-4913-43EA-B599-3DF0D50ACEC5}" sibTransId="{0DCEA50A-08E9-4771-9C72-6B8F33B3FF26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7440332-E2AE-4D18-8D7C-0FA8E88994AB}" type="presOf" srcId="{494425A7-5889-483A-85AC-13096A5B7ABE}" destId="{57FE0124-CF66-4D3A-A4E1-AC71390045D2}" srcOrd="0" destOrd="0" presId="urn:microsoft.com/office/officeart/2005/8/layout/orgChart1"/>
    <dgm:cxn modelId="{1D0B10D7-7033-40A1-BC91-0EC705ED5364}" type="presOf" srcId="{D356E864-2404-463D-A64C-A155F0DAE4F2}" destId="{43822A2D-B0B0-4EF3-B168-5BD416AB62CD}" srcOrd="1" destOrd="0" presId="urn:microsoft.com/office/officeart/2005/8/layout/orgChart1"/>
    <dgm:cxn modelId="{EFDEB7AB-7803-4D51-80FD-6610FE45EB8E}" srcId="{B021D58F-DAE0-4E08-9FE5-3743A6FB6B83}" destId="{7528BA33-33A3-46CA-AABC-5EE46DE23A4B}" srcOrd="1" destOrd="0" parTransId="{461F3429-E813-40E7-A2D7-A7DF20DE1100}" sibTransId="{D193A67E-4BF6-4145-9836-0E0C3F186458}"/>
    <dgm:cxn modelId="{8B5D1DC9-9A51-4ACF-A88A-4E7716BEDDC0}" srcId="{D356E864-2404-463D-A64C-A155F0DAE4F2}" destId="{B021D58F-DAE0-4E08-9FE5-3743A6FB6B83}" srcOrd="1" destOrd="0" parTransId="{8E56D957-6130-4640-912B-5F6CBFB80212}" sibTransId="{84A2D148-11B1-4DC6-BAD1-A6F8913D1116}"/>
    <dgm:cxn modelId="{099621DF-FA44-45D8-B1A8-D4BA0015A60A}" type="presOf" srcId="{7CB7DFFB-0248-4B7D-BFDD-AFD408E3CEEF}" destId="{7E1C3F72-115F-42C9-AE64-E1B661642EF7}" srcOrd="1" destOrd="0" presId="urn:microsoft.com/office/officeart/2005/8/layout/orgChart1"/>
    <dgm:cxn modelId="{201BF1BE-9656-4705-83BF-22D1007F1A59}" srcId="{D356E864-2404-463D-A64C-A155F0DAE4F2}" destId="{7F47D3DC-65A3-4826-B841-512C663F77CD}" srcOrd="0" destOrd="0" parTransId="{0E54B542-D2E5-4941-A19E-1F2FDD909DC0}" sibTransId="{AD39F905-FC29-4336-B293-F3F28058D8BA}"/>
    <dgm:cxn modelId="{35B07746-1DC4-490B-9382-822366C10ACC}" type="presOf" srcId="{AFEAEBCD-35CC-4E14-BEA9-67B272C26B33}" destId="{8872642F-D429-4B45-8361-425C6E61C494}" srcOrd="0" destOrd="0" presId="urn:microsoft.com/office/officeart/2005/8/layout/orgChart1"/>
    <dgm:cxn modelId="{97784A8B-CE28-43CB-8D54-3F69ADA5EACF}" srcId="{B021D58F-DAE0-4E08-9FE5-3743A6FB6B83}" destId="{D96F2509-F84D-4D70-B8A2-27280327E892}" srcOrd="0" destOrd="0" parTransId="{0CE00EF1-B23D-4EE2-9175-77B6FB6D50E5}" sibTransId="{4809AD0B-BD2F-4F7B-B242-8D8FB8D24414}"/>
    <dgm:cxn modelId="{33A6B937-5565-42AB-9356-9778E2C95237}" type="presOf" srcId="{D356E864-2404-463D-A64C-A155F0DAE4F2}" destId="{6F525FFA-20EB-4B47-B8E9-7016B7C39B5D}" srcOrd="0" destOrd="0" presId="urn:microsoft.com/office/officeart/2005/8/layout/orgChart1"/>
    <dgm:cxn modelId="{81D6F895-D54D-41A4-A404-C9CEB5EF4672}" type="presOf" srcId="{0E54B542-D2E5-4941-A19E-1F2FDD909DC0}" destId="{BC238630-0388-487E-BBA1-17BD6BF40EB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670A4A3D-2375-418F-9530-363E51E8D190}" type="presOf" srcId="{7CB7DFFB-0248-4B7D-BFDD-AFD408E3CEEF}" destId="{582578E4-AC54-44DD-9A0F-430F4438A732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12630B9-895F-4BBC-BA57-07978A4C9B46}" type="presOf" srcId="{7528BA33-33A3-46CA-AABC-5EE46DE23A4B}" destId="{3767F08E-927F-4B2F-91D3-4AB96D630EAE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4ED5B129-621B-46F6-BC89-F25A687325D5}" type="presParOf" srcId="{05E8A0F8-8F4A-4D16-B455-9B21EE5D83FA}" destId="{009DAAC9-CED8-4987-B70B-3665FF4F2061}" srcOrd="0" destOrd="0" presId="urn:microsoft.com/office/officeart/2005/8/layout/orgChart1"/>
    <dgm:cxn modelId="{4DC39D7C-D508-4E43-B0AC-1447FAC8BB1E}" type="presParOf" srcId="{05E8A0F8-8F4A-4D16-B455-9B21EE5D83FA}" destId="{DAE05D75-A49E-4AB5-9144-7DF9735A4CB5}" srcOrd="1" destOrd="0" presId="urn:microsoft.com/office/officeart/2005/8/layout/orgChart1"/>
    <dgm:cxn modelId="{3F28E592-DCF5-4F9A-81E8-C261313577D4}" type="presParOf" srcId="{DAE05D75-A49E-4AB5-9144-7DF9735A4CB5}" destId="{F9FBAB4A-12A0-49D7-88E2-4B16A4B1914A}" srcOrd="0" destOrd="0" presId="urn:microsoft.com/office/officeart/2005/8/layout/orgChart1"/>
    <dgm:cxn modelId="{70511515-9FDA-4E77-8C88-A9C609FC3CF4}" type="presParOf" srcId="{F9FBAB4A-12A0-49D7-88E2-4B16A4B1914A}" destId="{6F525FFA-20EB-4B47-B8E9-7016B7C39B5D}" srcOrd="0" destOrd="0" presId="urn:microsoft.com/office/officeart/2005/8/layout/orgChart1"/>
    <dgm:cxn modelId="{F53D5465-D1F3-4B95-A1F1-EABCE1C359F1}" type="presParOf" srcId="{F9FBAB4A-12A0-49D7-88E2-4B16A4B1914A}" destId="{43822A2D-B0B0-4EF3-B168-5BD416AB62CD}" srcOrd="1" destOrd="0" presId="urn:microsoft.com/office/officeart/2005/8/layout/orgChart1"/>
    <dgm:cxn modelId="{3A7A4326-3FB2-450B-B7A3-4C5F1D9CB9F5}" type="presParOf" srcId="{DAE05D75-A49E-4AB5-9144-7DF9735A4CB5}" destId="{C184D97E-757B-4F46-B599-B6D98EA56E73}" srcOrd="1" destOrd="0" presId="urn:microsoft.com/office/officeart/2005/8/layout/orgChart1"/>
    <dgm:cxn modelId="{1EED6C7E-6B16-4C2C-B140-ECC5DC77839A}" type="presParOf" srcId="{C184D97E-757B-4F46-B599-B6D98EA56E73}" destId="{BC238630-0388-487E-BBA1-17BD6BF40EB8}" srcOrd="0" destOrd="0" presId="urn:microsoft.com/office/officeart/2005/8/layout/orgChart1"/>
    <dgm:cxn modelId="{5CB65065-AAA2-4191-A15A-99AD8244590E}" type="presParOf" srcId="{C184D97E-757B-4F46-B599-B6D98EA56E73}" destId="{CA5F9BE9-8250-4333-A894-0A41FDD3C53D}" srcOrd="1" destOrd="0" presId="urn:microsoft.com/office/officeart/2005/8/layout/orgChart1"/>
    <dgm:cxn modelId="{E9F0EC68-FBBE-4D5F-A6A5-2A3B70ED6DF4}" type="presParOf" srcId="{CA5F9BE9-8250-4333-A894-0A41FDD3C53D}" destId="{1B0FCD43-5F0A-46D1-B8FA-3F6AFFC5378C}" srcOrd="0" destOrd="0" presId="urn:microsoft.com/office/officeart/2005/8/layout/orgChart1"/>
    <dgm:cxn modelId="{62FE1B2E-C508-48FC-BB56-E8DBF6A5E0AB}" type="presParOf" srcId="{1B0FCD43-5F0A-46D1-B8FA-3F6AFFC5378C}" destId="{7E45E9B0-083B-46AD-BDBA-25D37BB93875}" srcOrd="0" destOrd="0" presId="urn:microsoft.com/office/officeart/2005/8/layout/orgChart1"/>
    <dgm:cxn modelId="{72A298EA-C1A2-4F78-9496-60E0BC88E15D}" type="presParOf" srcId="{1B0FCD43-5F0A-46D1-B8FA-3F6AFFC5378C}" destId="{26156586-0CE3-46B2-97ED-5183EEF5D98E}" srcOrd="1" destOrd="0" presId="urn:microsoft.com/office/officeart/2005/8/layout/orgChart1"/>
    <dgm:cxn modelId="{1F38A8CA-F87C-4A46-AC34-85F87EF2294D}" type="presParOf" srcId="{CA5F9BE9-8250-4333-A894-0A41FDD3C53D}" destId="{C9DBC394-CC2A-4127-BD40-88BA3D8B7BC1}" srcOrd="1" destOrd="0" presId="urn:microsoft.com/office/officeart/2005/8/layout/orgChart1"/>
    <dgm:cxn modelId="{145EE2F3-9C4C-4AF4-A893-27CF4CF93FD8}" type="presParOf" srcId="{CA5F9BE9-8250-4333-A894-0A41FDD3C53D}" destId="{A2410690-C37B-414B-A8F7-D02D6A7C3A14}" srcOrd="2" destOrd="0" presId="urn:microsoft.com/office/officeart/2005/8/layout/orgChart1"/>
    <dgm:cxn modelId="{62B47416-92CD-4FF9-BDAA-DF1AA8B2BE15}" type="presParOf" srcId="{C184D97E-757B-4F46-B599-B6D98EA56E73}" destId="{DAC43AC5-6E5D-48DC-84FF-2373F2FDF513}" srcOrd="2" destOrd="0" presId="urn:microsoft.com/office/officeart/2005/8/layout/orgChart1"/>
    <dgm:cxn modelId="{654EBBA4-15DE-4166-B7A8-CC79468E89D7}" type="presParOf" srcId="{C184D97E-757B-4F46-B599-B6D98EA56E73}" destId="{6CC0D33C-190D-4832-BE72-B95B637C733A}" srcOrd="3" destOrd="0" presId="urn:microsoft.com/office/officeart/2005/8/layout/orgChart1"/>
    <dgm:cxn modelId="{BBDC03A4-323E-4B1E-9224-7D283F724BAC}" type="presParOf" srcId="{6CC0D33C-190D-4832-BE72-B95B637C733A}" destId="{F0917EA3-017D-4B1C-A46F-0A086BE69205}" srcOrd="0" destOrd="0" presId="urn:microsoft.com/office/officeart/2005/8/layout/orgChart1"/>
    <dgm:cxn modelId="{DAE60177-DC9E-4DD8-A4F7-AF84DD0D4529}" type="presParOf" srcId="{F0917EA3-017D-4B1C-A46F-0A086BE69205}" destId="{FB8BBABA-637F-45AC-A8AF-49C1BDB9E668}" srcOrd="0" destOrd="0" presId="urn:microsoft.com/office/officeart/2005/8/layout/orgChart1"/>
    <dgm:cxn modelId="{EFFD56A4-E634-48BE-B8FD-C929647E2272}" type="presParOf" srcId="{F0917EA3-017D-4B1C-A46F-0A086BE69205}" destId="{CF2DEBF8-7DC2-4E42-BEAE-3565C4C8CB25}" srcOrd="1" destOrd="0" presId="urn:microsoft.com/office/officeart/2005/8/layout/orgChart1"/>
    <dgm:cxn modelId="{D3844F42-7756-4BC1-BE18-A8E26A9014C3}" type="presParOf" srcId="{6CC0D33C-190D-4832-BE72-B95B637C733A}" destId="{F8DAAF41-C11D-418B-8DD3-31696C73F2BC}" srcOrd="1" destOrd="0" presId="urn:microsoft.com/office/officeart/2005/8/layout/orgChart1"/>
    <dgm:cxn modelId="{1C282C79-055B-4787-9C96-081C2B9CE327}" type="presParOf" srcId="{F8DAAF41-C11D-418B-8DD3-31696C73F2BC}" destId="{DDBA4F86-210A-4195-9A5F-13DD4E552270}" srcOrd="0" destOrd="0" presId="urn:microsoft.com/office/officeart/2005/8/layout/orgChart1"/>
    <dgm:cxn modelId="{D7E2C66B-4C67-446A-A067-97A43542461E}" type="presParOf" srcId="{F8DAAF41-C11D-418B-8DD3-31696C73F2BC}" destId="{81D7B2CD-2DDE-4FCC-92B8-DB257EA30319}" srcOrd="1" destOrd="0" presId="urn:microsoft.com/office/officeart/2005/8/layout/orgChart1"/>
    <dgm:cxn modelId="{58121B38-D49D-412D-B804-A490B57F14AC}" type="presParOf" srcId="{81D7B2CD-2DDE-4FCC-92B8-DB257EA30319}" destId="{A6614DEF-D0E8-412E-8F62-958F1576FBF6}" srcOrd="0" destOrd="0" presId="urn:microsoft.com/office/officeart/2005/8/layout/orgChart1"/>
    <dgm:cxn modelId="{BB2B04A6-9EDF-4FB7-A72D-365385A42114}" type="presParOf" srcId="{A6614DEF-D0E8-412E-8F62-958F1576FBF6}" destId="{F3DB6113-5609-4357-9B8D-41BD0873A075}" srcOrd="0" destOrd="0" presId="urn:microsoft.com/office/officeart/2005/8/layout/orgChart1"/>
    <dgm:cxn modelId="{8BAF99AC-F34C-47C7-9E62-AACDA2018FBE}" type="presParOf" srcId="{A6614DEF-D0E8-412E-8F62-958F1576FBF6}" destId="{70A11748-F756-4FCB-8355-167488ABFF3C}" srcOrd="1" destOrd="0" presId="urn:microsoft.com/office/officeart/2005/8/layout/orgChart1"/>
    <dgm:cxn modelId="{1FB1F91B-0468-4B86-B717-B1D3DE561F84}" type="presParOf" srcId="{81D7B2CD-2DDE-4FCC-92B8-DB257EA30319}" destId="{76213EAB-0974-4432-AAFF-4328B8AAB19D}" srcOrd="1" destOrd="0" presId="urn:microsoft.com/office/officeart/2005/8/layout/orgChart1"/>
    <dgm:cxn modelId="{732B5271-AC54-4B7A-8E20-4AA69AD88D43}" type="presParOf" srcId="{81D7B2CD-2DDE-4FCC-92B8-DB257EA30319}" destId="{6D205512-8FB1-4275-B7D8-3E154B02D1CE}" srcOrd="2" destOrd="0" presId="urn:microsoft.com/office/officeart/2005/8/layout/orgChart1"/>
    <dgm:cxn modelId="{5D2AE4FA-3C2B-44CF-98FD-621332D24445}" type="presParOf" srcId="{F8DAAF41-C11D-418B-8DD3-31696C73F2BC}" destId="{9ABC89FC-5942-42D4-AE13-D9C3C871F171}" srcOrd="2" destOrd="0" presId="urn:microsoft.com/office/officeart/2005/8/layout/orgChart1"/>
    <dgm:cxn modelId="{140DEA3C-CFA4-4A99-810B-DF52D3AE941B}" type="presParOf" srcId="{F8DAAF41-C11D-418B-8DD3-31696C73F2BC}" destId="{48A080E4-09DA-4C18-A9AD-783A742C900F}" srcOrd="3" destOrd="0" presId="urn:microsoft.com/office/officeart/2005/8/layout/orgChart1"/>
    <dgm:cxn modelId="{9D7B9E66-E4F1-413B-9130-0B55465CB494}" type="presParOf" srcId="{48A080E4-09DA-4C18-A9AD-783A742C900F}" destId="{E00840B5-A055-4BB9-8A23-EC85157C1171}" srcOrd="0" destOrd="0" presId="urn:microsoft.com/office/officeart/2005/8/layout/orgChart1"/>
    <dgm:cxn modelId="{72CAF7ED-C9C7-4197-AE1A-34B0341550FF}" type="presParOf" srcId="{E00840B5-A055-4BB9-8A23-EC85157C1171}" destId="{AD14D781-D871-4FBD-99BD-C64605F54047}" srcOrd="0" destOrd="0" presId="urn:microsoft.com/office/officeart/2005/8/layout/orgChart1"/>
    <dgm:cxn modelId="{57A12325-2691-40B4-94FE-63E43EFBFC9F}" type="presParOf" srcId="{E00840B5-A055-4BB9-8A23-EC85157C1171}" destId="{3767F08E-927F-4B2F-91D3-4AB96D630EAE}" srcOrd="1" destOrd="0" presId="urn:microsoft.com/office/officeart/2005/8/layout/orgChart1"/>
    <dgm:cxn modelId="{0414782D-5726-41FA-8606-5F9B48BC60A4}" type="presParOf" srcId="{48A080E4-09DA-4C18-A9AD-783A742C900F}" destId="{2F3C1465-0A85-4DF8-86D5-06B90895D1A8}" srcOrd="1" destOrd="0" presId="urn:microsoft.com/office/officeart/2005/8/layout/orgChart1"/>
    <dgm:cxn modelId="{087E45C7-65AC-4137-A9FF-B46B9A791AD0}" type="presParOf" srcId="{48A080E4-09DA-4C18-A9AD-783A742C900F}" destId="{65B2BA29-B907-4159-94F9-748A867F6984}" srcOrd="2" destOrd="0" presId="urn:microsoft.com/office/officeart/2005/8/layout/orgChart1"/>
    <dgm:cxn modelId="{A1CB8AA3-FC52-4A52-A8C4-F51CCA5BF3C8}" type="presParOf" srcId="{F8DAAF41-C11D-418B-8DD3-31696C73F2BC}" destId="{E01F5D68-A7F1-4233-ADB6-609603F85894}" srcOrd="4" destOrd="0" presId="urn:microsoft.com/office/officeart/2005/8/layout/orgChart1"/>
    <dgm:cxn modelId="{494E4F78-0B40-4BF5-97EE-3DD9F709B233}" type="presParOf" srcId="{F8DAAF41-C11D-418B-8DD3-31696C73F2BC}" destId="{F5C3084C-5D7B-44C8-B82E-28998E8379A5}" srcOrd="5" destOrd="0" presId="urn:microsoft.com/office/officeart/2005/8/layout/orgChart1"/>
    <dgm:cxn modelId="{4C01855C-5FB1-48D9-B384-F5536E66604E}" type="presParOf" srcId="{F5C3084C-5D7B-44C8-B82E-28998E8379A5}" destId="{4ACE58CD-6BD4-4FF2-9356-BF77A8DDC634}" srcOrd="0" destOrd="0" presId="urn:microsoft.com/office/officeart/2005/8/layout/orgChart1"/>
    <dgm:cxn modelId="{537B6955-3123-4B88-8264-21F66A13CFAB}" type="presParOf" srcId="{4ACE58CD-6BD4-4FF2-9356-BF77A8DDC634}" destId="{582578E4-AC54-44DD-9A0F-430F4438A732}" srcOrd="0" destOrd="0" presId="urn:microsoft.com/office/officeart/2005/8/layout/orgChart1"/>
    <dgm:cxn modelId="{EC9E9E09-F497-4C87-B299-FFB9E94819C9}" type="presParOf" srcId="{4ACE58CD-6BD4-4FF2-9356-BF77A8DDC634}" destId="{7E1C3F72-115F-42C9-AE64-E1B661642EF7}" srcOrd="1" destOrd="0" presId="urn:microsoft.com/office/officeart/2005/8/layout/orgChart1"/>
    <dgm:cxn modelId="{870E81A5-6EC4-4601-B23E-763526C39DF8}" type="presParOf" srcId="{F5C3084C-5D7B-44C8-B82E-28998E8379A5}" destId="{BCF4DB51-20F3-4043-B57A-9E7650F4CD23}" srcOrd="1" destOrd="0" presId="urn:microsoft.com/office/officeart/2005/8/layout/orgChart1"/>
    <dgm:cxn modelId="{F7B2A07A-0896-4CC6-A3F2-86475C580A37}" type="presParOf" srcId="{F5C3084C-5D7B-44C8-B82E-28998E8379A5}" destId="{F1496E1C-44DF-47D9-A28D-5B9AFF779A8C}" srcOrd="2" destOrd="0" presId="urn:microsoft.com/office/officeart/2005/8/layout/orgChart1"/>
    <dgm:cxn modelId="{A86AF58E-531C-4BBB-9230-579478D9B34D}" type="presParOf" srcId="{6CC0D33C-190D-4832-BE72-B95B637C733A}" destId="{C2EDFA45-B8C1-4B66-913B-E4D5C5E98210}" srcOrd="2" destOrd="0" presId="urn:microsoft.com/office/officeart/2005/8/layout/orgChart1"/>
    <dgm:cxn modelId="{1E80395D-102B-4A2C-8079-656DFDBDD5DD}" type="presParOf" srcId="{C184D97E-757B-4F46-B599-B6D98EA56E73}" destId="{57FE0124-CF66-4D3A-A4E1-AC71390045D2}" srcOrd="4" destOrd="0" presId="urn:microsoft.com/office/officeart/2005/8/layout/orgChart1"/>
    <dgm:cxn modelId="{7D84C273-1A89-47D6-845E-46250965C7E6}" type="presParOf" srcId="{C184D97E-757B-4F46-B599-B6D98EA56E73}" destId="{E087D55F-C186-4E95-83A7-02F6479D974A}" srcOrd="5" destOrd="0" presId="urn:microsoft.com/office/officeart/2005/8/layout/orgChart1"/>
    <dgm:cxn modelId="{37B42DD6-CD7D-4AC0-9B9C-5CB26E134D53}" type="presParOf" srcId="{E087D55F-C186-4E95-83A7-02F6479D974A}" destId="{8A6A9F39-148A-46E7-90A2-19CC8353CD89}" srcOrd="0" destOrd="0" presId="urn:microsoft.com/office/officeart/2005/8/layout/orgChart1"/>
    <dgm:cxn modelId="{84962B4B-075B-4983-BBD7-F5CD1252E3F9}" type="presParOf" srcId="{8A6A9F39-148A-46E7-90A2-19CC8353CD89}" destId="{8872642F-D429-4B45-8361-425C6E61C494}" srcOrd="0" destOrd="0" presId="urn:microsoft.com/office/officeart/2005/8/layout/orgChart1"/>
    <dgm:cxn modelId="{2BFADC0B-E76D-40A7-B90A-00DC31F03F39}" type="presParOf" srcId="{8A6A9F39-148A-46E7-90A2-19CC8353CD89}" destId="{4A346402-9B35-48D4-8B1E-B080138B1C5E}" srcOrd="1" destOrd="0" presId="urn:microsoft.com/office/officeart/2005/8/layout/orgChart1"/>
    <dgm:cxn modelId="{F2647B61-CDB6-4B9E-860A-56DBFB4823E8}" type="presParOf" srcId="{E087D55F-C186-4E95-83A7-02F6479D974A}" destId="{164CD5E1-57A1-442B-B0CA-C28967293E41}" srcOrd="1" destOrd="0" presId="urn:microsoft.com/office/officeart/2005/8/layout/orgChart1"/>
    <dgm:cxn modelId="{0C65F100-D776-4101-8716-A19BDA45B568}" type="presParOf" srcId="{E087D55F-C186-4E95-83A7-02F6479D974A}" destId="{110E8414-3DEB-4CDF-BA69-28D398A843C6}" srcOrd="2" destOrd="0" presId="urn:microsoft.com/office/officeart/2005/8/layout/orgChart1"/>
    <dgm:cxn modelId="{7FE000F6-085C-421B-B57E-61B6670595FE}" type="presParOf" srcId="{DAE05D75-A49E-4AB5-9144-7DF9735A4CB5}" destId="{B0EF0FA9-DEDF-48C1-AB93-BBE116E8C177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Área General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de Radiocomunicación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de Monitoreo</a:t>
          </a:r>
          <a:endParaRPr lang="es-ES" sz="1200" dirty="0"/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Director(a) de Comando, Control, Comunicaciones y </a:t>
          </a:r>
          <a:r>
            <a:rPr lang="es-MX" altLang="es-MX" sz="1200" dirty="0" smtClean="0"/>
            <a:t>Cómputo</a:t>
          </a:r>
          <a:endParaRPr lang="es-MX" altLang="es-MX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05D9FCC-1004-4030-AC6C-68FC0DF2ACD1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Auxiliar Jurídico(a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CF02649C-7CD4-4907-81DD-61110142C9E4}" type="parTrans" cxnId="{E7D368D8-7279-4717-B24F-05C36D9E0A21}">
      <dgm:prSet/>
      <dgm:spPr/>
      <dgm:t>
        <a:bodyPr/>
        <a:lstStyle/>
        <a:p>
          <a:endParaRPr lang="es-MX" sz="1200"/>
        </a:p>
      </dgm:t>
    </dgm:pt>
    <dgm:pt modelId="{2A0DACDA-CA7F-4996-9D2A-CD0F75319C7B}" type="sibTrans" cxnId="{E7D368D8-7279-4717-B24F-05C36D9E0A21}">
      <dgm:prSet/>
      <dgm:spPr/>
      <dgm:t>
        <a:bodyPr/>
        <a:lstStyle/>
        <a:p>
          <a:endParaRPr lang="es-MX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3"/>
      <dgm:spPr/>
      <dgm:t>
        <a:bodyPr/>
        <a:lstStyle/>
        <a:p>
          <a:endParaRPr lang="es-MX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2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A659B9A1-4425-4354-B444-658867A91A8F}" type="pres">
      <dgm:prSet presAssocID="{CF02649C-7CD4-4907-81DD-61110142C9E4}" presName="Name111" presStyleLbl="parChTrans1D2" presStyleIdx="2" presStyleCnt="3"/>
      <dgm:spPr/>
      <dgm:t>
        <a:bodyPr/>
        <a:lstStyle/>
        <a:p>
          <a:endParaRPr lang="es-MX"/>
        </a:p>
      </dgm:t>
    </dgm:pt>
    <dgm:pt modelId="{0DCE85DF-7EE6-4801-A924-646EC3EAAB34}" type="pres">
      <dgm:prSet presAssocID="{A05D9FCC-1004-4030-AC6C-68FC0DF2ACD1}" presName="hierRoot3" presStyleCnt="0">
        <dgm:presLayoutVars>
          <dgm:hierBranch val="init"/>
        </dgm:presLayoutVars>
      </dgm:prSet>
      <dgm:spPr/>
    </dgm:pt>
    <dgm:pt modelId="{D1EC2554-9490-4B48-A898-7999F4D029F9}" type="pres">
      <dgm:prSet presAssocID="{A05D9FCC-1004-4030-AC6C-68FC0DF2ACD1}" presName="rootComposite3" presStyleCnt="0"/>
      <dgm:spPr/>
    </dgm:pt>
    <dgm:pt modelId="{689D2A6B-DC63-4240-8D00-9FB48D9ACD6F}" type="pres">
      <dgm:prSet presAssocID="{A05D9FCC-1004-4030-AC6C-68FC0DF2ACD1}" presName="rootText3" presStyleLbl="asst1" presStyleIdx="0" presStyleCnt="1" custScaleX="80271" custScaleY="69480" custLinFactNeighborY="-966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5BA147E-B0C4-4C2F-A4D5-F2592A8DD63F}" type="pres">
      <dgm:prSet presAssocID="{A05D9FCC-1004-4030-AC6C-68FC0DF2ACD1}" presName="rootConnector3" presStyleLbl="asst1" presStyleIdx="0" presStyleCnt="1"/>
      <dgm:spPr/>
      <dgm:t>
        <a:bodyPr/>
        <a:lstStyle/>
        <a:p>
          <a:endParaRPr lang="es-MX"/>
        </a:p>
      </dgm:t>
    </dgm:pt>
    <dgm:pt modelId="{20835981-4CE9-45DF-8033-B67BF98ED1E4}" type="pres">
      <dgm:prSet presAssocID="{A05D9FCC-1004-4030-AC6C-68FC0DF2ACD1}" presName="hierChild6" presStyleCnt="0"/>
      <dgm:spPr/>
    </dgm:pt>
    <dgm:pt modelId="{690DFEE5-1295-4C16-9C42-9A284A5AFFC1}" type="pres">
      <dgm:prSet presAssocID="{A05D9FCC-1004-4030-AC6C-68FC0DF2ACD1}" presName="hierChild7" presStyleCnt="0"/>
      <dgm:spPr/>
    </dgm:pt>
  </dgm:ptLst>
  <dgm:cxnLst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BF8763FC-45D0-4A5F-AAF4-53C68C1666C7}" type="presOf" srcId="{A05D9FCC-1004-4030-AC6C-68FC0DF2ACD1}" destId="{75BA147E-B0C4-4C2F-A4D5-F2592A8DD63F}" srcOrd="1" destOrd="0" presId="urn:microsoft.com/office/officeart/2005/8/layout/orgChart1"/>
    <dgm:cxn modelId="{A22BB459-4F65-419C-8F20-516B056BF025}" type="presOf" srcId="{A05D9FCC-1004-4030-AC6C-68FC0DF2ACD1}" destId="{689D2A6B-DC63-4240-8D00-9FB48D9ACD6F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54B77DF1-E3BD-4DE1-AF8C-D33422F4D155}" type="presOf" srcId="{CF02649C-7CD4-4907-81DD-61110142C9E4}" destId="{A659B9A1-4425-4354-B444-658867A91A8F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DA93BF72-40B0-4DE0-BD5D-5D49CE7B70B1}" type="presOf" srcId="{12AE14D0-27D7-40F2-A1C2-C7F51F5026A7}" destId="{453053D7-D80D-4229-A709-DBF0F5DE8E49}" srcOrd="1" destOrd="0" presId="urn:microsoft.com/office/officeart/2005/8/layout/orgChart1"/>
    <dgm:cxn modelId="{E7D368D8-7279-4717-B24F-05C36D9E0A21}" srcId="{9DEA55C1-E59C-4B5B-90DC-1D0B54C2B20C}" destId="{A05D9FCC-1004-4030-AC6C-68FC0DF2ACD1}" srcOrd="2" destOrd="0" parTransId="{CF02649C-7CD4-4907-81DD-61110142C9E4}" sibTransId="{2A0DACDA-CA7F-4996-9D2A-CD0F75319C7B}"/>
    <dgm:cxn modelId="{9A22F3A2-1448-4DB8-9FBC-50B51CA717C2}" type="presOf" srcId="{12AE14D0-27D7-40F2-A1C2-C7F51F5026A7}" destId="{7C576A7F-97E5-41B2-A453-F3F548F4D3EA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C3EA712-DA22-4099-BE61-5C3C9E14A18C}" type="presOf" srcId="{15D8348C-41C2-4A70-BC44-BE6B7E3AC350}" destId="{D7468021-52D5-4C70-8CC0-6578BEF4DAB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28DBEBB0-2E55-4F1B-BA4B-925B5266E5D2}" type="presParOf" srcId="{05E8A0F8-8F4A-4D16-B455-9B21EE5D83FA}" destId="{D7468021-52D5-4C70-8CC0-6578BEF4DABC}" srcOrd="2" destOrd="0" presId="urn:microsoft.com/office/officeart/2005/8/layout/orgChart1"/>
    <dgm:cxn modelId="{B8838C10-AD6E-445B-837B-A0AB40D52C6E}" type="presParOf" srcId="{05E8A0F8-8F4A-4D16-B455-9B21EE5D83FA}" destId="{C8500CB5-83C0-450B-AAE1-C892DE8C0FC1}" srcOrd="3" destOrd="0" presId="urn:microsoft.com/office/officeart/2005/8/layout/orgChart1"/>
    <dgm:cxn modelId="{752B21F2-E23B-466A-94AB-9176F8909B0C}" type="presParOf" srcId="{C8500CB5-83C0-450B-AAE1-C892DE8C0FC1}" destId="{BA438CBC-95FD-4B6F-89FB-D1DBC09D14CB}" srcOrd="0" destOrd="0" presId="urn:microsoft.com/office/officeart/2005/8/layout/orgChart1"/>
    <dgm:cxn modelId="{A10BB5DA-4B18-43A1-9F9F-36FEBF3EA458}" type="presParOf" srcId="{BA438CBC-95FD-4B6F-89FB-D1DBC09D14CB}" destId="{7C576A7F-97E5-41B2-A453-F3F548F4D3EA}" srcOrd="0" destOrd="0" presId="urn:microsoft.com/office/officeart/2005/8/layout/orgChart1"/>
    <dgm:cxn modelId="{EA5CE514-971B-4965-A90E-7BACCC546993}" type="presParOf" srcId="{BA438CBC-95FD-4B6F-89FB-D1DBC09D14CB}" destId="{453053D7-D80D-4229-A709-DBF0F5DE8E49}" srcOrd="1" destOrd="0" presId="urn:microsoft.com/office/officeart/2005/8/layout/orgChart1"/>
    <dgm:cxn modelId="{1D225072-C4A3-4589-AE80-4011F0C455CE}" type="presParOf" srcId="{C8500CB5-83C0-450B-AAE1-C892DE8C0FC1}" destId="{17BEF8F9-B316-4B27-BDDB-31B4D251E6B3}" srcOrd="1" destOrd="0" presId="urn:microsoft.com/office/officeart/2005/8/layout/orgChart1"/>
    <dgm:cxn modelId="{91BADA17-D83E-4940-9190-88A208601680}" type="presParOf" srcId="{C8500CB5-83C0-450B-AAE1-C892DE8C0FC1}" destId="{8C2D9F3F-AEE3-4DCD-9754-B40EEBBFF7B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1155B886-1EE9-473F-ADFF-B6C21D3BB83D}" type="presParOf" srcId="{E6CFA08A-7145-470C-A659-6A725D85622B}" destId="{A659B9A1-4425-4354-B444-658867A91A8F}" srcOrd="0" destOrd="0" presId="urn:microsoft.com/office/officeart/2005/8/layout/orgChart1"/>
    <dgm:cxn modelId="{D8111244-7E56-469A-9F73-BD617A2BA7E6}" type="presParOf" srcId="{E6CFA08A-7145-470C-A659-6A725D85622B}" destId="{0DCE85DF-7EE6-4801-A924-646EC3EAAB34}" srcOrd="1" destOrd="0" presId="urn:microsoft.com/office/officeart/2005/8/layout/orgChart1"/>
    <dgm:cxn modelId="{DD660E0C-AAEE-4869-B878-77819E3E1A72}" type="presParOf" srcId="{0DCE85DF-7EE6-4801-A924-646EC3EAAB34}" destId="{D1EC2554-9490-4B48-A898-7999F4D029F9}" srcOrd="0" destOrd="0" presId="urn:microsoft.com/office/officeart/2005/8/layout/orgChart1"/>
    <dgm:cxn modelId="{E2063097-D8C6-4C49-975D-123C4FEF5E61}" type="presParOf" srcId="{D1EC2554-9490-4B48-A898-7999F4D029F9}" destId="{689D2A6B-DC63-4240-8D00-9FB48D9ACD6F}" srcOrd="0" destOrd="0" presId="urn:microsoft.com/office/officeart/2005/8/layout/orgChart1"/>
    <dgm:cxn modelId="{68B35009-8DC4-4B5D-A1EC-A21E7F456BEA}" type="presParOf" srcId="{D1EC2554-9490-4B48-A898-7999F4D029F9}" destId="{75BA147E-B0C4-4C2F-A4D5-F2592A8DD63F}" srcOrd="1" destOrd="0" presId="urn:microsoft.com/office/officeart/2005/8/layout/orgChart1"/>
    <dgm:cxn modelId="{FE7548D2-F812-48C3-95C9-1D3BCEF225DF}" type="presParOf" srcId="{0DCE85DF-7EE6-4801-A924-646EC3EAAB34}" destId="{20835981-4CE9-45DF-8033-B67BF98ED1E4}" srcOrd="1" destOrd="0" presId="urn:microsoft.com/office/officeart/2005/8/layout/orgChart1"/>
    <dgm:cxn modelId="{9A8650E8-D882-473D-8C10-1D1BC61C4EA8}" type="presParOf" srcId="{0DCE85DF-7EE6-4801-A924-646EC3EAAB34}" destId="{690DFEE5-1295-4C16-9C42-9A284A5AFFC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Área General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de Radiocomunicación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F9E90B3-E3BF-4AFD-BA63-3DA06268C35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Supervisor(a) de </a:t>
          </a:r>
          <a:r>
            <a:rPr lang="es-MX" altLang="es-MX" sz="1200" b="0" i="0" u="none" dirty="0" smtClean="0"/>
            <a:t>Radio</a:t>
          </a:r>
          <a:endParaRPr lang="es-MX" altLang="es-MX" sz="1200" b="0" i="0" u="none" dirty="0" smtClean="0"/>
        </a:p>
      </dgm:t>
    </dgm:pt>
    <dgm:pt modelId="{56B6F5BC-8B2C-4825-AAED-C8646154D67C}" type="parTrans" cxnId="{A2A7C6CF-2B5F-4271-BC30-6DEE83415E4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7EA6364-6261-4216-9D02-5482E96991F9}" type="sibTrans" cxnId="{A2A7C6CF-2B5F-4271-BC30-6DEE83415E4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24F9CFA-5594-4A25-A288-F9DA7D82EE1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Área de Plataforma México</a:t>
          </a:r>
        </a:p>
      </dgm:t>
    </dgm:pt>
    <dgm:pt modelId="{55FD1DB6-3627-42EA-BBD4-ECABA52BBDBB}" type="parTrans" cxnId="{B20A8568-F06E-4E87-8A67-89B833524B2D}">
      <dgm:prSet/>
      <dgm:spPr/>
      <dgm:t>
        <a:bodyPr/>
        <a:lstStyle/>
        <a:p>
          <a:endParaRPr lang="es-ES" sz="1200"/>
        </a:p>
      </dgm:t>
    </dgm:pt>
    <dgm:pt modelId="{0DCF5768-F6BD-4D3D-A39F-D55353DFED26}" type="sibTrans" cxnId="{B20A8568-F06E-4E87-8A67-89B833524B2D}">
      <dgm:prSet/>
      <dgm:spPr/>
      <dgm:t>
        <a:bodyPr/>
        <a:lstStyle/>
        <a:p>
          <a:endParaRPr lang="es-ES" sz="1200"/>
        </a:p>
      </dgm:t>
    </dgm:pt>
    <dgm:pt modelId="{C16F4C90-0964-4D38-982A-8817E042ED39}">
      <dgm:prSet custT="1"/>
      <dgm:spPr/>
      <dgm:t>
        <a:bodyPr/>
        <a:lstStyle/>
        <a:p>
          <a:r>
            <a:rPr lang="es-MX" altLang="es-MX" sz="1200" b="0" i="0" u="none" dirty="0" smtClean="0"/>
            <a:t>Auxiliar Administrativo(a</a:t>
          </a:r>
          <a:r>
            <a:rPr lang="es-MX" altLang="es-MX" sz="1200" b="0" i="0" u="none" dirty="0" smtClean="0"/>
            <a:t>)</a:t>
          </a:r>
          <a:endParaRPr lang="es-MX" altLang="es-MX" sz="1200" b="0" i="0" u="none" dirty="0" smtClean="0"/>
        </a:p>
      </dgm:t>
    </dgm:pt>
    <dgm:pt modelId="{655346BF-0D93-410B-A186-2BA2D4B00109}" type="parTrans" cxnId="{BCCBE7C6-7E50-4E83-A8FE-D075CFCC092D}">
      <dgm:prSet/>
      <dgm:spPr/>
      <dgm:t>
        <a:bodyPr/>
        <a:lstStyle/>
        <a:p>
          <a:endParaRPr lang="es-ES" sz="1200"/>
        </a:p>
      </dgm:t>
    </dgm:pt>
    <dgm:pt modelId="{592326C0-C932-4115-A02B-B1EC9B130F70}" type="sibTrans" cxnId="{BCCBE7C6-7E50-4E83-A8FE-D075CFCC092D}">
      <dgm:prSet/>
      <dgm:spPr/>
      <dgm:t>
        <a:bodyPr/>
        <a:lstStyle/>
        <a:p>
          <a:endParaRPr lang="es-ES" sz="1200"/>
        </a:p>
      </dgm:t>
    </dgm:pt>
    <dgm:pt modelId="{463741BB-725B-4699-91BC-D315D23FBD55}">
      <dgm:prSet custT="1"/>
      <dgm:spPr/>
      <dgm:t>
        <a:bodyPr/>
        <a:lstStyle/>
        <a:p>
          <a:r>
            <a:rPr lang="es-MX" altLang="es-MX" sz="1200" b="0" i="0" u="none" dirty="0" smtClean="0"/>
            <a:t>Operadores(as) de Radio </a:t>
          </a:r>
          <a:r>
            <a:rPr lang="es-MX" altLang="es-MX" sz="1200" b="0" i="0" u="none" dirty="0" smtClean="0"/>
            <a:t>Central</a:t>
          </a:r>
          <a:endParaRPr lang="es-MX" altLang="es-MX" sz="1200" b="0" i="0" u="none" dirty="0" smtClean="0"/>
        </a:p>
      </dgm:t>
    </dgm:pt>
    <dgm:pt modelId="{FA799D6D-93D6-4ADF-87F3-7C79D4FBF73F}" type="parTrans" cxnId="{FB4B055E-0934-4205-9EC7-786B578B45B4}">
      <dgm:prSet/>
      <dgm:spPr/>
      <dgm:t>
        <a:bodyPr/>
        <a:lstStyle/>
        <a:p>
          <a:endParaRPr lang="es-ES" sz="1200"/>
        </a:p>
      </dgm:t>
    </dgm:pt>
    <dgm:pt modelId="{87F11D72-A1B6-4A2F-ABE5-A774C5A823E5}" type="sibTrans" cxnId="{FB4B055E-0934-4205-9EC7-786B578B45B4}">
      <dgm:prSet/>
      <dgm:spPr/>
      <dgm:t>
        <a:bodyPr/>
        <a:lstStyle/>
        <a:p>
          <a:endParaRPr lang="es-ES" sz="1200"/>
        </a:p>
      </dgm:t>
    </dgm:pt>
    <dgm:pt modelId="{4E911231-6B5C-45B1-8ED1-EB7D70FFE518}">
      <dgm:prSet custT="1"/>
      <dgm:spPr/>
      <dgm:t>
        <a:bodyPr/>
        <a:lstStyle/>
        <a:p>
          <a:r>
            <a:rPr lang="es-MX" altLang="es-MX" sz="1200" b="0" i="0" u="none" dirty="0" smtClean="0"/>
            <a:t>Auxiliares</a:t>
          </a:r>
          <a:endParaRPr lang="es-MX" altLang="es-MX" sz="1200" b="0" i="0" u="none" dirty="0" smtClean="0"/>
        </a:p>
      </dgm:t>
    </dgm:pt>
    <dgm:pt modelId="{49C29467-6129-4EDE-A973-E5515480AE9D}" type="parTrans" cxnId="{B945EC83-2A6D-46C6-AB48-BC041B167F69}">
      <dgm:prSet/>
      <dgm:spPr/>
      <dgm:t>
        <a:bodyPr/>
        <a:lstStyle/>
        <a:p>
          <a:endParaRPr lang="es-ES" sz="1200"/>
        </a:p>
      </dgm:t>
    </dgm:pt>
    <dgm:pt modelId="{872210BF-4C70-45F8-A061-985234A28FF7}" type="sibTrans" cxnId="{B945EC83-2A6D-46C6-AB48-BC041B167F69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6302" custScaleY="59661" custLinFactNeighborX="17639" custLinFactNeighborY="-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8C5B6C2-DF28-4D70-A85C-8DB7ECED8AC7}" type="pres">
      <dgm:prSet presAssocID="{56B6F5BC-8B2C-4825-AAED-C8646154D67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02145EF-C9E7-49D1-A70B-70E0775B1397}" type="pres">
      <dgm:prSet presAssocID="{7F9E90B3-E3BF-4AFD-BA63-3DA06268C35F}" presName="hierRoot2" presStyleCnt="0">
        <dgm:presLayoutVars>
          <dgm:hierBranch/>
        </dgm:presLayoutVars>
      </dgm:prSet>
      <dgm:spPr/>
    </dgm:pt>
    <dgm:pt modelId="{95A3FD11-B2DC-40D0-8CD7-563EE415F158}" type="pres">
      <dgm:prSet presAssocID="{7F9E90B3-E3BF-4AFD-BA63-3DA06268C35F}" presName="rootComposite" presStyleCnt="0"/>
      <dgm:spPr/>
    </dgm:pt>
    <dgm:pt modelId="{A72CDAEB-77F3-4602-8D7C-ED4C7274390F}" type="pres">
      <dgm:prSet presAssocID="{7F9E90B3-E3BF-4AFD-BA63-3DA06268C35F}" presName="rootText" presStyleLbl="node2" presStyleIdx="0" presStyleCnt="2" custScaleX="77516" custScaleY="59661" custLinFactNeighborX="189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41F865-9D98-4198-BA74-B9BA30075993}" type="pres">
      <dgm:prSet presAssocID="{7F9E90B3-E3BF-4AFD-BA63-3DA06268C35F}" presName="rootConnector" presStyleLbl="node2" presStyleIdx="0" presStyleCnt="2"/>
      <dgm:spPr/>
      <dgm:t>
        <a:bodyPr/>
        <a:lstStyle/>
        <a:p>
          <a:endParaRPr lang="es-ES"/>
        </a:p>
      </dgm:t>
    </dgm:pt>
    <dgm:pt modelId="{CBE6C6D9-4FC0-4BA2-BFAB-4DE7F3371A7E}" type="pres">
      <dgm:prSet presAssocID="{7F9E90B3-E3BF-4AFD-BA63-3DA06268C35F}" presName="hierChild4" presStyleCnt="0"/>
      <dgm:spPr/>
    </dgm:pt>
    <dgm:pt modelId="{C142E9DC-A010-48EB-AAB2-1E392BC0EB5B}" type="pres">
      <dgm:prSet presAssocID="{FA799D6D-93D6-4ADF-87F3-7C79D4FBF73F}" presName="Name35" presStyleLbl="parChTrans1D3" presStyleIdx="0" presStyleCnt="3"/>
      <dgm:spPr/>
      <dgm:t>
        <a:bodyPr/>
        <a:lstStyle/>
        <a:p>
          <a:endParaRPr lang="es-ES"/>
        </a:p>
      </dgm:t>
    </dgm:pt>
    <dgm:pt modelId="{E99CA99E-5CB6-4C26-BF34-16EB374F7F64}" type="pres">
      <dgm:prSet presAssocID="{463741BB-725B-4699-91BC-D315D23FBD55}" presName="hierRoot2" presStyleCnt="0">
        <dgm:presLayoutVars>
          <dgm:hierBranch/>
        </dgm:presLayoutVars>
      </dgm:prSet>
      <dgm:spPr/>
    </dgm:pt>
    <dgm:pt modelId="{ADBEB54F-1B6B-4F3A-8C3E-3F052331BBD3}" type="pres">
      <dgm:prSet presAssocID="{463741BB-725B-4699-91BC-D315D23FBD55}" presName="rootComposite" presStyleCnt="0"/>
      <dgm:spPr/>
    </dgm:pt>
    <dgm:pt modelId="{60750280-7CFD-4D48-9D97-E0748C8B3E5F}" type="pres">
      <dgm:prSet presAssocID="{463741BB-725B-4699-91BC-D315D23FBD55}" presName="rootText" presStyleLbl="node3" presStyleIdx="0" presStyleCnt="3" custScaleX="109111" custScaleY="1828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9D44F7-FE09-42AE-B5C7-E9F714DBFF7F}" type="pres">
      <dgm:prSet presAssocID="{463741BB-725B-4699-91BC-D315D23FBD55}" presName="rootConnector" presStyleLbl="node3" presStyleIdx="0" presStyleCnt="3"/>
      <dgm:spPr/>
      <dgm:t>
        <a:bodyPr/>
        <a:lstStyle/>
        <a:p>
          <a:endParaRPr lang="es-ES"/>
        </a:p>
      </dgm:t>
    </dgm:pt>
    <dgm:pt modelId="{D502A570-A53B-4C90-AF8D-858CA9C5B598}" type="pres">
      <dgm:prSet presAssocID="{463741BB-725B-4699-91BC-D315D23FBD55}" presName="hierChild4" presStyleCnt="0"/>
      <dgm:spPr/>
    </dgm:pt>
    <dgm:pt modelId="{E8379FCA-DE2B-4DD7-9B73-874A0D884100}" type="pres">
      <dgm:prSet presAssocID="{463741BB-725B-4699-91BC-D315D23FBD55}" presName="hierChild5" presStyleCnt="0"/>
      <dgm:spPr/>
    </dgm:pt>
    <dgm:pt modelId="{13058531-49EA-49CF-B502-D19571AB02A5}" type="pres">
      <dgm:prSet presAssocID="{49C29467-6129-4EDE-A973-E5515480AE9D}" presName="Name35" presStyleLbl="parChTrans1D3" presStyleIdx="1" presStyleCnt="3"/>
      <dgm:spPr/>
      <dgm:t>
        <a:bodyPr/>
        <a:lstStyle/>
        <a:p>
          <a:endParaRPr lang="es-ES"/>
        </a:p>
      </dgm:t>
    </dgm:pt>
    <dgm:pt modelId="{E6E7E122-770F-43E8-952A-A4D788B9B364}" type="pres">
      <dgm:prSet presAssocID="{4E911231-6B5C-45B1-8ED1-EB7D70FFE518}" presName="hierRoot2" presStyleCnt="0">
        <dgm:presLayoutVars>
          <dgm:hierBranch val="init"/>
        </dgm:presLayoutVars>
      </dgm:prSet>
      <dgm:spPr/>
    </dgm:pt>
    <dgm:pt modelId="{DF79836F-254B-41C9-9F6E-B3656E7188FE}" type="pres">
      <dgm:prSet presAssocID="{4E911231-6B5C-45B1-8ED1-EB7D70FFE518}" presName="rootComposite" presStyleCnt="0"/>
      <dgm:spPr/>
    </dgm:pt>
    <dgm:pt modelId="{8AE61066-8812-4B58-9DFD-B1E0FFCABBFC}" type="pres">
      <dgm:prSet presAssocID="{4E911231-6B5C-45B1-8ED1-EB7D70FFE518}" presName="rootText" presStyleLbl="node3" presStyleIdx="1" presStyleCnt="3" custScaleX="57591" custScaleY="719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FA79C9-D0EE-43E1-9758-03E434594CC8}" type="pres">
      <dgm:prSet presAssocID="{4E911231-6B5C-45B1-8ED1-EB7D70FFE518}" presName="rootConnector" presStyleLbl="node3" presStyleIdx="1" presStyleCnt="3"/>
      <dgm:spPr/>
      <dgm:t>
        <a:bodyPr/>
        <a:lstStyle/>
        <a:p>
          <a:endParaRPr lang="es-ES"/>
        </a:p>
      </dgm:t>
    </dgm:pt>
    <dgm:pt modelId="{F8A50648-CB48-4D73-A8FA-E75D7E79E547}" type="pres">
      <dgm:prSet presAssocID="{4E911231-6B5C-45B1-8ED1-EB7D70FFE518}" presName="hierChild4" presStyleCnt="0"/>
      <dgm:spPr/>
    </dgm:pt>
    <dgm:pt modelId="{E63853EA-3DD3-4C4E-8D2A-632F950890BA}" type="pres">
      <dgm:prSet presAssocID="{4E911231-6B5C-45B1-8ED1-EB7D70FFE518}" presName="hierChild5" presStyleCnt="0"/>
      <dgm:spPr/>
    </dgm:pt>
    <dgm:pt modelId="{77E41FCD-7301-4CAD-899D-7C5520BBE1C0}" type="pres">
      <dgm:prSet presAssocID="{7F9E90B3-E3BF-4AFD-BA63-3DA06268C35F}" presName="hierChild5" presStyleCnt="0"/>
      <dgm:spPr/>
    </dgm:pt>
    <dgm:pt modelId="{06A473AC-5C82-4AFC-9795-A99D5A4E3C9C}" type="pres">
      <dgm:prSet presAssocID="{55FD1DB6-3627-42EA-BBD4-ECABA52BBDB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1797785-1A80-44A2-B51A-1845F4C761B3}" type="pres">
      <dgm:prSet presAssocID="{224F9CFA-5594-4A25-A288-F9DA7D82EE17}" presName="hierRoot2" presStyleCnt="0">
        <dgm:presLayoutVars>
          <dgm:hierBranch/>
        </dgm:presLayoutVars>
      </dgm:prSet>
      <dgm:spPr/>
    </dgm:pt>
    <dgm:pt modelId="{B650119F-B2C2-4624-ADC6-A54A03193DC3}" type="pres">
      <dgm:prSet presAssocID="{224F9CFA-5594-4A25-A288-F9DA7D82EE17}" presName="rootComposite" presStyleCnt="0"/>
      <dgm:spPr/>
    </dgm:pt>
    <dgm:pt modelId="{F5F11782-C374-4E63-BEEC-4150BD150C04}" type="pres">
      <dgm:prSet presAssocID="{224F9CFA-5594-4A25-A288-F9DA7D82EE17}" presName="rootText" presStyleLbl="node2" presStyleIdx="1" presStyleCnt="2" custScaleX="77516" custScaleY="59661" custLinFactNeighborX="-28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0905DD-EF8D-4595-840B-BF7E2D01939E}" type="pres">
      <dgm:prSet presAssocID="{224F9CFA-5594-4A25-A288-F9DA7D82EE17}" presName="rootConnector" presStyleLbl="node2" presStyleIdx="1" presStyleCnt="2"/>
      <dgm:spPr/>
      <dgm:t>
        <a:bodyPr/>
        <a:lstStyle/>
        <a:p>
          <a:endParaRPr lang="es-ES"/>
        </a:p>
      </dgm:t>
    </dgm:pt>
    <dgm:pt modelId="{2EC0EB8E-EF54-46A8-96CE-B98F01B47E10}" type="pres">
      <dgm:prSet presAssocID="{224F9CFA-5594-4A25-A288-F9DA7D82EE17}" presName="hierChild4" presStyleCnt="0"/>
      <dgm:spPr/>
    </dgm:pt>
    <dgm:pt modelId="{7F09B3B0-18CD-43AE-9166-C90F7C62B063}" type="pres">
      <dgm:prSet presAssocID="{655346BF-0D93-410B-A186-2BA2D4B00109}" presName="Name35" presStyleLbl="parChTrans1D3" presStyleIdx="2" presStyleCnt="3"/>
      <dgm:spPr/>
      <dgm:t>
        <a:bodyPr/>
        <a:lstStyle/>
        <a:p>
          <a:endParaRPr lang="es-ES"/>
        </a:p>
      </dgm:t>
    </dgm:pt>
    <dgm:pt modelId="{5D424BE8-3304-4D8F-8805-3C653D749563}" type="pres">
      <dgm:prSet presAssocID="{C16F4C90-0964-4D38-982A-8817E042ED39}" presName="hierRoot2" presStyleCnt="0">
        <dgm:presLayoutVars>
          <dgm:hierBranch/>
        </dgm:presLayoutVars>
      </dgm:prSet>
      <dgm:spPr/>
    </dgm:pt>
    <dgm:pt modelId="{542DCBDF-45C7-4CEB-947B-A54D4F423CA8}" type="pres">
      <dgm:prSet presAssocID="{C16F4C90-0964-4D38-982A-8817E042ED39}" presName="rootComposite" presStyleCnt="0"/>
      <dgm:spPr/>
    </dgm:pt>
    <dgm:pt modelId="{2CD2C907-3BCB-4F39-BD5F-E606597A447B}" type="pres">
      <dgm:prSet presAssocID="{C16F4C90-0964-4D38-982A-8817E042ED39}" presName="rootText" presStyleLbl="node3" presStyleIdx="2" presStyleCnt="3" custScaleX="57591" custScaleY="71989" custLinFactNeighborX="-28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A145B8-5F70-475D-8B41-B34E91FC5BDF}" type="pres">
      <dgm:prSet presAssocID="{C16F4C90-0964-4D38-982A-8817E042ED39}" presName="rootConnector" presStyleLbl="node3" presStyleIdx="2" presStyleCnt="3"/>
      <dgm:spPr/>
      <dgm:t>
        <a:bodyPr/>
        <a:lstStyle/>
        <a:p>
          <a:endParaRPr lang="es-ES"/>
        </a:p>
      </dgm:t>
    </dgm:pt>
    <dgm:pt modelId="{55F230EC-C3DA-4310-AD94-3C3D7356698E}" type="pres">
      <dgm:prSet presAssocID="{C16F4C90-0964-4D38-982A-8817E042ED39}" presName="hierChild4" presStyleCnt="0"/>
      <dgm:spPr/>
    </dgm:pt>
    <dgm:pt modelId="{69E72078-E2F6-4493-A269-0CB5024A537B}" type="pres">
      <dgm:prSet presAssocID="{C16F4C90-0964-4D38-982A-8817E042ED39}" presName="hierChild5" presStyleCnt="0"/>
      <dgm:spPr/>
    </dgm:pt>
    <dgm:pt modelId="{505CB545-1E71-49A8-A3F9-08C15DE82B7F}" type="pres">
      <dgm:prSet presAssocID="{224F9CFA-5594-4A25-A288-F9DA7D82EE17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CE059F9-9ACB-4E56-B6D7-38F55EC46CB8}" type="presOf" srcId="{655346BF-0D93-410B-A186-2BA2D4B00109}" destId="{7F09B3B0-18CD-43AE-9166-C90F7C62B063}" srcOrd="0" destOrd="0" presId="urn:microsoft.com/office/officeart/2005/8/layout/orgChart1"/>
    <dgm:cxn modelId="{8FBB80EA-9E03-4EE2-96B7-B4E06F6E6D77}" type="presOf" srcId="{C16F4C90-0964-4D38-982A-8817E042ED39}" destId="{F6A145B8-5F70-475D-8B41-B34E91FC5BDF}" srcOrd="1" destOrd="0" presId="urn:microsoft.com/office/officeart/2005/8/layout/orgChart1"/>
    <dgm:cxn modelId="{9CF69AD7-F717-4E12-AE5D-7461CD738952}" type="presOf" srcId="{224F9CFA-5594-4A25-A288-F9DA7D82EE17}" destId="{F5F11782-C374-4E63-BEEC-4150BD150C04}" srcOrd="0" destOrd="0" presId="urn:microsoft.com/office/officeart/2005/8/layout/orgChart1"/>
    <dgm:cxn modelId="{88DF88A2-39B8-495E-94D6-7D46E890B21C}" type="presOf" srcId="{7F9E90B3-E3BF-4AFD-BA63-3DA06268C35F}" destId="{A72CDAEB-77F3-4602-8D7C-ED4C7274390F}" srcOrd="0" destOrd="0" presId="urn:microsoft.com/office/officeart/2005/8/layout/orgChart1"/>
    <dgm:cxn modelId="{B20A8568-F06E-4E87-8A67-89B833524B2D}" srcId="{9DEA55C1-E59C-4B5B-90DC-1D0B54C2B20C}" destId="{224F9CFA-5594-4A25-A288-F9DA7D82EE17}" srcOrd="1" destOrd="0" parTransId="{55FD1DB6-3627-42EA-BBD4-ECABA52BBDBB}" sibTransId="{0DCF5768-F6BD-4D3D-A39F-D55353DFED26}"/>
    <dgm:cxn modelId="{31236670-C21E-4AEF-A8A9-603BB2A02B2B}" type="presOf" srcId="{463741BB-725B-4699-91BC-D315D23FBD55}" destId="{60750280-7CFD-4D48-9D97-E0748C8B3E5F}" srcOrd="0" destOrd="0" presId="urn:microsoft.com/office/officeart/2005/8/layout/orgChart1"/>
    <dgm:cxn modelId="{1976BF48-7D64-4995-837F-50F4453D827D}" type="presOf" srcId="{C16F4C90-0964-4D38-982A-8817E042ED39}" destId="{2CD2C907-3BCB-4F39-BD5F-E606597A447B}" srcOrd="0" destOrd="0" presId="urn:microsoft.com/office/officeart/2005/8/layout/orgChart1"/>
    <dgm:cxn modelId="{9BECDA8D-D46D-4AC3-A712-F74CC5E3CDE2}" type="presOf" srcId="{224F9CFA-5594-4A25-A288-F9DA7D82EE17}" destId="{3C0905DD-EF8D-4595-840B-BF7E2D01939E}" srcOrd="1" destOrd="0" presId="urn:microsoft.com/office/officeart/2005/8/layout/orgChart1"/>
    <dgm:cxn modelId="{C7D25726-83AA-4D44-8662-4DA91D53FAD5}" type="presOf" srcId="{463741BB-725B-4699-91BC-D315D23FBD55}" destId="{889D44F7-FE09-42AE-B5C7-E9F714DBFF7F}" srcOrd="1" destOrd="0" presId="urn:microsoft.com/office/officeart/2005/8/layout/orgChart1"/>
    <dgm:cxn modelId="{0B69EE2E-7BD7-4FFE-B72F-9551C025132F}" type="presOf" srcId="{49C29467-6129-4EDE-A973-E5515480AE9D}" destId="{13058531-49EA-49CF-B502-D19571AB02A5}" srcOrd="0" destOrd="0" presId="urn:microsoft.com/office/officeart/2005/8/layout/orgChart1"/>
    <dgm:cxn modelId="{A2A7C6CF-2B5F-4271-BC30-6DEE83415E41}" srcId="{9DEA55C1-E59C-4B5B-90DC-1D0B54C2B20C}" destId="{7F9E90B3-E3BF-4AFD-BA63-3DA06268C35F}" srcOrd="0" destOrd="0" parTransId="{56B6F5BC-8B2C-4825-AAED-C8646154D67C}" sibTransId="{67EA6364-6261-4216-9D02-5482E96991F9}"/>
    <dgm:cxn modelId="{9017A94C-76FF-4D64-9F9A-126066B1963F}" type="presOf" srcId="{56B6F5BC-8B2C-4825-AAED-C8646154D67C}" destId="{68C5B6C2-DF28-4D70-A85C-8DB7ECED8AC7}" srcOrd="0" destOrd="0" presId="urn:microsoft.com/office/officeart/2005/8/layout/orgChart1"/>
    <dgm:cxn modelId="{5FB8DA97-603D-41B7-A2FB-B39D45D910F3}" type="presOf" srcId="{FA799D6D-93D6-4ADF-87F3-7C79D4FBF73F}" destId="{C142E9DC-A010-48EB-AAB2-1E392BC0EB5B}" srcOrd="0" destOrd="0" presId="urn:microsoft.com/office/officeart/2005/8/layout/orgChart1"/>
    <dgm:cxn modelId="{B945EC83-2A6D-46C6-AB48-BC041B167F69}" srcId="{7F9E90B3-E3BF-4AFD-BA63-3DA06268C35F}" destId="{4E911231-6B5C-45B1-8ED1-EB7D70FFE518}" srcOrd="1" destOrd="0" parTransId="{49C29467-6129-4EDE-A973-E5515480AE9D}" sibTransId="{872210BF-4C70-45F8-A061-985234A28FF7}"/>
    <dgm:cxn modelId="{BCCBE7C6-7E50-4E83-A8FE-D075CFCC092D}" srcId="{224F9CFA-5594-4A25-A288-F9DA7D82EE17}" destId="{C16F4C90-0964-4D38-982A-8817E042ED39}" srcOrd="0" destOrd="0" parTransId="{655346BF-0D93-410B-A186-2BA2D4B00109}" sibTransId="{592326C0-C932-4115-A02B-B1EC9B130F70}"/>
    <dgm:cxn modelId="{FB4B055E-0934-4205-9EC7-786B578B45B4}" srcId="{7F9E90B3-E3BF-4AFD-BA63-3DA06268C35F}" destId="{463741BB-725B-4699-91BC-D315D23FBD55}" srcOrd="0" destOrd="0" parTransId="{FA799D6D-93D6-4ADF-87F3-7C79D4FBF73F}" sibTransId="{87F11D72-A1B6-4A2F-ABE5-A774C5A823E5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369F5C6C-EE5C-4A91-B88F-4847F6857CAB}" type="presOf" srcId="{4E911231-6B5C-45B1-8ED1-EB7D70FFE518}" destId="{B1FA79C9-D0EE-43E1-9758-03E434594CC8}" srcOrd="1" destOrd="0" presId="urn:microsoft.com/office/officeart/2005/8/layout/orgChart1"/>
    <dgm:cxn modelId="{4F724C5F-8B88-4236-89C3-4761B66F1A21}" type="presOf" srcId="{7F9E90B3-E3BF-4AFD-BA63-3DA06268C35F}" destId="{C141F865-9D98-4198-BA74-B9BA30075993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1991511-39EB-4E72-BA72-B40BB0084372}" type="presOf" srcId="{55FD1DB6-3627-42EA-BBD4-ECABA52BBDBB}" destId="{06A473AC-5C82-4AFC-9795-A99D5A4E3C9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FB6379E0-60A5-4719-997B-011B48C7A69A}" type="presOf" srcId="{4E911231-6B5C-45B1-8ED1-EB7D70FFE518}" destId="{8AE61066-8812-4B58-9DFD-B1E0FFCABBFC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D10D64E9-0CD2-4B13-871B-5E28214CDBAA}" type="presParOf" srcId="{05E8A0F8-8F4A-4D16-B455-9B21EE5D83FA}" destId="{68C5B6C2-DF28-4D70-A85C-8DB7ECED8AC7}" srcOrd="0" destOrd="0" presId="urn:microsoft.com/office/officeart/2005/8/layout/orgChart1"/>
    <dgm:cxn modelId="{DD76D606-FFDD-4CF2-9BB3-4A6D2B5F84C6}" type="presParOf" srcId="{05E8A0F8-8F4A-4D16-B455-9B21EE5D83FA}" destId="{002145EF-C9E7-49D1-A70B-70E0775B1397}" srcOrd="1" destOrd="0" presId="urn:microsoft.com/office/officeart/2005/8/layout/orgChart1"/>
    <dgm:cxn modelId="{524BCAFF-06B0-43F5-AAFD-94B43016BECD}" type="presParOf" srcId="{002145EF-C9E7-49D1-A70B-70E0775B1397}" destId="{95A3FD11-B2DC-40D0-8CD7-563EE415F158}" srcOrd="0" destOrd="0" presId="urn:microsoft.com/office/officeart/2005/8/layout/orgChart1"/>
    <dgm:cxn modelId="{9316EB21-91E3-4BEC-AAA6-17677497590F}" type="presParOf" srcId="{95A3FD11-B2DC-40D0-8CD7-563EE415F158}" destId="{A72CDAEB-77F3-4602-8D7C-ED4C7274390F}" srcOrd="0" destOrd="0" presId="urn:microsoft.com/office/officeart/2005/8/layout/orgChart1"/>
    <dgm:cxn modelId="{200EB371-8065-41CA-ACB6-852F41E9205A}" type="presParOf" srcId="{95A3FD11-B2DC-40D0-8CD7-563EE415F158}" destId="{C141F865-9D98-4198-BA74-B9BA30075993}" srcOrd="1" destOrd="0" presId="urn:microsoft.com/office/officeart/2005/8/layout/orgChart1"/>
    <dgm:cxn modelId="{A9225541-1FBC-4546-963E-CD8777DE317F}" type="presParOf" srcId="{002145EF-C9E7-49D1-A70B-70E0775B1397}" destId="{CBE6C6D9-4FC0-4BA2-BFAB-4DE7F3371A7E}" srcOrd="1" destOrd="0" presId="urn:microsoft.com/office/officeart/2005/8/layout/orgChart1"/>
    <dgm:cxn modelId="{21AD9792-1810-4686-986C-9EF8B50D25E2}" type="presParOf" srcId="{CBE6C6D9-4FC0-4BA2-BFAB-4DE7F3371A7E}" destId="{C142E9DC-A010-48EB-AAB2-1E392BC0EB5B}" srcOrd="0" destOrd="0" presId="urn:microsoft.com/office/officeart/2005/8/layout/orgChart1"/>
    <dgm:cxn modelId="{9E874962-83BB-47EE-8C67-4D67C8F682B2}" type="presParOf" srcId="{CBE6C6D9-4FC0-4BA2-BFAB-4DE7F3371A7E}" destId="{E99CA99E-5CB6-4C26-BF34-16EB374F7F64}" srcOrd="1" destOrd="0" presId="urn:microsoft.com/office/officeart/2005/8/layout/orgChart1"/>
    <dgm:cxn modelId="{AB4214A1-AF08-48D2-9FEB-09565258E051}" type="presParOf" srcId="{E99CA99E-5CB6-4C26-BF34-16EB374F7F64}" destId="{ADBEB54F-1B6B-4F3A-8C3E-3F052331BBD3}" srcOrd="0" destOrd="0" presId="urn:microsoft.com/office/officeart/2005/8/layout/orgChart1"/>
    <dgm:cxn modelId="{0BF1CAE6-EA6A-4596-95FE-4327EEFEBD58}" type="presParOf" srcId="{ADBEB54F-1B6B-4F3A-8C3E-3F052331BBD3}" destId="{60750280-7CFD-4D48-9D97-E0748C8B3E5F}" srcOrd="0" destOrd="0" presId="urn:microsoft.com/office/officeart/2005/8/layout/orgChart1"/>
    <dgm:cxn modelId="{5F557A5A-93C8-48C6-8F87-C9EC76292642}" type="presParOf" srcId="{ADBEB54F-1B6B-4F3A-8C3E-3F052331BBD3}" destId="{889D44F7-FE09-42AE-B5C7-E9F714DBFF7F}" srcOrd="1" destOrd="0" presId="urn:microsoft.com/office/officeart/2005/8/layout/orgChart1"/>
    <dgm:cxn modelId="{B13A9106-A3B8-49DB-8BE3-F7E1B80F68A2}" type="presParOf" srcId="{E99CA99E-5CB6-4C26-BF34-16EB374F7F64}" destId="{D502A570-A53B-4C90-AF8D-858CA9C5B598}" srcOrd="1" destOrd="0" presId="urn:microsoft.com/office/officeart/2005/8/layout/orgChart1"/>
    <dgm:cxn modelId="{BD06D218-B899-45E4-B5E4-910E9738493B}" type="presParOf" srcId="{E99CA99E-5CB6-4C26-BF34-16EB374F7F64}" destId="{E8379FCA-DE2B-4DD7-9B73-874A0D884100}" srcOrd="2" destOrd="0" presId="urn:microsoft.com/office/officeart/2005/8/layout/orgChart1"/>
    <dgm:cxn modelId="{5E346D3A-FC60-4385-8DCA-ECA2F900C884}" type="presParOf" srcId="{CBE6C6D9-4FC0-4BA2-BFAB-4DE7F3371A7E}" destId="{13058531-49EA-49CF-B502-D19571AB02A5}" srcOrd="2" destOrd="0" presId="urn:microsoft.com/office/officeart/2005/8/layout/orgChart1"/>
    <dgm:cxn modelId="{55C789E8-83E4-4E6D-ACBB-8A5CBEFFE1D9}" type="presParOf" srcId="{CBE6C6D9-4FC0-4BA2-BFAB-4DE7F3371A7E}" destId="{E6E7E122-770F-43E8-952A-A4D788B9B364}" srcOrd="3" destOrd="0" presId="urn:microsoft.com/office/officeart/2005/8/layout/orgChart1"/>
    <dgm:cxn modelId="{8AA988AB-935E-4801-BF0E-020A41C4C3E9}" type="presParOf" srcId="{E6E7E122-770F-43E8-952A-A4D788B9B364}" destId="{DF79836F-254B-41C9-9F6E-B3656E7188FE}" srcOrd="0" destOrd="0" presId="urn:microsoft.com/office/officeart/2005/8/layout/orgChart1"/>
    <dgm:cxn modelId="{BC85C087-D33E-4059-AD7A-13F46F3ABEC8}" type="presParOf" srcId="{DF79836F-254B-41C9-9F6E-B3656E7188FE}" destId="{8AE61066-8812-4B58-9DFD-B1E0FFCABBFC}" srcOrd="0" destOrd="0" presId="urn:microsoft.com/office/officeart/2005/8/layout/orgChart1"/>
    <dgm:cxn modelId="{008B3021-9FB8-482D-9A46-CC22C7A500BB}" type="presParOf" srcId="{DF79836F-254B-41C9-9F6E-B3656E7188FE}" destId="{B1FA79C9-D0EE-43E1-9758-03E434594CC8}" srcOrd="1" destOrd="0" presId="urn:microsoft.com/office/officeart/2005/8/layout/orgChart1"/>
    <dgm:cxn modelId="{C67287BA-5D3F-46D0-BBBC-DBE8C0B67D4E}" type="presParOf" srcId="{E6E7E122-770F-43E8-952A-A4D788B9B364}" destId="{F8A50648-CB48-4D73-A8FA-E75D7E79E547}" srcOrd="1" destOrd="0" presId="urn:microsoft.com/office/officeart/2005/8/layout/orgChart1"/>
    <dgm:cxn modelId="{0B351BE9-7577-4AA3-B7BC-017D3461EBC9}" type="presParOf" srcId="{E6E7E122-770F-43E8-952A-A4D788B9B364}" destId="{E63853EA-3DD3-4C4E-8D2A-632F950890BA}" srcOrd="2" destOrd="0" presId="urn:microsoft.com/office/officeart/2005/8/layout/orgChart1"/>
    <dgm:cxn modelId="{F0D824E3-102D-497B-92ED-C057C3A93607}" type="presParOf" srcId="{002145EF-C9E7-49D1-A70B-70E0775B1397}" destId="{77E41FCD-7301-4CAD-899D-7C5520BBE1C0}" srcOrd="2" destOrd="0" presId="urn:microsoft.com/office/officeart/2005/8/layout/orgChart1"/>
    <dgm:cxn modelId="{C6A7A614-1EA9-4F1E-9500-C8128C70C1D8}" type="presParOf" srcId="{05E8A0F8-8F4A-4D16-B455-9B21EE5D83FA}" destId="{06A473AC-5C82-4AFC-9795-A99D5A4E3C9C}" srcOrd="2" destOrd="0" presId="urn:microsoft.com/office/officeart/2005/8/layout/orgChart1"/>
    <dgm:cxn modelId="{C9C9943B-3E2F-4576-B4E9-83929F137127}" type="presParOf" srcId="{05E8A0F8-8F4A-4D16-B455-9B21EE5D83FA}" destId="{11797785-1A80-44A2-B51A-1845F4C761B3}" srcOrd="3" destOrd="0" presId="urn:microsoft.com/office/officeart/2005/8/layout/orgChart1"/>
    <dgm:cxn modelId="{465FEC31-2B09-40BF-9CB4-2AB4B37C28AB}" type="presParOf" srcId="{11797785-1A80-44A2-B51A-1845F4C761B3}" destId="{B650119F-B2C2-4624-ADC6-A54A03193DC3}" srcOrd="0" destOrd="0" presId="urn:microsoft.com/office/officeart/2005/8/layout/orgChart1"/>
    <dgm:cxn modelId="{A15B77A4-2C29-4060-B366-D62ED5923ADE}" type="presParOf" srcId="{B650119F-B2C2-4624-ADC6-A54A03193DC3}" destId="{F5F11782-C374-4E63-BEEC-4150BD150C04}" srcOrd="0" destOrd="0" presId="urn:microsoft.com/office/officeart/2005/8/layout/orgChart1"/>
    <dgm:cxn modelId="{87AF8C88-55FD-480C-96C3-53CFE4D36C8D}" type="presParOf" srcId="{B650119F-B2C2-4624-ADC6-A54A03193DC3}" destId="{3C0905DD-EF8D-4595-840B-BF7E2D01939E}" srcOrd="1" destOrd="0" presId="urn:microsoft.com/office/officeart/2005/8/layout/orgChart1"/>
    <dgm:cxn modelId="{2452C44E-7A6D-4E4C-9890-A6E587ADEAAD}" type="presParOf" srcId="{11797785-1A80-44A2-B51A-1845F4C761B3}" destId="{2EC0EB8E-EF54-46A8-96CE-B98F01B47E10}" srcOrd="1" destOrd="0" presId="urn:microsoft.com/office/officeart/2005/8/layout/orgChart1"/>
    <dgm:cxn modelId="{464E11D7-02E4-4777-B1C1-B40132C6D6CA}" type="presParOf" srcId="{2EC0EB8E-EF54-46A8-96CE-B98F01B47E10}" destId="{7F09B3B0-18CD-43AE-9166-C90F7C62B063}" srcOrd="0" destOrd="0" presId="urn:microsoft.com/office/officeart/2005/8/layout/orgChart1"/>
    <dgm:cxn modelId="{8023EB24-FD45-42D1-A0A9-764CC90F81CA}" type="presParOf" srcId="{2EC0EB8E-EF54-46A8-96CE-B98F01B47E10}" destId="{5D424BE8-3304-4D8F-8805-3C653D749563}" srcOrd="1" destOrd="0" presId="urn:microsoft.com/office/officeart/2005/8/layout/orgChart1"/>
    <dgm:cxn modelId="{63080C5F-3FC8-419B-89EB-BE6D51E1139A}" type="presParOf" srcId="{5D424BE8-3304-4D8F-8805-3C653D749563}" destId="{542DCBDF-45C7-4CEB-947B-A54D4F423CA8}" srcOrd="0" destOrd="0" presId="urn:microsoft.com/office/officeart/2005/8/layout/orgChart1"/>
    <dgm:cxn modelId="{DC035A62-DDAF-4685-9B42-6249FF13743A}" type="presParOf" srcId="{542DCBDF-45C7-4CEB-947B-A54D4F423CA8}" destId="{2CD2C907-3BCB-4F39-BD5F-E606597A447B}" srcOrd="0" destOrd="0" presId="urn:microsoft.com/office/officeart/2005/8/layout/orgChart1"/>
    <dgm:cxn modelId="{5102F47E-99D3-4A8F-A767-04291475EB49}" type="presParOf" srcId="{542DCBDF-45C7-4CEB-947B-A54D4F423CA8}" destId="{F6A145B8-5F70-475D-8B41-B34E91FC5BDF}" srcOrd="1" destOrd="0" presId="urn:microsoft.com/office/officeart/2005/8/layout/orgChart1"/>
    <dgm:cxn modelId="{FA2628F6-917D-4F2E-9129-2077E58BBD81}" type="presParOf" srcId="{5D424BE8-3304-4D8F-8805-3C653D749563}" destId="{55F230EC-C3DA-4310-AD94-3C3D7356698E}" srcOrd="1" destOrd="0" presId="urn:microsoft.com/office/officeart/2005/8/layout/orgChart1"/>
    <dgm:cxn modelId="{ADC932F8-4EA5-464B-BC40-06D703D75F7C}" type="presParOf" srcId="{5D424BE8-3304-4D8F-8805-3C653D749563}" destId="{69E72078-E2F6-4493-A269-0CB5024A537B}" srcOrd="2" destOrd="0" presId="urn:microsoft.com/office/officeart/2005/8/layout/orgChart1"/>
    <dgm:cxn modelId="{96BDFFBB-03C0-4E5A-B879-B657E7BFAD49}" type="presParOf" srcId="{11797785-1A80-44A2-B51A-1845F4C761B3}" destId="{505CB545-1E71-49A8-A3F9-08C15DE82B7F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Inspector(a) General de Operación Policial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dirty="0" smtClean="0">
              <a:cs typeface="Arial" charset="0"/>
            </a:rPr>
            <a:t>Vacante</a:t>
          </a:r>
          <a:endParaRPr lang="es-ES" sz="1200" b="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B035B88C-8391-4031-8E81-C048F6FB47D4}">
      <dgm:prSet custT="1"/>
      <dgm:spPr/>
      <dgm:t>
        <a:bodyPr/>
        <a:lstStyle/>
        <a:p>
          <a:r>
            <a:rPr lang="es-ES" sz="1200" dirty="0" smtClean="0"/>
            <a:t>Coordinador(a) de </a:t>
          </a:r>
          <a:r>
            <a:rPr lang="es-ES" sz="1200" dirty="0" smtClean="0"/>
            <a:t>Escolta</a:t>
          </a:r>
          <a:endParaRPr lang="es-ES" sz="1200" dirty="0" smtClean="0"/>
        </a:p>
      </dgm:t>
    </dgm:pt>
    <dgm:pt modelId="{C16B5EFE-15AA-497D-A5AF-725A67E3CD2F}" type="parTrans" cxnId="{A845EC75-A877-4108-82DB-BD0580F6D1FE}">
      <dgm:prSet/>
      <dgm:spPr/>
      <dgm:t>
        <a:bodyPr/>
        <a:lstStyle/>
        <a:p>
          <a:endParaRPr lang="es-ES"/>
        </a:p>
      </dgm:t>
    </dgm:pt>
    <dgm:pt modelId="{BB108D52-8A28-48EF-9114-6D1D1B906DFE}" type="sibTrans" cxnId="{A845EC75-A877-4108-82DB-BD0580F6D1FE}">
      <dgm:prSet/>
      <dgm:spPr/>
      <dgm:t>
        <a:bodyPr/>
        <a:lstStyle/>
        <a:p>
          <a:endParaRPr lang="es-ES"/>
        </a:p>
      </dgm:t>
    </dgm:pt>
    <dgm:pt modelId="{3D6D9056-6DD1-431C-9C46-22E3BC7F4C60}">
      <dgm:prSet custT="1"/>
      <dgm:spPr/>
      <dgm:t>
        <a:bodyPr/>
        <a:lstStyle/>
        <a:p>
          <a:r>
            <a:rPr lang="es-ES" sz="1200" dirty="0" smtClean="0"/>
            <a:t>Abogado(a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4B39F3DC-8A4B-4B38-8A20-981442944DF8}" type="parTrans" cxnId="{8B33E304-3E20-472D-9E79-B1744EE1F34D}">
      <dgm:prSet/>
      <dgm:spPr/>
      <dgm:t>
        <a:bodyPr/>
        <a:lstStyle/>
        <a:p>
          <a:endParaRPr lang="es-ES"/>
        </a:p>
      </dgm:t>
    </dgm:pt>
    <dgm:pt modelId="{4B2D08C2-28A7-4EA1-A12A-512D3DA699B4}" type="sibTrans" cxnId="{8B33E304-3E20-472D-9E79-B1744EE1F34D}">
      <dgm:prSet/>
      <dgm:spPr/>
      <dgm:t>
        <a:bodyPr/>
        <a:lstStyle/>
        <a:p>
          <a:endParaRPr lang="es-ES"/>
        </a:p>
      </dgm:t>
    </dgm:pt>
    <dgm:pt modelId="{6D3426E7-FD1F-449B-A0E4-415CC96E1041}">
      <dgm:prSet custT="1"/>
      <dgm:spPr/>
      <dgm:t>
        <a:bodyPr/>
        <a:lstStyle/>
        <a:p>
          <a:r>
            <a:rPr lang="es-ES" sz="1200" dirty="0" smtClean="0"/>
            <a:t>Asesor(a) Jurídico(a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2FD7213E-340B-499F-A382-2C633A3D39CA}" type="parTrans" cxnId="{602F6BA4-8CC2-4302-B866-11DA1F6A3350}">
      <dgm:prSet/>
      <dgm:spPr/>
      <dgm:t>
        <a:bodyPr/>
        <a:lstStyle/>
        <a:p>
          <a:endParaRPr lang="es-ES"/>
        </a:p>
      </dgm:t>
    </dgm:pt>
    <dgm:pt modelId="{BEAF452C-8EEB-4EA9-85BC-980C9178C2E4}" type="sibTrans" cxnId="{602F6BA4-8CC2-4302-B866-11DA1F6A3350}">
      <dgm:prSet/>
      <dgm:spPr/>
      <dgm:t>
        <a:bodyPr/>
        <a:lstStyle/>
        <a:p>
          <a:endParaRPr lang="es-ES"/>
        </a:p>
      </dgm:t>
    </dgm:pt>
    <dgm:pt modelId="{5F28E077-1B1A-48F8-AFD6-993BF8DC6E52}">
      <dgm:prSet custT="1"/>
      <dgm:spPr/>
      <dgm:t>
        <a:bodyPr/>
        <a:lstStyle/>
        <a:p>
          <a:r>
            <a:rPr lang="es-ES" sz="1200" dirty="0" smtClean="0"/>
            <a:t>Jefe(a) de </a:t>
          </a:r>
          <a:r>
            <a:rPr lang="es-ES" sz="1200" dirty="0" smtClean="0"/>
            <a:t>Prensa</a:t>
          </a:r>
          <a:endParaRPr lang="es-ES" sz="1200" dirty="0" smtClean="0"/>
        </a:p>
      </dgm:t>
    </dgm:pt>
    <dgm:pt modelId="{3B0E7FDE-51C9-4BA9-AEC6-FB6C7C2CFF5F}" type="parTrans" cxnId="{D675CA4D-B2DE-4E83-B010-F7E3C7F4C140}">
      <dgm:prSet/>
      <dgm:spPr/>
      <dgm:t>
        <a:bodyPr/>
        <a:lstStyle/>
        <a:p>
          <a:endParaRPr lang="es-ES"/>
        </a:p>
      </dgm:t>
    </dgm:pt>
    <dgm:pt modelId="{C2B43102-D4D1-4E8B-A073-F53E427CFF17}" type="sibTrans" cxnId="{D675CA4D-B2DE-4E83-B010-F7E3C7F4C140}">
      <dgm:prSet/>
      <dgm:spPr/>
      <dgm:t>
        <a:bodyPr/>
        <a:lstStyle/>
        <a:p>
          <a:endParaRPr lang="es-ES"/>
        </a:p>
      </dgm:t>
    </dgm:pt>
    <dgm:pt modelId="{67CAC119-504E-4F06-9DEB-5D10B086D28C}">
      <dgm:prSet custT="1"/>
      <dgm:spPr/>
      <dgm:t>
        <a:bodyPr/>
        <a:lstStyle/>
        <a:p>
          <a:r>
            <a:rPr lang="es-ES" sz="1200" dirty="0" smtClean="0"/>
            <a:t>Escolta </a:t>
          </a:r>
          <a:r>
            <a:rPr lang="es-ES" sz="1200" dirty="0" smtClean="0"/>
            <a:t>Policía</a:t>
          </a:r>
          <a:endParaRPr lang="es-ES" sz="1200" dirty="0" smtClean="0"/>
        </a:p>
      </dgm:t>
    </dgm:pt>
    <dgm:pt modelId="{C833D730-1D44-4E59-A9AE-284ED2D319F9}" type="parTrans" cxnId="{14E0423D-6300-47A3-8664-1CC6E137F730}">
      <dgm:prSet/>
      <dgm:spPr/>
      <dgm:t>
        <a:bodyPr/>
        <a:lstStyle/>
        <a:p>
          <a:endParaRPr lang="es-ES"/>
        </a:p>
      </dgm:t>
    </dgm:pt>
    <dgm:pt modelId="{88BAFEED-9A85-4B2B-B7C9-06154D4D0782}" type="sibTrans" cxnId="{14E0423D-6300-47A3-8664-1CC6E137F730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3058" custScaleY="119215" custLinFactY="-100000" custLinFactNeighborY="-1853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2116F15-46DC-4237-BA30-0E2705A4653C}" type="pres">
      <dgm:prSet presAssocID="{C16B5EFE-15AA-497D-A5AF-725A67E3CD2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303551A-466D-4C9F-844D-D54673E746A6}" type="pres">
      <dgm:prSet presAssocID="{B035B88C-8391-4031-8E81-C048F6FB47D4}" presName="hierRoot2" presStyleCnt="0">
        <dgm:presLayoutVars>
          <dgm:hierBranch/>
        </dgm:presLayoutVars>
      </dgm:prSet>
      <dgm:spPr/>
    </dgm:pt>
    <dgm:pt modelId="{E551CF6D-82E8-4F93-A0D5-03B401909B4A}" type="pres">
      <dgm:prSet presAssocID="{B035B88C-8391-4031-8E81-C048F6FB47D4}" presName="rootComposite" presStyleCnt="0"/>
      <dgm:spPr/>
    </dgm:pt>
    <dgm:pt modelId="{AC856443-7266-4DF6-AA68-6950BF03DC55}" type="pres">
      <dgm:prSet presAssocID="{B035B88C-8391-4031-8E81-C048F6FB47D4}" presName="rootText" presStyleLbl="node2" presStyleIdx="0" presStyleCnt="4" custLinFactNeighborY="-89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63B854-CDE3-4061-B1DC-7068CD2AFB87}" type="pres">
      <dgm:prSet presAssocID="{B035B88C-8391-4031-8E81-C048F6FB47D4}" presName="rootConnector" presStyleLbl="node2" presStyleIdx="0" presStyleCnt="4"/>
      <dgm:spPr/>
      <dgm:t>
        <a:bodyPr/>
        <a:lstStyle/>
        <a:p>
          <a:endParaRPr lang="es-ES"/>
        </a:p>
      </dgm:t>
    </dgm:pt>
    <dgm:pt modelId="{60EB7121-B6D1-4D3C-A2E7-0580C1A5CB48}" type="pres">
      <dgm:prSet presAssocID="{B035B88C-8391-4031-8E81-C048F6FB47D4}" presName="hierChild4" presStyleCnt="0"/>
      <dgm:spPr/>
    </dgm:pt>
    <dgm:pt modelId="{2904ECDA-24DA-4C6B-BF06-4978CB43EA9A}" type="pres">
      <dgm:prSet presAssocID="{C833D730-1D44-4E59-A9AE-284ED2D319F9}" presName="Name35" presStyleLbl="parChTrans1D3" presStyleIdx="0" presStyleCnt="1"/>
      <dgm:spPr/>
      <dgm:t>
        <a:bodyPr/>
        <a:lstStyle/>
        <a:p>
          <a:endParaRPr lang="es-ES"/>
        </a:p>
      </dgm:t>
    </dgm:pt>
    <dgm:pt modelId="{1FE7D269-42A0-4999-8A31-AB7AFAE1CFBC}" type="pres">
      <dgm:prSet presAssocID="{67CAC119-504E-4F06-9DEB-5D10B086D28C}" presName="hierRoot2" presStyleCnt="0">
        <dgm:presLayoutVars>
          <dgm:hierBranch/>
        </dgm:presLayoutVars>
      </dgm:prSet>
      <dgm:spPr/>
    </dgm:pt>
    <dgm:pt modelId="{D61572DE-2391-4334-B823-AE61DEE777B6}" type="pres">
      <dgm:prSet presAssocID="{67CAC119-504E-4F06-9DEB-5D10B086D28C}" presName="rootComposite" presStyleCnt="0"/>
      <dgm:spPr/>
    </dgm:pt>
    <dgm:pt modelId="{7073D238-DB78-4120-BA26-11F7D09C1EE2}" type="pres">
      <dgm:prSet presAssocID="{67CAC119-504E-4F06-9DEB-5D10B086D28C}" presName="rootText" presStyleLbl="node3" presStyleIdx="0" presStyleCnt="1" custScaleY="1359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5845E8-9CEA-4F8A-88A0-09E930DB439C}" type="pres">
      <dgm:prSet presAssocID="{67CAC119-504E-4F06-9DEB-5D10B086D28C}" presName="rootConnector" presStyleLbl="node3" presStyleIdx="0" presStyleCnt="1"/>
      <dgm:spPr/>
      <dgm:t>
        <a:bodyPr/>
        <a:lstStyle/>
        <a:p>
          <a:endParaRPr lang="es-ES"/>
        </a:p>
      </dgm:t>
    </dgm:pt>
    <dgm:pt modelId="{AA5576D9-4973-4EE7-8E28-390F14A2EFAC}" type="pres">
      <dgm:prSet presAssocID="{67CAC119-504E-4F06-9DEB-5D10B086D28C}" presName="hierChild4" presStyleCnt="0"/>
      <dgm:spPr/>
    </dgm:pt>
    <dgm:pt modelId="{7EF78B00-5F72-46C2-82B7-CAA744699968}" type="pres">
      <dgm:prSet presAssocID="{67CAC119-504E-4F06-9DEB-5D10B086D28C}" presName="hierChild5" presStyleCnt="0"/>
      <dgm:spPr/>
    </dgm:pt>
    <dgm:pt modelId="{EFE9B5F5-4161-461C-83F9-9E1D74CECDC2}" type="pres">
      <dgm:prSet presAssocID="{B035B88C-8391-4031-8E81-C048F6FB47D4}" presName="hierChild5" presStyleCnt="0"/>
      <dgm:spPr/>
    </dgm:pt>
    <dgm:pt modelId="{FC7A1F03-CDE3-4C97-947A-CDA20D9B7CA4}" type="pres">
      <dgm:prSet presAssocID="{2FD7213E-340B-499F-A382-2C633A3D39CA}" presName="Name37" presStyleLbl="parChTrans1D2" presStyleIdx="1" presStyleCnt="4"/>
      <dgm:spPr/>
      <dgm:t>
        <a:bodyPr/>
        <a:lstStyle/>
        <a:p>
          <a:endParaRPr lang="es-ES"/>
        </a:p>
      </dgm:t>
    </dgm:pt>
    <dgm:pt modelId="{56E64BB1-C883-4432-ACAF-231DDADA2D7B}" type="pres">
      <dgm:prSet presAssocID="{6D3426E7-FD1F-449B-A0E4-415CC96E1041}" presName="hierRoot2" presStyleCnt="0">
        <dgm:presLayoutVars>
          <dgm:hierBranch val="init"/>
        </dgm:presLayoutVars>
      </dgm:prSet>
      <dgm:spPr/>
    </dgm:pt>
    <dgm:pt modelId="{CFCA9183-537B-47ED-BF7C-BD5BC0C5505F}" type="pres">
      <dgm:prSet presAssocID="{6D3426E7-FD1F-449B-A0E4-415CC96E1041}" presName="rootComposite" presStyleCnt="0"/>
      <dgm:spPr/>
    </dgm:pt>
    <dgm:pt modelId="{FCE937E6-194C-4DCA-A096-B50901B49D3C}" type="pres">
      <dgm:prSet presAssocID="{6D3426E7-FD1F-449B-A0E4-415CC96E1041}" presName="rootText" presStyleLbl="node2" presStyleIdx="1" presStyleCnt="4" custLinFactNeighborY="-89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F2FFC7-3BE5-460A-9A36-250FABEAED62}" type="pres">
      <dgm:prSet presAssocID="{6D3426E7-FD1F-449B-A0E4-415CC96E1041}" presName="rootConnector" presStyleLbl="node2" presStyleIdx="1" presStyleCnt="4"/>
      <dgm:spPr/>
      <dgm:t>
        <a:bodyPr/>
        <a:lstStyle/>
        <a:p>
          <a:endParaRPr lang="es-ES"/>
        </a:p>
      </dgm:t>
    </dgm:pt>
    <dgm:pt modelId="{554F1D26-F7D7-4998-888C-E370FD0D10C3}" type="pres">
      <dgm:prSet presAssocID="{6D3426E7-FD1F-449B-A0E4-415CC96E1041}" presName="hierChild4" presStyleCnt="0"/>
      <dgm:spPr/>
    </dgm:pt>
    <dgm:pt modelId="{0D9177CC-2E29-403F-97C0-D8E29331D47D}" type="pres">
      <dgm:prSet presAssocID="{6D3426E7-FD1F-449B-A0E4-415CC96E1041}" presName="hierChild5" presStyleCnt="0"/>
      <dgm:spPr/>
    </dgm:pt>
    <dgm:pt modelId="{97682FD4-335B-438F-9938-65C07F6E5A29}" type="pres">
      <dgm:prSet presAssocID="{4B39F3DC-8A4B-4B38-8A20-981442944DF8}" presName="Name37" presStyleLbl="parChTrans1D2" presStyleIdx="2" presStyleCnt="4"/>
      <dgm:spPr/>
      <dgm:t>
        <a:bodyPr/>
        <a:lstStyle/>
        <a:p>
          <a:endParaRPr lang="es-ES"/>
        </a:p>
      </dgm:t>
    </dgm:pt>
    <dgm:pt modelId="{B95D97F4-F8DD-463D-8734-B254FFF0B83B}" type="pres">
      <dgm:prSet presAssocID="{3D6D9056-6DD1-431C-9C46-22E3BC7F4C60}" presName="hierRoot2" presStyleCnt="0">
        <dgm:presLayoutVars>
          <dgm:hierBranch val="init"/>
        </dgm:presLayoutVars>
      </dgm:prSet>
      <dgm:spPr/>
    </dgm:pt>
    <dgm:pt modelId="{443C9B01-A43B-4BE2-86FD-3F6E80F8470E}" type="pres">
      <dgm:prSet presAssocID="{3D6D9056-6DD1-431C-9C46-22E3BC7F4C60}" presName="rootComposite" presStyleCnt="0"/>
      <dgm:spPr/>
    </dgm:pt>
    <dgm:pt modelId="{ECAA6E65-4B2B-4CBE-B8CD-24699765C921}" type="pres">
      <dgm:prSet presAssocID="{3D6D9056-6DD1-431C-9C46-22E3BC7F4C60}" presName="rootText" presStyleLbl="node2" presStyleIdx="2" presStyleCnt="4" custLinFactNeighborY="-89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84D8B0-D9B1-453C-9F3C-1760D8C596E0}" type="pres">
      <dgm:prSet presAssocID="{3D6D9056-6DD1-431C-9C46-22E3BC7F4C60}" presName="rootConnector" presStyleLbl="node2" presStyleIdx="2" presStyleCnt="4"/>
      <dgm:spPr/>
      <dgm:t>
        <a:bodyPr/>
        <a:lstStyle/>
        <a:p>
          <a:endParaRPr lang="es-ES"/>
        </a:p>
      </dgm:t>
    </dgm:pt>
    <dgm:pt modelId="{F921D629-BDC1-4B23-A131-DA24C6A128F1}" type="pres">
      <dgm:prSet presAssocID="{3D6D9056-6DD1-431C-9C46-22E3BC7F4C60}" presName="hierChild4" presStyleCnt="0"/>
      <dgm:spPr/>
    </dgm:pt>
    <dgm:pt modelId="{32301857-BDF2-446F-B0EA-BCC8A0127F8A}" type="pres">
      <dgm:prSet presAssocID="{3D6D9056-6DD1-431C-9C46-22E3BC7F4C60}" presName="hierChild5" presStyleCnt="0"/>
      <dgm:spPr/>
    </dgm:pt>
    <dgm:pt modelId="{7BE745D0-C017-4AB1-B1F3-073AF431E51B}" type="pres">
      <dgm:prSet presAssocID="{3B0E7FDE-51C9-4BA9-AEC6-FB6C7C2CFF5F}" presName="Name37" presStyleLbl="parChTrans1D2" presStyleIdx="3" presStyleCnt="4"/>
      <dgm:spPr/>
      <dgm:t>
        <a:bodyPr/>
        <a:lstStyle/>
        <a:p>
          <a:endParaRPr lang="es-ES"/>
        </a:p>
      </dgm:t>
    </dgm:pt>
    <dgm:pt modelId="{E85A99CE-3B03-47C7-A51C-CE6AA9A164D2}" type="pres">
      <dgm:prSet presAssocID="{5F28E077-1B1A-48F8-AFD6-993BF8DC6E52}" presName="hierRoot2" presStyleCnt="0">
        <dgm:presLayoutVars>
          <dgm:hierBranch val="init"/>
        </dgm:presLayoutVars>
      </dgm:prSet>
      <dgm:spPr/>
    </dgm:pt>
    <dgm:pt modelId="{A8B58DD9-B7A8-467B-AC15-B3A637278720}" type="pres">
      <dgm:prSet presAssocID="{5F28E077-1B1A-48F8-AFD6-993BF8DC6E52}" presName="rootComposite" presStyleCnt="0"/>
      <dgm:spPr/>
    </dgm:pt>
    <dgm:pt modelId="{75487D3B-D87F-4665-8E55-34E1E415A2BC}" type="pres">
      <dgm:prSet presAssocID="{5F28E077-1B1A-48F8-AFD6-993BF8DC6E52}" presName="rootText" presStyleLbl="node2" presStyleIdx="3" presStyleCnt="4" custLinFactNeighborY="-89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1FB00F-4AC0-4A7A-9615-D9444FC557D9}" type="pres">
      <dgm:prSet presAssocID="{5F28E077-1B1A-48F8-AFD6-993BF8DC6E52}" presName="rootConnector" presStyleLbl="node2" presStyleIdx="3" presStyleCnt="4"/>
      <dgm:spPr/>
      <dgm:t>
        <a:bodyPr/>
        <a:lstStyle/>
        <a:p>
          <a:endParaRPr lang="es-ES"/>
        </a:p>
      </dgm:t>
    </dgm:pt>
    <dgm:pt modelId="{92DF993D-2F38-4BDF-B95C-8F64EBC34F12}" type="pres">
      <dgm:prSet presAssocID="{5F28E077-1B1A-48F8-AFD6-993BF8DC6E52}" presName="hierChild4" presStyleCnt="0"/>
      <dgm:spPr/>
    </dgm:pt>
    <dgm:pt modelId="{69DCF835-43E1-4A73-81DA-480B007EBF42}" type="pres">
      <dgm:prSet presAssocID="{5F28E077-1B1A-48F8-AFD6-993BF8DC6E5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527F10F5-74B0-482B-8D55-E8D086802114}" type="presOf" srcId="{6D3426E7-FD1F-449B-A0E4-415CC96E1041}" destId="{4BF2FFC7-3BE5-460A-9A36-250FABEAED62}" srcOrd="1" destOrd="0" presId="urn:microsoft.com/office/officeart/2005/8/layout/orgChart1"/>
    <dgm:cxn modelId="{46D9FEDE-E47D-46AE-B61D-C61DAD7BE66A}" type="presOf" srcId="{3D6D9056-6DD1-431C-9C46-22E3BC7F4C60}" destId="{ECAA6E65-4B2B-4CBE-B8CD-24699765C921}" srcOrd="0" destOrd="0" presId="urn:microsoft.com/office/officeart/2005/8/layout/orgChart1"/>
    <dgm:cxn modelId="{BC589FA4-DEE9-49FE-B2C2-7AFE6E0C1382}" type="presOf" srcId="{3D6D9056-6DD1-431C-9C46-22E3BC7F4C60}" destId="{1484D8B0-D9B1-453C-9F3C-1760D8C596E0}" srcOrd="1" destOrd="0" presId="urn:microsoft.com/office/officeart/2005/8/layout/orgChart1"/>
    <dgm:cxn modelId="{8B33E304-3E20-472D-9E79-B1744EE1F34D}" srcId="{9DEA55C1-E59C-4B5B-90DC-1D0B54C2B20C}" destId="{3D6D9056-6DD1-431C-9C46-22E3BC7F4C60}" srcOrd="2" destOrd="0" parTransId="{4B39F3DC-8A4B-4B38-8A20-981442944DF8}" sibTransId="{4B2D08C2-28A7-4EA1-A12A-512D3DA699B4}"/>
    <dgm:cxn modelId="{40CCFD91-983A-49E1-AD23-EE8E8779B92C}" type="presOf" srcId="{6D3426E7-FD1F-449B-A0E4-415CC96E1041}" destId="{FCE937E6-194C-4DCA-A096-B50901B49D3C}" srcOrd="0" destOrd="0" presId="urn:microsoft.com/office/officeart/2005/8/layout/orgChart1"/>
    <dgm:cxn modelId="{B3DF0D71-8FA6-49E0-A888-C717EF05E6DC}" type="presOf" srcId="{4B39F3DC-8A4B-4B38-8A20-981442944DF8}" destId="{97682FD4-335B-438F-9938-65C07F6E5A29}" srcOrd="0" destOrd="0" presId="urn:microsoft.com/office/officeart/2005/8/layout/orgChart1"/>
    <dgm:cxn modelId="{AA2E57BF-3AE2-418C-91C5-20B796657FA5}" type="presOf" srcId="{C16B5EFE-15AA-497D-A5AF-725A67E3CD2F}" destId="{D2116F15-46DC-4237-BA30-0E2705A4653C}" srcOrd="0" destOrd="0" presId="urn:microsoft.com/office/officeart/2005/8/layout/orgChart1"/>
    <dgm:cxn modelId="{C8C4B83C-41CB-4FEA-B4FC-FC202350E28D}" type="presOf" srcId="{5F28E077-1B1A-48F8-AFD6-993BF8DC6E52}" destId="{75487D3B-D87F-4665-8E55-34E1E415A2BC}" srcOrd="0" destOrd="0" presId="urn:microsoft.com/office/officeart/2005/8/layout/orgChart1"/>
    <dgm:cxn modelId="{A845EC75-A877-4108-82DB-BD0580F6D1FE}" srcId="{9DEA55C1-E59C-4B5B-90DC-1D0B54C2B20C}" destId="{B035B88C-8391-4031-8E81-C048F6FB47D4}" srcOrd="0" destOrd="0" parTransId="{C16B5EFE-15AA-497D-A5AF-725A67E3CD2F}" sibTransId="{BB108D52-8A28-48EF-9114-6D1D1B906DFE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14E0423D-6300-47A3-8664-1CC6E137F730}" srcId="{B035B88C-8391-4031-8E81-C048F6FB47D4}" destId="{67CAC119-504E-4F06-9DEB-5D10B086D28C}" srcOrd="0" destOrd="0" parTransId="{C833D730-1D44-4E59-A9AE-284ED2D319F9}" sibTransId="{88BAFEED-9A85-4B2B-B7C9-06154D4D0782}"/>
    <dgm:cxn modelId="{580A1EBD-09F1-4018-BFF0-55E667176052}" type="presOf" srcId="{2FD7213E-340B-499F-A382-2C633A3D39CA}" destId="{FC7A1F03-CDE3-4C97-947A-CDA20D9B7CA4}" srcOrd="0" destOrd="0" presId="urn:microsoft.com/office/officeart/2005/8/layout/orgChart1"/>
    <dgm:cxn modelId="{52445F39-26B8-43CE-A63A-29D3135E8299}" type="presOf" srcId="{C833D730-1D44-4E59-A9AE-284ED2D319F9}" destId="{2904ECDA-24DA-4C6B-BF06-4978CB43EA9A}" srcOrd="0" destOrd="0" presId="urn:microsoft.com/office/officeart/2005/8/layout/orgChart1"/>
    <dgm:cxn modelId="{98FA914A-30FA-4139-995C-3E2C84E7B77E}" type="presOf" srcId="{3B0E7FDE-51C9-4BA9-AEC6-FB6C7C2CFF5F}" destId="{7BE745D0-C017-4AB1-B1F3-073AF431E51B}" srcOrd="0" destOrd="0" presId="urn:microsoft.com/office/officeart/2005/8/layout/orgChart1"/>
    <dgm:cxn modelId="{FA9AC1FB-D808-4823-A8C5-82C5FDF6B1F6}" type="presOf" srcId="{67CAC119-504E-4F06-9DEB-5D10B086D28C}" destId="{A35845E8-9CEA-4F8A-88A0-09E930DB439C}" srcOrd="1" destOrd="0" presId="urn:microsoft.com/office/officeart/2005/8/layout/orgChart1"/>
    <dgm:cxn modelId="{9F5D67BB-999E-463B-9C91-BB5385596A21}" type="presOf" srcId="{5F28E077-1B1A-48F8-AFD6-993BF8DC6E52}" destId="{391FB00F-4AC0-4A7A-9615-D9444FC557D9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602F6BA4-8CC2-4302-B866-11DA1F6A3350}" srcId="{9DEA55C1-E59C-4B5B-90DC-1D0B54C2B20C}" destId="{6D3426E7-FD1F-449B-A0E4-415CC96E1041}" srcOrd="1" destOrd="0" parTransId="{2FD7213E-340B-499F-A382-2C633A3D39CA}" sibTransId="{BEAF452C-8EEB-4EA9-85BC-980C9178C2E4}"/>
    <dgm:cxn modelId="{D675CA4D-B2DE-4E83-B010-F7E3C7F4C140}" srcId="{9DEA55C1-E59C-4B5B-90DC-1D0B54C2B20C}" destId="{5F28E077-1B1A-48F8-AFD6-993BF8DC6E52}" srcOrd="3" destOrd="0" parTransId="{3B0E7FDE-51C9-4BA9-AEC6-FB6C7C2CFF5F}" sibTransId="{C2B43102-D4D1-4E8B-A073-F53E427CFF17}"/>
    <dgm:cxn modelId="{1580E800-3030-41C0-BD9F-580329FF80F5}" type="presOf" srcId="{B035B88C-8391-4031-8E81-C048F6FB47D4}" destId="{E863B854-CDE3-4061-B1DC-7068CD2AFB87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EB22D3D1-6B66-4EE9-A1B0-CF68AAB8FB4E}" type="presOf" srcId="{67CAC119-504E-4F06-9DEB-5D10B086D28C}" destId="{7073D238-DB78-4120-BA26-11F7D09C1EE2}" srcOrd="0" destOrd="0" presId="urn:microsoft.com/office/officeart/2005/8/layout/orgChart1"/>
    <dgm:cxn modelId="{72C0377D-2206-4D46-8A05-3F16FC0E3A28}" type="presOf" srcId="{B035B88C-8391-4031-8E81-C048F6FB47D4}" destId="{AC856443-7266-4DF6-AA68-6950BF03DC55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8B214ED6-2BEC-4FE6-B0FD-49755B1B70C5}" type="presParOf" srcId="{05E8A0F8-8F4A-4D16-B455-9B21EE5D83FA}" destId="{D2116F15-46DC-4237-BA30-0E2705A4653C}" srcOrd="0" destOrd="0" presId="urn:microsoft.com/office/officeart/2005/8/layout/orgChart1"/>
    <dgm:cxn modelId="{5BD18C18-FE1C-45BD-8B4C-A20DBFB85F76}" type="presParOf" srcId="{05E8A0F8-8F4A-4D16-B455-9B21EE5D83FA}" destId="{1303551A-466D-4C9F-844D-D54673E746A6}" srcOrd="1" destOrd="0" presId="urn:microsoft.com/office/officeart/2005/8/layout/orgChart1"/>
    <dgm:cxn modelId="{7785D768-2947-4D68-88EF-EA878FA37028}" type="presParOf" srcId="{1303551A-466D-4C9F-844D-D54673E746A6}" destId="{E551CF6D-82E8-4F93-A0D5-03B401909B4A}" srcOrd="0" destOrd="0" presId="urn:microsoft.com/office/officeart/2005/8/layout/orgChart1"/>
    <dgm:cxn modelId="{56C830D7-7570-4EDA-9143-050C506D6A5C}" type="presParOf" srcId="{E551CF6D-82E8-4F93-A0D5-03B401909B4A}" destId="{AC856443-7266-4DF6-AA68-6950BF03DC55}" srcOrd="0" destOrd="0" presId="urn:microsoft.com/office/officeart/2005/8/layout/orgChart1"/>
    <dgm:cxn modelId="{EEC08CFA-FD34-4E52-BDA6-BE2240C3669A}" type="presParOf" srcId="{E551CF6D-82E8-4F93-A0D5-03B401909B4A}" destId="{E863B854-CDE3-4061-B1DC-7068CD2AFB87}" srcOrd="1" destOrd="0" presId="urn:microsoft.com/office/officeart/2005/8/layout/orgChart1"/>
    <dgm:cxn modelId="{8CA89F79-2505-4114-86DB-837E925F0327}" type="presParOf" srcId="{1303551A-466D-4C9F-844D-D54673E746A6}" destId="{60EB7121-B6D1-4D3C-A2E7-0580C1A5CB48}" srcOrd="1" destOrd="0" presId="urn:microsoft.com/office/officeart/2005/8/layout/orgChart1"/>
    <dgm:cxn modelId="{E8DDDD69-A0AB-4528-8104-D07E906F5CFF}" type="presParOf" srcId="{60EB7121-B6D1-4D3C-A2E7-0580C1A5CB48}" destId="{2904ECDA-24DA-4C6B-BF06-4978CB43EA9A}" srcOrd="0" destOrd="0" presId="urn:microsoft.com/office/officeart/2005/8/layout/orgChart1"/>
    <dgm:cxn modelId="{6F76AAC4-235E-4F8A-A4B7-2924EEB31B24}" type="presParOf" srcId="{60EB7121-B6D1-4D3C-A2E7-0580C1A5CB48}" destId="{1FE7D269-42A0-4999-8A31-AB7AFAE1CFBC}" srcOrd="1" destOrd="0" presId="urn:microsoft.com/office/officeart/2005/8/layout/orgChart1"/>
    <dgm:cxn modelId="{5A45E352-60DA-419C-BD9E-EB1F8BFFA6C4}" type="presParOf" srcId="{1FE7D269-42A0-4999-8A31-AB7AFAE1CFBC}" destId="{D61572DE-2391-4334-B823-AE61DEE777B6}" srcOrd="0" destOrd="0" presId="urn:microsoft.com/office/officeart/2005/8/layout/orgChart1"/>
    <dgm:cxn modelId="{75D668C8-2D5E-4805-BF0A-B6F57555F719}" type="presParOf" srcId="{D61572DE-2391-4334-B823-AE61DEE777B6}" destId="{7073D238-DB78-4120-BA26-11F7D09C1EE2}" srcOrd="0" destOrd="0" presId="urn:microsoft.com/office/officeart/2005/8/layout/orgChart1"/>
    <dgm:cxn modelId="{A2300BCA-D2AB-47B8-832F-5232C21A4222}" type="presParOf" srcId="{D61572DE-2391-4334-B823-AE61DEE777B6}" destId="{A35845E8-9CEA-4F8A-88A0-09E930DB439C}" srcOrd="1" destOrd="0" presId="urn:microsoft.com/office/officeart/2005/8/layout/orgChart1"/>
    <dgm:cxn modelId="{1DFF2244-8B36-45B4-9AC2-DE1E667DF9F9}" type="presParOf" srcId="{1FE7D269-42A0-4999-8A31-AB7AFAE1CFBC}" destId="{AA5576D9-4973-4EE7-8E28-390F14A2EFAC}" srcOrd="1" destOrd="0" presId="urn:microsoft.com/office/officeart/2005/8/layout/orgChart1"/>
    <dgm:cxn modelId="{964D95B3-B25A-436D-9960-54FA09245E59}" type="presParOf" srcId="{1FE7D269-42A0-4999-8A31-AB7AFAE1CFBC}" destId="{7EF78B00-5F72-46C2-82B7-CAA744699968}" srcOrd="2" destOrd="0" presId="urn:microsoft.com/office/officeart/2005/8/layout/orgChart1"/>
    <dgm:cxn modelId="{BD27495C-2909-4E82-AB9C-57B37A19FAE3}" type="presParOf" srcId="{1303551A-466D-4C9F-844D-D54673E746A6}" destId="{EFE9B5F5-4161-461C-83F9-9E1D74CECDC2}" srcOrd="2" destOrd="0" presId="urn:microsoft.com/office/officeart/2005/8/layout/orgChart1"/>
    <dgm:cxn modelId="{2FD877AC-2F9D-41BC-9A52-6A20C923DFE4}" type="presParOf" srcId="{05E8A0F8-8F4A-4D16-B455-9B21EE5D83FA}" destId="{FC7A1F03-CDE3-4C97-947A-CDA20D9B7CA4}" srcOrd="2" destOrd="0" presId="urn:microsoft.com/office/officeart/2005/8/layout/orgChart1"/>
    <dgm:cxn modelId="{0002A31F-C223-4ECD-BC17-FB04AF107F82}" type="presParOf" srcId="{05E8A0F8-8F4A-4D16-B455-9B21EE5D83FA}" destId="{56E64BB1-C883-4432-ACAF-231DDADA2D7B}" srcOrd="3" destOrd="0" presId="urn:microsoft.com/office/officeart/2005/8/layout/orgChart1"/>
    <dgm:cxn modelId="{68437C3C-BFF9-47F8-8756-9994FC4CDF1D}" type="presParOf" srcId="{56E64BB1-C883-4432-ACAF-231DDADA2D7B}" destId="{CFCA9183-537B-47ED-BF7C-BD5BC0C5505F}" srcOrd="0" destOrd="0" presId="urn:microsoft.com/office/officeart/2005/8/layout/orgChart1"/>
    <dgm:cxn modelId="{CEF84B8A-B648-4B1B-9002-78BBD904BD50}" type="presParOf" srcId="{CFCA9183-537B-47ED-BF7C-BD5BC0C5505F}" destId="{FCE937E6-194C-4DCA-A096-B50901B49D3C}" srcOrd="0" destOrd="0" presId="urn:microsoft.com/office/officeart/2005/8/layout/orgChart1"/>
    <dgm:cxn modelId="{D309ABF1-5A13-478B-ADE6-84948AF0A168}" type="presParOf" srcId="{CFCA9183-537B-47ED-BF7C-BD5BC0C5505F}" destId="{4BF2FFC7-3BE5-460A-9A36-250FABEAED62}" srcOrd="1" destOrd="0" presId="urn:microsoft.com/office/officeart/2005/8/layout/orgChart1"/>
    <dgm:cxn modelId="{B1525652-3DE2-43BF-B658-D52897A4BF57}" type="presParOf" srcId="{56E64BB1-C883-4432-ACAF-231DDADA2D7B}" destId="{554F1D26-F7D7-4998-888C-E370FD0D10C3}" srcOrd="1" destOrd="0" presId="urn:microsoft.com/office/officeart/2005/8/layout/orgChart1"/>
    <dgm:cxn modelId="{2892534E-EEE2-4965-B601-BBB5E24F4BB5}" type="presParOf" srcId="{56E64BB1-C883-4432-ACAF-231DDADA2D7B}" destId="{0D9177CC-2E29-403F-97C0-D8E29331D47D}" srcOrd="2" destOrd="0" presId="urn:microsoft.com/office/officeart/2005/8/layout/orgChart1"/>
    <dgm:cxn modelId="{1BF3E2E1-1CD6-4B6A-93AC-D55B81EE3089}" type="presParOf" srcId="{05E8A0F8-8F4A-4D16-B455-9B21EE5D83FA}" destId="{97682FD4-335B-438F-9938-65C07F6E5A29}" srcOrd="4" destOrd="0" presId="urn:microsoft.com/office/officeart/2005/8/layout/orgChart1"/>
    <dgm:cxn modelId="{27E14EEC-26D2-4700-818F-39BFB4E040A7}" type="presParOf" srcId="{05E8A0F8-8F4A-4D16-B455-9B21EE5D83FA}" destId="{B95D97F4-F8DD-463D-8734-B254FFF0B83B}" srcOrd="5" destOrd="0" presId="urn:microsoft.com/office/officeart/2005/8/layout/orgChart1"/>
    <dgm:cxn modelId="{A373B9A5-56BC-45E8-A58B-FF7501B95C2F}" type="presParOf" srcId="{B95D97F4-F8DD-463D-8734-B254FFF0B83B}" destId="{443C9B01-A43B-4BE2-86FD-3F6E80F8470E}" srcOrd="0" destOrd="0" presId="urn:microsoft.com/office/officeart/2005/8/layout/orgChart1"/>
    <dgm:cxn modelId="{C413093D-F728-4ACC-97CD-B820F9078B1E}" type="presParOf" srcId="{443C9B01-A43B-4BE2-86FD-3F6E80F8470E}" destId="{ECAA6E65-4B2B-4CBE-B8CD-24699765C921}" srcOrd="0" destOrd="0" presId="urn:microsoft.com/office/officeart/2005/8/layout/orgChart1"/>
    <dgm:cxn modelId="{B14576F9-7F79-4AD6-BB4F-6867A7DCB56E}" type="presParOf" srcId="{443C9B01-A43B-4BE2-86FD-3F6E80F8470E}" destId="{1484D8B0-D9B1-453C-9F3C-1760D8C596E0}" srcOrd="1" destOrd="0" presId="urn:microsoft.com/office/officeart/2005/8/layout/orgChart1"/>
    <dgm:cxn modelId="{061386D9-9BC9-4141-AC4D-6EB22DF65587}" type="presParOf" srcId="{B95D97F4-F8DD-463D-8734-B254FFF0B83B}" destId="{F921D629-BDC1-4B23-A131-DA24C6A128F1}" srcOrd="1" destOrd="0" presId="urn:microsoft.com/office/officeart/2005/8/layout/orgChart1"/>
    <dgm:cxn modelId="{85723C6B-4F8D-44E6-BBDF-E77BB235F021}" type="presParOf" srcId="{B95D97F4-F8DD-463D-8734-B254FFF0B83B}" destId="{32301857-BDF2-446F-B0EA-BCC8A0127F8A}" srcOrd="2" destOrd="0" presId="urn:microsoft.com/office/officeart/2005/8/layout/orgChart1"/>
    <dgm:cxn modelId="{48D2C8EA-58BA-404A-8303-9420D3AEAD7E}" type="presParOf" srcId="{05E8A0F8-8F4A-4D16-B455-9B21EE5D83FA}" destId="{7BE745D0-C017-4AB1-B1F3-073AF431E51B}" srcOrd="6" destOrd="0" presId="urn:microsoft.com/office/officeart/2005/8/layout/orgChart1"/>
    <dgm:cxn modelId="{11A3FB6D-46FC-4882-96D6-A81069EDBAB9}" type="presParOf" srcId="{05E8A0F8-8F4A-4D16-B455-9B21EE5D83FA}" destId="{E85A99CE-3B03-47C7-A51C-CE6AA9A164D2}" srcOrd="7" destOrd="0" presId="urn:microsoft.com/office/officeart/2005/8/layout/orgChart1"/>
    <dgm:cxn modelId="{7B89120B-C81E-4428-B0AF-801DE551A6B2}" type="presParOf" srcId="{E85A99CE-3B03-47C7-A51C-CE6AA9A164D2}" destId="{A8B58DD9-B7A8-467B-AC15-B3A637278720}" srcOrd="0" destOrd="0" presId="urn:microsoft.com/office/officeart/2005/8/layout/orgChart1"/>
    <dgm:cxn modelId="{50566A03-0A83-417A-B581-1DA8C1189A4F}" type="presParOf" srcId="{A8B58DD9-B7A8-467B-AC15-B3A637278720}" destId="{75487D3B-D87F-4665-8E55-34E1E415A2BC}" srcOrd="0" destOrd="0" presId="urn:microsoft.com/office/officeart/2005/8/layout/orgChart1"/>
    <dgm:cxn modelId="{4463758A-4A51-4D5D-B590-83CCF2E548C6}" type="presParOf" srcId="{A8B58DD9-B7A8-467B-AC15-B3A637278720}" destId="{391FB00F-4AC0-4A7A-9615-D9444FC557D9}" srcOrd="1" destOrd="0" presId="urn:microsoft.com/office/officeart/2005/8/layout/orgChart1"/>
    <dgm:cxn modelId="{18F38DC7-E2B5-4666-A604-2CAC2DF11F60}" type="presParOf" srcId="{E85A99CE-3B03-47C7-A51C-CE6AA9A164D2}" destId="{92DF993D-2F38-4BDF-B95C-8F64EBC34F12}" srcOrd="1" destOrd="0" presId="urn:microsoft.com/office/officeart/2005/8/layout/orgChart1"/>
    <dgm:cxn modelId="{40E14AC2-DA79-46E5-AF7B-1A98C759AE30}" type="presParOf" srcId="{E85A99CE-3B03-47C7-A51C-CE6AA9A164D2}" destId="{69DCF835-43E1-4A73-81DA-480B007EBF4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 smtClean="0"/>
            <a:t>Supervisores(as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 smtClean="0"/>
            <a:t>Coordinador(a) de </a:t>
          </a:r>
          <a:r>
            <a:rPr lang="es-MX" altLang="es-MX" sz="1200" dirty="0" smtClean="0"/>
            <a:t>Monitoreo</a:t>
          </a:r>
          <a:endParaRPr lang="es-MX" altLang="es-MX" sz="1200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r>
            <a:rPr lang="es-MX" altLang="es-MX" sz="1200" dirty="0" smtClean="0"/>
            <a:t>Analistas de Audio y </a:t>
          </a:r>
          <a:r>
            <a:rPr lang="es-MX" altLang="es-MX" sz="1200" dirty="0" smtClean="0"/>
            <a:t>Video</a:t>
          </a:r>
          <a:endParaRPr lang="es-MX" altLang="es-MX" sz="1200" dirty="0" smtClean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7F9E90B3-E3BF-4AFD-BA63-3DA06268C35F}">
      <dgm:prSet custT="1"/>
      <dgm:spPr/>
      <dgm:t>
        <a:bodyPr/>
        <a:lstStyle/>
        <a:p>
          <a:r>
            <a:rPr lang="es-MX" altLang="es-MX" sz="1200" dirty="0" smtClean="0"/>
            <a:t>Operadores(as) de </a:t>
          </a:r>
          <a:r>
            <a:rPr lang="es-MX" altLang="es-MX" sz="1200" dirty="0" smtClean="0"/>
            <a:t>Monitoreo</a:t>
          </a:r>
          <a:endParaRPr lang="es-MX" altLang="es-MX" sz="1200" dirty="0" smtClean="0"/>
        </a:p>
      </dgm:t>
    </dgm:pt>
    <dgm:pt modelId="{67EA6364-6261-4216-9D02-5482E96991F9}" type="sibTrans" cxnId="{A2A7C6CF-2B5F-4271-BC30-6DEE83415E41}">
      <dgm:prSet/>
      <dgm:spPr/>
      <dgm:t>
        <a:bodyPr/>
        <a:lstStyle/>
        <a:p>
          <a:endParaRPr lang="es-ES" sz="1200" dirty="0"/>
        </a:p>
      </dgm:t>
    </dgm:pt>
    <dgm:pt modelId="{56B6F5BC-8B2C-4825-AAED-C8646154D67C}" type="parTrans" cxnId="{A2A7C6CF-2B5F-4271-BC30-6DEE83415E41}">
      <dgm:prSet/>
      <dgm:spPr/>
      <dgm:t>
        <a:bodyPr/>
        <a:lstStyle/>
        <a:p>
          <a:endParaRPr lang="es-ES" sz="120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201480" custScaleY="129891" custLinFactY="-98469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1" custScaleX="203378" custScaleY="121146" custLinFactNeighborY="-155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FA641218-B59B-4AC9-8D8C-AEA992899D24}" type="pres">
      <dgm:prSet presAssocID="{1CBA1466-9B70-40DE-ABFD-7537F7E3D45F}" presName="Name35" presStyleLbl="parChTrans1D3" presStyleIdx="0" presStyleCnt="1"/>
      <dgm:spPr/>
      <dgm:t>
        <a:bodyPr/>
        <a:lstStyle/>
        <a:p>
          <a:endParaRPr lang="es-MX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B7121B46-A2BE-4117-A06F-C35EC7E44BD5}" type="pres">
      <dgm:prSet presAssocID="{2EC3689C-7BAA-4D8B-9BFA-26FA5F5F11A6}" presName="rootComposite" presStyleCnt="0"/>
      <dgm:spPr/>
      <dgm:t>
        <a:bodyPr/>
        <a:lstStyle/>
        <a:p>
          <a:endParaRPr lang="es-ES"/>
        </a:p>
      </dgm:t>
    </dgm:pt>
    <dgm:pt modelId="{9EF5B1E7-4642-446F-802A-010E77A6D315}" type="pres">
      <dgm:prSet presAssocID="{2EC3689C-7BAA-4D8B-9BFA-26FA5F5F11A6}" presName="rootText" presStyleLbl="node3" presStyleIdx="0" presStyleCnt="1" custScaleX="203378" custScaleY="144276" custLinFactNeighborY="-9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1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  <dgm:t>
        <a:bodyPr/>
        <a:lstStyle/>
        <a:p>
          <a:endParaRPr lang="es-ES"/>
        </a:p>
      </dgm:t>
    </dgm:pt>
    <dgm:pt modelId="{303376F4-38A9-4FB0-AAEB-BEF606352241}" type="pres">
      <dgm:prSet presAssocID="{56B6F5BC-8B2C-4825-AAED-C8646154D67C}" presName="Name35" presStyleLbl="parChTrans1D4" presStyleIdx="0" presStyleCnt="1"/>
      <dgm:spPr/>
      <dgm:t>
        <a:bodyPr/>
        <a:lstStyle/>
        <a:p>
          <a:endParaRPr lang="es-MX"/>
        </a:p>
      </dgm:t>
    </dgm:pt>
    <dgm:pt modelId="{002145EF-C9E7-49D1-A70B-70E0775B1397}" type="pres">
      <dgm:prSet presAssocID="{7F9E90B3-E3BF-4AFD-BA63-3DA06268C35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95A3FD11-B2DC-40D0-8CD7-563EE415F158}" type="pres">
      <dgm:prSet presAssocID="{7F9E90B3-E3BF-4AFD-BA63-3DA06268C35F}" presName="rootComposite" presStyleCnt="0"/>
      <dgm:spPr/>
      <dgm:t>
        <a:bodyPr/>
        <a:lstStyle/>
        <a:p>
          <a:endParaRPr lang="es-ES"/>
        </a:p>
      </dgm:t>
    </dgm:pt>
    <dgm:pt modelId="{A72CDAEB-77F3-4602-8D7C-ED4C7274390F}" type="pres">
      <dgm:prSet presAssocID="{7F9E90B3-E3BF-4AFD-BA63-3DA06268C35F}" presName="rootText" presStyleLbl="node4" presStyleIdx="0" presStyleCnt="1" custScaleX="327541" custScaleY="355183" custLinFactNeighborY="-221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41F865-9D98-4198-BA74-B9BA30075993}" type="pres">
      <dgm:prSet presAssocID="{7F9E90B3-E3BF-4AFD-BA63-3DA06268C35F}" presName="rootConnector" presStyleLbl="node4" presStyleIdx="0" presStyleCnt="1"/>
      <dgm:spPr/>
      <dgm:t>
        <a:bodyPr/>
        <a:lstStyle/>
        <a:p>
          <a:endParaRPr lang="es-ES"/>
        </a:p>
      </dgm:t>
    </dgm:pt>
    <dgm:pt modelId="{CBE6C6D9-4FC0-4BA2-BFAB-4DE7F3371A7E}" type="pres">
      <dgm:prSet presAssocID="{7F9E90B3-E3BF-4AFD-BA63-3DA06268C35F}" presName="hierChild4" presStyleCnt="0"/>
      <dgm:spPr/>
      <dgm:t>
        <a:bodyPr/>
        <a:lstStyle/>
        <a:p>
          <a:endParaRPr lang="es-ES"/>
        </a:p>
      </dgm:t>
    </dgm:pt>
    <dgm:pt modelId="{77E41FCD-7301-4CAD-899D-7C5520BBE1C0}" type="pres">
      <dgm:prSet presAssocID="{7F9E90B3-E3BF-4AFD-BA63-3DA06268C35F}" presName="hierChild5" presStyleCnt="0"/>
      <dgm:spPr/>
      <dgm:t>
        <a:bodyPr/>
        <a:lstStyle/>
        <a:p>
          <a:endParaRPr lang="es-ES"/>
        </a:p>
      </dgm:t>
    </dgm:pt>
    <dgm:pt modelId="{D3CC1EF0-B066-49DF-9149-C52533FB5920}" type="pres">
      <dgm:prSet presAssocID="{2EC3689C-7BAA-4D8B-9BFA-26FA5F5F11A6}" presName="hierChild5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FABC7933-D457-4B4D-8852-86C44886A678}" type="presOf" srcId="{7F9E90B3-E3BF-4AFD-BA63-3DA06268C35F}" destId="{C141F865-9D98-4198-BA74-B9BA30075993}" srcOrd="1" destOrd="0" presId="urn:microsoft.com/office/officeart/2005/8/layout/orgChart1"/>
    <dgm:cxn modelId="{0848D3FD-A4C6-4593-9B9D-EE2FFB5B3A20}" type="presOf" srcId="{7F9E90B3-E3BF-4AFD-BA63-3DA06268C35F}" destId="{A72CDAEB-77F3-4602-8D7C-ED4C7274390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2A7C6CF-2B5F-4271-BC30-6DEE83415E41}" srcId="{2EC3689C-7BAA-4D8B-9BFA-26FA5F5F11A6}" destId="{7F9E90B3-E3BF-4AFD-BA63-3DA06268C35F}" srcOrd="0" destOrd="0" parTransId="{56B6F5BC-8B2C-4825-AAED-C8646154D67C}" sibTransId="{67EA6364-6261-4216-9D02-5482E96991F9}"/>
    <dgm:cxn modelId="{C5C82E30-C281-4E44-A81E-CE23D5A74AA3}" type="presOf" srcId="{56B6F5BC-8B2C-4825-AAED-C8646154D67C}" destId="{303376F4-38A9-4FB0-AAEB-BEF606352241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30E02DB-9988-4609-97C6-1660ABBC6F30}" type="presParOf" srcId="{6C8B4CA9-8A6B-4839-9B95-F2F66954329E}" destId="{303376F4-38A9-4FB0-AAEB-BEF606352241}" srcOrd="0" destOrd="0" presId="urn:microsoft.com/office/officeart/2005/8/layout/orgChart1"/>
    <dgm:cxn modelId="{15375B7C-9090-47B9-A36B-BD2E91784A1B}" type="presParOf" srcId="{6C8B4CA9-8A6B-4839-9B95-F2F66954329E}" destId="{002145EF-C9E7-49D1-A70B-70E0775B1397}" srcOrd="1" destOrd="0" presId="urn:microsoft.com/office/officeart/2005/8/layout/orgChart1"/>
    <dgm:cxn modelId="{D3DDE386-E71F-4BD1-A370-0984A6862149}" type="presParOf" srcId="{002145EF-C9E7-49D1-A70B-70E0775B1397}" destId="{95A3FD11-B2DC-40D0-8CD7-563EE415F158}" srcOrd="0" destOrd="0" presId="urn:microsoft.com/office/officeart/2005/8/layout/orgChart1"/>
    <dgm:cxn modelId="{2B77FBE9-9ADA-4A73-A65D-1D6761950731}" type="presParOf" srcId="{95A3FD11-B2DC-40D0-8CD7-563EE415F158}" destId="{A72CDAEB-77F3-4602-8D7C-ED4C7274390F}" srcOrd="0" destOrd="0" presId="urn:microsoft.com/office/officeart/2005/8/layout/orgChart1"/>
    <dgm:cxn modelId="{0BE4E10E-661F-4CAE-B786-E7963FC4BA3A}" type="presParOf" srcId="{95A3FD11-B2DC-40D0-8CD7-563EE415F158}" destId="{C141F865-9D98-4198-BA74-B9BA30075993}" srcOrd="1" destOrd="0" presId="urn:microsoft.com/office/officeart/2005/8/layout/orgChart1"/>
    <dgm:cxn modelId="{D7C378A7-697E-452C-B812-0944AF31D0C3}" type="presParOf" srcId="{002145EF-C9E7-49D1-A70B-70E0775B1397}" destId="{CBE6C6D9-4FC0-4BA2-BFAB-4DE7F3371A7E}" srcOrd="1" destOrd="0" presId="urn:microsoft.com/office/officeart/2005/8/layout/orgChart1"/>
    <dgm:cxn modelId="{18072A45-EB4D-47A0-8D99-75EFD5D3A1CE}" type="presParOf" srcId="{002145EF-C9E7-49D1-A70B-70E0775B1397}" destId="{77E41FCD-7301-4CAD-899D-7C5520BBE1C0}" srcOrd="2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Coordinador(a) de Análisis y Estadística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12AE14D0-27D7-40F2-A1C2-C7F51F5026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Área de Investigación de Campo</a:t>
          </a: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49E77FC-7B70-4B62-8A63-35C970666788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Encargado(a</a:t>
          </a:r>
          <a:r>
            <a:rPr lang="es-MX" altLang="es-MX" sz="1200" dirty="0" smtClean="0">
              <a:latin typeface="Calibri" panose="020F0502020204030204" pitchFamily="34" charset="0"/>
            </a:rPr>
            <a:t>)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Director(a) de Análisis e Inteligencia </a:t>
          </a:r>
          <a:r>
            <a:rPr lang="es-MX" altLang="es-MX" sz="1200" dirty="0" smtClean="0">
              <a:latin typeface="Calibri" panose="020F0502020204030204" pitchFamily="34" charset="0"/>
            </a:rPr>
            <a:t>Policial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3D5B3173-7352-45B8-87C7-8C299502E7B5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Coordinador(a) de Tecnología</a:t>
          </a:r>
        </a:p>
      </dgm:t>
    </dgm:pt>
    <dgm:pt modelId="{2DCCA69F-3CEC-4602-B992-0C6B626AEB59}" type="par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45B7A08E-6292-4727-A1D5-4A891B390815}" type="sib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308F3C3-D4BC-4A94-ACB0-D35B4B64A38C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 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1B0BB091-C7D8-46FC-80A4-1ED3BD58AEC0}" type="parTrans" cxnId="{0F9C05FD-B479-467B-8607-21A5E265B0AA}">
      <dgm:prSet/>
      <dgm:spPr/>
      <dgm:t>
        <a:bodyPr/>
        <a:lstStyle/>
        <a:p>
          <a:endParaRPr lang="es-ES" sz="1200"/>
        </a:p>
      </dgm:t>
    </dgm:pt>
    <dgm:pt modelId="{46FC2909-BB05-49BA-BE6E-87D9A9E00980}" type="sibTrans" cxnId="{0F9C05FD-B479-467B-8607-21A5E265B0AA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LinFactNeighborY="140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5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5"/>
      <dgm:spPr/>
      <dgm:t>
        <a:bodyPr/>
        <a:lstStyle/>
        <a:p>
          <a:endParaRPr lang="es-MX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3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78EE8CE8-58BD-46BC-B1AE-49AE4CE01AF1}" type="pres">
      <dgm:prSet presAssocID="{2DCCA69F-3CEC-4602-B992-0C6B626AEB59}" presName="Name37" presStyleLbl="parChTrans1D2" presStyleIdx="2" presStyleCnt="5"/>
      <dgm:spPr/>
      <dgm:t>
        <a:bodyPr/>
        <a:lstStyle/>
        <a:p>
          <a:endParaRPr lang="es-MX"/>
        </a:p>
      </dgm:t>
    </dgm:pt>
    <dgm:pt modelId="{0F578CEC-D719-47A0-9D26-0086B713C17C}" type="pres">
      <dgm:prSet presAssocID="{3D5B3173-7352-45B8-87C7-8C299502E7B5}" presName="hierRoot2" presStyleCnt="0">
        <dgm:presLayoutVars>
          <dgm:hierBranch val="init"/>
        </dgm:presLayoutVars>
      </dgm:prSet>
      <dgm:spPr/>
    </dgm:pt>
    <dgm:pt modelId="{EC7DFA3C-54F5-4534-8CEA-3805A6A55650}" type="pres">
      <dgm:prSet presAssocID="{3D5B3173-7352-45B8-87C7-8C299502E7B5}" presName="rootComposite" presStyleCnt="0"/>
      <dgm:spPr/>
    </dgm:pt>
    <dgm:pt modelId="{E7E93CC8-31BA-44DD-A6A0-484A2EAAE5EA}" type="pres">
      <dgm:prSet presAssocID="{3D5B3173-7352-45B8-87C7-8C299502E7B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B32DDF-A6CA-41D1-BBFE-3A62908DBFFE}" type="pres">
      <dgm:prSet presAssocID="{3D5B3173-7352-45B8-87C7-8C299502E7B5}" presName="rootConnector" presStyleLbl="node2" presStyleIdx="2" presStyleCnt="3"/>
      <dgm:spPr/>
      <dgm:t>
        <a:bodyPr/>
        <a:lstStyle/>
        <a:p>
          <a:endParaRPr lang="es-ES"/>
        </a:p>
      </dgm:t>
    </dgm:pt>
    <dgm:pt modelId="{9E229E0B-C04C-4CAF-81EC-B3BDB5371481}" type="pres">
      <dgm:prSet presAssocID="{3D5B3173-7352-45B8-87C7-8C299502E7B5}" presName="hierChild4" presStyleCnt="0"/>
      <dgm:spPr/>
    </dgm:pt>
    <dgm:pt modelId="{70D32726-E687-448D-89CC-14812E43C9CD}" type="pres">
      <dgm:prSet presAssocID="{3D5B3173-7352-45B8-87C7-8C299502E7B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3" presStyleCnt="5"/>
      <dgm:spPr/>
      <dgm:t>
        <a:bodyPr/>
        <a:lstStyle/>
        <a:p>
          <a:endParaRPr lang="es-MX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2" custScaleX="103342" custScaleY="82674" custLinFactNeighborX="-8290" custLinFactNeighborY="-1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73AB6690-B97A-4399-9C46-4FDFB693A439}" type="pres">
      <dgm:prSet presAssocID="{1B0BB091-C7D8-46FC-80A4-1ED3BD58AEC0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411A6869-2D84-453F-8D9E-F22437009BBD}" type="pres">
      <dgm:prSet presAssocID="{A308F3C3-D4BC-4A94-ACB0-D35B4B64A38C}" presName="hierRoot3" presStyleCnt="0">
        <dgm:presLayoutVars>
          <dgm:hierBranch val="init"/>
        </dgm:presLayoutVars>
      </dgm:prSet>
      <dgm:spPr/>
    </dgm:pt>
    <dgm:pt modelId="{5B9232F5-C6C6-4975-9040-4765D0B7BE2E}" type="pres">
      <dgm:prSet presAssocID="{A308F3C3-D4BC-4A94-ACB0-D35B4B64A38C}" presName="rootComposite3" presStyleCnt="0"/>
      <dgm:spPr/>
    </dgm:pt>
    <dgm:pt modelId="{FE339C92-05BA-4C5D-A3D0-D02FA3DC3592}" type="pres">
      <dgm:prSet presAssocID="{A308F3C3-D4BC-4A94-ACB0-D35B4B64A38C}" presName="rootText3" presStyleLbl="asst1" presStyleIdx="1" presStyleCnt="2" custScaleX="103342" custScaleY="82674" custLinFactNeighborX="6663" custLinFactNeighborY="-6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25B744-5D55-4F04-9B51-3475645186A2}" type="pres">
      <dgm:prSet presAssocID="{A308F3C3-D4BC-4A94-ACB0-D35B4B64A38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C4148C34-E85A-4ECB-84EF-5BE162F27729}" type="pres">
      <dgm:prSet presAssocID="{A308F3C3-D4BC-4A94-ACB0-D35B4B64A38C}" presName="hierChild6" presStyleCnt="0"/>
      <dgm:spPr/>
    </dgm:pt>
    <dgm:pt modelId="{069BADBD-5854-426A-9365-DE79C50DC2F2}" type="pres">
      <dgm:prSet presAssocID="{A308F3C3-D4BC-4A94-ACB0-D35B4B64A38C}" presName="hierChild7" presStyleCnt="0"/>
      <dgm:spPr/>
    </dgm:pt>
  </dgm:ptLst>
  <dgm:cxnLst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80C87FA3-D507-4E4E-8349-DBC1E6D9A388}" type="presOf" srcId="{1B0BB091-C7D8-46FC-80A4-1ED3BD58AEC0}" destId="{73AB6690-B97A-4399-9C46-4FDFB693A439}" srcOrd="0" destOrd="0" presId="urn:microsoft.com/office/officeart/2005/8/layout/orgChart1"/>
    <dgm:cxn modelId="{905C27DD-3564-4A9B-A402-15C9F22211CB}" type="presOf" srcId="{A308F3C3-D4BC-4A94-ACB0-D35B4B64A38C}" destId="{FE339C92-05BA-4C5D-A3D0-D02FA3DC3592}" srcOrd="0" destOrd="0" presId="urn:microsoft.com/office/officeart/2005/8/layout/orgChart1"/>
    <dgm:cxn modelId="{85997186-E876-4865-8A1E-B87D52F8A4D4}" type="presOf" srcId="{A308F3C3-D4BC-4A94-ACB0-D35B4B64A38C}" destId="{7E25B744-5D55-4F04-9B51-3475645186A2}" srcOrd="1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0F9C05FD-B479-467B-8607-21A5E265B0AA}" srcId="{9DEA55C1-E59C-4B5B-90DC-1D0B54C2B20C}" destId="{A308F3C3-D4BC-4A94-ACB0-D35B4B64A38C}" srcOrd="3" destOrd="0" parTransId="{1B0BB091-C7D8-46FC-80A4-1ED3BD58AEC0}" sibTransId="{46FC2909-BB05-49BA-BE6E-87D9A9E00980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BA2CE7D-AE4C-49FE-8F7B-4FABC244FA81}" srcId="{9DEA55C1-E59C-4B5B-90DC-1D0B54C2B20C}" destId="{3D5B3173-7352-45B8-87C7-8C299502E7B5}" srcOrd="4" destOrd="0" parTransId="{2DCCA69F-3CEC-4602-B992-0C6B626AEB59}" sibTransId="{45B7A08E-6292-4727-A1D5-4A891B390815}"/>
    <dgm:cxn modelId="{DA93BF72-40B0-4DE0-BD5D-5D49CE7B70B1}" type="presOf" srcId="{12AE14D0-27D7-40F2-A1C2-C7F51F5026A7}" destId="{453053D7-D80D-4229-A709-DBF0F5DE8E49}" srcOrd="1" destOrd="0" presId="urn:microsoft.com/office/officeart/2005/8/layout/orgChart1"/>
    <dgm:cxn modelId="{8EF6BF26-E7C2-46BA-B44E-499178DC71DC}" srcId="{9DEA55C1-E59C-4B5B-90DC-1D0B54C2B20C}" destId="{249E77FC-7B70-4B62-8A63-35C970666788}" srcOrd="2" destOrd="0" parTransId="{8AE406FF-1ED1-4934-A5B6-7874694C824A}" sibTransId="{7DEB9F7D-2884-440C-9AAA-8C430E8966A0}"/>
    <dgm:cxn modelId="{A4D73B3E-2A41-475E-92F6-988B3B8D2B03}" type="presOf" srcId="{2DCCA69F-3CEC-4602-B992-0C6B626AEB59}" destId="{78EE8CE8-58BD-46BC-B1AE-49AE4CE01AF1}" srcOrd="0" destOrd="0" presId="urn:microsoft.com/office/officeart/2005/8/layout/orgChart1"/>
    <dgm:cxn modelId="{E94F5027-510A-4CDA-A257-1A404E685184}" type="presOf" srcId="{3D5B3173-7352-45B8-87C7-8C299502E7B5}" destId="{C1B32DDF-A6CA-41D1-BBFE-3A62908DBFFE}" srcOrd="1" destOrd="0" presId="urn:microsoft.com/office/officeart/2005/8/layout/orgChart1"/>
    <dgm:cxn modelId="{9A22F3A2-1448-4DB8-9FBC-50B51CA717C2}" type="presOf" srcId="{12AE14D0-27D7-40F2-A1C2-C7F51F5026A7}" destId="{7C576A7F-97E5-41B2-A453-F3F548F4D3EA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C3EA712-DA22-4099-BE61-5C3C9E14A18C}" type="presOf" srcId="{15D8348C-41C2-4A70-BC44-BE6B7E3AC350}" destId="{D7468021-52D5-4C70-8CC0-6578BEF4DABC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0B4F2D2-91B4-427E-8EC2-F603DBF67185}" type="presOf" srcId="{3D5B3173-7352-45B8-87C7-8C299502E7B5}" destId="{E7E93CC8-31BA-44DD-A6A0-484A2EAAE5EA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28DBEBB0-2E55-4F1B-BA4B-925B5266E5D2}" type="presParOf" srcId="{05E8A0F8-8F4A-4D16-B455-9B21EE5D83FA}" destId="{D7468021-52D5-4C70-8CC0-6578BEF4DABC}" srcOrd="2" destOrd="0" presId="urn:microsoft.com/office/officeart/2005/8/layout/orgChart1"/>
    <dgm:cxn modelId="{B8838C10-AD6E-445B-837B-A0AB40D52C6E}" type="presParOf" srcId="{05E8A0F8-8F4A-4D16-B455-9B21EE5D83FA}" destId="{C8500CB5-83C0-450B-AAE1-C892DE8C0FC1}" srcOrd="3" destOrd="0" presId="urn:microsoft.com/office/officeart/2005/8/layout/orgChart1"/>
    <dgm:cxn modelId="{752B21F2-E23B-466A-94AB-9176F8909B0C}" type="presParOf" srcId="{C8500CB5-83C0-450B-AAE1-C892DE8C0FC1}" destId="{BA438CBC-95FD-4B6F-89FB-D1DBC09D14CB}" srcOrd="0" destOrd="0" presId="urn:microsoft.com/office/officeart/2005/8/layout/orgChart1"/>
    <dgm:cxn modelId="{A10BB5DA-4B18-43A1-9F9F-36FEBF3EA458}" type="presParOf" srcId="{BA438CBC-95FD-4B6F-89FB-D1DBC09D14CB}" destId="{7C576A7F-97E5-41B2-A453-F3F548F4D3EA}" srcOrd="0" destOrd="0" presId="urn:microsoft.com/office/officeart/2005/8/layout/orgChart1"/>
    <dgm:cxn modelId="{EA5CE514-971B-4965-A90E-7BACCC546993}" type="presParOf" srcId="{BA438CBC-95FD-4B6F-89FB-D1DBC09D14CB}" destId="{453053D7-D80D-4229-A709-DBF0F5DE8E49}" srcOrd="1" destOrd="0" presId="urn:microsoft.com/office/officeart/2005/8/layout/orgChart1"/>
    <dgm:cxn modelId="{1D225072-C4A3-4589-AE80-4011F0C455CE}" type="presParOf" srcId="{C8500CB5-83C0-450B-AAE1-C892DE8C0FC1}" destId="{17BEF8F9-B316-4B27-BDDB-31B4D251E6B3}" srcOrd="1" destOrd="0" presId="urn:microsoft.com/office/officeart/2005/8/layout/orgChart1"/>
    <dgm:cxn modelId="{91BADA17-D83E-4940-9190-88A208601680}" type="presParOf" srcId="{C8500CB5-83C0-450B-AAE1-C892DE8C0FC1}" destId="{8C2D9F3F-AEE3-4DCD-9754-B40EEBBFF7B1}" srcOrd="2" destOrd="0" presId="urn:microsoft.com/office/officeart/2005/8/layout/orgChart1"/>
    <dgm:cxn modelId="{7201A7D8-6D9C-4E42-9E01-E4AF66090186}" type="presParOf" srcId="{05E8A0F8-8F4A-4D16-B455-9B21EE5D83FA}" destId="{78EE8CE8-58BD-46BC-B1AE-49AE4CE01AF1}" srcOrd="4" destOrd="0" presId="urn:microsoft.com/office/officeart/2005/8/layout/orgChart1"/>
    <dgm:cxn modelId="{9B2293AA-C2E7-42BB-B460-5100CEEDD933}" type="presParOf" srcId="{05E8A0F8-8F4A-4D16-B455-9B21EE5D83FA}" destId="{0F578CEC-D719-47A0-9D26-0086B713C17C}" srcOrd="5" destOrd="0" presId="urn:microsoft.com/office/officeart/2005/8/layout/orgChart1"/>
    <dgm:cxn modelId="{DA5CC935-92EB-4E0F-9438-3926798EC5BF}" type="presParOf" srcId="{0F578CEC-D719-47A0-9D26-0086B713C17C}" destId="{EC7DFA3C-54F5-4534-8CEA-3805A6A55650}" srcOrd="0" destOrd="0" presId="urn:microsoft.com/office/officeart/2005/8/layout/orgChart1"/>
    <dgm:cxn modelId="{4D2B64DD-C2B4-4B4E-B42A-92E5D91B2554}" type="presParOf" srcId="{EC7DFA3C-54F5-4534-8CEA-3805A6A55650}" destId="{E7E93CC8-31BA-44DD-A6A0-484A2EAAE5EA}" srcOrd="0" destOrd="0" presId="urn:microsoft.com/office/officeart/2005/8/layout/orgChart1"/>
    <dgm:cxn modelId="{15BEEF75-8D9E-436B-9899-E957CA3D6522}" type="presParOf" srcId="{EC7DFA3C-54F5-4534-8CEA-3805A6A55650}" destId="{C1B32DDF-A6CA-41D1-BBFE-3A62908DBFFE}" srcOrd="1" destOrd="0" presId="urn:microsoft.com/office/officeart/2005/8/layout/orgChart1"/>
    <dgm:cxn modelId="{417CB2A3-397F-4870-8E9C-EC690F966B2D}" type="presParOf" srcId="{0F578CEC-D719-47A0-9D26-0086B713C17C}" destId="{9E229E0B-C04C-4CAF-81EC-B3BDB5371481}" srcOrd="1" destOrd="0" presId="urn:microsoft.com/office/officeart/2005/8/layout/orgChart1"/>
    <dgm:cxn modelId="{2504C2FF-7375-4DC8-B792-89EC1FBBE1EF}" type="presParOf" srcId="{0F578CEC-D719-47A0-9D26-0086B713C17C}" destId="{70D32726-E687-448D-89CC-14812E43C9CD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  <dgm:cxn modelId="{9B01F78F-98D5-46A0-B7BD-C5987F91AE82}" type="presParOf" srcId="{E6CFA08A-7145-470C-A659-6A725D85622B}" destId="{73AB6690-B97A-4399-9C46-4FDFB693A439}" srcOrd="2" destOrd="0" presId="urn:microsoft.com/office/officeart/2005/8/layout/orgChart1"/>
    <dgm:cxn modelId="{F31A1D98-6C36-40B2-8515-75CF53BFC06E}" type="presParOf" srcId="{E6CFA08A-7145-470C-A659-6A725D85622B}" destId="{411A6869-2D84-453F-8D9E-F22437009BBD}" srcOrd="3" destOrd="0" presId="urn:microsoft.com/office/officeart/2005/8/layout/orgChart1"/>
    <dgm:cxn modelId="{734AB624-FE5B-4D88-8090-D2D3B43CAB85}" type="presParOf" srcId="{411A6869-2D84-453F-8D9E-F22437009BBD}" destId="{5B9232F5-C6C6-4975-9040-4765D0B7BE2E}" srcOrd="0" destOrd="0" presId="urn:microsoft.com/office/officeart/2005/8/layout/orgChart1"/>
    <dgm:cxn modelId="{2EA430B5-C3EB-4831-9E85-3BA27C8671CE}" type="presParOf" srcId="{5B9232F5-C6C6-4975-9040-4765D0B7BE2E}" destId="{FE339C92-05BA-4C5D-A3D0-D02FA3DC3592}" srcOrd="0" destOrd="0" presId="urn:microsoft.com/office/officeart/2005/8/layout/orgChart1"/>
    <dgm:cxn modelId="{79518319-B85F-46C9-871A-A8006EE6F093}" type="presParOf" srcId="{5B9232F5-C6C6-4975-9040-4765D0B7BE2E}" destId="{7E25B744-5D55-4F04-9B51-3475645186A2}" srcOrd="1" destOrd="0" presId="urn:microsoft.com/office/officeart/2005/8/layout/orgChart1"/>
    <dgm:cxn modelId="{9D5F9FD9-5818-4C0C-803E-E7DEFEC7440E}" type="presParOf" srcId="{411A6869-2D84-453F-8D9E-F22437009BBD}" destId="{C4148C34-E85A-4ECB-84EF-5BE162F27729}" srcOrd="1" destOrd="0" presId="urn:microsoft.com/office/officeart/2005/8/layout/orgChart1"/>
    <dgm:cxn modelId="{F3EAAE41-20A7-4909-9F8A-317CE2BA468E}" type="presParOf" srcId="{411A6869-2D84-453F-8D9E-F22437009BBD}" destId="{069BADBD-5854-426A-9365-DE79C50DC2F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Coordinador(a) de Análisis y </a:t>
          </a:r>
          <a:r>
            <a:rPr lang="es-MX" altLang="es-MX" sz="1200" dirty="0" smtClean="0">
              <a:latin typeface="Calibri" panose="020F0502020204030204" pitchFamily="34" charset="0"/>
            </a:rPr>
            <a:t>Estadística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Supervisor(a</a:t>
          </a:r>
          <a:r>
            <a:rPr lang="es-MX" altLang="es-MX" sz="1200" dirty="0" smtClean="0">
              <a:latin typeface="Calibri" panose="020F0502020204030204" pitchFamily="34" charset="0"/>
            </a:rPr>
            <a:t>)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Área de Estadística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Analistas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 smtClean="0">
            <a:latin typeface="Calibri" panose="020F0502020204030204" pitchFamily="34" charset="0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9BFB314-B23A-4A7E-9F57-90B5AA55AFE4}" type="asst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 smtClean="0"/>
        </a:p>
      </dgm:t>
    </dgm:pt>
    <dgm:pt modelId="{60BCB542-4C10-4E13-83C8-D3EBFEF4F2BD}" type="parTrans" cxnId="{EDBFEC68-DA78-4502-AF36-66AC53ED1D25}">
      <dgm:prSet/>
      <dgm:spPr/>
      <dgm:t>
        <a:bodyPr/>
        <a:lstStyle/>
        <a:p>
          <a:endParaRPr lang="es-ES" sz="1200"/>
        </a:p>
      </dgm:t>
    </dgm:pt>
    <dgm:pt modelId="{42667FEE-C082-407A-B79C-B2FA91F14792}" type="sibTrans" cxnId="{EDBFEC68-DA78-4502-AF36-66AC53ED1D25}">
      <dgm:prSet/>
      <dgm:spPr/>
      <dgm:t>
        <a:bodyPr/>
        <a:lstStyle/>
        <a:p>
          <a:endParaRPr lang="es-ES" sz="1200"/>
        </a:p>
      </dgm:t>
    </dgm:pt>
    <dgm:pt modelId="{F1243B64-ED64-41B9-8B34-994C2384A6EA}">
      <dgm:prSet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Analistas Investigadores(as</a:t>
          </a:r>
          <a:r>
            <a:rPr lang="es-MX" altLang="es-MX" sz="1200" dirty="0" smtClean="0">
              <a:latin typeface="Calibri" panose="020F0502020204030204" pitchFamily="34" charset="0"/>
            </a:rPr>
            <a:t>)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DCA6549B-46FD-40F9-BF1A-C203F5F203E4}" type="parTrans" cxnId="{189A14B4-C1C4-4CB7-84C8-A10BDF3C4800}">
      <dgm:prSet/>
      <dgm:spPr/>
      <dgm:t>
        <a:bodyPr/>
        <a:lstStyle/>
        <a:p>
          <a:endParaRPr lang="es-ES"/>
        </a:p>
      </dgm:t>
    </dgm:pt>
    <dgm:pt modelId="{39E6555A-DD6C-496B-8A8F-BA27EC801E08}" type="sibTrans" cxnId="{189A14B4-C1C4-4CB7-84C8-A10BDF3C4800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DEE31F2-CFB7-4A99-976C-DCEF6B53B4AA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286E58A6-082F-4B27-B4F9-CD8BCD29AFD4}" type="pres">
      <dgm:prSet presAssocID="{9DEA55C1-E59C-4B5B-90DC-1D0B54C2B20C}" presName="rootComposite1" presStyleCnt="0"/>
      <dgm:spPr/>
    </dgm:pt>
    <dgm:pt modelId="{D8CC3D8A-781F-4054-A77F-5E22C87FFD4B}" type="pres">
      <dgm:prSet presAssocID="{9DEA55C1-E59C-4B5B-90DC-1D0B54C2B20C}" presName="rootText1" presStyleLbl="node0" presStyleIdx="0" presStyleCnt="1" custScaleX="175349" custScaleY="1046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905084-941B-4A4C-A13B-BA089DAD6023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CBE0C80-A85E-4F05-ABB4-4FC9A7E4B8A8}" type="pres">
      <dgm:prSet presAssocID="{9DEA55C1-E59C-4B5B-90DC-1D0B54C2B20C}" presName="hierChild2" presStyleCnt="0"/>
      <dgm:spPr/>
    </dgm:pt>
    <dgm:pt modelId="{FBC4E62D-2697-4D3B-B091-00B85D5AF929}" type="pres">
      <dgm:prSet presAssocID="{1CBA1466-9B70-40DE-ABFD-7537F7E3D45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2" presStyleIdx="0" presStyleCnt="2" custScaleX="104164" custScaleY="993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2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CE1734F5-B505-4C45-B76A-856281E03D33}" type="pres">
      <dgm:prSet presAssocID="{DCA6549B-46FD-40F9-BF1A-C203F5F203E4}" presName="Name35" presStyleLbl="parChTrans1D3" presStyleIdx="0" presStyleCnt="2"/>
      <dgm:spPr/>
      <dgm:t>
        <a:bodyPr/>
        <a:lstStyle/>
        <a:p>
          <a:endParaRPr lang="es-ES"/>
        </a:p>
      </dgm:t>
    </dgm:pt>
    <dgm:pt modelId="{FBD27B36-4D5B-48B0-BB3B-6094E0C37270}" type="pres">
      <dgm:prSet presAssocID="{F1243B64-ED64-41B9-8B34-994C2384A6EA}" presName="hierRoot2" presStyleCnt="0">
        <dgm:presLayoutVars>
          <dgm:hierBranch val="init"/>
        </dgm:presLayoutVars>
      </dgm:prSet>
      <dgm:spPr/>
    </dgm:pt>
    <dgm:pt modelId="{F72799DB-9866-4999-BCC2-8BA4CD03B75E}" type="pres">
      <dgm:prSet presAssocID="{F1243B64-ED64-41B9-8B34-994C2384A6EA}" presName="rootComposite" presStyleCnt="0"/>
      <dgm:spPr/>
    </dgm:pt>
    <dgm:pt modelId="{625BDB02-3C9D-4182-86B0-E57BA4667B7D}" type="pres">
      <dgm:prSet presAssocID="{F1243B64-ED64-41B9-8B34-994C2384A6EA}" presName="rootText" presStyleLbl="node3" presStyleIdx="0" presStyleCnt="2" custScaleX="104164" custScaleY="1145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24A14F-F57E-41E8-B219-AFA1C4A968D0}" type="pres">
      <dgm:prSet presAssocID="{F1243B64-ED64-41B9-8B34-994C2384A6EA}" presName="rootConnector" presStyleLbl="node3" presStyleIdx="0" presStyleCnt="2"/>
      <dgm:spPr/>
      <dgm:t>
        <a:bodyPr/>
        <a:lstStyle/>
        <a:p>
          <a:endParaRPr lang="es-ES"/>
        </a:p>
      </dgm:t>
    </dgm:pt>
    <dgm:pt modelId="{C56981AA-8498-4166-86EB-4F5862331921}" type="pres">
      <dgm:prSet presAssocID="{F1243B64-ED64-41B9-8B34-994C2384A6EA}" presName="hierChild4" presStyleCnt="0"/>
      <dgm:spPr/>
    </dgm:pt>
    <dgm:pt modelId="{FC42868B-D475-4291-9169-46105859FC78}" type="pres">
      <dgm:prSet presAssocID="{F1243B64-ED64-41B9-8B34-994C2384A6EA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3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04164" custScaleY="99341" custLinFactNeighborX="1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1" presStyleCnt="2"/>
      <dgm:spPr/>
      <dgm:t>
        <a:bodyPr/>
        <a:lstStyle/>
        <a:p>
          <a:endParaRPr lang="es-MX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 val="init"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1" presStyleCnt="2" custScaleX="104164" custScaleY="114578" custLinFactNeighborY="18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1" presStyleCnt="2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B274D776-0B9F-4FCA-AFC6-ACF08EF644AE}" type="pres">
      <dgm:prSet presAssocID="{9DEA55C1-E59C-4B5B-90DC-1D0B54C2B20C}" presName="hierChild3" presStyleCnt="0"/>
      <dgm:spPr/>
    </dgm:pt>
    <dgm:pt modelId="{04BD449D-FE21-4226-91E2-3925532568E8}" type="pres">
      <dgm:prSet presAssocID="{60BCB542-4C10-4E13-83C8-D3EBFEF4F2BD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5EEE58C4-78D1-445A-A896-9B77FB4F38F9}" type="pres">
      <dgm:prSet presAssocID="{09BFB314-B23A-4A7E-9F57-90B5AA55AFE4}" presName="hierRoot3" presStyleCnt="0">
        <dgm:presLayoutVars>
          <dgm:hierBranch val="init"/>
        </dgm:presLayoutVars>
      </dgm:prSet>
      <dgm:spPr/>
    </dgm:pt>
    <dgm:pt modelId="{3EFC1B0E-5510-481F-97D9-007D3619EDF8}" type="pres">
      <dgm:prSet presAssocID="{09BFB314-B23A-4A7E-9F57-90B5AA55AFE4}" presName="rootComposite3" presStyleCnt="0"/>
      <dgm:spPr/>
    </dgm:pt>
    <dgm:pt modelId="{1E9A7F37-D45E-4673-9D36-AB6FB8B62598}" type="pres">
      <dgm:prSet presAssocID="{09BFB314-B23A-4A7E-9F57-90B5AA55AFE4}" presName="rootText3" presStyleLbl="asst1" presStyleIdx="0" presStyleCnt="1" custScaleX="86893" custScaleY="894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559C37-25DF-4428-9F62-9D610D7E857B}" type="pres">
      <dgm:prSet presAssocID="{09BFB314-B23A-4A7E-9F57-90B5AA55AFE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61083BCE-178C-4E66-973E-5C73B2CBAB38}" type="pres">
      <dgm:prSet presAssocID="{09BFB314-B23A-4A7E-9F57-90B5AA55AFE4}" presName="hierChild6" presStyleCnt="0"/>
      <dgm:spPr/>
    </dgm:pt>
    <dgm:pt modelId="{6A049BE7-AA32-42F6-924B-6CDACC54CDA9}" type="pres">
      <dgm:prSet presAssocID="{09BFB314-B23A-4A7E-9F57-90B5AA55AFE4}" presName="hierChild7" presStyleCnt="0"/>
      <dgm:spPr/>
    </dgm:pt>
  </dgm:ptLst>
  <dgm:cxnLst>
    <dgm:cxn modelId="{73A0049D-3991-40EE-A9DF-20F1F11F02D0}" type="presOf" srcId="{80C91609-4155-490D-A93A-2840363F77EF}" destId="{70C7E907-B590-4FA8-BA47-0908BC71EE25}" srcOrd="1" destOrd="0" presId="urn:microsoft.com/office/officeart/2005/8/layout/orgChart1"/>
    <dgm:cxn modelId="{42BBA58C-7E28-4063-B87C-3B0F27A8273C}" type="presOf" srcId="{2A362D5D-A3DA-4F6C-8849-2A8C51EEB6D2}" destId="{12FB5CC2-3F72-4AC8-AF94-50272EAD0FAB}" srcOrd="0" destOrd="0" presId="urn:microsoft.com/office/officeart/2005/8/layout/orgChart1"/>
    <dgm:cxn modelId="{6514CD2E-A121-42DC-B00A-3F490F3009CD}" type="presOf" srcId="{09BFB314-B23A-4A7E-9F57-90B5AA55AFE4}" destId="{1E9A7F37-D45E-4673-9D36-AB6FB8B62598}" srcOrd="0" destOrd="0" presId="urn:microsoft.com/office/officeart/2005/8/layout/orgChart1"/>
    <dgm:cxn modelId="{E0197859-EFB4-429B-B327-3AC8F298C2D4}" type="presOf" srcId="{F1243B64-ED64-41B9-8B34-994C2384A6EA}" destId="{D024A14F-F57E-41E8-B219-AFA1C4A968D0}" srcOrd="1" destOrd="0" presId="urn:microsoft.com/office/officeart/2005/8/layout/orgChart1"/>
    <dgm:cxn modelId="{189A14B4-C1C4-4CB7-84C8-A10BDF3C4800}" srcId="{2EC3689C-7BAA-4D8B-9BFA-26FA5F5F11A6}" destId="{F1243B64-ED64-41B9-8B34-994C2384A6EA}" srcOrd="0" destOrd="0" parTransId="{DCA6549B-46FD-40F9-BF1A-C203F5F203E4}" sibTransId="{39E6555A-DD6C-496B-8A8F-BA27EC801E08}"/>
    <dgm:cxn modelId="{FDBA3862-05EA-4941-8AFF-C2F7C65EA0C7}" type="presOf" srcId="{F54BA082-7E9A-4A57-A5BA-D3F087A433CC}" destId="{B651DCB6-AAF6-4973-9416-A5FBDCD184AD}" srcOrd="0" destOrd="0" presId="urn:microsoft.com/office/officeart/2005/8/layout/orgChart1"/>
    <dgm:cxn modelId="{88DBCA4A-227D-4D80-972A-69090E821D03}" type="presOf" srcId="{80C91609-4155-490D-A93A-2840363F77EF}" destId="{0E4A1FB2-B936-4A45-9B17-4DC72B6EC80F}" srcOrd="0" destOrd="0" presId="urn:microsoft.com/office/officeart/2005/8/layout/orgChart1"/>
    <dgm:cxn modelId="{3F6CBA0E-9605-4495-862D-386B841974A2}" type="presOf" srcId="{4E50255E-3688-405A-9938-0EC4F736299F}" destId="{FC7541B4-6136-45CB-8770-663459A25598}" srcOrd="0" destOrd="0" presId="urn:microsoft.com/office/officeart/2005/8/layout/orgChart1"/>
    <dgm:cxn modelId="{9CD45A06-80B4-47E7-84FF-E079C4B2789C}" type="presOf" srcId="{9DEA55C1-E59C-4B5B-90DC-1D0B54C2B20C}" destId="{64905084-941B-4A4C-A13B-BA089DAD6023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D1B2E019-A7F3-42FD-B27C-A49DB07B2504}" type="presOf" srcId="{60BCB542-4C10-4E13-83C8-D3EBFEF4F2BD}" destId="{04BD449D-FE21-4226-91E2-3925532568E8}" srcOrd="0" destOrd="0" presId="urn:microsoft.com/office/officeart/2005/8/layout/orgChart1"/>
    <dgm:cxn modelId="{5F8486C3-97BC-437D-BFC2-BDCDEE58E989}" type="presOf" srcId="{F1243B64-ED64-41B9-8B34-994C2384A6EA}" destId="{625BDB02-3C9D-4182-86B0-E57BA4667B7D}" srcOrd="0" destOrd="0" presId="urn:microsoft.com/office/officeart/2005/8/layout/orgChart1"/>
    <dgm:cxn modelId="{EC724DDC-A514-4C2F-B6CB-601D5320546A}" srcId="{9DEA55C1-E59C-4B5B-90DC-1D0B54C2B20C}" destId="{2EC3689C-7BAA-4D8B-9BFA-26FA5F5F11A6}" srcOrd="0" destOrd="0" parTransId="{1CBA1466-9B70-40DE-ABFD-7537F7E3D45F}" sibTransId="{A3704BCA-5964-40F8-ADD4-E26642897C08}"/>
    <dgm:cxn modelId="{20E594EF-2BBD-44C6-AD18-5E025F51A60B}" type="presOf" srcId="{09BFB314-B23A-4A7E-9F57-90B5AA55AFE4}" destId="{C6559C37-25DF-4428-9F62-9D610D7E857B}" srcOrd="1" destOrd="0" presId="urn:microsoft.com/office/officeart/2005/8/layout/orgChart1"/>
    <dgm:cxn modelId="{D6F44290-4E89-4891-8216-E5567CFAEB7B}" type="presOf" srcId="{F54BA082-7E9A-4A57-A5BA-D3F087A433CC}" destId="{FE9E1509-3C3C-4DF1-8723-C0DDF76BD16B}" srcOrd="1" destOrd="0" presId="urn:microsoft.com/office/officeart/2005/8/layout/orgChart1"/>
    <dgm:cxn modelId="{9425307C-03B0-4B63-8B1A-F9910B7E5679}" type="presOf" srcId="{DCA6549B-46FD-40F9-BF1A-C203F5F203E4}" destId="{CE1734F5-B505-4C45-B76A-856281E03D33}" srcOrd="0" destOrd="0" presId="urn:microsoft.com/office/officeart/2005/8/layout/orgChart1"/>
    <dgm:cxn modelId="{4379BDF9-DA6B-4FA9-990C-794B00C552DA}" type="presOf" srcId="{2EC3689C-7BAA-4D8B-9BFA-26FA5F5F11A6}" destId="{9EF5B1E7-4642-446F-802A-010E77A6D315}" srcOrd="0" destOrd="0" presId="urn:microsoft.com/office/officeart/2005/8/layout/orgChart1"/>
    <dgm:cxn modelId="{EDBFEC68-DA78-4502-AF36-66AC53ED1D25}" srcId="{9DEA55C1-E59C-4B5B-90DC-1D0B54C2B20C}" destId="{09BFB314-B23A-4A7E-9F57-90B5AA55AFE4}" srcOrd="2" destOrd="0" parTransId="{60BCB542-4C10-4E13-83C8-D3EBFEF4F2BD}" sibTransId="{42667FEE-C082-407A-B79C-B2FA91F14792}"/>
    <dgm:cxn modelId="{C630E299-C6A7-4506-BDA5-A21FC443F16D}" type="presOf" srcId="{1CBA1466-9B70-40DE-ABFD-7537F7E3D45F}" destId="{FBC4E62D-2697-4D3B-B091-00B85D5AF929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1E63E5A6-13BC-4560-9E56-E6132D715306}" type="presOf" srcId="{9DEA55C1-E59C-4B5B-90DC-1D0B54C2B20C}" destId="{D8CC3D8A-781F-4054-A77F-5E22C87FFD4B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B92202A5-202A-48B4-A98F-DF61F0E83856}" type="presOf" srcId="{2EC3689C-7BAA-4D8B-9BFA-26FA5F5F11A6}" destId="{F20D4592-4086-4910-B30C-72EC00D6CBE6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A6E34D4-7DD5-48DF-9DB6-DCECE3810F9B}" type="presParOf" srcId="{B3263371-B20E-4D1C-87B0-F232DC5A756C}" destId="{1DEE31F2-CFB7-4A99-976C-DCEF6B53B4AA}" srcOrd="0" destOrd="0" presId="urn:microsoft.com/office/officeart/2005/8/layout/orgChart1"/>
    <dgm:cxn modelId="{E8D9C6B7-169A-4264-A402-0E4B10878B5C}" type="presParOf" srcId="{1DEE31F2-CFB7-4A99-976C-DCEF6B53B4AA}" destId="{286E58A6-082F-4B27-B4F9-CD8BCD29AFD4}" srcOrd="0" destOrd="0" presId="urn:microsoft.com/office/officeart/2005/8/layout/orgChart1"/>
    <dgm:cxn modelId="{1A1182E4-5EF4-472F-98D8-CB2591C45B55}" type="presParOf" srcId="{286E58A6-082F-4B27-B4F9-CD8BCD29AFD4}" destId="{D8CC3D8A-781F-4054-A77F-5E22C87FFD4B}" srcOrd="0" destOrd="0" presId="urn:microsoft.com/office/officeart/2005/8/layout/orgChart1"/>
    <dgm:cxn modelId="{74513DCE-05D9-4D5A-BF68-E155250B9A8C}" type="presParOf" srcId="{286E58A6-082F-4B27-B4F9-CD8BCD29AFD4}" destId="{64905084-941B-4A4C-A13B-BA089DAD6023}" srcOrd="1" destOrd="0" presId="urn:microsoft.com/office/officeart/2005/8/layout/orgChart1"/>
    <dgm:cxn modelId="{18163DAB-6EB1-49EF-BFE9-7DC9FA54CE71}" type="presParOf" srcId="{1DEE31F2-CFB7-4A99-976C-DCEF6B53B4AA}" destId="{DCBE0C80-A85E-4F05-ABB4-4FC9A7E4B8A8}" srcOrd="1" destOrd="0" presId="urn:microsoft.com/office/officeart/2005/8/layout/orgChart1"/>
    <dgm:cxn modelId="{6ACB158D-E175-4F3B-B5BB-300B37365271}" type="presParOf" srcId="{DCBE0C80-A85E-4F05-ABB4-4FC9A7E4B8A8}" destId="{FBC4E62D-2697-4D3B-B091-00B85D5AF929}" srcOrd="0" destOrd="0" presId="urn:microsoft.com/office/officeart/2005/8/layout/orgChart1"/>
    <dgm:cxn modelId="{92C2CEA1-B137-4F14-9D4D-7944AC24D53C}" type="presParOf" srcId="{DCBE0C80-A85E-4F05-ABB4-4FC9A7E4B8A8}" destId="{3AD56842-B5D0-4B28-9ECD-75B4A9D0F3F8}" srcOrd="1" destOrd="0" presId="urn:microsoft.com/office/officeart/2005/8/layout/orgChart1"/>
    <dgm:cxn modelId="{C67F42EE-0FB6-44B2-BD08-355B49C01528}" type="presParOf" srcId="{3AD56842-B5D0-4B28-9ECD-75B4A9D0F3F8}" destId="{B7121B46-A2BE-4117-A06F-C35EC7E44BD5}" srcOrd="0" destOrd="0" presId="urn:microsoft.com/office/officeart/2005/8/layout/orgChart1"/>
    <dgm:cxn modelId="{EF3DEFBA-B305-414D-9001-95377F3533D7}" type="presParOf" srcId="{B7121B46-A2BE-4117-A06F-C35EC7E44BD5}" destId="{9EF5B1E7-4642-446F-802A-010E77A6D315}" srcOrd="0" destOrd="0" presId="urn:microsoft.com/office/officeart/2005/8/layout/orgChart1"/>
    <dgm:cxn modelId="{540D1FE9-2876-4798-931B-199601A54B53}" type="presParOf" srcId="{B7121B46-A2BE-4117-A06F-C35EC7E44BD5}" destId="{F20D4592-4086-4910-B30C-72EC00D6CBE6}" srcOrd="1" destOrd="0" presId="urn:microsoft.com/office/officeart/2005/8/layout/orgChart1"/>
    <dgm:cxn modelId="{0C298A68-F2A2-4AAF-B703-D27DAB61A285}" type="presParOf" srcId="{3AD56842-B5D0-4B28-9ECD-75B4A9D0F3F8}" destId="{6C8B4CA9-8A6B-4839-9B95-F2F66954329E}" srcOrd="1" destOrd="0" presId="urn:microsoft.com/office/officeart/2005/8/layout/orgChart1"/>
    <dgm:cxn modelId="{280F9CBB-7FE2-42F1-A85E-82D72E4D57FA}" type="presParOf" srcId="{6C8B4CA9-8A6B-4839-9B95-F2F66954329E}" destId="{CE1734F5-B505-4C45-B76A-856281E03D33}" srcOrd="0" destOrd="0" presId="urn:microsoft.com/office/officeart/2005/8/layout/orgChart1"/>
    <dgm:cxn modelId="{929E33C1-C260-4251-952B-80E9F8F92F49}" type="presParOf" srcId="{6C8B4CA9-8A6B-4839-9B95-F2F66954329E}" destId="{FBD27B36-4D5B-48B0-BB3B-6094E0C37270}" srcOrd="1" destOrd="0" presId="urn:microsoft.com/office/officeart/2005/8/layout/orgChart1"/>
    <dgm:cxn modelId="{D4115941-7618-4C85-87A3-A6538EF264EB}" type="presParOf" srcId="{FBD27B36-4D5B-48B0-BB3B-6094E0C37270}" destId="{F72799DB-9866-4999-BCC2-8BA4CD03B75E}" srcOrd="0" destOrd="0" presId="urn:microsoft.com/office/officeart/2005/8/layout/orgChart1"/>
    <dgm:cxn modelId="{676D0543-4DF1-44DB-B6D2-2A36DABC428F}" type="presParOf" srcId="{F72799DB-9866-4999-BCC2-8BA4CD03B75E}" destId="{625BDB02-3C9D-4182-86B0-E57BA4667B7D}" srcOrd="0" destOrd="0" presId="urn:microsoft.com/office/officeart/2005/8/layout/orgChart1"/>
    <dgm:cxn modelId="{C05AD5B5-A368-419B-BA13-7CD34A511E8E}" type="presParOf" srcId="{F72799DB-9866-4999-BCC2-8BA4CD03B75E}" destId="{D024A14F-F57E-41E8-B219-AFA1C4A968D0}" srcOrd="1" destOrd="0" presId="urn:microsoft.com/office/officeart/2005/8/layout/orgChart1"/>
    <dgm:cxn modelId="{2C2CA9AC-9B90-4710-8052-0F558F413A6E}" type="presParOf" srcId="{FBD27B36-4D5B-48B0-BB3B-6094E0C37270}" destId="{C56981AA-8498-4166-86EB-4F5862331921}" srcOrd="1" destOrd="0" presId="urn:microsoft.com/office/officeart/2005/8/layout/orgChart1"/>
    <dgm:cxn modelId="{4449C378-25DB-49D9-80A8-C742959B1502}" type="presParOf" srcId="{FBD27B36-4D5B-48B0-BB3B-6094E0C37270}" destId="{FC42868B-D475-4291-9169-46105859FC78}" srcOrd="2" destOrd="0" presId="urn:microsoft.com/office/officeart/2005/8/layout/orgChart1"/>
    <dgm:cxn modelId="{FF17BF43-BECA-4FB3-AC81-DD88A7DC3530}" type="presParOf" srcId="{3AD56842-B5D0-4B28-9ECD-75B4A9D0F3F8}" destId="{D3CC1EF0-B066-49DF-9149-C52533FB5920}" srcOrd="2" destOrd="0" presId="urn:microsoft.com/office/officeart/2005/8/layout/orgChart1"/>
    <dgm:cxn modelId="{A89B9E32-ACE9-4F4C-96EA-29CC0DE43178}" type="presParOf" srcId="{DCBE0C80-A85E-4F05-ABB4-4FC9A7E4B8A8}" destId="{12FB5CC2-3F72-4AC8-AF94-50272EAD0FAB}" srcOrd="2" destOrd="0" presId="urn:microsoft.com/office/officeart/2005/8/layout/orgChart1"/>
    <dgm:cxn modelId="{885864AA-27DD-465E-85F5-BD04E4D8F3B8}" type="presParOf" srcId="{DCBE0C80-A85E-4F05-ABB4-4FC9A7E4B8A8}" destId="{B570DFF2-79FF-4DD0-A8FE-728069315CDB}" srcOrd="3" destOrd="0" presId="urn:microsoft.com/office/officeart/2005/8/layout/orgChart1"/>
    <dgm:cxn modelId="{77902FDA-F84B-4F3C-B3E7-E116A8DB373B}" type="presParOf" srcId="{B570DFF2-79FF-4DD0-A8FE-728069315CDB}" destId="{AC57EB8E-F8F8-49E5-AB3B-101A503E7149}" srcOrd="0" destOrd="0" presId="urn:microsoft.com/office/officeart/2005/8/layout/orgChart1"/>
    <dgm:cxn modelId="{1575D185-DD22-426C-B645-97E0A5F21DB0}" type="presParOf" srcId="{AC57EB8E-F8F8-49E5-AB3B-101A503E7149}" destId="{0E4A1FB2-B936-4A45-9B17-4DC72B6EC80F}" srcOrd="0" destOrd="0" presId="urn:microsoft.com/office/officeart/2005/8/layout/orgChart1"/>
    <dgm:cxn modelId="{29A94895-C0E5-4640-B505-21C454776320}" type="presParOf" srcId="{AC57EB8E-F8F8-49E5-AB3B-101A503E7149}" destId="{70C7E907-B590-4FA8-BA47-0908BC71EE25}" srcOrd="1" destOrd="0" presId="urn:microsoft.com/office/officeart/2005/8/layout/orgChart1"/>
    <dgm:cxn modelId="{4CF2C38E-2156-4DB8-A297-691C1CB76537}" type="presParOf" srcId="{B570DFF2-79FF-4DD0-A8FE-728069315CDB}" destId="{0DCE5A2E-AABD-41D8-AB45-73FC6E777742}" srcOrd="1" destOrd="0" presId="urn:microsoft.com/office/officeart/2005/8/layout/orgChart1"/>
    <dgm:cxn modelId="{C63222DF-89DC-4DC4-AD82-4D0F0A8B3F08}" type="presParOf" srcId="{0DCE5A2E-AABD-41D8-AB45-73FC6E777742}" destId="{FC7541B4-6136-45CB-8770-663459A25598}" srcOrd="0" destOrd="0" presId="urn:microsoft.com/office/officeart/2005/8/layout/orgChart1"/>
    <dgm:cxn modelId="{C897BD2E-8924-4172-92A9-FD349DA2DAE1}" type="presParOf" srcId="{0DCE5A2E-AABD-41D8-AB45-73FC6E777742}" destId="{A40758BA-FB53-4B5B-8D0E-BFC6FCF28CCD}" srcOrd="1" destOrd="0" presId="urn:microsoft.com/office/officeart/2005/8/layout/orgChart1"/>
    <dgm:cxn modelId="{38E233B0-645C-412B-81D0-F0BCA268553C}" type="presParOf" srcId="{A40758BA-FB53-4B5B-8D0E-BFC6FCF28CCD}" destId="{7D7A4CB1-F031-4828-90A7-49C8EAC41E1E}" srcOrd="0" destOrd="0" presId="urn:microsoft.com/office/officeart/2005/8/layout/orgChart1"/>
    <dgm:cxn modelId="{ACC86906-00D9-45AA-9D5C-6F759E16D6BD}" type="presParOf" srcId="{7D7A4CB1-F031-4828-90A7-49C8EAC41E1E}" destId="{B651DCB6-AAF6-4973-9416-A5FBDCD184AD}" srcOrd="0" destOrd="0" presId="urn:microsoft.com/office/officeart/2005/8/layout/orgChart1"/>
    <dgm:cxn modelId="{8D6A031B-2B58-4F1B-BB59-9A71D2DD68CF}" type="presParOf" srcId="{7D7A4CB1-F031-4828-90A7-49C8EAC41E1E}" destId="{FE9E1509-3C3C-4DF1-8723-C0DDF76BD16B}" srcOrd="1" destOrd="0" presId="urn:microsoft.com/office/officeart/2005/8/layout/orgChart1"/>
    <dgm:cxn modelId="{C87B6871-D320-4CA1-875F-BD4E9ACC25F2}" type="presParOf" srcId="{A40758BA-FB53-4B5B-8D0E-BFC6FCF28CCD}" destId="{5D342304-3742-4A0E-8D51-D5CB71D11E9D}" srcOrd="1" destOrd="0" presId="urn:microsoft.com/office/officeart/2005/8/layout/orgChart1"/>
    <dgm:cxn modelId="{F8163DC6-50AE-4DA5-9634-1351169E691A}" type="presParOf" srcId="{A40758BA-FB53-4B5B-8D0E-BFC6FCF28CCD}" destId="{8D376A21-B1DE-43F8-8909-9B447CA773F2}" srcOrd="2" destOrd="0" presId="urn:microsoft.com/office/officeart/2005/8/layout/orgChart1"/>
    <dgm:cxn modelId="{96B34A75-4A1D-424D-BA10-AB3C8EA6A7A3}" type="presParOf" srcId="{B570DFF2-79FF-4DD0-A8FE-728069315CDB}" destId="{4F6E22EF-9940-4E6D-8F89-9A1FB953EB04}" srcOrd="2" destOrd="0" presId="urn:microsoft.com/office/officeart/2005/8/layout/orgChart1"/>
    <dgm:cxn modelId="{4B67F814-DEA1-4188-9C69-88D2C4A8CDE7}" type="presParOf" srcId="{1DEE31F2-CFB7-4A99-976C-DCEF6B53B4AA}" destId="{B274D776-0B9F-4FCA-AFC6-ACF08EF644AE}" srcOrd="2" destOrd="0" presId="urn:microsoft.com/office/officeart/2005/8/layout/orgChart1"/>
    <dgm:cxn modelId="{5A98385F-F505-4AD9-A76F-C34F65DFA3E0}" type="presParOf" srcId="{B274D776-0B9F-4FCA-AFC6-ACF08EF644AE}" destId="{04BD449D-FE21-4226-91E2-3925532568E8}" srcOrd="0" destOrd="0" presId="urn:microsoft.com/office/officeart/2005/8/layout/orgChart1"/>
    <dgm:cxn modelId="{1D38EB9F-5EB3-4346-B51F-EEC1234AB643}" type="presParOf" srcId="{B274D776-0B9F-4FCA-AFC6-ACF08EF644AE}" destId="{5EEE58C4-78D1-445A-A896-9B77FB4F38F9}" srcOrd="1" destOrd="0" presId="urn:microsoft.com/office/officeart/2005/8/layout/orgChart1"/>
    <dgm:cxn modelId="{6721C3C1-7942-43CA-90B0-3912F983285C}" type="presParOf" srcId="{5EEE58C4-78D1-445A-A896-9B77FB4F38F9}" destId="{3EFC1B0E-5510-481F-97D9-007D3619EDF8}" srcOrd="0" destOrd="0" presId="urn:microsoft.com/office/officeart/2005/8/layout/orgChart1"/>
    <dgm:cxn modelId="{584A198B-6DED-4BD2-B483-2920929D39AD}" type="presParOf" srcId="{3EFC1B0E-5510-481F-97D9-007D3619EDF8}" destId="{1E9A7F37-D45E-4673-9D36-AB6FB8B62598}" srcOrd="0" destOrd="0" presId="urn:microsoft.com/office/officeart/2005/8/layout/orgChart1"/>
    <dgm:cxn modelId="{A12FD16B-F84E-4477-A794-6EE06D566C0B}" type="presParOf" srcId="{3EFC1B0E-5510-481F-97D9-007D3619EDF8}" destId="{C6559C37-25DF-4428-9F62-9D610D7E857B}" srcOrd="1" destOrd="0" presId="urn:microsoft.com/office/officeart/2005/8/layout/orgChart1"/>
    <dgm:cxn modelId="{BD44E434-F938-44D1-A82E-BCD4D8164722}" type="presParOf" srcId="{5EEE58C4-78D1-445A-A896-9B77FB4F38F9}" destId="{61083BCE-178C-4E66-973E-5C73B2CBAB38}" srcOrd="1" destOrd="0" presId="urn:microsoft.com/office/officeart/2005/8/layout/orgChart1"/>
    <dgm:cxn modelId="{51865F78-C6E4-4178-9FBB-66261A5127A7}" type="presParOf" srcId="{5EEE58C4-78D1-445A-A896-9B77FB4F38F9}" destId="{6A049BE7-AA32-42F6-924B-6CDACC54CDA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Soporte Técnico y </a:t>
          </a:r>
          <a:r>
            <a:rPr lang="es-MX" altLang="es-MX" sz="1200" dirty="0" smtClean="0">
              <a:latin typeface="Calibri" panose="020F0502020204030204" pitchFamily="34" charset="0"/>
            </a:rPr>
            <a:t>Comunicaciones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Coordinador(a)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de </a:t>
          </a:r>
          <a:r>
            <a:rPr lang="es-MX" altLang="es-MX" sz="1200" dirty="0" smtClean="0">
              <a:latin typeface="Calibri" panose="020F0502020204030204" pitchFamily="34" charset="0"/>
            </a:rPr>
            <a:t>Tecnología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</a:rPr>
            <a:t>Auxiliar de Soporte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</a:rPr>
            <a:t>Auxiliar </a:t>
          </a:r>
          <a:r>
            <a:rPr lang="es-MX" sz="1200" dirty="0" smtClean="0">
              <a:latin typeface="Calibri" panose="020F0502020204030204" pitchFamily="34" charset="0"/>
            </a:rPr>
            <a:t>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</a:rPr>
            <a:t>Auxiliar</a:t>
          </a:r>
          <a:endParaRPr lang="es-MX" sz="1200" dirty="0" smtClean="0">
            <a:latin typeface="Calibri" panose="020F0502020204030204" pitchFamily="34" charset="0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 </a:t>
          </a:r>
          <a:r>
            <a:rPr lang="es-MX" altLang="es-MX" sz="1200" dirty="0" smtClean="0">
              <a:latin typeface="Calibri" panose="020F0502020204030204" pitchFamily="34" charset="0"/>
            </a:rPr>
            <a:t>de </a:t>
          </a:r>
          <a:r>
            <a:rPr lang="es-MX" altLang="es-MX" sz="1200" dirty="0" smtClean="0">
              <a:latin typeface="Calibri" panose="020F0502020204030204" pitchFamily="34" charset="0"/>
            </a:rPr>
            <a:t>Sistemas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</a:t>
          </a:r>
          <a:r>
            <a:rPr lang="es-MX" altLang="es-MX" sz="1200" dirty="0" smtClean="0">
              <a:latin typeface="Calibri" panose="020F0502020204030204" pitchFamily="34" charset="0"/>
            </a:rPr>
            <a:t>Desarrollo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Analista </a:t>
          </a:r>
          <a:r>
            <a:rPr lang="es-MX" altLang="es-MX" sz="1200" dirty="0" smtClean="0">
              <a:latin typeface="Calibri" panose="020F0502020204030204" pitchFamily="34" charset="0"/>
            </a:rPr>
            <a:t>Sistemas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AC5CF8C-C61A-4D15-BFB5-9CB5F4DC64CB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Analistas Investigadores(as)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Analistas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F5F23976-2975-40E5-9615-A2FF7806DFA4}" type="parTrans" cxnId="{318EEC85-D7D7-4C3D-8558-6A6435A94042}">
      <dgm:prSet/>
      <dgm:spPr/>
      <dgm:t>
        <a:bodyPr/>
        <a:lstStyle/>
        <a:p>
          <a:endParaRPr lang="es-ES" sz="1200"/>
        </a:p>
      </dgm:t>
    </dgm:pt>
    <dgm:pt modelId="{5B4FD2BF-B624-4A1C-87C1-D3688E6A3928}" type="sibTrans" cxnId="{318EEC85-D7D7-4C3D-8558-6A6435A94042}">
      <dgm:prSet/>
      <dgm:spPr/>
      <dgm:t>
        <a:bodyPr/>
        <a:lstStyle/>
        <a:p>
          <a:endParaRPr lang="es-ES" sz="1200"/>
        </a:p>
      </dgm:t>
    </dgm:pt>
    <dgm:pt modelId="{8EF4BE99-20BD-4B06-BCA1-884BF70C49DA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Supervisores(as</a:t>
          </a:r>
          <a:r>
            <a:rPr lang="es-MX" altLang="es-MX" sz="1200" dirty="0" smtClean="0">
              <a:latin typeface="Calibri" panose="020F0502020204030204" pitchFamily="34" charset="0"/>
            </a:rPr>
            <a:t>)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B50034B0-0F9E-4ED7-8537-7F35F365CA19}" type="parTrans" cxnId="{50B7EF60-785A-4CBA-833D-79A4EB3CA863}">
      <dgm:prSet/>
      <dgm:spPr/>
      <dgm:t>
        <a:bodyPr/>
        <a:lstStyle/>
        <a:p>
          <a:endParaRPr lang="es-ES" sz="1200"/>
        </a:p>
      </dgm:t>
    </dgm:pt>
    <dgm:pt modelId="{12B9011D-0356-40A3-88FB-B6E214E75A75}" type="sibTrans" cxnId="{50B7EF60-785A-4CBA-833D-79A4EB3CA863}">
      <dgm:prSet/>
      <dgm:spPr/>
      <dgm:t>
        <a:bodyPr/>
        <a:lstStyle/>
        <a:p>
          <a:endParaRPr lang="es-ES" sz="1200"/>
        </a:p>
      </dgm:t>
    </dgm:pt>
    <dgm:pt modelId="{02ABC3E3-9C5C-42C8-9B40-087AFC7928F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Abogado(a</a:t>
          </a:r>
          <a:r>
            <a:rPr lang="es-MX" altLang="es-MX" sz="1200" dirty="0" smtClean="0">
              <a:latin typeface="Calibri" panose="020F0502020204030204" pitchFamily="34" charset="0"/>
            </a:rPr>
            <a:t>)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C89AB176-A9C3-4298-8D5B-26052A767A20}" type="parTrans" cxnId="{4FC391D1-D2AA-41DC-B66C-7E7D2B6AC6FB}">
      <dgm:prSet/>
      <dgm:spPr/>
      <dgm:t>
        <a:bodyPr/>
        <a:lstStyle/>
        <a:p>
          <a:endParaRPr lang="es-ES" sz="1200"/>
        </a:p>
      </dgm:t>
    </dgm:pt>
    <dgm:pt modelId="{FC2668D9-3FD8-496C-89F9-C82527FED3DA}" type="sibTrans" cxnId="{4FC391D1-D2AA-41DC-B66C-7E7D2B6AC6FB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63598" custScaleY="115353" custLinFactNeighborY="-223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10550" custScaleY="1105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5"/>
      <dgm:spPr/>
      <dgm:t>
        <a:bodyPr/>
        <a:lstStyle/>
        <a:p>
          <a:endParaRPr lang="es-MX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5" custScaleX="98730" custScaleY="2495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5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AF7CC9B9-4681-4C70-8565-FC923CA96741}" type="pres">
      <dgm:prSet presAssocID="{F5F23976-2975-40E5-9615-A2FF7806DFA4}" presName="Name35" presStyleLbl="parChTrans1D3" presStyleIdx="1" presStyleCnt="5"/>
      <dgm:spPr/>
      <dgm:t>
        <a:bodyPr/>
        <a:lstStyle/>
        <a:p>
          <a:endParaRPr lang="es-ES"/>
        </a:p>
      </dgm:t>
    </dgm:pt>
    <dgm:pt modelId="{84EF37AF-2624-4858-B5C7-9770DB70811A}" type="pres">
      <dgm:prSet presAssocID="{BAC5CF8C-C61A-4D15-BFB5-9CB5F4DC64CB}" presName="hierRoot2" presStyleCnt="0">
        <dgm:presLayoutVars>
          <dgm:hierBranch val="init"/>
        </dgm:presLayoutVars>
      </dgm:prSet>
      <dgm:spPr/>
    </dgm:pt>
    <dgm:pt modelId="{7002CB0B-A703-4157-8DBA-1637C0F25303}" type="pres">
      <dgm:prSet presAssocID="{BAC5CF8C-C61A-4D15-BFB5-9CB5F4DC64CB}" presName="rootComposite" presStyleCnt="0"/>
      <dgm:spPr/>
    </dgm:pt>
    <dgm:pt modelId="{15C31BB4-BA5C-4286-A865-38FF49CE8519}" type="pres">
      <dgm:prSet presAssocID="{BAC5CF8C-C61A-4D15-BFB5-9CB5F4DC64CB}" presName="rootText" presStyleLbl="node3" presStyleIdx="1" presStyleCnt="5" custScaleX="98730" custScaleY="1918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B9836-7CFB-4250-9A65-C89BD97D96D9}" type="pres">
      <dgm:prSet presAssocID="{BAC5CF8C-C61A-4D15-BFB5-9CB5F4DC64CB}" presName="rootConnector" presStyleLbl="node3" presStyleIdx="1" presStyleCnt="5"/>
      <dgm:spPr/>
      <dgm:t>
        <a:bodyPr/>
        <a:lstStyle/>
        <a:p>
          <a:endParaRPr lang="es-ES"/>
        </a:p>
      </dgm:t>
    </dgm:pt>
    <dgm:pt modelId="{83142970-6924-4C0B-B021-308B1262668B}" type="pres">
      <dgm:prSet presAssocID="{BAC5CF8C-C61A-4D15-BFB5-9CB5F4DC64CB}" presName="hierChild4" presStyleCnt="0"/>
      <dgm:spPr/>
    </dgm:pt>
    <dgm:pt modelId="{447E1099-5732-4997-92E4-2879CC5F851F}" type="pres">
      <dgm:prSet presAssocID="{BAC5CF8C-C61A-4D15-BFB5-9CB5F4DC64CB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10550" custScaleY="1105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2" presStyleCnt="5"/>
      <dgm:spPr/>
      <dgm:t>
        <a:bodyPr/>
        <a:lstStyle/>
        <a:p>
          <a:endParaRPr lang="es-MX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 val="init"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2" presStyleCnt="5" custScaleX="95796" custScaleY="983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2" presStyleCnt="5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7E71FC3-D91C-476D-84C8-F4D531301086}" type="pres">
      <dgm:prSet presAssocID="{B50034B0-0F9E-4ED7-8537-7F35F365CA19}" presName="Name35" presStyleLbl="parChTrans1D3" presStyleIdx="3" presStyleCnt="5"/>
      <dgm:spPr/>
      <dgm:t>
        <a:bodyPr/>
        <a:lstStyle/>
        <a:p>
          <a:endParaRPr lang="es-ES"/>
        </a:p>
      </dgm:t>
    </dgm:pt>
    <dgm:pt modelId="{5B2A9177-BD0C-4F3F-80AF-BBB173C2B921}" type="pres">
      <dgm:prSet presAssocID="{8EF4BE99-20BD-4B06-BCA1-884BF70C49DA}" presName="hierRoot2" presStyleCnt="0">
        <dgm:presLayoutVars>
          <dgm:hierBranch val="init"/>
        </dgm:presLayoutVars>
      </dgm:prSet>
      <dgm:spPr/>
    </dgm:pt>
    <dgm:pt modelId="{FE1783A5-06A8-4662-9803-3A9978BEA465}" type="pres">
      <dgm:prSet presAssocID="{8EF4BE99-20BD-4B06-BCA1-884BF70C49DA}" presName="rootComposite" presStyleCnt="0"/>
      <dgm:spPr/>
    </dgm:pt>
    <dgm:pt modelId="{5B3A30D1-2088-4CB4-B419-092CC9C1C0A7}" type="pres">
      <dgm:prSet presAssocID="{8EF4BE99-20BD-4B06-BCA1-884BF70C49DA}" presName="rootText" presStyleLbl="node3" presStyleIdx="3" presStyleCnt="5" custScaleX="95796" custScaleY="983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B081B6-06B4-4C68-8ED5-48FCCD977409}" type="pres">
      <dgm:prSet presAssocID="{8EF4BE99-20BD-4B06-BCA1-884BF70C49DA}" presName="rootConnector" presStyleLbl="node3" presStyleIdx="3" presStyleCnt="5"/>
      <dgm:spPr/>
      <dgm:t>
        <a:bodyPr/>
        <a:lstStyle/>
        <a:p>
          <a:endParaRPr lang="es-ES"/>
        </a:p>
      </dgm:t>
    </dgm:pt>
    <dgm:pt modelId="{4FE2274A-10E4-4BA6-A073-6C24BF0342B3}" type="pres">
      <dgm:prSet presAssocID="{8EF4BE99-20BD-4B06-BCA1-884BF70C49DA}" presName="hierChild4" presStyleCnt="0"/>
      <dgm:spPr/>
    </dgm:pt>
    <dgm:pt modelId="{4E76AE25-3BDA-4196-B6E6-33A6435F39A2}" type="pres">
      <dgm:prSet presAssocID="{8EF4BE99-20BD-4B06-BCA1-884BF70C49DA}" presName="hierChild5" presStyleCnt="0"/>
      <dgm:spPr/>
    </dgm:pt>
    <dgm:pt modelId="{25B0A200-7F68-4919-A4E9-469B84AC0BF9}" type="pres">
      <dgm:prSet presAssocID="{C89AB176-A9C3-4298-8D5B-26052A767A20}" presName="Name35" presStyleLbl="parChTrans1D3" presStyleIdx="4" presStyleCnt="5"/>
      <dgm:spPr/>
      <dgm:t>
        <a:bodyPr/>
        <a:lstStyle/>
        <a:p>
          <a:endParaRPr lang="es-ES"/>
        </a:p>
      </dgm:t>
    </dgm:pt>
    <dgm:pt modelId="{C1C59A92-6AD5-40E7-8E41-5B10D0453611}" type="pres">
      <dgm:prSet presAssocID="{02ABC3E3-9C5C-42C8-9B40-087AFC7928FE}" presName="hierRoot2" presStyleCnt="0">
        <dgm:presLayoutVars>
          <dgm:hierBranch val="init"/>
        </dgm:presLayoutVars>
      </dgm:prSet>
      <dgm:spPr/>
    </dgm:pt>
    <dgm:pt modelId="{98CED9D7-0D7E-4667-9CFF-7326B8CAC105}" type="pres">
      <dgm:prSet presAssocID="{02ABC3E3-9C5C-42C8-9B40-087AFC7928FE}" presName="rootComposite" presStyleCnt="0"/>
      <dgm:spPr/>
    </dgm:pt>
    <dgm:pt modelId="{04B525DE-C672-463C-A920-06B9DF3576CF}" type="pres">
      <dgm:prSet presAssocID="{02ABC3E3-9C5C-42C8-9B40-087AFC7928FE}" presName="rootText" presStyleLbl="node3" presStyleIdx="4" presStyleCnt="5" custScaleX="95796" custScaleY="983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DE653E-D176-4B77-A2D4-DBBB0AB4B0F8}" type="pres">
      <dgm:prSet presAssocID="{02ABC3E3-9C5C-42C8-9B40-087AFC7928FE}" presName="rootConnector" presStyleLbl="node3" presStyleIdx="4" presStyleCnt="5"/>
      <dgm:spPr/>
      <dgm:t>
        <a:bodyPr/>
        <a:lstStyle/>
        <a:p>
          <a:endParaRPr lang="es-ES"/>
        </a:p>
      </dgm:t>
    </dgm:pt>
    <dgm:pt modelId="{4D26306E-0263-4601-8A50-AB80B6D18D26}" type="pres">
      <dgm:prSet presAssocID="{02ABC3E3-9C5C-42C8-9B40-087AFC7928FE}" presName="hierChild4" presStyleCnt="0"/>
      <dgm:spPr/>
    </dgm:pt>
    <dgm:pt modelId="{E7F7461A-AD48-4485-A36F-685D4725E882}" type="pres">
      <dgm:prSet presAssocID="{02ABC3E3-9C5C-42C8-9B40-087AFC7928FE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318EEC85-D7D7-4C3D-8558-6A6435A94042}" srcId="{41568039-9809-4B2B-BA51-64E0E23C2BBE}" destId="{BAC5CF8C-C61A-4D15-BFB5-9CB5F4DC64CB}" srcOrd="1" destOrd="0" parTransId="{F5F23976-2975-40E5-9615-A2FF7806DFA4}" sibTransId="{5B4FD2BF-B624-4A1C-87C1-D3688E6A3928}"/>
    <dgm:cxn modelId="{47B27FA4-3842-4864-9183-226C6BA305C2}" type="presOf" srcId="{B50034B0-0F9E-4ED7-8537-7F35F365CA19}" destId="{47E71FC3-D91C-476D-84C8-F4D531301086}" srcOrd="0" destOrd="0" presId="urn:microsoft.com/office/officeart/2005/8/layout/orgChart1"/>
    <dgm:cxn modelId="{995DA0E9-4E10-4ADB-8955-1B04A7100F6E}" type="presOf" srcId="{02ABC3E3-9C5C-42C8-9B40-087AFC7928FE}" destId="{99DE653E-D176-4B77-A2D4-DBBB0AB4B0F8}" srcOrd="1" destOrd="0" presId="urn:microsoft.com/office/officeart/2005/8/layout/orgChart1"/>
    <dgm:cxn modelId="{4FC391D1-D2AA-41DC-B66C-7E7D2B6AC6FB}" srcId="{80C91609-4155-490D-A93A-2840363F77EF}" destId="{02ABC3E3-9C5C-42C8-9B40-087AFC7928FE}" srcOrd="2" destOrd="0" parTransId="{C89AB176-A9C3-4298-8D5B-26052A767A20}" sibTransId="{FC2668D9-3FD8-496C-89F9-C82527FED3DA}"/>
    <dgm:cxn modelId="{6E6DCE75-80E9-4291-BC0F-C958FC0D7364}" type="presOf" srcId="{8EF4BE99-20BD-4B06-BCA1-884BF70C49DA}" destId="{5B3A30D1-2088-4CB4-B419-092CC9C1C0A7}" srcOrd="0" destOrd="0" presId="urn:microsoft.com/office/officeart/2005/8/layout/orgChart1"/>
    <dgm:cxn modelId="{E98F175A-C9C2-4095-B754-859DEAF052C1}" type="presOf" srcId="{BAC5CF8C-C61A-4D15-BFB5-9CB5F4DC64CB}" destId="{15C31BB4-BA5C-4286-A865-38FF49CE8519}" srcOrd="0" destOrd="0" presId="urn:microsoft.com/office/officeart/2005/8/layout/orgChart1"/>
    <dgm:cxn modelId="{6FEB9FD2-6DF3-4B7E-9677-D0610B4F9F2A}" type="presOf" srcId="{C89AB176-A9C3-4298-8D5B-26052A767A20}" destId="{25B0A200-7F68-4919-A4E9-469B84AC0BF9}" srcOrd="0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6177DA7B-E11C-441A-866F-3CFE3D155EB0}" type="presOf" srcId="{F5F23976-2975-40E5-9615-A2FF7806DFA4}" destId="{AF7CC9B9-4681-4C70-8565-FC923CA96741}" srcOrd="0" destOrd="0" presId="urn:microsoft.com/office/officeart/2005/8/layout/orgChart1"/>
    <dgm:cxn modelId="{31EEC6CC-C46C-4DA2-B2B8-E301A5AF7610}" type="presOf" srcId="{BAC5CF8C-C61A-4D15-BFB5-9CB5F4DC64CB}" destId="{A72B9836-7CFB-4250-9A65-C89BD97D96D9}" srcOrd="1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50B7EF60-785A-4CBA-833D-79A4EB3CA863}" srcId="{80C91609-4155-490D-A93A-2840363F77EF}" destId="{8EF4BE99-20BD-4B06-BCA1-884BF70C49DA}" srcOrd="1" destOrd="0" parTransId="{B50034B0-0F9E-4ED7-8537-7F35F365CA19}" sibTransId="{12B9011D-0356-40A3-88FB-B6E214E75A75}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B378B053-3518-4961-89FE-194187F6EABD}" type="presOf" srcId="{02ABC3E3-9C5C-42C8-9B40-087AFC7928FE}" destId="{04B525DE-C672-463C-A920-06B9DF3576CF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A4EC12B4-86E9-4973-9A69-0B9F6A182653}" type="presOf" srcId="{8EF4BE99-20BD-4B06-BCA1-884BF70C49DA}" destId="{22B081B6-06B4-4C68-8ED5-48FCCD977409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03EF9ECF-9DFE-4236-B1C3-6B01B3E0E3B1}" type="presParOf" srcId="{DBDE0C42-B65A-4FF4-A1B6-4A7374870D94}" destId="{AF7CC9B9-4681-4C70-8565-FC923CA96741}" srcOrd="2" destOrd="0" presId="urn:microsoft.com/office/officeart/2005/8/layout/orgChart1"/>
    <dgm:cxn modelId="{A97E5464-5DCF-45BA-9D47-CB5551D5EC43}" type="presParOf" srcId="{DBDE0C42-B65A-4FF4-A1B6-4A7374870D94}" destId="{84EF37AF-2624-4858-B5C7-9770DB70811A}" srcOrd="3" destOrd="0" presId="urn:microsoft.com/office/officeart/2005/8/layout/orgChart1"/>
    <dgm:cxn modelId="{2A6ABCC0-AECD-4885-A902-E6837E13B230}" type="presParOf" srcId="{84EF37AF-2624-4858-B5C7-9770DB70811A}" destId="{7002CB0B-A703-4157-8DBA-1637C0F25303}" srcOrd="0" destOrd="0" presId="urn:microsoft.com/office/officeart/2005/8/layout/orgChart1"/>
    <dgm:cxn modelId="{7919CFC4-56F9-4851-A003-5BB251BCFA46}" type="presParOf" srcId="{7002CB0B-A703-4157-8DBA-1637C0F25303}" destId="{15C31BB4-BA5C-4286-A865-38FF49CE8519}" srcOrd="0" destOrd="0" presId="urn:microsoft.com/office/officeart/2005/8/layout/orgChart1"/>
    <dgm:cxn modelId="{8319897A-F129-4517-BD56-32F3D546FBC6}" type="presParOf" srcId="{7002CB0B-A703-4157-8DBA-1637C0F25303}" destId="{A72B9836-7CFB-4250-9A65-C89BD97D96D9}" srcOrd="1" destOrd="0" presId="urn:microsoft.com/office/officeart/2005/8/layout/orgChart1"/>
    <dgm:cxn modelId="{9735F056-5D94-46A5-876A-3AE1F6A4D7B0}" type="presParOf" srcId="{84EF37AF-2624-4858-B5C7-9770DB70811A}" destId="{83142970-6924-4C0B-B021-308B1262668B}" srcOrd="1" destOrd="0" presId="urn:microsoft.com/office/officeart/2005/8/layout/orgChart1"/>
    <dgm:cxn modelId="{A508E9B4-1E61-4B6F-9670-B7B434A4356B}" type="presParOf" srcId="{84EF37AF-2624-4858-B5C7-9770DB70811A}" destId="{447E1099-5732-4997-92E4-2879CC5F851F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392EA5C9-E0F9-4EE7-B8D7-785CC467C8B8}" type="presParOf" srcId="{0DCE5A2E-AABD-41D8-AB45-73FC6E777742}" destId="{47E71FC3-D91C-476D-84C8-F4D531301086}" srcOrd="2" destOrd="0" presId="urn:microsoft.com/office/officeart/2005/8/layout/orgChart1"/>
    <dgm:cxn modelId="{1B0529E7-ED5D-4A48-A413-4416CF407823}" type="presParOf" srcId="{0DCE5A2E-AABD-41D8-AB45-73FC6E777742}" destId="{5B2A9177-BD0C-4F3F-80AF-BBB173C2B921}" srcOrd="3" destOrd="0" presId="urn:microsoft.com/office/officeart/2005/8/layout/orgChart1"/>
    <dgm:cxn modelId="{D5F370AB-FA28-4D4B-9621-21B9C63376A5}" type="presParOf" srcId="{5B2A9177-BD0C-4F3F-80AF-BBB173C2B921}" destId="{FE1783A5-06A8-4662-9803-3A9978BEA465}" srcOrd="0" destOrd="0" presId="urn:microsoft.com/office/officeart/2005/8/layout/orgChart1"/>
    <dgm:cxn modelId="{C021AB22-FD9B-4BA1-AC15-500B7294B309}" type="presParOf" srcId="{FE1783A5-06A8-4662-9803-3A9978BEA465}" destId="{5B3A30D1-2088-4CB4-B419-092CC9C1C0A7}" srcOrd="0" destOrd="0" presId="urn:microsoft.com/office/officeart/2005/8/layout/orgChart1"/>
    <dgm:cxn modelId="{8D4956DB-0E83-49DB-8FE6-5D794E310D6B}" type="presParOf" srcId="{FE1783A5-06A8-4662-9803-3A9978BEA465}" destId="{22B081B6-06B4-4C68-8ED5-48FCCD977409}" srcOrd="1" destOrd="0" presId="urn:microsoft.com/office/officeart/2005/8/layout/orgChart1"/>
    <dgm:cxn modelId="{1581073E-B1E9-4677-814F-5A2B5697571A}" type="presParOf" srcId="{5B2A9177-BD0C-4F3F-80AF-BBB173C2B921}" destId="{4FE2274A-10E4-4BA6-A073-6C24BF0342B3}" srcOrd="1" destOrd="0" presId="urn:microsoft.com/office/officeart/2005/8/layout/orgChart1"/>
    <dgm:cxn modelId="{DEDB2842-11D6-4C77-81B4-B9437AA1E518}" type="presParOf" srcId="{5B2A9177-BD0C-4F3F-80AF-BBB173C2B921}" destId="{4E76AE25-3BDA-4196-B6E6-33A6435F39A2}" srcOrd="2" destOrd="0" presId="urn:microsoft.com/office/officeart/2005/8/layout/orgChart1"/>
    <dgm:cxn modelId="{B7834651-3F80-4DB7-9CF5-EF1AC8EEEB87}" type="presParOf" srcId="{0DCE5A2E-AABD-41D8-AB45-73FC6E777742}" destId="{25B0A200-7F68-4919-A4E9-469B84AC0BF9}" srcOrd="4" destOrd="0" presId="urn:microsoft.com/office/officeart/2005/8/layout/orgChart1"/>
    <dgm:cxn modelId="{26D6D5FC-BB87-4083-A77E-D03C99BE5C5B}" type="presParOf" srcId="{0DCE5A2E-AABD-41D8-AB45-73FC6E777742}" destId="{C1C59A92-6AD5-40E7-8E41-5B10D0453611}" srcOrd="5" destOrd="0" presId="urn:microsoft.com/office/officeart/2005/8/layout/orgChart1"/>
    <dgm:cxn modelId="{556D9EFA-1663-4471-B315-87C2E4E46B71}" type="presParOf" srcId="{C1C59A92-6AD5-40E7-8E41-5B10D0453611}" destId="{98CED9D7-0D7E-4667-9CFF-7326B8CAC105}" srcOrd="0" destOrd="0" presId="urn:microsoft.com/office/officeart/2005/8/layout/orgChart1"/>
    <dgm:cxn modelId="{C9F5333F-CB2D-44AB-9B74-28E9AA4D475C}" type="presParOf" srcId="{98CED9D7-0D7E-4667-9CFF-7326B8CAC105}" destId="{04B525DE-C672-463C-A920-06B9DF3576CF}" srcOrd="0" destOrd="0" presId="urn:microsoft.com/office/officeart/2005/8/layout/orgChart1"/>
    <dgm:cxn modelId="{8C428A3D-4C14-499B-9343-0314A2622602}" type="presParOf" srcId="{98CED9D7-0D7E-4667-9CFF-7326B8CAC105}" destId="{99DE653E-D176-4B77-A2D4-DBBB0AB4B0F8}" srcOrd="1" destOrd="0" presId="urn:microsoft.com/office/officeart/2005/8/layout/orgChart1"/>
    <dgm:cxn modelId="{BCB88F6A-1861-41C5-9E0D-EEF8F4C0CE9D}" type="presParOf" srcId="{C1C59A92-6AD5-40E7-8E41-5B10D0453611}" destId="{4D26306E-0263-4601-8A50-AB80B6D18D26}" srcOrd="1" destOrd="0" presId="urn:microsoft.com/office/officeart/2005/8/layout/orgChart1"/>
    <dgm:cxn modelId="{4A4B2D01-83B2-441F-8721-7CEE1BFC4CB6}" type="presParOf" srcId="{C1C59A92-6AD5-40E7-8E41-5B10D0453611}" destId="{E7F7461A-AD48-4485-A36F-685D4725E88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Área de Servicio Profesional de Carrera Policial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 Formación Inicial</a:t>
          </a: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Director(a) de Desarrollo Institucional y Carrera </a:t>
          </a:r>
          <a:r>
            <a:rPr lang="es-MX" altLang="es-MX" sz="1200" dirty="0" smtClean="0">
              <a:latin typeface="+mn-lt"/>
            </a:rPr>
            <a:t>Policial</a:t>
          </a:r>
          <a:endParaRPr lang="es-MX" altLang="es-MX" sz="1200" dirty="0" smtClean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8191113-42DB-4890-A092-157D582761A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Área de Formación Física</a:t>
          </a:r>
        </a:p>
      </dgm:t>
    </dgm:pt>
    <dgm:pt modelId="{173AD5D1-7C51-44E0-9895-7186223082A5}" type="par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8CE91F2-D3DD-4ECD-9A4B-0C8E2511002C}" type="sib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3D0BAC15-8866-43D0-8B70-CA4902F9B22F}" type="asst">
      <dgm:prSet custT="1"/>
      <dgm:spPr/>
      <dgm:t>
        <a:bodyPr/>
        <a:lstStyle/>
        <a:p>
          <a:r>
            <a:rPr lang="es-MX" sz="1200" dirty="0" smtClean="0">
              <a:latin typeface="+mn-lt"/>
            </a:rPr>
            <a:t>Jefe(a) Administrativo(a</a:t>
          </a:r>
          <a:r>
            <a:rPr lang="es-MX" sz="1200" dirty="0" smtClean="0">
              <a:latin typeface="+mn-lt"/>
            </a:rPr>
            <a:t>)</a:t>
          </a:r>
          <a:endParaRPr lang="es-MX" sz="1200" dirty="0" smtClean="0">
            <a:latin typeface="+mn-lt"/>
          </a:endParaRPr>
        </a:p>
      </dgm:t>
    </dgm:pt>
    <dgm:pt modelId="{C84C49C8-D55F-4ED4-B46E-0C19BAAA4CC1}" type="parTrans" cxnId="{4D477CA1-03AC-47D2-9747-30AD065EBD27}">
      <dgm:prSet/>
      <dgm:spPr/>
      <dgm:t>
        <a:bodyPr/>
        <a:lstStyle/>
        <a:p>
          <a:endParaRPr lang="es-ES" sz="1200"/>
        </a:p>
      </dgm:t>
    </dgm:pt>
    <dgm:pt modelId="{9C8E6A2E-B8DE-4DFF-8708-2A2B30338874}" type="sibTrans" cxnId="{4D477CA1-03AC-47D2-9747-30AD065EBD27}">
      <dgm:prSet/>
      <dgm:spPr/>
      <dgm:t>
        <a:bodyPr/>
        <a:lstStyle/>
        <a:p>
          <a:endParaRPr lang="es-ES" sz="1200"/>
        </a:p>
      </dgm:t>
    </dgm:pt>
    <dgm:pt modelId="{0B4D6952-914C-4B6B-BEED-0ADEDCEECE77}" type="asst">
      <dgm:prSet custT="1"/>
      <dgm:spPr/>
      <dgm:t>
        <a:bodyPr/>
        <a:lstStyle/>
        <a:p>
          <a:r>
            <a:rPr lang="es-MX" sz="1200" dirty="0" smtClean="0">
              <a:latin typeface="+mn-lt"/>
            </a:rPr>
            <a:t>Auxiliar</a:t>
          </a:r>
          <a:endParaRPr lang="es-MX" sz="1200" dirty="0" smtClean="0">
            <a:latin typeface="+mn-lt"/>
          </a:endParaRPr>
        </a:p>
      </dgm:t>
    </dgm:pt>
    <dgm:pt modelId="{C0C0D01A-8579-43A7-A46E-FF63C8A9746F}" type="parTrans" cxnId="{654DEB0E-8DA2-4AA4-8959-6BF7BA6132FB}">
      <dgm:prSet/>
      <dgm:spPr/>
      <dgm:t>
        <a:bodyPr/>
        <a:lstStyle/>
        <a:p>
          <a:endParaRPr lang="es-ES"/>
        </a:p>
      </dgm:t>
    </dgm:pt>
    <dgm:pt modelId="{40882ED2-CB1A-4835-92AD-C3677D2D9A1B}" type="sibTrans" cxnId="{654DEB0E-8DA2-4AA4-8959-6BF7BA6132FB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5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5"/>
      <dgm:spPr/>
      <dgm:t>
        <a:bodyPr/>
        <a:lstStyle/>
        <a:p>
          <a:endParaRPr lang="es-MX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3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A7D480B0-4C73-431C-876E-C025808B2CAE}" type="pres">
      <dgm:prSet presAssocID="{173AD5D1-7C51-44E0-9895-7186223082A5}" presName="Name37" presStyleLbl="parChTrans1D2" presStyleIdx="2" presStyleCnt="5"/>
      <dgm:spPr/>
      <dgm:t>
        <a:bodyPr/>
        <a:lstStyle/>
        <a:p>
          <a:endParaRPr lang="es-MX"/>
        </a:p>
      </dgm:t>
    </dgm:pt>
    <dgm:pt modelId="{206D9773-916D-4CEC-A8A0-ED6F1EE506AC}" type="pres">
      <dgm:prSet presAssocID="{28191113-42DB-4890-A092-157D582761A1}" presName="hierRoot2" presStyleCnt="0">
        <dgm:presLayoutVars>
          <dgm:hierBranch val="init"/>
        </dgm:presLayoutVars>
      </dgm:prSet>
      <dgm:spPr/>
    </dgm:pt>
    <dgm:pt modelId="{3A82ABE9-2151-413C-B915-A5BB9790E28A}" type="pres">
      <dgm:prSet presAssocID="{28191113-42DB-4890-A092-157D582761A1}" presName="rootComposite" presStyleCnt="0"/>
      <dgm:spPr/>
    </dgm:pt>
    <dgm:pt modelId="{8A083F5A-ED43-4CA3-85E0-E3A0CBD8C9BA}" type="pres">
      <dgm:prSet presAssocID="{28191113-42DB-4890-A092-157D582761A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DC2F0C-8419-4302-B015-3D1AF6BC0E7C}" type="pres">
      <dgm:prSet presAssocID="{28191113-42DB-4890-A092-157D582761A1}" presName="rootConnector" presStyleLbl="node2" presStyleIdx="2" presStyleCnt="3"/>
      <dgm:spPr/>
      <dgm:t>
        <a:bodyPr/>
        <a:lstStyle/>
        <a:p>
          <a:endParaRPr lang="es-ES"/>
        </a:p>
      </dgm:t>
    </dgm:pt>
    <dgm:pt modelId="{5BC2F7E0-0FB5-4C83-A499-7741044B16C4}" type="pres">
      <dgm:prSet presAssocID="{28191113-42DB-4890-A092-157D582761A1}" presName="hierChild4" presStyleCnt="0"/>
      <dgm:spPr/>
    </dgm:pt>
    <dgm:pt modelId="{17CD3E3E-AA2B-42BD-96F6-5C2F972818EB}" type="pres">
      <dgm:prSet presAssocID="{28191113-42DB-4890-A092-157D582761A1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C7A7C989-AE90-47A3-A30B-254F1100553E}" type="pres">
      <dgm:prSet presAssocID="{C84C49C8-D55F-4ED4-B46E-0C19BAAA4CC1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0E775B90-6150-4124-A648-8A92BAB09248}" type="pres">
      <dgm:prSet presAssocID="{3D0BAC15-8866-43D0-8B70-CA4902F9B22F}" presName="hierRoot3" presStyleCnt="0">
        <dgm:presLayoutVars>
          <dgm:hierBranch val="init"/>
        </dgm:presLayoutVars>
      </dgm:prSet>
      <dgm:spPr/>
    </dgm:pt>
    <dgm:pt modelId="{125CD623-302D-4924-950A-9BDFCF994CB5}" type="pres">
      <dgm:prSet presAssocID="{3D0BAC15-8866-43D0-8B70-CA4902F9B22F}" presName="rootComposite3" presStyleCnt="0"/>
      <dgm:spPr/>
    </dgm:pt>
    <dgm:pt modelId="{8BE913BE-E4F1-4068-B8A1-967F9ABA9EF4}" type="pres">
      <dgm:prSet presAssocID="{3D0BAC15-8866-43D0-8B70-CA4902F9B22F}" presName="rootText3" presStyleLbl="asst1" presStyleIdx="0" presStyleCnt="2" custScaleX="85041" custScaleY="85041" custLinFactNeighborX="-46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3BB616-36FD-4AFF-81CA-A002351A3634}" type="pres">
      <dgm:prSet presAssocID="{3D0BAC15-8866-43D0-8B70-CA4902F9B22F}" presName="rootConnector3" presStyleLbl="asst1" presStyleIdx="0" presStyleCnt="2"/>
      <dgm:spPr/>
      <dgm:t>
        <a:bodyPr/>
        <a:lstStyle/>
        <a:p>
          <a:endParaRPr lang="es-ES"/>
        </a:p>
      </dgm:t>
    </dgm:pt>
    <dgm:pt modelId="{62BA118C-0F62-4379-A444-E72913A3977B}" type="pres">
      <dgm:prSet presAssocID="{3D0BAC15-8866-43D0-8B70-CA4902F9B22F}" presName="hierChild6" presStyleCnt="0"/>
      <dgm:spPr/>
    </dgm:pt>
    <dgm:pt modelId="{22B9E532-E94A-46D5-8579-001A4C22C7EB}" type="pres">
      <dgm:prSet presAssocID="{3D0BAC15-8866-43D0-8B70-CA4902F9B22F}" presName="hierChild7" presStyleCnt="0"/>
      <dgm:spPr/>
    </dgm:pt>
    <dgm:pt modelId="{645CD988-8605-4021-A78D-0FC9BE055A79}" type="pres">
      <dgm:prSet presAssocID="{C0C0D01A-8579-43A7-A46E-FF63C8A9746F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D3375C41-58B4-4637-8CCB-F9F981B9A8CF}" type="pres">
      <dgm:prSet presAssocID="{0B4D6952-914C-4B6B-BEED-0ADEDCEECE77}" presName="hierRoot3" presStyleCnt="0">
        <dgm:presLayoutVars>
          <dgm:hierBranch val="init"/>
        </dgm:presLayoutVars>
      </dgm:prSet>
      <dgm:spPr/>
    </dgm:pt>
    <dgm:pt modelId="{6A434AE2-FC91-4DB3-BC53-97C50C1F25E5}" type="pres">
      <dgm:prSet presAssocID="{0B4D6952-914C-4B6B-BEED-0ADEDCEECE77}" presName="rootComposite3" presStyleCnt="0"/>
      <dgm:spPr/>
    </dgm:pt>
    <dgm:pt modelId="{1B3CEB4D-3CA3-4DA3-9B8A-AA2417006306}" type="pres">
      <dgm:prSet presAssocID="{0B4D6952-914C-4B6B-BEED-0ADEDCEECE77}" presName="rootText3" presStyleLbl="asst1" presStyleIdx="1" presStyleCnt="2" custScaleX="85041" custScaleY="850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AF19BC-5FFD-4F52-96DD-239BDCDD71A9}" type="pres">
      <dgm:prSet presAssocID="{0B4D6952-914C-4B6B-BEED-0ADEDCEECE77}" presName="rootConnector3" presStyleLbl="asst1" presStyleIdx="1" presStyleCnt="2"/>
      <dgm:spPr/>
      <dgm:t>
        <a:bodyPr/>
        <a:lstStyle/>
        <a:p>
          <a:endParaRPr lang="es-ES"/>
        </a:p>
      </dgm:t>
    </dgm:pt>
    <dgm:pt modelId="{2F9D1EB0-0D7B-4E55-92E5-CB6E7B6A0837}" type="pres">
      <dgm:prSet presAssocID="{0B4D6952-914C-4B6B-BEED-0ADEDCEECE77}" presName="hierChild6" presStyleCnt="0"/>
      <dgm:spPr/>
    </dgm:pt>
    <dgm:pt modelId="{D1E25FA1-6FE1-4E95-9D0D-DE64FE937965}" type="pres">
      <dgm:prSet presAssocID="{0B4D6952-914C-4B6B-BEED-0ADEDCEECE77}" presName="hierChild7" presStyleCnt="0"/>
      <dgm:spPr/>
    </dgm:pt>
  </dgm:ptLst>
  <dgm:cxnLst>
    <dgm:cxn modelId="{742D37DD-12A1-43CB-9043-50E14369379D}" srcId="{9DEA55C1-E59C-4B5B-90DC-1D0B54C2B20C}" destId="{28191113-42DB-4890-A092-157D582761A1}" srcOrd="2" destOrd="0" parTransId="{173AD5D1-7C51-44E0-9895-7186223082A5}" sibTransId="{08CE91F2-D3DD-4ECD-9A4B-0C8E2511002C}"/>
    <dgm:cxn modelId="{18C424AC-0853-488D-956B-805E9BE12A0A}" type="presOf" srcId="{28191113-42DB-4890-A092-157D582761A1}" destId="{2EDC2F0C-8419-4302-B015-3D1AF6BC0E7C}" srcOrd="1" destOrd="0" presId="urn:microsoft.com/office/officeart/2005/8/layout/orgChart1"/>
    <dgm:cxn modelId="{ABAA59F1-DD56-4095-816E-ED80398E5F99}" type="presOf" srcId="{C0C0D01A-8579-43A7-A46E-FF63C8A9746F}" destId="{645CD988-8605-4021-A78D-0FC9BE055A79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589D7B57-2E3B-4464-8AA7-2FA086A55C92}" type="presOf" srcId="{0B4D6952-914C-4B6B-BEED-0ADEDCEECE77}" destId="{AAAF19BC-5FFD-4F52-96DD-239BDCDD71A9}" srcOrd="1" destOrd="0" presId="urn:microsoft.com/office/officeart/2005/8/layout/orgChart1"/>
    <dgm:cxn modelId="{4D477CA1-03AC-47D2-9747-30AD065EBD27}" srcId="{9DEA55C1-E59C-4B5B-90DC-1D0B54C2B20C}" destId="{3D0BAC15-8866-43D0-8B70-CA4902F9B22F}" srcOrd="3" destOrd="0" parTransId="{C84C49C8-D55F-4ED4-B46E-0C19BAAA4CC1}" sibTransId="{9C8E6A2E-B8DE-4DFF-8708-2A2B30338874}"/>
    <dgm:cxn modelId="{654DEB0E-8DA2-4AA4-8959-6BF7BA6132FB}" srcId="{9DEA55C1-E59C-4B5B-90DC-1D0B54C2B20C}" destId="{0B4D6952-914C-4B6B-BEED-0ADEDCEECE77}" srcOrd="4" destOrd="0" parTransId="{C0C0D01A-8579-43A7-A46E-FF63C8A9746F}" sibTransId="{40882ED2-CB1A-4835-92AD-C3677D2D9A1B}"/>
    <dgm:cxn modelId="{126A8880-D538-4577-B017-24234004035B}" type="presOf" srcId="{3D0BAC15-8866-43D0-8B70-CA4902F9B22F}" destId="{8BE913BE-E4F1-4068-B8A1-967F9ABA9EF4}" srcOrd="0" destOrd="0" presId="urn:microsoft.com/office/officeart/2005/8/layout/orgChart1"/>
    <dgm:cxn modelId="{BF74A75F-90D1-4DE5-AF88-3CC6E81AC69D}" type="presOf" srcId="{0B4D6952-914C-4B6B-BEED-0ADEDCEECE77}" destId="{1B3CEB4D-3CA3-4DA3-9B8A-AA2417006306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623D507-4EE3-4EB6-87E0-4879872232F6}" type="presOf" srcId="{C84C49C8-D55F-4ED4-B46E-0C19BAAA4CC1}" destId="{C7A7C989-AE90-47A3-A30B-254F1100553E}" srcOrd="0" destOrd="0" presId="urn:microsoft.com/office/officeart/2005/8/layout/orgChart1"/>
    <dgm:cxn modelId="{F2C1719F-4BFC-4C91-9E3F-9B302CF028D5}" type="presOf" srcId="{28191113-42DB-4890-A092-157D582761A1}" destId="{8A083F5A-ED43-4CA3-85E0-E3A0CBD8C9BA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DA93BF72-40B0-4DE0-BD5D-5D49CE7B70B1}" type="presOf" srcId="{12AE14D0-27D7-40F2-A1C2-C7F51F5026A7}" destId="{453053D7-D80D-4229-A709-DBF0F5DE8E49}" srcOrd="1" destOrd="0" presId="urn:microsoft.com/office/officeart/2005/8/layout/orgChart1"/>
    <dgm:cxn modelId="{9A22F3A2-1448-4DB8-9FBC-50B51CA717C2}" type="presOf" srcId="{12AE14D0-27D7-40F2-A1C2-C7F51F5026A7}" destId="{7C576A7F-97E5-41B2-A453-F3F548F4D3EA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C3EA712-DA22-4099-BE61-5C3C9E14A18C}" type="presOf" srcId="{15D8348C-41C2-4A70-BC44-BE6B7E3AC350}" destId="{D7468021-52D5-4C70-8CC0-6578BEF4DAB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7EB25A5-01C8-4B73-A9D8-54517D468C05}" type="presOf" srcId="{3D0BAC15-8866-43D0-8B70-CA4902F9B22F}" destId="{C13BB616-36FD-4AFF-81CA-A002351A3634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19134E6C-51A5-462E-8C77-A122FDB4F8C9}" type="presOf" srcId="{173AD5D1-7C51-44E0-9895-7186223082A5}" destId="{A7D480B0-4C73-431C-876E-C025808B2CAE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28DBEBB0-2E55-4F1B-BA4B-925B5266E5D2}" type="presParOf" srcId="{05E8A0F8-8F4A-4D16-B455-9B21EE5D83FA}" destId="{D7468021-52D5-4C70-8CC0-6578BEF4DABC}" srcOrd="2" destOrd="0" presId="urn:microsoft.com/office/officeart/2005/8/layout/orgChart1"/>
    <dgm:cxn modelId="{B8838C10-AD6E-445B-837B-A0AB40D52C6E}" type="presParOf" srcId="{05E8A0F8-8F4A-4D16-B455-9B21EE5D83FA}" destId="{C8500CB5-83C0-450B-AAE1-C892DE8C0FC1}" srcOrd="3" destOrd="0" presId="urn:microsoft.com/office/officeart/2005/8/layout/orgChart1"/>
    <dgm:cxn modelId="{752B21F2-E23B-466A-94AB-9176F8909B0C}" type="presParOf" srcId="{C8500CB5-83C0-450B-AAE1-C892DE8C0FC1}" destId="{BA438CBC-95FD-4B6F-89FB-D1DBC09D14CB}" srcOrd="0" destOrd="0" presId="urn:microsoft.com/office/officeart/2005/8/layout/orgChart1"/>
    <dgm:cxn modelId="{A10BB5DA-4B18-43A1-9F9F-36FEBF3EA458}" type="presParOf" srcId="{BA438CBC-95FD-4B6F-89FB-D1DBC09D14CB}" destId="{7C576A7F-97E5-41B2-A453-F3F548F4D3EA}" srcOrd="0" destOrd="0" presId="urn:microsoft.com/office/officeart/2005/8/layout/orgChart1"/>
    <dgm:cxn modelId="{EA5CE514-971B-4965-A90E-7BACCC546993}" type="presParOf" srcId="{BA438CBC-95FD-4B6F-89FB-D1DBC09D14CB}" destId="{453053D7-D80D-4229-A709-DBF0F5DE8E49}" srcOrd="1" destOrd="0" presId="urn:microsoft.com/office/officeart/2005/8/layout/orgChart1"/>
    <dgm:cxn modelId="{1D225072-C4A3-4589-AE80-4011F0C455CE}" type="presParOf" srcId="{C8500CB5-83C0-450B-AAE1-C892DE8C0FC1}" destId="{17BEF8F9-B316-4B27-BDDB-31B4D251E6B3}" srcOrd="1" destOrd="0" presId="urn:microsoft.com/office/officeart/2005/8/layout/orgChart1"/>
    <dgm:cxn modelId="{91BADA17-D83E-4940-9190-88A208601680}" type="presParOf" srcId="{C8500CB5-83C0-450B-AAE1-C892DE8C0FC1}" destId="{8C2D9F3F-AEE3-4DCD-9754-B40EEBBFF7B1}" srcOrd="2" destOrd="0" presId="urn:microsoft.com/office/officeart/2005/8/layout/orgChart1"/>
    <dgm:cxn modelId="{525F39F0-4838-4DF4-98E3-D72E91468E29}" type="presParOf" srcId="{05E8A0F8-8F4A-4D16-B455-9B21EE5D83FA}" destId="{A7D480B0-4C73-431C-876E-C025808B2CAE}" srcOrd="4" destOrd="0" presId="urn:microsoft.com/office/officeart/2005/8/layout/orgChart1"/>
    <dgm:cxn modelId="{E34F42A1-46CE-48CC-88E7-B198C0CEA7DD}" type="presParOf" srcId="{05E8A0F8-8F4A-4D16-B455-9B21EE5D83FA}" destId="{206D9773-916D-4CEC-A8A0-ED6F1EE506AC}" srcOrd="5" destOrd="0" presId="urn:microsoft.com/office/officeart/2005/8/layout/orgChart1"/>
    <dgm:cxn modelId="{3F1C1B08-EDE7-4350-A410-4965784C1DDD}" type="presParOf" srcId="{206D9773-916D-4CEC-A8A0-ED6F1EE506AC}" destId="{3A82ABE9-2151-413C-B915-A5BB9790E28A}" srcOrd="0" destOrd="0" presId="urn:microsoft.com/office/officeart/2005/8/layout/orgChart1"/>
    <dgm:cxn modelId="{3AEDD0A4-262B-45A8-ABBF-667B91C32C2E}" type="presParOf" srcId="{3A82ABE9-2151-413C-B915-A5BB9790E28A}" destId="{8A083F5A-ED43-4CA3-85E0-E3A0CBD8C9BA}" srcOrd="0" destOrd="0" presId="urn:microsoft.com/office/officeart/2005/8/layout/orgChart1"/>
    <dgm:cxn modelId="{9F393816-932E-4E52-9C3C-C954953103E1}" type="presParOf" srcId="{3A82ABE9-2151-413C-B915-A5BB9790E28A}" destId="{2EDC2F0C-8419-4302-B015-3D1AF6BC0E7C}" srcOrd="1" destOrd="0" presId="urn:microsoft.com/office/officeart/2005/8/layout/orgChart1"/>
    <dgm:cxn modelId="{427C9265-5C18-4DA7-843C-DEBD09222D8A}" type="presParOf" srcId="{206D9773-916D-4CEC-A8A0-ED6F1EE506AC}" destId="{5BC2F7E0-0FB5-4C83-A499-7741044B16C4}" srcOrd="1" destOrd="0" presId="urn:microsoft.com/office/officeart/2005/8/layout/orgChart1"/>
    <dgm:cxn modelId="{A66C5FB2-36C1-4D72-9AE3-DDABA29732FA}" type="presParOf" srcId="{206D9773-916D-4CEC-A8A0-ED6F1EE506AC}" destId="{17CD3E3E-AA2B-42BD-96F6-5C2F972818EB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5B98D4DC-F7CE-43C9-B29A-78869E66B491}" type="presParOf" srcId="{E6CFA08A-7145-470C-A659-6A725D85622B}" destId="{C7A7C989-AE90-47A3-A30B-254F1100553E}" srcOrd="0" destOrd="0" presId="urn:microsoft.com/office/officeart/2005/8/layout/orgChart1"/>
    <dgm:cxn modelId="{903A03D4-CB44-4CF9-ACCE-3338AA520348}" type="presParOf" srcId="{E6CFA08A-7145-470C-A659-6A725D85622B}" destId="{0E775B90-6150-4124-A648-8A92BAB09248}" srcOrd="1" destOrd="0" presId="urn:microsoft.com/office/officeart/2005/8/layout/orgChart1"/>
    <dgm:cxn modelId="{A4715BFA-CA7D-45D6-8B8A-5B156070E468}" type="presParOf" srcId="{0E775B90-6150-4124-A648-8A92BAB09248}" destId="{125CD623-302D-4924-950A-9BDFCF994CB5}" srcOrd="0" destOrd="0" presId="urn:microsoft.com/office/officeart/2005/8/layout/orgChart1"/>
    <dgm:cxn modelId="{AC4E0A42-4CD1-4F31-8ADC-030AF7DB9D3E}" type="presParOf" srcId="{125CD623-302D-4924-950A-9BDFCF994CB5}" destId="{8BE913BE-E4F1-4068-B8A1-967F9ABA9EF4}" srcOrd="0" destOrd="0" presId="urn:microsoft.com/office/officeart/2005/8/layout/orgChart1"/>
    <dgm:cxn modelId="{23E2EFBF-F88C-4922-BF38-CD00C2F5BE33}" type="presParOf" srcId="{125CD623-302D-4924-950A-9BDFCF994CB5}" destId="{C13BB616-36FD-4AFF-81CA-A002351A3634}" srcOrd="1" destOrd="0" presId="urn:microsoft.com/office/officeart/2005/8/layout/orgChart1"/>
    <dgm:cxn modelId="{77AF0B81-B2CB-4A9E-AB49-6CBA091CCBB5}" type="presParOf" srcId="{0E775B90-6150-4124-A648-8A92BAB09248}" destId="{62BA118C-0F62-4379-A444-E72913A3977B}" srcOrd="1" destOrd="0" presId="urn:microsoft.com/office/officeart/2005/8/layout/orgChart1"/>
    <dgm:cxn modelId="{2ED312BB-A652-4071-8CA0-404E9EA89EF7}" type="presParOf" srcId="{0E775B90-6150-4124-A648-8A92BAB09248}" destId="{22B9E532-E94A-46D5-8579-001A4C22C7EB}" srcOrd="2" destOrd="0" presId="urn:microsoft.com/office/officeart/2005/8/layout/orgChart1"/>
    <dgm:cxn modelId="{F816E852-12DD-4947-9EBF-F246A093DDC8}" type="presParOf" srcId="{E6CFA08A-7145-470C-A659-6A725D85622B}" destId="{645CD988-8605-4021-A78D-0FC9BE055A79}" srcOrd="2" destOrd="0" presId="urn:microsoft.com/office/officeart/2005/8/layout/orgChart1"/>
    <dgm:cxn modelId="{0CBA64CB-25A7-42BA-8E80-8D0A0132FD08}" type="presParOf" srcId="{E6CFA08A-7145-470C-A659-6A725D85622B}" destId="{D3375C41-58B4-4637-8CCB-F9F981B9A8CF}" srcOrd="3" destOrd="0" presId="urn:microsoft.com/office/officeart/2005/8/layout/orgChart1"/>
    <dgm:cxn modelId="{7E694AC7-2DF1-4D5A-A5EA-BA0188ECA4F3}" type="presParOf" srcId="{D3375C41-58B4-4637-8CCB-F9F981B9A8CF}" destId="{6A434AE2-FC91-4DB3-BC53-97C50C1F25E5}" srcOrd="0" destOrd="0" presId="urn:microsoft.com/office/officeart/2005/8/layout/orgChart1"/>
    <dgm:cxn modelId="{33722155-772B-4726-A13D-D02A28625075}" type="presParOf" srcId="{6A434AE2-FC91-4DB3-BC53-97C50C1F25E5}" destId="{1B3CEB4D-3CA3-4DA3-9B8A-AA2417006306}" srcOrd="0" destOrd="0" presId="urn:microsoft.com/office/officeart/2005/8/layout/orgChart1"/>
    <dgm:cxn modelId="{2D9DE9EC-48C6-456A-9C55-854008766E68}" type="presParOf" srcId="{6A434AE2-FC91-4DB3-BC53-97C50C1F25E5}" destId="{AAAF19BC-5FFD-4F52-96DD-239BDCDD71A9}" srcOrd="1" destOrd="0" presId="urn:microsoft.com/office/officeart/2005/8/layout/orgChart1"/>
    <dgm:cxn modelId="{F63747F4-F3CC-42CE-8692-5B34414E460E}" type="presParOf" srcId="{D3375C41-58B4-4637-8CCB-F9F981B9A8CF}" destId="{2F9D1EB0-0D7B-4E55-92E5-CB6E7B6A0837}" srcOrd="1" destOrd="0" presId="urn:microsoft.com/office/officeart/2005/8/layout/orgChart1"/>
    <dgm:cxn modelId="{FE713352-CC7D-431D-A809-353B56116663}" type="presParOf" srcId="{D3375C41-58B4-4637-8CCB-F9F981B9A8CF}" destId="{D1E25FA1-6FE1-4E95-9D0D-DE64FE93796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Área de Control y Estadísticas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Secretaria(o</a:t>
          </a:r>
          <a:r>
            <a:rPr lang="es-MX" altLang="es-MX" sz="1200" b="0" i="0" u="none" dirty="0" smtClean="0"/>
            <a:t>)</a:t>
          </a:r>
          <a:endParaRPr lang="es-MX" altLang="es-MX" sz="1200" b="0" i="0" u="none" dirty="0" smtClean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Área de Servicio Profesional de Carrera Policial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Nutriólogo(a</a:t>
          </a:r>
          <a:r>
            <a:rPr lang="es-MX" altLang="es-MX" sz="1200" b="0" i="0" u="none" dirty="0" smtClean="0"/>
            <a:t>)</a:t>
          </a:r>
          <a:endParaRPr lang="es-MX" altLang="es-MX" sz="1200" b="0" i="0" u="none" dirty="0" smtClean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98883E9-0DDD-412E-A83C-4E59D5E5218C}">
      <dgm:prSet custT="1"/>
      <dgm:spPr/>
      <dgm:t>
        <a:bodyPr/>
        <a:lstStyle/>
        <a:p>
          <a:r>
            <a:rPr lang="es-MX" altLang="es-MX" sz="1200" b="0" i="0" u="none" dirty="0" smtClean="0"/>
            <a:t>Psicólogo(a</a:t>
          </a:r>
          <a:r>
            <a:rPr lang="es-MX" altLang="es-MX" sz="1200" b="0" i="0" u="none" dirty="0" smtClean="0"/>
            <a:t>)</a:t>
          </a:r>
          <a:endParaRPr lang="es-MX" altLang="es-MX" sz="1200" b="0" i="0" u="none" dirty="0" smtClean="0"/>
        </a:p>
      </dgm:t>
    </dgm:pt>
    <dgm:pt modelId="{2FED2A82-E2CA-41ED-A309-5237129F0EFD}" type="parTrans" cxnId="{ECF28D09-A288-4AC9-8C48-D1364FEFB093}">
      <dgm:prSet/>
      <dgm:spPr/>
      <dgm:t>
        <a:bodyPr/>
        <a:lstStyle/>
        <a:p>
          <a:endParaRPr lang="es-ES" sz="1200"/>
        </a:p>
      </dgm:t>
    </dgm:pt>
    <dgm:pt modelId="{1F035036-68D4-4310-A4B5-76DE8CD799C1}" type="sibTrans" cxnId="{ECF28D09-A288-4AC9-8C48-D1364FEFB093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LinFactNeighborY="-321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2"/>
      <dgm:spPr/>
      <dgm:t>
        <a:bodyPr/>
        <a:lstStyle/>
        <a:p>
          <a:endParaRPr lang="es-MX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 val="init"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6DF39CBD-FBBE-4F2D-B41F-1FA46F7E27C9}" type="pres">
      <dgm:prSet presAssocID="{2FED2A82-E2CA-41ED-A309-5237129F0EFD}" presName="Name35" presStyleLbl="parChTrans1D3" presStyleIdx="1" presStyleCnt="2"/>
      <dgm:spPr/>
      <dgm:t>
        <a:bodyPr/>
        <a:lstStyle/>
        <a:p>
          <a:endParaRPr lang="es-ES"/>
        </a:p>
      </dgm:t>
    </dgm:pt>
    <dgm:pt modelId="{87B4EC3A-9097-45A5-A680-548D900C6ED6}" type="pres">
      <dgm:prSet presAssocID="{098883E9-0DDD-412E-A83C-4E59D5E5218C}" presName="hierRoot2" presStyleCnt="0">
        <dgm:presLayoutVars>
          <dgm:hierBranch val="init"/>
        </dgm:presLayoutVars>
      </dgm:prSet>
      <dgm:spPr/>
    </dgm:pt>
    <dgm:pt modelId="{59B09D6D-25AD-4EE4-B4BF-294C9F77F008}" type="pres">
      <dgm:prSet presAssocID="{098883E9-0DDD-412E-A83C-4E59D5E5218C}" presName="rootComposite" presStyleCnt="0"/>
      <dgm:spPr/>
    </dgm:pt>
    <dgm:pt modelId="{1A1FDEE1-B650-4D16-AF7A-061128FA17D7}" type="pres">
      <dgm:prSet presAssocID="{098883E9-0DDD-412E-A83C-4E59D5E5218C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DB9949E-2F55-4262-A225-75B3A8DF417F}" type="pres">
      <dgm:prSet presAssocID="{098883E9-0DDD-412E-A83C-4E59D5E5218C}" presName="rootConnector" presStyleLbl="node3" presStyleIdx="1" presStyleCnt="2"/>
      <dgm:spPr/>
      <dgm:t>
        <a:bodyPr/>
        <a:lstStyle/>
        <a:p>
          <a:endParaRPr lang="es-ES"/>
        </a:p>
      </dgm:t>
    </dgm:pt>
    <dgm:pt modelId="{6EA4C1DA-2421-4C48-99BA-A4B5245A8DA1}" type="pres">
      <dgm:prSet presAssocID="{098883E9-0DDD-412E-A83C-4E59D5E5218C}" presName="hierChild4" presStyleCnt="0"/>
      <dgm:spPr/>
    </dgm:pt>
    <dgm:pt modelId="{7BCC8928-6BD6-4DC4-9B0C-402515C6BC99}" type="pres">
      <dgm:prSet presAssocID="{098883E9-0DDD-412E-A83C-4E59D5E5218C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2"/>
      <dgm:spPr/>
      <dgm:t>
        <a:bodyPr/>
        <a:lstStyle/>
        <a:p>
          <a:endParaRPr lang="es-MX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1" custScaleX="81257" custScaleY="69933" custLinFactNeighborY="-16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ECF28D09-A288-4AC9-8C48-D1364FEFB093}" srcId="{41568039-9809-4B2B-BA51-64E0E23C2BBE}" destId="{098883E9-0DDD-412E-A83C-4E59D5E5218C}" srcOrd="1" destOrd="0" parTransId="{2FED2A82-E2CA-41ED-A309-5237129F0EFD}" sibTransId="{1F035036-68D4-4310-A4B5-76DE8CD799C1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00F9AAE-723E-4C77-AA0A-B7B1078F29CC}" type="presOf" srcId="{2FED2A82-E2CA-41ED-A309-5237129F0EFD}" destId="{6DF39CBD-FBBE-4F2D-B41F-1FA46F7E27C9}" srcOrd="0" destOrd="0" presId="urn:microsoft.com/office/officeart/2005/8/layout/orgChart1"/>
    <dgm:cxn modelId="{C03AEE7C-814C-4CFD-89CE-841BBDCC53AC}" type="presOf" srcId="{098883E9-0DDD-412E-A83C-4E59D5E5218C}" destId="{CDB9949E-2F55-4262-A225-75B3A8DF417F}" srcOrd="1" destOrd="0" presId="urn:microsoft.com/office/officeart/2005/8/layout/orgChart1"/>
    <dgm:cxn modelId="{1805D3C6-91CA-4215-B07E-144EAC4642CB}" type="presOf" srcId="{098883E9-0DDD-412E-A83C-4E59D5E5218C}" destId="{1A1FDEE1-B650-4D16-AF7A-061128FA17D7}" srcOrd="0" destOrd="0" presId="urn:microsoft.com/office/officeart/2005/8/layout/orgChart1"/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DC44431D-1F13-46A3-B6E1-BA3EF3874209}" type="presParOf" srcId="{DBDE0C42-B65A-4FF4-A1B6-4A7374870D94}" destId="{6DF39CBD-FBBE-4F2D-B41F-1FA46F7E27C9}" srcOrd="2" destOrd="0" presId="urn:microsoft.com/office/officeart/2005/8/layout/orgChart1"/>
    <dgm:cxn modelId="{528AC284-1C62-4C48-96E1-F8EF0CF30A0C}" type="presParOf" srcId="{DBDE0C42-B65A-4FF4-A1B6-4A7374870D94}" destId="{87B4EC3A-9097-45A5-A680-548D900C6ED6}" srcOrd="3" destOrd="0" presId="urn:microsoft.com/office/officeart/2005/8/layout/orgChart1"/>
    <dgm:cxn modelId="{461DC8F7-E020-478B-A6AF-070582010673}" type="presParOf" srcId="{87B4EC3A-9097-45A5-A680-548D900C6ED6}" destId="{59B09D6D-25AD-4EE4-B4BF-294C9F77F008}" srcOrd="0" destOrd="0" presId="urn:microsoft.com/office/officeart/2005/8/layout/orgChart1"/>
    <dgm:cxn modelId="{6C7C34A4-9EC3-44CD-AC3A-1793795B73A3}" type="presParOf" srcId="{59B09D6D-25AD-4EE4-B4BF-294C9F77F008}" destId="{1A1FDEE1-B650-4D16-AF7A-061128FA17D7}" srcOrd="0" destOrd="0" presId="urn:microsoft.com/office/officeart/2005/8/layout/orgChart1"/>
    <dgm:cxn modelId="{FC191AEC-AA73-4B82-970F-B94BCA60AA64}" type="presParOf" srcId="{59B09D6D-25AD-4EE4-B4BF-294C9F77F008}" destId="{CDB9949E-2F55-4262-A225-75B3A8DF417F}" srcOrd="1" destOrd="0" presId="urn:microsoft.com/office/officeart/2005/8/layout/orgChart1"/>
    <dgm:cxn modelId="{F0931D86-1E2A-4726-85B0-B1DE38261201}" type="presParOf" srcId="{87B4EC3A-9097-45A5-A680-548D900C6ED6}" destId="{6EA4C1DA-2421-4C48-99BA-A4B5245A8DA1}" srcOrd="1" destOrd="0" presId="urn:microsoft.com/office/officeart/2005/8/layout/orgChart1"/>
    <dgm:cxn modelId="{A951140E-E09B-428D-9152-C5C2A9281EB2}" type="presParOf" srcId="{87B4EC3A-9097-45A5-A680-548D900C6ED6}" destId="{7BCC8928-6BD6-4DC4-9B0C-402515C6BC99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Área de Instructores(as)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Coordinador(a) de Formación </a:t>
          </a:r>
          <a:r>
            <a:rPr lang="es-MX" altLang="es-MX" sz="1200" b="0" i="0" u="none" dirty="0" smtClean="0"/>
            <a:t>Inicial</a:t>
          </a:r>
          <a:endParaRPr lang="es-MX" altLang="es-MX" sz="1200" b="0" i="0" u="none" dirty="0" smtClean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Instructores(as)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Instructor(a</a:t>
          </a:r>
          <a:r>
            <a:rPr lang="es-MX" altLang="es-MX" sz="1200" b="0" i="0" u="none" dirty="0" smtClean="0"/>
            <a:t>) de Educación </a:t>
          </a:r>
          <a:r>
            <a:rPr lang="es-MX" altLang="es-MX" sz="1200" b="0" i="0" u="none" dirty="0" smtClean="0"/>
            <a:t>Física</a:t>
          </a:r>
          <a:endParaRPr lang="es-MX" altLang="es-MX" sz="1200" b="0" i="0" u="none" dirty="0" smtClean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E40DAF7-6325-4F0B-A198-035E8F918F1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Cadetes de Policía y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Tránsito</a:t>
          </a:r>
          <a:endParaRPr lang="es-ES" sz="1200" b="0" i="0" u="none" dirty="0"/>
        </a:p>
      </dgm:t>
    </dgm:pt>
    <dgm:pt modelId="{614F9FE7-3451-432A-9C09-5151D91A810C}" type="par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79799B9-8362-49F2-BFFE-C8EF1B1E22E2}" type="sib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954B4E6-0160-4C54-9C73-9A150034845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Abogado(a</a:t>
          </a:r>
          <a:r>
            <a:rPr lang="es-MX" altLang="es-MX" sz="1200" b="0" i="0" u="none" dirty="0" smtClean="0"/>
            <a:t>)</a:t>
          </a:r>
          <a:endParaRPr lang="es-MX" altLang="es-MX" sz="1200" b="0" i="0" u="none" dirty="0" smtClean="0"/>
        </a:p>
      </dgm:t>
    </dgm:pt>
    <dgm:pt modelId="{068F78BF-09C2-45A5-B983-DB5E6CD7C47B}" type="parTrans" cxnId="{D8A32E10-A252-461C-8E62-E3671F0AB4CD}">
      <dgm:prSet/>
      <dgm:spPr/>
      <dgm:t>
        <a:bodyPr/>
        <a:lstStyle/>
        <a:p>
          <a:endParaRPr lang="es-ES"/>
        </a:p>
      </dgm:t>
    </dgm:pt>
    <dgm:pt modelId="{B2490C8B-D7F8-429D-94FA-7F875D1B0BB7}" type="sibTrans" cxnId="{D8A32E10-A252-461C-8E62-E3671F0AB4CD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7746" custScaleY="91830" custLinFactNeighborY="-33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14788" custScaleY="90799" custLinFactNeighborX="23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2"/>
      <dgm:spPr/>
      <dgm:t>
        <a:bodyPr/>
        <a:lstStyle/>
        <a:p>
          <a:endParaRPr lang="es-MX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 val="init"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2" custScaleX="108958" custScaleY="160703" custLinFactNeighborX="-152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AEDAC072-0D7B-4FE9-9F26-B54D4C5170FB}" type="pres">
      <dgm:prSet presAssocID="{068F78BF-09C2-45A5-B983-DB5E6CD7C47B}" presName="Name35" presStyleLbl="parChTrans1D3" presStyleIdx="1" presStyleCnt="2"/>
      <dgm:spPr/>
      <dgm:t>
        <a:bodyPr/>
        <a:lstStyle/>
        <a:p>
          <a:endParaRPr lang="es-ES"/>
        </a:p>
      </dgm:t>
    </dgm:pt>
    <dgm:pt modelId="{6A8A31AF-DB3B-4614-97F3-F5476DD0DC44}" type="pres">
      <dgm:prSet presAssocID="{7954B4E6-0160-4C54-9C73-9A1500348454}" presName="hierRoot2" presStyleCnt="0">
        <dgm:presLayoutVars>
          <dgm:hierBranch val="init"/>
        </dgm:presLayoutVars>
      </dgm:prSet>
      <dgm:spPr/>
    </dgm:pt>
    <dgm:pt modelId="{1CAA32B3-E699-4E55-A14E-F72300A21F35}" type="pres">
      <dgm:prSet presAssocID="{7954B4E6-0160-4C54-9C73-9A1500348454}" presName="rootComposite" presStyleCnt="0"/>
      <dgm:spPr/>
    </dgm:pt>
    <dgm:pt modelId="{DEBA9294-663F-41E7-BEDD-0EFBD8595966}" type="pres">
      <dgm:prSet presAssocID="{7954B4E6-0160-4C54-9C73-9A1500348454}" presName="rootText" presStyleLbl="node3" presStyleIdx="1" presStyleCnt="2" custScaleX="1089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29DC17-B587-4368-9FA6-7C4B5FAAD223}" type="pres">
      <dgm:prSet presAssocID="{7954B4E6-0160-4C54-9C73-9A1500348454}" presName="rootConnector" presStyleLbl="node3" presStyleIdx="1" presStyleCnt="2"/>
      <dgm:spPr/>
      <dgm:t>
        <a:bodyPr/>
        <a:lstStyle/>
        <a:p>
          <a:endParaRPr lang="es-ES"/>
        </a:p>
      </dgm:t>
    </dgm:pt>
    <dgm:pt modelId="{CA10DC68-9D1C-4AF5-A5DC-8C59F79650D0}" type="pres">
      <dgm:prSet presAssocID="{7954B4E6-0160-4C54-9C73-9A1500348454}" presName="hierChild4" presStyleCnt="0"/>
      <dgm:spPr/>
    </dgm:pt>
    <dgm:pt modelId="{7DE42FD6-0032-436B-83EA-0254CA2C61C9}" type="pres">
      <dgm:prSet presAssocID="{7954B4E6-0160-4C54-9C73-9A1500348454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CB0402E7-75C2-4253-A0F6-F9CC8897A98F}" type="pres">
      <dgm:prSet presAssocID="{614F9FE7-3451-432A-9C09-5151D91A810C}" presName="Name37" presStyleLbl="parChTrans1D2" presStyleIdx="1" presStyleCnt="2"/>
      <dgm:spPr/>
      <dgm:t>
        <a:bodyPr/>
        <a:lstStyle/>
        <a:p>
          <a:endParaRPr lang="es-ES"/>
        </a:p>
      </dgm:t>
    </dgm:pt>
    <dgm:pt modelId="{7F936C53-131E-4EE8-A0A7-4B32A8608187}" type="pres">
      <dgm:prSet presAssocID="{5E40DAF7-6325-4F0B-A198-035E8F918F13}" presName="hierRoot2" presStyleCnt="0">
        <dgm:presLayoutVars>
          <dgm:hierBranch val="init"/>
        </dgm:presLayoutVars>
      </dgm:prSet>
      <dgm:spPr/>
    </dgm:pt>
    <dgm:pt modelId="{C01A81A3-AA94-445E-AB52-F145FE3F976D}" type="pres">
      <dgm:prSet presAssocID="{5E40DAF7-6325-4F0B-A198-035E8F918F13}" presName="rootComposite" presStyleCnt="0"/>
      <dgm:spPr/>
    </dgm:pt>
    <dgm:pt modelId="{5665A267-FAE5-4C14-87F5-A7C47436A339}" type="pres">
      <dgm:prSet presAssocID="{5E40DAF7-6325-4F0B-A198-035E8F918F13}" presName="rootText" presStyleLbl="node2" presStyleIdx="1" presStyleCnt="2" custScaleX="114788" custScaleY="90799" custLinFactNeighborX="171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6388C1-1829-4AF6-AA93-01C2F3750ED9}" type="pres">
      <dgm:prSet presAssocID="{5E40DAF7-6325-4F0B-A198-035E8F918F13}" presName="rootConnector" presStyleLbl="node2" presStyleIdx="1" presStyleCnt="2"/>
      <dgm:spPr/>
      <dgm:t>
        <a:bodyPr/>
        <a:lstStyle/>
        <a:p>
          <a:endParaRPr lang="es-ES"/>
        </a:p>
      </dgm:t>
    </dgm:pt>
    <dgm:pt modelId="{17B78950-BF8A-46A2-A575-8BA86A042E5E}" type="pres">
      <dgm:prSet presAssocID="{5E40DAF7-6325-4F0B-A198-035E8F918F13}" presName="hierChild4" presStyleCnt="0"/>
      <dgm:spPr/>
    </dgm:pt>
    <dgm:pt modelId="{A43F7B20-F528-47FB-A500-AB99921879F7}" type="pres">
      <dgm:prSet presAssocID="{5E40DAF7-6325-4F0B-A198-035E8F918F13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89E6F06-E758-4875-A7FD-C9EF67AFFDBA}" type="presOf" srcId="{5E40DAF7-6325-4F0B-A198-035E8F918F13}" destId="{816388C1-1829-4AF6-AA93-01C2F3750ED9}" srcOrd="1" destOrd="0" presId="urn:microsoft.com/office/officeart/2005/8/layout/orgChart1"/>
    <dgm:cxn modelId="{AD2EC55A-1ACE-4983-A8A9-4A95CE029956}" type="presOf" srcId="{7954B4E6-0160-4C54-9C73-9A1500348454}" destId="{9929DC17-B587-4368-9FA6-7C4B5FAAD223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FF51FFA3-7767-4CA3-BCC3-AC248420B63E}" type="presOf" srcId="{7954B4E6-0160-4C54-9C73-9A1500348454}" destId="{DEBA9294-663F-41E7-BEDD-0EFBD8595966}" srcOrd="0" destOrd="0" presId="urn:microsoft.com/office/officeart/2005/8/layout/orgChart1"/>
    <dgm:cxn modelId="{7010F6E9-A9F9-4C67-9F5C-9BDE68CF69BC}" type="presOf" srcId="{068F78BF-09C2-45A5-B983-DB5E6CD7C47B}" destId="{AEDAC072-0D7B-4FE9-9F26-B54D4C5170FB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7D1B0AC-3458-486A-AF5D-25CA3BDBF5CF}" type="presOf" srcId="{5E40DAF7-6325-4F0B-A198-035E8F918F13}" destId="{5665A267-FAE5-4C14-87F5-A7C47436A339}" srcOrd="0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E580F5CB-0B7F-4912-9829-919728F969A9}" type="presOf" srcId="{614F9FE7-3451-432A-9C09-5151D91A810C}" destId="{CB0402E7-75C2-4253-A0F6-F9CC8897A98F}" srcOrd="0" destOrd="0" presId="urn:microsoft.com/office/officeart/2005/8/layout/orgChart1"/>
    <dgm:cxn modelId="{D8A32E10-A252-461C-8E62-E3671F0AB4CD}" srcId="{41568039-9809-4B2B-BA51-64E0E23C2BBE}" destId="{7954B4E6-0160-4C54-9C73-9A1500348454}" srcOrd="1" destOrd="0" parTransId="{068F78BF-09C2-45A5-B983-DB5E6CD7C47B}" sibTransId="{B2490C8B-D7F8-429D-94FA-7F875D1B0BB7}"/>
    <dgm:cxn modelId="{A7213B73-9DBD-49ED-A9F4-7370C438B0E3}" srcId="{9DEA55C1-E59C-4B5B-90DC-1D0B54C2B20C}" destId="{5E40DAF7-6325-4F0B-A198-035E8F918F13}" srcOrd="1" destOrd="0" parTransId="{614F9FE7-3451-432A-9C09-5151D91A810C}" sibTransId="{179799B9-8362-49F2-BFFE-C8EF1B1E22E2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64110B5A-D721-456B-9684-F959C8AFC07F}" type="presParOf" srcId="{DBDE0C42-B65A-4FF4-A1B6-4A7374870D94}" destId="{AEDAC072-0D7B-4FE9-9F26-B54D4C5170FB}" srcOrd="2" destOrd="0" presId="urn:microsoft.com/office/officeart/2005/8/layout/orgChart1"/>
    <dgm:cxn modelId="{2388052E-2166-443B-BC16-B44B07B1ED20}" type="presParOf" srcId="{DBDE0C42-B65A-4FF4-A1B6-4A7374870D94}" destId="{6A8A31AF-DB3B-4614-97F3-F5476DD0DC44}" srcOrd="3" destOrd="0" presId="urn:microsoft.com/office/officeart/2005/8/layout/orgChart1"/>
    <dgm:cxn modelId="{8CCC22B3-238C-477E-A65A-A232DDCACD72}" type="presParOf" srcId="{6A8A31AF-DB3B-4614-97F3-F5476DD0DC44}" destId="{1CAA32B3-E699-4E55-A14E-F72300A21F35}" srcOrd="0" destOrd="0" presId="urn:microsoft.com/office/officeart/2005/8/layout/orgChart1"/>
    <dgm:cxn modelId="{71D6BB16-D0A6-414A-AF02-5146EC228E40}" type="presParOf" srcId="{1CAA32B3-E699-4E55-A14E-F72300A21F35}" destId="{DEBA9294-663F-41E7-BEDD-0EFBD8595966}" srcOrd="0" destOrd="0" presId="urn:microsoft.com/office/officeart/2005/8/layout/orgChart1"/>
    <dgm:cxn modelId="{AE3B180E-6643-403A-A857-97DBFEEE8E8C}" type="presParOf" srcId="{1CAA32B3-E699-4E55-A14E-F72300A21F35}" destId="{9929DC17-B587-4368-9FA6-7C4B5FAAD223}" srcOrd="1" destOrd="0" presId="urn:microsoft.com/office/officeart/2005/8/layout/orgChart1"/>
    <dgm:cxn modelId="{43D02FE1-871E-4ED8-B248-51C53A0FD1BB}" type="presParOf" srcId="{6A8A31AF-DB3B-4614-97F3-F5476DD0DC44}" destId="{CA10DC68-9D1C-4AF5-A5DC-8C59F79650D0}" srcOrd="1" destOrd="0" presId="urn:microsoft.com/office/officeart/2005/8/layout/orgChart1"/>
    <dgm:cxn modelId="{F0BE6DD4-3168-46D0-B090-498E1EA81742}" type="presParOf" srcId="{6A8A31AF-DB3B-4614-97F3-F5476DD0DC44}" destId="{7DE42FD6-0032-436B-83EA-0254CA2C61C9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556F02E7-FDBE-49A0-B047-23E9E925ACC4}" type="presParOf" srcId="{05E8A0F8-8F4A-4D16-B455-9B21EE5D83FA}" destId="{CB0402E7-75C2-4253-A0F6-F9CC8897A98F}" srcOrd="2" destOrd="0" presId="urn:microsoft.com/office/officeart/2005/8/layout/orgChart1"/>
    <dgm:cxn modelId="{94D383E1-B98E-4C45-AD8F-B7851F911D9B}" type="presParOf" srcId="{05E8A0F8-8F4A-4D16-B455-9B21EE5D83FA}" destId="{7F936C53-131E-4EE8-A0A7-4B32A8608187}" srcOrd="3" destOrd="0" presId="urn:microsoft.com/office/officeart/2005/8/layout/orgChart1"/>
    <dgm:cxn modelId="{FB76AC99-0956-4C06-921C-11D8F620E297}" type="presParOf" srcId="{7F936C53-131E-4EE8-A0A7-4B32A8608187}" destId="{C01A81A3-AA94-445E-AB52-F145FE3F976D}" srcOrd="0" destOrd="0" presId="urn:microsoft.com/office/officeart/2005/8/layout/orgChart1"/>
    <dgm:cxn modelId="{1474DBF5-FE85-4BB5-9E05-E4D53C5598E8}" type="presParOf" srcId="{C01A81A3-AA94-445E-AB52-F145FE3F976D}" destId="{5665A267-FAE5-4C14-87F5-A7C47436A339}" srcOrd="0" destOrd="0" presId="urn:microsoft.com/office/officeart/2005/8/layout/orgChart1"/>
    <dgm:cxn modelId="{E9EFA186-ACFF-4749-B5C6-D9D2CB83F75B}" type="presParOf" srcId="{C01A81A3-AA94-445E-AB52-F145FE3F976D}" destId="{816388C1-1829-4AF6-AA93-01C2F3750ED9}" srcOrd="1" destOrd="0" presId="urn:microsoft.com/office/officeart/2005/8/layout/orgChart1"/>
    <dgm:cxn modelId="{A218AEEA-06A0-49E8-BD73-EE5B4ED4D03A}" type="presParOf" srcId="{7F936C53-131E-4EE8-A0A7-4B32A8608187}" destId="{17B78950-BF8A-46A2-A575-8BA86A042E5E}" srcOrd="1" destOrd="0" presId="urn:microsoft.com/office/officeart/2005/8/layout/orgChart1"/>
    <dgm:cxn modelId="{4BD5AE43-16B5-4B34-86AC-011B6F473389}" type="presParOf" srcId="{7F936C53-131E-4EE8-A0A7-4B32A8608187}" destId="{A43F7B20-F528-47FB-A500-AB99921879F7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1" dirty="0" smtClean="0"/>
            <a:t>Centro Atlético</a:t>
          </a: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Área de Formación Física</a:t>
          </a:r>
          <a:endParaRPr lang="es-ES" sz="1200" dirty="0">
            <a:solidFill>
              <a:schemeClr val="tx1"/>
            </a:solidFill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3B972DB-9167-4B01-A1B5-9998CE75C85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Peluquero(a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135AB6EC-25D8-4956-AD8C-2D9A1A250013}" type="parTrans" cxnId="{D3F6B9FB-6CC7-4991-AD9E-961E66E482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2DAFA74-D407-4D2A-A9C7-352F35400080}" type="sibTrans" cxnId="{D3F6B9FB-6CC7-4991-AD9E-961E66E482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88371" custScaleY="87623" custLinFactNeighborX="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7468021-52D5-4C70-8CC0-6578BEF4DABC}" type="pres">
      <dgm:prSet presAssocID="{15D8348C-41C2-4A70-BC44-BE6B7E3AC350}" presName="Name37" presStyleLbl="parChTrans1D2" presStyleIdx="0" presStyleCnt="1"/>
      <dgm:spPr/>
      <dgm:t>
        <a:bodyPr/>
        <a:lstStyle/>
        <a:p>
          <a:endParaRPr lang="es-MX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0" presStyleCnt="1" custScaleX="88371" custScaleY="51711" custLinFactNeighborX="-1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0" presStyleCnt="1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BCE3DECB-0992-4946-8BCC-66C28BFFF1AC}" type="pres">
      <dgm:prSet presAssocID="{135AB6EC-25D8-4956-AD8C-2D9A1A250013}" presName="Name35" presStyleLbl="parChTrans1D3" presStyleIdx="0" presStyleCnt="1"/>
      <dgm:spPr/>
      <dgm:t>
        <a:bodyPr/>
        <a:lstStyle/>
        <a:p>
          <a:endParaRPr lang="es-MX"/>
        </a:p>
      </dgm:t>
    </dgm:pt>
    <dgm:pt modelId="{F198965D-E5DC-48C1-B884-335A7EE69196}" type="pres">
      <dgm:prSet presAssocID="{03B972DB-9167-4B01-A1B5-9998CE75C858}" presName="hierRoot2" presStyleCnt="0">
        <dgm:presLayoutVars>
          <dgm:hierBranch val="init"/>
        </dgm:presLayoutVars>
      </dgm:prSet>
      <dgm:spPr/>
    </dgm:pt>
    <dgm:pt modelId="{52515D70-5485-4CAE-B9B5-F39819313774}" type="pres">
      <dgm:prSet presAssocID="{03B972DB-9167-4B01-A1B5-9998CE75C858}" presName="rootComposite" presStyleCnt="0"/>
      <dgm:spPr/>
    </dgm:pt>
    <dgm:pt modelId="{73D9D861-615D-4493-BD65-E1AE29974772}" type="pres">
      <dgm:prSet presAssocID="{03B972DB-9167-4B01-A1B5-9998CE75C858}" presName="rootText" presStyleLbl="node3" presStyleIdx="0" presStyleCnt="1" custScaleX="88371" custScaleY="77855" custLinFactNeighborX="-1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5B313B-96B5-4268-B151-67663203CB35}" type="pres">
      <dgm:prSet presAssocID="{03B972DB-9167-4B01-A1B5-9998CE75C858}" presName="rootConnector" presStyleLbl="node3" presStyleIdx="0" presStyleCnt="1"/>
      <dgm:spPr/>
      <dgm:t>
        <a:bodyPr/>
        <a:lstStyle/>
        <a:p>
          <a:endParaRPr lang="es-ES"/>
        </a:p>
      </dgm:t>
    </dgm:pt>
    <dgm:pt modelId="{1B1F82F2-8AAB-4397-BFDA-C9EBA36A989D}" type="pres">
      <dgm:prSet presAssocID="{03B972DB-9167-4B01-A1B5-9998CE75C858}" presName="hierChild4" presStyleCnt="0"/>
      <dgm:spPr/>
    </dgm:pt>
    <dgm:pt modelId="{045F1DAA-6539-422A-90DB-730DD6BC42BC}" type="pres">
      <dgm:prSet presAssocID="{03B972DB-9167-4B01-A1B5-9998CE75C858}" presName="hierChild5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D3F6B9FB-6CC7-4991-AD9E-961E66E48274}" srcId="{12AE14D0-27D7-40F2-A1C2-C7F51F5026A7}" destId="{03B972DB-9167-4B01-A1B5-9998CE75C858}" srcOrd="0" destOrd="0" parTransId="{135AB6EC-25D8-4956-AD8C-2D9A1A250013}" sibTransId="{A2DAFA74-D407-4D2A-A9C7-352F35400080}"/>
    <dgm:cxn modelId="{3945E1CD-0747-43C5-80A4-1719A2A8CA7C}" type="presOf" srcId="{135AB6EC-25D8-4956-AD8C-2D9A1A250013}" destId="{BCE3DECB-0992-4946-8BCC-66C28BFFF1AC}" srcOrd="0" destOrd="0" presId="urn:microsoft.com/office/officeart/2005/8/layout/orgChart1"/>
    <dgm:cxn modelId="{33D49285-8A80-4E9E-B8B7-9C7E8BC4E366}" type="presOf" srcId="{03B972DB-9167-4B01-A1B5-9998CE75C858}" destId="{73D9D861-615D-4493-BD65-E1AE29974772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9A22F3A2-1448-4DB8-9FBC-50B51CA717C2}" type="presOf" srcId="{12AE14D0-27D7-40F2-A1C2-C7F51F5026A7}" destId="{7C576A7F-97E5-41B2-A453-F3F548F4D3EA}" srcOrd="0" destOrd="0" presId="urn:microsoft.com/office/officeart/2005/8/layout/orgChart1"/>
    <dgm:cxn modelId="{DC3EA712-DA22-4099-BE61-5C3C9E14A18C}" type="presOf" srcId="{15D8348C-41C2-4A70-BC44-BE6B7E3AC350}" destId="{D7468021-52D5-4C70-8CC0-6578BEF4DABC}" srcOrd="0" destOrd="0" presId="urn:microsoft.com/office/officeart/2005/8/layout/orgChart1"/>
    <dgm:cxn modelId="{8002F3BA-B4EB-4597-AC3F-C7F111F6DE8E}" srcId="{9DEA55C1-E59C-4B5B-90DC-1D0B54C2B20C}" destId="{12AE14D0-27D7-40F2-A1C2-C7F51F5026A7}" srcOrd="0" destOrd="0" parTransId="{15D8348C-41C2-4A70-BC44-BE6B7E3AC350}" sibTransId="{CDE285BF-DED7-4FC3-943E-D275BE5960D3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DA93BF72-40B0-4DE0-BD5D-5D49CE7B70B1}" type="presOf" srcId="{12AE14D0-27D7-40F2-A1C2-C7F51F5026A7}" destId="{453053D7-D80D-4229-A709-DBF0F5DE8E49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68A0154-0087-41F2-AC9C-27C755693240}" type="presOf" srcId="{03B972DB-9167-4B01-A1B5-9998CE75C858}" destId="{065B313B-96B5-4268-B151-67663203CB35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28DBEBB0-2E55-4F1B-BA4B-925B5266E5D2}" type="presParOf" srcId="{05E8A0F8-8F4A-4D16-B455-9B21EE5D83FA}" destId="{D7468021-52D5-4C70-8CC0-6578BEF4DABC}" srcOrd="0" destOrd="0" presId="urn:microsoft.com/office/officeart/2005/8/layout/orgChart1"/>
    <dgm:cxn modelId="{B8838C10-AD6E-445B-837B-A0AB40D52C6E}" type="presParOf" srcId="{05E8A0F8-8F4A-4D16-B455-9B21EE5D83FA}" destId="{C8500CB5-83C0-450B-AAE1-C892DE8C0FC1}" srcOrd="1" destOrd="0" presId="urn:microsoft.com/office/officeart/2005/8/layout/orgChart1"/>
    <dgm:cxn modelId="{752B21F2-E23B-466A-94AB-9176F8909B0C}" type="presParOf" srcId="{C8500CB5-83C0-450B-AAE1-C892DE8C0FC1}" destId="{BA438CBC-95FD-4B6F-89FB-D1DBC09D14CB}" srcOrd="0" destOrd="0" presId="urn:microsoft.com/office/officeart/2005/8/layout/orgChart1"/>
    <dgm:cxn modelId="{A10BB5DA-4B18-43A1-9F9F-36FEBF3EA458}" type="presParOf" srcId="{BA438CBC-95FD-4B6F-89FB-D1DBC09D14CB}" destId="{7C576A7F-97E5-41B2-A453-F3F548F4D3EA}" srcOrd="0" destOrd="0" presId="urn:microsoft.com/office/officeart/2005/8/layout/orgChart1"/>
    <dgm:cxn modelId="{EA5CE514-971B-4965-A90E-7BACCC546993}" type="presParOf" srcId="{BA438CBC-95FD-4B6F-89FB-D1DBC09D14CB}" destId="{453053D7-D80D-4229-A709-DBF0F5DE8E49}" srcOrd="1" destOrd="0" presId="urn:microsoft.com/office/officeart/2005/8/layout/orgChart1"/>
    <dgm:cxn modelId="{1D225072-C4A3-4589-AE80-4011F0C455CE}" type="presParOf" srcId="{C8500CB5-83C0-450B-AAE1-C892DE8C0FC1}" destId="{17BEF8F9-B316-4B27-BDDB-31B4D251E6B3}" srcOrd="1" destOrd="0" presId="urn:microsoft.com/office/officeart/2005/8/layout/orgChart1"/>
    <dgm:cxn modelId="{74D3AF75-270D-4A1A-B9D8-2A554268F2BC}" type="presParOf" srcId="{17BEF8F9-B316-4B27-BDDB-31B4D251E6B3}" destId="{BCE3DECB-0992-4946-8BCC-66C28BFFF1AC}" srcOrd="0" destOrd="0" presId="urn:microsoft.com/office/officeart/2005/8/layout/orgChart1"/>
    <dgm:cxn modelId="{B85F914C-D815-4165-8FD4-19B54A0110E7}" type="presParOf" srcId="{17BEF8F9-B316-4B27-BDDB-31B4D251E6B3}" destId="{F198965D-E5DC-48C1-B884-335A7EE69196}" srcOrd="1" destOrd="0" presId="urn:microsoft.com/office/officeart/2005/8/layout/orgChart1"/>
    <dgm:cxn modelId="{44635ADD-C9D3-430F-935C-3F2A18C28E0C}" type="presParOf" srcId="{F198965D-E5DC-48C1-B884-335A7EE69196}" destId="{52515D70-5485-4CAE-B9B5-F39819313774}" srcOrd="0" destOrd="0" presId="urn:microsoft.com/office/officeart/2005/8/layout/orgChart1"/>
    <dgm:cxn modelId="{6BE155D7-5350-4E66-B232-59645E8DD1F1}" type="presParOf" srcId="{52515D70-5485-4CAE-B9B5-F39819313774}" destId="{73D9D861-615D-4493-BD65-E1AE29974772}" srcOrd="0" destOrd="0" presId="urn:microsoft.com/office/officeart/2005/8/layout/orgChart1"/>
    <dgm:cxn modelId="{2F4A1042-3C60-4C33-AAB7-6A10DFB869D2}" type="presParOf" srcId="{52515D70-5485-4CAE-B9B5-F39819313774}" destId="{065B313B-96B5-4268-B151-67663203CB35}" srcOrd="1" destOrd="0" presId="urn:microsoft.com/office/officeart/2005/8/layout/orgChart1"/>
    <dgm:cxn modelId="{C5218AF5-28B7-447A-95C0-C96DB3881397}" type="presParOf" srcId="{F198965D-E5DC-48C1-B884-335A7EE69196}" destId="{1B1F82F2-8AAB-4397-BFDA-C9EBA36A989D}" srcOrd="1" destOrd="0" presId="urn:microsoft.com/office/officeart/2005/8/layout/orgChart1"/>
    <dgm:cxn modelId="{781E11D1-5353-4B74-BD1D-C5D0773102ED}" type="presParOf" srcId="{F198965D-E5DC-48C1-B884-335A7EE69196}" destId="{045F1DAA-6539-422A-90DB-730DD6BC42BC}" srcOrd="2" destOrd="0" presId="urn:microsoft.com/office/officeart/2005/8/layout/orgChart1"/>
    <dgm:cxn modelId="{91BADA17-D83E-4940-9190-88A208601680}" type="presParOf" srcId="{C8500CB5-83C0-450B-AAE1-C892DE8C0FC1}" destId="{8C2D9F3F-AEE3-4DCD-9754-B40EEBBFF7B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189C3D52-44DA-470D-8E61-A0811E4B40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CFE79C6-0F79-4DC4-9A08-18E753789D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Director(a) Administrativo(a) y Enlace </a:t>
          </a:r>
          <a:r>
            <a:rPr lang="es-MX" altLang="es-MX" sz="1200" dirty="0" smtClean="0">
              <a:latin typeface="+mn-lt"/>
            </a:rPr>
            <a:t>Municipal</a:t>
          </a:r>
          <a:endParaRPr lang="es-MX" altLang="es-MX" sz="1200" dirty="0" smtClean="0">
            <a:latin typeface="+mn-lt"/>
          </a:endParaRPr>
        </a:p>
      </dgm:t>
    </dgm:pt>
    <dgm:pt modelId="{5A466A46-0BB9-4B3A-A4A7-F2EBFCB21237}" type="par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C351995-7B0E-4DA1-9E97-9F2B444FAB25}" type="sib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62C54C2-606F-414B-8B2A-9AD090F4CB90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 Recursos Humanos</a:t>
          </a:r>
        </a:p>
      </dgm:t>
    </dgm:pt>
    <dgm:pt modelId="{4D67ED99-36B8-4897-B49E-37FF9BA8B626}" type="par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1085440-8997-4506-AA04-030FC4B0F78A}" type="sib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A49A33B-8900-496B-93ED-5FD964B18A2A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de FORTASEG</a:t>
          </a:r>
        </a:p>
      </dgm:t>
    </dgm:pt>
    <dgm:pt modelId="{358C2D60-143F-42C9-9F00-1ECB6CF3AA31}" type="par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12B2971-EF45-4B70-BA31-42BD5E8E2A7D}" type="sib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C7A631D-BF2E-4521-8D35-C47DCFC7B0A6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Recursos Materiales</a:t>
          </a:r>
        </a:p>
      </dgm:t>
    </dgm:pt>
    <dgm:pt modelId="{3C4F2311-17A6-4895-92FA-F67E6B2A2237}" type="par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5FC7A5A-AFF5-40E0-9F7D-7E0333ACEB8C}" type="sib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001C1E4-84FF-4E14-8268-30FA76A91C85}" type="asst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+mn-lt"/>
            </a:rPr>
            <a:t>Área de Cocina</a:t>
          </a:r>
        </a:p>
      </dgm:t>
    </dgm:pt>
    <dgm:pt modelId="{60A17402-9862-4AE6-BEA7-4EDD851C3BEC}" type="parTrans" cxnId="{74FA60F1-45AE-4136-9D50-240D97F6EB9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C4B541C-E9C2-4E0A-AE34-A16A5739C979}" type="sibTrans" cxnId="{74FA60F1-45AE-4136-9D50-240D97F6EB9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C17B77C-87A6-4FB0-B739-1E0D1412B61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Recursos Financieros</a:t>
          </a:r>
          <a:endParaRPr lang="es-ES" sz="1200" dirty="0">
            <a:latin typeface="+mn-lt"/>
          </a:endParaRPr>
        </a:p>
      </dgm:t>
    </dgm:pt>
    <dgm:pt modelId="{0AAD870E-BCC1-48AE-BE5E-CC197042DC7C}" type="par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C560FC1-2793-4770-A835-9986FBF02663}" type="sib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BBCCC3F-B299-47AD-B101-0D5F14B0F03B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 Administrativos(as)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+mn-lt"/>
            </a:rPr>
            <a:t>Analista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Secretaria(o)</a:t>
          </a:r>
          <a:endParaRPr lang="es-ES" sz="1200" dirty="0">
            <a:latin typeface="+mn-lt"/>
          </a:endParaRPr>
        </a:p>
      </dgm:t>
    </dgm:pt>
    <dgm:pt modelId="{9D8CCB65-B135-4C84-B5F2-A750D748F898}" type="parTrans" cxnId="{C75D27CB-0F7E-4F1A-8F0C-BACBF8A9B5B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EAC7CEF-E5B6-4F12-A743-934B212A263A}" type="sibTrans" cxnId="{C75D27CB-0F7E-4F1A-8F0C-BACBF8A9B5B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48D21F1-CBCC-4756-8509-E123793B1016}" type="pres">
      <dgm:prSet presAssocID="{189C3D52-44DA-470D-8E61-A0811E4B40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CAC6D17-4AA0-4FEB-8B49-CC50DF691AA2}" type="pres">
      <dgm:prSet presAssocID="{3CFE79C6-0F79-4DC4-9A08-18E753789DBD}" presName="hierRoot1" presStyleCnt="0">
        <dgm:presLayoutVars>
          <dgm:hierBranch val="init"/>
        </dgm:presLayoutVars>
      </dgm:prSet>
      <dgm:spPr/>
    </dgm:pt>
    <dgm:pt modelId="{5ADEFF9D-CA1D-4453-BCB5-C743ED40CE9C}" type="pres">
      <dgm:prSet presAssocID="{3CFE79C6-0F79-4DC4-9A08-18E753789DBD}" presName="rootComposite1" presStyleCnt="0"/>
      <dgm:spPr/>
    </dgm:pt>
    <dgm:pt modelId="{D401BDEB-C383-46DD-94CF-B8DAC493CDAE}" type="pres">
      <dgm:prSet presAssocID="{3CFE79C6-0F79-4DC4-9A08-18E753789DBD}" presName="rootText1" presStyleLbl="node0" presStyleIdx="0" presStyleCnt="1" custScaleX="168913" custScaleY="115985" custLinFactNeighborX="-252" custLinFactNeighborY="-286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137C5-BF0D-4FFD-A1A8-A8F4F6F508C0}" type="pres">
      <dgm:prSet presAssocID="{3CFE79C6-0F79-4DC4-9A08-18E753789D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D79B84-8A78-4C84-9468-9F1D688BB513}" type="pres">
      <dgm:prSet presAssocID="{3CFE79C6-0F79-4DC4-9A08-18E753789DBD}" presName="hierChild2" presStyleCnt="0"/>
      <dgm:spPr/>
    </dgm:pt>
    <dgm:pt modelId="{B0AE7D5A-134A-4C1C-9138-ECF3B5F78246}" type="pres">
      <dgm:prSet presAssocID="{4D67ED99-36B8-4897-B49E-37FF9BA8B626}" presName="Name37" presStyleLbl="parChTrans1D2" presStyleIdx="0" presStyleCnt="6"/>
      <dgm:spPr/>
      <dgm:t>
        <a:bodyPr/>
        <a:lstStyle/>
        <a:p>
          <a:endParaRPr lang="es-ES"/>
        </a:p>
      </dgm:t>
    </dgm:pt>
    <dgm:pt modelId="{A5D78499-B9E3-467B-AC52-16B853954422}" type="pres">
      <dgm:prSet presAssocID="{162C54C2-606F-414B-8B2A-9AD090F4CB90}" presName="hierRoot2" presStyleCnt="0">
        <dgm:presLayoutVars>
          <dgm:hierBranch val="init"/>
        </dgm:presLayoutVars>
      </dgm:prSet>
      <dgm:spPr/>
    </dgm:pt>
    <dgm:pt modelId="{63A87D75-B7AA-4A7F-BEB5-EE5524BF357F}" type="pres">
      <dgm:prSet presAssocID="{162C54C2-606F-414B-8B2A-9AD090F4CB90}" presName="rootComposite" presStyleCnt="0"/>
      <dgm:spPr/>
    </dgm:pt>
    <dgm:pt modelId="{5F960542-94A4-4F9E-B75D-DBD5FCFB6474}" type="pres">
      <dgm:prSet presAssocID="{162C54C2-606F-414B-8B2A-9AD090F4CB90}" presName="rootText" presStyleLbl="node2" presStyleIdx="0" presStyleCnt="4" custScaleX="126712" custScaleY="116086" custLinFactNeighborY="238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1DDA3-9D55-4AAB-953A-F65EE7DCB768}" type="pres">
      <dgm:prSet presAssocID="{162C54C2-606F-414B-8B2A-9AD090F4CB90}" presName="rootConnector" presStyleLbl="node2" presStyleIdx="0" presStyleCnt="4"/>
      <dgm:spPr/>
      <dgm:t>
        <a:bodyPr/>
        <a:lstStyle/>
        <a:p>
          <a:endParaRPr lang="es-ES"/>
        </a:p>
      </dgm:t>
    </dgm:pt>
    <dgm:pt modelId="{4810A9C3-6BA2-41F8-A0AE-E72E324C9A9C}" type="pres">
      <dgm:prSet presAssocID="{162C54C2-606F-414B-8B2A-9AD090F4CB90}" presName="hierChild4" presStyleCnt="0"/>
      <dgm:spPr/>
    </dgm:pt>
    <dgm:pt modelId="{694AED13-17EB-4495-B58E-BCA17C177AEB}" type="pres">
      <dgm:prSet presAssocID="{162C54C2-606F-414B-8B2A-9AD090F4CB90}" presName="hierChild5" presStyleCnt="0"/>
      <dgm:spPr/>
    </dgm:pt>
    <dgm:pt modelId="{FA68D7B0-AD4F-4F23-B4CA-ECAC9A9C0C70}" type="pres">
      <dgm:prSet presAssocID="{358C2D60-143F-42C9-9F00-1ECB6CF3AA31}" presName="Name37" presStyleLbl="parChTrans1D2" presStyleIdx="1" presStyleCnt="6"/>
      <dgm:spPr/>
      <dgm:t>
        <a:bodyPr/>
        <a:lstStyle/>
        <a:p>
          <a:endParaRPr lang="es-ES"/>
        </a:p>
      </dgm:t>
    </dgm:pt>
    <dgm:pt modelId="{EBF70545-8BC8-4F92-88E5-AF4322A9EC68}" type="pres">
      <dgm:prSet presAssocID="{DA49A33B-8900-496B-93ED-5FD964B18A2A}" presName="hierRoot2" presStyleCnt="0">
        <dgm:presLayoutVars>
          <dgm:hierBranch val="init"/>
        </dgm:presLayoutVars>
      </dgm:prSet>
      <dgm:spPr/>
    </dgm:pt>
    <dgm:pt modelId="{BFEF9929-3C99-4B53-8E87-32A8E518B5CB}" type="pres">
      <dgm:prSet presAssocID="{DA49A33B-8900-496B-93ED-5FD964B18A2A}" presName="rootComposite" presStyleCnt="0"/>
      <dgm:spPr/>
    </dgm:pt>
    <dgm:pt modelId="{BE393EA6-436B-4E8E-98D3-7FC4A3B6FD72}" type="pres">
      <dgm:prSet presAssocID="{DA49A33B-8900-496B-93ED-5FD964B18A2A}" presName="rootText" presStyleLbl="node2" presStyleIdx="1" presStyleCnt="4" custScaleX="126712" custScaleY="116086" custLinFactNeighborY="238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1BD1E7-A9A9-4D44-924F-7ACFA597FFCF}" type="pres">
      <dgm:prSet presAssocID="{DA49A33B-8900-496B-93ED-5FD964B18A2A}" presName="rootConnector" presStyleLbl="node2" presStyleIdx="1" presStyleCnt="4"/>
      <dgm:spPr/>
      <dgm:t>
        <a:bodyPr/>
        <a:lstStyle/>
        <a:p>
          <a:endParaRPr lang="es-ES"/>
        </a:p>
      </dgm:t>
    </dgm:pt>
    <dgm:pt modelId="{1BA6415C-DFCC-4EA0-B2D7-33FE76244DAC}" type="pres">
      <dgm:prSet presAssocID="{DA49A33B-8900-496B-93ED-5FD964B18A2A}" presName="hierChild4" presStyleCnt="0"/>
      <dgm:spPr/>
    </dgm:pt>
    <dgm:pt modelId="{08822631-B3D6-4492-977C-3F84177665D1}" type="pres">
      <dgm:prSet presAssocID="{DA49A33B-8900-496B-93ED-5FD964B18A2A}" presName="hierChild5" presStyleCnt="0"/>
      <dgm:spPr/>
    </dgm:pt>
    <dgm:pt modelId="{F6DD6262-BE61-48C4-9D5C-C567DBB06F36}" type="pres">
      <dgm:prSet presAssocID="{3C4F2311-17A6-4895-92FA-F67E6B2A2237}" presName="Name37" presStyleLbl="parChTrans1D2" presStyleIdx="2" presStyleCnt="6"/>
      <dgm:spPr/>
      <dgm:t>
        <a:bodyPr/>
        <a:lstStyle/>
        <a:p>
          <a:endParaRPr lang="es-ES"/>
        </a:p>
      </dgm:t>
    </dgm:pt>
    <dgm:pt modelId="{F684A10F-54FE-4D95-86D7-EB1F4E2FD945}" type="pres">
      <dgm:prSet presAssocID="{8C7A631D-BF2E-4521-8D35-C47DCFC7B0A6}" presName="hierRoot2" presStyleCnt="0">
        <dgm:presLayoutVars>
          <dgm:hierBranch val="init"/>
        </dgm:presLayoutVars>
      </dgm:prSet>
      <dgm:spPr/>
    </dgm:pt>
    <dgm:pt modelId="{2E6666CE-EAFA-4E59-9454-72B789A2A6AA}" type="pres">
      <dgm:prSet presAssocID="{8C7A631D-BF2E-4521-8D35-C47DCFC7B0A6}" presName="rootComposite" presStyleCnt="0"/>
      <dgm:spPr/>
    </dgm:pt>
    <dgm:pt modelId="{ACF15B23-6C27-4EE0-887C-952A3E569CD0}" type="pres">
      <dgm:prSet presAssocID="{8C7A631D-BF2E-4521-8D35-C47DCFC7B0A6}" presName="rootText" presStyleLbl="node2" presStyleIdx="2" presStyleCnt="4" custScaleX="126712" custScaleY="116086" custLinFactNeighborY="238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3AB951-074C-4986-9767-CE486D918931}" type="pres">
      <dgm:prSet presAssocID="{8C7A631D-BF2E-4521-8D35-C47DCFC7B0A6}" presName="rootConnector" presStyleLbl="node2" presStyleIdx="2" presStyleCnt="4"/>
      <dgm:spPr/>
      <dgm:t>
        <a:bodyPr/>
        <a:lstStyle/>
        <a:p>
          <a:endParaRPr lang="es-ES"/>
        </a:p>
      </dgm:t>
    </dgm:pt>
    <dgm:pt modelId="{652A66BB-F61A-4589-916A-8361B476E6C0}" type="pres">
      <dgm:prSet presAssocID="{8C7A631D-BF2E-4521-8D35-C47DCFC7B0A6}" presName="hierChild4" presStyleCnt="0"/>
      <dgm:spPr/>
    </dgm:pt>
    <dgm:pt modelId="{F38B9BCD-0670-4B71-A838-C58DAAB53AFA}" type="pres">
      <dgm:prSet presAssocID="{8C7A631D-BF2E-4521-8D35-C47DCFC7B0A6}" presName="hierChild5" presStyleCnt="0"/>
      <dgm:spPr/>
    </dgm:pt>
    <dgm:pt modelId="{7F2D848C-3E41-487C-8EC0-53060D5FC662}" type="pres">
      <dgm:prSet presAssocID="{0AAD870E-BCC1-48AE-BE5E-CC197042DC7C}" presName="Name37" presStyleLbl="parChTrans1D2" presStyleIdx="3" presStyleCnt="6"/>
      <dgm:spPr/>
      <dgm:t>
        <a:bodyPr/>
        <a:lstStyle/>
        <a:p>
          <a:endParaRPr lang="es-ES"/>
        </a:p>
      </dgm:t>
    </dgm:pt>
    <dgm:pt modelId="{C16F5B3A-6736-4A87-BB26-D37A4911D3A0}" type="pres">
      <dgm:prSet presAssocID="{3C17B77C-87A6-4FB0-B739-1E0D1412B61F}" presName="hierRoot2" presStyleCnt="0">
        <dgm:presLayoutVars>
          <dgm:hierBranch val="init"/>
        </dgm:presLayoutVars>
      </dgm:prSet>
      <dgm:spPr/>
    </dgm:pt>
    <dgm:pt modelId="{3D15FA85-82B4-4925-A2B3-AB133ED53A6C}" type="pres">
      <dgm:prSet presAssocID="{3C17B77C-87A6-4FB0-B739-1E0D1412B61F}" presName="rootComposite" presStyleCnt="0"/>
      <dgm:spPr/>
    </dgm:pt>
    <dgm:pt modelId="{BABEB0FF-8874-424F-91E2-2AD3F35E73FA}" type="pres">
      <dgm:prSet presAssocID="{3C17B77C-87A6-4FB0-B739-1E0D1412B61F}" presName="rootText" presStyleLbl="node2" presStyleIdx="3" presStyleCnt="4" custScaleX="126712" custScaleY="116086" custLinFactNeighborY="238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519673-F9A8-4E7E-A8E1-D2AD591E6A78}" type="pres">
      <dgm:prSet presAssocID="{3C17B77C-87A6-4FB0-B739-1E0D1412B61F}" presName="rootConnector" presStyleLbl="node2" presStyleIdx="3" presStyleCnt="4"/>
      <dgm:spPr/>
      <dgm:t>
        <a:bodyPr/>
        <a:lstStyle/>
        <a:p>
          <a:endParaRPr lang="es-ES"/>
        </a:p>
      </dgm:t>
    </dgm:pt>
    <dgm:pt modelId="{C386DD27-524A-4746-A3DB-91E9D08021DD}" type="pres">
      <dgm:prSet presAssocID="{3C17B77C-87A6-4FB0-B739-1E0D1412B61F}" presName="hierChild4" presStyleCnt="0"/>
      <dgm:spPr/>
    </dgm:pt>
    <dgm:pt modelId="{15F8AB9B-AF59-4237-BBF6-C3BE178CD4CC}" type="pres">
      <dgm:prSet presAssocID="{3C17B77C-87A6-4FB0-B739-1E0D1412B61F}" presName="hierChild5" presStyleCnt="0"/>
      <dgm:spPr/>
    </dgm:pt>
    <dgm:pt modelId="{DB08E720-FA78-44D8-94F2-7E1549BEDD76}" type="pres">
      <dgm:prSet presAssocID="{3CFE79C6-0F79-4DC4-9A08-18E753789DBD}" presName="hierChild3" presStyleCnt="0"/>
      <dgm:spPr/>
    </dgm:pt>
    <dgm:pt modelId="{08D420E6-D237-4F31-8FC0-6A1DDA021AB5}" type="pres">
      <dgm:prSet presAssocID="{9D8CCB65-B135-4C84-B5F2-A750D748F898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4739C1E7-B985-4E0D-8793-4DE7C433E9C1}" type="pres">
      <dgm:prSet presAssocID="{BBBCCC3F-B299-47AD-B101-0D5F14B0F03B}" presName="hierRoot3" presStyleCnt="0">
        <dgm:presLayoutVars>
          <dgm:hierBranch val="init"/>
        </dgm:presLayoutVars>
      </dgm:prSet>
      <dgm:spPr/>
    </dgm:pt>
    <dgm:pt modelId="{792E73C4-E823-4170-A981-55F12423D5CC}" type="pres">
      <dgm:prSet presAssocID="{BBBCCC3F-B299-47AD-B101-0D5F14B0F03B}" presName="rootComposite3" presStyleCnt="0"/>
      <dgm:spPr/>
    </dgm:pt>
    <dgm:pt modelId="{F7FA60C7-93BC-413C-832D-B1E55749BFDE}" type="pres">
      <dgm:prSet presAssocID="{BBBCCC3F-B299-47AD-B101-0D5F14B0F03B}" presName="rootText3" presStyleLbl="asst1" presStyleIdx="0" presStyleCnt="2" custScaleX="139202" custScaleY="101370" custLinFactNeighborX="-7367" custLinFactNeighborY="-236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080832-F3C5-4F20-B153-6A87170FC7E4}" type="pres">
      <dgm:prSet presAssocID="{BBBCCC3F-B299-47AD-B101-0D5F14B0F03B}" presName="rootConnector3" presStyleLbl="asst1" presStyleIdx="0" presStyleCnt="2"/>
      <dgm:spPr/>
      <dgm:t>
        <a:bodyPr/>
        <a:lstStyle/>
        <a:p>
          <a:endParaRPr lang="es-ES"/>
        </a:p>
      </dgm:t>
    </dgm:pt>
    <dgm:pt modelId="{A82C9880-0556-414A-921B-2A6F6BCA4B79}" type="pres">
      <dgm:prSet presAssocID="{BBBCCC3F-B299-47AD-B101-0D5F14B0F03B}" presName="hierChild6" presStyleCnt="0"/>
      <dgm:spPr/>
    </dgm:pt>
    <dgm:pt modelId="{DD2B7E1A-F7B9-46A4-AE4C-3B394604788D}" type="pres">
      <dgm:prSet presAssocID="{BBBCCC3F-B299-47AD-B101-0D5F14B0F03B}" presName="hierChild7" presStyleCnt="0"/>
      <dgm:spPr/>
    </dgm:pt>
    <dgm:pt modelId="{122AC7B8-FB1A-4535-BF57-2DF41852A8D7}" type="pres">
      <dgm:prSet presAssocID="{60A17402-9862-4AE6-BEA7-4EDD851C3BEC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58A0F360-7C4F-4DD0-81AC-138DDB9696C9}" type="pres">
      <dgm:prSet presAssocID="{7001C1E4-84FF-4E14-8268-30FA76A91C85}" presName="hierRoot3" presStyleCnt="0">
        <dgm:presLayoutVars>
          <dgm:hierBranch val="init"/>
        </dgm:presLayoutVars>
      </dgm:prSet>
      <dgm:spPr/>
    </dgm:pt>
    <dgm:pt modelId="{0AA4A4C0-C9E0-4A8A-8891-41EC05A05B48}" type="pres">
      <dgm:prSet presAssocID="{7001C1E4-84FF-4E14-8268-30FA76A91C85}" presName="rootComposite3" presStyleCnt="0"/>
      <dgm:spPr/>
    </dgm:pt>
    <dgm:pt modelId="{85053FE5-882A-4DF2-B8F8-23CCB0442804}" type="pres">
      <dgm:prSet presAssocID="{7001C1E4-84FF-4E14-8268-30FA76A91C85}" presName="rootText3" presStyleLbl="asst1" presStyleIdx="1" presStyleCnt="2" custScaleX="139202" custScaleY="101370" custLinFactNeighborX="9611" custLinFactNeighborY="-244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3F4DF0-65AD-4F00-A2E0-2166CF4A0D16}" type="pres">
      <dgm:prSet presAssocID="{7001C1E4-84FF-4E14-8268-30FA76A91C85}" presName="rootConnector3" presStyleLbl="asst1" presStyleIdx="1" presStyleCnt="2"/>
      <dgm:spPr/>
      <dgm:t>
        <a:bodyPr/>
        <a:lstStyle/>
        <a:p>
          <a:endParaRPr lang="es-ES"/>
        </a:p>
      </dgm:t>
    </dgm:pt>
    <dgm:pt modelId="{7DE152E9-4C8D-4D5D-96A9-C64250749C54}" type="pres">
      <dgm:prSet presAssocID="{7001C1E4-84FF-4E14-8268-30FA76A91C85}" presName="hierChild6" presStyleCnt="0"/>
      <dgm:spPr/>
    </dgm:pt>
    <dgm:pt modelId="{20B6C4E1-F130-4A4C-AA3D-9908D36BCA2D}" type="pres">
      <dgm:prSet presAssocID="{7001C1E4-84FF-4E14-8268-30FA76A91C85}" presName="hierChild7" presStyleCnt="0"/>
      <dgm:spPr/>
    </dgm:pt>
  </dgm:ptLst>
  <dgm:cxnLst>
    <dgm:cxn modelId="{7AF34833-A170-403B-AD80-DC7A686AB7C7}" type="presOf" srcId="{DA49A33B-8900-496B-93ED-5FD964B18A2A}" destId="{BF1BD1E7-A9A9-4D44-924F-7ACFA597FFCF}" srcOrd="1" destOrd="0" presId="urn:microsoft.com/office/officeart/2005/8/layout/orgChart1"/>
    <dgm:cxn modelId="{D1A549EF-01ED-4724-91D6-8DFDEF462B3C}" type="presOf" srcId="{0AAD870E-BCC1-48AE-BE5E-CC197042DC7C}" destId="{7F2D848C-3E41-487C-8EC0-53060D5FC662}" srcOrd="0" destOrd="0" presId="urn:microsoft.com/office/officeart/2005/8/layout/orgChart1"/>
    <dgm:cxn modelId="{EF3A01EC-018E-49C0-938F-9DD717DE988F}" type="presOf" srcId="{162C54C2-606F-414B-8B2A-9AD090F4CB90}" destId="{5F960542-94A4-4F9E-B75D-DBD5FCFB6474}" srcOrd="0" destOrd="0" presId="urn:microsoft.com/office/officeart/2005/8/layout/orgChart1"/>
    <dgm:cxn modelId="{0ED70A65-DCA8-440F-92B9-CD116D7884CA}" type="presOf" srcId="{3C17B77C-87A6-4FB0-B739-1E0D1412B61F}" destId="{BABEB0FF-8874-424F-91E2-2AD3F35E73FA}" srcOrd="0" destOrd="0" presId="urn:microsoft.com/office/officeart/2005/8/layout/orgChart1"/>
    <dgm:cxn modelId="{B5AA8633-26C6-4ABB-8173-860C0C41E922}" type="presOf" srcId="{60A17402-9862-4AE6-BEA7-4EDD851C3BEC}" destId="{122AC7B8-FB1A-4535-BF57-2DF41852A8D7}" srcOrd="0" destOrd="0" presId="urn:microsoft.com/office/officeart/2005/8/layout/orgChart1"/>
    <dgm:cxn modelId="{74FA60F1-45AE-4136-9D50-240D97F6EB9F}" srcId="{3CFE79C6-0F79-4DC4-9A08-18E753789DBD}" destId="{7001C1E4-84FF-4E14-8268-30FA76A91C85}" srcOrd="1" destOrd="0" parTransId="{60A17402-9862-4AE6-BEA7-4EDD851C3BEC}" sibTransId="{5C4B541C-E9C2-4E0A-AE34-A16A5739C979}"/>
    <dgm:cxn modelId="{04B8ED08-89C5-42BE-9C7B-265794EE1148}" type="presOf" srcId="{8C7A631D-BF2E-4521-8D35-C47DCFC7B0A6}" destId="{ACF15B23-6C27-4EE0-887C-952A3E569CD0}" srcOrd="0" destOrd="0" presId="urn:microsoft.com/office/officeart/2005/8/layout/orgChart1"/>
    <dgm:cxn modelId="{E471BFA5-089E-417E-8AA7-7086953D4782}" srcId="{3CFE79C6-0F79-4DC4-9A08-18E753789DBD}" destId="{3C17B77C-87A6-4FB0-B739-1E0D1412B61F}" srcOrd="5" destOrd="0" parTransId="{0AAD870E-BCC1-48AE-BE5E-CC197042DC7C}" sibTransId="{DC560FC1-2793-4770-A835-9986FBF02663}"/>
    <dgm:cxn modelId="{33067A9A-D7A0-43B8-85EE-35C073BD8555}" type="presOf" srcId="{3C4F2311-17A6-4895-92FA-F67E6B2A2237}" destId="{F6DD6262-BE61-48C4-9D5C-C567DBB06F36}" srcOrd="0" destOrd="0" presId="urn:microsoft.com/office/officeart/2005/8/layout/orgChart1"/>
    <dgm:cxn modelId="{FA4DBF6E-71C0-40A4-80FD-8071C14D1CD2}" type="presOf" srcId="{162C54C2-606F-414B-8B2A-9AD090F4CB90}" destId="{1411DDA3-9D55-4AAB-953A-F65EE7DCB768}" srcOrd="1" destOrd="0" presId="urn:microsoft.com/office/officeart/2005/8/layout/orgChart1"/>
    <dgm:cxn modelId="{C75D27CB-0F7E-4F1A-8F0C-BACBF8A9B5B2}" srcId="{3CFE79C6-0F79-4DC4-9A08-18E753789DBD}" destId="{BBBCCC3F-B299-47AD-B101-0D5F14B0F03B}" srcOrd="0" destOrd="0" parTransId="{9D8CCB65-B135-4C84-B5F2-A750D748F898}" sibTransId="{CEAC7CEF-E5B6-4F12-A743-934B212A263A}"/>
    <dgm:cxn modelId="{B1548FAC-C770-4CE6-A122-556C426DAEB8}" type="presOf" srcId="{9D8CCB65-B135-4C84-B5F2-A750D748F898}" destId="{08D420E6-D237-4F31-8FC0-6A1DDA021AB5}" srcOrd="0" destOrd="0" presId="urn:microsoft.com/office/officeart/2005/8/layout/orgChart1"/>
    <dgm:cxn modelId="{01F1E9FC-EAB5-430E-B4CE-2A9CCC88806F}" type="presOf" srcId="{7001C1E4-84FF-4E14-8268-30FA76A91C85}" destId="{85053FE5-882A-4DF2-B8F8-23CCB0442804}" srcOrd="0" destOrd="0" presId="urn:microsoft.com/office/officeart/2005/8/layout/orgChart1"/>
    <dgm:cxn modelId="{1DB873C8-BCF9-4728-B5CD-9F638C30B1BE}" srcId="{3CFE79C6-0F79-4DC4-9A08-18E753789DBD}" destId="{8C7A631D-BF2E-4521-8D35-C47DCFC7B0A6}" srcOrd="4" destOrd="0" parTransId="{3C4F2311-17A6-4895-92FA-F67E6B2A2237}" sibTransId="{75FC7A5A-AFF5-40E0-9F7D-7E0333ACEB8C}"/>
    <dgm:cxn modelId="{E96AE3D3-C6D8-4613-A0C3-3B9DC4A422E4}" srcId="{3CFE79C6-0F79-4DC4-9A08-18E753789DBD}" destId="{DA49A33B-8900-496B-93ED-5FD964B18A2A}" srcOrd="3" destOrd="0" parTransId="{358C2D60-143F-42C9-9F00-1ECB6CF3AA31}" sibTransId="{412B2971-EF45-4B70-BA31-42BD5E8E2A7D}"/>
    <dgm:cxn modelId="{0CC349E3-6FFF-4DC7-9415-B09A92B0EF54}" type="presOf" srcId="{BBBCCC3F-B299-47AD-B101-0D5F14B0F03B}" destId="{F7FA60C7-93BC-413C-832D-B1E55749BFDE}" srcOrd="0" destOrd="0" presId="urn:microsoft.com/office/officeart/2005/8/layout/orgChart1"/>
    <dgm:cxn modelId="{32101F06-9A84-43C4-A710-2179F09237F2}" type="presOf" srcId="{3C17B77C-87A6-4FB0-B739-1E0D1412B61F}" destId="{80519673-F9A8-4E7E-A8E1-D2AD591E6A78}" srcOrd="1" destOrd="0" presId="urn:microsoft.com/office/officeart/2005/8/layout/orgChart1"/>
    <dgm:cxn modelId="{4C450988-6C5E-43EE-BA56-3019C40EA168}" type="presOf" srcId="{358C2D60-143F-42C9-9F00-1ECB6CF3AA31}" destId="{FA68D7B0-AD4F-4F23-B4CA-ECAC9A9C0C70}" srcOrd="0" destOrd="0" presId="urn:microsoft.com/office/officeart/2005/8/layout/orgChart1"/>
    <dgm:cxn modelId="{9375A67E-F84C-4850-93D8-9DAF0D47B531}" type="presOf" srcId="{3CFE79C6-0F79-4DC4-9A08-18E753789DBD}" destId="{D401BDEB-C383-46DD-94CF-B8DAC493CDAE}" srcOrd="0" destOrd="0" presId="urn:microsoft.com/office/officeart/2005/8/layout/orgChart1"/>
    <dgm:cxn modelId="{E17B052B-976E-46C4-9DAA-C4B4B29DDDD0}" type="presOf" srcId="{DA49A33B-8900-496B-93ED-5FD964B18A2A}" destId="{BE393EA6-436B-4E8E-98D3-7FC4A3B6FD72}" srcOrd="0" destOrd="0" presId="urn:microsoft.com/office/officeart/2005/8/layout/orgChart1"/>
    <dgm:cxn modelId="{B90A2FF7-33A5-411C-B7C6-BF5698269D42}" srcId="{3CFE79C6-0F79-4DC4-9A08-18E753789DBD}" destId="{162C54C2-606F-414B-8B2A-9AD090F4CB90}" srcOrd="2" destOrd="0" parTransId="{4D67ED99-36B8-4897-B49E-37FF9BA8B626}" sibTransId="{C1085440-8997-4506-AA04-030FC4B0F78A}"/>
    <dgm:cxn modelId="{C63248BF-22DF-4C97-8182-F04A87D9784A}" type="presOf" srcId="{3CFE79C6-0F79-4DC4-9A08-18E753789DBD}" destId="{CB8137C5-BF0D-4FFD-A1A8-A8F4F6F508C0}" srcOrd="1" destOrd="0" presId="urn:microsoft.com/office/officeart/2005/8/layout/orgChart1"/>
    <dgm:cxn modelId="{95C76872-6640-4582-9BE6-6CDF156C986C}" type="presOf" srcId="{8C7A631D-BF2E-4521-8D35-C47DCFC7B0A6}" destId="{6F3AB951-074C-4986-9767-CE486D918931}" srcOrd="1" destOrd="0" presId="urn:microsoft.com/office/officeart/2005/8/layout/orgChart1"/>
    <dgm:cxn modelId="{B581E9F9-80BD-462F-81F7-77ACBC096C15}" srcId="{189C3D52-44DA-470D-8E61-A0811E4B4031}" destId="{3CFE79C6-0F79-4DC4-9A08-18E753789DBD}" srcOrd="0" destOrd="0" parTransId="{5A466A46-0BB9-4B3A-A4A7-F2EBFCB21237}" sibTransId="{9C351995-7B0E-4DA1-9E97-9F2B444FAB25}"/>
    <dgm:cxn modelId="{13E7D081-DA95-42CD-BBA0-D4FF2BB78AE3}" type="presOf" srcId="{BBBCCC3F-B299-47AD-B101-0D5F14B0F03B}" destId="{3F080832-F3C5-4F20-B153-6A87170FC7E4}" srcOrd="1" destOrd="0" presId="urn:microsoft.com/office/officeart/2005/8/layout/orgChart1"/>
    <dgm:cxn modelId="{C3C3EBB9-3F33-4246-B85A-A546AFCC883B}" type="presOf" srcId="{4D67ED99-36B8-4897-B49E-37FF9BA8B626}" destId="{B0AE7D5A-134A-4C1C-9138-ECF3B5F78246}" srcOrd="0" destOrd="0" presId="urn:microsoft.com/office/officeart/2005/8/layout/orgChart1"/>
    <dgm:cxn modelId="{1F9BF7CC-458F-4FE8-8B35-4915EABC4B70}" type="presOf" srcId="{189C3D52-44DA-470D-8E61-A0811E4B4031}" destId="{248D21F1-CBCC-4756-8509-E123793B1016}" srcOrd="0" destOrd="0" presId="urn:microsoft.com/office/officeart/2005/8/layout/orgChart1"/>
    <dgm:cxn modelId="{3D7B057D-6497-4C38-84EB-258E43B0D174}" type="presOf" srcId="{7001C1E4-84FF-4E14-8268-30FA76A91C85}" destId="{483F4DF0-65AD-4F00-A2E0-2166CF4A0D16}" srcOrd="1" destOrd="0" presId="urn:microsoft.com/office/officeart/2005/8/layout/orgChart1"/>
    <dgm:cxn modelId="{36F22EBA-DD01-4B81-9FD4-DCE7CC3961BE}" type="presParOf" srcId="{248D21F1-CBCC-4756-8509-E123793B1016}" destId="{FCAC6D17-4AA0-4FEB-8B49-CC50DF691AA2}" srcOrd="0" destOrd="0" presId="urn:microsoft.com/office/officeart/2005/8/layout/orgChart1"/>
    <dgm:cxn modelId="{D0ED9D7A-7F35-46FE-BEE0-62A334C4C9CF}" type="presParOf" srcId="{FCAC6D17-4AA0-4FEB-8B49-CC50DF691AA2}" destId="{5ADEFF9D-CA1D-4453-BCB5-C743ED40CE9C}" srcOrd="0" destOrd="0" presId="urn:microsoft.com/office/officeart/2005/8/layout/orgChart1"/>
    <dgm:cxn modelId="{5E26C42F-ACB6-4970-ACB2-0D8FB1CB1325}" type="presParOf" srcId="{5ADEFF9D-CA1D-4453-BCB5-C743ED40CE9C}" destId="{D401BDEB-C383-46DD-94CF-B8DAC493CDAE}" srcOrd="0" destOrd="0" presId="urn:microsoft.com/office/officeart/2005/8/layout/orgChart1"/>
    <dgm:cxn modelId="{6FEE22B7-B276-43DC-837E-8458910CAF6A}" type="presParOf" srcId="{5ADEFF9D-CA1D-4453-BCB5-C743ED40CE9C}" destId="{CB8137C5-BF0D-4FFD-A1A8-A8F4F6F508C0}" srcOrd="1" destOrd="0" presId="urn:microsoft.com/office/officeart/2005/8/layout/orgChart1"/>
    <dgm:cxn modelId="{86776F3E-FBDE-4123-87AE-035AB34BA39B}" type="presParOf" srcId="{FCAC6D17-4AA0-4FEB-8B49-CC50DF691AA2}" destId="{C0D79B84-8A78-4C84-9468-9F1D688BB513}" srcOrd="1" destOrd="0" presId="urn:microsoft.com/office/officeart/2005/8/layout/orgChart1"/>
    <dgm:cxn modelId="{F4FAEBC5-73AC-48E5-90AC-237F83C3C1BC}" type="presParOf" srcId="{C0D79B84-8A78-4C84-9468-9F1D688BB513}" destId="{B0AE7D5A-134A-4C1C-9138-ECF3B5F78246}" srcOrd="0" destOrd="0" presId="urn:microsoft.com/office/officeart/2005/8/layout/orgChart1"/>
    <dgm:cxn modelId="{D5C5242E-93EE-4CAB-9A18-4431046C5CAA}" type="presParOf" srcId="{C0D79B84-8A78-4C84-9468-9F1D688BB513}" destId="{A5D78499-B9E3-467B-AC52-16B853954422}" srcOrd="1" destOrd="0" presId="urn:microsoft.com/office/officeart/2005/8/layout/orgChart1"/>
    <dgm:cxn modelId="{E6B0B3B5-0B34-4FCA-8A4E-760876776B86}" type="presParOf" srcId="{A5D78499-B9E3-467B-AC52-16B853954422}" destId="{63A87D75-B7AA-4A7F-BEB5-EE5524BF357F}" srcOrd="0" destOrd="0" presId="urn:microsoft.com/office/officeart/2005/8/layout/orgChart1"/>
    <dgm:cxn modelId="{1DA9B199-78CF-421F-932F-2403C9437887}" type="presParOf" srcId="{63A87D75-B7AA-4A7F-BEB5-EE5524BF357F}" destId="{5F960542-94A4-4F9E-B75D-DBD5FCFB6474}" srcOrd="0" destOrd="0" presId="urn:microsoft.com/office/officeart/2005/8/layout/orgChart1"/>
    <dgm:cxn modelId="{95914605-B5D7-438F-96B3-FBA47195C8F7}" type="presParOf" srcId="{63A87D75-B7AA-4A7F-BEB5-EE5524BF357F}" destId="{1411DDA3-9D55-4AAB-953A-F65EE7DCB768}" srcOrd="1" destOrd="0" presId="urn:microsoft.com/office/officeart/2005/8/layout/orgChart1"/>
    <dgm:cxn modelId="{6F5F7681-B1A4-433C-BC81-761D9C7C617A}" type="presParOf" srcId="{A5D78499-B9E3-467B-AC52-16B853954422}" destId="{4810A9C3-6BA2-41F8-A0AE-E72E324C9A9C}" srcOrd="1" destOrd="0" presId="urn:microsoft.com/office/officeart/2005/8/layout/orgChart1"/>
    <dgm:cxn modelId="{D8901304-E5D9-4967-B60B-CDCFCF76EDB2}" type="presParOf" srcId="{A5D78499-B9E3-467B-AC52-16B853954422}" destId="{694AED13-17EB-4495-B58E-BCA17C177AEB}" srcOrd="2" destOrd="0" presId="urn:microsoft.com/office/officeart/2005/8/layout/orgChart1"/>
    <dgm:cxn modelId="{5299619A-B96A-47C4-9A17-23F8BF3F4F90}" type="presParOf" srcId="{C0D79B84-8A78-4C84-9468-9F1D688BB513}" destId="{FA68D7B0-AD4F-4F23-B4CA-ECAC9A9C0C70}" srcOrd="2" destOrd="0" presId="urn:microsoft.com/office/officeart/2005/8/layout/orgChart1"/>
    <dgm:cxn modelId="{85AC6BFF-D5D2-4672-A677-8F4F043BB1A8}" type="presParOf" srcId="{C0D79B84-8A78-4C84-9468-9F1D688BB513}" destId="{EBF70545-8BC8-4F92-88E5-AF4322A9EC68}" srcOrd="3" destOrd="0" presId="urn:microsoft.com/office/officeart/2005/8/layout/orgChart1"/>
    <dgm:cxn modelId="{1C18B235-481C-4F6F-AD21-A9AC1A1B0118}" type="presParOf" srcId="{EBF70545-8BC8-4F92-88E5-AF4322A9EC68}" destId="{BFEF9929-3C99-4B53-8E87-32A8E518B5CB}" srcOrd="0" destOrd="0" presId="urn:microsoft.com/office/officeart/2005/8/layout/orgChart1"/>
    <dgm:cxn modelId="{EA552DBF-6E39-4AED-8CE4-556776E3A0CE}" type="presParOf" srcId="{BFEF9929-3C99-4B53-8E87-32A8E518B5CB}" destId="{BE393EA6-436B-4E8E-98D3-7FC4A3B6FD72}" srcOrd="0" destOrd="0" presId="urn:microsoft.com/office/officeart/2005/8/layout/orgChart1"/>
    <dgm:cxn modelId="{6781A039-DCC3-4A80-8480-001DD7169EFD}" type="presParOf" srcId="{BFEF9929-3C99-4B53-8E87-32A8E518B5CB}" destId="{BF1BD1E7-A9A9-4D44-924F-7ACFA597FFCF}" srcOrd="1" destOrd="0" presId="urn:microsoft.com/office/officeart/2005/8/layout/orgChart1"/>
    <dgm:cxn modelId="{3F3D5C52-6233-48FA-BF19-FC201D07F31A}" type="presParOf" srcId="{EBF70545-8BC8-4F92-88E5-AF4322A9EC68}" destId="{1BA6415C-DFCC-4EA0-B2D7-33FE76244DAC}" srcOrd="1" destOrd="0" presId="urn:microsoft.com/office/officeart/2005/8/layout/orgChart1"/>
    <dgm:cxn modelId="{1445BCB1-CFF2-4D6F-8721-1D1AF2A546E8}" type="presParOf" srcId="{EBF70545-8BC8-4F92-88E5-AF4322A9EC68}" destId="{08822631-B3D6-4492-977C-3F84177665D1}" srcOrd="2" destOrd="0" presId="urn:microsoft.com/office/officeart/2005/8/layout/orgChart1"/>
    <dgm:cxn modelId="{22D93356-9358-4A03-9A79-79FDC1629667}" type="presParOf" srcId="{C0D79B84-8A78-4C84-9468-9F1D688BB513}" destId="{F6DD6262-BE61-48C4-9D5C-C567DBB06F36}" srcOrd="4" destOrd="0" presId="urn:microsoft.com/office/officeart/2005/8/layout/orgChart1"/>
    <dgm:cxn modelId="{DDFB25EC-CD36-4AED-9DCB-768F1252ED7D}" type="presParOf" srcId="{C0D79B84-8A78-4C84-9468-9F1D688BB513}" destId="{F684A10F-54FE-4D95-86D7-EB1F4E2FD945}" srcOrd="5" destOrd="0" presId="urn:microsoft.com/office/officeart/2005/8/layout/orgChart1"/>
    <dgm:cxn modelId="{618769E6-6B1A-4A7A-BF70-B407F66BF332}" type="presParOf" srcId="{F684A10F-54FE-4D95-86D7-EB1F4E2FD945}" destId="{2E6666CE-EAFA-4E59-9454-72B789A2A6AA}" srcOrd="0" destOrd="0" presId="urn:microsoft.com/office/officeart/2005/8/layout/orgChart1"/>
    <dgm:cxn modelId="{E22A90DF-FB31-4977-85C9-11539F0028F6}" type="presParOf" srcId="{2E6666CE-EAFA-4E59-9454-72B789A2A6AA}" destId="{ACF15B23-6C27-4EE0-887C-952A3E569CD0}" srcOrd="0" destOrd="0" presId="urn:microsoft.com/office/officeart/2005/8/layout/orgChart1"/>
    <dgm:cxn modelId="{C27C42D7-7844-40B0-AF2F-59BD5D0D0958}" type="presParOf" srcId="{2E6666CE-EAFA-4E59-9454-72B789A2A6AA}" destId="{6F3AB951-074C-4986-9767-CE486D918931}" srcOrd="1" destOrd="0" presId="urn:microsoft.com/office/officeart/2005/8/layout/orgChart1"/>
    <dgm:cxn modelId="{8EE97B96-09A3-4336-8553-81739FB80E35}" type="presParOf" srcId="{F684A10F-54FE-4D95-86D7-EB1F4E2FD945}" destId="{652A66BB-F61A-4589-916A-8361B476E6C0}" srcOrd="1" destOrd="0" presId="urn:microsoft.com/office/officeart/2005/8/layout/orgChart1"/>
    <dgm:cxn modelId="{9A8936F8-5E18-437C-9B5B-4E0CAB7E4A46}" type="presParOf" srcId="{F684A10F-54FE-4D95-86D7-EB1F4E2FD945}" destId="{F38B9BCD-0670-4B71-A838-C58DAAB53AFA}" srcOrd="2" destOrd="0" presId="urn:microsoft.com/office/officeart/2005/8/layout/orgChart1"/>
    <dgm:cxn modelId="{53F73F43-8D60-4F3D-8574-476BD93E1518}" type="presParOf" srcId="{C0D79B84-8A78-4C84-9468-9F1D688BB513}" destId="{7F2D848C-3E41-487C-8EC0-53060D5FC662}" srcOrd="6" destOrd="0" presId="urn:microsoft.com/office/officeart/2005/8/layout/orgChart1"/>
    <dgm:cxn modelId="{03FFB8CE-088E-4E3D-A65E-3303AD8CF786}" type="presParOf" srcId="{C0D79B84-8A78-4C84-9468-9F1D688BB513}" destId="{C16F5B3A-6736-4A87-BB26-D37A4911D3A0}" srcOrd="7" destOrd="0" presId="urn:microsoft.com/office/officeart/2005/8/layout/orgChart1"/>
    <dgm:cxn modelId="{FB03709E-9DFA-46DC-8740-DBC38D172CC2}" type="presParOf" srcId="{C16F5B3A-6736-4A87-BB26-D37A4911D3A0}" destId="{3D15FA85-82B4-4925-A2B3-AB133ED53A6C}" srcOrd="0" destOrd="0" presId="urn:microsoft.com/office/officeart/2005/8/layout/orgChart1"/>
    <dgm:cxn modelId="{2E930B57-0E30-40CF-B042-61F38E36383E}" type="presParOf" srcId="{3D15FA85-82B4-4925-A2B3-AB133ED53A6C}" destId="{BABEB0FF-8874-424F-91E2-2AD3F35E73FA}" srcOrd="0" destOrd="0" presId="urn:microsoft.com/office/officeart/2005/8/layout/orgChart1"/>
    <dgm:cxn modelId="{405A6879-659E-4B92-A9F5-859B96AE6F97}" type="presParOf" srcId="{3D15FA85-82B4-4925-A2B3-AB133ED53A6C}" destId="{80519673-F9A8-4E7E-A8E1-D2AD591E6A78}" srcOrd="1" destOrd="0" presId="urn:microsoft.com/office/officeart/2005/8/layout/orgChart1"/>
    <dgm:cxn modelId="{C923450E-BB2C-4EB1-86DC-CA5327B2CDDE}" type="presParOf" srcId="{C16F5B3A-6736-4A87-BB26-D37A4911D3A0}" destId="{C386DD27-524A-4746-A3DB-91E9D08021DD}" srcOrd="1" destOrd="0" presId="urn:microsoft.com/office/officeart/2005/8/layout/orgChart1"/>
    <dgm:cxn modelId="{F9765C5B-465C-4A34-9ABC-55ED281AF21F}" type="presParOf" srcId="{C16F5B3A-6736-4A87-BB26-D37A4911D3A0}" destId="{15F8AB9B-AF59-4237-BBF6-C3BE178CD4CC}" srcOrd="2" destOrd="0" presId="urn:microsoft.com/office/officeart/2005/8/layout/orgChart1"/>
    <dgm:cxn modelId="{17E1FB27-89ED-4927-BDC2-CCD925CD42D4}" type="presParOf" srcId="{FCAC6D17-4AA0-4FEB-8B49-CC50DF691AA2}" destId="{DB08E720-FA78-44D8-94F2-7E1549BEDD76}" srcOrd="2" destOrd="0" presId="urn:microsoft.com/office/officeart/2005/8/layout/orgChart1"/>
    <dgm:cxn modelId="{C1D1D99D-6987-454E-9925-F3A5AFC1443E}" type="presParOf" srcId="{DB08E720-FA78-44D8-94F2-7E1549BEDD76}" destId="{08D420E6-D237-4F31-8FC0-6A1DDA021AB5}" srcOrd="0" destOrd="0" presId="urn:microsoft.com/office/officeart/2005/8/layout/orgChart1"/>
    <dgm:cxn modelId="{07571949-F0B7-4BC1-BF3E-76A61A8B5BBA}" type="presParOf" srcId="{DB08E720-FA78-44D8-94F2-7E1549BEDD76}" destId="{4739C1E7-B985-4E0D-8793-4DE7C433E9C1}" srcOrd="1" destOrd="0" presId="urn:microsoft.com/office/officeart/2005/8/layout/orgChart1"/>
    <dgm:cxn modelId="{B4D5B54D-A0E1-466F-8B06-C6DABC600043}" type="presParOf" srcId="{4739C1E7-B985-4E0D-8793-4DE7C433E9C1}" destId="{792E73C4-E823-4170-A981-55F12423D5CC}" srcOrd="0" destOrd="0" presId="urn:microsoft.com/office/officeart/2005/8/layout/orgChart1"/>
    <dgm:cxn modelId="{CACB0545-3187-4293-B447-FE8039B47382}" type="presParOf" srcId="{792E73C4-E823-4170-A981-55F12423D5CC}" destId="{F7FA60C7-93BC-413C-832D-B1E55749BFDE}" srcOrd="0" destOrd="0" presId="urn:microsoft.com/office/officeart/2005/8/layout/orgChart1"/>
    <dgm:cxn modelId="{BD9E6C24-7EA7-41FF-A1F1-6E58F3474742}" type="presParOf" srcId="{792E73C4-E823-4170-A981-55F12423D5CC}" destId="{3F080832-F3C5-4F20-B153-6A87170FC7E4}" srcOrd="1" destOrd="0" presId="urn:microsoft.com/office/officeart/2005/8/layout/orgChart1"/>
    <dgm:cxn modelId="{8F585E8D-9C89-4D9F-89CA-BD72A497765C}" type="presParOf" srcId="{4739C1E7-B985-4E0D-8793-4DE7C433E9C1}" destId="{A82C9880-0556-414A-921B-2A6F6BCA4B79}" srcOrd="1" destOrd="0" presId="urn:microsoft.com/office/officeart/2005/8/layout/orgChart1"/>
    <dgm:cxn modelId="{9DCACA29-FC30-49BB-A1C8-6C95BEE729CF}" type="presParOf" srcId="{4739C1E7-B985-4E0D-8793-4DE7C433E9C1}" destId="{DD2B7E1A-F7B9-46A4-AE4C-3B394604788D}" srcOrd="2" destOrd="0" presId="urn:microsoft.com/office/officeart/2005/8/layout/orgChart1"/>
    <dgm:cxn modelId="{6892B09C-8101-4BA1-85BA-E91E80C864B8}" type="presParOf" srcId="{DB08E720-FA78-44D8-94F2-7E1549BEDD76}" destId="{122AC7B8-FB1A-4535-BF57-2DF41852A8D7}" srcOrd="2" destOrd="0" presId="urn:microsoft.com/office/officeart/2005/8/layout/orgChart1"/>
    <dgm:cxn modelId="{65E27F7B-9781-47FC-A946-6FE36EB15BB9}" type="presParOf" srcId="{DB08E720-FA78-44D8-94F2-7E1549BEDD76}" destId="{58A0F360-7C4F-4DD0-81AC-138DDB9696C9}" srcOrd="3" destOrd="0" presId="urn:microsoft.com/office/officeart/2005/8/layout/orgChart1"/>
    <dgm:cxn modelId="{29688C36-4324-4058-8776-A4088871D685}" type="presParOf" srcId="{58A0F360-7C4F-4DD0-81AC-138DDB9696C9}" destId="{0AA4A4C0-C9E0-4A8A-8891-41EC05A05B48}" srcOrd="0" destOrd="0" presId="urn:microsoft.com/office/officeart/2005/8/layout/orgChart1"/>
    <dgm:cxn modelId="{C73783EB-1218-49A1-91B3-339837A2FC55}" type="presParOf" srcId="{0AA4A4C0-C9E0-4A8A-8891-41EC05A05B48}" destId="{85053FE5-882A-4DF2-B8F8-23CCB0442804}" srcOrd="0" destOrd="0" presId="urn:microsoft.com/office/officeart/2005/8/layout/orgChart1"/>
    <dgm:cxn modelId="{71CC7AE2-399C-4A2A-8B33-CF0FD41CEC7A}" type="presParOf" srcId="{0AA4A4C0-C9E0-4A8A-8891-41EC05A05B48}" destId="{483F4DF0-65AD-4F00-A2E0-2166CF4A0D16}" srcOrd="1" destOrd="0" presId="urn:microsoft.com/office/officeart/2005/8/layout/orgChart1"/>
    <dgm:cxn modelId="{88ACDC45-758F-4E27-96F8-62B37B3DE0FA}" type="presParOf" srcId="{58A0F360-7C4F-4DD0-81AC-138DDB9696C9}" destId="{7DE152E9-4C8D-4D5D-96A9-C64250749C54}" srcOrd="1" destOrd="0" presId="urn:microsoft.com/office/officeart/2005/8/layout/orgChart1"/>
    <dgm:cxn modelId="{96BAEE09-E206-4B72-9A87-A1E91A3B0C00}" type="presParOf" srcId="{58A0F360-7C4F-4DD0-81AC-138DDB9696C9}" destId="{20B6C4E1-F130-4A4C-AA3D-9908D36BCA2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Supervisor(a</a:t>
          </a:r>
          <a:r>
            <a:rPr lang="es-MX" altLang="es-MX" sz="1200" dirty="0" smtClean="0">
              <a:latin typeface="Calibri" panose="020F0502020204030204" pitchFamily="34" charset="0"/>
            </a:rPr>
            <a:t>)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F052C4-A8AB-4202-8058-7C76BD39B4F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Calibri" panose="020F0502020204030204" pitchFamily="34" charset="0"/>
            </a:rPr>
            <a:t>Cocineros(as</a:t>
          </a:r>
          <a:r>
            <a:rPr lang="es-ES" sz="1200" dirty="0" smtClean="0">
              <a:latin typeface="Calibri" panose="020F0502020204030204" pitchFamily="34" charset="0"/>
            </a:rPr>
            <a:t>)</a:t>
          </a:r>
          <a:endParaRPr lang="es-ES" sz="1200" dirty="0" smtClean="0">
            <a:latin typeface="Calibri" panose="020F0502020204030204" pitchFamily="34" charset="0"/>
          </a:endParaRPr>
        </a:p>
      </dgm:t>
    </dgm:pt>
    <dgm:pt modelId="{28404D89-B200-4098-BBAD-C99E5CF28F32}" type="parTrans" cxnId="{EADCA2D1-3FF8-41A6-94FE-90489400AF31}">
      <dgm:prSet/>
      <dgm:spPr/>
      <dgm:t>
        <a:bodyPr/>
        <a:lstStyle/>
        <a:p>
          <a:endParaRPr lang="es-ES" sz="1200"/>
        </a:p>
      </dgm:t>
    </dgm:pt>
    <dgm:pt modelId="{5151C3DC-C872-4F91-B6A0-6431876BB9B7}" type="sibTrans" cxnId="{EADCA2D1-3FF8-41A6-94FE-90489400AF31}">
      <dgm:prSet/>
      <dgm:spPr/>
      <dgm:t>
        <a:bodyPr/>
        <a:lstStyle/>
        <a:p>
          <a:endParaRPr lang="es-ES" sz="1200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Calibri" panose="020F0502020204030204" pitchFamily="34" charset="0"/>
            </a:rPr>
            <a:t>Área de Cocina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79504" custScaleY="59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1" custScaleX="79504" custScaleY="59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255617E7-BEEE-4D5E-8F75-C1588DC9AB47}" type="pres">
      <dgm:prSet presAssocID="{28404D89-B200-4098-BBAD-C99E5CF28F3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1A91270-8BB7-4F71-9221-A009F7FFD03D}" type="pres">
      <dgm:prSet presAssocID="{CDF052C4-A8AB-4202-8058-7C76BD39B4F7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AA620A81-FB2B-4BBA-9ACB-7173AA82032E}" type="pres">
      <dgm:prSet presAssocID="{CDF052C4-A8AB-4202-8058-7C76BD39B4F7}" presName="rootComposite" presStyleCnt="0"/>
      <dgm:spPr/>
      <dgm:t>
        <a:bodyPr/>
        <a:lstStyle/>
        <a:p>
          <a:endParaRPr lang="es-ES"/>
        </a:p>
      </dgm:t>
    </dgm:pt>
    <dgm:pt modelId="{02D8A9AB-F467-4DD9-BA4D-2EBE25A39280}" type="pres">
      <dgm:prSet presAssocID="{CDF052C4-A8AB-4202-8058-7C76BD39B4F7}" presName="rootText" presStyleLbl="node3" presStyleIdx="0" presStyleCnt="1" custScaleX="79504" custScaleY="76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F785DA-36F2-47DA-8ED7-7160A188A469}" type="pres">
      <dgm:prSet presAssocID="{CDF052C4-A8AB-4202-8058-7C76BD39B4F7}" presName="rootConnector" presStyleLbl="node3" presStyleIdx="0" presStyleCnt="1"/>
      <dgm:spPr/>
      <dgm:t>
        <a:bodyPr/>
        <a:lstStyle/>
        <a:p>
          <a:endParaRPr lang="es-ES"/>
        </a:p>
      </dgm:t>
    </dgm:pt>
    <dgm:pt modelId="{1FB71CD5-E107-4CEE-88D9-C4DD75D772C1}" type="pres">
      <dgm:prSet presAssocID="{CDF052C4-A8AB-4202-8058-7C76BD39B4F7}" presName="hierChild4" presStyleCnt="0"/>
      <dgm:spPr/>
      <dgm:t>
        <a:bodyPr/>
        <a:lstStyle/>
        <a:p>
          <a:endParaRPr lang="es-ES"/>
        </a:p>
      </dgm:t>
    </dgm:pt>
    <dgm:pt modelId="{CB8B9A1D-DE8E-4A40-8429-14822C671A8A}" type="pres">
      <dgm:prSet presAssocID="{CDF052C4-A8AB-4202-8058-7C76BD39B4F7}" presName="hierChild5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EADCA2D1-3FF8-41A6-94FE-90489400AF31}" srcId="{41568039-9809-4B2B-BA51-64E0E23C2BBE}" destId="{CDF052C4-A8AB-4202-8058-7C76BD39B4F7}" srcOrd="0" destOrd="0" parTransId="{28404D89-B200-4098-BBAD-C99E5CF28F32}" sibTransId="{5151C3DC-C872-4F91-B6A0-6431876BB9B7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4E00FA0-F59D-4AF0-A98D-CFCEC0D1F25D}" type="presOf" srcId="{CDF052C4-A8AB-4202-8058-7C76BD39B4F7}" destId="{7CF785DA-36F2-47DA-8ED7-7160A188A469}" srcOrd="1" destOrd="0" presId="urn:microsoft.com/office/officeart/2005/8/layout/orgChart1"/>
    <dgm:cxn modelId="{96B36A6E-5598-45F4-AA52-BC584A5A57EF}" type="presOf" srcId="{28404D89-B200-4098-BBAD-C99E5CF28F32}" destId="{255617E7-BEEE-4D5E-8F75-C1588DC9AB47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7CD56CC-E241-4765-BB96-3528142BD85B}" type="presOf" srcId="{CDF052C4-A8AB-4202-8058-7C76BD39B4F7}" destId="{02D8A9AB-F467-4DD9-BA4D-2EBE25A39280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8F3BAC66-D711-4A6B-9287-09FA367DE08B}" type="presParOf" srcId="{DBDE0C42-B65A-4FF4-A1B6-4A7374870D94}" destId="{255617E7-BEEE-4D5E-8F75-C1588DC9AB47}" srcOrd="0" destOrd="0" presId="urn:microsoft.com/office/officeart/2005/8/layout/orgChart1"/>
    <dgm:cxn modelId="{FF2FFCA4-8601-4A16-9794-DD68DA7809AB}" type="presParOf" srcId="{DBDE0C42-B65A-4FF4-A1B6-4A7374870D94}" destId="{D1A91270-8BB7-4F71-9221-A009F7FFD03D}" srcOrd="1" destOrd="0" presId="urn:microsoft.com/office/officeart/2005/8/layout/orgChart1"/>
    <dgm:cxn modelId="{330E0178-8BE4-45F9-AF84-17F0BC133D5E}" type="presParOf" srcId="{D1A91270-8BB7-4F71-9221-A009F7FFD03D}" destId="{AA620A81-FB2B-4BBA-9ACB-7173AA82032E}" srcOrd="0" destOrd="0" presId="urn:microsoft.com/office/officeart/2005/8/layout/orgChart1"/>
    <dgm:cxn modelId="{97F30735-4300-4EEA-A755-5005E04FF354}" type="presParOf" srcId="{AA620A81-FB2B-4BBA-9ACB-7173AA82032E}" destId="{02D8A9AB-F467-4DD9-BA4D-2EBE25A39280}" srcOrd="0" destOrd="0" presId="urn:microsoft.com/office/officeart/2005/8/layout/orgChart1"/>
    <dgm:cxn modelId="{C5CA5FFC-5910-4CA6-A87B-1DFF33E0CE7A}" type="presParOf" srcId="{AA620A81-FB2B-4BBA-9ACB-7173AA82032E}" destId="{7CF785DA-36F2-47DA-8ED7-7160A188A469}" srcOrd="1" destOrd="0" presId="urn:microsoft.com/office/officeart/2005/8/layout/orgChart1"/>
    <dgm:cxn modelId="{CAC878C0-CCF6-480D-A2F9-3BAB7B4FE1AF}" type="presParOf" srcId="{D1A91270-8BB7-4F71-9221-A009F7FFD03D}" destId="{1FB71CD5-E107-4CEE-88D9-C4DD75D772C1}" srcOrd="1" destOrd="0" presId="urn:microsoft.com/office/officeart/2005/8/layout/orgChart1"/>
    <dgm:cxn modelId="{F6AADF1C-1E97-46F2-83C4-3E62AEC78FEA}" type="presParOf" srcId="{D1A91270-8BB7-4F71-9221-A009F7FFD03D}" destId="{CB8B9A1D-DE8E-4A40-8429-14822C671A8A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9FE937C-592D-42F6-9069-FB8CB94582DB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A675F25-FDD3-4EF3-8931-B68E61D4CC89}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Director(a) de Policía de Monterrey de </a:t>
          </a:r>
          <a:r>
            <a:rPr lang="es-MX" altLang="es-MX" sz="1200" dirty="0" smtClean="0">
              <a:cs typeface="Arial" charset="0"/>
            </a:rPr>
            <a:t>Proximidad</a:t>
          </a:r>
          <a:endParaRPr lang="es-MX" altLang="es-MX" sz="1200" dirty="0" smtClean="0">
            <a:cs typeface="Arial" charset="0"/>
          </a:endParaRPr>
        </a:p>
      </dgm:t>
    </dgm:pt>
    <dgm:pt modelId="{9626F7F9-FAEA-425B-8581-B94183B15B93}" type="parTrans" cxnId="{9C53D74C-983D-4C7D-B5C7-8C26EFB73964}">
      <dgm:prSet/>
      <dgm:spPr/>
      <dgm:t>
        <a:bodyPr/>
        <a:lstStyle/>
        <a:p>
          <a:endParaRPr lang="es-ES" sz="1200"/>
        </a:p>
      </dgm:t>
    </dgm:pt>
    <dgm:pt modelId="{02E4ABFA-09B4-4784-A491-99031C623B1A}" type="sibTrans" cxnId="{9C53D74C-983D-4C7D-B5C7-8C26EFB73964}">
      <dgm:prSet/>
      <dgm:spPr/>
      <dgm:t>
        <a:bodyPr/>
        <a:lstStyle/>
        <a:p>
          <a:endParaRPr lang="es-ES" sz="1200"/>
        </a:p>
      </dgm:t>
    </dgm:pt>
    <dgm:pt modelId="{9E1A24B2-ED43-4D50-AE97-3A5D9C927608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Supervisor(a</a:t>
          </a:r>
          <a:r>
            <a:rPr lang="es-MX" altLang="es-MX" sz="1200" dirty="0" smtClean="0">
              <a:cs typeface="Arial" charset="0"/>
            </a:rPr>
            <a:t>)</a:t>
          </a:r>
          <a:endParaRPr lang="es-MX" altLang="es-MX" sz="1200" dirty="0" smtClean="0">
            <a:cs typeface="Arial" charset="0"/>
          </a:endParaRPr>
        </a:p>
      </dgm:t>
    </dgm:pt>
    <dgm:pt modelId="{366A44B8-E3F5-47D5-A867-7A317A8AC435}" type="parTrans" cxnId="{A71E8DD1-2962-4FD2-AF2F-5CE4C8F5AC70}">
      <dgm:prSet/>
      <dgm:spPr/>
      <dgm:t>
        <a:bodyPr/>
        <a:lstStyle/>
        <a:p>
          <a:endParaRPr lang="es-ES" sz="1200"/>
        </a:p>
      </dgm:t>
    </dgm:pt>
    <dgm:pt modelId="{9A69C3D2-A3E3-4574-AEF6-884E7FB0CF2A}" type="sibTrans" cxnId="{A71E8DD1-2962-4FD2-AF2F-5CE4C8F5AC70}">
      <dgm:prSet/>
      <dgm:spPr/>
      <dgm:t>
        <a:bodyPr/>
        <a:lstStyle/>
        <a:p>
          <a:endParaRPr lang="es-ES" sz="1200"/>
        </a:p>
      </dgm:t>
    </dgm:pt>
    <dgm:pt modelId="{522ADC6F-87BC-454E-9D19-E456D4E6FEE4}">
      <dgm:prSet phldrT="[Texto]" custT="1"/>
      <dgm:spPr/>
      <dgm:t>
        <a:bodyPr/>
        <a:lstStyle/>
        <a:p>
          <a:r>
            <a:rPr lang="es-ES" sz="1200" dirty="0" smtClean="0">
              <a:cs typeface="Arial" charset="0"/>
            </a:rPr>
            <a:t>Guardia Interna</a:t>
          </a:r>
          <a:endParaRPr lang="es-ES" sz="1200" dirty="0">
            <a:cs typeface="Arial" charset="0"/>
          </a:endParaRPr>
        </a:p>
      </dgm:t>
    </dgm:pt>
    <dgm:pt modelId="{A4D7FDC4-7C71-49C2-85E4-B0CAFA38D8D7}" type="parTrans" cxnId="{6DA6A087-75E5-4BDF-AD83-217CAE4477FE}">
      <dgm:prSet/>
      <dgm:spPr/>
      <dgm:t>
        <a:bodyPr/>
        <a:lstStyle/>
        <a:p>
          <a:endParaRPr lang="es-ES" sz="1200"/>
        </a:p>
      </dgm:t>
    </dgm:pt>
    <dgm:pt modelId="{C7864318-637C-420A-8EEA-B281A8718219}" type="sibTrans" cxnId="{6DA6A087-75E5-4BDF-AD83-217CAE4477FE}">
      <dgm:prSet/>
      <dgm:spPr/>
      <dgm:t>
        <a:bodyPr/>
        <a:lstStyle/>
        <a:p>
          <a:endParaRPr lang="es-ES" sz="1200"/>
        </a:p>
      </dgm:t>
    </dgm:pt>
    <dgm:pt modelId="{5F214101-B315-4261-A568-043B500825F1}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Jefe(a) de Armería</a:t>
          </a:r>
        </a:p>
      </dgm:t>
    </dgm:pt>
    <dgm:pt modelId="{CE4B7940-B617-4063-9BFE-2F54A77459AE}" type="parTrans" cxnId="{C85D7768-B6DF-467B-A7A0-910ECBDF4777}">
      <dgm:prSet/>
      <dgm:spPr/>
      <dgm:t>
        <a:bodyPr/>
        <a:lstStyle/>
        <a:p>
          <a:endParaRPr lang="es-ES" sz="1200"/>
        </a:p>
      </dgm:t>
    </dgm:pt>
    <dgm:pt modelId="{FA90F8B5-16A0-4500-AAED-05A7A1204855}" type="sibTrans" cxnId="{C85D7768-B6DF-467B-A7A0-910ECBDF4777}">
      <dgm:prSet/>
      <dgm:spPr/>
      <dgm:t>
        <a:bodyPr/>
        <a:lstStyle/>
        <a:p>
          <a:endParaRPr lang="es-ES" sz="1200"/>
        </a:p>
      </dgm:t>
    </dgm:pt>
    <dgm:pt modelId="{C801F6E2-9B4A-4B2B-99A2-57992CBB131E}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Área Operativa</a:t>
          </a:r>
          <a:endParaRPr lang="es-ES" sz="1200" dirty="0">
            <a:cs typeface="Arial" charset="0"/>
          </a:endParaRPr>
        </a:p>
      </dgm:t>
    </dgm:pt>
    <dgm:pt modelId="{DC98A2DA-8144-4E69-8202-3F6CB160EACC}" type="parTrans" cxnId="{9E25415B-9DA6-4821-8A9E-04B2694BE1F8}">
      <dgm:prSet/>
      <dgm:spPr/>
      <dgm:t>
        <a:bodyPr/>
        <a:lstStyle/>
        <a:p>
          <a:endParaRPr lang="es-ES" sz="1200"/>
        </a:p>
      </dgm:t>
    </dgm:pt>
    <dgm:pt modelId="{E511DBBB-B63D-47AB-9887-3F3A9D4F2A0A}" type="sibTrans" cxnId="{9E25415B-9DA6-4821-8A9E-04B2694BE1F8}">
      <dgm:prSet/>
      <dgm:spPr/>
      <dgm:t>
        <a:bodyPr/>
        <a:lstStyle/>
        <a:p>
          <a:endParaRPr lang="es-ES" sz="1200"/>
        </a:p>
      </dgm:t>
    </dgm:pt>
    <dgm:pt modelId="{F8C32FC2-03FE-4F29-AA23-95062D92611F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Auxiliares</a:t>
          </a:r>
          <a:endParaRPr lang="es-MX" altLang="es-MX" sz="1200" dirty="0" smtClean="0">
            <a:cs typeface="Arial" charset="0"/>
          </a:endParaRPr>
        </a:p>
      </dgm:t>
    </dgm:pt>
    <dgm:pt modelId="{096E16F9-1869-4048-9338-04F0FAEF2896}" type="parTrans" cxnId="{F35B8DD8-53B1-4069-BD29-1B54C7B899F3}">
      <dgm:prSet/>
      <dgm:spPr/>
      <dgm:t>
        <a:bodyPr/>
        <a:lstStyle/>
        <a:p>
          <a:endParaRPr lang="es-ES" sz="1200"/>
        </a:p>
      </dgm:t>
    </dgm:pt>
    <dgm:pt modelId="{285A7AF1-A874-465C-805F-5576AB106C3C}" type="sibTrans" cxnId="{F35B8DD8-53B1-4069-BD29-1B54C7B899F3}">
      <dgm:prSet/>
      <dgm:spPr/>
      <dgm:t>
        <a:bodyPr/>
        <a:lstStyle/>
        <a:p>
          <a:endParaRPr lang="es-ES" sz="1200"/>
        </a:p>
      </dgm:t>
    </dgm:pt>
    <dgm:pt modelId="{03B88B71-A134-4D8C-BBF7-3B0EE6002F00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Analista</a:t>
          </a:r>
          <a:endParaRPr lang="es-MX" altLang="es-MX" sz="1200" dirty="0" smtClean="0">
            <a:cs typeface="Arial" charset="0"/>
          </a:endParaRPr>
        </a:p>
      </dgm:t>
    </dgm:pt>
    <dgm:pt modelId="{64C2A2C0-9724-4B3E-94D4-80961F7AD181}" type="parTrans" cxnId="{A6895340-193B-4AAC-B484-8AEBCD27402D}">
      <dgm:prSet/>
      <dgm:spPr/>
      <dgm:t>
        <a:bodyPr/>
        <a:lstStyle/>
        <a:p>
          <a:endParaRPr lang="es-ES" sz="1200"/>
        </a:p>
      </dgm:t>
    </dgm:pt>
    <dgm:pt modelId="{5BD559FD-83A6-43F7-9D44-1D7746E30362}" type="sibTrans" cxnId="{A6895340-193B-4AAC-B484-8AEBCD27402D}">
      <dgm:prSet/>
      <dgm:spPr/>
      <dgm:t>
        <a:bodyPr/>
        <a:lstStyle/>
        <a:p>
          <a:endParaRPr lang="es-ES" sz="1200"/>
        </a:p>
      </dgm:t>
    </dgm:pt>
    <dgm:pt modelId="{3F587201-454A-438D-8151-36C63A095BA1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Auxiliares Administrativos(as</a:t>
          </a:r>
          <a:r>
            <a:rPr lang="es-MX" altLang="es-MX" sz="1200" dirty="0" smtClean="0">
              <a:cs typeface="Arial" charset="0"/>
            </a:rPr>
            <a:t>)</a:t>
          </a:r>
          <a:endParaRPr lang="es-MX" altLang="es-MX" sz="1200" dirty="0" smtClean="0">
            <a:cs typeface="Arial" charset="0"/>
          </a:endParaRPr>
        </a:p>
      </dgm:t>
    </dgm:pt>
    <dgm:pt modelId="{5CCB0C2D-C7DF-4DF3-B773-52265B48387B}" type="parTrans" cxnId="{2AEF200F-2996-4F39-AF13-289D5A7BF836}">
      <dgm:prSet/>
      <dgm:spPr/>
      <dgm:t>
        <a:bodyPr/>
        <a:lstStyle/>
        <a:p>
          <a:endParaRPr lang="es-ES" sz="1200"/>
        </a:p>
      </dgm:t>
    </dgm:pt>
    <dgm:pt modelId="{3DD05084-4872-4575-A59E-2CD3D9F59B83}" type="sibTrans" cxnId="{2AEF200F-2996-4F39-AF13-289D5A7BF836}">
      <dgm:prSet/>
      <dgm:spPr/>
      <dgm:t>
        <a:bodyPr/>
        <a:lstStyle/>
        <a:p>
          <a:endParaRPr lang="es-ES" sz="1200"/>
        </a:p>
      </dgm:t>
    </dgm:pt>
    <dgm:pt modelId="{966B98E5-5433-442B-9EC9-D4D68A6643F3}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Área de Reclusorios</a:t>
          </a:r>
          <a:endParaRPr lang="es-ES" sz="1200" dirty="0">
            <a:cs typeface="Arial" charset="0"/>
          </a:endParaRPr>
        </a:p>
      </dgm:t>
    </dgm:pt>
    <dgm:pt modelId="{991A6A4B-3144-495D-AB45-3DAA2674B571}" type="parTrans" cxnId="{80327A52-BA61-4435-B9E0-6E7DEF1B2D19}">
      <dgm:prSet/>
      <dgm:spPr/>
      <dgm:t>
        <a:bodyPr/>
        <a:lstStyle/>
        <a:p>
          <a:endParaRPr lang="es-ES" sz="1200"/>
        </a:p>
      </dgm:t>
    </dgm:pt>
    <dgm:pt modelId="{38A864AD-F2DA-4893-8A87-5515AA1A5F90}" type="sibTrans" cxnId="{80327A52-BA61-4435-B9E0-6E7DEF1B2D19}">
      <dgm:prSet/>
      <dgm:spPr/>
      <dgm:t>
        <a:bodyPr/>
        <a:lstStyle/>
        <a:p>
          <a:endParaRPr lang="es-ES" sz="1200"/>
        </a:p>
      </dgm:t>
    </dgm:pt>
    <dgm:pt modelId="{8EF1AE02-DB8E-4F29-8374-F4500CACA8FA}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Coordinador(a) de Grupos De Apoyo</a:t>
          </a:r>
          <a:endParaRPr lang="es-ES" sz="1200" dirty="0">
            <a:cs typeface="Arial" charset="0"/>
          </a:endParaRPr>
        </a:p>
      </dgm:t>
    </dgm:pt>
    <dgm:pt modelId="{940DC040-254A-47C0-91D5-DD25517F5C22}" type="parTrans" cxnId="{E1F6C00F-25FF-430B-A5AC-B804CA2E694A}">
      <dgm:prSet/>
      <dgm:spPr/>
      <dgm:t>
        <a:bodyPr/>
        <a:lstStyle/>
        <a:p>
          <a:endParaRPr lang="es-ES" sz="1200"/>
        </a:p>
      </dgm:t>
    </dgm:pt>
    <dgm:pt modelId="{7AC0C6BC-0160-46BF-90AD-FD96943355F4}" type="sibTrans" cxnId="{E1F6C00F-25FF-430B-A5AC-B804CA2E694A}">
      <dgm:prSet/>
      <dgm:spPr/>
      <dgm:t>
        <a:bodyPr/>
        <a:lstStyle/>
        <a:p>
          <a:endParaRPr lang="es-ES" sz="1200"/>
        </a:p>
      </dgm:t>
    </dgm:pt>
    <dgm:pt modelId="{25A59979-B0DB-40AD-A69E-9C4E96A1180D}" type="pres">
      <dgm:prSet presAssocID="{59FE937C-592D-42F6-9069-FB8CB94582D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A4DC048-D418-4BF6-89F3-585C0E24E883}" type="pres">
      <dgm:prSet presAssocID="{1A675F25-FDD3-4EF3-8931-B68E61D4CC89}" presName="hierRoot1" presStyleCnt="0">
        <dgm:presLayoutVars>
          <dgm:hierBranch val="init"/>
        </dgm:presLayoutVars>
      </dgm:prSet>
      <dgm:spPr/>
    </dgm:pt>
    <dgm:pt modelId="{02FD7759-6CBE-40BF-92DD-2DEC5E14EB5F}" type="pres">
      <dgm:prSet presAssocID="{1A675F25-FDD3-4EF3-8931-B68E61D4CC89}" presName="rootComposite1" presStyleCnt="0"/>
      <dgm:spPr/>
    </dgm:pt>
    <dgm:pt modelId="{EACFF9EA-0D2E-4A01-98EB-7EAC0D3E955A}" type="pres">
      <dgm:prSet presAssocID="{1A675F25-FDD3-4EF3-8931-B68E61D4CC89}" presName="rootText1" presStyleLbl="node0" presStyleIdx="0" presStyleCnt="1" custScaleX="179804" custScaleY="1322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4F5177-FE9F-470E-9739-79162082D6A4}" type="pres">
      <dgm:prSet presAssocID="{1A675F25-FDD3-4EF3-8931-B68E61D4CC8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A52DF43-9C27-4229-B65B-693091F35EE0}" type="pres">
      <dgm:prSet presAssocID="{1A675F25-FDD3-4EF3-8931-B68E61D4CC89}" presName="hierChild2" presStyleCnt="0"/>
      <dgm:spPr/>
    </dgm:pt>
    <dgm:pt modelId="{171C715C-FF42-43A1-A2D3-BB4585AFD9DA}" type="pres">
      <dgm:prSet presAssocID="{A4D7FDC4-7C71-49C2-85E4-B0CAFA38D8D7}" presName="Name37" presStyleLbl="parChTrans1D2" presStyleIdx="0" presStyleCnt="9"/>
      <dgm:spPr/>
      <dgm:t>
        <a:bodyPr/>
        <a:lstStyle/>
        <a:p>
          <a:endParaRPr lang="es-ES"/>
        </a:p>
      </dgm:t>
    </dgm:pt>
    <dgm:pt modelId="{A602F4D2-B85C-43F7-952A-7A0080BA6948}" type="pres">
      <dgm:prSet presAssocID="{522ADC6F-87BC-454E-9D19-E456D4E6FEE4}" presName="hierRoot2" presStyleCnt="0">
        <dgm:presLayoutVars>
          <dgm:hierBranch val="init"/>
        </dgm:presLayoutVars>
      </dgm:prSet>
      <dgm:spPr/>
    </dgm:pt>
    <dgm:pt modelId="{F9B70DCD-2FAF-4F93-A5FE-9201E09E6E8F}" type="pres">
      <dgm:prSet presAssocID="{522ADC6F-87BC-454E-9D19-E456D4E6FEE4}" presName="rootComposite" presStyleCnt="0"/>
      <dgm:spPr/>
    </dgm:pt>
    <dgm:pt modelId="{6112410E-4BF6-442A-8219-189ACE289C18}" type="pres">
      <dgm:prSet presAssocID="{522ADC6F-87BC-454E-9D19-E456D4E6FEE4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A67FD5-8FB5-40B7-999D-B60799CD1EE4}" type="pres">
      <dgm:prSet presAssocID="{522ADC6F-87BC-454E-9D19-E456D4E6FEE4}" presName="rootConnector" presStyleLbl="node2" presStyleIdx="0" presStyleCnt="5"/>
      <dgm:spPr/>
      <dgm:t>
        <a:bodyPr/>
        <a:lstStyle/>
        <a:p>
          <a:endParaRPr lang="es-ES"/>
        </a:p>
      </dgm:t>
    </dgm:pt>
    <dgm:pt modelId="{2BED3FB9-3D8F-4153-A226-04D9CDA8305C}" type="pres">
      <dgm:prSet presAssocID="{522ADC6F-87BC-454E-9D19-E456D4E6FEE4}" presName="hierChild4" presStyleCnt="0"/>
      <dgm:spPr/>
    </dgm:pt>
    <dgm:pt modelId="{446733CD-9850-4A5F-A77D-04B89DD2C89D}" type="pres">
      <dgm:prSet presAssocID="{522ADC6F-87BC-454E-9D19-E456D4E6FEE4}" presName="hierChild5" presStyleCnt="0"/>
      <dgm:spPr/>
    </dgm:pt>
    <dgm:pt modelId="{CC4031CA-E0F5-4317-A49C-A8FFAF3514F2}" type="pres">
      <dgm:prSet presAssocID="{CE4B7940-B617-4063-9BFE-2F54A77459AE}" presName="Name37" presStyleLbl="parChTrans1D2" presStyleIdx="1" presStyleCnt="9"/>
      <dgm:spPr/>
      <dgm:t>
        <a:bodyPr/>
        <a:lstStyle/>
        <a:p>
          <a:endParaRPr lang="es-ES"/>
        </a:p>
      </dgm:t>
    </dgm:pt>
    <dgm:pt modelId="{A82D2772-F10B-4D4C-956C-9D9F559DE7B4}" type="pres">
      <dgm:prSet presAssocID="{5F214101-B315-4261-A568-043B500825F1}" presName="hierRoot2" presStyleCnt="0">
        <dgm:presLayoutVars>
          <dgm:hierBranch val="init"/>
        </dgm:presLayoutVars>
      </dgm:prSet>
      <dgm:spPr/>
    </dgm:pt>
    <dgm:pt modelId="{6A30E63D-9C34-4D7B-8D8E-93A1FC4C9AE9}" type="pres">
      <dgm:prSet presAssocID="{5F214101-B315-4261-A568-043B500825F1}" presName="rootComposite" presStyleCnt="0"/>
      <dgm:spPr/>
    </dgm:pt>
    <dgm:pt modelId="{9107559C-6F3C-4BF3-98B1-81EB24C095B2}" type="pres">
      <dgm:prSet presAssocID="{5F214101-B315-4261-A568-043B500825F1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839A50-2193-4716-8448-48165CDD39D6}" type="pres">
      <dgm:prSet presAssocID="{5F214101-B315-4261-A568-043B500825F1}" presName="rootConnector" presStyleLbl="node2" presStyleIdx="1" presStyleCnt="5"/>
      <dgm:spPr/>
      <dgm:t>
        <a:bodyPr/>
        <a:lstStyle/>
        <a:p>
          <a:endParaRPr lang="es-ES"/>
        </a:p>
      </dgm:t>
    </dgm:pt>
    <dgm:pt modelId="{6B6E63F1-BA9C-429D-9DE3-324A4BE782D7}" type="pres">
      <dgm:prSet presAssocID="{5F214101-B315-4261-A568-043B500825F1}" presName="hierChild4" presStyleCnt="0"/>
      <dgm:spPr/>
    </dgm:pt>
    <dgm:pt modelId="{60536E4A-27C8-48AB-A510-923C92D5BC99}" type="pres">
      <dgm:prSet presAssocID="{5F214101-B315-4261-A568-043B500825F1}" presName="hierChild5" presStyleCnt="0"/>
      <dgm:spPr/>
    </dgm:pt>
    <dgm:pt modelId="{0A6F49C3-5C98-4521-BDC9-997C9A2D5A0E}" type="pres">
      <dgm:prSet presAssocID="{DC98A2DA-8144-4E69-8202-3F6CB160EACC}" presName="Name37" presStyleLbl="parChTrans1D2" presStyleIdx="2" presStyleCnt="9"/>
      <dgm:spPr/>
      <dgm:t>
        <a:bodyPr/>
        <a:lstStyle/>
        <a:p>
          <a:endParaRPr lang="es-ES"/>
        </a:p>
      </dgm:t>
    </dgm:pt>
    <dgm:pt modelId="{1DA85E30-9324-4F62-92A6-18FBA7DEDEDC}" type="pres">
      <dgm:prSet presAssocID="{C801F6E2-9B4A-4B2B-99A2-57992CBB131E}" presName="hierRoot2" presStyleCnt="0">
        <dgm:presLayoutVars>
          <dgm:hierBranch val="init"/>
        </dgm:presLayoutVars>
      </dgm:prSet>
      <dgm:spPr/>
    </dgm:pt>
    <dgm:pt modelId="{DF617CDE-628A-4DFC-A794-5BA6743546C6}" type="pres">
      <dgm:prSet presAssocID="{C801F6E2-9B4A-4B2B-99A2-57992CBB131E}" presName="rootComposite" presStyleCnt="0"/>
      <dgm:spPr/>
    </dgm:pt>
    <dgm:pt modelId="{33F6523A-A225-48D5-8EA1-FD7E1E293232}" type="pres">
      <dgm:prSet presAssocID="{C801F6E2-9B4A-4B2B-99A2-57992CBB131E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43FA93F-7F13-4AC5-94F1-741B2DFE8517}" type="pres">
      <dgm:prSet presAssocID="{C801F6E2-9B4A-4B2B-99A2-57992CBB131E}" presName="rootConnector" presStyleLbl="node2" presStyleIdx="2" presStyleCnt="5"/>
      <dgm:spPr/>
      <dgm:t>
        <a:bodyPr/>
        <a:lstStyle/>
        <a:p>
          <a:endParaRPr lang="es-ES"/>
        </a:p>
      </dgm:t>
    </dgm:pt>
    <dgm:pt modelId="{350A75A5-5676-40F5-B135-07347C517850}" type="pres">
      <dgm:prSet presAssocID="{C801F6E2-9B4A-4B2B-99A2-57992CBB131E}" presName="hierChild4" presStyleCnt="0"/>
      <dgm:spPr/>
    </dgm:pt>
    <dgm:pt modelId="{FC01C9D7-33B2-42EF-A82A-858D751C0D5F}" type="pres">
      <dgm:prSet presAssocID="{C801F6E2-9B4A-4B2B-99A2-57992CBB131E}" presName="hierChild5" presStyleCnt="0"/>
      <dgm:spPr/>
    </dgm:pt>
    <dgm:pt modelId="{811A6876-359B-4EC7-96A8-9E1342C6ECE9}" type="pres">
      <dgm:prSet presAssocID="{991A6A4B-3144-495D-AB45-3DAA2674B571}" presName="Name37" presStyleLbl="parChTrans1D2" presStyleIdx="3" presStyleCnt="9"/>
      <dgm:spPr/>
      <dgm:t>
        <a:bodyPr/>
        <a:lstStyle/>
        <a:p>
          <a:endParaRPr lang="es-ES"/>
        </a:p>
      </dgm:t>
    </dgm:pt>
    <dgm:pt modelId="{27A10210-AD23-4D27-B77F-1C5780144FFE}" type="pres">
      <dgm:prSet presAssocID="{966B98E5-5433-442B-9EC9-D4D68A6643F3}" presName="hierRoot2" presStyleCnt="0">
        <dgm:presLayoutVars>
          <dgm:hierBranch val="init"/>
        </dgm:presLayoutVars>
      </dgm:prSet>
      <dgm:spPr/>
    </dgm:pt>
    <dgm:pt modelId="{00E5CE85-A617-4F22-9D23-B52B84F25251}" type="pres">
      <dgm:prSet presAssocID="{966B98E5-5433-442B-9EC9-D4D68A6643F3}" presName="rootComposite" presStyleCnt="0"/>
      <dgm:spPr/>
    </dgm:pt>
    <dgm:pt modelId="{D0BCC961-2E9D-4EC0-99B4-0CB54C76518D}" type="pres">
      <dgm:prSet presAssocID="{966B98E5-5433-442B-9EC9-D4D68A6643F3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032B9C-B253-4366-A430-52B4F7CA1B58}" type="pres">
      <dgm:prSet presAssocID="{966B98E5-5433-442B-9EC9-D4D68A6643F3}" presName="rootConnector" presStyleLbl="node2" presStyleIdx="3" presStyleCnt="5"/>
      <dgm:spPr/>
      <dgm:t>
        <a:bodyPr/>
        <a:lstStyle/>
        <a:p>
          <a:endParaRPr lang="es-ES"/>
        </a:p>
      </dgm:t>
    </dgm:pt>
    <dgm:pt modelId="{29E103C2-53CC-41BA-8B73-474C9FB8BF6F}" type="pres">
      <dgm:prSet presAssocID="{966B98E5-5433-442B-9EC9-D4D68A6643F3}" presName="hierChild4" presStyleCnt="0"/>
      <dgm:spPr/>
    </dgm:pt>
    <dgm:pt modelId="{4AD87B92-5678-4C98-9DB0-6157B2EEAA60}" type="pres">
      <dgm:prSet presAssocID="{966B98E5-5433-442B-9EC9-D4D68A6643F3}" presName="hierChild5" presStyleCnt="0"/>
      <dgm:spPr/>
    </dgm:pt>
    <dgm:pt modelId="{5DC44784-5730-4192-ACB7-347E0143FD5C}" type="pres">
      <dgm:prSet presAssocID="{940DC040-254A-47C0-91D5-DD25517F5C22}" presName="Name37" presStyleLbl="parChTrans1D2" presStyleIdx="4" presStyleCnt="9"/>
      <dgm:spPr/>
      <dgm:t>
        <a:bodyPr/>
        <a:lstStyle/>
        <a:p>
          <a:endParaRPr lang="es-ES"/>
        </a:p>
      </dgm:t>
    </dgm:pt>
    <dgm:pt modelId="{55E8B588-63AB-4DA0-8FDA-DC0D7C7781FB}" type="pres">
      <dgm:prSet presAssocID="{8EF1AE02-DB8E-4F29-8374-F4500CACA8FA}" presName="hierRoot2" presStyleCnt="0">
        <dgm:presLayoutVars>
          <dgm:hierBranch val="init"/>
        </dgm:presLayoutVars>
      </dgm:prSet>
      <dgm:spPr/>
    </dgm:pt>
    <dgm:pt modelId="{98839BB1-383C-43E4-8593-408BF1817E9D}" type="pres">
      <dgm:prSet presAssocID="{8EF1AE02-DB8E-4F29-8374-F4500CACA8FA}" presName="rootComposite" presStyleCnt="0"/>
      <dgm:spPr/>
    </dgm:pt>
    <dgm:pt modelId="{73041D19-4A60-4864-BBDB-C3B3C38227FA}" type="pres">
      <dgm:prSet presAssocID="{8EF1AE02-DB8E-4F29-8374-F4500CACA8FA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13532F-9D04-46C1-8F0E-7CD15A52D9DD}" type="pres">
      <dgm:prSet presAssocID="{8EF1AE02-DB8E-4F29-8374-F4500CACA8FA}" presName="rootConnector" presStyleLbl="node2" presStyleIdx="4" presStyleCnt="5"/>
      <dgm:spPr/>
      <dgm:t>
        <a:bodyPr/>
        <a:lstStyle/>
        <a:p>
          <a:endParaRPr lang="es-ES"/>
        </a:p>
      </dgm:t>
    </dgm:pt>
    <dgm:pt modelId="{D34C177D-1048-41B3-ABFF-2C415A9F4088}" type="pres">
      <dgm:prSet presAssocID="{8EF1AE02-DB8E-4F29-8374-F4500CACA8FA}" presName="hierChild4" presStyleCnt="0"/>
      <dgm:spPr/>
    </dgm:pt>
    <dgm:pt modelId="{E1B372BA-48DF-4F31-A007-D64A9CD4ABD2}" type="pres">
      <dgm:prSet presAssocID="{8EF1AE02-DB8E-4F29-8374-F4500CACA8FA}" presName="hierChild5" presStyleCnt="0"/>
      <dgm:spPr/>
    </dgm:pt>
    <dgm:pt modelId="{AB13230D-EF97-48DB-8049-48E132013913}" type="pres">
      <dgm:prSet presAssocID="{1A675F25-FDD3-4EF3-8931-B68E61D4CC89}" presName="hierChild3" presStyleCnt="0"/>
      <dgm:spPr/>
    </dgm:pt>
    <dgm:pt modelId="{56F6E24E-BA28-4880-8318-CC6EB513027B}" type="pres">
      <dgm:prSet presAssocID="{366A44B8-E3F5-47D5-A867-7A317A8AC435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802D611C-A394-4630-8F79-B8130E207DF2}" type="pres">
      <dgm:prSet presAssocID="{9E1A24B2-ED43-4D50-AE97-3A5D9C927608}" presName="hierRoot3" presStyleCnt="0">
        <dgm:presLayoutVars>
          <dgm:hierBranch val="init"/>
        </dgm:presLayoutVars>
      </dgm:prSet>
      <dgm:spPr/>
    </dgm:pt>
    <dgm:pt modelId="{610F2BD3-7867-4007-80D3-78F558AC817B}" type="pres">
      <dgm:prSet presAssocID="{9E1A24B2-ED43-4D50-AE97-3A5D9C927608}" presName="rootComposite3" presStyleCnt="0"/>
      <dgm:spPr/>
    </dgm:pt>
    <dgm:pt modelId="{5C5FBA79-CC2B-4A79-A357-BD1482AB1481}" type="pres">
      <dgm:prSet presAssocID="{9E1A24B2-ED43-4D50-AE97-3A5D9C927608}" presName="rootText3" presStyleLbl="asst1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4A8851-CDBA-42E0-A5E1-0BAAF124150C}" type="pres">
      <dgm:prSet presAssocID="{9E1A24B2-ED43-4D50-AE97-3A5D9C92760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C05F0024-900C-4339-AAC5-DCD74B673B09}" type="pres">
      <dgm:prSet presAssocID="{9E1A24B2-ED43-4D50-AE97-3A5D9C927608}" presName="hierChild6" presStyleCnt="0"/>
      <dgm:spPr/>
    </dgm:pt>
    <dgm:pt modelId="{91DF59CF-D15C-40FA-A1DC-C7F18A0FA182}" type="pres">
      <dgm:prSet presAssocID="{9E1A24B2-ED43-4D50-AE97-3A5D9C927608}" presName="hierChild7" presStyleCnt="0"/>
      <dgm:spPr/>
    </dgm:pt>
    <dgm:pt modelId="{6BD2C7AA-A546-4203-8648-110E447EA4E9}" type="pres">
      <dgm:prSet presAssocID="{096E16F9-1869-4048-9338-04F0FAEF2896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469DEF8B-7E68-4DCA-BBD2-CF932B6DEE21}" type="pres">
      <dgm:prSet presAssocID="{F8C32FC2-03FE-4F29-AA23-95062D92611F}" presName="hierRoot3" presStyleCnt="0">
        <dgm:presLayoutVars>
          <dgm:hierBranch val="init"/>
        </dgm:presLayoutVars>
      </dgm:prSet>
      <dgm:spPr/>
    </dgm:pt>
    <dgm:pt modelId="{E1AE7049-7D22-4C2A-8A28-4250D6870F45}" type="pres">
      <dgm:prSet presAssocID="{F8C32FC2-03FE-4F29-AA23-95062D92611F}" presName="rootComposite3" presStyleCnt="0"/>
      <dgm:spPr/>
    </dgm:pt>
    <dgm:pt modelId="{96D7878D-D75D-41DC-871A-C17F54F18761}" type="pres">
      <dgm:prSet presAssocID="{F8C32FC2-03FE-4F29-AA23-95062D92611F}" presName="rootText3" presStyleLbl="asst1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7DA8E1-1273-47B0-8B6A-C8DEFB14E56E}" type="pres">
      <dgm:prSet presAssocID="{F8C32FC2-03FE-4F29-AA23-95062D92611F}" presName="rootConnector3" presStyleLbl="asst1" presStyleIdx="1" presStyleCnt="4"/>
      <dgm:spPr/>
      <dgm:t>
        <a:bodyPr/>
        <a:lstStyle/>
        <a:p>
          <a:endParaRPr lang="es-ES"/>
        </a:p>
      </dgm:t>
    </dgm:pt>
    <dgm:pt modelId="{D937BCAA-DEE3-4873-B0B6-86C6E653D8AF}" type="pres">
      <dgm:prSet presAssocID="{F8C32FC2-03FE-4F29-AA23-95062D92611F}" presName="hierChild6" presStyleCnt="0"/>
      <dgm:spPr/>
    </dgm:pt>
    <dgm:pt modelId="{B178E851-41A1-47DD-BBA6-B57AEC35C71F}" type="pres">
      <dgm:prSet presAssocID="{F8C32FC2-03FE-4F29-AA23-95062D92611F}" presName="hierChild7" presStyleCnt="0"/>
      <dgm:spPr/>
    </dgm:pt>
    <dgm:pt modelId="{81B1937B-DD43-4E32-8BD6-BE7202C22344}" type="pres">
      <dgm:prSet presAssocID="{64C2A2C0-9724-4B3E-94D4-80961F7AD181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FEC0F441-E35A-4FA7-BB48-0E61277A5E0B}" type="pres">
      <dgm:prSet presAssocID="{03B88B71-A134-4D8C-BBF7-3B0EE6002F00}" presName="hierRoot3" presStyleCnt="0">
        <dgm:presLayoutVars>
          <dgm:hierBranch val="init"/>
        </dgm:presLayoutVars>
      </dgm:prSet>
      <dgm:spPr/>
    </dgm:pt>
    <dgm:pt modelId="{413C1E72-D696-4531-903C-4A635F53927D}" type="pres">
      <dgm:prSet presAssocID="{03B88B71-A134-4D8C-BBF7-3B0EE6002F00}" presName="rootComposite3" presStyleCnt="0"/>
      <dgm:spPr/>
    </dgm:pt>
    <dgm:pt modelId="{93F8B935-F73A-4798-BF54-4CCBC6CFBBF5}" type="pres">
      <dgm:prSet presAssocID="{03B88B71-A134-4D8C-BBF7-3B0EE6002F00}" presName="rootText3" presStyleLbl="asst1" presStyleIdx="2" presStyleCnt="4" custScaleX="101896" custScaleY="1149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CCDF34-FF45-4CB1-88C9-A38FBCFD5A3C}" type="pres">
      <dgm:prSet presAssocID="{03B88B71-A134-4D8C-BBF7-3B0EE6002F00}" presName="rootConnector3" presStyleLbl="asst1" presStyleIdx="2" presStyleCnt="4"/>
      <dgm:spPr/>
      <dgm:t>
        <a:bodyPr/>
        <a:lstStyle/>
        <a:p>
          <a:endParaRPr lang="es-ES"/>
        </a:p>
      </dgm:t>
    </dgm:pt>
    <dgm:pt modelId="{4B7CEF68-45B3-4BB0-94D0-A57A098C742A}" type="pres">
      <dgm:prSet presAssocID="{03B88B71-A134-4D8C-BBF7-3B0EE6002F00}" presName="hierChild6" presStyleCnt="0"/>
      <dgm:spPr/>
    </dgm:pt>
    <dgm:pt modelId="{C460CC33-662B-4D18-A39C-51E49BEB61A6}" type="pres">
      <dgm:prSet presAssocID="{03B88B71-A134-4D8C-BBF7-3B0EE6002F00}" presName="hierChild7" presStyleCnt="0"/>
      <dgm:spPr/>
    </dgm:pt>
    <dgm:pt modelId="{1D443F89-EE1A-4587-8026-2DAF4F422C48}" type="pres">
      <dgm:prSet presAssocID="{5CCB0C2D-C7DF-4DF3-B773-52265B48387B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EB967F5A-6951-4D15-8B66-7946FBF025D8}" type="pres">
      <dgm:prSet presAssocID="{3F587201-454A-438D-8151-36C63A095BA1}" presName="hierRoot3" presStyleCnt="0">
        <dgm:presLayoutVars>
          <dgm:hierBranch val="init"/>
        </dgm:presLayoutVars>
      </dgm:prSet>
      <dgm:spPr/>
    </dgm:pt>
    <dgm:pt modelId="{C601260B-6A2A-4C3B-A84D-664C144BA93B}" type="pres">
      <dgm:prSet presAssocID="{3F587201-454A-438D-8151-36C63A095BA1}" presName="rootComposite3" presStyleCnt="0"/>
      <dgm:spPr/>
    </dgm:pt>
    <dgm:pt modelId="{3A6D2275-4509-4AB5-B7CE-AD8A71695465}" type="pres">
      <dgm:prSet presAssocID="{3F587201-454A-438D-8151-36C63A095BA1}" presName="rootText3" presStyleLbl="asst1" presStyleIdx="3" presStyleCnt="4" custScaleX="101896" custScaleY="1149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FFA6C-BE71-4A83-847F-7000FC438F71}" type="pres">
      <dgm:prSet presAssocID="{3F587201-454A-438D-8151-36C63A095BA1}" presName="rootConnector3" presStyleLbl="asst1" presStyleIdx="3" presStyleCnt="4"/>
      <dgm:spPr/>
      <dgm:t>
        <a:bodyPr/>
        <a:lstStyle/>
        <a:p>
          <a:endParaRPr lang="es-ES"/>
        </a:p>
      </dgm:t>
    </dgm:pt>
    <dgm:pt modelId="{502F9D6D-E2D6-48DD-8B09-A33A253A1069}" type="pres">
      <dgm:prSet presAssocID="{3F587201-454A-438D-8151-36C63A095BA1}" presName="hierChild6" presStyleCnt="0"/>
      <dgm:spPr/>
    </dgm:pt>
    <dgm:pt modelId="{8D069754-5A68-4A13-8E30-F79BA2231F2A}" type="pres">
      <dgm:prSet presAssocID="{3F587201-454A-438D-8151-36C63A095BA1}" presName="hierChild7" presStyleCnt="0"/>
      <dgm:spPr/>
    </dgm:pt>
  </dgm:ptLst>
  <dgm:cxnLst>
    <dgm:cxn modelId="{BBF8D5D2-9089-4E72-BF0E-8E979F259452}" type="presOf" srcId="{522ADC6F-87BC-454E-9D19-E456D4E6FEE4}" destId="{6112410E-4BF6-442A-8219-189ACE289C18}" srcOrd="0" destOrd="0" presId="urn:microsoft.com/office/officeart/2005/8/layout/orgChart1"/>
    <dgm:cxn modelId="{6DA6A087-75E5-4BDF-AD83-217CAE4477FE}" srcId="{1A675F25-FDD3-4EF3-8931-B68E61D4CC89}" destId="{522ADC6F-87BC-454E-9D19-E456D4E6FEE4}" srcOrd="4" destOrd="0" parTransId="{A4D7FDC4-7C71-49C2-85E4-B0CAFA38D8D7}" sibTransId="{C7864318-637C-420A-8EEA-B281A8718219}"/>
    <dgm:cxn modelId="{1865ED88-5335-4FBB-9143-93C319E541A1}" type="presOf" srcId="{03B88B71-A134-4D8C-BBF7-3B0EE6002F00}" destId="{46CCDF34-FF45-4CB1-88C9-A38FBCFD5A3C}" srcOrd="1" destOrd="0" presId="urn:microsoft.com/office/officeart/2005/8/layout/orgChart1"/>
    <dgm:cxn modelId="{F35B8DD8-53B1-4069-BD29-1B54C7B899F3}" srcId="{1A675F25-FDD3-4EF3-8931-B68E61D4CC89}" destId="{F8C32FC2-03FE-4F29-AA23-95062D92611F}" srcOrd="1" destOrd="0" parTransId="{096E16F9-1869-4048-9338-04F0FAEF2896}" sibTransId="{285A7AF1-A874-465C-805F-5576AB106C3C}"/>
    <dgm:cxn modelId="{3A7030DA-8297-4DFA-BDC9-453699849470}" type="presOf" srcId="{C801F6E2-9B4A-4B2B-99A2-57992CBB131E}" destId="{443FA93F-7F13-4AC5-94F1-741B2DFE8517}" srcOrd="1" destOrd="0" presId="urn:microsoft.com/office/officeart/2005/8/layout/orgChart1"/>
    <dgm:cxn modelId="{9C53D74C-983D-4C7D-B5C7-8C26EFB73964}" srcId="{59FE937C-592D-42F6-9069-FB8CB94582DB}" destId="{1A675F25-FDD3-4EF3-8931-B68E61D4CC89}" srcOrd="0" destOrd="0" parTransId="{9626F7F9-FAEA-425B-8581-B94183B15B93}" sibTransId="{02E4ABFA-09B4-4784-A491-99031C623B1A}"/>
    <dgm:cxn modelId="{4E416FD5-F232-4942-B478-FEAB21D17D14}" type="presOf" srcId="{C801F6E2-9B4A-4B2B-99A2-57992CBB131E}" destId="{33F6523A-A225-48D5-8EA1-FD7E1E293232}" srcOrd="0" destOrd="0" presId="urn:microsoft.com/office/officeart/2005/8/layout/orgChart1"/>
    <dgm:cxn modelId="{50A90F87-941C-46F3-890B-5C6167FDE037}" type="presOf" srcId="{522ADC6F-87BC-454E-9D19-E456D4E6FEE4}" destId="{C6A67FD5-8FB5-40B7-999D-B60799CD1EE4}" srcOrd="1" destOrd="0" presId="urn:microsoft.com/office/officeart/2005/8/layout/orgChart1"/>
    <dgm:cxn modelId="{44D71D9D-6A45-47E7-ABF5-E49DED3A83DB}" type="presOf" srcId="{096E16F9-1869-4048-9338-04F0FAEF2896}" destId="{6BD2C7AA-A546-4203-8648-110E447EA4E9}" srcOrd="0" destOrd="0" presId="urn:microsoft.com/office/officeart/2005/8/layout/orgChart1"/>
    <dgm:cxn modelId="{01B52255-D135-4015-81D0-2DCC5CEB01FA}" type="presOf" srcId="{966B98E5-5433-442B-9EC9-D4D68A6643F3}" destId="{D0BCC961-2E9D-4EC0-99B4-0CB54C76518D}" srcOrd="0" destOrd="0" presId="urn:microsoft.com/office/officeart/2005/8/layout/orgChart1"/>
    <dgm:cxn modelId="{A67D823D-A6F4-4B12-BBD6-78CDFBD7F4BD}" type="presOf" srcId="{59FE937C-592D-42F6-9069-FB8CB94582DB}" destId="{25A59979-B0DB-40AD-A69E-9C4E96A1180D}" srcOrd="0" destOrd="0" presId="urn:microsoft.com/office/officeart/2005/8/layout/orgChart1"/>
    <dgm:cxn modelId="{9DEB96B2-5990-442F-BD87-0EDF2105C0E5}" type="presOf" srcId="{966B98E5-5433-442B-9EC9-D4D68A6643F3}" destId="{A6032B9C-B253-4366-A430-52B4F7CA1B58}" srcOrd="1" destOrd="0" presId="urn:microsoft.com/office/officeart/2005/8/layout/orgChart1"/>
    <dgm:cxn modelId="{A0F62BB0-4DE5-47E3-92E4-7375E0E150E3}" type="presOf" srcId="{A4D7FDC4-7C71-49C2-85E4-B0CAFA38D8D7}" destId="{171C715C-FF42-43A1-A2D3-BB4585AFD9DA}" srcOrd="0" destOrd="0" presId="urn:microsoft.com/office/officeart/2005/8/layout/orgChart1"/>
    <dgm:cxn modelId="{ED93C173-6A95-4EE0-833E-3A48BE77F405}" type="presOf" srcId="{F8C32FC2-03FE-4F29-AA23-95062D92611F}" destId="{96D7878D-D75D-41DC-871A-C17F54F18761}" srcOrd="0" destOrd="0" presId="urn:microsoft.com/office/officeart/2005/8/layout/orgChart1"/>
    <dgm:cxn modelId="{80327A52-BA61-4435-B9E0-6E7DEF1B2D19}" srcId="{1A675F25-FDD3-4EF3-8931-B68E61D4CC89}" destId="{966B98E5-5433-442B-9EC9-D4D68A6643F3}" srcOrd="7" destOrd="0" parTransId="{991A6A4B-3144-495D-AB45-3DAA2674B571}" sibTransId="{38A864AD-F2DA-4893-8A87-5515AA1A5F90}"/>
    <dgm:cxn modelId="{07CE2678-9148-46C0-8B82-369DBCC5AC5E}" type="presOf" srcId="{5F214101-B315-4261-A568-043B500825F1}" destId="{2B839A50-2193-4716-8448-48165CDD39D6}" srcOrd="1" destOrd="0" presId="urn:microsoft.com/office/officeart/2005/8/layout/orgChart1"/>
    <dgm:cxn modelId="{E1F6C00F-25FF-430B-A5AC-B804CA2E694A}" srcId="{1A675F25-FDD3-4EF3-8931-B68E61D4CC89}" destId="{8EF1AE02-DB8E-4F29-8374-F4500CACA8FA}" srcOrd="8" destOrd="0" parTransId="{940DC040-254A-47C0-91D5-DD25517F5C22}" sibTransId="{7AC0C6BC-0160-46BF-90AD-FD96943355F4}"/>
    <dgm:cxn modelId="{A6895340-193B-4AAC-B484-8AEBCD27402D}" srcId="{1A675F25-FDD3-4EF3-8931-B68E61D4CC89}" destId="{03B88B71-A134-4D8C-BBF7-3B0EE6002F00}" srcOrd="2" destOrd="0" parTransId="{64C2A2C0-9724-4B3E-94D4-80961F7AD181}" sibTransId="{5BD559FD-83A6-43F7-9D44-1D7746E30362}"/>
    <dgm:cxn modelId="{33EF9D30-2C6D-4979-9099-C69E38FEC417}" type="presOf" srcId="{F8C32FC2-03FE-4F29-AA23-95062D92611F}" destId="{937DA8E1-1273-47B0-8B6A-C8DEFB14E56E}" srcOrd="1" destOrd="0" presId="urn:microsoft.com/office/officeart/2005/8/layout/orgChart1"/>
    <dgm:cxn modelId="{2AEF200F-2996-4F39-AF13-289D5A7BF836}" srcId="{1A675F25-FDD3-4EF3-8931-B68E61D4CC89}" destId="{3F587201-454A-438D-8151-36C63A095BA1}" srcOrd="3" destOrd="0" parTransId="{5CCB0C2D-C7DF-4DF3-B773-52265B48387B}" sibTransId="{3DD05084-4872-4575-A59E-2CD3D9F59B83}"/>
    <dgm:cxn modelId="{B5EDE762-9642-4D16-ABA2-F9B9145B9562}" type="presOf" srcId="{366A44B8-E3F5-47D5-A867-7A317A8AC435}" destId="{56F6E24E-BA28-4880-8318-CC6EB513027B}" srcOrd="0" destOrd="0" presId="urn:microsoft.com/office/officeart/2005/8/layout/orgChart1"/>
    <dgm:cxn modelId="{2BC14950-06D9-4DCF-BD74-48C697DC0B03}" type="presOf" srcId="{940DC040-254A-47C0-91D5-DD25517F5C22}" destId="{5DC44784-5730-4192-ACB7-347E0143FD5C}" srcOrd="0" destOrd="0" presId="urn:microsoft.com/office/officeart/2005/8/layout/orgChart1"/>
    <dgm:cxn modelId="{2327AC37-DC42-482D-87BE-72B8C3DE940E}" type="presOf" srcId="{8EF1AE02-DB8E-4F29-8374-F4500CACA8FA}" destId="{73041D19-4A60-4864-BBDB-C3B3C38227FA}" srcOrd="0" destOrd="0" presId="urn:microsoft.com/office/officeart/2005/8/layout/orgChart1"/>
    <dgm:cxn modelId="{B059B4D8-7669-45C6-A313-214F954EB001}" type="presOf" srcId="{1A675F25-FDD3-4EF3-8931-B68E61D4CC89}" destId="{EACFF9EA-0D2E-4A01-98EB-7EAC0D3E955A}" srcOrd="0" destOrd="0" presId="urn:microsoft.com/office/officeart/2005/8/layout/orgChart1"/>
    <dgm:cxn modelId="{C2216506-98E9-4995-9CBF-0F0F06FF3B81}" type="presOf" srcId="{991A6A4B-3144-495D-AB45-3DAA2674B571}" destId="{811A6876-359B-4EC7-96A8-9E1342C6ECE9}" srcOrd="0" destOrd="0" presId="urn:microsoft.com/office/officeart/2005/8/layout/orgChart1"/>
    <dgm:cxn modelId="{48C991C9-07BF-4E69-9C04-9B3F36292153}" type="presOf" srcId="{3F587201-454A-438D-8151-36C63A095BA1}" destId="{3A6D2275-4509-4AB5-B7CE-AD8A71695465}" srcOrd="0" destOrd="0" presId="urn:microsoft.com/office/officeart/2005/8/layout/orgChart1"/>
    <dgm:cxn modelId="{69138DA5-64B4-4E7D-9786-43085EA7ED1D}" type="presOf" srcId="{8EF1AE02-DB8E-4F29-8374-F4500CACA8FA}" destId="{8013532F-9D04-46C1-8F0E-7CD15A52D9DD}" srcOrd="1" destOrd="0" presId="urn:microsoft.com/office/officeart/2005/8/layout/orgChart1"/>
    <dgm:cxn modelId="{5495B11A-714E-41B0-A773-FAFC5DDE5EEC}" type="presOf" srcId="{03B88B71-A134-4D8C-BBF7-3B0EE6002F00}" destId="{93F8B935-F73A-4798-BF54-4CCBC6CFBBF5}" srcOrd="0" destOrd="0" presId="urn:microsoft.com/office/officeart/2005/8/layout/orgChart1"/>
    <dgm:cxn modelId="{58CECD08-8762-492C-94E7-6B97AA902A0B}" type="presOf" srcId="{CE4B7940-B617-4063-9BFE-2F54A77459AE}" destId="{CC4031CA-E0F5-4317-A49C-A8FFAF3514F2}" srcOrd="0" destOrd="0" presId="urn:microsoft.com/office/officeart/2005/8/layout/orgChart1"/>
    <dgm:cxn modelId="{72DEB628-C02C-4B7E-965A-D21F8D107B06}" type="presOf" srcId="{9E1A24B2-ED43-4D50-AE97-3A5D9C927608}" destId="{5C5FBA79-CC2B-4A79-A357-BD1482AB1481}" srcOrd="0" destOrd="0" presId="urn:microsoft.com/office/officeart/2005/8/layout/orgChart1"/>
    <dgm:cxn modelId="{80C2C19C-0973-41D1-B461-1FDCD6A491C8}" type="presOf" srcId="{9E1A24B2-ED43-4D50-AE97-3A5D9C927608}" destId="{C84A8851-CDBA-42E0-A5E1-0BAAF124150C}" srcOrd="1" destOrd="0" presId="urn:microsoft.com/office/officeart/2005/8/layout/orgChart1"/>
    <dgm:cxn modelId="{FC30C39A-CF3C-4236-B796-79DC9D7F01EA}" type="presOf" srcId="{3F587201-454A-438D-8151-36C63A095BA1}" destId="{EB1FFA6C-BE71-4A83-847F-7000FC438F71}" srcOrd="1" destOrd="0" presId="urn:microsoft.com/office/officeart/2005/8/layout/orgChart1"/>
    <dgm:cxn modelId="{C85D7768-B6DF-467B-A7A0-910ECBDF4777}" srcId="{1A675F25-FDD3-4EF3-8931-B68E61D4CC89}" destId="{5F214101-B315-4261-A568-043B500825F1}" srcOrd="5" destOrd="0" parTransId="{CE4B7940-B617-4063-9BFE-2F54A77459AE}" sibTransId="{FA90F8B5-16A0-4500-AAED-05A7A1204855}"/>
    <dgm:cxn modelId="{3B1A465E-9095-46DF-92A3-BFB9CD5F9BAC}" type="presOf" srcId="{64C2A2C0-9724-4B3E-94D4-80961F7AD181}" destId="{81B1937B-DD43-4E32-8BD6-BE7202C22344}" srcOrd="0" destOrd="0" presId="urn:microsoft.com/office/officeart/2005/8/layout/orgChart1"/>
    <dgm:cxn modelId="{A71E8DD1-2962-4FD2-AF2F-5CE4C8F5AC70}" srcId="{1A675F25-FDD3-4EF3-8931-B68E61D4CC89}" destId="{9E1A24B2-ED43-4D50-AE97-3A5D9C927608}" srcOrd="0" destOrd="0" parTransId="{366A44B8-E3F5-47D5-A867-7A317A8AC435}" sibTransId="{9A69C3D2-A3E3-4574-AEF6-884E7FB0CF2A}"/>
    <dgm:cxn modelId="{4DAF1838-2CAC-4706-BF2F-60715AF35099}" type="presOf" srcId="{5CCB0C2D-C7DF-4DF3-B773-52265B48387B}" destId="{1D443F89-EE1A-4587-8026-2DAF4F422C48}" srcOrd="0" destOrd="0" presId="urn:microsoft.com/office/officeart/2005/8/layout/orgChart1"/>
    <dgm:cxn modelId="{621975CB-34D9-4260-91A6-73BF49E828E5}" type="presOf" srcId="{5F214101-B315-4261-A568-043B500825F1}" destId="{9107559C-6F3C-4BF3-98B1-81EB24C095B2}" srcOrd="0" destOrd="0" presId="urn:microsoft.com/office/officeart/2005/8/layout/orgChart1"/>
    <dgm:cxn modelId="{9E25415B-9DA6-4821-8A9E-04B2694BE1F8}" srcId="{1A675F25-FDD3-4EF3-8931-B68E61D4CC89}" destId="{C801F6E2-9B4A-4B2B-99A2-57992CBB131E}" srcOrd="6" destOrd="0" parTransId="{DC98A2DA-8144-4E69-8202-3F6CB160EACC}" sibTransId="{E511DBBB-B63D-47AB-9887-3F3A9D4F2A0A}"/>
    <dgm:cxn modelId="{1D7100C8-7872-4718-B4DC-FB50E2FBB7E3}" type="presOf" srcId="{DC98A2DA-8144-4E69-8202-3F6CB160EACC}" destId="{0A6F49C3-5C98-4521-BDC9-997C9A2D5A0E}" srcOrd="0" destOrd="0" presId="urn:microsoft.com/office/officeart/2005/8/layout/orgChart1"/>
    <dgm:cxn modelId="{8C0EC8E9-3566-4710-94BC-0EDED429D6F5}" type="presOf" srcId="{1A675F25-FDD3-4EF3-8931-B68E61D4CC89}" destId="{624F5177-FE9F-470E-9739-79162082D6A4}" srcOrd="1" destOrd="0" presId="urn:microsoft.com/office/officeart/2005/8/layout/orgChart1"/>
    <dgm:cxn modelId="{E8CC8466-EDB7-4697-8DFC-8B2284890ADB}" type="presParOf" srcId="{25A59979-B0DB-40AD-A69E-9C4E96A1180D}" destId="{AA4DC048-D418-4BF6-89F3-585C0E24E883}" srcOrd="0" destOrd="0" presId="urn:microsoft.com/office/officeart/2005/8/layout/orgChart1"/>
    <dgm:cxn modelId="{B0A50138-D359-40AF-9D14-8B066DAA2DFC}" type="presParOf" srcId="{AA4DC048-D418-4BF6-89F3-585C0E24E883}" destId="{02FD7759-6CBE-40BF-92DD-2DEC5E14EB5F}" srcOrd="0" destOrd="0" presId="urn:microsoft.com/office/officeart/2005/8/layout/orgChart1"/>
    <dgm:cxn modelId="{624E1F7E-C226-4A3D-8E65-52DCD74DA67C}" type="presParOf" srcId="{02FD7759-6CBE-40BF-92DD-2DEC5E14EB5F}" destId="{EACFF9EA-0D2E-4A01-98EB-7EAC0D3E955A}" srcOrd="0" destOrd="0" presId="urn:microsoft.com/office/officeart/2005/8/layout/orgChart1"/>
    <dgm:cxn modelId="{A288AA0B-EA3B-4C1D-AD74-4DAFFFD86FE2}" type="presParOf" srcId="{02FD7759-6CBE-40BF-92DD-2DEC5E14EB5F}" destId="{624F5177-FE9F-470E-9739-79162082D6A4}" srcOrd="1" destOrd="0" presId="urn:microsoft.com/office/officeart/2005/8/layout/orgChart1"/>
    <dgm:cxn modelId="{4918E2A2-315C-4202-86F6-13F44BB1C20E}" type="presParOf" srcId="{AA4DC048-D418-4BF6-89F3-585C0E24E883}" destId="{AA52DF43-9C27-4229-B65B-693091F35EE0}" srcOrd="1" destOrd="0" presId="urn:microsoft.com/office/officeart/2005/8/layout/orgChart1"/>
    <dgm:cxn modelId="{CB3E3112-F5BC-4081-9C99-FF83BBD2C07B}" type="presParOf" srcId="{AA52DF43-9C27-4229-B65B-693091F35EE0}" destId="{171C715C-FF42-43A1-A2D3-BB4585AFD9DA}" srcOrd="0" destOrd="0" presId="urn:microsoft.com/office/officeart/2005/8/layout/orgChart1"/>
    <dgm:cxn modelId="{10AE96A5-8C2D-4B66-A954-022064D358DF}" type="presParOf" srcId="{AA52DF43-9C27-4229-B65B-693091F35EE0}" destId="{A602F4D2-B85C-43F7-952A-7A0080BA6948}" srcOrd="1" destOrd="0" presId="urn:microsoft.com/office/officeart/2005/8/layout/orgChart1"/>
    <dgm:cxn modelId="{B293DEE8-26D9-4770-AB5D-B295CE404E26}" type="presParOf" srcId="{A602F4D2-B85C-43F7-952A-7A0080BA6948}" destId="{F9B70DCD-2FAF-4F93-A5FE-9201E09E6E8F}" srcOrd="0" destOrd="0" presId="urn:microsoft.com/office/officeart/2005/8/layout/orgChart1"/>
    <dgm:cxn modelId="{B1ED7F49-BF9A-46BA-BDE3-D4B8D66C183D}" type="presParOf" srcId="{F9B70DCD-2FAF-4F93-A5FE-9201E09E6E8F}" destId="{6112410E-4BF6-442A-8219-189ACE289C18}" srcOrd="0" destOrd="0" presId="urn:microsoft.com/office/officeart/2005/8/layout/orgChart1"/>
    <dgm:cxn modelId="{2CBEF804-5E36-423F-B683-9CBF9132AA0D}" type="presParOf" srcId="{F9B70DCD-2FAF-4F93-A5FE-9201E09E6E8F}" destId="{C6A67FD5-8FB5-40B7-999D-B60799CD1EE4}" srcOrd="1" destOrd="0" presId="urn:microsoft.com/office/officeart/2005/8/layout/orgChart1"/>
    <dgm:cxn modelId="{662B6C32-1F1A-428E-9A47-7176CB2EF672}" type="presParOf" srcId="{A602F4D2-B85C-43F7-952A-7A0080BA6948}" destId="{2BED3FB9-3D8F-4153-A226-04D9CDA8305C}" srcOrd="1" destOrd="0" presId="urn:microsoft.com/office/officeart/2005/8/layout/orgChart1"/>
    <dgm:cxn modelId="{D22E9453-5FD0-44D7-9FB4-A0FA6313E69B}" type="presParOf" srcId="{A602F4D2-B85C-43F7-952A-7A0080BA6948}" destId="{446733CD-9850-4A5F-A77D-04B89DD2C89D}" srcOrd="2" destOrd="0" presId="urn:microsoft.com/office/officeart/2005/8/layout/orgChart1"/>
    <dgm:cxn modelId="{0322207B-41D7-4BFE-A07D-1B55095E3749}" type="presParOf" srcId="{AA52DF43-9C27-4229-B65B-693091F35EE0}" destId="{CC4031CA-E0F5-4317-A49C-A8FFAF3514F2}" srcOrd="2" destOrd="0" presId="urn:microsoft.com/office/officeart/2005/8/layout/orgChart1"/>
    <dgm:cxn modelId="{E0C9DCF9-A562-4BAF-8DDE-3EB1755F9A5F}" type="presParOf" srcId="{AA52DF43-9C27-4229-B65B-693091F35EE0}" destId="{A82D2772-F10B-4D4C-956C-9D9F559DE7B4}" srcOrd="3" destOrd="0" presId="urn:microsoft.com/office/officeart/2005/8/layout/orgChart1"/>
    <dgm:cxn modelId="{321C795F-A059-4E1B-B3D7-A025935BE2F7}" type="presParOf" srcId="{A82D2772-F10B-4D4C-956C-9D9F559DE7B4}" destId="{6A30E63D-9C34-4D7B-8D8E-93A1FC4C9AE9}" srcOrd="0" destOrd="0" presId="urn:microsoft.com/office/officeart/2005/8/layout/orgChart1"/>
    <dgm:cxn modelId="{84F387D1-A58B-4866-93E2-64F1CAE0563C}" type="presParOf" srcId="{6A30E63D-9C34-4D7B-8D8E-93A1FC4C9AE9}" destId="{9107559C-6F3C-4BF3-98B1-81EB24C095B2}" srcOrd="0" destOrd="0" presId="urn:microsoft.com/office/officeart/2005/8/layout/orgChart1"/>
    <dgm:cxn modelId="{BAEE7B59-CE02-4B0A-9B17-F586BB15CCAB}" type="presParOf" srcId="{6A30E63D-9C34-4D7B-8D8E-93A1FC4C9AE9}" destId="{2B839A50-2193-4716-8448-48165CDD39D6}" srcOrd="1" destOrd="0" presId="urn:microsoft.com/office/officeart/2005/8/layout/orgChart1"/>
    <dgm:cxn modelId="{F614CBF4-9263-4DB4-AE9B-EF97850DC13C}" type="presParOf" srcId="{A82D2772-F10B-4D4C-956C-9D9F559DE7B4}" destId="{6B6E63F1-BA9C-429D-9DE3-324A4BE782D7}" srcOrd="1" destOrd="0" presId="urn:microsoft.com/office/officeart/2005/8/layout/orgChart1"/>
    <dgm:cxn modelId="{C6078C6A-038A-4E9F-AB44-E150CB64B257}" type="presParOf" srcId="{A82D2772-F10B-4D4C-956C-9D9F559DE7B4}" destId="{60536E4A-27C8-48AB-A510-923C92D5BC99}" srcOrd="2" destOrd="0" presId="urn:microsoft.com/office/officeart/2005/8/layout/orgChart1"/>
    <dgm:cxn modelId="{62535242-40DA-4F7C-8AA7-12B6EB1DBBD3}" type="presParOf" srcId="{AA52DF43-9C27-4229-B65B-693091F35EE0}" destId="{0A6F49C3-5C98-4521-BDC9-997C9A2D5A0E}" srcOrd="4" destOrd="0" presId="urn:microsoft.com/office/officeart/2005/8/layout/orgChart1"/>
    <dgm:cxn modelId="{2D2158DA-53EE-4C5D-B290-CC1A2136E34F}" type="presParOf" srcId="{AA52DF43-9C27-4229-B65B-693091F35EE0}" destId="{1DA85E30-9324-4F62-92A6-18FBA7DEDEDC}" srcOrd="5" destOrd="0" presId="urn:microsoft.com/office/officeart/2005/8/layout/orgChart1"/>
    <dgm:cxn modelId="{026641A9-819B-4B19-B3BC-7519CAD79903}" type="presParOf" srcId="{1DA85E30-9324-4F62-92A6-18FBA7DEDEDC}" destId="{DF617CDE-628A-4DFC-A794-5BA6743546C6}" srcOrd="0" destOrd="0" presId="urn:microsoft.com/office/officeart/2005/8/layout/orgChart1"/>
    <dgm:cxn modelId="{DBE92477-AA32-4824-BF95-2FDAF6DDB1ED}" type="presParOf" srcId="{DF617CDE-628A-4DFC-A794-5BA6743546C6}" destId="{33F6523A-A225-48D5-8EA1-FD7E1E293232}" srcOrd="0" destOrd="0" presId="urn:microsoft.com/office/officeart/2005/8/layout/orgChart1"/>
    <dgm:cxn modelId="{487FDE98-DF42-49C3-A77E-5D606BA401E6}" type="presParOf" srcId="{DF617CDE-628A-4DFC-A794-5BA6743546C6}" destId="{443FA93F-7F13-4AC5-94F1-741B2DFE8517}" srcOrd="1" destOrd="0" presId="urn:microsoft.com/office/officeart/2005/8/layout/orgChart1"/>
    <dgm:cxn modelId="{FA32EDA3-BA61-4484-8FA7-03BE33A7CF5B}" type="presParOf" srcId="{1DA85E30-9324-4F62-92A6-18FBA7DEDEDC}" destId="{350A75A5-5676-40F5-B135-07347C517850}" srcOrd="1" destOrd="0" presId="urn:microsoft.com/office/officeart/2005/8/layout/orgChart1"/>
    <dgm:cxn modelId="{DE8F09F3-19CF-4C7F-955C-BF99BFD4C46B}" type="presParOf" srcId="{1DA85E30-9324-4F62-92A6-18FBA7DEDEDC}" destId="{FC01C9D7-33B2-42EF-A82A-858D751C0D5F}" srcOrd="2" destOrd="0" presId="urn:microsoft.com/office/officeart/2005/8/layout/orgChart1"/>
    <dgm:cxn modelId="{2B626DE3-CDEE-4C76-AA32-DFC7DD24D2B3}" type="presParOf" srcId="{AA52DF43-9C27-4229-B65B-693091F35EE0}" destId="{811A6876-359B-4EC7-96A8-9E1342C6ECE9}" srcOrd="6" destOrd="0" presId="urn:microsoft.com/office/officeart/2005/8/layout/orgChart1"/>
    <dgm:cxn modelId="{F286570C-C075-4FCE-A76A-207D1DA09EEF}" type="presParOf" srcId="{AA52DF43-9C27-4229-B65B-693091F35EE0}" destId="{27A10210-AD23-4D27-B77F-1C5780144FFE}" srcOrd="7" destOrd="0" presId="urn:microsoft.com/office/officeart/2005/8/layout/orgChart1"/>
    <dgm:cxn modelId="{513A0BC4-98F8-42EB-B767-ABCC5783D54E}" type="presParOf" srcId="{27A10210-AD23-4D27-B77F-1C5780144FFE}" destId="{00E5CE85-A617-4F22-9D23-B52B84F25251}" srcOrd="0" destOrd="0" presId="urn:microsoft.com/office/officeart/2005/8/layout/orgChart1"/>
    <dgm:cxn modelId="{963C0B2E-0591-4372-9532-E933D8D2B3B0}" type="presParOf" srcId="{00E5CE85-A617-4F22-9D23-B52B84F25251}" destId="{D0BCC961-2E9D-4EC0-99B4-0CB54C76518D}" srcOrd="0" destOrd="0" presId="urn:microsoft.com/office/officeart/2005/8/layout/orgChart1"/>
    <dgm:cxn modelId="{6BBD1415-F228-44AE-8126-587B2B9D33E2}" type="presParOf" srcId="{00E5CE85-A617-4F22-9D23-B52B84F25251}" destId="{A6032B9C-B253-4366-A430-52B4F7CA1B58}" srcOrd="1" destOrd="0" presId="urn:microsoft.com/office/officeart/2005/8/layout/orgChart1"/>
    <dgm:cxn modelId="{C171EFC8-8475-4E55-B7E6-1E4E67A5E143}" type="presParOf" srcId="{27A10210-AD23-4D27-B77F-1C5780144FFE}" destId="{29E103C2-53CC-41BA-8B73-474C9FB8BF6F}" srcOrd="1" destOrd="0" presId="urn:microsoft.com/office/officeart/2005/8/layout/orgChart1"/>
    <dgm:cxn modelId="{3CB39DA1-C3AC-4369-AAC8-B7F611B60162}" type="presParOf" srcId="{27A10210-AD23-4D27-B77F-1C5780144FFE}" destId="{4AD87B92-5678-4C98-9DB0-6157B2EEAA60}" srcOrd="2" destOrd="0" presId="urn:microsoft.com/office/officeart/2005/8/layout/orgChart1"/>
    <dgm:cxn modelId="{B8D40078-B7B8-4467-8B18-8B4F8D104B7C}" type="presParOf" srcId="{AA52DF43-9C27-4229-B65B-693091F35EE0}" destId="{5DC44784-5730-4192-ACB7-347E0143FD5C}" srcOrd="8" destOrd="0" presId="urn:microsoft.com/office/officeart/2005/8/layout/orgChart1"/>
    <dgm:cxn modelId="{7F25E840-C66C-41FC-822F-7B351DB50192}" type="presParOf" srcId="{AA52DF43-9C27-4229-B65B-693091F35EE0}" destId="{55E8B588-63AB-4DA0-8FDA-DC0D7C7781FB}" srcOrd="9" destOrd="0" presId="urn:microsoft.com/office/officeart/2005/8/layout/orgChart1"/>
    <dgm:cxn modelId="{0B2C2B81-9FF1-4F17-B1DE-CF15F7B7A143}" type="presParOf" srcId="{55E8B588-63AB-4DA0-8FDA-DC0D7C7781FB}" destId="{98839BB1-383C-43E4-8593-408BF1817E9D}" srcOrd="0" destOrd="0" presId="urn:microsoft.com/office/officeart/2005/8/layout/orgChart1"/>
    <dgm:cxn modelId="{1B332073-02AA-4C76-B558-E3D90EE6C8DD}" type="presParOf" srcId="{98839BB1-383C-43E4-8593-408BF1817E9D}" destId="{73041D19-4A60-4864-BBDB-C3B3C38227FA}" srcOrd="0" destOrd="0" presId="urn:microsoft.com/office/officeart/2005/8/layout/orgChart1"/>
    <dgm:cxn modelId="{B7891BD9-3ADC-4732-B649-9B53E316DA31}" type="presParOf" srcId="{98839BB1-383C-43E4-8593-408BF1817E9D}" destId="{8013532F-9D04-46C1-8F0E-7CD15A52D9DD}" srcOrd="1" destOrd="0" presId="urn:microsoft.com/office/officeart/2005/8/layout/orgChart1"/>
    <dgm:cxn modelId="{9444B5D2-E116-42C6-AC16-21726E1CD8C8}" type="presParOf" srcId="{55E8B588-63AB-4DA0-8FDA-DC0D7C7781FB}" destId="{D34C177D-1048-41B3-ABFF-2C415A9F4088}" srcOrd="1" destOrd="0" presId="urn:microsoft.com/office/officeart/2005/8/layout/orgChart1"/>
    <dgm:cxn modelId="{C9700A44-BA69-4701-80D9-AC6CE1B7487D}" type="presParOf" srcId="{55E8B588-63AB-4DA0-8FDA-DC0D7C7781FB}" destId="{E1B372BA-48DF-4F31-A007-D64A9CD4ABD2}" srcOrd="2" destOrd="0" presId="urn:microsoft.com/office/officeart/2005/8/layout/orgChart1"/>
    <dgm:cxn modelId="{AB1B095E-BDB6-4D56-A1B3-39ABFDE265FE}" type="presParOf" srcId="{AA4DC048-D418-4BF6-89F3-585C0E24E883}" destId="{AB13230D-EF97-48DB-8049-48E132013913}" srcOrd="2" destOrd="0" presId="urn:microsoft.com/office/officeart/2005/8/layout/orgChart1"/>
    <dgm:cxn modelId="{5FACED0B-D947-4B05-AFF3-C125CF7D494E}" type="presParOf" srcId="{AB13230D-EF97-48DB-8049-48E132013913}" destId="{56F6E24E-BA28-4880-8318-CC6EB513027B}" srcOrd="0" destOrd="0" presId="urn:microsoft.com/office/officeart/2005/8/layout/orgChart1"/>
    <dgm:cxn modelId="{09B2073F-6ECB-4F03-A6E3-3503ED3C8438}" type="presParOf" srcId="{AB13230D-EF97-48DB-8049-48E132013913}" destId="{802D611C-A394-4630-8F79-B8130E207DF2}" srcOrd="1" destOrd="0" presId="urn:microsoft.com/office/officeart/2005/8/layout/orgChart1"/>
    <dgm:cxn modelId="{C4AE7747-B755-4C61-B075-E5E3C9988078}" type="presParOf" srcId="{802D611C-A394-4630-8F79-B8130E207DF2}" destId="{610F2BD3-7867-4007-80D3-78F558AC817B}" srcOrd="0" destOrd="0" presId="urn:microsoft.com/office/officeart/2005/8/layout/orgChart1"/>
    <dgm:cxn modelId="{DC507F0A-9769-46E0-9691-1B9AE6297CDD}" type="presParOf" srcId="{610F2BD3-7867-4007-80D3-78F558AC817B}" destId="{5C5FBA79-CC2B-4A79-A357-BD1482AB1481}" srcOrd="0" destOrd="0" presId="urn:microsoft.com/office/officeart/2005/8/layout/orgChart1"/>
    <dgm:cxn modelId="{60080284-30AB-42DC-8618-63CB7344E99E}" type="presParOf" srcId="{610F2BD3-7867-4007-80D3-78F558AC817B}" destId="{C84A8851-CDBA-42E0-A5E1-0BAAF124150C}" srcOrd="1" destOrd="0" presId="urn:microsoft.com/office/officeart/2005/8/layout/orgChart1"/>
    <dgm:cxn modelId="{9610D1EE-F6CE-4AC3-A0D5-2390CDE5452E}" type="presParOf" srcId="{802D611C-A394-4630-8F79-B8130E207DF2}" destId="{C05F0024-900C-4339-AAC5-DCD74B673B09}" srcOrd="1" destOrd="0" presId="urn:microsoft.com/office/officeart/2005/8/layout/orgChart1"/>
    <dgm:cxn modelId="{61D7F492-ED7D-4B80-804A-03EBECE65736}" type="presParOf" srcId="{802D611C-A394-4630-8F79-B8130E207DF2}" destId="{91DF59CF-D15C-40FA-A1DC-C7F18A0FA182}" srcOrd="2" destOrd="0" presId="urn:microsoft.com/office/officeart/2005/8/layout/orgChart1"/>
    <dgm:cxn modelId="{EA879ADB-C381-44B5-9608-6ED622FE05D3}" type="presParOf" srcId="{AB13230D-EF97-48DB-8049-48E132013913}" destId="{6BD2C7AA-A546-4203-8648-110E447EA4E9}" srcOrd="2" destOrd="0" presId="urn:microsoft.com/office/officeart/2005/8/layout/orgChart1"/>
    <dgm:cxn modelId="{E755034F-E428-491F-86A6-D1507F3BFE89}" type="presParOf" srcId="{AB13230D-EF97-48DB-8049-48E132013913}" destId="{469DEF8B-7E68-4DCA-BBD2-CF932B6DEE21}" srcOrd="3" destOrd="0" presId="urn:microsoft.com/office/officeart/2005/8/layout/orgChart1"/>
    <dgm:cxn modelId="{9ABB2062-799C-4773-BB41-14302A6C7A5C}" type="presParOf" srcId="{469DEF8B-7E68-4DCA-BBD2-CF932B6DEE21}" destId="{E1AE7049-7D22-4C2A-8A28-4250D6870F45}" srcOrd="0" destOrd="0" presId="urn:microsoft.com/office/officeart/2005/8/layout/orgChart1"/>
    <dgm:cxn modelId="{03348CEE-6146-41F3-A660-46AD0EAE8ABF}" type="presParOf" srcId="{E1AE7049-7D22-4C2A-8A28-4250D6870F45}" destId="{96D7878D-D75D-41DC-871A-C17F54F18761}" srcOrd="0" destOrd="0" presId="urn:microsoft.com/office/officeart/2005/8/layout/orgChart1"/>
    <dgm:cxn modelId="{470DA674-60E7-4E78-8147-5D9C99E5F059}" type="presParOf" srcId="{E1AE7049-7D22-4C2A-8A28-4250D6870F45}" destId="{937DA8E1-1273-47B0-8B6A-C8DEFB14E56E}" srcOrd="1" destOrd="0" presId="urn:microsoft.com/office/officeart/2005/8/layout/orgChart1"/>
    <dgm:cxn modelId="{D23C4A33-DBF3-4B9B-9280-E4DC525AB6C2}" type="presParOf" srcId="{469DEF8B-7E68-4DCA-BBD2-CF932B6DEE21}" destId="{D937BCAA-DEE3-4873-B0B6-86C6E653D8AF}" srcOrd="1" destOrd="0" presId="urn:microsoft.com/office/officeart/2005/8/layout/orgChart1"/>
    <dgm:cxn modelId="{7CADDD86-22EB-4DB6-97A5-60476F7DD948}" type="presParOf" srcId="{469DEF8B-7E68-4DCA-BBD2-CF932B6DEE21}" destId="{B178E851-41A1-47DD-BBA6-B57AEC35C71F}" srcOrd="2" destOrd="0" presId="urn:microsoft.com/office/officeart/2005/8/layout/orgChart1"/>
    <dgm:cxn modelId="{FBCC3CE0-A129-4A32-B5AA-FC90BA7E9E14}" type="presParOf" srcId="{AB13230D-EF97-48DB-8049-48E132013913}" destId="{81B1937B-DD43-4E32-8BD6-BE7202C22344}" srcOrd="4" destOrd="0" presId="urn:microsoft.com/office/officeart/2005/8/layout/orgChart1"/>
    <dgm:cxn modelId="{5BB45C0E-6192-43BB-A9E1-5C6F026E6EB6}" type="presParOf" srcId="{AB13230D-EF97-48DB-8049-48E132013913}" destId="{FEC0F441-E35A-4FA7-BB48-0E61277A5E0B}" srcOrd="5" destOrd="0" presId="urn:microsoft.com/office/officeart/2005/8/layout/orgChart1"/>
    <dgm:cxn modelId="{7778296C-2FDE-4C19-ACDB-46FF51AE4EB6}" type="presParOf" srcId="{FEC0F441-E35A-4FA7-BB48-0E61277A5E0B}" destId="{413C1E72-D696-4531-903C-4A635F53927D}" srcOrd="0" destOrd="0" presId="urn:microsoft.com/office/officeart/2005/8/layout/orgChart1"/>
    <dgm:cxn modelId="{BFF8C5E4-9B7E-43C4-90F8-79A71FE2A25B}" type="presParOf" srcId="{413C1E72-D696-4531-903C-4A635F53927D}" destId="{93F8B935-F73A-4798-BF54-4CCBC6CFBBF5}" srcOrd="0" destOrd="0" presId="urn:microsoft.com/office/officeart/2005/8/layout/orgChart1"/>
    <dgm:cxn modelId="{D5D37FF5-8176-4E6A-A5E7-BF5CAD5D539B}" type="presParOf" srcId="{413C1E72-D696-4531-903C-4A635F53927D}" destId="{46CCDF34-FF45-4CB1-88C9-A38FBCFD5A3C}" srcOrd="1" destOrd="0" presId="urn:microsoft.com/office/officeart/2005/8/layout/orgChart1"/>
    <dgm:cxn modelId="{035A0DFB-A2BC-49A7-94F0-759AC777060C}" type="presParOf" srcId="{FEC0F441-E35A-4FA7-BB48-0E61277A5E0B}" destId="{4B7CEF68-45B3-4BB0-94D0-A57A098C742A}" srcOrd="1" destOrd="0" presId="urn:microsoft.com/office/officeart/2005/8/layout/orgChart1"/>
    <dgm:cxn modelId="{01904348-FC64-4523-A46B-D7D910153247}" type="presParOf" srcId="{FEC0F441-E35A-4FA7-BB48-0E61277A5E0B}" destId="{C460CC33-662B-4D18-A39C-51E49BEB61A6}" srcOrd="2" destOrd="0" presId="urn:microsoft.com/office/officeart/2005/8/layout/orgChart1"/>
    <dgm:cxn modelId="{D09F52EF-F4AA-4894-B81F-EEAA6C0914C2}" type="presParOf" srcId="{AB13230D-EF97-48DB-8049-48E132013913}" destId="{1D443F89-EE1A-4587-8026-2DAF4F422C48}" srcOrd="6" destOrd="0" presId="urn:microsoft.com/office/officeart/2005/8/layout/orgChart1"/>
    <dgm:cxn modelId="{A2374ABC-4941-479F-ABD3-6C4476E32CD3}" type="presParOf" srcId="{AB13230D-EF97-48DB-8049-48E132013913}" destId="{EB967F5A-6951-4D15-8B66-7946FBF025D8}" srcOrd="7" destOrd="0" presId="urn:microsoft.com/office/officeart/2005/8/layout/orgChart1"/>
    <dgm:cxn modelId="{485B2622-58DA-48A4-872B-6A40308B143E}" type="presParOf" srcId="{EB967F5A-6951-4D15-8B66-7946FBF025D8}" destId="{C601260B-6A2A-4C3B-A84D-664C144BA93B}" srcOrd="0" destOrd="0" presId="urn:microsoft.com/office/officeart/2005/8/layout/orgChart1"/>
    <dgm:cxn modelId="{1D1F9077-092E-4D9A-923F-1E567A818073}" type="presParOf" srcId="{C601260B-6A2A-4C3B-A84D-664C144BA93B}" destId="{3A6D2275-4509-4AB5-B7CE-AD8A71695465}" srcOrd="0" destOrd="0" presId="urn:microsoft.com/office/officeart/2005/8/layout/orgChart1"/>
    <dgm:cxn modelId="{A8FBAF69-6634-44BF-8AAE-B5C498BFD4C6}" type="presParOf" srcId="{C601260B-6A2A-4C3B-A84D-664C144BA93B}" destId="{EB1FFA6C-BE71-4A83-847F-7000FC438F71}" srcOrd="1" destOrd="0" presId="urn:microsoft.com/office/officeart/2005/8/layout/orgChart1"/>
    <dgm:cxn modelId="{99BEB65B-A80E-4097-8217-7DBBBAD362F6}" type="presParOf" srcId="{EB967F5A-6951-4D15-8B66-7946FBF025D8}" destId="{502F9D6D-E2D6-48DD-8B09-A33A253A1069}" srcOrd="1" destOrd="0" presId="urn:microsoft.com/office/officeart/2005/8/layout/orgChart1"/>
    <dgm:cxn modelId="{0E19BDB1-F548-4F05-B91F-7FDE32E3BAC2}" type="presParOf" srcId="{EB967F5A-6951-4D15-8B66-7946FBF025D8}" destId="{8D069754-5A68-4A13-8E30-F79BA2231F2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Jefe(a) de Registros y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Enlace C5 y Porte de </a:t>
          </a:r>
          <a:r>
            <a:rPr lang="es-MX" altLang="es-MX" sz="1200" dirty="0" smtClean="0">
              <a:latin typeface="+mn-lt"/>
            </a:rPr>
            <a:t>Arma</a:t>
          </a:r>
          <a:endParaRPr lang="es-MX" altLang="es-MX" sz="1200" dirty="0" smtClean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  <a:cs typeface="Calibri" panose="020F0502020204030204" pitchFamily="34" charset="0"/>
            </a:rPr>
            <a:t>Coordinador(a)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  <a:cs typeface="Calibri" panose="020F0502020204030204" pitchFamily="34" charset="0"/>
            </a:rPr>
            <a:t>de FORTASEG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  <a:cs typeface="Calibri" panose="020F0502020204030204" pitchFamily="34" charset="0"/>
            </a:rPr>
            <a:t>84528</a:t>
          </a:r>
          <a:endParaRPr lang="es-ES" sz="1200" dirty="0">
            <a:latin typeface="+mn-lt"/>
            <a:cs typeface="Calibri" panose="020F0502020204030204" pitchFamily="34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E156C167-E52E-42DF-AF89-BD526F6AE04B}">
      <dgm:prSet custT="1"/>
      <dgm:spPr/>
      <dgm:t>
        <a:bodyPr/>
        <a:lstStyle/>
        <a:p>
          <a:r>
            <a:rPr lang="es-MX" altLang="es-MX" sz="1200" dirty="0" smtClean="0">
              <a:latin typeface="+mn-lt"/>
              <a:cs typeface="Calibri" panose="020F0502020204030204" pitchFamily="34" charset="0"/>
            </a:rPr>
            <a:t>Auxiliar Administrativo(a</a:t>
          </a:r>
          <a:r>
            <a:rPr lang="es-MX" altLang="es-MX" sz="1200" dirty="0" smtClean="0">
              <a:latin typeface="+mn-lt"/>
              <a:cs typeface="Calibri" panose="020F0502020204030204" pitchFamily="34" charset="0"/>
            </a:rPr>
            <a:t>)</a:t>
          </a:r>
          <a:endParaRPr lang="es-MX" altLang="es-MX" sz="1200" dirty="0" smtClean="0">
            <a:latin typeface="+mn-lt"/>
            <a:cs typeface="Calibri" panose="020F0502020204030204" pitchFamily="34" charset="0"/>
          </a:endParaRPr>
        </a:p>
      </dgm:t>
    </dgm:pt>
    <dgm:pt modelId="{F6BC0D6F-AF51-4C9D-BF90-A99298E0385F}" type="parTrans" cxnId="{9C3435E5-4106-4C0F-ADAA-AD6048E0BC71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5DA4F39D-D6B2-4743-85E7-2DB8DE18B1D8}" type="sibTrans" cxnId="{9C3435E5-4106-4C0F-ADAA-AD6048E0BC71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4CD75966-92CE-4AF7-B0EF-F4DCCDE5946E}">
      <dgm:prSet custT="1"/>
      <dgm:spPr/>
      <dgm:t>
        <a:bodyPr/>
        <a:lstStyle/>
        <a:p>
          <a:r>
            <a:rPr lang="es-ES" sz="1200" dirty="0" smtClean="0">
              <a:latin typeface="+mn-lt"/>
            </a:rPr>
            <a:t>Jefe(a) de </a:t>
          </a:r>
          <a:r>
            <a:rPr lang="es-ES" sz="1200" dirty="0" smtClean="0">
              <a:latin typeface="+mn-lt"/>
            </a:rPr>
            <a:t>CISEC</a:t>
          </a:r>
          <a:endParaRPr lang="es-ES" sz="1200" dirty="0" smtClean="0">
            <a:latin typeface="+mn-lt"/>
          </a:endParaRPr>
        </a:p>
      </dgm:t>
    </dgm:pt>
    <dgm:pt modelId="{EA13A467-0517-40FC-B8E1-FABF5D76345D}" type="parTrans" cxnId="{529AB5F8-3A4C-4E2F-A94D-A5D2F0CAF2B2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7FC43CB1-96F9-4B1A-8ADD-F193D7ED8B27}" type="sibTrans" cxnId="{529AB5F8-3A4C-4E2F-A94D-A5D2F0CAF2B2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EBDF1C3C-CA57-4896-8D05-B2D72F96F299}">
      <dgm:prSet custT="1"/>
      <dgm:spPr/>
      <dgm:t>
        <a:bodyPr/>
        <a:lstStyle/>
        <a:p>
          <a:r>
            <a:rPr lang="es-MX" altLang="es-MX" sz="1200" dirty="0" smtClean="0">
              <a:latin typeface="+mn-lt"/>
            </a:rPr>
            <a:t>Auxiliar </a:t>
          </a:r>
          <a:endParaRPr lang="es-MX" altLang="es-MX" sz="1200" dirty="0" smtClean="0">
            <a:latin typeface="+mn-lt"/>
          </a:endParaRPr>
        </a:p>
        <a:p>
          <a:r>
            <a:rPr lang="es-MX" sz="1200" dirty="0" smtClean="0">
              <a:latin typeface="+mn-lt"/>
            </a:rPr>
            <a:t>Supervisor(a)</a:t>
          </a:r>
          <a:endParaRPr lang="es-ES" sz="1200" dirty="0">
            <a:latin typeface="+mn-lt"/>
          </a:endParaRPr>
        </a:p>
      </dgm:t>
    </dgm:pt>
    <dgm:pt modelId="{D5639233-694E-4C26-BB32-15233AA6FAA0}" type="parTrans" cxnId="{D96A7733-CFD3-491B-B6F1-8D22473A93F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7A1D78F-A244-403C-A173-2AB5DFFFEDF7}" type="sibTrans" cxnId="{D96A7733-CFD3-491B-B6F1-8D22473A93F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2F3BF4F-CCF9-4FBF-AA7C-136B2903FB06}">
      <dgm:prSet custT="1"/>
      <dgm:spPr/>
      <dgm:t>
        <a:bodyPr/>
        <a:lstStyle/>
        <a:p>
          <a:r>
            <a:rPr lang="es-ES" sz="1200" dirty="0" smtClean="0">
              <a:latin typeface="+mn-lt"/>
            </a:rPr>
            <a:t>Auxiliar Administrativo(a</a:t>
          </a:r>
          <a:r>
            <a:rPr lang="es-ES" sz="1200" dirty="0" smtClean="0">
              <a:latin typeface="+mn-lt"/>
            </a:rPr>
            <a:t>)</a:t>
          </a:r>
          <a:endParaRPr lang="es-ES" sz="1200" dirty="0" smtClean="0">
            <a:latin typeface="+mn-lt"/>
          </a:endParaRPr>
        </a:p>
      </dgm:t>
    </dgm:pt>
    <dgm:pt modelId="{DCC88CB9-97D3-4D4D-995F-3B2617422AE4}" type="parTrans" cxnId="{A9C8362D-2AAD-4DCB-A3AB-397EB0E6A46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3D55B8D-6EC2-4200-84F7-79AA03BD13B2}" type="sibTrans" cxnId="{A9C8362D-2AAD-4DCB-A3AB-397EB0E6A46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284EC8F-E622-4610-95C4-4D853BB91C30}">
      <dgm:prSet custT="1"/>
      <dgm:spPr/>
      <dgm:t>
        <a:bodyPr/>
        <a:lstStyle/>
        <a:p>
          <a:r>
            <a:rPr lang="es-ES" altLang="es-MX" sz="1200" dirty="0" smtClean="0">
              <a:latin typeface="+mn-lt"/>
            </a:rPr>
            <a:t>Analistas</a:t>
          </a:r>
          <a:endParaRPr lang="es-ES" altLang="es-MX" sz="1200" dirty="0" smtClean="0">
            <a:latin typeface="+mn-lt"/>
          </a:endParaRPr>
        </a:p>
      </dgm:t>
    </dgm:pt>
    <dgm:pt modelId="{B4CF2956-44C2-4C6A-A6DF-63DC35BC5969}" type="parTrans" cxnId="{6FB5AC47-07EC-4360-B675-F0C67111D2A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7B9F6A7C-8F14-480B-949B-7791DE17F089}" type="sibTrans" cxnId="{6FB5AC47-07EC-4360-B675-F0C67111D2A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421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3" custScaleX="105571" custLinFactNeighborX="-8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1467FD07-F86E-4F88-B351-21A87998DFE0}" type="pres">
      <dgm:prSet presAssocID="{D5639233-694E-4C26-BB32-15233AA6FAA0}" presName="Name35" presStyleLbl="parChTrans1D3" presStyleIdx="0" presStyleCnt="3"/>
      <dgm:spPr/>
      <dgm:t>
        <a:bodyPr/>
        <a:lstStyle/>
        <a:p>
          <a:endParaRPr lang="es-MX"/>
        </a:p>
      </dgm:t>
    </dgm:pt>
    <dgm:pt modelId="{B7AE0FFE-2ACC-414B-A354-78DB6E7FA01E}" type="pres">
      <dgm:prSet presAssocID="{EBDF1C3C-CA57-4896-8D05-B2D72F96F299}" presName="hierRoot2" presStyleCnt="0">
        <dgm:presLayoutVars>
          <dgm:hierBranch val="init"/>
        </dgm:presLayoutVars>
      </dgm:prSet>
      <dgm:spPr/>
    </dgm:pt>
    <dgm:pt modelId="{BB3CAA0B-3FFB-4BE1-A26F-1DA140527225}" type="pres">
      <dgm:prSet presAssocID="{EBDF1C3C-CA57-4896-8D05-B2D72F96F299}" presName="rootComposite" presStyleCnt="0"/>
      <dgm:spPr/>
    </dgm:pt>
    <dgm:pt modelId="{A2DC1B34-A23E-4C66-99C0-795104577C64}" type="pres">
      <dgm:prSet presAssocID="{EBDF1C3C-CA57-4896-8D05-B2D72F96F299}" presName="rootText" presStyleLbl="node3" presStyleIdx="0" presStyleCnt="3" custScaleX="105571" custLinFactNeighborX="-28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29299-B75E-4E1C-A15B-7D548635CA09}" type="pres">
      <dgm:prSet presAssocID="{EBDF1C3C-CA57-4896-8D05-B2D72F96F299}" presName="rootConnector" presStyleLbl="node3" presStyleIdx="0" presStyleCnt="3"/>
      <dgm:spPr/>
      <dgm:t>
        <a:bodyPr/>
        <a:lstStyle/>
        <a:p>
          <a:endParaRPr lang="es-ES"/>
        </a:p>
      </dgm:t>
    </dgm:pt>
    <dgm:pt modelId="{A181F415-870E-46E4-8DBD-30FF3DDF9052}" type="pres">
      <dgm:prSet presAssocID="{EBDF1C3C-CA57-4896-8D05-B2D72F96F299}" presName="hierChild4" presStyleCnt="0"/>
      <dgm:spPr/>
    </dgm:pt>
    <dgm:pt modelId="{D7B2429F-5015-45A7-AE13-65C3F22AF44F}" type="pres">
      <dgm:prSet presAssocID="{EBDF1C3C-CA57-4896-8D05-B2D72F96F299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069EE926-4E8B-4A11-B03C-70F969A0563F}" type="pres">
      <dgm:prSet presAssocID="{F6BC0D6F-AF51-4C9D-BF90-A99298E0385F}" presName="Name37" presStyleLbl="parChTrans1D2" presStyleIdx="1" presStyleCnt="3"/>
      <dgm:spPr/>
      <dgm:t>
        <a:bodyPr/>
        <a:lstStyle/>
        <a:p>
          <a:endParaRPr lang="es-MX"/>
        </a:p>
      </dgm:t>
    </dgm:pt>
    <dgm:pt modelId="{982207E2-F384-40D3-8BA6-4FF212D77E27}" type="pres">
      <dgm:prSet presAssocID="{E156C167-E52E-42DF-AF89-BD526F6AE04B}" presName="hierRoot2" presStyleCnt="0">
        <dgm:presLayoutVars>
          <dgm:hierBranch val="init"/>
        </dgm:presLayoutVars>
      </dgm:prSet>
      <dgm:spPr/>
    </dgm:pt>
    <dgm:pt modelId="{286BFB0C-3AA5-4C37-A435-938BAD36ABF5}" type="pres">
      <dgm:prSet presAssocID="{E156C167-E52E-42DF-AF89-BD526F6AE04B}" presName="rootComposite" presStyleCnt="0"/>
      <dgm:spPr/>
    </dgm:pt>
    <dgm:pt modelId="{C74C321D-6361-4781-B470-623130FEBBE5}" type="pres">
      <dgm:prSet presAssocID="{E156C167-E52E-42DF-AF89-BD526F6AE04B}" presName="rootText" presStyleLbl="node2" presStyleIdx="1" presStyleCnt="3" custScaleX="105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116EFD-90AA-4787-B1B9-4B5B9B219A3F}" type="pres">
      <dgm:prSet presAssocID="{E156C167-E52E-42DF-AF89-BD526F6AE04B}" presName="rootConnector" presStyleLbl="node2" presStyleIdx="1" presStyleCnt="3"/>
      <dgm:spPr/>
      <dgm:t>
        <a:bodyPr/>
        <a:lstStyle/>
        <a:p>
          <a:endParaRPr lang="es-ES"/>
        </a:p>
      </dgm:t>
    </dgm:pt>
    <dgm:pt modelId="{59779ACF-2163-4B5E-99EB-5C464D0B31D8}" type="pres">
      <dgm:prSet presAssocID="{E156C167-E52E-42DF-AF89-BD526F6AE04B}" presName="hierChild4" presStyleCnt="0"/>
      <dgm:spPr/>
    </dgm:pt>
    <dgm:pt modelId="{974EE3E1-445C-447C-A28A-9DB142F35D83}" type="pres">
      <dgm:prSet presAssocID="{E156C167-E52E-42DF-AF89-BD526F6AE04B}" presName="hierChild5" presStyleCnt="0"/>
      <dgm:spPr/>
    </dgm:pt>
    <dgm:pt modelId="{BB543049-9D18-47D6-AAE5-7412162953FE}" type="pres">
      <dgm:prSet presAssocID="{EA13A467-0517-40FC-B8E1-FABF5D76345D}" presName="Name37" presStyleLbl="parChTrans1D2" presStyleIdx="2" presStyleCnt="3"/>
      <dgm:spPr/>
      <dgm:t>
        <a:bodyPr/>
        <a:lstStyle/>
        <a:p>
          <a:endParaRPr lang="es-MX"/>
        </a:p>
      </dgm:t>
    </dgm:pt>
    <dgm:pt modelId="{7C44C9A4-AF0D-4C87-880A-E96EDD3B06A4}" type="pres">
      <dgm:prSet presAssocID="{4CD75966-92CE-4AF7-B0EF-F4DCCDE5946E}" presName="hierRoot2" presStyleCnt="0">
        <dgm:presLayoutVars>
          <dgm:hierBranch val="r"/>
        </dgm:presLayoutVars>
      </dgm:prSet>
      <dgm:spPr/>
    </dgm:pt>
    <dgm:pt modelId="{CA200E3F-10DE-4C35-8054-D4AD750CECEC}" type="pres">
      <dgm:prSet presAssocID="{4CD75966-92CE-4AF7-B0EF-F4DCCDE5946E}" presName="rootComposite" presStyleCnt="0"/>
      <dgm:spPr/>
    </dgm:pt>
    <dgm:pt modelId="{C7105E56-0425-4E03-B145-864CB930D75F}" type="pres">
      <dgm:prSet presAssocID="{4CD75966-92CE-4AF7-B0EF-F4DCCDE5946E}" presName="rootText" presStyleLbl="node2" presStyleIdx="2" presStyleCnt="3" custScaleX="105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D30408-3EC3-4C77-8FBC-5179F0AB41AC}" type="pres">
      <dgm:prSet presAssocID="{4CD75966-92CE-4AF7-B0EF-F4DCCDE5946E}" presName="rootConnector" presStyleLbl="node2" presStyleIdx="2" presStyleCnt="3"/>
      <dgm:spPr/>
      <dgm:t>
        <a:bodyPr/>
        <a:lstStyle/>
        <a:p>
          <a:endParaRPr lang="es-ES"/>
        </a:p>
      </dgm:t>
    </dgm:pt>
    <dgm:pt modelId="{DC9F09E0-B543-404D-954D-65C319B9366C}" type="pres">
      <dgm:prSet presAssocID="{4CD75966-92CE-4AF7-B0EF-F4DCCDE5946E}" presName="hierChild4" presStyleCnt="0"/>
      <dgm:spPr/>
    </dgm:pt>
    <dgm:pt modelId="{DE1AF482-3882-4E3B-B389-F119E6EDC17C}" type="pres">
      <dgm:prSet presAssocID="{DCC88CB9-97D3-4D4D-995F-3B2617422AE4}" presName="Name50" presStyleLbl="parChTrans1D3" presStyleIdx="1" presStyleCnt="3"/>
      <dgm:spPr/>
      <dgm:t>
        <a:bodyPr/>
        <a:lstStyle/>
        <a:p>
          <a:endParaRPr lang="es-MX"/>
        </a:p>
      </dgm:t>
    </dgm:pt>
    <dgm:pt modelId="{6890B7A6-ECCF-4E0F-9BAF-17C005BCFAEB}" type="pres">
      <dgm:prSet presAssocID="{32F3BF4F-CCF9-4FBF-AA7C-136B2903FB06}" presName="hierRoot2" presStyleCnt="0">
        <dgm:presLayoutVars>
          <dgm:hierBranch val="r"/>
        </dgm:presLayoutVars>
      </dgm:prSet>
      <dgm:spPr/>
    </dgm:pt>
    <dgm:pt modelId="{AD806CC4-B4F9-4C24-9881-F400FE35158D}" type="pres">
      <dgm:prSet presAssocID="{32F3BF4F-CCF9-4FBF-AA7C-136B2903FB06}" presName="rootComposite" presStyleCnt="0"/>
      <dgm:spPr/>
    </dgm:pt>
    <dgm:pt modelId="{BF67C622-D7F1-4C0D-9D4F-A4C956FF2008}" type="pres">
      <dgm:prSet presAssocID="{32F3BF4F-CCF9-4FBF-AA7C-136B2903FB06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7DB1F55-7660-459E-8891-AB9F276AE1E8}" type="pres">
      <dgm:prSet presAssocID="{32F3BF4F-CCF9-4FBF-AA7C-136B2903FB06}" presName="rootConnector" presStyleLbl="node3" presStyleIdx="1" presStyleCnt="3"/>
      <dgm:spPr/>
      <dgm:t>
        <a:bodyPr/>
        <a:lstStyle/>
        <a:p>
          <a:endParaRPr lang="es-ES"/>
        </a:p>
      </dgm:t>
    </dgm:pt>
    <dgm:pt modelId="{1310CC6D-E5BA-4526-B39A-48AE6DC25B0D}" type="pres">
      <dgm:prSet presAssocID="{32F3BF4F-CCF9-4FBF-AA7C-136B2903FB06}" presName="hierChild4" presStyleCnt="0"/>
      <dgm:spPr/>
    </dgm:pt>
    <dgm:pt modelId="{1BA2739F-52EB-4446-8B69-EA5292A2E170}" type="pres">
      <dgm:prSet presAssocID="{32F3BF4F-CCF9-4FBF-AA7C-136B2903FB06}" presName="hierChild5" presStyleCnt="0"/>
      <dgm:spPr/>
    </dgm:pt>
    <dgm:pt modelId="{98A2485C-180C-4E5D-AF3F-D7CCA49832DD}" type="pres">
      <dgm:prSet presAssocID="{B4CF2956-44C2-4C6A-A6DF-63DC35BC5969}" presName="Name50" presStyleLbl="parChTrans1D3" presStyleIdx="2" presStyleCnt="3"/>
      <dgm:spPr/>
      <dgm:t>
        <a:bodyPr/>
        <a:lstStyle/>
        <a:p>
          <a:endParaRPr lang="es-MX"/>
        </a:p>
      </dgm:t>
    </dgm:pt>
    <dgm:pt modelId="{BB12C40F-590E-41C9-A7FD-23AC15E2830E}" type="pres">
      <dgm:prSet presAssocID="{3284EC8F-E622-4610-95C4-4D853BB91C30}" presName="hierRoot2" presStyleCnt="0">
        <dgm:presLayoutVars>
          <dgm:hierBranch val="init"/>
        </dgm:presLayoutVars>
      </dgm:prSet>
      <dgm:spPr/>
    </dgm:pt>
    <dgm:pt modelId="{8EC2623D-3584-45D3-8015-BD1800CBA9DD}" type="pres">
      <dgm:prSet presAssocID="{3284EC8F-E622-4610-95C4-4D853BB91C30}" presName="rootComposite" presStyleCnt="0"/>
      <dgm:spPr/>
    </dgm:pt>
    <dgm:pt modelId="{9C8DAE61-E010-43CF-ACA7-4ED0B0854C26}" type="pres">
      <dgm:prSet presAssocID="{3284EC8F-E622-4610-95C4-4D853BB91C30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5993E-AE65-410E-9DFD-F192C9B2F331}" type="pres">
      <dgm:prSet presAssocID="{3284EC8F-E622-4610-95C4-4D853BB91C30}" presName="rootConnector" presStyleLbl="node3" presStyleIdx="2" presStyleCnt="3"/>
      <dgm:spPr/>
      <dgm:t>
        <a:bodyPr/>
        <a:lstStyle/>
        <a:p>
          <a:endParaRPr lang="es-ES"/>
        </a:p>
      </dgm:t>
    </dgm:pt>
    <dgm:pt modelId="{8028CD74-FB5F-45B5-9BD0-1FB513A3BCFE}" type="pres">
      <dgm:prSet presAssocID="{3284EC8F-E622-4610-95C4-4D853BB91C30}" presName="hierChild4" presStyleCnt="0"/>
      <dgm:spPr/>
    </dgm:pt>
    <dgm:pt modelId="{F9B1AF8C-AD0B-4F6F-9DCE-CCA18CFAC965}" type="pres">
      <dgm:prSet presAssocID="{3284EC8F-E622-4610-95C4-4D853BB91C30}" presName="hierChild5" presStyleCnt="0"/>
      <dgm:spPr/>
    </dgm:pt>
    <dgm:pt modelId="{EAB14463-D510-49D0-951F-2BF577EB23B3}" type="pres">
      <dgm:prSet presAssocID="{4CD75966-92CE-4AF7-B0EF-F4DCCDE5946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F14AA582-3F77-4AA6-8D30-1267A7DF3EE8}" type="presOf" srcId="{3284EC8F-E622-4610-95C4-4D853BB91C30}" destId="{9C8DAE61-E010-43CF-ACA7-4ED0B0854C26}" srcOrd="0" destOrd="0" presId="urn:microsoft.com/office/officeart/2005/8/layout/orgChart1"/>
    <dgm:cxn modelId="{D8D8AC53-D809-46A0-8721-0213B2379790}" type="presOf" srcId="{E156C167-E52E-42DF-AF89-BD526F6AE04B}" destId="{C74C321D-6361-4781-B470-623130FEBBE5}" srcOrd="0" destOrd="0" presId="urn:microsoft.com/office/officeart/2005/8/layout/orgChart1"/>
    <dgm:cxn modelId="{F580BC97-E109-4FFA-B1E4-A15C986A53B6}" type="presOf" srcId="{4CD75966-92CE-4AF7-B0EF-F4DCCDE5946E}" destId="{C7105E56-0425-4E03-B145-864CB930D75F}" srcOrd="0" destOrd="0" presId="urn:microsoft.com/office/officeart/2005/8/layout/orgChart1"/>
    <dgm:cxn modelId="{4E22D5D3-FEFC-416E-BF69-DDE8F193985A}" type="presOf" srcId="{DCC88CB9-97D3-4D4D-995F-3B2617422AE4}" destId="{DE1AF482-3882-4E3B-B389-F119E6EDC17C}" srcOrd="0" destOrd="0" presId="urn:microsoft.com/office/officeart/2005/8/layout/orgChart1"/>
    <dgm:cxn modelId="{06183733-69D4-49E7-B53E-010A11884BAA}" type="presOf" srcId="{EBDF1C3C-CA57-4896-8D05-B2D72F96F299}" destId="{A2DC1B34-A23E-4C66-99C0-795104577C64}" srcOrd="0" destOrd="0" presId="urn:microsoft.com/office/officeart/2005/8/layout/orgChart1"/>
    <dgm:cxn modelId="{A9C8362D-2AAD-4DCB-A3AB-397EB0E6A460}" srcId="{4CD75966-92CE-4AF7-B0EF-F4DCCDE5946E}" destId="{32F3BF4F-CCF9-4FBF-AA7C-136B2903FB06}" srcOrd="0" destOrd="0" parTransId="{DCC88CB9-97D3-4D4D-995F-3B2617422AE4}" sibTransId="{C3D55B8D-6EC2-4200-84F7-79AA03BD13B2}"/>
    <dgm:cxn modelId="{9C3435E5-4106-4C0F-ADAA-AD6048E0BC71}" srcId="{9DEA55C1-E59C-4B5B-90DC-1D0B54C2B20C}" destId="{E156C167-E52E-42DF-AF89-BD526F6AE04B}" srcOrd="1" destOrd="0" parTransId="{F6BC0D6F-AF51-4C9D-BF90-A99298E0385F}" sibTransId="{5DA4F39D-D6B2-4743-85E7-2DB8DE18B1D8}"/>
    <dgm:cxn modelId="{F99FD00B-17F7-46C3-B455-D2AD038A97D2}" type="presOf" srcId="{4CD75966-92CE-4AF7-B0EF-F4DCCDE5946E}" destId="{B8D30408-3EC3-4C77-8FBC-5179F0AB41A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61F379E1-84AA-42FA-A729-59847C0FF882}" type="presOf" srcId="{EA13A467-0517-40FC-B8E1-FABF5D76345D}" destId="{BB543049-9D18-47D6-AAE5-7412162953FE}" srcOrd="0" destOrd="0" presId="urn:microsoft.com/office/officeart/2005/8/layout/orgChart1"/>
    <dgm:cxn modelId="{6C1FAAA1-FB57-4075-AA85-12234699438F}" type="presOf" srcId="{E156C167-E52E-42DF-AF89-BD526F6AE04B}" destId="{E1116EFD-90AA-4787-B1B9-4B5B9B219A3F}" srcOrd="1" destOrd="0" presId="urn:microsoft.com/office/officeart/2005/8/layout/orgChart1"/>
    <dgm:cxn modelId="{6FB5AC47-07EC-4360-B675-F0C67111D2A0}" srcId="{4CD75966-92CE-4AF7-B0EF-F4DCCDE5946E}" destId="{3284EC8F-E622-4610-95C4-4D853BB91C30}" srcOrd="1" destOrd="0" parTransId="{B4CF2956-44C2-4C6A-A6DF-63DC35BC5969}" sibTransId="{7B9F6A7C-8F14-480B-949B-7791DE17F089}"/>
    <dgm:cxn modelId="{9F75ADB0-2CBC-4B2C-A202-163BFC15B967}" type="presOf" srcId="{EBDF1C3C-CA57-4896-8D05-B2D72F96F299}" destId="{65D29299-B75E-4E1C-A15B-7D548635CA09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7A637397-1B41-439C-A9F5-C26E1DD4CF31}" type="presOf" srcId="{32F3BF4F-CCF9-4FBF-AA7C-136B2903FB06}" destId="{BF67C622-D7F1-4C0D-9D4F-A4C956FF2008}" srcOrd="0" destOrd="0" presId="urn:microsoft.com/office/officeart/2005/8/layout/orgChart1"/>
    <dgm:cxn modelId="{3101F42E-0690-4280-9BF6-CE10FD285BD9}" type="presOf" srcId="{3284EC8F-E622-4610-95C4-4D853BB91C30}" destId="{8875993E-AE65-410E-9DFD-F192C9B2F331}" srcOrd="1" destOrd="0" presId="urn:microsoft.com/office/officeart/2005/8/layout/orgChart1"/>
    <dgm:cxn modelId="{C2F40AAC-6EB9-4227-928D-0850D81036EB}" type="presOf" srcId="{F6BC0D6F-AF51-4C9D-BF90-A99298E0385F}" destId="{069EE926-4E8B-4A11-B03C-70F969A0563F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1BA606BD-F42A-4159-9C33-8BD65CD2272B}" type="presOf" srcId="{B4CF2956-44C2-4C6A-A6DF-63DC35BC5969}" destId="{98A2485C-180C-4E5D-AF3F-D7CCA49832DD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FABE78B3-9FCB-4B5A-BAEF-195C3296E024}" type="presOf" srcId="{32F3BF4F-CCF9-4FBF-AA7C-136B2903FB06}" destId="{07DB1F55-7660-459E-8891-AB9F276AE1E8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29AB5F8-3A4C-4E2F-A94D-A5D2F0CAF2B2}" srcId="{9DEA55C1-E59C-4B5B-90DC-1D0B54C2B20C}" destId="{4CD75966-92CE-4AF7-B0EF-F4DCCDE5946E}" srcOrd="2" destOrd="0" parTransId="{EA13A467-0517-40FC-B8E1-FABF5D76345D}" sibTransId="{7FC43CB1-96F9-4B1A-8ADD-F193D7ED8B27}"/>
    <dgm:cxn modelId="{D96A7733-CFD3-491B-B6F1-8D22473A93F4}" srcId="{41568039-9809-4B2B-BA51-64E0E23C2BBE}" destId="{EBDF1C3C-CA57-4896-8D05-B2D72F96F299}" srcOrd="0" destOrd="0" parTransId="{D5639233-694E-4C26-BB32-15233AA6FAA0}" sibTransId="{37A1D78F-A244-403C-A173-2AB5DFFFEDF7}"/>
    <dgm:cxn modelId="{CC261F2E-7A0B-450B-ADA1-659C789F02A4}" type="presOf" srcId="{D5639233-694E-4C26-BB32-15233AA6FAA0}" destId="{1467FD07-F86E-4F88-B351-21A87998DFE0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5812FC7D-B6EE-456C-A977-BF371B985775}" type="presParOf" srcId="{DBDE0C42-B65A-4FF4-A1B6-4A7374870D94}" destId="{1467FD07-F86E-4F88-B351-21A87998DFE0}" srcOrd="0" destOrd="0" presId="urn:microsoft.com/office/officeart/2005/8/layout/orgChart1"/>
    <dgm:cxn modelId="{A2AF2960-D32F-4FE9-AD82-D28C43B1ECA9}" type="presParOf" srcId="{DBDE0C42-B65A-4FF4-A1B6-4A7374870D94}" destId="{B7AE0FFE-2ACC-414B-A354-78DB6E7FA01E}" srcOrd="1" destOrd="0" presId="urn:microsoft.com/office/officeart/2005/8/layout/orgChart1"/>
    <dgm:cxn modelId="{04297626-30BF-4DBF-896A-B4D969AECEBF}" type="presParOf" srcId="{B7AE0FFE-2ACC-414B-A354-78DB6E7FA01E}" destId="{BB3CAA0B-3FFB-4BE1-A26F-1DA140527225}" srcOrd="0" destOrd="0" presId="urn:microsoft.com/office/officeart/2005/8/layout/orgChart1"/>
    <dgm:cxn modelId="{BD66E49C-3A68-4182-8152-4A784D69A84B}" type="presParOf" srcId="{BB3CAA0B-3FFB-4BE1-A26F-1DA140527225}" destId="{A2DC1B34-A23E-4C66-99C0-795104577C64}" srcOrd="0" destOrd="0" presId="urn:microsoft.com/office/officeart/2005/8/layout/orgChart1"/>
    <dgm:cxn modelId="{A45CB838-2555-470E-B1AE-439A7E489456}" type="presParOf" srcId="{BB3CAA0B-3FFB-4BE1-A26F-1DA140527225}" destId="{65D29299-B75E-4E1C-A15B-7D548635CA09}" srcOrd="1" destOrd="0" presId="urn:microsoft.com/office/officeart/2005/8/layout/orgChart1"/>
    <dgm:cxn modelId="{87C72923-17E3-4280-9ABE-B703772B1AFB}" type="presParOf" srcId="{B7AE0FFE-2ACC-414B-A354-78DB6E7FA01E}" destId="{A181F415-870E-46E4-8DBD-30FF3DDF9052}" srcOrd="1" destOrd="0" presId="urn:microsoft.com/office/officeart/2005/8/layout/orgChart1"/>
    <dgm:cxn modelId="{E450AF9D-EF5B-4B26-B629-184F9BEE59C1}" type="presParOf" srcId="{B7AE0FFE-2ACC-414B-A354-78DB6E7FA01E}" destId="{D7B2429F-5015-45A7-AE13-65C3F22AF44F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11845DC1-9DA7-4975-9566-AF002F94C762}" type="presParOf" srcId="{05E8A0F8-8F4A-4D16-B455-9B21EE5D83FA}" destId="{069EE926-4E8B-4A11-B03C-70F969A0563F}" srcOrd="2" destOrd="0" presId="urn:microsoft.com/office/officeart/2005/8/layout/orgChart1"/>
    <dgm:cxn modelId="{4C978BB4-BD8A-4556-B6E3-D3E9C68B0C73}" type="presParOf" srcId="{05E8A0F8-8F4A-4D16-B455-9B21EE5D83FA}" destId="{982207E2-F384-40D3-8BA6-4FF212D77E27}" srcOrd="3" destOrd="0" presId="urn:microsoft.com/office/officeart/2005/8/layout/orgChart1"/>
    <dgm:cxn modelId="{9BF4B5D3-0BD1-4736-B6C5-DA8C334A9278}" type="presParOf" srcId="{982207E2-F384-40D3-8BA6-4FF212D77E27}" destId="{286BFB0C-3AA5-4C37-A435-938BAD36ABF5}" srcOrd="0" destOrd="0" presId="urn:microsoft.com/office/officeart/2005/8/layout/orgChart1"/>
    <dgm:cxn modelId="{FD6C5242-9CC1-4DE5-8F17-78BDC03DACBA}" type="presParOf" srcId="{286BFB0C-3AA5-4C37-A435-938BAD36ABF5}" destId="{C74C321D-6361-4781-B470-623130FEBBE5}" srcOrd="0" destOrd="0" presId="urn:microsoft.com/office/officeart/2005/8/layout/orgChart1"/>
    <dgm:cxn modelId="{6DD6A12A-B6F9-4ADD-86E8-534854F0267F}" type="presParOf" srcId="{286BFB0C-3AA5-4C37-A435-938BAD36ABF5}" destId="{E1116EFD-90AA-4787-B1B9-4B5B9B219A3F}" srcOrd="1" destOrd="0" presId="urn:microsoft.com/office/officeart/2005/8/layout/orgChart1"/>
    <dgm:cxn modelId="{8F321C50-CE53-4956-B7E6-AFB2B5572287}" type="presParOf" srcId="{982207E2-F384-40D3-8BA6-4FF212D77E27}" destId="{59779ACF-2163-4B5E-99EB-5C464D0B31D8}" srcOrd="1" destOrd="0" presId="urn:microsoft.com/office/officeart/2005/8/layout/orgChart1"/>
    <dgm:cxn modelId="{CF05113D-8FD9-4F1B-9F69-F4CA429AF4C5}" type="presParOf" srcId="{982207E2-F384-40D3-8BA6-4FF212D77E27}" destId="{974EE3E1-445C-447C-A28A-9DB142F35D83}" srcOrd="2" destOrd="0" presId="urn:microsoft.com/office/officeart/2005/8/layout/orgChart1"/>
    <dgm:cxn modelId="{5511BBBF-E93F-4974-BCEF-98B922EAAC54}" type="presParOf" srcId="{05E8A0F8-8F4A-4D16-B455-9B21EE5D83FA}" destId="{BB543049-9D18-47D6-AAE5-7412162953FE}" srcOrd="4" destOrd="0" presId="urn:microsoft.com/office/officeart/2005/8/layout/orgChart1"/>
    <dgm:cxn modelId="{63C6CB72-C442-43AC-9C57-14B7EB4176D1}" type="presParOf" srcId="{05E8A0F8-8F4A-4D16-B455-9B21EE5D83FA}" destId="{7C44C9A4-AF0D-4C87-880A-E96EDD3B06A4}" srcOrd="5" destOrd="0" presId="urn:microsoft.com/office/officeart/2005/8/layout/orgChart1"/>
    <dgm:cxn modelId="{7C1EE6E9-91C4-4091-8DF4-E7028F95DDA5}" type="presParOf" srcId="{7C44C9A4-AF0D-4C87-880A-E96EDD3B06A4}" destId="{CA200E3F-10DE-4C35-8054-D4AD750CECEC}" srcOrd="0" destOrd="0" presId="urn:microsoft.com/office/officeart/2005/8/layout/orgChart1"/>
    <dgm:cxn modelId="{50C1B5FE-194E-4EB2-9C87-3281E9F2124F}" type="presParOf" srcId="{CA200E3F-10DE-4C35-8054-D4AD750CECEC}" destId="{C7105E56-0425-4E03-B145-864CB930D75F}" srcOrd="0" destOrd="0" presId="urn:microsoft.com/office/officeart/2005/8/layout/orgChart1"/>
    <dgm:cxn modelId="{69BA855D-153A-401A-8F1E-08154D36BAE6}" type="presParOf" srcId="{CA200E3F-10DE-4C35-8054-D4AD750CECEC}" destId="{B8D30408-3EC3-4C77-8FBC-5179F0AB41AC}" srcOrd="1" destOrd="0" presId="urn:microsoft.com/office/officeart/2005/8/layout/orgChart1"/>
    <dgm:cxn modelId="{6F0F2DFB-AAC4-4FE3-900B-2DC5A41EA780}" type="presParOf" srcId="{7C44C9A4-AF0D-4C87-880A-E96EDD3B06A4}" destId="{DC9F09E0-B543-404D-954D-65C319B9366C}" srcOrd="1" destOrd="0" presId="urn:microsoft.com/office/officeart/2005/8/layout/orgChart1"/>
    <dgm:cxn modelId="{3279F40B-8A3A-4B7B-BB13-8BAADB022A78}" type="presParOf" srcId="{DC9F09E0-B543-404D-954D-65C319B9366C}" destId="{DE1AF482-3882-4E3B-B389-F119E6EDC17C}" srcOrd="0" destOrd="0" presId="urn:microsoft.com/office/officeart/2005/8/layout/orgChart1"/>
    <dgm:cxn modelId="{9AA59315-EB96-4FDA-B229-1D36CAA03820}" type="presParOf" srcId="{DC9F09E0-B543-404D-954D-65C319B9366C}" destId="{6890B7A6-ECCF-4E0F-9BAF-17C005BCFAEB}" srcOrd="1" destOrd="0" presId="urn:microsoft.com/office/officeart/2005/8/layout/orgChart1"/>
    <dgm:cxn modelId="{05AC1AAF-8236-4697-9B2A-B0B82EDE5AB5}" type="presParOf" srcId="{6890B7A6-ECCF-4E0F-9BAF-17C005BCFAEB}" destId="{AD806CC4-B4F9-4C24-9881-F400FE35158D}" srcOrd="0" destOrd="0" presId="urn:microsoft.com/office/officeart/2005/8/layout/orgChart1"/>
    <dgm:cxn modelId="{C950E81D-7A59-425B-A0DC-43B0F551D34E}" type="presParOf" srcId="{AD806CC4-B4F9-4C24-9881-F400FE35158D}" destId="{BF67C622-D7F1-4C0D-9D4F-A4C956FF2008}" srcOrd="0" destOrd="0" presId="urn:microsoft.com/office/officeart/2005/8/layout/orgChart1"/>
    <dgm:cxn modelId="{1AE89E23-D400-46D9-B192-9AED63B1FBBC}" type="presParOf" srcId="{AD806CC4-B4F9-4C24-9881-F400FE35158D}" destId="{07DB1F55-7660-459E-8891-AB9F276AE1E8}" srcOrd="1" destOrd="0" presId="urn:microsoft.com/office/officeart/2005/8/layout/orgChart1"/>
    <dgm:cxn modelId="{53446B06-3BDB-4555-8263-58D3278F85AD}" type="presParOf" srcId="{6890B7A6-ECCF-4E0F-9BAF-17C005BCFAEB}" destId="{1310CC6D-E5BA-4526-B39A-48AE6DC25B0D}" srcOrd="1" destOrd="0" presId="urn:microsoft.com/office/officeart/2005/8/layout/orgChart1"/>
    <dgm:cxn modelId="{04048C3F-DA23-4515-BFA3-C1C17F2E8E13}" type="presParOf" srcId="{6890B7A6-ECCF-4E0F-9BAF-17C005BCFAEB}" destId="{1BA2739F-52EB-4446-8B69-EA5292A2E170}" srcOrd="2" destOrd="0" presId="urn:microsoft.com/office/officeart/2005/8/layout/orgChart1"/>
    <dgm:cxn modelId="{F5F7EDFA-927F-4907-A64D-F6239957D506}" type="presParOf" srcId="{DC9F09E0-B543-404D-954D-65C319B9366C}" destId="{98A2485C-180C-4E5D-AF3F-D7CCA49832DD}" srcOrd="2" destOrd="0" presId="urn:microsoft.com/office/officeart/2005/8/layout/orgChart1"/>
    <dgm:cxn modelId="{FCCAC003-AD34-4244-819F-5DBCE28A40D3}" type="presParOf" srcId="{DC9F09E0-B543-404D-954D-65C319B9366C}" destId="{BB12C40F-590E-41C9-A7FD-23AC15E2830E}" srcOrd="3" destOrd="0" presId="urn:microsoft.com/office/officeart/2005/8/layout/orgChart1"/>
    <dgm:cxn modelId="{8439D280-5821-4CD9-B328-F3F6BD447C2A}" type="presParOf" srcId="{BB12C40F-590E-41C9-A7FD-23AC15E2830E}" destId="{8EC2623D-3584-45D3-8015-BD1800CBA9DD}" srcOrd="0" destOrd="0" presId="urn:microsoft.com/office/officeart/2005/8/layout/orgChart1"/>
    <dgm:cxn modelId="{7F3E03DC-B847-4F1A-A335-C23F5E49EEB1}" type="presParOf" srcId="{8EC2623D-3584-45D3-8015-BD1800CBA9DD}" destId="{9C8DAE61-E010-43CF-ACA7-4ED0B0854C26}" srcOrd="0" destOrd="0" presId="urn:microsoft.com/office/officeart/2005/8/layout/orgChart1"/>
    <dgm:cxn modelId="{4E46E30A-D880-475E-8772-960A293394FB}" type="presParOf" srcId="{8EC2623D-3584-45D3-8015-BD1800CBA9DD}" destId="{8875993E-AE65-410E-9DFD-F192C9B2F331}" srcOrd="1" destOrd="0" presId="urn:microsoft.com/office/officeart/2005/8/layout/orgChart1"/>
    <dgm:cxn modelId="{76815A60-1723-4D26-BC38-45536E68A257}" type="presParOf" srcId="{BB12C40F-590E-41C9-A7FD-23AC15E2830E}" destId="{8028CD74-FB5F-45B5-9BD0-1FB513A3BCFE}" srcOrd="1" destOrd="0" presId="urn:microsoft.com/office/officeart/2005/8/layout/orgChart1"/>
    <dgm:cxn modelId="{F14F57D2-6456-4182-BE92-399C0AFE3E98}" type="presParOf" srcId="{BB12C40F-590E-41C9-A7FD-23AC15E2830E}" destId="{F9B1AF8C-AD0B-4F6F-9DCE-CCA18CFAC965}" srcOrd="2" destOrd="0" presId="urn:microsoft.com/office/officeart/2005/8/layout/orgChart1"/>
    <dgm:cxn modelId="{BE00458D-827C-4B58-AD34-252C17B91CB3}" type="presParOf" srcId="{7C44C9A4-AF0D-4C87-880A-E96EDD3B06A4}" destId="{EAB14463-D510-49D0-951F-2BF577EB23B3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Recursos </a:t>
          </a:r>
          <a:r>
            <a:rPr lang="es-MX" altLang="es-MX" sz="1200" dirty="0" smtClean="0">
              <a:latin typeface="Calibri" panose="020F0502020204030204" pitchFamily="34" charset="0"/>
            </a:rPr>
            <a:t>Financieros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BEF4DCC-56A0-464F-81F8-619E9E2B7C6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</a:rPr>
            <a:t>Analista</a:t>
          </a:r>
          <a:endParaRPr lang="es-MX" sz="1200" dirty="0" smtClean="0">
            <a:latin typeface="Calibri" panose="020F0502020204030204" pitchFamily="34" charset="0"/>
          </a:endParaRPr>
        </a:p>
      </dgm:t>
    </dgm:pt>
    <dgm:pt modelId="{774F6CA2-A695-4BF5-BDF0-3A1E107BBCE4}" type="parTrans" cxnId="{241A48B3-0B41-42A7-8C64-3E54BA426BED}">
      <dgm:prSet/>
      <dgm:spPr/>
      <dgm:t>
        <a:bodyPr/>
        <a:lstStyle/>
        <a:p>
          <a:endParaRPr lang="es-ES" sz="1200"/>
        </a:p>
      </dgm:t>
    </dgm:pt>
    <dgm:pt modelId="{32CF0190-52B1-4F2C-811C-4E01D5B689A9}" type="sibTrans" cxnId="{241A48B3-0B41-42A7-8C64-3E54BA426BED}">
      <dgm:prSet/>
      <dgm:spPr/>
      <dgm:t>
        <a:bodyPr/>
        <a:lstStyle/>
        <a:p>
          <a:endParaRPr lang="es-ES" sz="1200"/>
        </a:p>
      </dgm:t>
    </dgm:pt>
    <dgm:pt modelId="{4FBF7869-7B32-4B7F-8A1D-A2138B3C35A5}" type="asst">
      <dgm:prSet custT="1"/>
      <dgm:spPr/>
      <dgm:t>
        <a:bodyPr/>
        <a:lstStyle/>
        <a:p>
          <a:r>
            <a:rPr lang="es-MX" altLang="es-MX" sz="1200" dirty="0" smtClean="0">
              <a:latin typeface="Calibri" panose="020F0502020204030204" pitchFamily="34" charset="0"/>
            </a:rPr>
            <a:t>Secretaria(o) </a:t>
          </a:r>
          <a:r>
            <a:rPr lang="es-MX" altLang="es-MX" sz="1200" dirty="0" smtClean="0">
              <a:latin typeface="Calibri" panose="020F0502020204030204" pitchFamily="34" charset="0"/>
            </a:rPr>
            <a:t>D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25BC841C-ACDC-49C9-B090-947D2D43A748}" type="parTrans" cxnId="{AAEA9962-82AC-45FC-9894-CB85F0BFC524}">
      <dgm:prSet/>
      <dgm:spPr/>
      <dgm:t>
        <a:bodyPr/>
        <a:lstStyle/>
        <a:p>
          <a:endParaRPr lang="es-ES" sz="1200"/>
        </a:p>
      </dgm:t>
    </dgm:pt>
    <dgm:pt modelId="{16E07AD6-C81E-4F7A-9EDE-F97147D88F05}" type="sibTrans" cxnId="{AAEA9962-82AC-45FC-9894-CB85F0BFC524}">
      <dgm:prSet/>
      <dgm:spPr/>
      <dgm:t>
        <a:bodyPr/>
        <a:lstStyle/>
        <a:p>
          <a:endParaRPr lang="es-ES" sz="1200"/>
        </a:p>
      </dgm:t>
    </dgm:pt>
    <dgm:pt modelId="{9D6E8527-C30B-4E9F-A842-59C4406D4930}" type="asst">
      <dgm:prSet custT="1"/>
      <dgm:spPr/>
      <dgm:t>
        <a:bodyPr/>
        <a:lstStyle/>
        <a:p>
          <a:r>
            <a:rPr lang="es-MX" sz="1200" dirty="0" smtClean="0">
              <a:latin typeface="Calibri" panose="020F0502020204030204" pitchFamily="34" charset="0"/>
            </a:rPr>
            <a:t>Auxiliar Administrativo(a</a:t>
          </a:r>
          <a:r>
            <a:rPr lang="es-MX" sz="1200" dirty="0" smtClean="0">
              <a:latin typeface="Calibri" panose="020F0502020204030204" pitchFamily="34" charset="0"/>
            </a:rPr>
            <a:t>)</a:t>
          </a:r>
          <a:endParaRPr lang="es-MX" sz="1200" dirty="0" smtClean="0">
            <a:latin typeface="Calibri" panose="020F0502020204030204" pitchFamily="34" charset="0"/>
          </a:endParaRPr>
        </a:p>
      </dgm:t>
    </dgm:pt>
    <dgm:pt modelId="{C63A5924-3D89-41CF-BBAE-FD8279E6B5C9}" type="parTrans" cxnId="{81B7F041-41CF-4D97-AE22-ABB31C0D8C94}">
      <dgm:prSet/>
      <dgm:spPr/>
      <dgm:t>
        <a:bodyPr/>
        <a:lstStyle/>
        <a:p>
          <a:endParaRPr lang="es-ES" sz="1200"/>
        </a:p>
      </dgm:t>
    </dgm:pt>
    <dgm:pt modelId="{7B659BB6-2882-4A5D-8EE2-1B6DBB4D7E75}" type="sibTrans" cxnId="{81B7F041-41CF-4D97-AE22-ABB31C0D8C94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53723" custLinFactNeighborY="221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BA9B19B3-D857-4085-88D2-220932A55951}" type="pres">
      <dgm:prSet presAssocID="{774F6CA2-A695-4BF5-BDF0-3A1E107BBCE4}" presName="Name37" presStyleLbl="parChTrans1D2" presStyleIdx="0" presStyleCnt="3"/>
      <dgm:spPr/>
      <dgm:t>
        <a:bodyPr/>
        <a:lstStyle/>
        <a:p>
          <a:endParaRPr lang="es-ES"/>
        </a:p>
      </dgm:t>
    </dgm:pt>
    <dgm:pt modelId="{B4ABE62A-2C7F-4DAE-B56E-B7822622C4AB}" type="pres">
      <dgm:prSet presAssocID="{4BEF4DCC-56A0-464F-81F8-619E9E2B7C63}" presName="hierRoot2" presStyleCnt="0">
        <dgm:presLayoutVars>
          <dgm:hierBranch val="init"/>
        </dgm:presLayoutVars>
      </dgm:prSet>
      <dgm:spPr/>
    </dgm:pt>
    <dgm:pt modelId="{D859040F-E4EB-49FB-BEDA-22071E1E82B1}" type="pres">
      <dgm:prSet presAssocID="{4BEF4DCC-56A0-464F-81F8-619E9E2B7C63}" presName="rootComposite" presStyleCnt="0"/>
      <dgm:spPr/>
    </dgm:pt>
    <dgm:pt modelId="{D6951A66-9854-4D0D-A492-17A987FE293C}" type="pres">
      <dgm:prSet presAssocID="{4BEF4DCC-56A0-464F-81F8-619E9E2B7C63}" presName="rootText" presStyleLbl="node2" presStyleIdx="0" presStyleCnt="1" custScaleY="99078" custLinFactNeighborY="18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2B78B3-D326-47F7-97F6-BB94BB43D1E6}" type="pres">
      <dgm:prSet presAssocID="{4BEF4DCC-56A0-464F-81F8-619E9E2B7C63}" presName="rootConnector" presStyleLbl="node2" presStyleIdx="0" presStyleCnt="1"/>
      <dgm:spPr/>
      <dgm:t>
        <a:bodyPr/>
        <a:lstStyle/>
        <a:p>
          <a:endParaRPr lang="es-ES"/>
        </a:p>
      </dgm:t>
    </dgm:pt>
    <dgm:pt modelId="{4B2B529E-ED3B-4665-998B-B89F738BDACB}" type="pres">
      <dgm:prSet presAssocID="{4BEF4DCC-56A0-464F-81F8-619E9E2B7C63}" presName="hierChild4" presStyleCnt="0"/>
      <dgm:spPr/>
    </dgm:pt>
    <dgm:pt modelId="{13DD2E46-7E56-42C8-B18A-D097041B9616}" type="pres">
      <dgm:prSet presAssocID="{4BEF4DCC-56A0-464F-81F8-619E9E2B7C63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  <dgm:pt modelId="{D4BD5191-6980-4D41-816C-4B4AE9D399C8}" type="pres">
      <dgm:prSet presAssocID="{25BC841C-ACDC-49C9-B090-947D2D43A748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F628A4EA-8D31-4D0A-A6DE-1A4D5FD5B906}" type="pres">
      <dgm:prSet presAssocID="{4FBF7869-7B32-4B7F-8A1D-A2138B3C35A5}" presName="hierRoot3" presStyleCnt="0">
        <dgm:presLayoutVars>
          <dgm:hierBranch val="init"/>
        </dgm:presLayoutVars>
      </dgm:prSet>
      <dgm:spPr/>
    </dgm:pt>
    <dgm:pt modelId="{401D528E-28F4-43E9-B385-5D71F0E14D12}" type="pres">
      <dgm:prSet presAssocID="{4FBF7869-7B32-4B7F-8A1D-A2138B3C35A5}" presName="rootComposite3" presStyleCnt="0"/>
      <dgm:spPr/>
    </dgm:pt>
    <dgm:pt modelId="{C946EF74-8479-4B04-824B-3DB089660AA2}" type="pres">
      <dgm:prSet presAssocID="{4FBF7869-7B32-4B7F-8A1D-A2138B3C35A5}" presName="rootText3" presStyleLbl="asst1" presStyleIdx="0" presStyleCnt="2" custScaleY="83606" custLinFactNeighborY="63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070ECF-618C-457B-AEEC-B0594AA7787B}" type="pres">
      <dgm:prSet presAssocID="{4FBF7869-7B32-4B7F-8A1D-A2138B3C35A5}" presName="rootConnector3" presStyleLbl="asst1" presStyleIdx="0" presStyleCnt="2"/>
      <dgm:spPr/>
      <dgm:t>
        <a:bodyPr/>
        <a:lstStyle/>
        <a:p>
          <a:endParaRPr lang="es-ES"/>
        </a:p>
      </dgm:t>
    </dgm:pt>
    <dgm:pt modelId="{C19D0389-F1DE-4BC4-9280-82ED1AE6932A}" type="pres">
      <dgm:prSet presAssocID="{4FBF7869-7B32-4B7F-8A1D-A2138B3C35A5}" presName="hierChild6" presStyleCnt="0"/>
      <dgm:spPr/>
    </dgm:pt>
    <dgm:pt modelId="{1D4EEC03-1BE4-4229-91F6-989517F049C3}" type="pres">
      <dgm:prSet presAssocID="{4FBF7869-7B32-4B7F-8A1D-A2138B3C35A5}" presName="hierChild7" presStyleCnt="0"/>
      <dgm:spPr/>
    </dgm:pt>
    <dgm:pt modelId="{D39DEB13-7060-4384-9381-8858AE72C460}" type="pres">
      <dgm:prSet presAssocID="{C63A5924-3D89-41CF-BBAE-FD8279E6B5C9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D6394E39-AB2F-4989-A52E-B14F8001024C}" type="pres">
      <dgm:prSet presAssocID="{9D6E8527-C30B-4E9F-A842-59C4406D4930}" presName="hierRoot3" presStyleCnt="0">
        <dgm:presLayoutVars>
          <dgm:hierBranch val="init"/>
        </dgm:presLayoutVars>
      </dgm:prSet>
      <dgm:spPr/>
    </dgm:pt>
    <dgm:pt modelId="{665F5654-1570-4CDF-B1DB-CA895BC76257}" type="pres">
      <dgm:prSet presAssocID="{9D6E8527-C30B-4E9F-A842-59C4406D4930}" presName="rootComposite3" presStyleCnt="0"/>
      <dgm:spPr/>
    </dgm:pt>
    <dgm:pt modelId="{B6F95A33-F78E-4C81-AE5C-527D5D33D0DB}" type="pres">
      <dgm:prSet presAssocID="{9D6E8527-C30B-4E9F-A842-59C4406D4930}" presName="rootText3" presStyleLbl="asst1" presStyleIdx="1" presStyleCnt="2" custScaleY="83606" custLinFactNeighborY="63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E07472-7FBB-4917-B806-E90702B827C1}" type="pres">
      <dgm:prSet presAssocID="{9D6E8527-C30B-4E9F-A842-59C4406D4930}" presName="rootConnector3" presStyleLbl="asst1" presStyleIdx="1" presStyleCnt="2"/>
      <dgm:spPr/>
      <dgm:t>
        <a:bodyPr/>
        <a:lstStyle/>
        <a:p>
          <a:endParaRPr lang="es-ES"/>
        </a:p>
      </dgm:t>
    </dgm:pt>
    <dgm:pt modelId="{8020D6D0-0ED1-43C8-9845-B5B9E4FA2EF3}" type="pres">
      <dgm:prSet presAssocID="{9D6E8527-C30B-4E9F-A842-59C4406D4930}" presName="hierChild6" presStyleCnt="0"/>
      <dgm:spPr/>
    </dgm:pt>
    <dgm:pt modelId="{EE9FE21E-EDA6-4999-93DD-C1AA6D0FAAF5}" type="pres">
      <dgm:prSet presAssocID="{9D6E8527-C30B-4E9F-A842-59C4406D4930}" presName="hierChild7" presStyleCnt="0"/>
      <dgm:spPr/>
    </dgm:pt>
  </dgm:ptLst>
  <dgm:cxnLst>
    <dgm:cxn modelId="{8ED0402D-8F01-4076-9792-DCBFFF6BA58A}" type="presOf" srcId="{4FBF7869-7B32-4B7F-8A1D-A2138B3C35A5}" destId="{B8070ECF-618C-457B-AEEC-B0594AA7787B}" srcOrd="1" destOrd="0" presId="urn:microsoft.com/office/officeart/2005/8/layout/orgChart1"/>
    <dgm:cxn modelId="{81B7F041-41CF-4D97-AE22-ABB31C0D8C94}" srcId="{9DEA55C1-E59C-4B5B-90DC-1D0B54C2B20C}" destId="{9D6E8527-C30B-4E9F-A842-59C4406D4930}" srcOrd="2" destOrd="0" parTransId="{C63A5924-3D89-41CF-BBAE-FD8279E6B5C9}" sibTransId="{7B659BB6-2882-4A5D-8EE2-1B6DBB4D7E75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7632AE74-AC78-49F1-A57B-283FB5A4BFCA}" type="presOf" srcId="{25BC841C-ACDC-49C9-B090-947D2D43A748}" destId="{D4BD5191-6980-4D41-816C-4B4AE9D399C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E8F828EE-DD27-4879-87DD-9A946DF165F3}" type="presOf" srcId="{4BEF4DCC-56A0-464F-81F8-619E9E2B7C63}" destId="{D6951A66-9854-4D0D-A492-17A987FE293C}" srcOrd="0" destOrd="0" presId="urn:microsoft.com/office/officeart/2005/8/layout/orgChart1"/>
    <dgm:cxn modelId="{B28A22C3-446B-495E-B48F-46B9DEC4F075}" type="presOf" srcId="{4BEF4DCC-56A0-464F-81F8-619E9E2B7C63}" destId="{242B78B3-D326-47F7-97F6-BB94BB43D1E6}" srcOrd="1" destOrd="0" presId="urn:microsoft.com/office/officeart/2005/8/layout/orgChart1"/>
    <dgm:cxn modelId="{241A48B3-0B41-42A7-8C64-3E54BA426BED}" srcId="{9DEA55C1-E59C-4B5B-90DC-1D0B54C2B20C}" destId="{4BEF4DCC-56A0-464F-81F8-619E9E2B7C63}" srcOrd="0" destOrd="0" parTransId="{774F6CA2-A695-4BF5-BDF0-3A1E107BBCE4}" sibTransId="{32CF0190-52B1-4F2C-811C-4E01D5B689A9}"/>
    <dgm:cxn modelId="{AAEA9962-82AC-45FC-9894-CB85F0BFC524}" srcId="{9DEA55C1-E59C-4B5B-90DC-1D0B54C2B20C}" destId="{4FBF7869-7B32-4B7F-8A1D-A2138B3C35A5}" srcOrd="1" destOrd="0" parTransId="{25BC841C-ACDC-49C9-B090-947D2D43A748}" sibTransId="{16E07AD6-C81E-4F7A-9EDE-F97147D88F05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D47156CA-CA23-457E-AB28-BC8C60E4523B}" type="presOf" srcId="{C63A5924-3D89-41CF-BBAE-FD8279E6B5C9}" destId="{D39DEB13-7060-4384-9381-8858AE72C460}" srcOrd="0" destOrd="0" presId="urn:microsoft.com/office/officeart/2005/8/layout/orgChart1"/>
    <dgm:cxn modelId="{4ADD60D4-97B6-4B19-BBA4-9C90419C1BD7}" type="presOf" srcId="{4FBF7869-7B32-4B7F-8A1D-A2138B3C35A5}" destId="{C946EF74-8479-4B04-824B-3DB089660AA2}" srcOrd="0" destOrd="0" presId="urn:microsoft.com/office/officeart/2005/8/layout/orgChart1"/>
    <dgm:cxn modelId="{D577DCBC-10C2-47C1-8FF3-3D6C6388EBF0}" type="presOf" srcId="{9D6E8527-C30B-4E9F-A842-59C4406D4930}" destId="{F1E07472-7FBB-4917-B806-E90702B827C1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B36C673-954A-4DC5-B24D-73085352F0B3}" type="presOf" srcId="{774F6CA2-A695-4BF5-BDF0-3A1E107BBCE4}" destId="{BA9B19B3-D857-4085-88D2-220932A55951}" srcOrd="0" destOrd="0" presId="urn:microsoft.com/office/officeart/2005/8/layout/orgChart1"/>
    <dgm:cxn modelId="{BB62D6F5-A5A4-45B7-A198-13F26E194516}" type="presOf" srcId="{9D6E8527-C30B-4E9F-A842-59C4406D4930}" destId="{B6F95A33-F78E-4C81-AE5C-527D5D33D0DB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5CA78CF-853C-44E1-9553-9EE648389DFB}" type="presParOf" srcId="{05E8A0F8-8F4A-4D16-B455-9B21EE5D83FA}" destId="{BA9B19B3-D857-4085-88D2-220932A55951}" srcOrd="0" destOrd="0" presId="urn:microsoft.com/office/officeart/2005/8/layout/orgChart1"/>
    <dgm:cxn modelId="{06DEC279-5F21-4371-B135-24401BC5F847}" type="presParOf" srcId="{05E8A0F8-8F4A-4D16-B455-9B21EE5D83FA}" destId="{B4ABE62A-2C7F-4DAE-B56E-B7822622C4AB}" srcOrd="1" destOrd="0" presId="urn:microsoft.com/office/officeart/2005/8/layout/orgChart1"/>
    <dgm:cxn modelId="{F0BCD2B7-682C-449E-915E-F6F835FDCFF9}" type="presParOf" srcId="{B4ABE62A-2C7F-4DAE-B56E-B7822622C4AB}" destId="{D859040F-E4EB-49FB-BEDA-22071E1E82B1}" srcOrd="0" destOrd="0" presId="urn:microsoft.com/office/officeart/2005/8/layout/orgChart1"/>
    <dgm:cxn modelId="{51480DCF-0DD4-4889-8BEC-21D5898E4E2C}" type="presParOf" srcId="{D859040F-E4EB-49FB-BEDA-22071E1E82B1}" destId="{D6951A66-9854-4D0D-A492-17A987FE293C}" srcOrd="0" destOrd="0" presId="urn:microsoft.com/office/officeart/2005/8/layout/orgChart1"/>
    <dgm:cxn modelId="{5962FAC4-3224-44E9-B9D2-FA582FD123A9}" type="presParOf" srcId="{D859040F-E4EB-49FB-BEDA-22071E1E82B1}" destId="{242B78B3-D326-47F7-97F6-BB94BB43D1E6}" srcOrd="1" destOrd="0" presId="urn:microsoft.com/office/officeart/2005/8/layout/orgChart1"/>
    <dgm:cxn modelId="{2B526357-C34E-4B50-8F3C-037387B733ED}" type="presParOf" srcId="{B4ABE62A-2C7F-4DAE-B56E-B7822622C4AB}" destId="{4B2B529E-ED3B-4665-998B-B89F738BDACB}" srcOrd="1" destOrd="0" presId="urn:microsoft.com/office/officeart/2005/8/layout/orgChart1"/>
    <dgm:cxn modelId="{BF4C1A38-39B8-48FF-9FCE-C96933C713C8}" type="presParOf" srcId="{B4ABE62A-2C7F-4DAE-B56E-B7822622C4AB}" destId="{13DD2E46-7E56-42C8-B18A-D097041B9616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96C16417-8865-422E-AC83-2BB899784346}" type="presParOf" srcId="{E6CFA08A-7145-470C-A659-6A725D85622B}" destId="{D4BD5191-6980-4D41-816C-4B4AE9D399C8}" srcOrd="0" destOrd="0" presId="urn:microsoft.com/office/officeart/2005/8/layout/orgChart1"/>
    <dgm:cxn modelId="{1D4E9FD8-E326-4211-A807-AB9B9A01BBA5}" type="presParOf" srcId="{E6CFA08A-7145-470C-A659-6A725D85622B}" destId="{F628A4EA-8D31-4D0A-A6DE-1A4D5FD5B906}" srcOrd="1" destOrd="0" presId="urn:microsoft.com/office/officeart/2005/8/layout/orgChart1"/>
    <dgm:cxn modelId="{7E31347B-43D6-4D55-B6F0-D80A05314EE6}" type="presParOf" srcId="{F628A4EA-8D31-4D0A-A6DE-1A4D5FD5B906}" destId="{401D528E-28F4-43E9-B385-5D71F0E14D12}" srcOrd="0" destOrd="0" presId="urn:microsoft.com/office/officeart/2005/8/layout/orgChart1"/>
    <dgm:cxn modelId="{C6435715-7980-4ECC-B7A5-941B504A3EED}" type="presParOf" srcId="{401D528E-28F4-43E9-B385-5D71F0E14D12}" destId="{C946EF74-8479-4B04-824B-3DB089660AA2}" srcOrd="0" destOrd="0" presId="urn:microsoft.com/office/officeart/2005/8/layout/orgChart1"/>
    <dgm:cxn modelId="{5659ED2F-7F42-4B06-89CD-66321F1E2A5E}" type="presParOf" srcId="{401D528E-28F4-43E9-B385-5D71F0E14D12}" destId="{B8070ECF-618C-457B-AEEC-B0594AA7787B}" srcOrd="1" destOrd="0" presId="urn:microsoft.com/office/officeart/2005/8/layout/orgChart1"/>
    <dgm:cxn modelId="{11FDC243-948A-4A5B-8D72-AD0F14156048}" type="presParOf" srcId="{F628A4EA-8D31-4D0A-A6DE-1A4D5FD5B906}" destId="{C19D0389-F1DE-4BC4-9280-82ED1AE6932A}" srcOrd="1" destOrd="0" presId="urn:microsoft.com/office/officeart/2005/8/layout/orgChart1"/>
    <dgm:cxn modelId="{908D87CC-2029-4940-8788-AE07597ABCBC}" type="presParOf" srcId="{F628A4EA-8D31-4D0A-A6DE-1A4D5FD5B906}" destId="{1D4EEC03-1BE4-4229-91F6-989517F049C3}" srcOrd="2" destOrd="0" presId="urn:microsoft.com/office/officeart/2005/8/layout/orgChart1"/>
    <dgm:cxn modelId="{5448A4A1-B559-4D57-BB7D-BDBFA2B8B2F1}" type="presParOf" srcId="{E6CFA08A-7145-470C-A659-6A725D85622B}" destId="{D39DEB13-7060-4384-9381-8858AE72C460}" srcOrd="2" destOrd="0" presId="urn:microsoft.com/office/officeart/2005/8/layout/orgChart1"/>
    <dgm:cxn modelId="{948555FD-CC95-4E85-9E94-D5068136F122}" type="presParOf" srcId="{E6CFA08A-7145-470C-A659-6A725D85622B}" destId="{D6394E39-AB2F-4989-A52E-B14F8001024C}" srcOrd="3" destOrd="0" presId="urn:microsoft.com/office/officeart/2005/8/layout/orgChart1"/>
    <dgm:cxn modelId="{27D6BADF-FCAB-4221-A6FF-908AD1CB8EDE}" type="presParOf" srcId="{D6394E39-AB2F-4989-A52E-B14F8001024C}" destId="{665F5654-1570-4CDF-B1DB-CA895BC76257}" srcOrd="0" destOrd="0" presId="urn:microsoft.com/office/officeart/2005/8/layout/orgChart1"/>
    <dgm:cxn modelId="{A689283B-1172-4ECC-A747-2F755CA0723E}" type="presParOf" srcId="{665F5654-1570-4CDF-B1DB-CA895BC76257}" destId="{B6F95A33-F78E-4C81-AE5C-527D5D33D0DB}" srcOrd="0" destOrd="0" presId="urn:microsoft.com/office/officeart/2005/8/layout/orgChart1"/>
    <dgm:cxn modelId="{E8367E5A-577A-4589-8802-1E2B92E0D5BA}" type="presParOf" srcId="{665F5654-1570-4CDF-B1DB-CA895BC76257}" destId="{F1E07472-7FBB-4917-B806-E90702B827C1}" srcOrd="1" destOrd="0" presId="urn:microsoft.com/office/officeart/2005/8/layout/orgChart1"/>
    <dgm:cxn modelId="{C6C2A544-D4D9-4F94-9B1D-1C5EE05C6C82}" type="presParOf" srcId="{D6394E39-AB2F-4989-A52E-B14F8001024C}" destId="{8020D6D0-0ED1-43C8-9845-B5B9E4FA2EF3}" srcOrd="1" destOrd="0" presId="urn:microsoft.com/office/officeart/2005/8/layout/orgChart1"/>
    <dgm:cxn modelId="{13B20759-81AE-427D-ACBA-73AC5367A8BB}" type="presParOf" srcId="{D6394E39-AB2F-4989-A52E-B14F8001024C}" destId="{EE9FE21E-EDA6-4999-93DD-C1AA6D0FAAF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Área de Nóminas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Coordinador(a) de Recursos </a:t>
          </a:r>
          <a:r>
            <a:rPr lang="es-MX" altLang="es-MX" sz="1200" dirty="0" smtClean="0">
              <a:latin typeface="Calibri" panose="020F0502020204030204" pitchFamily="34" charset="0"/>
            </a:rPr>
            <a:t>Humanos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9164B4A-AF73-4AF4-AEC8-DDBCA5FC2C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Analista </a:t>
          </a:r>
          <a:endParaRPr lang="es-MX" altLang="es-MX" sz="1200" dirty="0" smtClean="0">
            <a:latin typeface="Calibri" panose="020F0502020204030204" pitchFamily="34" charset="0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Auxiliares</a:t>
          </a:r>
          <a:endParaRPr lang="es-MX" altLang="es-MX" sz="1200" dirty="0" smtClean="0">
            <a:latin typeface="Calibri" panose="020F0502020204030204" pitchFamily="34" charset="0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Auxiliares </a:t>
          </a:r>
          <a:r>
            <a:rPr lang="es-MX" altLang="es-MX" sz="1200" dirty="0" smtClean="0">
              <a:latin typeface="Calibri" panose="020F0502020204030204" pitchFamily="34" charset="0"/>
            </a:rPr>
            <a:t>Administrativos(</a:t>
          </a:r>
          <a:r>
            <a:rPr lang="es-MX" sz="1200" dirty="0" smtClean="0">
              <a:latin typeface="Calibri" panose="020F0502020204030204" pitchFamily="34" charset="0"/>
            </a:rPr>
            <a:t>as</a:t>
          </a:r>
          <a:r>
            <a:rPr lang="es-MX" sz="1200" dirty="0" smtClean="0">
              <a:latin typeface="Calibri" panose="020F0502020204030204" pitchFamily="34" charset="0"/>
            </a:rPr>
            <a:t>)</a:t>
          </a:r>
          <a:endParaRPr lang="es-MX" sz="1200" dirty="0" smtClean="0">
            <a:latin typeface="Calibri" panose="020F0502020204030204" pitchFamily="34" charset="0"/>
          </a:endParaRPr>
        </a:p>
      </dgm:t>
    </dgm:pt>
    <dgm:pt modelId="{47A1A986-6A79-4F06-81D7-0797492C402A}" type="par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73D581B-C3BA-4CD6-AC5F-92AADAF48427}" type="sib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B0CD1EE-A1AF-4EE6-93F7-7208ED42428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Auxiliares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1A1B4B22-1AC4-4C4A-9AF6-9C08A5D536CA}" type="par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75B08A5-6046-420F-B9D3-33B861F9CB9D}" type="sib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207FB66-EAC6-4793-B1CF-D217ABCC31F0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Ayudante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241525F3-9CC2-4773-841F-4601F9795614}" type="parTrans" cxnId="{5FB8A6A4-913F-44FA-8351-251155451CD2}">
      <dgm:prSet/>
      <dgm:spPr/>
      <dgm:t>
        <a:bodyPr/>
        <a:lstStyle/>
        <a:p>
          <a:endParaRPr lang="es-ES" sz="1200"/>
        </a:p>
      </dgm:t>
    </dgm:pt>
    <dgm:pt modelId="{2C6052B4-4AB4-4998-9233-697346623445}" type="sibTrans" cxnId="{5FB8A6A4-913F-44FA-8351-251155451CD2}">
      <dgm:prSet/>
      <dgm:spPr/>
      <dgm:t>
        <a:bodyPr/>
        <a:lstStyle/>
        <a:p>
          <a:endParaRPr lang="es-ES" sz="1200"/>
        </a:p>
      </dgm:t>
    </dgm:pt>
    <dgm:pt modelId="{8B5A86DA-2479-47A4-9EAB-28277037F3E1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</a:rPr>
            <a:t>Auxiliar Administrativo(a</a:t>
          </a:r>
          <a:r>
            <a:rPr lang="es-MX" sz="1200" dirty="0" smtClean="0">
              <a:latin typeface="Calibri" panose="020F0502020204030204" pitchFamily="34" charset="0"/>
            </a:rPr>
            <a:t>)</a:t>
          </a:r>
          <a:endParaRPr lang="es-ES" sz="1200" dirty="0">
            <a:latin typeface="Calibri" panose="020F0502020204030204" pitchFamily="34" charset="0"/>
          </a:endParaRPr>
        </a:p>
      </dgm:t>
    </dgm:pt>
    <dgm:pt modelId="{290E4C7A-07C5-41BA-A672-81426C62103B}" type="parTrans" cxnId="{6D067EAC-F927-48AD-8CBA-BEC8EFBF44E0}">
      <dgm:prSet/>
      <dgm:spPr/>
      <dgm:t>
        <a:bodyPr/>
        <a:lstStyle/>
        <a:p>
          <a:endParaRPr lang="es-ES" sz="1200"/>
        </a:p>
      </dgm:t>
    </dgm:pt>
    <dgm:pt modelId="{8B36C66F-0174-43B8-9FA7-606D4C2B2D36}" type="sibTrans" cxnId="{6D067EAC-F927-48AD-8CBA-BEC8EFBF44E0}">
      <dgm:prSet/>
      <dgm:spPr/>
      <dgm:t>
        <a:bodyPr/>
        <a:lstStyle/>
        <a:p>
          <a:endParaRPr lang="es-ES" sz="1200"/>
        </a:p>
      </dgm:t>
    </dgm:pt>
    <dgm:pt modelId="{2D5AB8C5-B401-48BF-91CC-4951BA469CEC}">
      <dgm:prSet custT="1"/>
      <dgm:spPr/>
      <dgm:t>
        <a:bodyPr/>
        <a:lstStyle/>
        <a:p>
          <a:r>
            <a:rPr lang="es-ES" sz="1200" dirty="0" smtClean="0">
              <a:latin typeface="+mn-lt"/>
            </a:rPr>
            <a:t>Encargado(a) de </a:t>
          </a:r>
          <a:r>
            <a:rPr lang="es-ES" sz="1200" dirty="0" smtClean="0">
              <a:latin typeface="+mn-lt"/>
            </a:rPr>
            <a:t>Prestaciones</a:t>
          </a:r>
          <a:endParaRPr lang="es-ES" sz="1200" dirty="0" smtClean="0">
            <a:latin typeface="+mn-lt"/>
          </a:endParaRPr>
        </a:p>
      </dgm:t>
    </dgm:pt>
    <dgm:pt modelId="{67F3D3CC-599A-414C-88D5-F2C7D4FD7FF3}" type="parTrans" cxnId="{C1E0B991-DC69-482D-AD5B-9464623C1F36}">
      <dgm:prSet/>
      <dgm:spPr/>
      <dgm:t>
        <a:bodyPr/>
        <a:lstStyle/>
        <a:p>
          <a:endParaRPr lang="es-ES"/>
        </a:p>
      </dgm:t>
    </dgm:pt>
    <dgm:pt modelId="{19B5FF9B-33FD-49B5-8270-27B20A56575F}" type="sibTrans" cxnId="{C1E0B991-DC69-482D-AD5B-9464623C1F36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36381" custScaleY="97927" custLinFactNeighborX="5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8BFB8999-73A9-44B1-AA92-382529752033}" type="pres">
      <dgm:prSet presAssocID="{47A1A986-6A79-4F06-81D7-0797492C402A}" presName="Name35" presStyleLbl="parChTrans1D3" presStyleIdx="0" presStyleCnt="4"/>
      <dgm:spPr/>
      <dgm:t>
        <a:bodyPr/>
        <a:lstStyle/>
        <a:p>
          <a:endParaRPr lang="es-MX"/>
        </a:p>
      </dgm:t>
    </dgm:pt>
    <dgm:pt modelId="{00D7B987-62E0-42AF-B628-10D5D0E09E74}" type="pres">
      <dgm:prSet presAssocID="{C9164B4A-AF73-4AF4-AEC8-DDBCA5FC2C84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48D77BB-C19B-4FF9-A754-5CC996871563}" type="pres">
      <dgm:prSet presAssocID="{C9164B4A-AF73-4AF4-AEC8-DDBCA5FC2C84}" presName="rootComposite" presStyleCnt="0"/>
      <dgm:spPr/>
      <dgm:t>
        <a:bodyPr/>
        <a:lstStyle/>
        <a:p>
          <a:endParaRPr lang="es-ES"/>
        </a:p>
      </dgm:t>
    </dgm:pt>
    <dgm:pt modelId="{20209728-DAC1-434F-A34D-4E2CFBD35B6A}" type="pres">
      <dgm:prSet presAssocID="{C9164B4A-AF73-4AF4-AEC8-DDBCA5FC2C84}" presName="rootText" presStyleLbl="node3" presStyleIdx="0" presStyleCnt="2" custScaleX="121110" custScaleY="110100" custLinFactNeighborX="6687" custLinFactNeighborY="-16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0CB473-E104-416F-A6D5-692E30236A62}" type="pres">
      <dgm:prSet presAssocID="{C9164B4A-AF73-4AF4-AEC8-DDBCA5FC2C84}" presName="rootConnector" presStyleLbl="node3" presStyleIdx="0" presStyleCnt="2"/>
      <dgm:spPr/>
      <dgm:t>
        <a:bodyPr/>
        <a:lstStyle/>
        <a:p>
          <a:endParaRPr lang="es-ES"/>
        </a:p>
      </dgm:t>
    </dgm:pt>
    <dgm:pt modelId="{B45C4C9C-68BD-4B16-B348-1A2EC0D90A88}" type="pres">
      <dgm:prSet presAssocID="{C9164B4A-AF73-4AF4-AEC8-DDBCA5FC2C84}" presName="hierChild4" presStyleCnt="0"/>
      <dgm:spPr/>
      <dgm:t>
        <a:bodyPr/>
        <a:lstStyle/>
        <a:p>
          <a:endParaRPr lang="es-ES"/>
        </a:p>
      </dgm:t>
    </dgm:pt>
    <dgm:pt modelId="{D7D195D7-48CD-483A-8AAC-3C4F987F87A1}" type="pres">
      <dgm:prSet presAssocID="{C9164B4A-AF73-4AF4-AEC8-DDBCA5FC2C84}" presName="hierChild5" presStyleCnt="0"/>
      <dgm:spPr/>
      <dgm:t>
        <a:bodyPr/>
        <a:lstStyle/>
        <a:p>
          <a:endParaRPr lang="es-ES"/>
        </a:p>
      </dgm:t>
    </dgm:pt>
    <dgm:pt modelId="{BFBEA0E1-C60C-41D4-9550-F21301AFA93B}" type="pres">
      <dgm:prSet presAssocID="{1A1B4B22-1AC4-4C4A-9AF6-9C08A5D536CA}" presName="Name35" presStyleLbl="parChTrans1D3" presStyleIdx="1" presStyleCnt="4"/>
      <dgm:spPr/>
      <dgm:t>
        <a:bodyPr/>
        <a:lstStyle/>
        <a:p>
          <a:endParaRPr lang="es-MX"/>
        </a:p>
      </dgm:t>
    </dgm:pt>
    <dgm:pt modelId="{A88AA54E-AD2D-4C31-997D-0A913539000D}" type="pres">
      <dgm:prSet presAssocID="{0B0CD1EE-A1AF-4EE6-93F7-7208ED42428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8C538BA9-6241-4800-AD61-7865C9BCCFB8}" type="pres">
      <dgm:prSet presAssocID="{0B0CD1EE-A1AF-4EE6-93F7-7208ED424286}" presName="rootComposite" presStyleCnt="0"/>
      <dgm:spPr/>
      <dgm:t>
        <a:bodyPr/>
        <a:lstStyle/>
        <a:p>
          <a:endParaRPr lang="es-ES"/>
        </a:p>
      </dgm:t>
    </dgm:pt>
    <dgm:pt modelId="{A4D4C94C-ABED-4C78-BB8A-71B08ACEA027}" type="pres">
      <dgm:prSet presAssocID="{0B0CD1EE-A1AF-4EE6-93F7-7208ED424286}" presName="rootText" presStyleLbl="node3" presStyleIdx="1" presStyleCnt="2" custScaleX="121110" custScaleY="110100" custLinFactNeighborX="-4961" custLinFactNeighborY="-16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B94F1-4C09-4060-B470-EEC904CFC329}" type="pres">
      <dgm:prSet presAssocID="{0B0CD1EE-A1AF-4EE6-93F7-7208ED424286}" presName="rootConnector" presStyleLbl="node3" presStyleIdx="1" presStyleCnt="2"/>
      <dgm:spPr/>
      <dgm:t>
        <a:bodyPr/>
        <a:lstStyle/>
        <a:p>
          <a:endParaRPr lang="es-ES"/>
        </a:p>
      </dgm:t>
    </dgm:pt>
    <dgm:pt modelId="{1AA7E827-FBC7-4F3A-833C-B2C567CD9D7D}" type="pres">
      <dgm:prSet presAssocID="{0B0CD1EE-A1AF-4EE6-93F7-7208ED424286}" presName="hierChild4" presStyleCnt="0"/>
      <dgm:spPr/>
      <dgm:t>
        <a:bodyPr/>
        <a:lstStyle/>
        <a:p>
          <a:endParaRPr lang="es-ES"/>
        </a:p>
      </dgm:t>
    </dgm:pt>
    <dgm:pt modelId="{4F4F3A26-A588-4DDA-AA9D-6A932AFABAE9}" type="pres">
      <dgm:prSet presAssocID="{0B0CD1EE-A1AF-4EE6-93F7-7208ED424286}" presName="hierChild5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F6E809C8-8359-4E0F-8C80-BD418CA1242D}" type="pres">
      <dgm:prSet presAssocID="{241525F3-9CC2-4773-841F-4601F9795614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540FA24C-53AE-4970-82AF-2C40DF29EDE1}" type="pres">
      <dgm:prSet presAssocID="{F207FB66-EAC6-4793-B1CF-D217ABCC31F0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8CDB00D-CCE2-4A86-8775-02761676BAE2}" type="pres">
      <dgm:prSet presAssocID="{F207FB66-EAC6-4793-B1CF-D217ABCC31F0}" presName="rootComposite3" presStyleCnt="0"/>
      <dgm:spPr/>
      <dgm:t>
        <a:bodyPr/>
        <a:lstStyle/>
        <a:p>
          <a:endParaRPr lang="es-ES"/>
        </a:p>
      </dgm:t>
    </dgm:pt>
    <dgm:pt modelId="{526CDFD1-CBBB-4232-A7A4-EB4548AE3178}" type="pres">
      <dgm:prSet presAssocID="{F207FB66-EAC6-4793-B1CF-D217ABCC31F0}" presName="rootText3" presStyleLbl="asst2" presStyleIdx="0" presStyleCnt="2" custScaleX="88080" custScaleY="88080" custLinFactNeighborX="-2397" custLinFactNeighborY="-219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AF715D-6829-4F06-9F0E-C2B1A6592019}" type="pres">
      <dgm:prSet presAssocID="{F207FB66-EAC6-4793-B1CF-D217ABCC31F0}" presName="rootConnector3" presStyleLbl="asst2" presStyleIdx="0" presStyleCnt="2"/>
      <dgm:spPr/>
      <dgm:t>
        <a:bodyPr/>
        <a:lstStyle/>
        <a:p>
          <a:endParaRPr lang="es-ES"/>
        </a:p>
      </dgm:t>
    </dgm:pt>
    <dgm:pt modelId="{A70168F2-75D6-47D3-A8EF-4AEA6F09872D}" type="pres">
      <dgm:prSet presAssocID="{F207FB66-EAC6-4793-B1CF-D217ABCC31F0}" presName="hierChild6" presStyleCnt="0"/>
      <dgm:spPr/>
      <dgm:t>
        <a:bodyPr/>
        <a:lstStyle/>
        <a:p>
          <a:endParaRPr lang="es-ES"/>
        </a:p>
      </dgm:t>
    </dgm:pt>
    <dgm:pt modelId="{0CB1A9F8-72FC-41E4-8D89-7415072E2BFA}" type="pres">
      <dgm:prSet presAssocID="{F207FB66-EAC6-4793-B1CF-D217ABCC31F0}" presName="hierChild7" presStyleCnt="0"/>
      <dgm:spPr/>
      <dgm:t>
        <a:bodyPr/>
        <a:lstStyle/>
        <a:p>
          <a:endParaRPr lang="es-ES"/>
        </a:p>
      </dgm:t>
    </dgm:pt>
    <dgm:pt modelId="{E948BF42-8954-49D0-9212-5131BDBFACFF}" type="pres">
      <dgm:prSet presAssocID="{290E4C7A-07C5-41BA-A672-81426C62103B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3F6E2A62-473A-412C-94A2-C6C62125FD29}" type="pres">
      <dgm:prSet presAssocID="{8B5A86DA-2479-47A4-9EAB-28277037F3E1}" presName="hierRoot3" presStyleCnt="0">
        <dgm:presLayoutVars>
          <dgm:hierBranch val="init"/>
        </dgm:presLayoutVars>
      </dgm:prSet>
      <dgm:spPr/>
    </dgm:pt>
    <dgm:pt modelId="{D5A6A401-DA02-4073-A62F-5D929A20CFBC}" type="pres">
      <dgm:prSet presAssocID="{8B5A86DA-2479-47A4-9EAB-28277037F3E1}" presName="rootComposite3" presStyleCnt="0"/>
      <dgm:spPr/>
    </dgm:pt>
    <dgm:pt modelId="{9D88C176-9EC7-4D08-B7B6-247C4EFB03AD}" type="pres">
      <dgm:prSet presAssocID="{8B5A86DA-2479-47A4-9EAB-28277037F3E1}" presName="rootText3" presStyleLbl="asst2" presStyleIdx="1" presStyleCnt="2" custScaleX="88080" custScaleY="88080" custLinFactNeighborX="-2508" custLinFactNeighborY="-215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291B0E-18E2-4824-AA15-704A675986FC}" type="pres">
      <dgm:prSet presAssocID="{8B5A86DA-2479-47A4-9EAB-28277037F3E1}" presName="rootConnector3" presStyleLbl="asst2" presStyleIdx="1" presStyleCnt="2"/>
      <dgm:spPr/>
      <dgm:t>
        <a:bodyPr/>
        <a:lstStyle/>
        <a:p>
          <a:endParaRPr lang="es-ES"/>
        </a:p>
      </dgm:t>
    </dgm:pt>
    <dgm:pt modelId="{016CB639-1DF5-4826-BE38-53218C1F3F20}" type="pres">
      <dgm:prSet presAssocID="{8B5A86DA-2479-47A4-9EAB-28277037F3E1}" presName="hierChild6" presStyleCnt="0"/>
      <dgm:spPr/>
    </dgm:pt>
    <dgm:pt modelId="{4838E7AD-F7A4-4C86-8B8E-CD6647454331}" type="pres">
      <dgm:prSet presAssocID="{8B5A86DA-2479-47A4-9EAB-28277037F3E1}" presName="hierChild7" presStyleCnt="0"/>
      <dgm:spPr/>
    </dgm:pt>
    <dgm:pt modelId="{9CAEE131-B53D-4824-BE0C-B7CD5539BA10}" type="pres">
      <dgm:prSet presAssocID="{67F3D3CC-599A-414C-88D5-F2C7D4FD7FF3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0A88417-ED84-4182-A921-3FE957915328}" type="pres">
      <dgm:prSet presAssocID="{2D5AB8C5-B401-48BF-91CC-4951BA469CEC}" presName="hierRoot2" presStyleCnt="0">
        <dgm:presLayoutVars>
          <dgm:hierBranch val="init"/>
        </dgm:presLayoutVars>
      </dgm:prSet>
      <dgm:spPr/>
    </dgm:pt>
    <dgm:pt modelId="{4C71EB05-356A-4B1F-BFA3-3C46FA712392}" type="pres">
      <dgm:prSet presAssocID="{2D5AB8C5-B401-48BF-91CC-4951BA469CEC}" presName="rootComposite" presStyleCnt="0"/>
      <dgm:spPr/>
    </dgm:pt>
    <dgm:pt modelId="{7048235B-055D-4684-BCEA-4B0410466770}" type="pres">
      <dgm:prSet presAssocID="{2D5AB8C5-B401-48BF-91CC-4951BA469CEC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44C147-CEF0-4F87-8A52-7F69AA475B31}" type="pres">
      <dgm:prSet presAssocID="{2D5AB8C5-B401-48BF-91CC-4951BA469CEC}" presName="rootConnector" presStyleLbl="node2" presStyleIdx="1" presStyleCnt="2"/>
      <dgm:spPr/>
      <dgm:t>
        <a:bodyPr/>
        <a:lstStyle/>
        <a:p>
          <a:endParaRPr lang="es-ES"/>
        </a:p>
      </dgm:t>
    </dgm:pt>
    <dgm:pt modelId="{D9C119BB-D125-4B94-8879-1A1090DBFA22}" type="pres">
      <dgm:prSet presAssocID="{2D5AB8C5-B401-48BF-91CC-4951BA469CEC}" presName="hierChild4" presStyleCnt="0"/>
      <dgm:spPr/>
    </dgm:pt>
    <dgm:pt modelId="{16A66B6A-7EFC-412E-80F5-493A60632C6E}" type="pres">
      <dgm:prSet presAssocID="{2D5AB8C5-B401-48BF-91CC-4951BA469CEC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C1F87299-2428-46DA-ACEC-1D4BD8E67628}" type="presOf" srcId="{0B0CD1EE-A1AF-4EE6-93F7-7208ED424286}" destId="{A4D4C94C-ABED-4C78-BB8A-71B08ACEA027}" srcOrd="0" destOrd="0" presId="urn:microsoft.com/office/officeart/2005/8/layout/orgChart1"/>
    <dgm:cxn modelId="{4C502457-78E3-4982-B7BB-3817B18FEE7C}" type="presOf" srcId="{0B0CD1EE-A1AF-4EE6-93F7-7208ED424286}" destId="{CB2B94F1-4C09-4060-B470-EEC904CFC329}" srcOrd="1" destOrd="0" presId="urn:microsoft.com/office/officeart/2005/8/layout/orgChart1"/>
    <dgm:cxn modelId="{FEDFB4B1-1B35-4D77-A8A5-9675E1EA11CD}" type="presOf" srcId="{1A1B4B22-1AC4-4C4A-9AF6-9C08A5D536CA}" destId="{BFBEA0E1-C60C-41D4-9550-F21301AFA93B}" srcOrd="0" destOrd="0" presId="urn:microsoft.com/office/officeart/2005/8/layout/orgChart1"/>
    <dgm:cxn modelId="{5FB8A6A4-913F-44FA-8351-251155451CD2}" srcId="{41568039-9809-4B2B-BA51-64E0E23C2BBE}" destId="{F207FB66-EAC6-4793-B1CF-D217ABCC31F0}" srcOrd="2" destOrd="0" parTransId="{241525F3-9CC2-4773-841F-4601F9795614}" sibTransId="{2C6052B4-4AB4-4998-9233-697346623445}"/>
    <dgm:cxn modelId="{CD232BD6-D083-471F-BB73-0E74D944215F}" type="presOf" srcId="{47A1A986-6A79-4F06-81D7-0797492C402A}" destId="{8BFB8999-73A9-44B1-AA92-382529752033}" srcOrd="0" destOrd="0" presId="urn:microsoft.com/office/officeart/2005/8/layout/orgChart1"/>
    <dgm:cxn modelId="{C1E0B991-DC69-482D-AD5B-9464623C1F36}" srcId="{9DEA55C1-E59C-4B5B-90DC-1D0B54C2B20C}" destId="{2D5AB8C5-B401-48BF-91CC-4951BA469CEC}" srcOrd="1" destOrd="0" parTransId="{67F3D3CC-599A-414C-88D5-F2C7D4FD7FF3}" sibTransId="{19B5FF9B-33FD-49B5-8270-27B20A56575F}"/>
    <dgm:cxn modelId="{08B7E57C-7234-49C9-AACD-2D5279E63A05}" type="presOf" srcId="{8B5A86DA-2479-47A4-9EAB-28277037F3E1}" destId="{39291B0E-18E2-4824-AA15-704A675986FC}" srcOrd="1" destOrd="0" presId="urn:microsoft.com/office/officeart/2005/8/layout/orgChart1"/>
    <dgm:cxn modelId="{0ECF6877-7C85-4AB8-B7E5-CE03457CEFB2}" type="presOf" srcId="{290E4C7A-07C5-41BA-A672-81426C62103B}" destId="{E948BF42-8954-49D0-9212-5131BDBFACFF}" srcOrd="0" destOrd="0" presId="urn:microsoft.com/office/officeart/2005/8/layout/orgChart1"/>
    <dgm:cxn modelId="{6F1906EA-E1EE-49EC-9E7D-AD7BDD07FB8E}" type="presOf" srcId="{C9164B4A-AF73-4AF4-AEC8-DDBCA5FC2C84}" destId="{D60CB473-E104-416F-A6D5-692E30236A62}" srcOrd="1" destOrd="0" presId="urn:microsoft.com/office/officeart/2005/8/layout/orgChart1"/>
    <dgm:cxn modelId="{1C39366B-CF92-4996-96D0-FED73A5966E2}" type="presOf" srcId="{67F3D3CC-599A-414C-88D5-F2C7D4FD7FF3}" destId="{9CAEE131-B53D-4824-BE0C-B7CD5539BA10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9423FD95-5DBC-4F4B-8F05-92A585B5B902}" srcId="{41568039-9809-4B2B-BA51-64E0E23C2BBE}" destId="{C9164B4A-AF73-4AF4-AEC8-DDBCA5FC2C84}" srcOrd="0" destOrd="0" parTransId="{47A1A986-6A79-4F06-81D7-0797492C402A}" sibTransId="{873D581B-C3BA-4CD6-AC5F-92AADAF48427}"/>
    <dgm:cxn modelId="{ADBE89FE-EB4E-41C7-9A73-A6E6213150AE}" type="presOf" srcId="{8B5A86DA-2479-47A4-9EAB-28277037F3E1}" destId="{9D88C176-9EC7-4D08-B7B6-247C4EFB03AD}" srcOrd="0" destOrd="0" presId="urn:microsoft.com/office/officeart/2005/8/layout/orgChart1"/>
    <dgm:cxn modelId="{F90BE645-594E-4EE7-B58A-4DA6ADFD7F4D}" type="presOf" srcId="{241525F3-9CC2-4773-841F-4601F9795614}" destId="{F6E809C8-8359-4E0F-8C80-BD418CA1242D}" srcOrd="0" destOrd="0" presId="urn:microsoft.com/office/officeart/2005/8/layout/orgChart1"/>
    <dgm:cxn modelId="{2EF4B7FA-D741-4053-AC51-53ABC6891946}" type="presOf" srcId="{2D5AB8C5-B401-48BF-91CC-4951BA469CEC}" destId="{7048235B-055D-4684-BCEA-4B0410466770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6D067EAC-F927-48AD-8CBA-BEC8EFBF44E0}" srcId="{41568039-9809-4B2B-BA51-64E0E23C2BBE}" destId="{8B5A86DA-2479-47A4-9EAB-28277037F3E1}" srcOrd="3" destOrd="0" parTransId="{290E4C7A-07C5-41BA-A672-81426C62103B}" sibTransId="{8B36C66F-0174-43B8-9FA7-606D4C2B2D36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48C5369-0E54-4496-81F8-0EC341EFDB9B}" type="presOf" srcId="{F207FB66-EAC6-4793-B1CF-D217ABCC31F0}" destId="{526CDFD1-CBBB-4232-A7A4-EB4548AE3178}" srcOrd="0" destOrd="0" presId="urn:microsoft.com/office/officeart/2005/8/layout/orgChart1"/>
    <dgm:cxn modelId="{4C0E9F2A-AC80-490F-BA27-C858893744BD}" srcId="{41568039-9809-4B2B-BA51-64E0E23C2BBE}" destId="{0B0CD1EE-A1AF-4EE6-93F7-7208ED424286}" srcOrd="1" destOrd="0" parTransId="{1A1B4B22-1AC4-4C4A-9AF6-9C08A5D536CA}" sibTransId="{C75B08A5-6046-420F-B9D3-33B861F9CB9D}"/>
    <dgm:cxn modelId="{7352F4D3-79FB-4027-9C1F-925439C380D9}" type="presOf" srcId="{F207FB66-EAC6-4793-B1CF-D217ABCC31F0}" destId="{2CAF715D-6829-4F06-9F0E-C2B1A6592019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F7FBC1AC-0258-428E-8948-76524C8B387C}" type="presOf" srcId="{2D5AB8C5-B401-48BF-91CC-4951BA469CEC}" destId="{FB44C147-CEF0-4F87-8A52-7F69AA475B31}" srcOrd="1" destOrd="0" presId="urn:microsoft.com/office/officeart/2005/8/layout/orgChart1"/>
    <dgm:cxn modelId="{3BCE75AE-D403-425D-B394-7BE2CE86EBF0}" type="presOf" srcId="{C9164B4A-AF73-4AF4-AEC8-DDBCA5FC2C84}" destId="{20209728-DAC1-434F-A34D-4E2CFBD35B6A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A853C5E0-A914-46D2-8C3C-64065256DC7D}" type="presParOf" srcId="{DBDE0C42-B65A-4FF4-A1B6-4A7374870D94}" destId="{8BFB8999-73A9-44B1-AA92-382529752033}" srcOrd="0" destOrd="0" presId="urn:microsoft.com/office/officeart/2005/8/layout/orgChart1"/>
    <dgm:cxn modelId="{BB2E2171-D4A3-4F16-AFD8-9B2A2C3E2382}" type="presParOf" srcId="{DBDE0C42-B65A-4FF4-A1B6-4A7374870D94}" destId="{00D7B987-62E0-42AF-B628-10D5D0E09E74}" srcOrd="1" destOrd="0" presId="urn:microsoft.com/office/officeart/2005/8/layout/orgChart1"/>
    <dgm:cxn modelId="{86049DD4-BB84-4665-AA6C-B59029478B7C}" type="presParOf" srcId="{00D7B987-62E0-42AF-B628-10D5D0E09E74}" destId="{648D77BB-C19B-4FF9-A754-5CC996871563}" srcOrd="0" destOrd="0" presId="urn:microsoft.com/office/officeart/2005/8/layout/orgChart1"/>
    <dgm:cxn modelId="{5E51FA2D-D319-4382-B89F-7C59E3350E1A}" type="presParOf" srcId="{648D77BB-C19B-4FF9-A754-5CC996871563}" destId="{20209728-DAC1-434F-A34D-4E2CFBD35B6A}" srcOrd="0" destOrd="0" presId="urn:microsoft.com/office/officeart/2005/8/layout/orgChart1"/>
    <dgm:cxn modelId="{880DCDD3-9CFD-478B-B4D8-024862DC04E0}" type="presParOf" srcId="{648D77BB-C19B-4FF9-A754-5CC996871563}" destId="{D60CB473-E104-416F-A6D5-692E30236A62}" srcOrd="1" destOrd="0" presId="urn:microsoft.com/office/officeart/2005/8/layout/orgChart1"/>
    <dgm:cxn modelId="{7A256398-6733-48E6-A13B-C8B56DB17844}" type="presParOf" srcId="{00D7B987-62E0-42AF-B628-10D5D0E09E74}" destId="{B45C4C9C-68BD-4B16-B348-1A2EC0D90A88}" srcOrd="1" destOrd="0" presId="urn:microsoft.com/office/officeart/2005/8/layout/orgChart1"/>
    <dgm:cxn modelId="{4A91ED0D-FC22-4450-B694-158C5C7D3735}" type="presParOf" srcId="{00D7B987-62E0-42AF-B628-10D5D0E09E74}" destId="{D7D195D7-48CD-483A-8AAC-3C4F987F87A1}" srcOrd="2" destOrd="0" presId="urn:microsoft.com/office/officeart/2005/8/layout/orgChart1"/>
    <dgm:cxn modelId="{69D1AA16-07C4-4657-82F0-27A395F445FF}" type="presParOf" srcId="{DBDE0C42-B65A-4FF4-A1B6-4A7374870D94}" destId="{BFBEA0E1-C60C-41D4-9550-F21301AFA93B}" srcOrd="2" destOrd="0" presId="urn:microsoft.com/office/officeart/2005/8/layout/orgChart1"/>
    <dgm:cxn modelId="{33FB78B1-7D0E-4A7C-9BA5-03973ADFA7B3}" type="presParOf" srcId="{DBDE0C42-B65A-4FF4-A1B6-4A7374870D94}" destId="{A88AA54E-AD2D-4C31-997D-0A913539000D}" srcOrd="3" destOrd="0" presId="urn:microsoft.com/office/officeart/2005/8/layout/orgChart1"/>
    <dgm:cxn modelId="{BFA6D179-758E-461A-A30C-FFE0154D2D81}" type="presParOf" srcId="{A88AA54E-AD2D-4C31-997D-0A913539000D}" destId="{8C538BA9-6241-4800-AD61-7865C9BCCFB8}" srcOrd="0" destOrd="0" presId="urn:microsoft.com/office/officeart/2005/8/layout/orgChart1"/>
    <dgm:cxn modelId="{31ADEAA3-2FBF-48D3-8FB6-35E6C87F14AB}" type="presParOf" srcId="{8C538BA9-6241-4800-AD61-7865C9BCCFB8}" destId="{A4D4C94C-ABED-4C78-BB8A-71B08ACEA027}" srcOrd="0" destOrd="0" presId="urn:microsoft.com/office/officeart/2005/8/layout/orgChart1"/>
    <dgm:cxn modelId="{4DA34D3F-B53B-42A9-B245-7A07A30A151B}" type="presParOf" srcId="{8C538BA9-6241-4800-AD61-7865C9BCCFB8}" destId="{CB2B94F1-4C09-4060-B470-EEC904CFC329}" srcOrd="1" destOrd="0" presId="urn:microsoft.com/office/officeart/2005/8/layout/orgChart1"/>
    <dgm:cxn modelId="{AC025E97-B918-4AE9-AAC3-6420E7BBD4F8}" type="presParOf" srcId="{A88AA54E-AD2D-4C31-997D-0A913539000D}" destId="{1AA7E827-FBC7-4F3A-833C-B2C567CD9D7D}" srcOrd="1" destOrd="0" presId="urn:microsoft.com/office/officeart/2005/8/layout/orgChart1"/>
    <dgm:cxn modelId="{04EE572E-AE01-4B01-9EC4-C14A3027522A}" type="presParOf" srcId="{A88AA54E-AD2D-4C31-997D-0A913539000D}" destId="{4F4F3A26-A588-4DDA-AA9D-6A932AFABAE9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917C8D23-6710-4CE2-B10A-CADBAA47F25E}" type="presParOf" srcId="{05F5590B-53D8-4D19-A747-694F7E5C5F12}" destId="{F6E809C8-8359-4E0F-8C80-BD418CA1242D}" srcOrd="0" destOrd="0" presId="urn:microsoft.com/office/officeart/2005/8/layout/orgChart1"/>
    <dgm:cxn modelId="{85D14CA8-539A-4A6C-BF9B-BD3CDA4474F0}" type="presParOf" srcId="{05F5590B-53D8-4D19-A747-694F7E5C5F12}" destId="{540FA24C-53AE-4970-82AF-2C40DF29EDE1}" srcOrd="1" destOrd="0" presId="urn:microsoft.com/office/officeart/2005/8/layout/orgChart1"/>
    <dgm:cxn modelId="{613DA350-1869-4169-BB64-D08B0F6D276E}" type="presParOf" srcId="{540FA24C-53AE-4970-82AF-2C40DF29EDE1}" destId="{68CDB00D-CCE2-4A86-8775-02761676BAE2}" srcOrd="0" destOrd="0" presId="urn:microsoft.com/office/officeart/2005/8/layout/orgChart1"/>
    <dgm:cxn modelId="{2CBAFD5D-1FE9-4906-974E-C45EEB05110E}" type="presParOf" srcId="{68CDB00D-CCE2-4A86-8775-02761676BAE2}" destId="{526CDFD1-CBBB-4232-A7A4-EB4548AE3178}" srcOrd="0" destOrd="0" presId="urn:microsoft.com/office/officeart/2005/8/layout/orgChart1"/>
    <dgm:cxn modelId="{12158DC8-ED8D-49D0-B659-D74633EDC3FA}" type="presParOf" srcId="{68CDB00D-CCE2-4A86-8775-02761676BAE2}" destId="{2CAF715D-6829-4F06-9F0E-C2B1A6592019}" srcOrd="1" destOrd="0" presId="urn:microsoft.com/office/officeart/2005/8/layout/orgChart1"/>
    <dgm:cxn modelId="{19D41F2D-76CD-4A6E-8C7B-B977752A210D}" type="presParOf" srcId="{540FA24C-53AE-4970-82AF-2C40DF29EDE1}" destId="{A70168F2-75D6-47D3-A8EF-4AEA6F09872D}" srcOrd="1" destOrd="0" presId="urn:microsoft.com/office/officeart/2005/8/layout/orgChart1"/>
    <dgm:cxn modelId="{58E2FE00-B953-4A3A-AD5E-ADAA21EB4421}" type="presParOf" srcId="{540FA24C-53AE-4970-82AF-2C40DF29EDE1}" destId="{0CB1A9F8-72FC-41E4-8D89-7415072E2BFA}" srcOrd="2" destOrd="0" presId="urn:microsoft.com/office/officeart/2005/8/layout/orgChart1"/>
    <dgm:cxn modelId="{E3A2771E-59AF-4C56-A9C5-9AA9D9B69E5F}" type="presParOf" srcId="{05F5590B-53D8-4D19-A747-694F7E5C5F12}" destId="{E948BF42-8954-49D0-9212-5131BDBFACFF}" srcOrd="2" destOrd="0" presId="urn:microsoft.com/office/officeart/2005/8/layout/orgChart1"/>
    <dgm:cxn modelId="{F8D8C48C-F193-42F0-861F-1DD7F16FFD65}" type="presParOf" srcId="{05F5590B-53D8-4D19-A747-694F7E5C5F12}" destId="{3F6E2A62-473A-412C-94A2-C6C62125FD29}" srcOrd="3" destOrd="0" presId="urn:microsoft.com/office/officeart/2005/8/layout/orgChart1"/>
    <dgm:cxn modelId="{8F9AA75C-ABFA-4800-8A57-FC0E3F7A60E9}" type="presParOf" srcId="{3F6E2A62-473A-412C-94A2-C6C62125FD29}" destId="{D5A6A401-DA02-4073-A62F-5D929A20CFBC}" srcOrd="0" destOrd="0" presId="urn:microsoft.com/office/officeart/2005/8/layout/orgChart1"/>
    <dgm:cxn modelId="{E9480B0B-6261-40E6-B262-1D4637A3DAB7}" type="presParOf" srcId="{D5A6A401-DA02-4073-A62F-5D929A20CFBC}" destId="{9D88C176-9EC7-4D08-B7B6-247C4EFB03AD}" srcOrd="0" destOrd="0" presId="urn:microsoft.com/office/officeart/2005/8/layout/orgChart1"/>
    <dgm:cxn modelId="{78882BC3-3D56-47FD-A037-153A921FBEB6}" type="presParOf" srcId="{D5A6A401-DA02-4073-A62F-5D929A20CFBC}" destId="{39291B0E-18E2-4824-AA15-704A675986FC}" srcOrd="1" destOrd="0" presId="urn:microsoft.com/office/officeart/2005/8/layout/orgChart1"/>
    <dgm:cxn modelId="{CD010525-F3D8-409E-BB08-6F877067B0F1}" type="presParOf" srcId="{3F6E2A62-473A-412C-94A2-C6C62125FD29}" destId="{016CB639-1DF5-4826-BE38-53218C1F3F20}" srcOrd="1" destOrd="0" presId="urn:microsoft.com/office/officeart/2005/8/layout/orgChart1"/>
    <dgm:cxn modelId="{70B01145-4781-4E1E-A69F-93A49228FFB2}" type="presParOf" srcId="{3F6E2A62-473A-412C-94A2-C6C62125FD29}" destId="{4838E7AD-F7A4-4C86-8B8E-CD6647454331}" srcOrd="2" destOrd="0" presId="urn:microsoft.com/office/officeart/2005/8/layout/orgChart1"/>
    <dgm:cxn modelId="{F5B003FE-5DB3-4E7D-B7BE-14FBC7D041E4}" type="presParOf" srcId="{05E8A0F8-8F4A-4D16-B455-9B21EE5D83FA}" destId="{9CAEE131-B53D-4824-BE0C-B7CD5539BA10}" srcOrd="2" destOrd="0" presId="urn:microsoft.com/office/officeart/2005/8/layout/orgChart1"/>
    <dgm:cxn modelId="{45F76F21-FB4B-46A2-8B9E-D615FFC24D52}" type="presParOf" srcId="{05E8A0F8-8F4A-4D16-B455-9B21EE5D83FA}" destId="{B0A88417-ED84-4182-A921-3FE957915328}" srcOrd="3" destOrd="0" presId="urn:microsoft.com/office/officeart/2005/8/layout/orgChart1"/>
    <dgm:cxn modelId="{D64DBDD2-0A89-4E0E-A50C-B510CD9BF48D}" type="presParOf" srcId="{B0A88417-ED84-4182-A921-3FE957915328}" destId="{4C71EB05-356A-4B1F-BFA3-3C46FA712392}" srcOrd="0" destOrd="0" presId="urn:microsoft.com/office/officeart/2005/8/layout/orgChart1"/>
    <dgm:cxn modelId="{676F6F96-E4E8-4742-AA34-235EB6DC1FF5}" type="presParOf" srcId="{4C71EB05-356A-4B1F-BFA3-3C46FA712392}" destId="{7048235B-055D-4684-BCEA-4B0410466770}" srcOrd="0" destOrd="0" presId="urn:microsoft.com/office/officeart/2005/8/layout/orgChart1"/>
    <dgm:cxn modelId="{6D15FB12-3FF2-4CF4-9BB5-563F58511587}" type="presParOf" srcId="{4C71EB05-356A-4B1F-BFA3-3C46FA712392}" destId="{FB44C147-CEF0-4F87-8A52-7F69AA475B31}" srcOrd="1" destOrd="0" presId="urn:microsoft.com/office/officeart/2005/8/layout/orgChart1"/>
    <dgm:cxn modelId="{1A0CD669-72C6-49DA-9CC9-6979A5F4ABF5}" type="presParOf" srcId="{B0A88417-ED84-4182-A921-3FE957915328}" destId="{D9C119BB-D125-4B94-8879-1A1090DBFA22}" srcOrd="1" destOrd="0" presId="urn:microsoft.com/office/officeart/2005/8/layout/orgChart1"/>
    <dgm:cxn modelId="{3D33DCD4-288C-4492-A58F-B4F03ED0ACE7}" type="presParOf" srcId="{B0A88417-ED84-4182-A921-3FE957915328}" destId="{16A66B6A-7EFC-412E-80F5-493A60632C6E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Vehicular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Coordinador(a) de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Recursos </a:t>
          </a:r>
          <a:r>
            <a:rPr lang="es-MX" altLang="es-MX" sz="1200" dirty="0" smtClean="0">
              <a:latin typeface="Calibri" panose="020F0502020204030204" pitchFamily="34" charset="0"/>
            </a:rPr>
            <a:t>Materiales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Área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de Edificios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Patrimonio</a:t>
          </a: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Almacén</a:t>
          </a: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7B59975-C538-4958-A9D1-431995C1059E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Calibri" panose="020F0502020204030204" pitchFamily="34" charset="0"/>
            </a:rPr>
            <a:t>Auxiliar Administrativo(a</a:t>
          </a:r>
          <a:r>
            <a:rPr lang="es-ES" sz="1200" dirty="0" smtClean="0">
              <a:latin typeface="Calibri" panose="020F0502020204030204" pitchFamily="34" charset="0"/>
            </a:rPr>
            <a:t>)</a:t>
          </a:r>
          <a:endParaRPr lang="es-ES" sz="1200" dirty="0" smtClean="0">
            <a:latin typeface="Calibri" panose="020F0502020204030204" pitchFamily="34" charset="0"/>
          </a:endParaRPr>
        </a:p>
      </dgm:t>
    </dgm:pt>
    <dgm:pt modelId="{8609BF2D-FCEF-4A59-8B73-4F750D47521F}" type="parTrans" cxnId="{10FEC9BC-6946-4724-9281-254F7D9072E1}">
      <dgm:prSet/>
      <dgm:spPr/>
      <dgm:t>
        <a:bodyPr/>
        <a:lstStyle/>
        <a:p>
          <a:endParaRPr lang="es-ES" sz="1200"/>
        </a:p>
      </dgm:t>
    </dgm:pt>
    <dgm:pt modelId="{631A1867-8D88-414C-B126-DB4F4B63D98B}" type="sibTrans" cxnId="{10FEC9BC-6946-4724-9281-254F7D9072E1}">
      <dgm:prSet/>
      <dgm:spPr/>
      <dgm:t>
        <a:bodyPr/>
        <a:lstStyle/>
        <a:p>
          <a:endParaRPr lang="es-ES" sz="1200"/>
        </a:p>
      </dgm:t>
    </dgm:pt>
    <dgm:pt modelId="{B0E10BD7-4894-4766-B02E-10828478D764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Calibri" panose="020F0502020204030204" pitchFamily="34" charset="0"/>
            </a:rPr>
            <a:t>Peluquero(a</a:t>
          </a:r>
          <a:r>
            <a:rPr lang="es-ES" sz="1200" dirty="0" smtClean="0">
              <a:latin typeface="Calibri" panose="020F0502020204030204" pitchFamily="34" charset="0"/>
            </a:rPr>
            <a:t>)</a:t>
          </a:r>
          <a:endParaRPr lang="es-ES" sz="1200" dirty="0" smtClean="0">
            <a:latin typeface="Calibri" panose="020F0502020204030204" pitchFamily="34" charset="0"/>
          </a:endParaRPr>
        </a:p>
      </dgm:t>
    </dgm:pt>
    <dgm:pt modelId="{C86BD0DE-C40A-4EAC-922B-FE4EDF7629BE}" type="parTrans" cxnId="{EBEB9DC9-C516-424D-A084-144F1CCA76B4}">
      <dgm:prSet/>
      <dgm:spPr/>
      <dgm:t>
        <a:bodyPr/>
        <a:lstStyle/>
        <a:p>
          <a:endParaRPr lang="es-ES"/>
        </a:p>
      </dgm:t>
    </dgm:pt>
    <dgm:pt modelId="{592A0BE6-02FE-413C-9756-4AF8E1128D55}" type="sibTrans" cxnId="{EBEB9DC9-C516-424D-A084-144F1CCA76B4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289644" custScaleY="225014" custLinFactNeighborY="-195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6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r"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4" custScaleX="225014" custScaleY="171540" custLinFactNeighborX="-354" custLinFactNeighborY="18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12FB5CC2-3F72-4AC8-AF94-50272EAD0FAB}" type="pres">
      <dgm:prSet presAssocID="{2A362D5D-A3DA-4F6C-8849-2A8C51EEB6D2}" presName="Name37" presStyleLbl="parChTrans1D2" presStyleIdx="1" presStyleCnt="6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 val="r"/>
        </dgm:presLayoutVars>
      </dgm:prSet>
      <dgm:spPr/>
      <dgm:t>
        <a:bodyPr/>
        <a:lstStyle/>
        <a:p>
          <a:endParaRPr lang="es-ES"/>
        </a:p>
      </dgm:t>
    </dgm:pt>
    <dgm:pt modelId="{AC57EB8E-F8F8-49E5-AB3B-101A503E7149}" type="pres">
      <dgm:prSet presAssocID="{80C91609-4155-490D-A93A-2840363F77EF}" presName="rootComposite" presStyleCnt="0"/>
      <dgm:spPr/>
      <dgm:t>
        <a:bodyPr/>
        <a:lstStyle/>
        <a:p>
          <a:endParaRPr lang="es-ES"/>
        </a:p>
      </dgm:t>
    </dgm:pt>
    <dgm:pt modelId="{0E4A1FB2-B936-4A45-9B17-4DC72B6EC80F}" type="pres">
      <dgm:prSet presAssocID="{80C91609-4155-490D-A93A-2840363F77EF}" presName="rootText" presStyleLbl="node2" presStyleIdx="1" presStyleCnt="4" custScaleX="225014" custScaleY="171540" custLinFactNeighborY="18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4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  <dgm:t>
        <a:bodyPr/>
        <a:lstStyle/>
        <a:p>
          <a:endParaRPr lang="es-ES"/>
        </a:p>
      </dgm:t>
    </dgm:pt>
    <dgm:pt modelId="{4F6E22EF-9940-4E6D-8F89-9A1FB953EB04}" type="pres">
      <dgm:prSet presAssocID="{80C91609-4155-490D-A93A-2840363F77EF}" presName="hierChild5" presStyleCnt="0"/>
      <dgm:spPr/>
      <dgm:t>
        <a:bodyPr/>
        <a:lstStyle/>
        <a:p>
          <a:endParaRPr lang="es-ES"/>
        </a:p>
      </dgm:t>
    </dgm:pt>
    <dgm:pt modelId="{A633F054-74A2-4AEE-A747-3F652876DFB3}" type="pres">
      <dgm:prSet presAssocID="{0B34EA70-DE81-48E9-97BE-F992A5D0E5A9}" presName="Name37" presStyleLbl="parChTrans1D2" presStyleIdx="2" presStyleCnt="6"/>
      <dgm:spPr/>
      <dgm:t>
        <a:bodyPr/>
        <a:lstStyle/>
        <a:p>
          <a:endParaRPr lang="es-MX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2487A40C-9FF7-4D44-A7C1-3FCABA80EC91}" type="pres">
      <dgm:prSet presAssocID="{F6894B4C-AC60-4B55-B3EB-1F97325BD7B3}" presName="rootComposite" presStyleCnt="0"/>
      <dgm:spPr/>
      <dgm:t>
        <a:bodyPr/>
        <a:lstStyle/>
        <a:p>
          <a:endParaRPr lang="es-ES"/>
        </a:p>
      </dgm:t>
    </dgm:pt>
    <dgm:pt modelId="{029BCE83-90EC-4C40-88D3-91A90C7AECDE}" type="pres">
      <dgm:prSet presAssocID="{F6894B4C-AC60-4B55-B3EB-1F97325BD7B3}" presName="rootText" presStyleLbl="node2" presStyleIdx="2" presStyleCnt="4" custScaleX="225014" custScaleY="171540" custLinFactNeighborY="18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2" presStyleCnt="4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  <dgm:t>
        <a:bodyPr/>
        <a:lstStyle/>
        <a:p>
          <a:endParaRPr lang="es-ES"/>
        </a:p>
      </dgm:t>
    </dgm:pt>
    <dgm:pt modelId="{CCDF796D-C840-4025-9CAF-F2284A6B0F64}" type="pres">
      <dgm:prSet presAssocID="{F6894B4C-AC60-4B55-B3EB-1F97325BD7B3}" presName="hierChild5" presStyleCnt="0"/>
      <dgm:spPr/>
      <dgm:t>
        <a:bodyPr/>
        <a:lstStyle/>
        <a:p>
          <a:endParaRPr lang="es-ES"/>
        </a:p>
      </dgm:t>
    </dgm:pt>
    <dgm:pt modelId="{47103BDE-D6E5-406A-BCC1-8DF383EA5C7E}" type="pres">
      <dgm:prSet presAssocID="{86802382-3BD6-4C54-8E26-5DEB8CB181EB}" presName="Name37" presStyleLbl="parChTrans1D2" presStyleIdx="3" presStyleCnt="6"/>
      <dgm:spPr/>
      <dgm:t>
        <a:bodyPr/>
        <a:lstStyle/>
        <a:p>
          <a:endParaRPr lang="es-MX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  <dgm:t>
        <a:bodyPr/>
        <a:lstStyle/>
        <a:p>
          <a:endParaRPr lang="es-ES"/>
        </a:p>
      </dgm:t>
    </dgm:pt>
    <dgm:pt modelId="{CA17612E-0D3F-4426-90F8-A0BC428EBBA3}" type="pres">
      <dgm:prSet presAssocID="{885E9E1E-5F2B-4515-B3C1-AA3DCDF09F36}" presName="rootComposite" presStyleCnt="0"/>
      <dgm:spPr/>
      <dgm:t>
        <a:bodyPr/>
        <a:lstStyle/>
        <a:p>
          <a:endParaRPr lang="es-ES"/>
        </a:p>
      </dgm:t>
    </dgm:pt>
    <dgm:pt modelId="{23A3990A-979C-4CD9-8392-69E509E74575}" type="pres">
      <dgm:prSet presAssocID="{885E9E1E-5F2B-4515-B3C1-AA3DCDF09F36}" presName="rootText" presStyleLbl="node2" presStyleIdx="3" presStyleCnt="4" custScaleX="225014" custScaleY="171540" custLinFactNeighborY="18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3" presStyleCnt="4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  <dgm:t>
        <a:bodyPr/>
        <a:lstStyle/>
        <a:p>
          <a:endParaRPr lang="es-ES"/>
        </a:p>
      </dgm:t>
    </dgm:pt>
    <dgm:pt modelId="{BBC5DC5F-E9F3-4F3F-8FA5-973B3401543F}" type="pres">
      <dgm:prSet presAssocID="{885E9E1E-5F2B-4515-B3C1-AA3DCDF09F36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  <dgm:pt modelId="{C519D666-D346-4257-9486-EDFDA4149250}" type="pres">
      <dgm:prSet presAssocID="{8609BF2D-FCEF-4A59-8B73-4F750D47521F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BA688F78-82CD-49AF-95F1-975AE2755D2F}" type="pres">
      <dgm:prSet presAssocID="{77B59975-C538-4958-A9D1-431995C1059E}" presName="hierRoot3" presStyleCnt="0">
        <dgm:presLayoutVars>
          <dgm:hierBranch val="init"/>
        </dgm:presLayoutVars>
      </dgm:prSet>
      <dgm:spPr/>
    </dgm:pt>
    <dgm:pt modelId="{9D8AC6D8-2004-41F9-969C-ECBA0486332E}" type="pres">
      <dgm:prSet presAssocID="{77B59975-C538-4958-A9D1-431995C1059E}" presName="rootComposite3" presStyleCnt="0"/>
      <dgm:spPr/>
    </dgm:pt>
    <dgm:pt modelId="{0D7083E4-0649-409B-B0BB-5ABA3BF68ED6}" type="pres">
      <dgm:prSet presAssocID="{77B59975-C538-4958-A9D1-431995C1059E}" presName="rootText3" presStyleLbl="asst1" presStyleIdx="0" presStyleCnt="2" custScaleX="214425" custScaleY="171540" custLinFactNeighborX="-52720" custLinFactNeighborY="-150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F75CD8-33FD-441B-BF10-90152AB57F25}" type="pres">
      <dgm:prSet presAssocID="{77B59975-C538-4958-A9D1-431995C1059E}" presName="rootConnector3" presStyleLbl="asst1" presStyleIdx="0" presStyleCnt="2"/>
      <dgm:spPr/>
      <dgm:t>
        <a:bodyPr/>
        <a:lstStyle/>
        <a:p>
          <a:endParaRPr lang="es-ES"/>
        </a:p>
      </dgm:t>
    </dgm:pt>
    <dgm:pt modelId="{3468F688-2861-43AA-AA2A-39B8DDDCE2A9}" type="pres">
      <dgm:prSet presAssocID="{77B59975-C538-4958-A9D1-431995C1059E}" presName="hierChild6" presStyleCnt="0"/>
      <dgm:spPr/>
    </dgm:pt>
    <dgm:pt modelId="{C629EA7A-1ADE-4710-87AC-39B4D681EC77}" type="pres">
      <dgm:prSet presAssocID="{77B59975-C538-4958-A9D1-431995C1059E}" presName="hierChild7" presStyleCnt="0"/>
      <dgm:spPr/>
    </dgm:pt>
    <dgm:pt modelId="{3E54882B-774F-454B-A17B-99754B1A7AB1}" type="pres">
      <dgm:prSet presAssocID="{C86BD0DE-C40A-4EAC-922B-FE4EDF7629BE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DC7EBCE-8B02-4D5B-B27E-308420276C32}" type="pres">
      <dgm:prSet presAssocID="{B0E10BD7-4894-4766-B02E-10828478D764}" presName="hierRoot3" presStyleCnt="0">
        <dgm:presLayoutVars>
          <dgm:hierBranch val="init"/>
        </dgm:presLayoutVars>
      </dgm:prSet>
      <dgm:spPr/>
    </dgm:pt>
    <dgm:pt modelId="{2F4E182D-D323-4D0E-8EA0-A738E47F6714}" type="pres">
      <dgm:prSet presAssocID="{B0E10BD7-4894-4766-B02E-10828478D764}" presName="rootComposite3" presStyleCnt="0"/>
      <dgm:spPr/>
    </dgm:pt>
    <dgm:pt modelId="{6ED2C750-F2AD-4A4F-AFBB-52CF1E1FBBFD}" type="pres">
      <dgm:prSet presAssocID="{B0E10BD7-4894-4766-B02E-10828478D764}" presName="rootText3" presStyleLbl="asst1" presStyleIdx="1" presStyleCnt="2" custScaleX="214425" custScaleY="171540" custLinFactNeighborX="42272" custLinFactNeighborY="-130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6EB014-3F5D-480A-908C-3242C33F2D22}" type="pres">
      <dgm:prSet presAssocID="{B0E10BD7-4894-4766-B02E-10828478D764}" presName="rootConnector3" presStyleLbl="asst1" presStyleIdx="1" presStyleCnt="2"/>
      <dgm:spPr/>
      <dgm:t>
        <a:bodyPr/>
        <a:lstStyle/>
        <a:p>
          <a:endParaRPr lang="es-ES"/>
        </a:p>
      </dgm:t>
    </dgm:pt>
    <dgm:pt modelId="{C667C547-F6B3-431E-BB87-A406EA35296D}" type="pres">
      <dgm:prSet presAssocID="{B0E10BD7-4894-4766-B02E-10828478D764}" presName="hierChild6" presStyleCnt="0"/>
      <dgm:spPr/>
    </dgm:pt>
    <dgm:pt modelId="{8B560B9F-5080-4121-8BD1-EC15C3A311BE}" type="pres">
      <dgm:prSet presAssocID="{B0E10BD7-4894-4766-B02E-10828478D764}" presName="hierChild7" presStyleCnt="0"/>
      <dgm:spPr/>
    </dgm:pt>
  </dgm:ptLst>
  <dgm:cxnLst>
    <dgm:cxn modelId="{56DB8F08-9239-485A-9D72-66FF63EE35EA}" type="presOf" srcId="{77B59975-C538-4958-A9D1-431995C1059E}" destId="{0D7083E4-0649-409B-B0BB-5ABA3BF68ED6}" srcOrd="0" destOrd="0" presId="urn:microsoft.com/office/officeart/2005/8/layout/orgChart1"/>
    <dgm:cxn modelId="{D0AE575D-6943-464F-9EE0-34C25E43A001}" type="presOf" srcId="{885E9E1E-5F2B-4515-B3C1-AA3DCDF09F36}" destId="{4B0138EB-2E7E-4CA8-9E47-6B9F9C33E523}" srcOrd="1" destOrd="0" presId="urn:microsoft.com/office/officeart/2005/8/layout/orgChart1"/>
    <dgm:cxn modelId="{21ACCCD4-DE5D-4001-A466-DCB03DEC3CF4}" srcId="{9DEA55C1-E59C-4B5B-90DC-1D0B54C2B20C}" destId="{885E9E1E-5F2B-4515-B3C1-AA3DCDF09F36}" srcOrd="5" destOrd="0" parTransId="{86802382-3BD6-4C54-8E26-5DEB8CB181EB}" sibTransId="{46DD0E8E-0770-4200-AE87-53126CBBF7A9}"/>
    <dgm:cxn modelId="{B862F697-1AC9-4989-A0A1-F48F2094A6C8}" type="presOf" srcId="{B0E10BD7-4894-4766-B02E-10828478D764}" destId="{6ED2C750-F2AD-4A4F-AFBB-52CF1E1FBBFD}" srcOrd="0" destOrd="0" presId="urn:microsoft.com/office/officeart/2005/8/layout/orgChart1"/>
    <dgm:cxn modelId="{D08077C5-DBAD-4625-8A45-ADB598ED1A9C}" type="presOf" srcId="{885E9E1E-5F2B-4515-B3C1-AA3DCDF09F36}" destId="{23A3990A-979C-4CD9-8392-69E509E74575}" srcOrd="0" destOrd="0" presId="urn:microsoft.com/office/officeart/2005/8/layout/orgChart1"/>
    <dgm:cxn modelId="{E044471C-568D-4D4B-B370-083DD4D83A70}" type="presOf" srcId="{80C91609-4155-490D-A93A-2840363F77EF}" destId="{0E4A1FB2-B936-4A45-9B17-4DC72B6EC80F}" srcOrd="0" destOrd="0" presId="urn:microsoft.com/office/officeart/2005/8/layout/orgChart1"/>
    <dgm:cxn modelId="{EBEB9DC9-C516-424D-A084-144F1CCA76B4}" srcId="{9DEA55C1-E59C-4B5B-90DC-1D0B54C2B20C}" destId="{B0E10BD7-4894-4766-B02E-10828478D764}" srcOrd="1" destOrd="0" parTransId="{C86BD0DE-C40A-4EAC-922B-FE4EDF7629BE}" sibTransId="{592A0BE6-02FE-413C-9756-4AF8E1128D55}"/>
    <dgm:cxn modelId="{4C7AF041-2FE2-4E54-8590-B825880984C5}" type="presOf" srcId="{C86BD0DE-C40A-4EAC-922B-FE4EDF7629BE}" destId="{3E54882B-774F-454B-A17B-99754B1A7AB1}" srcOrd="0" destOrd="0" presId="urn:microsoft.com/office/officeart/2005/8/layout/orgChart1"/>
    <dgm:cxn modelId="{98E2035C-BB35-4B1F-ACE3-977BA6EA1E72}" type="presOf" srcId="{41568039-9809-4B2B-BA51-64E0E23C2BBE}" destId="{D87ADB57-9DB4-476E-8E99-32492AEF6743}" srcOrd="1" destOrd="0" presId="urn:microsoft.com/office/officeart/2005/8/layout/orgChart1"/>
    <dgm:cxn modelId="{43B18EDF-FFEC-4FA4-ACFD-978379EA73CE}" type="presOf" srcId="{ED044282-9709-409C-A329-2B868569F6BC}" destId="{26748039-6874-42B3-9C6B-2A687CAEDF97}" srcOrd="0" destOrd="0" presId="urn:microsoft.com/office/officeart/2005/8/layout/orgChart1"/>
    <dgm:cxn modelId="{DA1E6B7F-2BC1-4947-9044-BA24BC07854F}" type="presOf" srcId="{9DEA55C1-E59C-4B5B-90DC-1D0B54C2B20C}" destId="{B2A4EFCD-7609-4E18-A214-10BA88B362DC}" srcOrd="1" destOrd="0" presId="urn:microsoft.com/office/officeart/2005/8/layout/orgChart1"/>
    <dgm:cxn modelId="{9F608798-FCD3-460B-A383-4A2CCC372FE3}" type="presOf" srcId="{2A362D5D-A3DA-4F6C-8849-2A8C51EEB6D2}" destId="{12FB5CC2-3F72-4AC8-AF94-50272EAD0FAB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B979D280-6539-4555-A9A9-41687C23560D}" type="presOf" srcId="{0B34EA70-DE81-48E9-97BE-F992A5D0E5A9}" destId="{A633F054-74A2-4AEE-A747-3F652876DFB3}" srcOrd="0" destOrd="0" presId="urn:microsoft.com/office/officeart/2005/8/layout/orgChart1"/>
    <dgm:cxn modelId="{0F11057B-29E8-41E4-A9EE-C6E2CFA78255}" type="presOf" srcId="{77B59975-C538-4958-A9D1-431995C1059E}" destId="{74F75CD8-33FD-441B-BF10-90152AB57F25}" srcOrd="1" destOrd="0" presId="urn:microsoft.com/office/officeart/2005/8/layout/orgChart1"/>
    <dgm:cxn modelId="{31CE35A7-FFFD-4781-96C7-964EB1E9B528}" type="presOf" srcId="{8609BF2D-FCEF-4A59-8B73-4F750D47521F}" destId="{C519D666-D346-4257-9486-EDFDA4149250}" srcOrd="0" destOrd="0" presId="urn:microsoft.com/office/officeart/2005/8/layout/orgChart1"/>
    <dgm:cxn modelId="{9DD1FF2F-09D4-4CD2-BE37-581067B63702}" type="presOf" srcId="{F6894B4C-AC60-4B55-B3EB-1F97325BD7B3}" destId="{029BCE83-90EC-4C40-88D3-91A90C7AECDE}" srcOrd="0" destOrd="0" presId="urn:microsoft.com/office/officeart/2005/8/layout/orgChart1"/>
    <dgm:cxn modelId="{10FEC9BC-6946-4724-9281-254F7D9072E1}" srcId="{9DEA55C1-E59C-4B5B-90DC-1D0B54C2B20C}" destId="{77B59975-C538-4958-A9D1-431995C1059E}" srcOrd="0" destOrd="0" parTransId="{8609BF2D-FCEF-4A59-8B73-4F750D47521F}" sibTransId="{631A1867-8D88-414C-B126-DB4F4B63D98B}"/>
    <dgm:cxn modelId="{0E4FDFD8-A3C2-41BE-8804-9FEF4F8F9EB3}" type="presOf" srcId="{80C91609-4155-490D-A93A-2840363F77EF}" destId="{70C7E907-B590-4FA8-BA47-0908BC71EE25}" srcOrd="1" destOrd="0" presId="urn:microsoft.com/office/officeart/2005/8/layout/orgChart1"/>
    <dgm:cxn modelId="{95E2E83F-8FD4-43FC-99FF-683911E8D357}" type="presOf" srcId="{F6894B4C-AC60-4B55-B3EB-1F97325BD7B3}" destId="{B5196BD3-A560-4D4C-A0C9-124B5B2D1AE1}" srcOrd="1" destOrd="0" presId="urn:microsoft.com/office/officeart/2005/8/layout/orgChart1"/>
    <dgm:cxn modelId="{A9CA8BA6-2A99-4C72-9877-6F1309A7E595}" type="presOf" srcId="{B0E10BD7-4894-4766-B02E-10828478D764}" destId="{AE6EB014-3F5D-480A-908C-3242C33F2D22}" srcOrd="1" destOrd="0" presId="urn:microsoft.com/office/officeart/2005/8/layout/orgChart1"/>
    <dgm:cxn modelId="{45404443-0413-47B7-A4F4-7FD9C8ECBA10}" srcId="{9DEA55C1-E59C-4B5B-90DC-1D0B54C2B20C}" destId="{41568039-9809-4B2B-BA51-64E0E23C2BBE}" srcOrd="2" destOrd="0" parTransId="{ED044282-9709-409C-A329-2B868569F6BC}" sibTransId="{7DF3ADED-0B1E-4DCA-9C7E-A36145EED7EE}"/>
    <dgm:cxn modelId="{400C30C1-8DE2-48C9-9795-E7DAC86B6107}" type="presOf" srcId="{41568039-9809-4B2B-BA51-64E0E23C2BBE}" destId="{19FBE8A8-D4BA-45D1-97CD-FF1210CD856F}" srcOrd="0" destOrd="0" presId="urn:microsoft.com/office/officeart/2005/8/layout/orgChart1"/>
    <dgm:cxn modelId="{FBF9249D-1000-4011-91A1-525E529A291C}" srcId="{9DEA55C1-E59C-4B5B-90DC-1D0B54C2B20C}" destId="{F6894B4C-AC60-4B55-B3EB-1F97325BD7B3}" srcOrd="4" destOrd="0" parTransId="{0B34EA70-DE81-48E9-97BE-F992A5D0E5A9}" sibTransId="{191A0099-6F9A-4EEA-B68D-60EFE8FD194B}"/>
    <dgm:cxn modelId="{CD919398-2D16-476A-9BB4-B45D31C1442E}" srcId="{9DEA55C1-E59C-4B5B-90DC-1D0B54C2B20C}" destId="{80C91609-4155-490D-A93A-2840363F77EF}" srcOrd="3" destOrd="0" parTransId="{2A362D5D-A3DA-4F6C-8849-2A8C51EEB6D2}" sibTransId="{5A3BE225-2F5B-4161-8A74-36B352EE9587}"/>
    <dgm:cxn modelId="{0BECF4CD-D30B-4F3D-A4ED-8324256C865F}" type="presOf" srcId="{86802382-3BD6-4C54-8E26-5DEB8CB181EB}" destId="{47103BDE-D6E5-406A-BCC1-8DF383EA5C7E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1A17C8A7-580C-4583-AAB9-B61A0402F9CF}" type="presOf" srcId="{9DEA55C1-E59C-4B5B-90DC-1D0B54C2B20C}" destId="{86D99192-4F64-487A-BE9B-B4D3790AE7BC}" srcOrd="0" destOrd="0" presId="urn:microsoft.com/office/officeart/2005/8/layout/orgChart1"/>
    <dgm:cxn modelId="{C706C8AA-C65C-4227-9DA2-7EB710B0EAB1}" type="presParOf" srcId="{B3263371-B20E-4D1C-87B0-F232DC5A756C}" destId="{8CDE9839-8DE1-472C-9904-C93FC90AA559}" srcOrd="0" destOrd="0" presId="urn:microsoft.com/office/officeart/2005/8/layout/orgChart1"/>
    <dgm:cxn modelId="{85F0F450-A306-491A-8EF4-BBA47B9AD5A7}" type="presParOf" srcId="{8CDE9839-8DE1-472C-9904-C93FC90AA559}" destId="{A15FBA2B-7AAA-4593-A287-168E70F88188}" srcOrd="0" destOrd="0" presId="urn:microsoft.com/office/officeart/2005/8/layout/orgChart1"/>
    <dgm:cxn modelId="{D92277CC-8DF1-4864-BD21-AC3BFE29F4A8}" type="presParOf" srcId="{A15FBA2B-7AAA-4593-A287-168E70F88188}" destId="{86D99192-4F64-487A-BE9B-B4D3790AE7BC}" srcOrd="0" destOrd="0" presId="urn:microsoft.com/office/officeart/2005/8/layout/orgChart1"/>
    <dgm:cxn modelId="{C83154C1-A4B4-40FA-A25E-674FC900841D}" type="presParOf" srcId="{A15FBA2B-7AAA-4593-A287-168E70F88188}" destId="{B2A4EFCD-7609-4E18-A214-10BA88B362DC}" srcOrd="1" destOrd="0" presId="urn:microsoft.com/office/officeart/2005/8/layout/orgChart1"/>
    <dgm:cxn modelId="{15CC15BA-AFFF-4F96-8420-BE6980E43001}" type="presParOf" srcId="{8CDE9839-8DE1-472C-9904-C93FC90AA559}" destId="{05E8A0F8-8F4A-4D16-B455-9B21EE5D83FA}" srcOrd="1" destOrd="0" presId="urn:microsoft.com/office/officeart/2005/8/layout/orgChart1"/>
    <dgm:cxn modelId="{F3AAB84A-0611-449A-83C7-B69CBDA12373}" type="presParOf" srcId="{05E8A0F8-8F4A-4D16-B455-9B21EE5D83FA}" destId="{26748039-6874-42B3-9C6B-2A687CAEDF97}" srcOrd="0" destOrd="0" presId="urn:microsoft.com/office/officeart/2005/8/layout/orgChart1"/>
    <dgm:cxn modelId="{E3205FBE-CBD4-4FDB-81DA-9A99A3955947}" type="presParOf" srcId="{05E8A0F8-8F4A-4D16-B455-9B21EE5D83FA}" destId="{1294F536-9FA0-46F5-98BA-18EE92504E46}" srcOrd="1" destOrd="0" presId="urn:microsoft.com/office/officeart/2005/8/layout/orgChart1"/>
    <dgm:cxn modelId="{AD0C4D5A-380B-434B-996D-405437274797}" type="presParOf" srcId="{1294F536-9FA0-46F5-98BA-18EE92504E46}" destId="{914CB05A-8D64-4CEB-98C4-DA11CADF5EF5}" srcOrd="0" destOrd="0" presId="urn:microsoft.com/office/officeart/2005/8/layout/orgChart1"/>
    <dgm:cxn modelId="{AD64218C-ED9E-48B4-BB69-09658CAE4741}" type="presParOf" srcId="{914CB05A-8D64-4CEB-98C4-DA11CADF5EF5}" destId="{19FBE8A8-D4BA-45D1-97CD-FF1210CD856F}" srcOrd="0" destOrd="0" presId="urn:microsoft.com/office/officeart/2005/8/layout/orgChart1"/>
    <dgm:cxn modelId="{4332225F-2000-44C2-B163-84CD6919CEAE}" type="presParOf" srcId="{914CB05A-8D64-4CEB-98C4-DA11CADF5EF5}" destId="{D87ADB57-9DB4-476E-8E99-32492AEF6743}" srcOrd="1" destOrd="0" presId="urn:microsoft.com/office/officeart/2005/8/layout/orgChart1"/>
    <dgm:cxn modelId="{59BA562E-CCE4-4AD0-B323-D6B117E7CB2A}" type="presParOf" srcId="{1294F536-9FA0-46F5-98BA-18EE92504E46}" destId="{DBDE0C42-B65A-4FF4-A1B6-4A7374870D94}" srcOrd="1" destOrd="0" presId="urn:microsoft.com/office/officeart/2005/8/layout/orgChart1"/>
    <dgm:cxn modelId="{59936C64-7714-48F9-984F-105EE0AB8177}" type="presParOf" srcId="{1294F536-9FA0-46F5-98BA-18EE92504E46}" destId="{05F5590B-53D8-4D19-A747-694F7E5C5F12}" srcOrd="2" destOrd="0" presId="urn:microsoft.com/office/officeart/2005/8/layout/orgChart1"/>
    <dgm:cxn modelId="{C494FF6C-D17C-4FF0-B155-B1ED8564F906}" type="presParOf" srcId="{05E8A0F8-8F4A-4D16-B455-9B21EE5D83FA}" destId="{12FB5CC2-3F72-4AC8-AF94-50272EAD0FAB}" srcOrd="2" destOrd="0" presId="urn:microsoft.com/office/officeart/2005/8/layout/orgChart1"/>
    <dgm:cxn modelId="{5FDA3D4F-3B92-4CBA-A083-BB1E14FA378B}" type="presParOf" srcId="{05E8A0F8-8F4A-4D16-B455-9B21EE5D83FA}" destId="{B570DFF2-79FF-4DD0-A8FE-728069315CDB}" srcOrd="3" destOrd="0" presId="urn:microsoft.com/office/officeart/2005/8/layout/orgChart1"/>
    <dgm:cxn modelId="{24643477-57B2-43E6-809B-3F3A846EFE1A}" type="presParOf" srcId="{B570DFF2-79FF-4DD0-A8FE-728069315CDB}" destId="{AC57EB8E-F8F8-49E5-AB3B-101A503E7149}" srcOrd="0" destOrd="0" presId="urn:microsoft.com/office/officeart/2005/8/layout/orgChart1"/>
    <dgm:cxn modelId="{BCEB00EC-D6BD-44AF-ABEF-088C1DABAA00}" type="presParOf" srcId="{AC57EB8E-F8F8-49E5-AB3B-101A503E7149}" destId="{0E4A1FB2-B936-4A45-9B17-4DC72B6EC80F}" srcOrd="0" destOrd="0" presId="urn:microsoft.com/office/officeart/2005/8/layout/orgChart1"/>
    <dgm:cxn modelId="{41DF7670-54CF-4F49-8718-3814B571156C}" type="presParOf" srcId="{AC57EB8E-F8F8-49E5-AB3B-101A503E7149}" destId="{70C7E907-B590-4FA8-BA47-0908BC71EE25}" srcOrd="1" destOrd="0" presId="urn:microsoft.com/office/officeart/2005/8/layout/orgChart1"/>
    <dgm:cxn modelId="{CF91C82F-75D0-4C86-8161-83DB7C4E8E45}" type="presParOf" srcId="{B570DFF2-79FF-4DD0-A8FE-728069315CDB}" destId="{0DCE5A2E-AABD-41D8-AB45-73FC6E777742}" srcOrd="1" destOrd="0" presId="urn:microsoft.com/office/officeart/2005/8/layout/orgChart1"/>
    <dgm:cxn modelId="{4EA53B18-809B-4ECF-B63B-B07296E62521}" type="presParOf" srcId="{B570DFF2-79FF-4DD0-A8FE-728069315CDB}" destId="{4F6E22EF-9940-4E6D-8F89-9A1FB953EB04}" srcOrd="2" destOrd="0" presId="urn:microsoft.com/office/officeart/2005/8/layout/orgChart1"/>
    <dgm:cxn modelId="{F0D878B4-3F7A-4E02-869C-CC99D74A8F9D}" type="presParOf" srcId="{05E8A0F8-8F4A-4D16-B455-9B21EE5D83FA}" destId="{A633F054-74A2-4AEE-A747-3F652876DFB3}" srcOrd="4" destOrd="0" presId="urn:microsoft.com/office/officeart/2005/8/layout/orgChart1"/>
    <dgm:cxn modelId="{CDCB3757-A120-4BA3-916B-8F83234F6041}" type="presParOf" srcId="{05E8A0F8-8F4A-4D16-B455-9B21EE5D83FA}" destId="{551B9EC0-FFBA-4A4A-9B70-B372D3FF7EC9}" srcOrd="5" destOrd="0" presId="urn:microsoft.com/office/officeart/2005/8/layout/orgChart1"/>
    <dgm:cxn modelId="{FE75FBB8-8DF1-473A-A961-7C38DB703492}" type="presParOf" srcId="{551B9EC0-FFBA-4A4A-9B70-B372D3FF7EC9}" destId="{2487A40C-9FF7-4D44-A7C1-3FCABA80EC91}" srcOrd="0" destOrd="0" presId="urn:microsoft.com/office/officeart/2005/8/layout/orgChart1"/>
    <dgm:cxn modelId="{D6148962-C45D-4D9E-A99E-B281CBFEDA0D}" type="presParOf" srcId="{2487A40C-9FF7-4D44-A7C1-3FCABA80EC91}" destId="{029BCE83-90EC-4C40-88D3-91A90C7AECDE}" srcOrd="0" destOrd="0" presId="urn:microsoft.com/office/officeart/2005/8/layout/orgChart1"/>
    <dgm:cxn modelId="{294C1118-CF47-4426-99CD-55A3461C20CE}" type="presParOf" srcId="{2487A40C-9FF7-4D44-A7C1-3FCABA80EC91}" destId="{B5196BD3-A560-4D4C-A0C9-124B5B2D1AE1}" srcOrd="1" destOrd="0" presId="urn:microsoft.com/office/officeart/2005/8/layout/orgChart1"/>
    <dgm:cxn modelId="{D66F5B88-71C9-4E8B-B465-8FC8C5B44878}" type="presParOf" srcId="{551B9EC0-FFBA-4A4A-9B70-B372D3FF7EC9}" destId="{29715FB7-931B-44AE-BB05-7B9B98576764}" srcOrd="1" destOrd="0" presId="urn:microsoft.com/office/officeart/2005/8/layout/orgChart1"/>
    <dgm:cxn modelId="{F7BFBFB8-EC87-46AE-A75B-6B5C982BAC9F}" type="presParOf" srcId="{551B9EC0-FFBA-4A4A-9B70-B372D3FF7EC9}" destId="{CCDF796D-C840-4025-9CAF-F2284A6B0F64}" srcOrd="2" destOrd="0" presId="urn:microsoft.com/office/officeart/2005/8/layout/orgChart1"/>
    <dgm:cxn modelId="{687CD6D8-7561-4C65-A84E-4DA06B221DB3}" type="presParOf" srcId="{05E8A0F8-8F4A-4D16-B455-9B21EE5D83FA}" destId="{47103BDE-D6E5-406A-BCC1-8DF383EA5C7E}" srcOrd="6" destOrd="0" presId="urn:microsoft.com/office/officeart/2005/8/layout/orgChart1"/>
    <dgm:cxn modelId="{C997E9FD-FEAA-4892-A3F4-CA73B6FDB71F}" type="presParOf" srcId="{05E8A0F8-8F4A-4D16-B455-9B21EE5D83FA}" destId="{09C1A4EE-1A65-45FA-AB19-7045B6ED5B12}" srcOrd="7" destOrd="0" presId="urn:microsoft.com/office/officeart/2005/8/layout/orgChart1"/>
    <dgm:cxn modelId="{565172E2-7B20-4E4F-892B-77C830EC65F6}" type="presParOf" srcId="{09C1A4EE-1A65-45FA-AB19-7045B6ED5B12}" destId="{CA17612E-0D3F-4426-90F8-A0BC428EBBA3}" srcOrd="0" destOrd="0" presId="urn:microsoft.com/office/officeart/2005/8/layout/orgChart1"/>
    <dgm:cxn modelId="{2DFE87C2-B83D-4ACA-9376-EBE0CF3BDFBD}" type="presParOf" srcId="{CA17612E-0D3F-4426-90F8-A0BC428EBBA3}" destId="{23A3990A-979C-4CD9-8392-69E509E74575}" srcOrd="0" destOrd="0" presId="urn:microsoft.com/office/officeart/2005/8/layout/orgChart1"/>
    <dgm:cxn modelId="{72E32749-D0EC-43B8-8C21-B113D1D7471A}" type="presParOf" srcId="{CA17612E-0D3F-4426-90F8-A0BC428EBBA3}" destId="{4B0138EB-2E7E-4CA8-9E47-6B9F9C33E523}" srcOrd="1" destOrd="0" presId="urn:microsoft.com/office/officeart/2005/8/layout/orgChart1"/>
    <dgm:cxn modelId="{0A7E8907-7847-4DCE-A6B8-47207C388829}" type="presParOf" srcId="{09C1A4EE-1A65-45FA-AB19-7045B6ED5B12}" destId="{C1BFB8E6-F891-497D-9577-AAE128BD55D2}" srcOrd="1" destOrd="0" presId="urn:microsoft.com/office/officeart/2005/8/layout/orgChart1"/>
    <dgm:cxn modelId="{8A755556-3E56-43EB-A996-55E39CDD42F5}" type="presParOf" srcId="{09C1A4EE-1A65-45FA-AB19-7045B6ED5B12}" destId="{BBC5DC5F-E9F3-4F3F-8FA5-973B3401543F}" srcOrd="2" destOrd="0" presId="urn:microsoft.com/office/officeart/2005/8/layout/orgChart1"/>
    <dgm:cxn modelId="{18C3984E-57EF-47B1-AA0F-E8F02F941067}" type="presParOf" srcId="{8CDE9839-8DE1-472C-9904-C93FC90AA559}" destId="{E6CFA08A-7145-470C-A659-6A725D85622B}" srcOrd="2" destOrd="0" presId="urn:microsoft.com/office/officeart/2005/8/layout/orgChart1"/>
    <dgm:cxn modelId="{5FE8EA90-0B96-4025-9754-32713F50E6AE}" type="presParOf" srcId="{E6CFA08A-7145-470C-A659-6A725D85622B}" destId="{C519D666-D346-4257-9486-EDFDA4149250}" srcOrd="0" destOrd="0" presId="urn:microsoft.com/office/officeart/2005/8/layout/orgChart1"/>
    <dgm:cxn modelId="{8D6AF6CA-E9A7-436A-B75A-61AAD2FD46E7}" type="presParOf" srcId="{E6CFA08A-7145-470C-A659-6A725D85622B}" destId="{BA688F78-82CD-49AF-95F1-975AE2755D2F}" srcOrd="1" destOrd="0" presId="urn:microsoft.com/office/officeart/2005/8/layout/orgChart1"/>
    <dgm:cxn modelId="{0D17A348-3877-4BBE-B65F-8423BC5549EA}" type="presParOf" srcId="{BA688F78-82CD-49AF-95F1-975AE2755D2F}" destId="{9D8AC6D8-2004-41F9-969C-ECBA0486332E}" srcOrd="0" destOrd="0" presId="urn:microsoft.com/office/officeart/2005/8/layout/orgChart1"/>
    <dgm:cxn modelId="{984D797A-EF80-4B6B-A8A8-7B7DD3F551BB}" type="presParOf" srcId="{9D8AC6D8-2004-41F9-969C-ECBA0486332E}" destId="{0D7083E4-0649-409B-B0BB-5ABA3BF68ED6}" srcOrd="0" destOrd="0" presId="urn:microsoft.com/office/officeart/2005/8/layout/orgChart1"/>
    <dgm:cxn modelId="{8E795C95-4933-4683-8142-554C61E76B58}" type="presParOf" srcId="{9D8AC6D8-2004-41F9-969C-ECBA0486332E}" destId="{74F75CD8-33FD-441B-BF10-90152AB57F25}" srcOrd="1" destOrd="0" presId="urn:microsoft.com/office/officeart/2005/8/layout/orgChart1"/>
    <dgm:cxn modelId="{FC5747E0-9DFE-4D61-9758-65B0177AD0BE}" type="presParOf" srcId="{BA688F78-82CD-49AF-95F1-975AE2755D2F}" destId="{3468F688-2861-43AA-AA2A-39B8DDDCE2A9}" srcOrd="1" destOrd="0" presId="urn:microsoft.com/office/officeart/2005/8/layout/orgChart1"/>
    <dgm:cxn modelId="{EAFB8D61-CCE4-49BB-9F2B-EC3135108E0C}" type="presParOf" srcId="{BA688F78-82CD-49AF-95F1-975AE2755D2F}" destId="{C629EA7A-1ADE-4710-87AC-39B4D681EC77}" srcOrd="2" destOrd="0" presId="urn:microsoft.com/office/officeart/2005/8/layout/orgChart1"/>
    <dgm:cxn modelId="{ED80DD73-1C7D-4B68-A0F5-D543532C2CD3}" type="presParOf" srcId="{E6CFA08A-7145-470C-A659-6A725D85622B}" destId="{3E54882B-774F-454B-A17B-99754B1A7AB1}" srcOrd="2" destOrd="0" presId="urn:microsoft.com/office/officeart/2005/8/layout/orgChart1"/>
    <dgm:cxn modelId="{12C64E72-A4E0-40E3-A352-BFBD325BEFDB}" type="presParOf" srcId="{E6CFA08A-7145-470C-A659-6A725D85622B}" destId="{1DC7EBCE-8B02-4D5B-B27E-308420276C32}" srcOrd="3" destOrd="0" presId="urn:microsoft.com/office/officeart/2005/8/layout/orgChart1"/>
    <dgm:cxn modelId="{C6442CED-CAA7-42FB-B3EC-2F24D07B9998}" type="presParOf" srcId="{1DC7EBCE-8B02-4D5B-B27E-308420276C32}" destId="{2F4E182D-D323-4D0E-8EA0-A738E47F6714}" srcOrd="0" destOrd="0" presId="urn:microsoft.com/office/officeart/2005/8/layout/orgChart1"/>
    <dgm:cxn modelId="{26CDA3C2-F7B0-4118-9C61-725B7AE7DE28}" type="presParOf" srcId="{2F4E182D-D323-4D0E-8EA0-A738E47F6714}" destId="{6ED2C750-F2AD-4A4F-AFBB-52CF1E1FBBFD}" srcOrd="0" destOrd="0" presId="urn:microsoft.com/office/officeart/2005/8/layout/orgChart1"/>
    <dgm:cxn modelId="{CD9E2AD8-A3D5-44C7-AFD5-CB4D0513EC22}" type="presParOf" srcId="{2F4E182D-D323-4D0E-8EA0-A738E47F6714}" destId="{AE6EB014-3F5D-480A-908C-3242C33F2D22}" srcOrd="1" destOrd="0" presId="urn:microsoft.com/office/officeart/2005/8/layout/orgChart1"/>
    <dgm:cxn modelId="{30E20919-7046-4CFC-B3D1-594265EE07E1}" type="presParOf" srcId="{1DC7EBCE-8B02-4D5B-B27E-308420276C32}" destId="{C667C547-F6B3-431E-BB87-A406EA35296D}" srcOrd="1" destOrd="0" presId="urn:microsoft.com/office/officeart/2005/8/layout/orgChart1"/>
    <dgm:cxn modelId="{2D355587-FE19-4238-829E-97D6D1A24849}" type="presParOf" srcId="{1DC7EBCE-8B02-4D5B-B27E-308420276C32}" destId="{8B560B9F-5080-4121-8BD1-EC15C3A311B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Vehicular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9164B4A-AF73-4AF4-AEC8-DDBCA5FC2C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 Administrativo(a</a:t>
          </a:r>
          <a:r>
            <a:rPr lang="es-MX" altLang="es-MX" sz="1200" dirty="0" smtClean="0">
              <a:latin typeface="Calibri" panose="020F0502020204030204" pitchFamily="34" charset="0"/>
            </a:rPr>
            <a:t>)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47A1A986-6A79-4F06-81D7-0797492C402A}" type="par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73D581B-C3BA-4CD6-AC5F-92AADAF48427}" type="sib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B0CD1EE-A1AF-4EE6-93F7-7208ED42428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Ayudantes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1A1B4B22-1AC4-4C4A-9AF6-9C08A5D536CA}" type="par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75B08A5-6046-420F-B9D3-33B861F9CB9D}" type="sib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673609C-8445-432D-93C4-A6242B2E8A1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Mecánicos(as)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Técnico(a</a:t>
          </a:r>
          <a:r>
            <a:rPr lang="es-MX" altLang="es-MX" sz="1200" dirty="0" smtClean="0">
              <a:latin typeface="Calibri" panose="020F0502020204030204" pitchFamily="34" charset="0"/>
            </a:rPr>
            <a:t>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Ayudante </a:t>
          </a:r>
          <a:r>
            <a:rPr lang="es-MX" altLang="es-MX" sz="1200" dirty="0" smtClean="0">
              <a:latin typeface="Calibri" panose="020F0502020204030204" pitchFamily="34" charset="0"/>
            </a:rPr>
            <a:t>Auxilio </a:t>
          </a:r>
          <a:r>
            <a:rPr lang="es-MX" altLang="es-MX" sz="1200" dirty="0" smtClean="0">
              <a:latin typeface="Calibri" panose="020F0502020204030204" pitchFamily="34" charset="0"/>
            </a:rPr>
            <a:t>Vial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83E3154A-00C4-4F14-B560-B9EDC0F188A6}" type="parTrans" cxnId="{D9E08380-B7F0-47D6-BFF7-B33E6B588A4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ACEA40E-96BD-418F-8219-FBF1274DA523}" type="sibTrans" cxnId="{D9E08380-B7F0-47D6-BFF7-B33E6B588A4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DC59B8C-BEA6-4BFB-BF03-363307429720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375C61BA-60F3-4431-85F4-9F831006BC69}" type="pres">
      <dgm:prSet presAssocID="{41568039-9809-4B2B-BA51-64E0E23C2BBE}" presName="rootComposite1" presStyleCnt="0"/>
      <dgm:spPr/>
    </dgm:pt>
    <dgm:pt modelId="{51B3BA0E-F0A8-48DD-8E8D-0F52A06E80B1}" type="pres">
      <dgm:prSet presAssocID="{41568039-9809-4B2B-BA51-64E0E23C2BBE}" presName="rootText1" presStyleLbl="node0" presStyleIdx="0" presStyleCnt="1" custScaleX="117534" custLinFactNeighborX="-12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8AEECBD-AEA9-4742-ACFE-9EF1FA935040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363F326-CF68-4CA6-8DC5-952E85C89F84}" type="pres">
      <dgm:prSet presAssocID="{41568039-9809-4B2B-BA51-64E0E23C2BBE}" presName="hierChild2" presStyleCnt="0"/>
      <dgm:spPr/>
    </dgm:pt>
    <dgm:pt modelId="{1F6E418E-CCAF-4587-9AFE-454B675B2784}" type="pres">
      <dgm:prSet presAssocID="{47A1A986-6A79-4F06-81D7-0797492C402A}" presName="Name37" presStyleLbl="parChTrans1D2" presStyleIdx="0" presStyleCnt="3"/>
      <dgm:spPr/>
      <dgm:t>
        <a:bodyPr/>
        <a:lstStyle/>
        <a:p>
          <a:endParaRPr lang="es-ES"/>
        </a:p>
      </dgm:t>
    </dgm:pt>
    <dgm:pt modelId="{00D7B987-62E0-42AF-B628-10D5D0E09E74}" type="pres">
      <dgm:prSet presAssocID="{C9164B4A-AF73-4AF4-AEC8-DDBCA5FC2C84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648D77BB-C19B-4FF9-A754-5CC996871563}" type="pres">
      <dgm:prSet presAssocID="{C9164B4A-AF73-4AF4-AEC8-DDBCA5FC2C84}" presName="rootComposite" presStyleCnt="0"/>
      <dgm:spPr/>
      <dgm:t>
        <a:bodyPr/>
        <a:lstStyle/>
        <a:p>
          <a:endParaRPr lang="es-ES"/>
        </a:p>
      </dgm:t>
    </dgm:pt>
    <dgm:pt modelId="{20209728-DAC1-434F-A34D-4E2CFBD35B6A}" type="pres">
      <dgm:prSet presAssocID="{C9164B4A-AF73-4AF4-AEC8-DDBCA5FC2C84}" presName="rootText" presStyleLbl="node2" presStyleIdx="0" presStyleCnt="3" custScaleX="92994" custScaleY="130192" custLinFactNeighborX="-87" custLinFactNeighborY="-13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0CB473-E104-416F-A6D5-692E30236A62}" type="pres">
      <dgm:prSet presAssocID="{C9164B4A-AF73-4AF4-AEC8-DDBCA5FC2C84}" presName="rootConnector" presStyleLbl="node2" presStyleIdx="0" presStyleCnt="3"/>
      <dgm:spPr/>
      <dgm:t>
        <a:bodyPr/>
        <a:lstStyle/>
        <a:p>
          <a:endParaRPr lang="es-ES"/>
        </a:p>
      </dgm:t>
    </dgm:pt>
    <dgm:pt modelId="{B45C4C9C-68BD-4B16-B348-1A2EC0D90A88}" type="pres">
      <dgm:prSet presAssocID="{C9164B4A-AF73-4AF4-AEC8-DDBCA5FC2C84}" presName="hierChild4" presStyleCnt="0"/>
      <dgm:spPr/>
      <dgm:t>
        <a:bodyPr/>
        <a:lstStyle/>
        <a:p>
          <a:endParaRPr lang="es-ES"/>
        </a:p>
      </dgm:t>
    </dgm:pt>
    <dgm:pt modelId="{D7D195D7-48CD-483A-8AAC-3C4F987F87A1}" type="pres">
      <dgm:prSet presAssocID="{C9164B4A-AF73-4AF4-AEC8-DDBCA5FC2C84}" presName="hierChild5" presStyleCnt="0"/>
      <dgm:spPr/>
      <dgm:t>
        <a:bodyPr/>
        <a:lstStyle/>
        <a:p>
          <a:endParaRPr lang="es-ES"/>
        </a:p>
      </dgm:t>
    </dgm:pt>
    <dgm:pt modelId="{F6DB65E3-0B5A-4F69-8E65-D7A2C2F8204A}" type="pres">
      <dgm:prSet presAssocID="{1A1B4B22-1AC4-4C4A-9AF6-9C08A5D536CA}" presName="Name37" presStyleLbl="parChTrans1D2" presStyleIdx="1" presStyleCnt="3"/>
      <dgm:spPr/>
      <dgm:t>
        <a:bodyPr/>
        <a:lstStyle/>
        <a:p>
          <a:endParaRPr lang="es-ES"/>
        </a:p>
      </dgm:t>
    </dgm:pt>
    <dgm:pt modelId="{A88AA54E-AD2D-4C31-997D-0A913539000D}" type="pres">
      <dgm:prSet presAssocID="{0B0CD1EE-A1AF-4EE6-93F7-7208ED424286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8C538BA9-6241-4800-AD61-7865C9BCCFB8}" type="pres">
      <dgm:prSet presAssocID="{0B0CD1EE-A1AF-4EE6-93F7-7208ED424286}" presName="rootComposite" presStyleCnt="0"/>
      <dgm:spPr/>
      <dgm:t>
        <a:bodyPr/>
        <a:lstStyle/>
        <a:p>
          <a:endParaRPr lang="es-ES"/>
        </a:p>
      </dgm:t>
    </dgm:pt>
    <dgm:pt modelId="{A4D4C94C-ABED-4C78-BB8A-71B08ACEA027}" type="pres">
      <dgm:prSet presAssocID="{0B0CD1EE-A1AF-4EE6-93F7-7208ED424286}" presName="rootText" presStyleLbl="node2" presStyleIdx="1" presStyleCnt="3" custScaleX="92994" custScaleY="130192" custLinFactNeighborX="-1394" custLinFactNeighborY="1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B94F1-4C09-4060-B470-EEC904CFC329}" type="pres">
      <dgm:prSet presAssocID="{0B0CD1EE-A1AF-4EE6-93F7-7208ED424286}" presName="rootConnector" presStyleLbl="node2" presStyleIdx="1" presStyleCnt="3"/>
      <dgm:spPr/>
      <dgm:t>
        <a:bodyPr/>
        <a:lstStyle/>
        <a:p>
          <a:endParaRPr lang="es-ES"/>
        </a:p>
      </dgm:t>
    </dgm:pt>
    <dgm:pt modelId="{1AA7E827-FBC7-4F3A-833C-B2C567CD9D7D}" type="pres">
      <dgm:prSet presAssocID="{0B0CD1EE-A1AF-4EE6-93F7-7208ED424286}" presName="hierChild4" presStyleCnt="0"/>
      <dgm:spPr/>
      <dgm:t>
        <a:bodyPr/>
        <a:lstStyle/>
        <a:p>
          <a:endParaRPr lang="es-ES"/>
        </a:p>
      </dgm:t>
    </dgm:pt>
    <dgm:pt modelId="{4F4F3A26-A588-4DDA-AA9D-6A932AFABAE9}" type="pres">
      <dgm:prSet presAssocID="{0B0CD1EE-A1AF-4EE6-93F7-7208ED424286}" presName="hierChild5" presStyleCnt="0"/>
      <dgm:spPr/>
      <dgm:t>
        <a:bodyPr/>
        <a:lstStyle/>
        <a:p>
          <a:endParaRPr lang="es-ES"/>
        </a:p>
      </dgm:t>
    </dgm:pt>
    <dgm:pt modelId="{20F028AC-8D4D-4281-975F-52511B0E518C}" type="pres">
      <dgm:prSet presAssocID="{83E3154A-00C4-4F14-B560-B9EDC0F188A6}" presName="Name37" presStyleLbl="parChTrans1D2" presStyleIdx="2" presStyleCnt="3"/>
      <dgm:spPr/>
      <dgm:t>
        <a:bodyPr/>
        <a:lstStyle/>
        <a:p>
          <a:endParaRPr lang="es-ES"/>
        </a:p>
      </dgm:t>
    </dgm:pt>
    <dgm:pt modelId="{3092D98C-BFDB-452C-8DC1-29F657B23462}" type="pres">
      <dgm:prSet presAssocID="{5673609C-8445-432D-93C4-A6242B2E8A12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1AB63AB5-B3FF-4AE4-A464-E9FD48271057}" type="pres">
      <dgm:prSet presAssocID="{5673609C-8445-432D-93C4-A6242B2E8A12}" presName="rootComposite" presStyleCnt="0"/>
      <dgm:spPr/>
      <dgm:t>
        <a:bodyPr/>
        <a:lstStyle/>
        <a:p>
          <a:endParaRPr lang="es-ES"/>
        </a:p>
      </dgm:t>
    </dgm:pt>
    <dgm:pt modelId="{0064E887-F5DA-4F11-99BF-0DCD1DFC9402}" type="pres">
      <dgm:prSet presAssocID="{5673609C-8445-432D-93C4-A6242B2E8A12}" presName="rootText" presStyleLbl="node2" presStyleIdx="2" presStyleCnt="3" custScaleX="92994" custScaleY="169021" custLinFactNeighborX="87" custLinFactNeighborY="-11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5C7AF4-AAAB-4481-8A68-7A6F0CDA34B5}" type="pres">
      <dgm:prSet presAssocID="{5673609C-8445-432D-93C4-A6242B2E8A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E96F06B-7B5F-413C-AB1F-AD9E5466F0FA}" type="pres">
      <dgm:prSet presAssocID="{5673609C-8445-432D-93C4-A6242B2E8A12}" presName="hierChild4" presStyleCnt="0"/>
      <dgm:spPr/>
      <dgm:t>
        <a:bodyPr/>
        <a:lstStyle/>
        <a:p>
          <a:endParaRPr lang="es-ES"/>
        </a:p>
      </dgm:t>
    </dgm:pt>
    <dgm:pt modelId="{47D3C9F0-74F8-4E5C-BBE5-801C494A1707}" type="pres">
      <dgm:prSet presAssocID="{5673609C-8445-432D-93C4-A6242B2E8A12}" presName="hierChild5" presStyleCnt="0"/>
      <dgm:spPr/>
      <dgm:t>
        <a:bodyPr/>
        <a:lstStyle/>
        <a:p>
          <a:endParaRPr lang="es-ES"/>
        </a:p>
      </dgm:t>
    </dgm:pt>
    <dgm:pt modelId="{C4FE2879-7B1D-4A9A-B434-1E1E8BAE7E7F}" type="pres">
      <dgm:prSet presAssocID="{41568039-9809-4B2B-BA51-64E0E23C2BBE}" presName="hierChild3" presStyleCnt="0"/>
      <dgm:spPr/>
    </dgm:pt>
  </dgm:ptLst>
  <dgm:cxnLst>
    <dgm:cxn modelId="{290FE882-CA8A-4F55-82C3-552D6EB7E8FC}" type="presOf" srcId="{5673609C-8445-432D-93C4-A6242B2E8A12}" destId="{0064E887-F5DA-4F11-99BF-0DCD1DFC9402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BD49AFC4-B571-4F28-B87C-4679E42F6D4D}" type="presOf" srcId="{5673609C-8445-432D-93C4-A6242B2E8A12}" destId="{D85C7AF4-AAAB-4481-8A68-7A6F0CDA34B5}" srcOrd="1" destOrd="0" presId="urn:microsoft.com/office/officeart/2005/8/layout/orgChart1"/>
    <dgm:cxn modelId="{F0DCD489-8192-4D7C-8EDB-68680EB37706}" type="presOf" srcId="{41568039-9809-4B2B-BA51-64E0E23C2BBE}" destId="{98AEECBD-AEA9-4742-ACFE-9EF1FA935040}" srcOrd="1" destOrd="0" presId="urn:microsoft.com/office/officeart/2005/8/layout/orgChart1"/>
    <dgm:cxn modelId="{FFD6472A-728D-417E-A952-1BFF6985EA57}" type="presOf" srcId="{1A1B4B22-1AC4-4C4A-9AF6-9C08A5D536CA}" destId="{F6DB65E3-0B5A-4F69-8E65-D7A2C2F8204A}" srcOrd="0" destOrd="0" presId="urn:microsoft.com/office/officeart/2005/8/layout/orgChart1"/>
    <dgm:cxn modelId="{3624A771-B2D9-4145-8819-C5BB3F1DB9EF}" type="presOf" srcId="{41568039-9809-4B2B-BA51-64E0E23C2BBE}" destId="{51B3BA0E-F0A8-48DD-8E8D-0F52A06E80B1}" srcOrd="0" destOrd="0" presId="urn:microsoft.com/office/officeart/2005/8/layout/orgChart1"/>
    <dgm:cxn modelId="{810A196D-04CC-4864-AC2A-BDD2AE666081}" type="presOf" srcId="{0B0CD1EE-A1AF-4EE6-93F7-7208ED424286}" destId="{CB2B94F1-4C09-4060-B470-EEC904CFC329}" srcOrd="1" destOrd="0" presId="urn:microsoft.com/office/officeart/2005/8/layout/orgChart1"/>
    <dgm:cxn modelId="{D9E08380-B7F0-47D6-BFF7-B33E6B588A4B}" srcId="{41568039-9809-4B2B-BA51-64E0E23C2BBE}" destId="{5673609C-8445-432D-93C4-A6242B2E8A12}" srcOrd="2" destOrd="0" parTransId="{83E3154A-00C4-4F14-B560-B9EDC0F188A6}" sibTransId="{BACEA40E-96BD-418F-8219-FBF1274DA523}"/>
    <dgm:cxn modelId="{EF63D771-BFE3-43E8-B7C0-5F4CFE77869E}" type="presOf" srcId="{C9164B4A-AF73-4AF4-AEC8-DDBCA5FC2C84}" destId="{20209728-DAC1-434F-A34D-4E2CFBD35B6A}" srcOrd="0" destOrd="0" presId="urn:microsoft.com/office/officeart/2005/8/layout/orgChart1"/>
    <dgm:cxn modelId="{BBB437AC-4265-4CB6-9E53-92850DD9E2C8}" type="presOf" srcId="{83E3154A-00C4-4F14-B560-B9EDC0F188A6}" destId="{20F028AC-8D4D-4281-975F-52511B0E518C}" srcOrd="0" destOrd="0" presId="urn:microsoft.com/office/officeart/2005/8/layout/orgChart1"/>
    <dgm:cxn modelId="{9423FD95-5DBC-4F4B-8F05-92A585B5B902}" srcId="{41568039-9809-4B2B-BA51-64E0E23C2BBE}" destId="{C9164B4A-AF73-4AF4-AEC8-DDBCA5FC2C84}" srcOrd="0" destOrd="0" parTransId="{47A1A986-6A79-4F06-81D7-0797492C402A}" sibTransId="{873D581B-C3BA-4CD6-AC5F-92AADAF48427}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60F1AE5E-6769-4032-B422-0685843D2A3A}" type="presOf" srcId="{C9164B4A-AF73-4AF4-AEC8-DDBCA5FC2C84}" destId="{D60CB473-E104-416F-A6D5-692E30236A62}" srcOrd="1" destOrd="0" presId="urn:microsoft.com/office/officeart/2005/8/layout/orgChart1"/>
    <dgm:cxn modelId="{4C0E9F2A-AC80-490F-BA27-C858893744BD}" srcId="{41568039-9809-4B2B-BA51-64E0E23C2BBE}" destId="{0B0CD1EE-A1AF-4EE6-93F7-7208ED424286}" srcOrd="1" destOrd="0" parTransId="{1A1B4B22-1AC4-4C4A-9AF6-9C08A5D536CA}" sibTransId="{C75B08A5-6046-420F-B9D3-33B861F9CB9D}"/>
    <dgm:cxn modelId="{74FB504E-468A-4062-B36A-B6F188E14691}" type="presOf" srcId="{0B0CD1EE-A1AF-4EE6-93F7-7208ED424286}" destId="{A4D4C94C-ABED-4C78-BB8A-71B08ACEA027}" srcOrd="0" destOrd="0" presId="urn:microsoft.com/office/officeart/2005/8/layout/orgChart1"/>
    <dgm:cxn modelId="{FF2290A7-BE8A-40CA-9AA0-594243808657}" type="presOf" srcId="{47A1A986-6A79-4F06-81D7-0797492C402A}" destId="{1F6E418E-CCAF-4587-9AFE-454B675B2784}" srcOrd="0" destOrd="0" presId="urn:microsoft.com/office/officeart/2005/8/layout/orgChart1"/>
    <dgm:cxn modelId="{7C610AB9-A04C-45D0-A95B-2CEDA823960E}" type="presParOf" srcId="{B3263371-B20E-4D1C-87B0-F232DC5A756C}" destId="{9DC59B8C-BEA6-4BFB-BF03-363307429720}" srcOrd="0" destOrd="0" presId="urn:microsoft.com/office/officeart/2005/8/layout/orgChart1"/>
    <dgm:cxn modelId="{A175FD64-0656-45E7-992F-77A9A1865252}" type="presParOf" srcId="{9DC59B8C-BEA6-4BFB-BF03-363307429720}" destId="{375C61BA-60F3-4431-85F4-9F831006BC69}" srcOrd="0" destOrd="0" presId="urn:microsoft.com/office/officeart/2005/8/layout/orgChart1"/>
    <dgm:cxn modelId="{81483DD6-528A-4101-8B08-4FCE9C14543B}" type="presParOf" srcId="{375C61BA-60F3-4431-85F4-9F831006BC69}" destId="{51B3BA0E-F0A8-48DD-8E8D-0F52A06E80B1}" srcOrd="0" destOrd="0" presId="urn:microsoft.com/office/officeart/2005/8/layout/orgChart1"/>
    <dgm:cxn modelId="{28A945C1-0BA0-4348-A23D-EE7B28AD2FDC}" type="presParOf" srcId="{375C61BA-60F3-4431-85F4-9F831006BC69}" destId="{98AEECBD-AEA9-4742-ACFE-9EF1FA935040}" srcOrd="1" destOrd="0" presId="urn:microsoft.com/office/officeart/2005/8/layout/orgChart1"/>
    <dgm:cxn modelId="{B13904AD-B97B-4D95-9BB7-D121158DDE64}" type="presParOf" srcId="{9DC59B8C-BEA6-4BFB-BF03-363307429720}" destId="{3363F326-CF68-4CA6-8DC5-952E85C89F84}" srcOrd="1" destOrd="0" presId="urn:microsoft.com/office/officeart/2005/8/layout/orgChart1"/>
    <dgm:cxn modelId="{5AA1BDCD-8B30-48BE-B2B9-7285F2BFC63D}" type="presParOf" srcId="{3363F326-CF68-4CA6-8DC5-952E85C89F84}" destId="{1F6E418E-CCAF-4587-9AFE-454B675B2784}" srcOrd="0" destOrd="0" presId="urn:microsoft.com/office/officeart/2005/8/layout/orgChart1"/>
    <dgm:cxn modelId="{5D8AB417-8CA6-4D46-BEDC-FDB7D0487ACC}" type="presParOf" srcId="{3363F326-CF68-4CA6-8DC5-952E85C89F84}" destId="{00D7B987-62E0-42AF-B628-10D5D0E09E74}" srcOrd="1" destOrd="0" presId="urn:microsoft.com/office/officeart/2005/8/layout/orgChart1"/>
    <dgm:cxn modelId="{DF9CCF02-02A0-47AE-8724-CD895C9802DD}" type="presParOf" srcId="{00D7B987-62E0-42AF-B628-10D5D0E09E74}" destId="{648D77BB-C19B-4FF9-A754-5CC996871563}" srcOrd="0" destOrd="0" presId="urn:microsoft.com/office/officeart/2005/8/layout/orgChart1"/>
    <dgm:cxn modelId="{62E52E47-9E25-42CF-8732-B355154AF403}" type="presParOf" srcId="{648D77BB-C19B-4FF9-A754-5CC996871563}" destId="{20209728-DAC1-434F-A34D-4E2CFBD35B6A}" srcOrd="0" destOrd="0" presId="urn:microsoft.com/office/officeart/2005/8/layout/orgChart1"/>
    <dgm:cxn modelId="{C40697B0-FD92-4517-96D5-314669240198}" type="presParOf" srcId="{648D77BB-C19B-4FF9-A754-5CC996871563}" destId="{D60CB473-E104-416F-A6D5-692E30236A62}" srcOrd="1" destOrd="0" presId="urn:microsoft.com/office/officeart/2005/8/layout/orgChart1"/>
    <dgm:cxn modelId="{9D89F344-5156-4819-900A-77FBC4EE69BD}" type="presParOf" srcId="{00D7B987-62E0-42AF-B628-10D5D0E09E74}" destId="{B45C4C9C-68BD-4B16-B348-1A2EC0D90A88}" srcOrd="1" destOrd="0" presId="urn:microsoft.com/office/officeart/2005/8/layout/orgChart1"/>
    <dgm:cxn modelId="{2B6B96C5-7FC6-4AE5-ACEF-93D8668B04BB}" type="presParOf" srcId="{00D7B987-62E0-42AF-B628-10D5D0E09E74}" destId="{D7D195D7-48CD-483A-8AAC-3C4F987F87A1}" srcOrd="2" destOrd="0" presId="urn:microsoft.com/office/officeart/2005/8/layout/orgChart1"/>
    <dgm:cxn modelId="{8BE3022F-DE9D-4348-A786-25841DC89F87}" type="presParOf" srcId="{3363F326-CF68-4CA6-8DC5-952E85C89F84}" destId="{F6DB65E3-0B5A-4F69-8E65-D7A2C2F8204A}" srcOrd="2" destOrd="0" presId="urn:microsoft.com/office/officeart/2005/8/layout/orgChart1"/>
    <dgm:cxn modelId="{97DC0EEE-893E-4AA3-B81C-BEDA7FB1FB1F}" type="presParOf" srcId="{3363F326-CF68-4CA6-8DC5-952E85C89F84}" destId="{A88AA54E-AD2D-4C31-997D-0A913539000D}" srcOrd="3" destOrd="0" presId="urn:microsoft.com/office/officeart/2005/8/layout/orgChart1"/>
    <dgm:cxn modelId="{2BD59D1E-7949-45A8-ADAA-B27701A461FC}" type="presParOf" srcId="{A88AA54E-AD2D-4C31-997D-0A913539000D}" destId="{8C538BA9-6241-4800-AD61-7865C9BCCFB8}" srcOrd="0" destOrd="0" presId="urn:microsoft.com/office/officeart/2005/8/layout/orgChart1"/>
    <dgm:cxn modelId="{DDE93F3F-81FB-42E7-8B78-88D99D5E6B95}" type="presParOf" srcId="{8C538BA9-6241-4800-AD61-7865C9BCCFB8}" destId="{A4D4C94C-ABED-4C78-BB8A-71B08ACEA027}" srcOrd="0" destOrd="0" presId="urn:microsoft.com/office/officeart/2005/8/layout/orgChart1"/>
    <dgm:cxn modelId="{DE8906DE-5DC9-44F6-9800-BA56731D97ED}" type="presParOf" srcId="{8C538BA9-6241-4800-AD61-7865C9BCCFB8}" destId="{CB2B94F1-4C09-4060-B470-EEC904CFC329}" srcOrd="1" destOrd="0" presId="urn:microsoft.com/office/officeart/2005/8/layout/orgChart1"/>
    <dgm:cxn modelId="{ECB302D1-1249-4382-8BDC-B33B0638DD1A}" type="presParOf" srcId="{A88AA54E-AD2D-4C31-997D-0A913539000D}" destId="{1AA7E827-FBC7-4F3A-833C-B2C567CD9D7D}" srcOrd="1" destOrd="0" presId="urn:microsoft.com/office/officeart/2005/8/layout/orgChart1"/>
    <dgm:cxn modelId="{1826C53B-D625-43B7-89EF-4ED007EDB8D7}" type="presParOf" srcId="{A88AA54E-AD2D-4C31-997D-0A913539000D}" destId="{4F4F3A26-A588-4DDA-AA9D-6A932AFABAE9}" srcOrd="2" destOrd="0" presId="urn:microsoft.com/office/officeart/2005/8/layout/orgChart1"/>
    <dgm:cxn modelId="{9BA033A7-7095-4510-AC6D-B8073A0BCDF9}" type="presParOf" srcId="{3363F326-CF68-4CA6-8DC5-952E85C89F84}" destId="{20F028AC-8D4D-4281-975F-52511B0E518C}" srcOrd="4" destOrd="0" presId="urn:microsoft.com/office/officeart/2005/8/layout/orgChart1"/>
    <dgm:cxn modelId="{32106C06-1726-44BB-82BC-0C29BD04E2B0}" type="presParOf" srcId="{3363F326-CF68-4CA6-8DC5-952E85C89F84}" destId="{3092D98C-BFDB-452C-8DC1-29F657B23462}" srcOrd="5" destOrd="0" presId="urn:microsoft.com/office/officeart/2005/8/layout/orgChart1"/>
    <dgm:cxn modelId="{5C1249E1-152E-4C8E-B143-4031C5C86D4A}" type="presParOf" srcId="{3092D98C-BFDB-452C-8DC1-29F657B23462}" destId="{1AB63AB5-B3FF-4AE4-A464-E9FD48271057}" srcOrd="0" destOrd="0" presId="urn:microsoft.com/office/officeart/2005/8/layout/orgChart1"/>
    <dgm:cxn modelId="{9E6182D0-459D-4AD3-B986-BC9D356BE73E}" type="presParOf" srcId="{1AB63AB5-B3FF-4AE4-A464-E9FD48271057}" destId="{0064E887-F5DA-4F11-99BF-0DCD1DFC9402}" srcOrd="0" destOrd="0" presId="urn:microsoft.com/office/officeart/2005/8/layout/orgChart1"/>
    <dgm:cxn modelId="{1311E3A4-AD61-4E53-AD15-E27CE0428771}" type="presParOf" srcId="{1AB63AB5-B3FF-4AE4-A464-E9FD48271057}" destId="{D85C7AF4-AAAB-4481-8A68-7A6F0CDA34B5}" srcOrd="1" destOrd="0" presId="urn:microsoft.com/office/officeart/2005/8/layout/orgChart1"/>
    <dgm:cxn modelId="{639DA74E-3275-4A71-BAC8-776DA0ED7427}" type="presParOf" srcId="{3092D98C-BFDB-452C-8DC1-29F657B23462}" destId="{BE96F06B-7B5F-413C-AB1F-AD9E5466F0FA}" srcOrd="1" destOrd="0" presId="urn:microsoft.com/office/officeart/2005/8/layout/orgChart1"/>
    <dgm:cxn modelId="{62F8C20C-F1CC-446B-8C85-D07B1C1298E8}" type="presParOf" srcId="{3092D98C-BFDB-452C-8DC1-29F657B23462}" destId="{47D3C9F0-74F8-4E5C-BBE5-801C494A1707}" srcOrd="2" destOrd="0" presId="urn:microsoft.com/office/officeart/2005/8/layout/orgChart1"/>
    <dgm:cxn modelId="{106A9AC1-885C-4160-B0C9-E493B8816704}" type="presParOf" srcId="{9DC59B8C-BEA6-4BFB-BF03-363307429720}" destId="{C4FE2879-7B1D-4A9A-B434-1E1E8BAE7E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Área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de Edificios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8165E91-96BF-4A01-9961-A8CB8CC0CBE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Electricista Servicios Generales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Técnico(a)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A503C271-4AFE-414B-91F0-604F4D5E9C77}" type="par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7819D48-9169-49E7-A25C-F031E1664D59}" type="sib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EE32AB9-5083-4F45-8A1F-7FC616E6A75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Técnicos(as</a:t>
          </a:r>
          <a:r>
            <a:rPr lang="es-MX" altLang="es-MX" sz="1200" dirty="0" smtClean="0">
              <a:latin typeface="Calibri" panose="020F0502020204030204" pitchFamily="34" charset="0"/>
            </a:rPr>
            <a:t>)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AD344A0C-5B61-40DD-AEA3-EE1B58708F18}" type="parTrans" cxnId="{98203E94-FC43-4557-8D28-394BDB1F2CC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2E6EF9A-3E29-4BB3-A258-C8FCA51ECDE5}" type="sibTrans" cxnId="{98203E94-FC43-4557-8D28-394BDB1F2CC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E5DBA7D-92F8-4138-A38E-7DF5BE73595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 smtClean="0"/>
        </a:p>
      </dgm:t>
    </dgm:pt>
    <dgm:pt modelId="{DBF20451-D5C0-4FB0-86B4-D6BDCC5013E3}" type="parTrans" cxnId="{C68CBEB8-B799-4AFE-A2A8-AB8CC2F4B07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FEFAA15-1174-4ACE-B0BE-D3C4BC225DCC}" type="sibTrans" cxnId="{C68CBEB8-B799-4AFE-A2A8-AB8CC2F4B07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DEB043E-EC53-4BBE-BF0C-4A2DD7E145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F5C343EC-6206-4673-84CF-A409A8AB14F2}" type="parTrans" cxnId="{F4D09FE3-C3F0-40AC-8BB1-9BAA688BD9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95B56DA-ADFC-4E8A-8F87-5AF978B9F2A4}" type="sibTrans" cxnId="{F4D09FE3-C3F0-40AC-8BB1-9BAA688BD9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6E62343-136A-4966-BE2A-F4B72956361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Encargado(a) de </a:t>
          </a:r>
          <a:r>
            <a:rPr lang="es-MX" altLang="es-MX" sz="1200" dirty="0" smtClean="0">
              <a:latin typeface="Calibri" panose="020F0502020204030204" pitchFamily="34" charset="0"/>
            </a:rPr>
            <a:t>Intendencia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7F9FE2CE-34A0-4C17-82A4-11C9851BE1CE}" type="parTrans" cxnId="{54D78248-D6EE-48B7-816D-4DCBA7D8A3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F724CEF-09CC-4BF9-8A93-2F36EEF5531B}" type="sibTrans" cxnId="{54D78248-D6EE-48B7-816D-4DCBA7D8A3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2626786-DE7C-4C54-84CF-200A51BE740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Vigilante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D16E1557-BA89-4F59-B327-0AD30D86AF15}" type="parTrans" cxnId="{76785F92-EC40-49A1-A285-CE55EF570DE2}">
      <dgm:prSet/>
      <dgm:spPr/>
      <dgm:t>
        <a:bodyPr/>
        <a:lstStyle/>
        <a:p>
          <a:endParaRPr lang="es-ES" sz="1200"/>
        </a:p>
      </dgm:t>
    </dgm:pt>
    <dgm:pt modelId="{2C542114-CB09-458C-BD9F-FEB1F1E3A591}" type="sibTrans" cxnId="{76785F92-EC40-49A1-A285-CE55EF570DE2}">
      <dgm:prSet/>
      <dgm:spPr/>
      <dgm:t>
        <a:bodyPr/>
        <a:lstStyle/>
        <a:p>
          <a:endParaRPr lang="es-ES" sz="1200"/>
        </a:p>
      </dgm:t>
    </dgm:pt>
    <dgm:pt modelId="{C5B182F5-2ECB-4657-8F5A-991FA00D047D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Intendentes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B17A3238-BCDA-46E8-9F05-767FFE938774}" type="parTrans" cxnId="{D2D44F75-987F-47D4-B110-728E13270706}">
      <dgm:prSet/>
      <dgm:spPr/>
      <dgm:t>
        <a:bodyPr/>
        <a:lstStyle/>
        <a:p>
          <a:endParaRPr lang="es-ES" sz="1200"/>
        </a:p>
      </dgm:t>
    </dgm:pt>
    <dgm:pt modelId="{2ECC53F3-1F57-454B-8477-7E93F7AB1303}" type="sibTrans" cxnId="{D2D44F75-987F-47D4-B110-728E13270706}">
      <dgm:prSet/>
      <dgm:spPr/>
      <dgm:t>
        <a:bodyPr/>
        <a:lstStyle/>
        <a:p>
          <a:endParaRPr lang="es-ES" sz="1200"/>
        </a:p>
      </dgm:t>
    </dgm:pt>
    <dgm:pt modelId="{B770387B-D9C2-4B1C-901D-EF990E7EECA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Chofer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69AC1829-1C3F-4D89-9F58-D875C33BE917}" type="parTrans" cxnId="{A226188A-A5C7-42CA-A110-A1A02F07C7E0}">
      <dgm:prSet/>
      <dgm:spPr/>
      <dgm:t>
        <a:bodyPr/>
        <a:lstStyle/>
        <a:p>
          <a:endParaRPr lang="es-ES" sz="1200"/>
        </a:p>
      </dgm:t>
    </dgm:pt>
    <dgm:pt modelId="{3383C8AC-DD18-4B01-8482-EFDBB7855E91}" type="sibTrans" cxnId="{A226188A-A5C7-42CA-A110-A1A02F07C7E0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8613B4F-C805-4037-8BE6-46A863845024}" type="pres">
      <dgm:prSet presAssocID="{80C91609-4155-490D-A93A-2840363F77EF}" presName="hierRoot1" presStyleCnt="0">
        <dgm:presLayoutVars>
          <dgm:hierBranch val="init"/>
        </dgm:presLayoutVars>
      </dgm:prSet>
      <dgm:spPr/>
    </dgm:pt>
    <dgm:pt modelId="{ADA315FC-C4FA-48E2-91E8-ECA5ADEF8B96}" type="pres">
      <dgm:prSet presAssocID="{80C91609-4155-490D-A93A-2840363F77EF}" presName="rootComposite1" presStyleCnt="0"/>
      <dgm:spPr/>
    </dgm:pt>
    <dgm:pt modelId="{C9A1B211-E669-42C9-B7A6-C3FDC880ED13}" type="pres">
      <dgm:prSet presAssocID="{80C91609-4155-490D-A93A-2840363F77EF}" presName="rootText1" presStyleLbl="node0" presStyleIdx="0" presStyleCnt="1" custScaleX="331761" custScaleY="228634" custLinFactNeighborY="-962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5CD60B-D4C4-4BF0-98CA-AFF83EEAF1D9}" type="pres">
      <dgm:prSet presAssocID="{80C91609-4155-490D-A93A-2840363F77E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D62DD16-2541-4F59-ABCF-CFBCE77A7E56}" type="pres">
      <dgm:prSet presAssocID="{80C91609-4155-490D-A93A-2840363F77EF}" presName="hierChild2" presStyleCnt="0"/>
      <dgm:spPr/>
    </dgm:pt>
    <dgm:pt modelId="{C5CE2757-76A9-4983-8980-7594C2AEBB27}" type="pres">
      <dgm:prSet presAssocID="{A503C271-4AFE-414B-91F0-604F4D5E9C77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144D930-7D8C-49FA-B589-F86C6D118904}" type="pres">
      <dgm:prSet presAssocID="{08165E91-96BF-4A01-9961-A8CB8CC0CBE2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4894D4FF-66AC-4158-8130-C4BC9741F635}" type="pres">
      <dgm:prSet presAssocID="{08165E91-96BF-4A01-9961-A8CB8CC0CBE2}" presName="rootComposite" presStyleCnt="0"/>
      <dgm:spPr/>
      <dgm:t>
        <a:bodyPr/>
        <a:lstStyle/>
        <a:p>
          <a:endParaRPr lang="es-ES"/>
        </a:p>
      </dgm:t>
    </dgm:pt>
    <dgm:pt modelId="{CA22AC9C-FB9D-4189-A739-12E3BC5D1215}" type="pres">
      <dgm:prSet presAssocID="{08165E91-96BF-4A01-9961-A8CB8CC0CBE2}" presName="rootText" presStyleLbl="node2" presStyleIdx="0" presStyleCnt="7" custScaleX="191016" custScaleY="342952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F8A954-97BD-407C-B33F-1CA662E2FF31}" type="pres">
      <dgm:prSet presAssocID="{08165E91-96BF-4A01-9961-A8CB8CC0CBE2}" presName="rootConnector" presStyleLbl="node2" presStyleIdx="0" presStyleCnt="7"/>
      <dgm:spPr/>
      <dgm:t>
        <a:bodyPr/>
        <a:lstStyle/>
        <a:p>
          <a:endParaRPr lang="es-ES"/>
        </a:p>
      </dgm:t>
    </dgm:pt>
    <dgm:pt modelId="{29E5C785-FAE2-40E7-BFBB-FFB24F0CA3DF}" type="pres">
      <dgm:prSet presAssocID="{08165E91-96BF-4A01-9961-A8CB8CC0CBE2}" presName="hierChild4" presStyleCnt="0"/>
      <dgm:spPr/>
      <dgm:t>
        <a:bodyPr/>
        <a:lstStyle/>
        <a:p>
          <a:endParaRPr lang="es-ES"/>
        </a:p>
      </dgm:t>
    </dgm:pt>
    <dgm:pt modelId="{73AA1777-832A-49DA-9575-7F0499A779B8}" type="pres">
      <dgm:prSet presAssocID="{08165E91-96BF-4A01-9961-A8CB8CC0CBE2}" presName="hierChild5" presStyleCnt="0"/>
      <dgm:spPr/>
      <dgm:t>
        <a:bodyPr/>
        <a:lstStyle/>
        <a:p>
          <a:endParaRPr lang="es-ES"/>
        </a:p>
      </dgm:t>
    </dgm:pt>
    <dgm:pt modelId="{B18C0780-3E31-410C-B4F3-F5568AC77C6D}" type="pres">
      <dgm:prSet presAssocID="{AD344A0C-5B61-40DD-AEA3-EE1B58708F18}" presName="Name37" presStyleLbl="parChTrans1D2" presStyleIdx="1" presStyleCnt="7"/>
      <dgm:spPr/>
      <dgm:t>
        <a:bodyPr/>
        <a:lstStyle/>
        <a:p>
          <a:endParaRPr lang="es-ES"/>
        </a:p>
      </dgm:t>
    </dgm:pt>
    <dgm:pt modelId="{E6FA7745-2D2D-4AFE-911A-3D70DB1CE1CC}" type="pres">
      <dgm:prSet presAssocID="{7EE32AB9-5083-4F45-8A1F-7FC616E6A75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349C27DF-8BAF-4539-9B50-DA1FE4CDFD0E}" type="pres">
      <dgm:prSet presAssocID="{7EE32AB9-5083-4F45-8A1F-7FC616E6A75E}" presName="rootComposite" presStyleCnt="0"/>
      <dgm:spPr/>
      <dgm:t>
        <a:bodyPr/>
        <a:lstStyle/>
        <a:p>
          <a:endParaRPr lang="es-ES"/>
        </a:p>
      </dgm:t>
    </dgm:pt>
    <dgm:pt modelId="{3E6DBC6E-09F9-4CFB-86BE-503A1E973AF4}" type="pres">
      <dgm:prSet presAssocID="{7EE32AB9-5083-4F45-8A1F-7FC616E6A75E}" presName="rootText" presStyleLbl="node2" presStyleIdx="1" presStyleCnt="7" custScaleX="191016" custScaleY="342952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EEFC81-7185-42C8-BBB6-1B1F6D51C6FB}" type="pres">
      <dgm:prSet presAssocID="{7EE32AB9-5083-4F45-8A1F-7FC616E6A75E}" presName="rootConnector" presStyleLbl="node2" presStyleIdx="1" presStyleCnt="7"/>
      <dgm:spPr/>
      <dgm:t>
        <a:bodyPr/>
        <a:lstStyle/>
        <a:p>
          <a:endParaRPr lang="es-ES"/>
        </a:p>
      </dgm:t>
    </dgm:pt>
    <dgm:pt modelId="{0A5BAD7C-2668-48A6-BA70-A8A406504BB7}" type="pres">
      <dgm:prSet presAssocID="{7EE32AB9-5083-4F45-8A1F-7FC616E6A75E}" presName="hierChild4" presStyleCnt="0"/>
      <dgm:spPr/>
      <dgm:t>
        <a:bodyPr/>
        <a:lstStyle/>
        <a:p>
          <a:endParaRPr lang="es-ES"/>
        </a:p>
      </dgm:t>
    </dgm:pt>
    <dgm:pt modelId="{0D215BCD-C1B0-43A2-A91E-10C6ACCD4CB6}" type="pres">
      <dgm:prSet presAssocID="{7EE32AB9-5083-4F45-8A1F-7FC616E6A75E}" presName="hierChild5" presStyleCnt="0"/>
      <dgm:spPr/>
      <dgm:t>
        <a:bodyPr/>
        <a:lstStyle/>
        <a:p>
          <a:endParaRPr lang="es-ES"/>
        </a:p>
      </dgm:t>
    </dgm:pt>
    <dgm:pt modelId="{3FAAA47F-254D-434A-9F5A-D4E21591B1FB}" type="pres">
      <dgm:prSet presAssocID="{DBF20451-D5C0-4FB0-86B4-D6BDCC5013E3}" presName="Name37" presStyleLbl="parChTrans1D2" presStyleIdx="2" presStyleCnt="7"/>
      <dgm:spPr/>
      <dgm:t>
        <a:bodyPr/>
        <a:lstStyle/>
        <a:p>
          <a:endParaRPr lang="es-ES"/>
        </a:p>
      </dgm:t>
    </dgm:pt>
    <dgm:pt modelId="{622E9140-80B0-417B-9FB1-3EF2BFB606CB}" type="pres">
      <dgm:prSet presAssocID="{FE5DBA7D-92F8-4138-A38E-7DF5BE73595D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C723203A-5F71-4016-A329-F9AE9719083B}" type="pres">
      <dgm:prSet presAssocID="{FE5DBA7D-92F8-4138-A38E-7DF5BE73595D}" presName="rootComposite" presStyleCnt="0"/>
      <dgm:spPr/>
      <dgm:t>
        <a:bodyPr/>
        <a:lstStyle/>
        <a:p>
          <a:endParaRPr lang="es-ES"/>
        </a:p>
      </dgm:t>
    </dgm:pt>
    <dgm:pt modelId="{CDD94E9D-041E-415C-A663-EE63F464AC03}" type="pres">
      <dgm:prSet presAssocID="{FE5DBA7D-92F8-4138-A38E-7DF5BE73595D}" presName="rootText" presStyleLbl="node2" presStyleIdx="2" presStyleCnt="7" custScaleX="172015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691864-604E-4B32-9299-E4080442DA22}" type="pres">
      <dgm:prSet presAssocID="{FE5DBA7D-92F8-4138-A38E-7DF5BE73595D}" presName="rootConnector" presStyleLbl="node2" presStyleIdx="2" presStyleCnt="7"/>
      <dgm:spPr/>
      <dgm:t>
        <a:bodyPr/>
        <a:lstStyle/>
        <a:p>
          <a:endParaRPr lang="es-ES"/>
        </a:p>
      </dgm:t>
    </dgm:pt>
    <dgm:pt modelId="{8751E99E-DD0F-47A1-B4B1-EB48CA0B9188}" type="pres">
      <dgm:prSet presAssocID="{FE5DBA7D-92F8-4138-A38E-7DF5BE73595D}" presName="hierChild4" presStyleCnt="0"/>
      <dgm:spPr/>
      <dgm:t>
        <a:bodyPr/>
        <a:lstStyle/>
        <a:p>
          <a:endParaRPr lang="es-ES"/>
        </a:p>
      </dgm:t>
    </dgm:pt>
    <dgm:pt modelId="{95E327AD-8505-4EFA-A243-9C4CD7206E22}" type="pres">
      <dgm:prSet presAssocID="{FE5DBA7D-92F8-4138-A38E-7DF5BE73595D}" presName="hierChild5" presStyleCnt="0"/>
      <dgm:spPr/>
      <dgm:t>
        <a:bodyPr/>
        <a:lstStyle/>
        <a:p>
          <a:endParaRPr lang="es-ES"/>
        </a:p>
      </dgm:t>
    </dgm:pt>
    <dgm:pt modelId="{677C7C28-54DE-4CFC-B494-2E94158CFA0D}" type="pres">
      <dgm:prSet presAssocID="{F5C343EC-6206-4673-84CF-A409A8AB14F2}" presName="Name37" presStyleLbl="parChTrans1D2" presStyleIdx="3" presStyleCnt="7"/>
      <dgm:spPr/>
      <dgm:t>
        <a:bodyPr/>
        <a:lstStyle/>
        <a:p>
          <a:endParaRPr lang="es-ES"/>
        </a:p>
      </dgm:t>
    </dgm:pt>
    <dgm:pt modelId="{0B8307E7-EF7A-451C-A6EA-89CF810B71BA}" type="pres">
      <dgm:prSet presAssocID="{3DEB043E-EC53-4BBE-BF0C-4A2DD7E14584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F01E0178-F6AE-462C-AA6D-0103F7C08D06}" type="pres">
      <dgm:prSet presAssocID="{3DEB043E-EC53-4BBE-BF0C-4A2DD7E14584}" presName="rootComposite" presStyleCnt="0"/>
      <dgm:spPr/>
      <dgm:t>
        <a:bodyPr/>
        <a:lstStyle/>
        <a:p>
          <a:endParaRPr lang="es-ES"/>
        </a:p>
      </dgm:t>
    </dgm:pt>
    <dgm:pt modelId="{0EE3BB96-C234-424F-8EB5-06B4FD1535AF}" type="pres">
      <dgm:prSet presAssocID="{3DEB043E-EC53-4BBE-BF0C-4A2DD7E14584}" presName="rootText" presStyleLbl="node2" presStyleIdx="3" presStyleCnt="7" custScaleX="172015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0214CC-1427-4BCE-9ECE-CA208B0E4F84}" type="pres">
      <dgm:prSet presAssocID="{3DEB043E-EC53-4BBE-BF0C-4A2DD7E14584}" presName="rootConnector" presStyleLbl="node2" presStyleIdx="3" presStyleCnt="7"/>
      <dgm:spPr/>
      <dgm:t>
        <a:bodyPr/>
        <a:lstStyle/>
        <a:p>
          <a:endParaRPr lang="es-ES"/>
        </a:p>
      </dgm:t>
    </dgm:pt>
    <dgm:pt modelId="{642A053B-13D6-42E7-815A-86B56BF68981}" type="pres">
      <dgm:prSet presAssocID="{3DEB043E-EC53-4BBE-BF0C-4A2DD7E14584}" presName="hierChild4" presStyleCnt="0"/>
      <dgm:spPr/>
      <dgm:t>
        <a:bodyPr/>
        <a:lstStyle/>
        <a:p>
          <a:endParaRPr lang="es-ES"/>
        </a:p>
      </dgm:t>
    </dgm:pt>
    <dgm:pt modelId="{E7714A89-E1FF-4B49-96F3-F04E1A4A7404}" type="pres">
      <dgm:prSet presAssocID="{3DEB043E-EC53-4BBE-BF0C-4A2DD7E14584}" presName="hierChild5" presStyleCnt="0"/>
      <dgm:spPr/>
      <dgm:t>
        <a:bodyPr/>
        <a:lstStyle/>
        <a:p>
          <a:endParaRPr lang="es-ES"/>
        </a:p>
      </dgm:t>
    </dgm:pt>
    <dgm:pt modelId="{0D090D59-63ED-4999-8F83-CFD5473E613F}" type="pres">
      <dgm:prSet presAssocID="{7F9FE2CE-34A0-4C17-82A4-11C9851BE1CE}" presName="Name37" presStyleLbl="parChTrans1D2" presStyleIdx="4" presStyleCnt="7"/>
      <dgm:spPr/>
      <dgm:t>
        <a:bodyPr/>
        <a:lstStyle/>
        <a:p>
          <a:endParaRPr lang="es-ES"/>
        </a:p>
      </dgm:t>
    </dgm:pt>
    <dgm:pt modelId="{6AD24903-C7F9-44AB-B142-F47EFF9CA9D9}" type="pres">
      <dgm:prSet presAssocID="{36E62343-136A-4966-BE2A-F4B729563614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05978909-587A-4975-A484-75011558EA46}" type="pres">
      <dgm:prSet presAssocID="{36E62343-136A-4966-BE2A-F4B729563614}" presName="rootComposite" presStyleCnt="0"/>
      <dgm:spPr/>
      <dgm:t>
        <a:bodyPr/>
        <a:lstStyle/>
        <a:p>
          <a:endParaRPr lang="es-ES"/>
        </a:p>
      </dgm:t>
    </dgm:pt>
    <dgm:pt modelId="{A3D54F7D-A2C0-4FDB-AB4C-71F01654996D}" type="pres">
      <dgm:prSet presAssocID="{36E62343-136A-4966-BE2A-F4B729563614}" presName="rootText" presStyleLbl="node2" presStyleIdx="4" presStyleCnt="7" custScaleX="172015" custScaleY="228634" custLinFactNeighborX="-582" custLinFactNeighborY="-24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5E34D9-423C-4AF8-9E9D-66034775DC0A}" type="pres">
      <dgm:prSet presAssocID="{36E62343-136A-4966-BE2A-F4B729563614}" presName="rootConnector" presStyleLbl="node2" presStyleIdx="4" presStyleCnt="7"/>
      <dgm:spPr/>
      <dgm:t>
        <a:bodyPr/>
        <a:lstStyle/>
        <a:p>
          <a:endParaRPr lang="es-ES"/>
        </a:p>
      </dgm:t>
    </dgm:pt>
    <dgm:pt modelId="{31974626-EA62-4E67-AD4F-3FB876326383}" type="pres">
      <dgm:prSet presAssocID="{36E62343-136A-4966-BE2A-F4B729563614}" presName="hierChild4" presStyleCnt="0"/>
      <dgm:spPr/>
      <dgm:t>
        <a:bodyPr/>
        <a:lstStyle/>
        <a:p>
          <a:endParaRPr lang="es-ES"/>
        </a:p>
      </dgm:t>
    </dgm:pt>
    <dgm:pt modelId="{8B7E24A1-7F69-415B-BC32-51F727A6B0B4}" type="pres">
      <dgm:prSet presAssocID="{B17A3238-BCDA-46E8-9F05-767FFE93877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BEE67E0E-0A88-4609-97A7-599BDC4CE5F2}" type="pres">
      <dgm:prSet presAssocID="{C5B182F5-2ECB-4657-8F5A-991FA00D047D}" presName="hierRoot2" presStyleCnt="0">
        <dgm:presLayoutVars>
          <dgm:hierBranch val="init"/>
        </dgm:presLayoutVars>
      </dgm:prSet>
      <dgm:spPr/>
    </dgm:pt>
    <dgm:pt modelId="{9324CE45-D5B8-4258-8F7D-FF11DF1DF04C}" type="pres">
      <dgm:prSet presAssocID="{C5B182F5-2ECB-4657-8F5A-991FA00D047D}" presName="rootComposite" presStyleCnt="0"/>
      <dgm:spPr/>
    </dgm:pt>
    <dgm:pt modelId="{0C3F6E36-4664-421D-B7BD-2DCC434BFE45}" type="pres">
      <dgm:prSet presAssocID="{C5B182F5-2ECB-4657-8F5A-991FA00D047D}" presName="rootText" presStyleLbl="node3" presStyleIdx="0" presStyleCnt="1" custScaleX="257214" custScaleY="4611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1D10F4-FC83-43B5-BD45-DF0FADE950D8}" type="pres">
      <dgm:prSet presAssocID="{C5B182F5-2ECB-4657-8F5A-991FA00D047D}" presName="rootConnector" presStyleLbl="node3" presStyleIdx="0" presStyleCnt="1"/>
      <dgm:spPr/>
      <dgm:t>
        <a:bodyPr/>
        <a:lstStyle/>
        <a:p>
          <a:endParaRPr lang="es-ES"/>
        </a:p>
      </dgm:t>
    </dgm:pt>
    <dgm:pt modelId="{96F22CF0-6FF2-4CB0-931B-9B31AA3F6419}" type="pres">
      <dgm:prSet presAssocID="{C5B182F5-2ECB-4657-8F5A-991FA00D047D}" presName="hierChild4" presStyleCnt="0"/>
      <dgm:spPr/>
    </dgm:pt>
    <dgm:pt modelId="{DE032E7B-33FA-4F7D-8B35-3C3D840007E8}" type="pres">
      <dgm:prSet presAssocID="{C5B182F5-2ECB-4657-8F5A-991FA00D047D}" presName="hierChild5" presStyleCnt="0"/>
      <dgm:spPr/>
    </dgm:pt>
    <dgm:pt modelId="{F3F4749C-C350-4B96-AF88-7D327BB3CF4E}" type="pres">
      <dgm:prSet presAssocID="{36E62343-136A-4966-BE2A-F4B729563614}" presName="hierChild5" presStyleCnt="0"/>
      <dgm:spPr/>
      <dgm:t>
        <a:bodyPr/>
        <a:lstStyle/>
        <a:p>
          <a:endParaRPr lang="es-ES"/>
        </a:p>
      </dgm:t>
    </dgm:pt>
    <dgm:pt modelId="{25996031-2874-4802-9332-88FB304950CE}" type="pres">
      <dgm:prSet presAssocID="{D16E1557-BA89-4F59-B327-0AD30D86AF15}" presName="Name37" presStyleLbl="parChTrans1D2" presStyleIdx="5" presStyleCnt="7"/>
      <dgm:spPr/>
      <dgm:t>
        <a:bodyPr/>
        <a:lstStyle/>
        <a:p>
          <a:endParaRPr lang="es-ES"/>
        </a:p>
      </dgm:t>
    </dgm:pt>
    <dgm:pt modelId="{648AF9CA-2C88-4D15-897F-BE1EEF05E961}" type="pres">
      <dgm:prSet presAssocID="{22626786-DE7C-4C54-84CF-200A51BE740C}" presName="hierRoot2" presStyleCnt="0">
        <dgm:presLayoutVars>
          <dgm:hierBranch val="init"/>
        </dgm:presLayoutVars>
      </dgm:prSet>
      <dgm:spPr/>
    </dgm:pt>
    <dgm:pt modelId="{59682598-4FC4-4DAE-A9B9-32CC5D16107F}" type="pres">
      <dgm:prSet presAssocID="{22626786-DE7C-4C54-84CF-200A51BE740C}" presName="rootComposite" presStyleCnt="0"/>
      <dgm:spPr/>
    </dgm:pt>
    <dgm:pt modelId="{1D3AA663-2735-49AF-A73E-97523BCD6A97}" type="pres">
      <dgm:prSet presAssocID="{22626786-DE7C-4C54-84CF-200A51BE740C}" presName="rootText" presStyleLbl="node2" presStyleIdx="5" presStyleCnt="7" custScaleX="172015" custScaleY="228634" custLinFactNeighborY="-24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2475F3-0954-4344-9FE8-B2DE0DD4C26E}" type="pres">
      <dgm:prSet presAssocID="{22626786-DE7C-4C54-84CF-200A51BE740C}" presName="rootConnector" presStyleLbl="node2" presStyleIdx="5" presStyleCnt="7"/>
      <dgm:spPr/>
      <dgm:t>
        <a:bodyPr/>
        <a:lstStyle/>
        <a:p>
          <a:endParaRPr lang="es-ES"/>
        </a:p>
      </dgm:t>
    </dgm:pt>
    <dgm:pt modelId="{7D6DD89C-9210-47CC-8670-3A89C3E4B631}" type="pres">
      <dgm:prSet presAssocID="{22626786-DE7C-4C54-84CF-200A51BE740C}" presName="hierChild4" presStyleCnt="0"/>
      <dgm:spPr/>
    </dgm:pt>
    <dgm:pt modelId="{E7FA2135-3969-4F7C-889B-ABE641E7231D}" type="pres">
      <dgm:prSet presAssocID="{22626786-DE7C-4C54-84CF-200A51BE740C}" presName="hierChild5" presStyleCnt="0"/>
      <dgm:spPr/>
    </dgm:pt>
    <dgm:pt modelId="{D0E3FAB2-DEA1-4D04-A8E2-B8F2FD8BF000}" type="pres">
      <dgm:prSet presAssocID="{69AC1829-1C3F-4D89-9F58-D875C33BE917}" presName="Name37" presStyleLbl="parChTrans1D2" presStyleIdx="6" presStyleCnt="7"/>
      <dgm:spPr/>
      <dgm:t>
        <a:bodyPr/>
        <a:lstStyle/>
        <a:p>
          <a:endParaRPr lang="es-ES"/>
        </a:p>
      </dgm:t>
    </dgm:pt>
    <dgm:pt modelId="{12A284C7-2B95-4C44-B9A7-CF0E5F1F8BF4}" type="pres">
      <dgm:prSet presAssocID="{B770387B-D9C2-4B1C-901D-EF990E7EECAE}" presName="hierRoot2" presStyleCnt="0">
        <dgm:presLayoutVars>
          <dgm:hierBranch val="init"/>
        </dgm:presLayoutVars>
      </dgm:prSet>
      <dgm:spPr/>
    </dgm:pt>
    <dgm:pt modelId="{9846326F-5CCC-4598-BF7D-01EC7BBBE67D}" type="pres">
      <dgm:prSet presAssocID="{B770387B-D9C2-4B1C-901D-EF990E7EECAE}" presName="rootComposite" presStyleCnt="0"/>
      <dgm:spPr/>
    </dgm:pt>
    <dgm:pt modelId="{52D1C4C5-50BF-460F-83D6-8D8730B6B675}" type="pres">
      <dgm:prSet presAssocID="{B770387B-D9C2-4B1C-901D-EF990E7EECAE}" presName="rootText" presStyleLbl="node2" presStyleIdx="6" presStyleCnt="7" custScaleX="172015" custScaleY="228634" custLinFactNeighborY="-207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28170A-FF69-481D-B08F-ACA0BC76B407}" type="pres">
      <dgm:prSet presAssocID="{B770387B-D9C2-4B1C-901D-EF990E7EECAE}" presName="rootConnector" presStyleLbl="node2" presStyleIdx="6" presStyleCnt="7"/>
      <dgm:spPr/>
      <dgm:t>
        <a:bodyPr/>
        <a:lstStyle/>
        <a:p>
          <a:endParaRPr lang="es-ES"/>
        </a:p>
      </dgm:t>
    </dgm:pt>
    <dgm:pt modelId="{6AEBBD32-8ADC-4604-8B01-287887564375}" type="pres">
      <dgm:prSet presAssocID="{B770387B-D9C2-4B1C-901D-EF990E7EECAE}" presName="hierChild4" presStyleCnt="0"/>
      <dgm:spPr/>
    </dgm:pt>
    <dgm:pt modelId="{98A5B104-908F-442D-B839-B26A2FE82DA7}" type="pres">
      <dgm:prSet presAssocID="{B770387B-D9C2-4B1C-901D-EF990E7EECAE}" presName="hierChild5" presStyleCnt="0"/>
      <dgm:spPr/>
    </dgm:pt>
    <dgm:pt modelId="{954AC6CD-2A6B-494E-8598-ABF40E7D3444}" type="pres">
      <dgm:prSet presAssocID="{80C91609-4155-490D-A93A-2840363F77EF}" presName="hierChild3" presStyleCnt="0"/>
      <dgm:spPr/>
    </dgm:pt>
  </dgm:ptLst>
  <dgm:cxnLst>
    <dgm:cxn modelId="{672D9BD1-0855-4A84-9863-20486D61D816}" type="presOf" srcId="{3DEB043E-EC53-4BBE-BF0C-4A2DD7E14584}" destId="{0EE3BB96-C234-424F-8EB5-06B4FD1535AF}" srcOrd="0" destOrd="0" presId="urn:microsoft.com/office/officeart/2005/8/layout/orgChart1"/>
    <dgm:cxn modelId="{9B9E837E-8A61-4F1E-B1F8-0FDF30BBE10B}" type="presOf" srcId="{C5B182F5-2ECB-4657-8F5A-991FA00D047D}" destId="{2A1D10F4-FC83-43B5-BD45-DF0FADE950D8}" srcOrd="1" destOrd="0" presId="urn:microsoft.com/office/officeart/2005/8/layout/orgChart1"/>
    <dgm:cxn modelId="{FC485078-B448-48FA-BC10-460B5CDCAB3F}" type="presOf" srcId="{C5B182F5-2ECB-4657-8F5A-991FA00D047D}" destId="{0C3F6E36-4664-421D-B7BD-2DCC434BFE45}" srcOrd="0" destOrd="0" presId="urn:microsoft.com/office/officeart/2005/8/layout/orgChart1"/>
    <dgm:cxn modelId="{21AAC684-C8FB-43AD-A3F6-47508D9442F6}" type="presOf" srcId="{08165E91-96BF-4A01-9961-A8CB8CC0CBE2}" destId="{1DF8A954-97BD-407C-B33F-1CA662E2FF31}" srcOrd="1" destOrd="0" presId="urn:microsoft.com/office/officeart/2005/8/layout/orgChart1"/>
    <dgm:cxn modelId="{8C6B71F2-5482-443D-A3BE-6366A574CB40}" type="presOf" srcId="{B770387B-D9C2-4B1C-901D-EF990E7EECAE}" destId="{7728170A-FF69-481D-B08F-ACA0BC76B407}" srcOrd="1" destOrd="0" presId="urn:microsoft.com/office/officeart/2005/8/layout/orgChart1"/>
    <dgm:cxn modelId="{3DF56094-95F7-4C9C-8104-3BFF1F9D0C5A}" type="presOf" srcId="{FE5DBA7D-92F8-4138-A38E-7DF5BE73595D}" destId="{CDD94E9D-041E-415C-A663-EE63F464AC03}" srcOrd="0" destOrd="0" presId="urn:microsoft.com/office/officeart/2005/8/layout/orgChart1"/>
    <dgm:cxn modelId="{CA0A388D-E30C-4548-99C4-ECCD02C6E852}" type="presOf" srcId="{80C91609-4155-490D-A93A-2840363F77EF}" destId="{C9A1B211-E669-42C9-B7A6-C3FDC880ED13}" srcOrd="0" destOrd="0" presId="urn:microsoft.com/office/officeart/2005/8/layout/orgChart1"/>
    <dgm:cxn modelId="{33A414B8-DBBD-4FE8-8D03-C5E165719F44}" type="presOf" srcId="{A503C271-4AFE-414B-91F0-604F4D5E9C77}" destId="{C5CE2757-76A9-4983-8980-7594C2AEBB27}" srcOrd="0" destOrd="0" presId="urn:microsoft.com/office/officeart/2005/8/layout/orgChart1"/>
    <dgm:cxn modelId="{C508EC52-AEFD-495B-B77F-7037B7F08876}" type="presOf" srcId="{7EE32AB9-5083-4F45-8A1F-7FC616E6A75E}" destId="{3E6DBC6E-09F9-4CFB-86BE-503A1E973AF4}" srcOrd="0" destOrd="0" presId="urn:microsoft.com/office/officeart/2005/8/layout/orgChart1"/>
    <dgm:cxn modelId="{F3998B34-F4DC-4645-AAFF-A36395C2AE20}" type="presOf" srcId="{69AC1829-1C3F-4D89-9F58-D875C33BE917}" destId="{D0E3FAB2-DEA1-4D04-A8E2-B8F2FD8BF000}" srcOrd="0" destOrd="0" presId="urn:microsoft.com/office/officeart/2005/8/layout/orgChart1"/>
    <dgm:cxn modelId="{153354D0-74DA-4CE7-9563-A43094CCF3C0}" srcId="{80C91609-4155-490D-A93A-2840363F77EF}" destId="{08165E91-96BF-4A01-9961-A8CB8CC0CBE2}" srcOrd="0" destOrd="0" parTransId="{A503C271-4AFE-414B-91F0-604F4D5E9C77}" sibTransId="{B7819D48-9169-49E7-A25C-F031E1664D59}"/>
    <dgm:cxn modelId="{5DD2910E-EBB5-468C-8C5B-01EC029EE9FF}" type="presOf" srcId="{D16E1557-BA89-4F59-B327-0AD30D86AF15}" destId="{25996031-2874-4802-9332-88FB304950CE}" srcOrd="0" destOrd="0" presId="urn:microsoft.com/office/officeart/2005/8/layout/orgChart1"/>
    <dgm:cxn modelId="{80EEE2FD-10FC-4F4F-804D-7DD8654D5712}" type="presOf" srcId="{22626786-DE7C-4C54-84CF-200A51BE740C}" destId="{1D3AA663-2735-49AF-A73E-97523BCD6A97}" srcOrd="0" destOrd="0" presId="urn:microsoft.com/office/officeart/2005/8/layout/orgChart1"/>
    <dgm:cxn modelId="{AFBB4A37-C14F-4E77-BAC7-D45E0B9CC870}" type="presOf" srcId="{F5C343EC-6206-4673-84CF-A409A8AB14F2}" destId="{677C7C28-54DE-4CFC-B494-2E94158CFA0D}" srcOrd="0" destOrd="0" presId="urn:microsoft.com/office/officeart/2005/8/layout/orgChart1"/>
    <dgm:cxn modelId="{B2E1F11E-BB3F-42FC-A3E9-ED98BAB71EB7}" type="presOf" srcId="{36E62343-136A-4966-BE2A-F4B729563614}" destId="{A3D54F7D-A2C0-4FDB-AB4C-71F01654996D}" srcOrd="0" destOrd="0" presId="urn:microsoft.com/office/officeart/2005/8/layout/orgChart1"/>
    <dgm:cxn modelId="{308713AD-E82B-476A-AF95-E072F57AEE9A}" type="presOf" srcId="{AD344A0C-5B61-40DD-AEA3-EE1B58708F18}" destId="{B18C0780-3E31-410C-B4F3-F5568AC77C6D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F1060535-C19B-49F5-B99F-A95C08F66AEE}" type="presOf" srcId="{B17A3238-BCDA-46E8-9F05-767FFE938774}" destId="{8B7E24A1-7F69-415B-BC32-51F727A6B0B4}" srcOrd="0" destOrd="0" presId="urn:microsoft.com/office/officeart/2005/8/layout/orgChart1"/>
    <dgm:cxn modelId="{D2D44F75-987F-47D4-B110-728E13270706}" srcId="{36E62343-136A-4966-BE2A-F4B729563614}" destId="{C5B182F5-2ECB-4657-8F5A-991FA00D047D}" srcOrd="0" destOrd="0" parTransId="{B17A3238-BCDA-46E8-9F05-767FFE938774}" sibTransId="{2ECC53F3-1F57-454B-8477-7E93F7AB1303}"/>
    <dgm:cxn modelId="{76785F92-EC40-49A1-A285-CE55EF570DE2}" srcId="{80C91609-4155-490D-A93A-2840363F77EF}" destId="{22626786-DE7C-4C54-84CF-200A51BE740C}" srcOrd="5" destOrd="0" parTransId="{D16E1557-BA89-4F59-B327-0AD30D86AF15}" sibTransId="{2C542114-CB09-458C-BD9F-FEB1F1E3A591}"/>
    <dgm:cxn modelId="{325CFC91-302C-47BD-8ECB-98DF2415F09F}" type="presOf" srcId="{3DEB043E-EC53-4BBE-BF0C-4A2DD7E14584}" destId="{270214CC-1427-4BCE-9ECE-CA208B0E4F84}" srcOrd="1" destOrd="0" presId="urn:microsoft.com/office/officeart/2005/8/layout/orgChart1"/>
    <dgm:cxn modelId="{35EB130C-DEDB-4C25-893A-ED3F7ACAE279}" type="presOf" srcId="{7EE32AB9-5083-4F45-8A1F-7FC616E6A75E}" destId="{B3EEFC81-7185-42C8-BBB6-1B1F6D51C6FB}" srcOrd="1" destOrd="0" presId="urn:microsoft.com/office/officeart/2005/8/layout/orgChart1"/>
    <dgm:cxn modelId="{CB43D994-E659-4219-8C2E-5CA024093E89}" type="presOf" srcId="{22626786-DE7C-4C54-84CF-200A51BE740C}" destId="{DA2475F3-0954-4344-9FE8-B2DE0DD4C26E}" srcOrd="1" destOrd="0" presId="urn:microsoft.com/office/officeart/2005/8/layout/orgChart1"/>
    <dgm:cxn modelId="{BF8734E3-885B-4E49-87F5-F1F199709BAD}" type="presOf" srcId="{B770387B-D9C2-4B1C-901D-EF990E7EECAE}" destId="{52D1C4C5-50BF-460F-83D6-8D8730B6B675}" srcOrd="0" destOrd="0" presId="urn:microsoft.com/office/officeart/2005/8/layout/orgChart1"/>
    <dgm:cxn modelId="{BCD6D1FA-DE33-434E-A123-6F5AE7269200}" type="presOf" srcId="{DBF20451-D5C0-4FB0-86B4-D6BDCC5013E3}" destId="{3FAAA47F-254D-434A-9F5A-D4E21591B1FB}" srcOrd="0" destOrd="0" presId="urn:microsoft.com/office/officeart/2005/8/layout/orgChart1"/>
    <dgm:cxn modelId="{00041CBC-7315-4002-B995-5547A8274AB7}" type="presOf" srcId="{08165E91-96BF-4A01-9961-A8CB8CC0CBE2}" destId="{CA22AC9C-FB9D-4189-A739-12E3BC5D1215}" srcOrd="0" destOrd="0" presId="urn:microsoft.com/office/officeart/2005/8/layout/orgChart1"/>
    <dgm:cxn modelId="{3B23FB61-1F0E-481B-A46F-AD6553DCDBB5}" type="presOf" srcId="{36E62343-136A-4966-BE2A-F4B729563614}" destId="{9F5E34D9-423C-4AF8-9E9D-66034775DC0A}" srcOrd="1" destOrd="0" presId="urn:microsoft.com/office/officeart/2005/8/layout/orgChart1"/>
    <dgm:cxn modelId="{54D78248-D6EE-48B7-816D-4DCBA7D8A350}" srcId="{80C91609-4155-490D-A93A-2840363F77EF}" destId="{36E62343-136A-4966-BE2A-F4B729563614}" srcOrd="4" destOrd="0" parTransId="{7F9FE2CE-34A0-4C17-82A4-11C9851BE1CE}" sibTransId="{DF724CEF-09CC-4BF9-8A93-2F36EEF5531B}"/>
    <dgm:cxn modelId="{C68CBEB8-B799-4AFE-A2A8-AB8CC2F4B076}" srcId="{80C91609-4155-490D-A93A-2840363F77EF}" destId="{FE5DBA7D-92F8-4138-A38E-7DF5BE73595D}" srcOrd="2" destOrd="0" parTransId="{DBF20451-D5C0-4FB0-86B4-D6BDCC5013E3}" sibTransId="{7FEFAA15-1174-4ACE-B0BE-D3C4BC225DCC}"/>
    <dgm:cxn modelId="{98203E94-FC43-4557-8D28-394BDB1F2CC2}" srcId="{80C91609-4155-490D-A93A-2840363F77EF}" destId="{7EE32AB9-5083-4F45-8A1F-7FC616E6A75E}" srcOrd="1" destOrd="0" parTransId="{AD344A0C-5B61-40DD-AEA3-EE1B58708F18}" sibTransId="{32E6EF9A-3E29-4BB3-A258-C8FCA51ECDE5}"/>
    <dgm:cxn modelId="{A226188A-A5C7-42CA-A110-A1A02F07C7E0}" srcId="{80C91609-4155-490D-A93A-2840363F77EF}" destId="{B770387B-D9C2-4B1C-901D-EF990E7EECAE}" srcOrd="6" destOrd="0" parTransId="{69AC1829-1C3F-4D89-9F58-D875C33BE917}" sibTransId="{3383C8AC-DD18-4B01-8482-EFDBB7855E91}"/>
    <dgm:cxn modelId="{76D85DC2-1C97-4B2F-8E56-53AB6721E61A}" type="presOf" srcId="{80C91609-4155-490D-A93A-2840363F77EF}" destId="{2C5CD60B-D4C4-4BF0-98CA-AFF83EEAF1D9}" srcOrd="1" destOrd="0" presId="urn:microsoft.com/office/officeart/2005/8/layout/orgChart1"/>
    <dgm:cxn modelId="{79129484-334A-4BC2-801A-C3849A0235DD}" type="presOf" srcId="{7F9FE2CE-34A0-4C17-82A4-11C9851BE1CE}" destId="{0D090D59-63ED-4999-8F83-CFD5473E613F}" srcOrd="0" destOrd="0" presId="urn:microsoft.com/office/officeart/2005/8/layout/orgChart1"/>
    <dgm:cxn modelId="{9188C556-6299-4802-8E13-3BDD370DE17F}" type="presOf" srcId="{FE5DBA7D-92F8-4138-A38E-7DF5BE73595D}" destId="{E6691864-604E-4B32-9299-E4080442DA22}" srcOrd="1" destOrd="0" presId="urn:microsoft.com/office/officeart/2005/8/layout/orgChart1"/>
    <dgm:cxn modelId="{CD919398-2D16-476A-9BB4-B45D31C1442E}" srcId="{BD3D72B1-EEF6-4EB4-803A-A74A6B419346}" destId="{80C91609-4155-490D-A93A-2840363F77EF}" srcOrd="0" destOrd="0" parTransId="{2A362D5D-A3DA-4F6C-8849-2A8C51EEB6D2}" sibTransId="{5A3BE225-2F5B-4161-8A74-36B352EE9587}"/>
    <dgm:cxn modelId="{F4D09FE3-C3F0-40AC-8BB1-9BAA688BD9F2}" srcId="{80C91609-4155-490D-A93A-2840363F77EF}" destId="{3DEB043E-EC53-4BBE-BF0C-4A2DD7E14584}" srcOrd="3" destOrd="0" parTransId="{F5C343EC-6206-4673-84CF-A409A8AB14F2}" sibTransId="{195B56DA-ADFC-4E8A-8F87-5AF978B9F2A4}"/>
    <dgm:cxn modelId="{3610DD71-5480-49CA-A3EB-D5FA7E239AFD}" type="presParOf" srcId="{B3263371-B20E-4D1C-87B0-F232DC5A756C}" destId="{78613B4F-C805-4037-8BE6-46A863845024}" srcOrd="0" destOrd="0" presId="urn:microsoft.com/office/officeart/2005/8/layout/orgChart1"/>
    <dgm:cxn modelId="{54EC2082-F7AD-4CFB-AA4F-330B2E353AB3}" type="presParOf" srcId="{78613B4F-C805-4037-8BE6-46A863845024}" destId="{ADA315FC-C4FA-48E2-91E8-ECA5ADEF8B96}" srcOrd="0" destOrd="0" presId="urn:microsoft.com/office/officeart/2005/8/layout/orgChart1"/>
    <dgm:cxn modelId="{E46CC3D2-33FD-4383-900B-CEF65471AF95}" type="presParOf" srcId="{ADA315FC-C4FA-48E2-91E8-ECA5ADEF8B96}" destId="{C9A1B211-E669-42C9-B7A6-C3FDC880ED13}" srcOrd="0" destOrd="0" presId="urn:microsoft.com/office/officeart/2005/8/layout/orgChart1"/>
    <dgm:cxn modelId="{DD1ED6C9-2E0C-4C99-B3C3-5D37EA9164C0}" type="presParOf" srcId="{ADA315FC-C4FA-48E2-91E8-ECA5ADEF8B96}" destId="{2C5CD60B-D4C4-4BF0-98CA-AFF83EEAF1D9}" srcOrd="1" destOrd="0" presId="urn:microsoft.com/office/officeart/2005/8/layout/orgChart1"/>
    <dgm:cxn modelId="{E1971BAA-8214-41AE-B2F0-D2C7C671E828}" type="presParOf" srcId="{78613B4F-C805-4037-8BE6-46A863845024}" destId="{2D62DD16-2541-4F59-ABCF-CFBCE77A7E56}" srcOrd="1" destOrd="0" presId="urn:microsoft.com/office/officeart/2005/8/layout/orgChart1"/>
    <dgm:cxn modelId="{826D7C26-4CDD-4F19-9CFE-D06827C6001E}" type="presParOf" srcId="{2D62DD16-2541-4F59-ABCF-CFBCE77A7E56}" destId="{C5CE2757-76A9-4983-8980-7594C2AEBB27}" srcOrd="0" destOrd="0" presId="urn:microsoft.com/office/officeart/2005/8/layout/orgChart1"/>
    <dgm:cxn modelId="{9031A265-A29B-43A2-9D33-B44A772EBB05}" type="presParOf" srcId="{2D62DD16-2541-4F59-ABCF-CFBCE77A7E56}" destId="{1144D930-7D8C-49FA-B589-F86C6D118904}" srcOrd="1" destOrd="0" presId="urn:microsoft.com/office/officeart/2005/8/layout/orgChart1"/>
    <dgm:cxn modelId="{BA2AFA61-2D39-4AD1-9609-B881A5DB5EC3}" type="presParOf" srcId="{1144D930-7D8C-49FA-B589-F86C6D118904}" destId="{4894D4FF-66AC-4158-8130-C4BC9741F635}" srcOrd="0" destOrd="0" presId="urn:microsoft.com/office/officeart/2005/8/layout/orgChart1"/>
    <dgm:cxn modelId="{520526A2-42BF-4347-ACB4-DAD7B1D0E3B1}" type="presParOf" srcId="{4894D4FF-66AC-4158-8130-C4BC9741F635}" destId="{CA22AC9C-FB9D-4189-A739-12E3BC5D1215}" srcOrd="0" destOrd="0" presId="urn:microsoft.com/office/officeart/2005/8/layout/orgChart1"/>
    <dgm:cxn modelId="{1EC04CC8-C696-4D1D-90BF-9914A3C0C8C1}" type="presParOf" srcId="{4894D4FF-66AC-4158-8130-C4BC9741F635}" destId="{1DF8A954-97BD-407C-B33F-1CA662E2FF31}" srcOrd="1" destOrd="0" presId="urn:microsoft.com/office/officeart/2005/8/layout/orgChart1"/>
    <dgm:cxn modelId="{A9C3372D-9926-4B9D-9172-8AE273C2D218}" type="presParOf" srcId="{1144D930-7D8C-49FA-B589-F86C6D118904}" destId="{29E5C785-FAE2-40E7-BFBB-FFB24F0CA3DF}" srcOrd="1" destOrd="0" presId="urn:microsoft.com/office/officeart/2005/8/layout/orgChart1"/>
    <dgm:cxn modelId="{F05E1DB3-7110-47CA-B491-5E492E95A3A7}" type="presParOf" srcId="{1144D930-7D8C-49FA-B589-F86C6D118904}" destId="{73AA1777-832A-49DA-9575-7F0499A779B8}" srcOrd="2" destOrd="0" presId="urn:microsoft.com/office/officeart/2005/8/layout/orgChart1"/>
    <dgm:cxn modelId="{269F4F7A-37C8-413A-92C2-914B6CA57DF5}" type="presParOf" srcId="{2D62DD16-2541-4F59-ABCF-CFBCE77A7E56}" destId="{B18C0780-3E31-410C-B4F3-F5568AC77C6D}" srcOrd="2" destOrd="0" presId="urn:microsoft.com/office/officeart/2005/8/layout/orgChart1"/>
    <dgm:cxn modelId="{254B8D29-A060-4C8D-B7C2-971B43720B43}" type="presParOf" srcId="{2D62DD16-2541-4F59-ABCF-CFBCE77A7E56}" destId="{E6FA7745-2D2D-4AFE-911A-3D70DB1CE1CC}" srcOrd="3" destOrd="0" presId="urn:microsoft.com/office/officeart/2005/8/layout/orgChart1"/>
    <dgm:cxn modelId="{E5D47224-DA64-404F-9324-CB33F35D9E99}" type="presParOf" srcId="{E6FA7745-2D2D-4AFE-911A-3D70DB1CE1CC}" destId="{349C27DF-8BAF-4539-9B50-DA1FE4CDFD0E}" srcOrd="0" destOrd="0" presId="urn:microsoft.com/office/officeart/2005/8/layout/orgChart1"/>
    <dgm:cxn modelId="{843E6AF8-1C5E-4EDC-AA9D-73728B54A059}" type="presParOf" srcId="{349C27DF-8BAF-4539-9B50-DA1FE4CDFD0E}" destId="{3E6DBC6E-09F9-4CFB-86BE-503A1E973AF4}" srcOrd="0" destOrd="0" presId="urn:microsoft.com/office/officeart/2005/8/layout/orgChart1"/>
    <dgm:cxn modelId="{61E57242-014A-42BC-A828-35E0EA055220}" type="presParOf" srcId="{349C27DF-8BAF-4539-9B50-DA1FE4CDFD0E}" destId="{B3EEFC81-7185-42C8-BBB6-1B1F6D51C6FB}" srcOrd="1" destOrd="0" presId="urn:microsoft.com/office/officeart/2005/8/layout/orgChart1"/>
    <dgm:cxn modelId="{AC54ED7E-E906-48C1-AF46-5892F46E3974}" type="presParOf" srcId="{E6FA7745-2D2D-4AFE-911A-3D70DB1CE1CC}" destId="{0A5BAD7C-2668-48A6-BA70-A8A406504BB7}" srcOrd="1" destOrd="0" presId="urn:microsoft.com/office/officeart/2005/8/layout/orgChart1"/>
    <dgm:cxn modelId="{A2662D8A-820B-4F83-877B-96ADB0417249}" type="presParOf" srcId="{E6FA7745-2D2D-4AFE-911A-3D70DB1CE1CC}" destId="{0D215BCD-C1B0-43A2-A91E-10C6ACCD4CB6}" srcOrd="2" destOrd="0" presId="urn:microsoft.com/office/officeart/2005/8/layout/orgChart1"/>
    <dgm:cxn modelId="{3452C3BA-A4A4-4B0C-B9C2-AA40B0B70F34}" type="presParOf" srcId="{2D62DD16-2541-4F59-ABCF-CFBCE77A7E56}" destId="{3FAAA47F-254D-434A-9F5A-D4E21591B1FB}" srcOrd="4" destOrd="0" presId="urn:microsoft.com/office/officeart/2005/8/layout/orgChart1"/>
    <dgm:cxn modelId="{7CD1A87F-7122-4EEB-A1B5-B737A030B630}" type="presParOf" srcId="{2D62DD16-2541-4F59-ABCF-CFBCE77A7E56}" destId="{622E9140-80B0-417B-9FB1-3EF2BFB606CB}" srcOrd="5" destOrd="0" presId="urn:microsoft.com/office/officeart/2005/8/layout/orgChart1"/>
    <dgm:cxn modelId="{03B7BB41-7B90-4E16-9B2C-A6662A6CC4B6}" type="presParOf" srcId="{622E9140-80B0-417B-9FB1-3EF2BFB606CB}" destId="{C723203A-5F71-4016-A329-F9AE9719083B}" srcOrd="0" destOrd="0" presId="urn:microsoft.com/office/officeart/2005/8/layout/orgChart1"/>
    <dgm:cxn modelId="{288DE921-F66B-4BF6-BBF4-23F744C99DCA}" type="presParOf" srcId="{C723203A-5F71-4016-A329-F9AE9719083B}" destId="{CDD94E9D-041E-415C-A663-EE63F464AC03}" srcOrd="0" destOrd="0" presId="urn:microsoft.com/office/officeart/2005/8/layout/orgChart1"/>
    <dgm:cxn modelId="{45F77D87-4003-4CAB-BB04-824970D5C681}" type="presParOf" srcId="{C723203A-5F71-4016-A329-F9AE9719083B}" destId="{E6691864-604E-4B32-9299-E4080442DA22}" srcOrd="1" destOrd="0" presId="urn:microsoft.com/office/officeart/2005/8/layout/orgChart1"/>
    <dgm:cxn modelId="{3B99D2B5-A74D-4EE6-B8B8-5A76530794B3}" type="presParOf" srcId="{622E9140-80B0-417B-9FB1-3EF2BFB606CB}" destId="{8751E99E-DD0F-47A1-B4B1-EB48CA0B9188}" srcOrd="1" destOrd="0" presId="urn:microsoft.com/office/officeart/2005/8/layout/orgChart1"/>
    <dgm:cxn modelId="{98BD206F-386F-49A9-A643-290F4850837F}" type="presParOf" srcId="{622E9140-80B0-417B-9FB1-3EF2BFB606CB}" destId="{95E327AD-8505-4EFA-A243-9C4CD7206E22}" srcOrd="2" destOrd="0" presId="urn:microsoft.com/office/officeart/2005/8/layout/orgChart1"/>
    <dgm:cxn modelId="{6255A771-22D2-483F-8DBD-927C6398BC66}" type="presParOf" srcId="{2D62DD16-2541-4F59-ABCF-CFBCE77A7E56}" destId="{677C7C28-54DE-4CFC-B494-2E94158CFA0D}" srcOrd="6" destOrd="0" presId="urn:microsoft.com/office/officeart/2005/8/layout/orgChart1"/>
    <dgm:cxn modelId="{6529489B-961A-43CE-97B8-7E86FBE41001}" type="presParOf" srcId="{2D62DD16-2541-4F59-ABCF-CFBCE77A7E56}" destId="{0B8307E7-EF7A-451C-A6EA-89CF810B71BA}" srcOrd="7" destOrd="0" presId="urn:microsoft.com/office/officeart/2005/8/layout/orgChart1"/>
    <dgm:cxn modelId="{5FDCD043-950A-419A-A98F-80E1F0CCB5A7}" type="presParOf" srcId="{0B8307E7-EF7A-451C-A6EA-89CF810B71BA}" destId="{F01E0178-F6AE-462C-AA6D-0103F7C08D06}" srcOrd="0" destOrd="0" presId="urn:microsoft.com/office/officeart/2005/8/layout/orgChart1"/>
    <dgm:cxn modelId="{F6E44555-5091-41FC-B20F-D4E5A6220020}" type="presParOf" srcId="{F01E0178-F6AE-462C-AA6D-0103F7C08D06}" destId="{0EE3BB96-C234-424F-8EB5-06B4FD1535AF}" srcOrd="0" destOrd="0" presId="urn:microsoft.com/office/officeart/2005/8/layout/orgChart1"/>
    <dgm:cxn modelId="{671F953D-C57F-4AD3-932D-B656A760F9AF}" type="presParOf" srcId="{F01E0178-F6AE-462C-AA6D-0103F7C08D06}" destId="{270214CC-1427-4BCE-9ECE-CA208B0E4F84}" srcOrd="1" destOrd="0" presId="urn:microsoft.com/office/officeart/2005/8/layout/orgChart1"/>
    <dgm:cxn modelId="{ADDC4824-B03F-4D19-9F41-D42153AE4DEF}" type="presParOf" srcId="{0B8307E7-EF7A-451C-A6EA-89CF810B71BA}" destId="{642A053B-13D6-42E7-815A-86B56BF68981}" srcOrd="1" destOrd="0" presId="urn:microsoft.com/office/officeart/2005/8/layout/orgChart1"/>
    <dgm:cxn modelId="{2634F8F3-A712-4599-8579-4954726ACCEA}" type="presParOf" srcId="{0B8307E7-EF7A-451C-A6EA-89CF810B71BA}" destId="{E7714A89-E1FF-4B49-96F3-F04E1A4A7404}" srcOrd="2" destOrd="0" presId="urn:microsoft.com/office/officeart/2005/8/layout/orgChart1"/>
    <dgm:cxn modelId="{F02BFB2A-1811-4165-9BD6-380290560269}" type="presParOf" srcId="{2D62DD16-2541-4F59-ABCF-CFBCE77A7E56}" destId="{0D090D59-63ED-4999-8F83-CFD5473E613F}" srcOrd="8" destOrd="0" presId="urn:microsoft.com/office/officeart/2005/8/layout/orgChart1"/>
    <dgm:cxn modelId="{CD475026-88A7-463B-864F-6976C7C760E2}" type="presParOf" srcId="{2D62DD16-2541-4F59-ABCF-CFBCE77A7E56}" destId="{6AD24903-C7F9-44AB-B142-F47EFF9CA9D9}" srcOrd="9" destOrd="0" presId="urn:microsoft.com/office/officeart/2005/8/layout/orgChart1"/>
    <dgm:cxn modelId="{679673B3-5894-4819-8C76-6DCB8DA02380}" type="presParOf" srcId="{6AD24903-C7F9-44AB-B142-F47EFF9CA9D9}" destId="{05978909-587A-4975-A484-75011558EA46}" srcOrd="0" destOrd="0" presId="urn:microsoft.com/office/officeart/2005/8/layout/orgChart1"/>
    <dgm:cxn modelId="{E94D1BFE-A727-4D1C-A3FF-B83CB7932A0C}" type="presParOf" srcId="{05978909-587A-4975-A484-75011558EA46}" destId="{A3D54F7D-A2C0-4FDB-AB4C-71F01654996D}" srcOrd="0" destOrd="0" presId="urn:microsoft.com/office/officeart/2005/8/layout/orgChart1"/>
    <dgm:cxn modelId="{36907B54-10CB-4796-9A30-1DF655B8CDEC}" type="presParOf" srcId="{05978909-587A-4975-A484-75011558EA46}" destId="{9F5E34D9-423C-4AF8-9E9D-66034775DC0A}" srcOrd="1" destOrd="0" presId="urn:microsoft.com/office/officeart/2005/8/layout/orgChart1"/>
    <dgm:cxn modelId="{53581D86-6021-439E-AC9E-30E093EFFF79}" type="presParOf" srcId="{6AD24903-C7F9-44AB-B142-F47EFF9CA9D9}" destId="{31974626-EA62-4E67-AD4F-3FB876326383}" srcOrd="1" destOrd="0" presId="urn:microsoft.com/office/officeart/2005/8/layout/orgChart1"/>
    <dgm:cxn modelId="{898314B0-C3BD-4512-A4CF-961C802D10BF}" type="presParOf" srcId="{31974626-EA62-4E67-AD4F-3FB876326383}" destId="{8B7E24A1-7F69-415B-BC32-51F727A6B0B4}" srcOrd="0" destOrd="0" presId="urn:microsoft.com/office/officeart/2005/8/layout/orgChart1"/>
    <dgm:cxn modelId="{F5797418-D5E8-4059-989A-03729C8D643F}" type="presParOf" srcId="{31974626-EA62-4E67-AD4F-3FB876326383}" destId="{BEE67E0E-0A88-4609-97A7-599BDC4CE5F2}" srcOrd="1" destOrd="0" presId="urn:microsoft.com/office/officeart/2005/8/layout/orgChart1"/>
    <dgm:cxn modelId="{F2B90826-4115-4A8C-890F-1DAC1BE61CF0}" type="presParOf" srcId="{BEE67E0E-0A88-4609-97A7-599BDC4CE5F2}" destId="{9324CE45-D5B8-4258-8F7D-FF11DF1DF04C}" srcOrd="0" destOrd="0" presId="urn:microsoft.com/office/officeart/2005/8/layout/orgChart1"/>
    <dgm:cxn modelId="{9E3B1E31-FB71-4F11-A467-1FC273C1DAD5}" type="presParOf" srcId="{9324CE45-D5B8-4258-8F7D-FF11DF1DF04C}" destId="{0C3F6E36-4664-421D-B7BD-2DCC434BFE45}" srcOrd="0" destOrd="0" presId="urn:microsoft.com/office/officeart/2005/8/layout/orgChart1"/>
    <dgm:cxn modelId="{B0F09FE2-C194-4FBF-B298-A3A318C88AE7}" type="presParOf" srcId="{9324CE45-D5B8-4258-8F7D-FF11DF1DF04C}" destId="{2A1D10F4-FC83-43B5-BD45-DF0FADE950D8}" srcOrd="1" destOrd="0" presId="urn:microsoft.com/office/officeart/2005/8/layout/orgChart1"/>
    <dgm:cxn modelId="{07738A4A-460A-4F5E-9F93-82CA3478EC97}" type="presParOf" srcId="{BEE67E0E-0A88-4609-97A7-599BDC4CE5F2}" destId="{96F22CF0-6FF2-4CB0-931B-9B31AA3F6419}" srcOrd="1" destOrd="0" presId="urn:microsoft.com/office/officeart/2005/8/layout/orgChart1"/>
    <dgm:cxn modelId="{0AFAC950-BA9C-411E-B942-EDEE42AAABE0}" type="presParOf" srcId="{BEE67E0E-0A88-4609-97A7-599BDC4CE5F2}" destId="{DE032E7B-33FA-4F7D-8B35-3C3D840007E8}" srcOrd="2" destOrd="0" presId="urn:microsoft.com/office/officeart/2005/8/layout/orgChart1"/>
    <dgm:cxn modelId="{D190F57A-5F71-46A8-87B2-074F12F5114D}" type="presParOf" srcId="{6AD24903-C7F9-44AB-B142-F47EFF9CA9D9}" destId="{F3F4749C-C350-4B96-AF88-7D327BB3CF4E}" srcOrd="2" destOrd="0" presId="urn:microsoft.com/office/officeart/2005/8/layout/orgChart1"/>
    <dgm:cxn modelId="{DF6D0F26-633D-4D31-806B-093EC5B3D5C9}" type="presParOf" srcId="{2D62DD16-2541-4F59-ABCF-CFBCE77A7E56}" destId="{25996031-2874-4802-9332-88FB304950CE}" srcOrd="10" destOrd="0" presId="urn:microsoft.com/office/officeart/2005/8/layout/orgChart1"/>
    <dgm:cxn modelId="{5691B7C8-EC8B-44EA-804E-D2C925FD64FC}" type="presParOf" srcId="{2D62DD16-2541-4F59-ABCF-CFBCE77A7E56}" destId="{648AF9CA-2C88-4D15-897F-BE1EEF05E961}" srcOrd="11" destOrd="0" presId="urn:microsoft.com/office/officeart/2005/8/layout/orgChart1"/>
    <dgm:cxn modelId="{6AFE11F5-EFB1-4F81-B0A5-0671DCFE428B}" type="presParOf" srcId="{648AF9CA-2C88-4D15-897F-BE1EEF05E961}" destId="{59682598-4FC4-4DAE-A9B9-32CC5D16107F}" srcOrd="0" destOrd="0" presId="urn:microsoft.com/office/officeart/2005/8/layout/orgChart1"/>
    <dgm:cxn modelId="{75D9FABC-1E3F-40AE-A2E3-B36A3D0A7503}" type="presParOf" srcId="{59682598-4FC4-4DAE-A9B9-32CC5D16107F}" destId="{1D3AA663-2735-49AF-A73E-97523BCD6A97}" srcOrd="0" destOrd="0" presId="urn:microsoft.com/office/officeart/2005/8/layout/orgChart1"/>
    <dgm:cxn modelId="{C9D1FF55-A8D2-4461-A388-A0B50DBA4756}" type="presParOf" srcId="{59682598-4FC4-4DAE-A9B9-32CC5D16107F}" destId="{DA2475F3-0954-4344-9FE8-B2DE0DD4C26E}" srcOrd="1" destOrd="0" presId="urn:microsoft.com/office/officeart/2005/8/layout/orgChart1"/>
    <dgm:cxn modelId="{08F8F98C-3003-4049-A9C2-EA2E63051853}" type="presParOf" srcId="{648AF9CA-2C88-4D15-897F-BE1EEF05E961}" destId="{7D6DD89C-9210-47CC-8670-3A89C3E4B631}" srcOrd="1" destOrd="0" presId="urn:microsoft.com/office/officeart/2005/8/layout/orgChart1"/>
    <dgm:cxn modelId="{2B7F6836-6DEF-4D7F-B3DA-B31BF07022E1}" type="presParOf" srcId="{648AF9CA-2C88-4D15-897F-BE1EEF05E961}" destId="{E7FA2135-3969-4F7C-889B-ABE641E7231D}" srcOrd="2" destOrd="0" presId="urn:microsoft.com/office/officeart/2005/8/layout/orgChart1"/>
    <dgm:cxn modelId="{B011546F-8978-4EA0-B8EC-1F8E0D1C65F6}" type="presParOf" srcId="{2D62DD16-2541-4F59-ABCF-CFBCE77A7E56}" destId="{D0E3FAB2-DEA1-4D04-A8E2-B8F2FD8BF000}" srcOrd="12" destOrd="0" presId="urn:microsoft.com/office/officeart/2005/8/layout/orgChart1"/>
    <dgm:cxn modelId="{2B26F8DA-999F-4397-9B00-7B24369F95C9}" type="presParOf" srcId="{2D62DD16-2541-4F59-ABCF-CFBCE77A7E56}" destId="{12A284C7-2B95-4C44-B9A7-CF0E5F1F8BF4}" srcOrd="13" destOrd="0" presId="urn:microsoft.com/office/officeart/2005/8/layout/orgChart1"/>
    <dgm:cxn modelId="{8EADCB9B-3757-472C-AF56-EB889B18568B}" type="presParOf" srcId="{12A284C7-2B95-4C44-B9A7-CF0E5F1F8BF4}" destId="{9846326F-5CCC-4598-BF7D-01EC7BBBE67D}" srcOrd="0" destOrd="0" presId="urn:microsoft.com/office/officeart/2005/8/layout/orgChart1"/>
    <dgm:cxn modelId="{A04A759D-268E-46D6-AA9A-EB90D479C071}" type="presParOf" srcId="{9846326F-5CCC-4598-BF7D-01EC7BBBE67D}" destId="{52D1C4C5-50BF-460F-83D6-8D8730B6B675}" srcOrd="0" destOrd="0" presId="urn:microsoft.com/office/officeart/2005/8/layout/orgChart1"/>
    <dgm:cxn modelId="{966211A0-DF4B-4C6A-AAF4-DABC849929F9}" type="presParOf" srcId="{9846326F-5CCC-4598-BF7D-01EC7BBBE67D}" destId="{7728170A-FF69-481D-B08F-ACA0BC76B407}" srcOrd="1" destOrd="0" presId="urn:microsoft.com/office/officeart/2005/8/layout/orgChart1"/>
    <dgm:cxn modelId="{D6DC831E-9DD2-4CB5-9B8E-B9E04240B3C9}" type="presParOf" srcId="{12A284C7-2B95-4C44-B9A7-CF0E5F1F8BF4}" destId="{6AEBBD32-8ADC-4604-8B01-287887564375}" srcOrd="1" destOrd="0" presId="urn:microsoft.com/office/officeart/2005/8/layout/orgChart1"/>
    <dgm:cxn modelId="{2F828128-EA9A-4F87-B2CA-46894526DE3E}" type="presParOf" srcId="{12A284C7-2B95-4C44-B9A7-CF0E5F1F8BF4}" destId="{98A5B104-908F-442D-B839-B26A2FE82DA7}" srcOrd="2" destOrd="0" presId="urn:microsoft.com/office/officeart/2005/8/layout/orgChart1"/>
    <dgm:cxn modelId="{0A697BE1-2141-4DE3-806B-FE4FC35A9E2A}" type="presParOf" srcId="{78613B4F-C805-4037-8BE6-46A863845024}" destId="{954AC6CD-2A6B-494E-8598-ABF40E7D344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</a:t>
          </a:r>
          <a:r>
            <a:rPr lang="es-MX" altLang="es-MX" sz="1200" dirty="0" smtClean="0">
              <a:latin typeface="Calibri" panose="020F0502020204030204" pitchFamily="34" charset="0"/>
            </a:rPr>
            <a:t>Patrimonio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Auxiliares </a:t>
          </a:r>
          <a:r>
            <a:rPr lang="es-MX" altLang="es-MX" sz="1200" dirty="0" smtClean="0">
              <a:latin typeface="Calibri" panose="020F0502020204030204" pitchFamily="34" charset="0"/>
            </a:rPr>
            <a:t>Administrativos(as</a:t>
          </a:r>
          <a:r>
            <a:rPr lang="es-MX" altLang="es-MX" sz="1200" dirty="0" smtClean="0">
              <a:latin typeface="Calibri" panose="020F0502020204030204" pitchFamily="34" charset="0"/>
            </a:rPr>
            <a:t>)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Analista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92827" custScaleY="152762" custLinFactNeighborY="-548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A633F054-74A2-4AEE-A747-3F652876DFB3}" type="pres">
      <dgm:prSet presAssocID="{0B34EA70-DE81-48E9-97BE-F992A5D0E5A9}" presName="Name37" presStyleLbl="parChTrans1D2" presStyleIdx="0" presStyleCnt="2"/>
      <dgm:spPr/>
      <dgm:t>
        <a:bodyPr/>
        <a:lstStyle/>
        <a:p>
          <a:endParaRPr lang="es-MX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 val="r"/>
        </dgm:presLayoutVars>
      </dgm:prSet>
      <dgm:spPr/>
      <dgm:t>
        <a:bodyPr/>
        <a:lstStyle/>
        <a:p>
          <a:endParaRPr lang="es-ES"/>
        </a:p>
      </dgm:t>
    </dgm:pt>
    <dgm:pt modelId="{2487A40C-9FF7-4D44-A7C1-3FCABA80EC91}" type="pres">
      <dgm:prSet presAssocID="{F6894B4C-AC60-4B55-B3EB-1F97325BD7B3}" presName="rootComposite" presStyleCnt="0"/>
      <dgm:spPr/>
      <dgm:t>
        <a:bodyPr/>
        <a:lstStyle/>
        <a:p>
          <a:endParaRPr lang="es-ES"/>
        </a:p>
      </dgm:t>
    </dgm:pt>
    <dgm:pt modelId="{029BCE83-90EC-4C40-88D3-91A90C7AECDE}" type="pres">
      <dgm:prSet presAssocID="{F6894B4C-AC60-4B55-B3EB-1F97325BD7B3}" presName="rootText" presStyleLbl="node2" presStyleIdx="0" presStyleCnt="2" custScaleX="189604" custScaleY="1812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  <dgm:t>
        <a:bodyPr/>
        <a:lstStyle/>
        <a:p>
          <a:endParaRPr lang="es-ES"/>
        </a:p>
      </dgm:t>
    </dgm:pt>
    <dgm:pt modelId="{CCDF796D-C840-4025-9CAF-F2284A6B0F64}" type="pres">
      <dgm:prSet presAssocID="{F6894B4C-AC60-4B55-B3EB-1F97325BD7B3}" presName="hierChild5" presStyleCnt="0"/>
      <dgm:spPr/>
      <dgm:t>
        <a:bodyPr/>
        <a:lstStyle/>
        <a:p>
          <a:endParaRPr lang="es-ES"/>
        </a:p>
      </dgm:t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MX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  <dgm:t>
        <a:bodyPr/>
        <a:lstStyle/>
        <a:p>
          <a:endParaRPr lang="es-ES"/>
        </a:p>
      </dgm:t>
    </dgm:pt>
    <dgm:pt modelId="{CA17612E-0D3F-4426-90F8-A0BC428EBBA3}" type="pres">
      <dgm:prSet presAssocID="{885E9E1E-5F2B-4515-B3C1-AA3DCDF09F36}" presName="rootComposite" presStyleCnt="0"/>
      <dgm:spPr/>
      <dgm:t>
        <a:bodyPr/>
        <a:lstStyle/>
        <a:p>
          <a:endParaRPr lang="es-ES"/>
        </a:p>
      </dgm:t>
    </dgm:pt>
    <dgm:pt modelId="{23A3990A-979C-4CD9-8392-69E509E74575}" type="pres">
      <dgm:prSet presAssocID="{885E9E1E-5F2B-4515-B3C1-AA3DCDF09F36}" presName="rootText" presStyleLbl="node2" presStyleIdx="1" presStyleCnt="2" custScaleX="189604" custScaleY="1812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  <dgm:t>
        <a:bodyPr/>
        <a:lstStyle/>
        <a:p>
          <a:endParaRPr lang="es-ES"/>
        </a:p>
      </dgm:t>
    </dgm:pt>
    <dgm:pt modelId="{BBC5DC5F-E9F3-4F3F-8FA5-973B3401543F}" type="pres">
      <dgm:prSet presAssocID="{885E9E1E-5F2B-4515-B3C1-AA3DCDF09F36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C8F50548-913B-481C-81CF-64D28EB556D1}" type="presOf" srcId="{F6894B4C-AC60-4B55-B3EB-1F97325BD7B3}" destId="{029BCE83-90EC-4C40-88D3-91A90C7AECDE}" srcOrd="0" destOrd="0" presId="urn:microsoft.com/office/officeart/2005/8/layout/orgChart1"/>
    <dgm:cxn modelId="{2A8BE360-1510-406D-9F1D-7CDAE9F49D0F}" type="presOf" srcId="{86802382-3BD6-4C54-8E26-5DEB8CB181EB}" destId="{47103BDE-D6E5-406A-BCC1-8DF383EA5C7E}" srcOrd="0" destOrd="0" presId="urn:microsoft.com/office/officeart/2005/8/layout/orgChart1"/>
    <dgm:cxn modelId="{CDFA1BE1-6A9B-4DF2-A6FE-55712213456B}" type="presOf" srcId="{885E9E1E-5F2B-4515-B3C1-AA3DCDF09F36}" destId="{23A3990A-979C-4CD9-8392-69E509E74575}" srcOrd="0" destOrd="0" presId="urn:microsoft.com/office/officeart/2005/8/layout/orgChart1"/>
    <dgm:cxn modelId="{23CEECCF-D6B8-4D52-BEC9-9E8DA4C4D317}" type="presOf" srcId="{0B34EA70-DE81-48E9-97BE-F992A5D0E5A9}" destId="{A633F054-74A2-4AEE-A747-3F652876DFB3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35C35D3F-B894-4037-80CC-4FA3379C7551}" type="presOf" srcId="{885E9E1E-5F2B-4515-B3C1-AA3DCDF09F36}" destId="{4B0138EB-2E7E-4CA8-9E47-6B9F9C33E523}" srcOrd="1" destOrd="0" presId="urn:microsoft.com/office/officeart/2005/8/layout/orgChart1"/>
    <dgm:cxn modelId="{6DAA388A-BE63-42A3-8C1C-18B3ADD89C7D}" type="presOf" srcId="{9DEA55C1-E59C-4B5B-90DC-1D0B54C2B20C}" destId="{86D99192-4F64-487A-BE9B-B4D3790AE7BC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B80D46C-CCEB-4164-B696-27BD31A9DE84}" type="presOf" srcId="{9DEA55C1-E59C-4B5B-90DC-1D0B54C2B20C}" destId="{B2A4EFCD-7609-4E18-A214-10BA88B362DC}" srcOrd="1" destOrd="0" presId="urn:microsoft.com/office/officeart/2005/8/layout/orgChart1"/>
    <dgm:cxn modelId="{02D1F556-CC0C-444A-8A30-9C62369F7447}" type="presOf" srcId="{F6894B4C-AC60-4B55-B3EB-1F97325BD7B3}" destId="{B5196BD3-A560-4D4C-A0C9-124B5B2D1AE1}" srcOrd="1" destOrd="0" presId="urn:microsoft.com/office/officeart/2005/8/layout/orgChart1"/>
    <dgm:cxn modelId="{FBF9249D-1000-4011-91A1-525E529A291C}" srcId="{9DEA55C1-E59C-4B5B-90DC-1D0B54C2B20C}" destId="{F6894B4C-AC60-4B55-B3EB-1F97325BD7B3}" srcOrd="0" destOrd="0" parTransId="{0B34EA70-DE81-48E9-97BE-F992A5D0E5A9}" sibTransId="{191A0099-6F9A-4EEA-B68D-60EFE8FD194B}"/>
    <dgm:cxn modelId="{F363F1E0-0B20-4EAA-85AA-491879DF75A0}" type="presParOf" srcId="{B3263371-B20E-4D1C-87B0-F232DC5A756C}" destId="{8CDE9839-8DE1-472C-9904-C93FC90AA559}" srcOrd="0" destOrd="0" presId="urn:microsoft.com/office/officeart/2005/8/layout/orgChart1"/>
    <dgm:cxn modelId="{87CC6315-EBD4-435D-ACC7-8FA149528127}" type="presParOf" srcId="{8CDE9839-8DE1-472C-9904-C93FC90AA559}" destId="{A15FBA2B-7AAA-4593-A287-168E70F88188}" srcOrd="0" destOrd="0" presId="urn:microsoft.com/office/officeart/2005/8/layout/orgChart1"/>
    <dgm:cxn modelId="{171C21E4-E309-47E2-BF26-3289B290F08A}" type="presParOf" srcId="{A15FBA2B-7AAA-4593-A287-168E70F88188}" destId="{86D99192-4F64-487A-BE9B-B4D3790AE7BC}" srcOrd="0" destOrd="0" presId="urn:microsoft.com/office/officeart/2005/8/layout/orgChart1"/>
    <dgm:cxn modelId="{F21C74E9-B60A-4BAB-B8A6-032B3E85A09D}" type="presParOf" srcId="{A15FBA2B-7AAA-4593-A287-168E70F88188}" destId="{B2A4EFCD-7609-4E18-A214-10BA88B362DC}" srcOrd="1" destOrd="0" presId="urn:microsoft.com/office/officeart/2005/8/layout/orgChart1"/>
    <dgm:cxn modelId="{D571DA3A-A09B-406E-B39F-0D3586D49BE4}" type="presParOf" srcId="{8CDE9839-8DE1-472C-9904-C93FC90AA559}" destId="{05E8A0F8-8F4A-4D16-B455-9B21EE5D83FA}" srcOrd="1" destOrd="0" presId="urn:microsoft.com/office/officeart/2005/8/layout/orgChart1"/>
    <dgm:cxn modelId="{FF198B6D-48A1-49CB-9261-3BFC3D241D09}" type="presParOf" srcId="{05E8A0F8-8F4A-4D16-B455-9B21EE5D83FA}" destId="{A633F054-74A2-4AEE-A747-3F652876DFB3}" srcOrd="0" destOrd="0" presId="urn:microsoft.com/office/officeart/2005/8/layout/orgChart1"/>
    <dgm:cxn modelId="{2FF852FC-646E-4F92-B7E2-04C9EB6495F8}" type="presParOf" srcId="{05E8A0F8-8F4A-4D16-B455-9B21EE5D83FA}" destId="{551B9EC0-FFBA-4A4A-9B70-B372D3FF7EC9}" srcOrd="1" destOrd="0" presId="urn:microsoft.com/office/officeart/2005/8/layout/orgChart1"/>
    <dgm:cxn modelId="{88A7AC49-AD26-4471-87BF-141A37FD9D4E}" type="presParOf" srcId="{551B9EC0-FFBA-4A4A-9B70-B372D3FF7EC9}" destId="{2487A40C-9FF7-4D44-A7C1-3FCABA80EC91}" srcOrd="0" destOrd="0" presId="urn:microsoft.com/office/officeart/2005/8/layout/orgChart1"/>
    <dgm:cxn modelId="{2997759E-CBF1-42F6-81AC-8AC3AB556AE3}" type="presParOf" srcId="{2487A40C-9FF7-4D44-A7C1-3FCABA80EC91}" destId="{029BCE83-90EC-4C40-88D3-91A90C7AECDE}" srcOrd="0" destOrd="0" presId="urn:microsoft.com/office/officeart/2005/8/layout/orgChart1"/>
    <dgm:cxn modelId="{7B09F1E8-5F51-4D95-8978-F334FB3FB0B6}" type="presParOf" srcId="{2487A40C-9FF7-4D44-A7C1-3FCABA80EC91}" destId="{B5196BD3-A560-4D4C-A0C9-124B5B2D1AE1}" srcOrd="1" destOrd="0" presId="urn:microsoft.com/office/officeart/2005/8/layout/orgChart1"/>
    <dgm:cxn modelId="{88F61F48-FFFD-427E-AF42-4E1EE788E309}" type="presParOf" srcId="{551B9EC0-FFBA-4A4A-9B70-B372D3FF7EC9}" destId="{29715FB7-931B-44AE-BB05-7B9B98576764}" srcOrd="1" destOrd="0" presId="urn:microsoft.com/office/officeart/2005/8/layout/orgChart1"/>
    <dgm:cxn modelId="{749FBE63-205A-4645-B6A4-641692F6946B}" type="presParOf" srcId="{551B9EC0-FFBA-4A4A-9B70-B372D3FF7EC9}" destId="{CCDF796D-C840-4025-9CAF-F2284A6B0F64}" srcOrd="2" destOrd="0" presId="urn:microsoft.com/office/officeart/2005/8/layout/orgChart1"/>
    <dgm:cxn modelId="{6F706BC4-FC76-4057-BF7E-5EBC701154FD}" type="presParOf" srcId="{05E8A0F8-8F4A-4D16-B455-9B21EE5D83FA}" destId="{47103BDE-D6E5-406A-BCC1-8DF383EA5C7E}" srcOrd="2" destOrd="0" presId="urn:microsoft.com/office/officeart/2005/8/layout/orgChart1"/>
    <dgm:cxn modelId="{576DA5DF-BE97-4D6F-BE8F-47E3EB013F41}" type="presParOf" srcId="{05E8A0F8-8F4A-4D16-B455-9B21EE5D83FA}" destId="{09C1A4EE-1A65-45FA-AB19-7045B6ED5B12}" srcOrd="3" destOrd="0" presId="urn:microsoft.com/office/officeart/2005/8/layout/orgChart1"/>
    <dgm:cxn modelId="{866821FB-7880-4D64-AF70-D100374FE9F2}" type="presParOf" srcId="{09C1A4EE-1A65-45FA-AB19-7045B6ED5B12}" destId="{CA17612E-0D3F-4426-90F8-A0BC428EBBA3}" srcOrd="0" destOrd="0" presId="urn:microsoft.com/office/officeart/2005/8/layout/orgChart1"/>
    <dgm:cxn modelId="{C903036C-CFE7-41AA-9B95-3F650EBB2AA5}" type="presParOf" srcId="{CA17612E-0D3F-4426-90F8-A0BC428EBBA3}" destId="{23A3990A-979C-4CD9-8392-69E509E74575}" srcOrd="0" destOrd="0" presId="urn:microsoft.com/office/officeart/2005/8/layout/orgChart1"/>
    <dgm:cxn modelId="{5D629C13-C318-4587-845B-D40138876BFF}" type="presParOf" srcId="{CA17612E-0D3F-4426-90F8-A0BC428EBBA3}" destId="{4B0138EB-2E7E-4CA8-9E47-6B9F9C33E523}" srcOrd="1" destOrd="0" presId="urn:microsoft.com/office/officeart/2005/8/layout/orgChart1"/>
    <dgm:cxn modelId="{E674410E-4564-4311-A470-5B21EBE41DEC}" type="presParOf" srcId="{09C1A4EE-1A65-45FA-AB19-7045B6ED5B12}" destId="{C1BFB8E6-F891-497D-9577-AAE128BD55D2}" srcOrd="1" destOrd="0" presId="urn:microsoft.com/office/officeart/2005/8/layout/orgChart1"/>
    <dgm:cxn modelId="{586FE2BF-5267-469C-8925-CC014F77B575}" type="presParOf" srcId="{09C1A4EE-1A65-45FA-AB19-7045B6ED5B12}" destId="{BBC5DC5F-E9F3-4F3F-8FA5-973B3401543F}" srcOrd="2" destOrd="0" presId="urn:microsoft.com/office/officeart/2005/8/layout/orgChart1"/>
    <dgm:cxn modelId="{752B1502-6F2C-43D5-ACC5-719D8C7604EF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Jefe(a) de </a:t>
          </a:r>
          <a:r>
            <a:rPr lang="es-MX" altLang="es-MX" sz="1200" dirty="0" smtClean="0">
              <a:latin typeface="Calibri" panose="020F0502020204030204" pitchFamily="34" charset="0"/>
            </a:rPr>
            <a:t>Almacén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Supervisores(as</a:t>
          </a:r>
          <a:r>
            <a:rPr lang="es-MX" altLang="es-MX" sz="1200" dirty="0" smtClean="0">
              <a:latin typeface="Calibri" panose="020F0502020204030204" pitchFamily="34" charset="0"/>
            </a:rPr>
            <a:t>)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 de Almacén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Auxiliar </a:t>
          </a:r>
          <a:r>
            <a:rPr lang="es-MX" altLang="es-MX" sz="1200" dirty="0" smtClean="0">
              <a:latin typeface="Calibri" panose="020F0502020204030204" pitchFamily="34" charset="0"/>
            </a:rPr>
            <a:t>Administrativo(a)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Calibri" panose="020F0502020204030204" pitchFamily="34" charset="0"/>
            </a:rPr>
            <a:t>Auxiliares</a:t>
          </a:r>
          <a:endParaRPr lang="es-MX" sz="1200" dirty="0" smtClean="0">
            <a:latin typeface="Calibri" panose="020F0502020204030204" pitchFamily="34" charset="0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Calibri" panose="020F0502020204030204" pitchFamily="34" charset="0"/>
            </a:rPr>
            <a:t>Ayudante General</a:t>
          </a:r>
          <a:endParaRPr lang="es-MX" altLang="es-MX" sz="1200" dirty="0" smtClean="0">
            <a:latin typeface="Calibri" panose="020F0502020204030204" pitchFamily="34" charset="0"/>
          </a:endParaRP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208882" custScaleY="143325" custLinFactY="-2399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A633F054-74A2-4AEE-A747-3F652876DFB3}" type="pres">
      <dgm:prSet presAssocID="{0B34EA70-DE81-48E9-97BE-F992A5D0E5A9}" presName="Name37" presStyleLbl="parChTrans1D2" presStyleIdx="0" presStyleCnt="2"/>
      <dgm:spPr/>
      <dgm:t>
        <a:bodyPr/>
        <a:lstStyle/>
        <a:p>
          <a:endParaRPr lang="es-MX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 val="r"/>
        </dgm:presLayoutVars>
      </dgm:prSet>
      <dgm:spPr/>
      <dgm:t>
        <a:bodyPr/>
        <a:lstStyle/>
        <a:p>
          <a:endParaRPr lang="es-ES"/>
        </a:p>
      </dgm:t>
    </dgm:pt>
    <dgm:pt modelId="{2487A40C-9FF7-4D44-A7C1-3FCABA80EC91}" type="pres">
      <dgm:prSet presAssocID="{F6894B4C-AC60-4B55-B3EB-1F97325BD7B3}" presName="rootComposite" presStyleCnt="0"/>
      <dgm:spPr/>
      <dgm:t>
        <a:bodyPr/>
        <a:lstStyle/>
        <a:p>
          <a:endParaRPr lang="es-ES"/>
        </a:p>
      </dgm:t>
    </dgm:pt>
    <dgm:pt modelId="{029BCE83-90EC-4C40-88D3-91A90C7AECDE}" type="pres">
      <dgm:prSet presAssocID="{F6894B4C-AC60-4B55-B3EB-1F97325BD7B3}" presName="rootText" presStyleLbl="node2" presStyleIdx="0" presStyleCnt="2" custScaleX="189604" custScaleY="149965" custLinFactNeighborY="-2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  <dgm:t>
        <a:bodyPr/>
        <a:lstStyle/>
        <a:p>
          <a:endParaRPr lang="es-ES"/>
        </a:p>
      </dgm:t>
    </dgm:pt>
    <dgm:pt modelId="{CCDF796D-C840-4025-9CAF-F2284A6B0F64}" type="pres">
      <dgm:prSet presAssocID="{F6894B4C-AC60-4B55-B3EB-1F97325BD7B3}" presName="hierChild5" presStyleCnt="0"/>
      <dgm:spPr/>
      <dgm:t>
        <a:bodyPr/>
        <a:lstStyle/>
        <a:p>
          <a:endParaRPr lang="es-ES"/>
        </a:p>
      </dgm:t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MX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  <dgm:t>
        <a:bodyPr/>
        <a:lstStyle/>
        <a:p>
          <a:endParaRPr lang="es-ES"/>
        </a:p>
      </dgm:t>
    </dgm:pt>
    <dgm:pt modelId="{CA17612E-0D3F-4426-90F8-A0BC428EBBA3}" type="pres">
      <dgm:prSet presAssocID="{885E9E1E-5F2B-4515-B3C1-AA3DCDF09F36}" presName="rootComposite" presStyleCnt="0"/>
      <dgm:spPr/>
      <dgm:t>
        <a:bodyPr/>
        <a:lstStyle/>
        <a:p>
          <a:endParaRPr lang="es-ES"/>
        </a:p>
      </dgm:t>
    </dgm:pt>
    <dgm:pt modelId="{23A3990A-979C-4CD9-8392-69E509E74575}" type="pres">
      <dgm:prSet presAssocID="{885E9E1E-5F2B-4515-B3C1-AA3DCDF09F36}" presName="rootText" presStyleLbl="node2" presStyleIdx="1" presStyleCnt="2" custScaleX="189604" custScaleY="240785" custLinFactNeighborY="-2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  <dgm:t>
        <a:bodyPr/>
        <a:lstStyle/>
        <a:p>
          <a:endParaRPr lang="es-ES"/>
        </a:p>
      </dgm:t>
    </dgm:pt>
    <dgm:pt modelId="{BBC5DC5F-E9F3-4F3F-8FA5-973B3401543F}" type="pres">
      <dgm:prSet presAssocID="{885E9E1E-5F2B-4515-B3C1-AA3DCDF09F36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C8F50548-913B-481C-81CF-64D28EB556D1}" type="presOf" srcId="{F6894B4C-AC60-4B55-B3EB-1F97325BD7B3}" destId="{029BCE83-90EC-4C40-88D3-91A90C7AECDE}" srcOrd="0" destOrd="0" presId="urn:microsoft.com/office/officeart/2005/8/layout/orgChart1"/>
    <dgm:cxn modelId="{2A8BE360-1510-406D-9F1D-7CDAE9F49D0F}" type="presOf" srcId="{86802382-3BD6-4C54-8E26-5DEB8CB181EB}" destId="{47103BDE-D6E5-406A-BCC1-8DF383EA5C7E}" srcOrd="0" destOrd="0" presId="urn:microsoft.com/office/officeart/2005/8/layout/orgChart1"/>
    <dgm:cxn modelId="{CDFA1BE1-6A9B-4DF2-A6FE-55712213456B}" type="presOf" srcId="{885E9E1E-5F2B-4515-B3C1-AA3DCDF09F36}" destId="{23A3990A-979C-4CD9-8392-69E509E74575}" srcOrd="0" destOrd="0" presId="urn:microsoft.com/office/officeart/2005/8/layout/orgChart1"/>
    <dgm:cxn modelId="{23CEECCF-D6B8-4D52-BEC9-9E8DA4C4D317}" type="presOf" srcId="{0B34EA70-DE81-48E9-97BE-F992A5D0E5A9}" destId="{A633F054-74A2-4AEE-A747-3F652876DFB3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35C35D3F-B894-4037-80CC-4FA3379C7551}" type="presOf" srcId="{885E9E1E-5F2B-4515-B3C1-AA3DCDF09F36}" destId="{4B0138EB-2E7E-4CA8-9E47-6B9F9C33E523}" srcOrd="1" destOrd="0" presId="urn:microsoft.com/office/officeart/2005/8/layout/orgChart1"/>
    <dgm:cxn modelId="{6DAA388A-BE63-42A3-8C1C-18B3ADD89C7D}" type="presOf" srcId="{9DEA55C1-E59C-4B5B-90DC-1D0B54C2B20C}" destId="{86D99192-4F64-487A-BE9B-B4D3790AE7BC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B80D46C-CCEB-4164-B696-27BD31A9DE84}" type="presOf" srcId="{9DEA55C1-E59C-4B5B-90DC-1D0B54C2B20C}" destId="{B2A4EFCD-7609-4E18-A214-10BA88B362DC}" srcOrd="1" destOrd="0" presId="urn:microsoft.com/office/officeart/2005/8/layout/orgChart1"/>
    <dgm:cxn modelId="{02D1F556-CC0C-444A-8A30-9C62369F7447}" type="presOf" srcId="{F6894B4C-AC60-4B55-B3EB-1F97325BD7B3}" destId="{B5196BD3-A560-4D4C-A0C9-124B5B2D1AE1}" srcOrd="1" destOrd="0" presId="urn:microsoft.com/office/officeart/2005/8/layout/orgChart1"/>
    <dgm:cxn modelId="{FBF9249D-1000-4011-91A1-525E529A291C}" srcId="{9DEA55C1-E59C-4B5B-90DC-1D0B54C2B20C}" destId="{F6894B4C-AC60-4B55-B3EB-1F97325BD7B3}" srcOrd="0" destOrd="0" parTransId="{0B34EA70-DE81-48E9-97BE-F992A5D0E5A9}" sibTransId="{191A0099-6F9A-4EEA-B68D-60EFE8FD194B}"/>
    <dgm:cxn modelId="{F363F1E0-0B20-4EAA-85AA-491879DF75A0}" type="presParOf" srcId="{B3263371-B20E-4D1C-87B0-F232DC5A756C}" destId="{8CDE9839-8DE1-472C-9904-C93FC90AA559}" srcOrd="0" destOrd="0" presId="urn:microsoft.com/office/officeart/2005/8/layout/orgChart1"/>
    <dgm:cxn modelId="{87CC6315-EBD4-435D-ACC7-8FA149528127}" type="presParOf" srcId="{8CDE9839-8DE1-472C-9904-C93FC90AA559}" destId="{A15FBA2B-7AAA-4593-A287-168E70F88188}" srcOrd="0" destOrd="0" presId="urn:microsoft.com/office/officeart/2005/8/layout/orgChart1"/>
    <dgm:cxn modelId="{171C21E4-E309-47E2-BF26-3289B290F08A}" type="presParOf" srcId="{A15FBA2B-7AAA-4593-A287-168E70F88188}" destId="{86D99192-4F64-487A-BE9B-B4D3790AE7BC}" srcOrd="0" destOrd="0" presId="urn:microsoft.com/office/officeart/2005/8/layout/orgChart1"/>
    <dgm:cxn modelId="{F21C74E9-B60A-4BAB-B8A6-032B3E85A09D}" type="presParOf" srcId="{A15FBA2B-7AAA-4593-A287-168E70F88188}" destId="{B2A4EFCD-7609-4E18-A214-10BA88B362DC}" srcOrd="1" destOrd="0" presId="urn:microsoft.com/office/officeart/2005/8/layout/orgChart1"/>
    <dgm:cxn modelId="{D571DA3A-A09B-406E-B39F-0D3586D49BE4}" type="presParOf" srcId="{8CDE9839-8DE1-472C-9904-C93FC90AA559}" destId="{05E8A0F8-8F4A-4D16-B455-9B21EE5D83FA}" srcOrd="1" destOrd="0" presId="urn:microsoft.com/office/officeart/2005/8/layout/orgChart1"/>
    <dgm:cxn modelId="{FF198B6D-48A1-49CB-9261-3BFC3D241D09}" type="presParOf" srcId="{05E8A0F8-8F4A-4D16-B455-9B21EE5D83FA}" destId="{A633F054-74A2-4AEE-A747-3F652876DFB3}" srcOrd="0" destOrd="0" presId="urn:microsoft.com/office/officeart/2005/8/layout/orgChart1"/>
    <dgm:cxn modelId="{2FF852FC-646E-4F92-B7E2-04C9EB6495F8}" type="presParOf" srcId="{05E8A0F8-8F4A-4D16-B455-9B21EE5D83FA}" destId="{551B9EC0-FFBA-4A4A-9B70-B372D3FF7EC9}" srcOrd="1" destOrd="0" presId="urn:microsoft.com/office/officeart/2005/8/layout/orgChart1"/>
    <dgm:cxn modelId="{88A7AC49-AD26-4471-87BF-141A37FD9D4E}" type="presParOf" srcId="{551B9EC0-FFBA-4A4A-9B70-B372D3FF7EC9}" destId="{2487A40C-9FF7-4D44-A7C1-3FCABA80EC91}" srcOrd="0" destOrd="0" presId="urn:microsoft.com/office/officeart/2005/8/layout/orgChart1"/>
    <dgm:cxn modelId="{2997759E-CBF1-42F6-81AC-8AC3AB556AE3}" type="presParOf" srcId="{2487A40C-9FF7-4D44-A7C1-3FCABA80EC91}" destId="{029BCE83-90EC-4C40-88D3-91A90C7AECDE}" srcOrd="0" destOrd="0" presId="urn:microsoft.com/office/officeart/2005/8/layout/orgChart1"/>
    <dgm:cxn modelId="{7B09F1E8-5F51-4D95-8978-F334FB3FB0B6}" type="presParOf" srcId="{2487A40C-9FF7-4D44-A7C1-3FCABA80EC91}" destId="{B5196BD3-A560-4D4C-A0C9-124B5B2D1AE1}" srcOrd="1" destOrd="0" presId="urn:microsoft.com/office/officeart/2005/8/layout/orgChart1"/>
    <dgm:cxn modelId="{88F61F48-FFFD-427E-AF42-4E1EE788E309}" type="presParOf" srcId="{551B9EC0-FFBA-4A4A-9B70-B372D3FF7EC9}" destId="{29715FB7-931B-44AE-BB05-7B9B98576764}" srcOrd="1" destOrd="0" presId="urn:microsoft.com/office/officeart/2005/8/layout/orgChart1"/>
    <dgm:cxn modelId="{749FBE63-205A-4645-B6A4-641692F6946B}" type="presParOf" srcId="{551B9EC0-FFBA-4A4A-9B70-B372D3FF7EC9}" destId="{CCDF796D-C840-4025-9CAF-F2284A6B0F64}" srcOrd="2" destOrd="0" presId="urn:microsoft.com/office/officeart/2005/8/layout/orgChart1"/>
    <dgm:cxn modelId="{6F706BC4-FC76-4057-BF7E-5EBC701154FD}" type="presParOf" srcId="{05E8A0F8-8F4A-4D16-B455-9B21EE5D83FA}" destId="{47103BDE-D6E5-406A-BCC1-8DF383EA5C7E}" srcOrd="2" destOrd="0" presId="urn:microsoft.com/office/officeart/2005/8/layout/orgChart1"/>
    <dgm:cxn modelId="{576DA5DF-BE97-4D6F-BE8F-47E3EB013F41}" type="presParOf" srcId="{05E8A0F8-8F4A-4D16-B455-9B21EE5D83FA}" destId="{09C1A4EE-1A65-45FA-AB19-7045B6ED5B12}" srcOrd="3" destOrd="0" presId="urn:microsoft.com/office/officeart/2005/8/layout/orgChart1"/>
    <dgm:cxn modelId="{866821FB-7880-4D64-AF70-D100374FE9F2}" type="presParOf" srcId="{09C1A4EE-1A65-45FA-AB19-7045B6ED5B12}" destId="{CA17612E-0D3F-4426-90F8-A0BC428EBBA3}" srcOrd="0" destOrd="0" presId="urn:microsoft.com/office/officeart/2005/8/layout/orgChart1"/>
    <dgm:cxn modelId="{C903036C-CFE7-41AA-9B95-3F650EBB2AA5}" type="presParOf" srcId="{CA17612E-0D3F-4426-90F8-A0BC428EBBA3}" destId="{23A3990A-979C-4CD9-8392-69E509E74575}" srcOrd="0" destOrd="0" presId="urn:microsoft.com/office/officeart/2005/8/layout/orgChart1"/>
    <dgm:cxn modelId="{5D629C13-C318-4587-845B-D40138876BFF}" type="presParOf" srcId="{CA17612E-0D3F-4426-90F8-A0BC428EBBA3}" destId="{4B0138EB-2E7E-4CA8-9E47-6B9F9C33E523}" srcOrd="1" destOrd="0" presId="urn:microsoft.com/office/officeart/2005/8/layout/orgChart1"/>
    <dgm:cxn modelId="{E674410E-4564-4311-A470-5B21EBE41DEC}" type="presParOf" srcId="{09C1A4EE-1A65-45FA-AB19-7045B6ED5B12}" destId="{C1BFB8E6-F891-497D-9577-AAE128BD55D2}" srcOrd="1" destOrd="0" presId="urn:microsoft.com/office/officeart/2005/8/layout/orgChart1"/>
    <dgm:cxn modelId="{586FE2BF-5267-469C-8925-CC014F77B575}" type="presParOf" srcId="{09C1A4EE-1A65-45FA-AB19-7045B6ED5B12}" destId="{BBC5DC5F-E9F3-4F3F-8FA5-973B3401543F}" srcOrd="2" destOrd="0" presId="urn:microsoft.com/office/officeart/2005/8/layout/orgChart1"/>
    <dgm:cxn modelId="{752B1502-6F2C-43D5-ACC5-719D8C7604EF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E87A59-1790-47AF-A8A0-379460444837}">
      <dgm:prSet phldrT="[Texto]" custT="1"/>
      <dgm:spPr/>
      <dgm:t>
        <a:bodyPr/>
        <a:lstStyle/>
        <a:p>
          <a:r>
            <a:rPr lang="es-ES" sz="1200" b="0" dirty="0" smtClean="0"/>
            <a:t>Guardia Interna</a:t>
          </a:r>
          <a:endParaRPr lang="es-ES" sz="1200" dirty="0"/>
        </a:p>
      </dgm:t>
    </dgm:pt>
    <dgm:pt modelId="{3BB53A88-0973-468B-B7D0-8075FFAB7059}" type="parTrans" cxnId="{8BD89AE3-3AFB-4FDB-915C-0739F30B8C22}">
      <dgm:prSet/>
      <dgm:spPr/>
      <dgm:t>
        <a:bodyPr/>
        <a:lstStyle/>
        <a:p>
          <a:endParaRPr lang="es-ES" sz="1200"/>
        </a:p>
      </dgm:t>
    </dgm:pt>
    <dgm:pt modelId="{96451936-002B-474E-AE7B-8D625CC0BE48}" type="sibTrans" cxnId="{8BD89AE3-3AFB-4FDB-915C-0739F30B8C22}">
      <dgm:prSet/>
      <dgm:spPr/>
      <dgm:t>
        <a:bodyPr/>
        <a:lstStyle/>
        <a:p>
          <a:endParaRPr lang="es-ES" sz="1200"/>
        </a:p>
      </dgm:t>
    </dgm:pt>
    <dgm:pt modelId="{AF34C918-6750-4FA9-8FCC-2BDCD1EBAE35}">
      <dgm:prSet custT="1"/>
      <dgm:spPr/>
      <dgm:t>
        <a:bodyPr/>
        <a:lstStyle/>
        <a:p>
          <a:r>
            <a:rPr lang="es-MX" sz="1200" dirty="0" smtClean="0"/>
            <a:t>Policías</a:t>
          </a:r>
          <a:endParaRPr lang="es-MX" sz="1200" dirty="0" smtClean="0"/>
        </a:p>
      </dgm:t>
    </dgm:pt>
    <dgm:pt modelId="{B46C1FAD-3C02-4594-9A76-3885D2E73DD7}" type="parTrans" cxnId="{70191B04-0522-4023-A296-4A266A70C108}">
      <dgm:prSet/>
      <dgm:spPr/>
      <dgm:t>
        <a:bodyPr/>
        <a:lstStyle/>
        <a:p>
          <a:endParaRPr lang="es-ES" sz="1200"/>
        </a:p>
      </dgm:t>
    </dgm:pt>
    <dgm:pt modelId="{7A8E3EA7-5D97-4CFC-8CA1-9E31FF2E3DB5}" type="sibTrans" cxnId="{70191B04-0522-4023-A296-4A266A70C108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C06633-6B17-4523-B38B-B4234CC14439}" type="pres">
      <dgm:prSet presAssocID="{CFE87A59-1790-47AF-A8A0-379460444837}" presName="hierRoot1" presStyleCnt="0">
        <dgm:presLayoutVars>
          <dgm:hierBranch val="init"/>
        </dgm:presLayoutVars>
      </dgm:prSet>
      <dgm:spPr/>
    </dgm:pt>
    <dgm:pt modelId="{F50B6E4E-B354-482E-8A31-7234947F6BB2}" type="pres">
      <dgm:prSet presAssocID="{CFE87A59-1790-47AF-A8A0-379460444837}" presName="rootComposite1" presStyleCnt="0"/>
      <dgm:spPr/>
    </dgm:pt>
    <dgm:pt modelId="{A03C4588-1A3F-4889-8B6A-44AD9991207F}" type="pres">
      <dgm:prSet presAssocID="{CFE87A59-1790-47AF-A8A0-379460444837}" presName="rootText1" presStyleLbl="node0" presStyleIdx="0" presStyleCnt="1" custScaleX="54430" custScaleY="41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83B336-DA30-4D4E-B96D-C6BD8247CBFD}" type="pres">
      <dgm:prSet presAssocID="{CFE87A59-1790-47AF-A8A0-37946044483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A54BA35-9304-4376-89DB-8B42527B15F3}" type="pres">
      <dgm:prSet presAssocID="{CFE87A59-1790-47AF-A8A0-379460444837}" presName="hierChild2" presStyleCnt="0"/>
      <dgm:spPr/>
    </dgm:pt>
    <dgm:pt modelId="{8DE300C5-7B71-42C8-BD0E-A89A6A5EF4DF}" type="pres">
      <dgm:prSet presAssocID="{B46C1FAD-3C02-4594-9A76-3885D2E73DD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E52A43C-E642-4339-B512-EA4609EEA49D}" type="pres">
      <dgm:prSet presAssocID="{AF34C918-6750-4FA9-8FCC-2BDCD1EBAE35}" presName="hierRoot2" presStyleCnt="0">
        <dgm:presLayoutVars>
          <dgm:hierBranch/>
        </dgm:presLayoutVars>
      </dgm:prSet>
      <dgm:spPr/>
    </dgm:pt>
    <dgm:pt modelId="{5DD6C233-9E04-42E6-9172-6CF5B96C7DBF}" type="pres">
      <dgm:prSet presAssocID="{AF34C918-6750-4FA9-8FCC-2BDCD1EBAE35}" presName="rootComposite" presStyleCnt="0"/>
      <dgm:spPr/>
    </dgm:pt>
    <dgm:pt modelId="{750238AF-6DAE-454F-9DF1-112AC698AD48}" type="pres">
      <dgm:prSet presAssocID="{AF34C918-6750-4FA9-8FCC-2BDCD1EBAE35}" presName="rootText" presStyleLbl="node2" presStyleIdx="0" presStyleCnt="1" custScaleX="94416" custScaleY="119654" custLinFactNeighborY="-20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B51A0E-E120-46C5-8BC5-C52F6D6712C1}" type="pres">
      <dgm:prSet presAssocID="{AF34C918-6750-4FA9-8FCC-2BDCD1EBAE35}" presName="rootConnector" presStyleLbl="node2" presStyleIdx="0" presStyleCnt="1"/>
      <dgm:spPr/>
      <dgm:t>
        <a:bodyPr/>
        <a:lstStyle/>
        <a:p>
          <a:endParaRPr lang="es-ES"/>
        </a:p>
      </dgm:t>
    </dgm:pt>
    <dgm:pt modelId="{2B060B4A-D21F-457E-AAE6-5F1AB75AC723}" type="pres">
      <dgm:prSet presAssocID="{AF34C918-6750-4FA9-8FCC-2BDCD1EBAE35}" presName="hierChild4" presStyleCnt="0"/>
      <dgm:spPr/>
    </dgm:pt>
    <dgm:pt modelId="{B0668F1A-317B-4F2D-A989-CFC00C82294E}" type="pres">
      <dgm:prSet presAssocID="{AF34C918-6750-4FA9-8FCC-2BDCD1EBAE35}" presName="hierChild5" presStyleCnt="0"/>
      <dgm:spPr/>
    </dgm:pt>
    <dgm:pt modelId="{ABCA52BD-BC74-49A8-B261-5C7B373DB8D0}" type="pres">
      <dgm:prSet presAssocID="{CFE87A59-1790-47AF-A8A0-379460444837}" presName="hierChild3" presStyleCnt="0"/>
      <dgm:spPr/>
    </dgm:pt>
  </dgm:ptLst>
  <dgm:cxnLst>
    <dgm:cxn modelId="{70191B04-0522-4023-A296-4A266A70C108}" srcId="{CFE87A59-1790-47AF-A8A0-379460444837}" destId="{AF34C918-6750-4FA9-8FCC-2BDCD1EBAE35}" srcOrd="0" destOrd="0" parTransId="{B46C1FAD-3C02-4594-9A76-3885D2E73DD7}" sibTransId="{7A8E3EA7-5D97-4CFC-8CA1-9E31FF2E3DB5}"/>
    <dgm:cxn modelId="{E4791366-90A8-40D3-B43A-7593C2B65C01}" type="presOf" srcId="{AF34C918-6750-4FA9-8FCC-2BDCD1EBAE35}" destId="{750238AF-6DAE-454F-9DF1-112AC698AD48}" srcOrd="0" destOrd="0" presId="urn:microsoft.com/office/officeart/2005/8/layout/orgChart1"/>
    <dgm:cxn modelId="{8BD89AE3-3AFB-4FDB-915C-0739F30B8C22}" srcId="{E9A79BD6-357A-4D2E-AA92-9DD75E18AB6C}" destId="{CFE87A59-1790-47AF-A8A0-379460444837}" srcOrd="0" destOrd="0" parTransId="{3BB53A88-0973-468B-B7D0-8075FFAB7059}" sibTransId="{96451936-002B-474E-AE7B-8D625CC0BE48}"/>
    <dgm:cxn modelId="{CE3061A4-88F6-405D-9856-FD772C4D5989}" type="presOf" srcId="{CFE87A59-1790-47AF-A8A0-379460444837}" destId="{3383B336-DA30-4D4E-B96D-C6BD8247CBFD}" srcOrd="1" destOrd="0" presId="urn:microsoft.com/office/officeart/2005/8/layout/orgChart1"/>
    <dgm:cxn modelId="{FC836A0B-27EA-4537-B243-9C0C4A02D9E5}" type="presOf" srcId="{AF34C918-6750-4FA9-8FCC-2BDCD1EBAE35}" destId="{DEB51A0E-E120-46C5-8BC5-C52F6D6712C1}" srcOrd="1" destOrd="0" presId="urn:microsoft.com/office/officeart/2005/8/layout/orgChart1"/>
    <dgm:cxn modelId="{36A8EF5F-0428-402F-AFCB-63DF176CCAFC}" type="presOf" srcId="{CFE87A59-1790-47AF-A8A0-379460444837}" destId="{A03C4588-1A3F-4889-8B6A-44AD9991207F}" srcOrd="0" destOrd="0" presId="urn:microsoft.com/office/officeart/2005/8/layout/orgChart1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41F52C1-2189-42BF-A668-F7417C184472}" type="presOf" srcId="{B46C1FAD-3C02-4594-9A76-3885D2E73DD7}" destId="{8DE300C5-7B71-42C8-BD0E-A89A6A5EF4DF}" srcOrd="0" destOrd="0" presId="urn:microsoft.com/office/officeart/2005/8/layout/orgChart1"/>
    <dgm:cxn modelId="{194202E9-637E-4F61-A00B-9D5BB11B5A75}" type="presParOf" srcId="{6F208887-E1DD-4BAC-8E5B-4E0D029F2040}" destId="{25C06633-6B17-4523-B38B-B4234CC14439}" srcOrd="0" destOrd="0" presId="urn:microsoft.com/office/officeart/2005/8/layout/orgChart1"/>
    <dgm:cxn modelId="{A17F957C-E5D9-4E7F-802F-DA40851EE15E}" type="presParOf" srcId="{25C06633-6B17-4523-B38B-B4234CC14439}" destId="{F50B6E4E-B354-482E-8A31-7234947F6BB2}" srcOrd="0" destOrd="0" presId="urn:microsoft.com/office/officeart/2005/8/layout/orgChart1"/>
    <dgm:cxn modelId="{87F5F966-CE4F-4520-BB34-AFC992626285}" type="presParOf" srcId="{F50B6E4E-B354-482E-8A31-7234947F6BB2}" destId="{A03C4588-1A3F-4889-8B6A-44AD9991207F}" srcOrd="0" destOrd="0" presId="urn:microsoft.com/office/officeart/2005/8/layout/orgChart1"/>
    <dgm:cxn modelId="{BBA450BB-D1E6-46A7-9717-3A96D8A03515}" type="presParOf" srcId="{F50B6E4E-B354-482E-8A31-7234947F6BB2}" destId="{3383B336-DA30-4D4E-B96D-C6BD8247CBFD}" srcOrd="1" destOrd="0" presId="urn:microsoft.com/office/officeart/2005/8/layout/orgChart1"/>
    <dgm:cxn modelId="{ED644947-FA11-4EB6-9EA3-A2EFAE0A8F2B}" type="presParOf" srcId="{25C06633-6B17-4523-B38B-B4234CC14439}" destId="{8A54BA35-9304-4376-89DB-8B42527B15F3}" srcOrd="1" destOrd="0" presId="urn:microsoft.com/office/officeart/2005/8/layout/orgChart1"/>
    <dgm:cxn modelId="{AE44569E-39CF-43C7-AFB0-614421D75F2E}" type="presParOf" srcId="{8A54BA35-9304-4376-89DB-8B42527B15F3}" destId="{8DE300C5-7B71-42C8-BD0E-A89A6A5EF4DF}" srcOrd="0" destOrd="0" presId="urn:microsoft.com/office/officeart/2005/8/layout/orgChart1"/>
    <dgm:cxn modelId="{5C242B16-1C40-42DE-8C95-E0DB0E9CE55F}" type="presParOf" srcId="{8A54BA35-9304-4376-89DB-8B42527B15F3}" destId="{4E52A43C-E642-4339-B512-EA4609EEA49D}" srcOrd="1" destOrd="0" presId="urn:microsoft.com/office/officeart/2005/8/layout/orgChart1"/>
    <dgm:cxn modelId="{E21CCD98-9440-46B9-BFA0-333CE8BF1650}" type="presParOf" srcId="{4E52A43C-E642-4339-B512-EA4609EEA49D}" destId="{5DD6C233-9E04-42E6-9172-6CF5B96C7DBF}" srcOrd="0" destOrd="0" presId="urn:microsoft.com/office/officeart/2005/8/layout/orgChart1"/>
    <dgm:cxn modelId="{F3A75AAB-7F9E-4B22-A6CC-CF48E3A362AA}" type="presParOf" srcId="{5DD6C233-9E04-42E6-9172-6CF5B96C7DBF}" destId="{750238AF-6DAE-454F-9DF1-112AC698AD48}" srcOrd="0" destOrd="0" presId="urn:microsoft.com/office/officeart/2005/8/layout/orgChart1"/>
    <dgm:cxn modelId="{3A331A32-98B4-4199-82AA-DBC4EDD55C8C}" type="presParOf" srcId="{5DD6C233-9E04-42E6-9172-6CF5B96C7DBF}" destId="{DEB51A0E-E120-46C5-8BC5-C52F6D6712C1}" srcOrd="1" destOrd="0" presId="urn:microsoft.com/office/officeart/2005/8/layout/orgChart1"/>
    <dgm:cxn modelId="{BCDDB0E9-2E20-442F-B560-B83F9833146B}" type="presParOf" srcId="{4E52A43C-E642-4339-B512-EA4609EEA49D}" destId="{2B060B4A-D21F-457E-AAE6-5F1AB75AC723}" srcOrd="1" destOrd="0" presId="urn:microsoft.com/office/officeart/2005/8/layout/orgChart1"/>
    <dgm:cxn modelId="{A382CC8A-3FFA-4701-872A-312ACF477E26}" type="presParOf" srcId="{4E52A43C-E642-4339-B512-EA4609EEA49D}" destId="{B0668F1A-317B-4F2D-A989-CFC00C82294E}" srcOrd="2" destOrd="0" presId="urn:microsoft.com/office/officeart/2005/8/layout/orgChart1"/>
    <dgm:cxn modelId="{F9000F90-A46A-4003-A174-FB9FBFBB0FBA}" type="presParOf" srcId="{25C06633-6B17-4523-B38B-B4234CC14439}" destId="{ABCA52BD-BC74-49A8-B261-5C7B373DB8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7C4CF2-6C17-42C5-A377-1F7FB5418524}">
      <dgm:prSet phldrT="[Texto]" custT="1"/>
      <dgm:spPr/>
      <dgm:t>
        <a:bodyPr/>
        <a:lstStyle/>
        <a:p>
          <a:r>
            <a:rPr lang="es-MX" altLang="es-MX" sz="1200" dirty="0" smtClean="0"/>
            <a:t>Jefe(a) de </a:t>
          </a:r>
          <a:r>
            <a:rPr lang="es-MX" altLang="es-MX" sz="1200" dirty="0" smtClean="0"/>
            <a:t>Armería</a:t>
          </a:r>
          <a:endParaRPr lang="es-MX" altLang="es-MX" sz="1200" dirty="0" smtClean="0"/>
        </a:p>
      </dgm:t>
    </dgm:pt>
    <dgm:pt modelId="{F5EC6016-6D3A-42D9-B653-344BF36E8FAC}" type="parTrans" cxnId="{326764BC-CCFB-49F8-9B60-B918158E3002}">
      <dgm:prSet/>
      <dgm:spPr/>
      <dgm:t>
        <a:bodyPr/>
        <a:lstStyle/>
        <a:p>
          <a:endParaRPr lang="es-ES" sz="1200"/>
        </a:p>
      </dgm:t>
    </dgm:pt>
    <dgm:pt modelId="{E00D76E0-394E-4542-A652-3C1BD875D28D}" type="sibTrans" cxnId="{326764BC-CCFB-49F8-9B60-B918158E3002}">
      <dgm:prSet/>
      <dgm:spPr/>
      <dgm:t>
        <a:bodyPr/>
        <a:lstStyle/>
        <a:p>
          <a:endParaRPr lang="es-ES" sz="1200"/>
        </a:p>
      </dgm:t>
    </dgm:pt>
    <dgm:pt modelId="{94E2EB69-B0A2-4C13-9C32-70CD10E473F9}">
      <dgm:prSet custT="1"/>
      <dgm:spPr/>
      <dgm:t>
        <a:bodyPr/>
        <a:lstStyle/>
        <a:p>
          <a:r>
            <a:rPr lang="es-MX" altLang="es-MX" sz="1200" dirty="0" smtClean="0"/>
            <a:t>Supervisor(a) de </a:t>
          </a:r>
          <a:r>
            <a:rPr lang="es-MX" altLang="es-MX" sz="1200" dirty="0" smtClean="0"/>
            <a:t>Armería</a:t>
          </a:r>
          <a:endParaRPr lang="es-MX" altLang="es-MX" sz="1200" dirty="0" smtClean="0"/>
        </a:p>
      </dgm:t>
    </dgm:pt>
    <dgm:pt modelId="{554C9532-A9BA-4F5C-B8D1-36B021981635}" type="parTrans" cxnId="{BBF19AA3-7A8F-46AB-BB77-8D2B2178EDC9}">
      <dgm:prSet/>
      <dgm:spPr/>
      <dgm:t>
        <a:bodyPr/>
        <a:lstStyle/>
        <a:p>
          <a:endParaRPr lang="es-ES" sz="1200"/>
        </a:p>
      </dgm:t>
    </dgm:pt>
    <dgm:pt modelId="{1A7F9CAC-BA27-45C1-A0BF-BD4A522F49E4}" type="sibTrans" cxnId="{BBF19AA3-7A8F-46AB-BB77-8D2B2178EDC9}">
      <dgm:prSet/>
      <dgm:spPr/>
      <dgm:t>
        <a:bodyPr/>
        <a:lstStyle/>
        <a:p>
          <a:endParaRPr lang="es-ES" sz="1200"/>
        </a:p>
      </dgm:t>
    </dgm:pt>
    <dgm:pt modelId="{9DB205F7-D2EB-47EB-A3FC-DDB21CF2384A}">
      <dgm:prSet custT="1"/>
      <dgm:spPr/>
      <dgm:t>
        <a:bodyPr/>
        <a:lstStyle/>
        <a:p>
          <a:r>
            <a:rPr lang="es-ES" sz="1200" dirty="0" smtClean="0"/>
            <a:t>Instructor(a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4F7F85FA-21E1-40E7-B95E-3BF24FDE0D33}" type="parTrans" cxnId="{C575A4DF-3A6F-4AE7-BDAC-648334D92DC7}">
      <dgm:prSet/>
      <dgm:spPr/>
      <dgm:t>
        <a:bodyPr/>
        <a:lstStyle/>
        <a:p>
          <a:endParaRPr lang="es-ES" sz="1200"/>
        </a:p>
      </dgm:t>
    </dgm:pt>
    <dgm:pt modelId="{2A93B0A4-F0C4-4C9E-B33E-D122EA9D3E3B}" type="sibTrans" cxnId="{C575A4DF-3A6F-4AE7-BDAC-648334D92DC7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EC54101-6590-410C-9A8C-0D824D4BEB00}" type="pres">
      <dgm:prSet presAssocID="{7D7C4CF2-6C17-42C5-A377-1F7FB5418524}" presName="hierRoot1" presStyleCnt="0">
        <dgm:presLayoutVars>
          <dgm:hierBranch val="init"/>
        </dgm:presLayoutVars>
      </dgm:prSet>
      <dgm:spPr/>
    </dgm:pt>
    <dgm:pt modelId="{26E65747-8503-4D9F-B263-D977D91A14E1}" type="pres">
      <dgm:prSet presAssocID="{7D7C4CF2-6C17-42C5-A377-1F7FB5418524}" presName="rootComposite1" presStyleCnt="0"/>
      <dgm:spPr/>
    </dgm:pt>
    <dgm:pt modelId="{68D727F5-6F5B-4A9D-A21D-2AD995BDC6AE}" type="pres">
      <dgm:prSet presAssocID="{7D7C4CF2-6C17-42C5-A377-1F7FB5418524}" presName="rootText1" presStyleLbl="node0" presStyleIdx="0" presStyleCnt="1" custScaleX="89362" custScaleY="871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6C6FAE-970E-4806-8149-087755ADAE6E}" type="pres">
      <dgm:prSet presAssocID="{7D7C4CF2-6C17-42C5-A377-1F7FB54185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CD7EF59-8259-4516-A851-4CA5BECD5AAC}" type="pres">
      <dgm:prSet presAssocID="{7D7C4CF2-6C17-42C5-A377-1F7FB5418524}" presName="hierChild2" presStyleCnt="0"/>
      <dgm:spPr/>
    </dgm:pt>
    <dgm:pt modelId="{7A118263-0818-4106-9C7E-A44326485744}" type="pres">
      <dgm:prSet presAssocID="{554C9532-A9BA-4F5C-B8D1-36B021981635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776BC86-504A-4D30-A0E5-B1F584CA3A3C}" type="pres">
      <dgm:prSet presAssocID="{94E2EB69-B0A2-4C13-9C32-70CD10E473F9}" presName="hierRoot2" presStyleCnt="0">
        <dgm:presLayoutVars>
          <dgm:hierBranch/>
        </dgm:presLayoutVars>
      </dgm:prSet>
      <dgm:spPr/>
    </dgm:pt>
    <dgm:pt modelId="{6C4DBC8E-096E-4952-8C6C-7BDE90FBD541}" type="pres">
      <dgm:prSet presAssocID="{94E2EB69-B0A2-4C13-9C32-70CD10E473F9}" presName="rootComposite" presStyleCnt="0"/>
      <dgm:spPr/>
    </dgm:pt>
    <dgm:pt modelId="{3BF69D2C-D49F-4970-934C-D5876765EB9F}" type="pres">
      <dgm:prSet presAssocID="{94E2EB69-B0A2-4C13-9C32-70CD10E473F9}" presName="rootText" presStyleLbl="node2" presStyleIdx="0" presStyleCnt="2" custScaleX="68143" custScaleY="74318" custLinFactNeighborX="-83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432BE4-89D2-484D-9997-83D677FA345E}" type="pres">
      <dgm:prSet presAssocID="{94E2EB69-B0A2-4C13-9C32-70CD10E473F9}" presName="rootConnector" presStyleLbl="node2" presStyleIdx="0" presStyleCnt="2"/>
      <dgm:spPr/>
      <dgm:t>
        <a:bodyPr/>
        <a:lstStyle/>
        <a:p>
          <a:endParaRPr lang="es-ES"/>
        </a:p>
      </dgm:t>
    </dgm:pt>
    <dgm:pt modelId="{AAF10EB9-CC96-44AE-BC10-09FE00C54A88}" type="pres">
      <dgm:prSet presAssocID="{94E2EB69-B0A2-4C13-9C32-70CD10E473F9}" presName="hierChild4" presStyleCnt="0"/>
      <dgm:spPr/>
    </dgm:pt>
    <dgm:pt modelId="{5999530E-2829-4E3B-807F-5FBD726F800B}" type="pres">
      <dgm:prSet presAssocID="{94E2EB69-B0A2-4C13-9C32-70CD10E473F9}" presName="hierChild5" presStyleCnt="0"/>
      <dgm:spPr/>
    </dgm:pt>
    <dgm:pt modelId="{804819AC-19E4-4834-8164-29C348A4CE8C}" type="pres">
      <dgm:prSet presAssocID="{4F7F85FA-21E1-40E7-B95E-3BF24FDE0D33}" presName="Name37" presStyleLbl="parChTrans1D2" presStyleIdx="1" presStyleCnt="2"/>
      <dgm:spPr/>
      <dgm:t>
        <a:bodyPr/>
        <a:lstStyle/>
        <a:p>
          <a:endParaRPr lang="es-ES"/>
        </a:p>
      </dgm:t>
    </dgm:pt>
    <dgm:pt modelId="{8945349E-1726-4E26-8CD7-6CFF73342BFC}" type="pres">
      <dgm:prSet presAssocID="{9DB205F7-D2EB-47EB-A3FC-DDB21CF2384A}" presName="hierRoot2" presStyleCnt="0">
        <dgm:presLayoutVars>
          <dgm:hierBranch val="init"/>
        </dgm:presLayoutVars>
      </dgm:prSet>
      <dgm:spPr/>
    </dgm:pt>
    <dgm:pt modelId="{1AA6608F-8AA0-4857-B594-29EA3BE0D05D}" type="pres">
      <dgm:prSet presAssocID="{9DB205F7-D2EB-47EB-A3FC-DDB21CF2384A}" presName="rootComposite" presStyleCnt="0"/>
      <dgm:spPr/>
    </dgm:pt>
    <dgm:pt modelId="{A99812C4-2663-4D9F-8C32-3124AF6958E3}" type="pres">
      <dgm:prSet presAssocID="{9DB205F7-D2EB-47EB-A3FC-DDB21CF2384A}" presName="rootText" presStyleLbl="node2" presStyleIdx="1" presStyleCnt="2" custScaleX="68143" custScaleY="74318" custLinFactNeighborX="68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F8408B-CC56-406D-81E3-DBFCFDD6D71D}" type="pres">
      <dgm:prSet presAssocID="{9DB205F7-D2EB-47EB-A3FC-DDB21CF2384A}" presName="rootConnector" presStyleLbl="node2" presStyleIdx="1" presStyleCnt="2"/>
      <dgm:spPr/>
      <dgm:t>
        <a:bodyPr/>
        <a:lstStyle/>
        <a:p>
          <a:endParaRPr lang="es-ES"/>
        </a:p>
      </dgm:t>
    </dgm:pt>
    <dgm:pt modelId="{9B89484A-EB2A-4307-B0FB-929A5845B32D}" type="pres">
      <dgm:prSet presAssocID="{9DB205F7-D2EB-47EB-A3FC-DDB21CF2384A}" presName="hierChild4" presStyleCnt="0"/>
      <dgm:spPr/>
    </dgm:pt>
    <dgm:pt modelId="{96E90E23-5048-43CA-9179-F2C61C19775F}" type="pres">
      <dgm:prSet presAssocID="{9DB205F7-D2EB-47EB-A3FC-DDB21CF2384A}" presName="hierChild5" presStyleCnt="0"/>
      <dgm:spPr/>
    </dgm:pt>
    <dgm:pt modelId="{48A4FE99-BA88-4F54-B5DB-0C70F57D0702}" type="pres">
      <dgm:prSet presAssocID="{7D7C4CF2-6C17-42C5-A377-1F7FB5418524}" presName="hierChild3" presStyleCnt="0"/>
      <dgm:spPr/>
    </dgm:pt>
  </dgm:ptLst>
  <dgm:cxnLst>
    <dgm:cxn modelId="{326764BC-CCFB-49F8-9B60-B918158E3002}" srcId="{E9A79BD6-357A-4D2E-AA92-9DD75E18AB6C}" destId="{7D7C4CF2-6C17-42C5-A377-1F7FB5418524}" srcOrd="0" destOrd="0" parTransId="{F5EC6016-6D3A-42D9-B653-344BF36E8FAC}" sibTransId="{E00D76E0-394E-4542-A652-3C1BD875D28D}"/>
    <dgm:cxn modelId="{DF0892F2-F9C7-433E-9DF9-54D8A9FECA3D}" type="presOf" srcId="{554C9532-A9BA-4F5C-B8D1-36B021981635}" destId="{7A118263-0818-4106-9C7E-A44326485744}" srcOrd="0" destOrd="0" presId="urn:microsoft.com/office/officeart/2005/8/layout/orgChart1"/>
    <dgm:cxn modelId="{BBF19AA3-7A8F-46AB-BB77-8D2B2178EDC9}" srcId="{7D7C4CF2-6C17-42C5-A377-1F7FB5418524}" destId="{94E2EB69-B0A2-4C13-9C32-70CD10E473F9}" srcOrd="0" destOrd="0" parTransId="{554C9532-A9BA-4F5C-B8D1-36B021981635}" sibTransId="{1A7F9CAC-BA27-45C1-A0BF-BD4A522F49E4}"/>
    <dgm:cxn modelId="{D73A080B-1C2B-4D38-A262-72D760EC17F0}" type="presOf" srcId="{4F7F85FA-21E1-40E7-B95E-3BF24FDE0D33}" destId="{804819AC-19E4-4834-8164-29C348A4CE8C}" srcOrd="0" destOrd="0" presId="urn:microsoft.com/office/officeart/2005/8/layout/orgChart1"/>
    <dgm:cxn modelId="{5FF9FCCF-F5CD-4F93-8ED7-73197A0B8985}" type="presOf" srcId="{7D7C4CF2-6C17-42C5-A377-1F7FB5418524}" destId="{A26C6FAE-970E-4806-8149-087755ADAE6E}" srcOrd="1" destOrd="0" presId="urn:microsoft.com/office/officeart/2005/8/layout/orgChart1"/>
    <dgm:cxn modelId="{9FAC4DF9-CA96-4461-AC28-AECDC842EE20}" type="presOf" srcId="{9DB205F7-D2EB-47EB-A3FC-DDB21CF2384A}" destId="{A99812C4-2663-4D9F-8C32-3124AF6958E3}" srcOrd="0" destOrd="0" presId="urn:microsoft.com/office/officeart/2005/8/layout/orgChart1"/>
    <dgm:cxn modelId="{C575A4DF-3A6F-4AE7-BDAC-648334D92DC7}" srcId="{7D7C4CF2-6C17-42C5-A377-1F7FB5418524}" destId="{9DB205F7-D2EB-47EB-A3FC-DDB21CF2384A}" srcOrd="1" destOrd="0" parTransId="{4F7F85FA-21E1-40E7-B95E-3BF24FDE0D33}" sibTransId="{2A93B0A4-F0C4-4C9E-B33E-D122EA9D3E3B}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3EC88A33-5A57-4C4F-8B64-4E8C70468821}" type="presOf" srcId="{94E2EB69-B0A2-4C13-9C32-70CD10E473F9}" destId="{3BF69D2C-D49F-4970-934C-D5876765EB9F}" srcOrd="0" destOrd="0" presId="urn:microsoft.com/office/officeart/2005/8/layout/orgChart1"/>
    <dgm:cxn modelId="{63C1DF21-6A78-42C2-BF1A-AEEA7B2EA3C7}" type="presOf" srcId="{7D7C4CF2-6C17-42C5-A377-1F7FB5418524}" destId="{68D727F5-6F5B-4A9D-A21D-2AD995BDC6AE}" srcOrd="0" destOrd="0" presId="urn:microsoft.com/office/officeart/2005/8/layout/orgChart1"/>
    <dgm:cxn modelId="{5A396D94-161E-4E33-AD8D-55EDCE4BF52B}" type="presOf" srcId="{9DB205F7-D2EB-47EB-A3FC-DDB21CF2384A}" destId="{A1F8408B-CC56-406D-81E3-DBFCFDD6D71D}" srcOrd="1" destOrd="0" presId="urn:microsoft.com/office/officeart/2005/8/layout/orgChart1"/>
    <dgm:cxn modelId="{5ED60577-6868-4157-88B7-55C65CAE67C4}" type="presOf" srcId="{94E2EB69-B0A2-4C13-9C32-70CD10E473F9}" destId="{47432BE4-89D2-484D-9997-83D677FA345E}" srcOrd="1" destOrd="0" presId="urn:microsoft.com/office/officeart/2005/8/layout/orgChart1"/>
    <dgm:cxn modelId="{7E3A7AA8-4818-4F67-903B-4DB818FD33C7}" type="presParOf" srcId="{6F208887-E1DD-4BAC-8E5B-4E0D029F2040}" destId="{CEC54101-6590-410C-9A8C-0D824D4BEB00}" srcOrd="0" destOrd="0" presId="urn:microsoft.com/office/officeart/2005/8/layout/orgChart1"/>
    <dgm:cxn modelId="{A635F5DA-1E46-4009-B9F1-6D1EFB85AF4E}" type="presParOf" srcId="{CEC54101-6590-410C-9A8C-0D824D4BEB00}" destId="{26E65747-8503-4D9F-B263-D977D91A14E1}" srcOrd="0" destOrd="0" presId="urn:microsoft.com/office/officeart/2005/8/layout/orgChart1"/>
    <dgm:cxn modelId="{0D79778B-B5F3-46EC-B91C-61AE76B3EF48}" type="presParOf" srcId="{26E65747-8503-4D9F-B263-D977D91A14E1}" destId="{68D727F5-6F5B-4A9D-A21D-2AD995BDC6AE}" srcOrd="0" destOrd="0" presId="urn:microsoft.com/office/officeart/2005/8/layout/orgChart1"/>
    <dgm:cxn modelId="{69AAD2FF-21C4-4723-A6C5-8E467EA11355}" type="presParOf" srcId="{26E65747-8503-4D9F-B263-D977D91A14E1}" destId="{A26C6FAE-970E-4806-8149-087755ADAE6E}" srcOrd="1" destOrd="0" presId="urn:microsoft.com/office/officeart/2005/8/layout/orgChart1"/>
    <dgm:cxn modelId="{462263F9-D95B-4247-A918-46AF3D395B1C}" type="presParOf" srcId="{CEC54101-6590-410C-9A8C-0D824D4BEB00}" destId="{0CD7EF59-8259-4516-A851-4CA5BECD5AAC}" srcOrd="1" destOrd="0" presId="urn:microsoft.com/office/officeart/2005/8/layout/orgChart1"/>
    <dgm:cxn modelId="{A9FB466A-8491-416F-A5AA-9D51D8DEE0F4}" type="presParOf" srcId="{0CD7EF59-8259-4516-A851-4CA5BECD5AAC}" destId="{7A118263-0818-4106-9C7E-A44326485744}" srcOrd="0" destOrd="0" presId="urn:microsoft.com/office/officeart/2005/8/layout/orgChart1"/>
    <dgm:cxn modelId="{586897E3-F881-4955-AC8F-C6E747EAB0F2}" type="presParOf" srcId="{0CD7EF59-8259-4516-A851-4CA5BECD5AAC}" destId="{C776BC86-504A-4D30-A0E5-B1F584CA3A3C}" srcOrd="1" destOrd="0" presId="urn:microsoft.com/office/officeart/2005/8/layout/orgChart1"/>
    <dgm:cxn modelId="{7211EB50-CFF5-4015-9B8D-2E9C724C9F83}" type="presParOf" srcId="{C776BC86-504A-4D30-A0E5-B1F584CA3A3C}" destId="{6C4DBC8E-096E-4952-8C6C-7BDE90FBD541}" srcOrd="0" destOrd="0" presId="urn:microsoft.com/office/officeart/2005/8/layout/orgChart1"/>
    <dgm:cxn modelId="{C19C8C1B-5D36-4AEB-AC68-953C1D50DA41}" type="presParOf" srcId="{6C4DBC8E-096E-4952-8C6C-7BDE90FBD541}" destId="{3BF69D2C-D49F-4970-934C-D5876765EB9F}" srcOrd="0" destOrd="0" presId="urn:microsoft.com/office/officeart/2005/8/layout/orgChart1"/>
    <dgm:cxn modelId="{D0D50C8D-9A8B-4077-B4B6-5C5922ED28CA}" type="presParOf" srcId="{6C4DBC8E-096E-4952-8C6C-7BDE90FBD541}" destId="{47432BE4-89D2-484D-9997-83D677FA345E}" srcOrd="1" destOrd="0" presId="urn:microsoft.com/office/officeart/2005/8/layout/orgChart1"/>
    <dgm:cxn modelId="{113F328B-FA7A-439C-9509-797F8A7EBDF9}" type="presParOf" srcId="{C776BC86-504A-4D30-A0E5-B1F584CA3A3C}" destId="{AAF10EB9-CC96-44AE-BC10-09FE00C54A88}" srcOrd="1" destOrd="0" presId="urn:microsoft.com/office/officeart/2005/8/layout/orgChart1"/>
    <dgm:cxn modelId="{2FA5789B-5145-43B6-97D0-692618DCEB57}" type="presParOf" srcId="{C776BC86-504A-4D30-A0E5-B1F584CA3A3C}" destId="{5999530E-2829-4E3B-807F-5FBD726F800B}" srcOrd="2" destOrd="0" presId="urn:microsoft.com/office/officeart/2005/8/layout/orgChart1"/>
    <dgm:cxn modelId="{5D3136D8-D6A4-4DA2-AA6C-3BDE3E3BF577}" type="presParOf" srcId="{0CD7EF59-8259-4516-A851-4CA5BECD5AAC}" destId="{804819AC-19E4-4834-8164-29C348A4CE8C}" srcOrd="2" destOrd="0" presId="urn:microsoft.com/office/officeart/2005/8/layout/orgChart1"/>
    <dgm:cxn modelId="{C13324E1-1B6E-44CC-9671-5043E8164491}" type="presParOf" srcId="{0CD7EF59-8259-4516-A851-4CA5BECD5AAC}" destId="{8945349E-1726-4E26-8CD7-6CFF73342BFC}" srcOrd="3" destOrd="0" presId="urn:microsoft.com/office/officeart/2005/8/layout/orgChart1"/>
    <dgm:cxn modelId="{089EF43C-D0DD-4575-9176-884266FF6794}" type="presParOf" srcId="{8945349E-1726-4E26-8CD7-6CFF73342BFC}" destId="{1AA6608F-8AA0-4857-B594-29EA3BE0D05D}" srcOrd="0" destOrd="0" presId="urn:microsoft.com/office/officeart/2005/8/layout/orgChart1"/>
    <dgm:cxn modelId="{40CD8382-7A89-4591-AF88-A2F92373ED16}" type="presParOf" srcId="{1AA6608F-8AA0-4857-B594-29EA3BE0D05D}" destId="{A99812C4-2663-4D9F-8C32-3124AF6958E3}" srcOrd="0" destOrd="0" presId="urn:microsoft.com/office/officeart/2005/8/layout/orgChart1"/>
    <dgm:cxn modelId="{D44DE306-AE03-4901-BEDF-6D6E321FB1BF}" type="presParOf" srcId="{1AA6608F-8AA0-4857-B594-29EA3BE0D05D}" destId="{A1F8408B-CC56-406D-81E3-DBFCFDD6D71D}" srcOrd="1" destOrd="0" presId="urn:microsoft.com/office/officeart/2005/8/layout/orgChart1"/>
    <dgm:cxn modelId="{840BC79D-2BF4-4076-B923-B857D17E0D93}" type="presParOf" srcId="{8945349E-1726-4E26-8CD7-6CFF73342BFC}" destId="{9B89484A-EB2A-4307-B0FB-929A5845B32D}" srcOrd="1" destOrd="0" presId="urn:microsoft.com/office/officeart/2005/8/layout/orgChart1"/>
    <dgm:cxn modelId="{A8B5BAD6-01FB-48E7-8962-97DCA9A75457}" type="presParOf" srcId="{8945349E-1726-4E26-8CD7-6CFF73342BFC}" destId="{96E90E23-5048-43CA-9179-F2C61C19775F}" srcOrd="2" destOrd="0" presId="urn:microsoft.com/office/officeart/2005/8/layout/orgChart1"/>
    <dgm:cxn modelId="{A287F34D-F1D7-4EB7-B72B-F31B2050ED23}" type="presParOf" srcId="{CEC54101-6590-410C-9A8C-0D824D4BEB00}" destId="{48A4FE99-BA88-4F54-B5DB-0C70F57D07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 smtClean="0"/>
            <a:t>Encargado(a) de la Zona </a:t>
          </a:r>
          <a:r>
            <a:rPr lang="es-MX" altLang="es-MX" sz="1200" dirty="0" smtClean="0"/>
            <a:t>Poniente</a:t>
          </a:r>
          <a:endParaRPr lang="es-MX" altLang="es-MX" sz="1200" dirty="0" smtClean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 smtClean="0"/>
            <a:t>Área Operativa</a:t>
          </a:r>
          <a:endParaRPr lang="es-ES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200" dirty="0" smtClean="0"/>
            <a:t>Policías 1ro(a)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200" dirty="0" smtClean="0"/>
            <a:t>Policías </a:t>
          </a:r>
          <a:r>
            <a:rPr lang="es-MX" altLang="es-MX" sz="1200" dirty="0" smtClean="0"/>
            <a:t>2do(a)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200" dirty="0" smtClean="0"/>
            <a:t>Policías </a:t>
          </a:r>
          <a:r>
            <a:rPr lang="es-MX" altLang="es-MX" sz="1200" dirty="0" smtClean="0"/>
            <a:t>3ro(a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80C91609-4155-490D-A93A-2840363F77EF}">
      <dgm:prSet custT="1"/>
      <dgm:spPr/>
      <dgm:t>
        <a:bodyPr/>
        <a:lstStyle/>
        <a:p>
          <a:r>
            <a:rPr lang="es-MX" altLang="es-MX" sz="1200" dirty="0" smtClean="0"/>
            <a:t>Zona Centro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F54BA082-7E9A-4A57-A5BA-D3F087A433C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200" dirty="0" smtClean="0"/>
            <a:t>Policía 1ero(a)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/>
            <a:t>Policías </a:t>
          </a:r>
          <a:r>
            <a:rPr lang="es-MX" sz="1200" dirty="0" smtClean="0"/>
            <a:t>2do(a)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/>
            <a:t>Policías </a:t>
          </a:r>
          <a:r>
            <a:rPr lang="es-MX" sz="1200" dirty="0" smtClean="0"/>
            <a:t>3ro(a)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200" dirty="0" smtClean="0"/>
            <a:t>Policía</a:t>
          </a:r>
          <a:endParaRPr lang="es-MX" altLang="es-MX" sz="1200" dirty="0" smtClean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8A3DAA1F-8AC2-4E6A-992D-DEF58EDD21F9}">
      <dgm:prSet custT="1"/>
      <dgm:spPr/>
      <dgm:t>
        <a:bodyPr/>
        <a:lstStyle/>
        <a:p>
          <a:r>
            <a:rPr lang="es-MX" altLang="es-MX" sz="1200" dirty="0" smtClean="0"/>
            <a:t>Policías</a:t>
          </a:r>
          <a:endParaRPr lang="es-ES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endParaRPr lang="es-ES" sz="1200" dirty="0"/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endParaRPr lang="es-ES" sz="1200" dirty="0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 smtClean="0"/>
            <a:t>Jefe(a) de la Zona </a:t>
          </a:r>
          <a:r>
            <a:rPr lang="es-MX" altLang="es-MX" sz="1200" dirty="0" smtClean="0"/>
            <a:t>Oriente</a:t>
          </a:r>
          <a:endParaRPr lang="es-MX" altLang="es-MX" sz="1200" dirty="0" smtClean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CEF2554B-6A02-445D-A342-75456C59790E}">
      <dgm:prSet custT="1"/>
      <dgm:spPr/>
      <dgm:t>
        <a:bodyPr/>
        <a:lstStyle/>
        <a:p>
          <a:r>
            <a:rPr lang="es-MX" altLang="es-MX" sz="1200" dirty="0" smtClean="0"/>
            <a:t>Policías</a:t>
          </a:r>
          <a:endParaRPr lang="es-ES" sz="1200" dirty="0"/>
        </a:p>
      </dgm:t>
    </dgm:pt>
    <dgm:pt modelId="{12D09E25-6495-4F01-9CEA-A891F0BA04C9}" type="parTrans" cxnId="{43C6DBF0-8AA5-4BF0-AB46-E526C3DD7CE7}">
      <dgm:prSet/>
      <dgm:spPr/>
      <dgm:t>
        <a:bodyPr/>
        <a:lstStyle/>
        <a:p>
          <a:endParaRPr lang="es-ES" sz="1200" dirty="0"/>
        </a:p>
      </dgm:t>
    </dgm:pt>
    <dgm:pt modelId="{06A32F39-1783-4F91-84A2-F6DCF6C64C7A}" type="sibTrans" cxnId="{43C6DBF0-8AA5-4BF0-AB46-E526C3DD7CE7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r>
            <a:rPr lang="es-MX" altLang="es-MX" sz="1200" dirty="0" smtClean="0"/>
            <a:t>Policía 2do(a)</a:t>
          </a:r>
        </a:p>
        <a:p>
          <a:r>
            <a:rPr lang="es-MX" altLang="es-MX" sz="1200" dirty="0" smtClean="0"/>
            <a:t>Policías </a:t>
          </a:r>
          <a:r>
            <a:rPr lang="es-MX" altLang="es-MX" sz="1200" dirty="0" smtClean="0"/>
            <a:t>3ro(a</a:t>
          </a:r>
          <a:r>
            <a:rPr lang="es-MX" altLang="es-MX" sz="1200" dirty="0" smtClean="0"/>
            <a:t>)</a:t>
          </a:r>
          <a:endParaRPr lang="es-MX" altLang="es-MX" sz="1200" dirty="0" smtClean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577011CC-C1BA-4924-BBF8-34ECEEC1FD90}">
      <dgm:prSet custT="1"/>
      <dgm:spPr/>
      <dgm:t>
        <a:bodyPr/>
        <a:lstStyle/>
        <a:p>
          <a:r>
            <a:rPr lang="es-MX" altLang="es-MX" sz="1200" dirty="0" smtClean="0"/>
            <a:t>Policías</a:t>
          </a:r>
          <a:endParaRPr lang="es-ES" sz="1200" dirty="0"/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endParaRPr lang="es-ES" sz="1200" dirty="0"/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endParaRPr lang="es-ES" sz="120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10491" custScaleY="760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3" custScaleY="658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FA641218-B59B-4AC9-8D8C-AEA992899D24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MX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B7121B46-A2BE-4117-A06F-C35EC7E44BD5}" type="pres">
      <dgm:prSet presAssocID="{2EC3689C-7BAA-4D8B-9BFA-26FA5F5F11A6}" presName="rootComposite" presStyleCnt="0"/>
      <dgm:spPr/>
      <dgm:t>
        <a:bodyPr/>
        <a:lstStyle/>
        <a:p>
          <a:endParaRPr lang="es-ES"/>
        </a:p>
      </dgm:t>
    </dgm:pt>
    <dgm:pt modelId="{9EF5B1E7-4642-446F-802A-010E77A6D315}" type="pres">
      <dgm:prSet presAssocID="{2EC3689C-7BAA-4D8B-9BFA-26FA5F5F11A6}" presName="rootText" presStyleLbl="node3" presStyleIdx="0" presStyleCnt="3" custScaleX="139119" custScaleY="2860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  <dgm:t>
        <a:bodyPr/>
        <a:lstStyle/>
        <a:p>
          <a:endParaRPr lang="es-ES"/>
        </a:p>
      </dgm:t>
    </dgm:pt>
    <dgm:pt modelId="{520A308D-5512-4951-B79E-17D72A866BB4}" type="pres">
      <dgm:prSet presAssocID="{5979AF19-E7C8-409C-BD7E-4EF49B93CC3A}" presName="Name35" presStyleLbl="parChTrans1D4" presStyleIdx="0" presStyleCnt="3"/>
      <dgm:spPr/>
      <dgm:t>
        <a:bodyPr/>
        <a:lstStyle/>
        <a:p>
          <a:endParaRPr lang="es-MX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31D0FAB-8025-4C82-81B6-7FE1C116B7F8}" type="pres">
      <dgm:prSet presAssocID="{8A3DAA1F-8AC2-4E6A-992D-DEF58EDD21F9}" presName="rootComposite" presStyleCnt="0"/>
      <dgm:spPr/>
      <dgm:t>
        <a:bodyPr/>
        <a:lstStyle/>
        <a:p>
          <a:endParaRPr lang="es-ES"/>
        </a:p>
      </dgm:t>
    </dgm:pt>
    <dgm:pt modelId="{676B065B-52F5-4142-AD91-1C77325095B5}" type="pres">
      <dgm:prSet presAssocID="{8A3DAA1F-8AC2-4E6A-992D-DEF58EDD21F9}" presName="rootText" presStyleLbl="node4" presStyleIdx="0" presStyleCnt="3" custScaleX="105057" custScaleY="57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4" presStyleIdx="0" presStyleCnt="3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  <dgm:t>
        <a:bodyPr/>
        <a:lstStyle/>
        <a:p>
          <a:endParaRPr lang="es-ES"/>
        </a:p>
      </dgm:t>
    </dgm:pt>
    <dgm:pt modelId="{20BDDAFD-70F0-484D-A6A6-3060A7A6FF75}" type="pres">
      <dgm:prSet presAssocID="{8A3DAA1F-8AC2-4E6A-992D-DEF58EDD21F9}" presName="hierChild5" presStyleCnt="0"/>
      <dgm:spPr/>
      <dgm:t>
        <a:bodyPr/>
        <a:lstStyle/>
        <a:p>
          <a:endParaRPr lang="es-ES"/>
        </a:p>
      </dgm:t>
    </dgm:pt>
    <dgm:pt modelId="{D3CC1EF0-B066-49DF-9149-C52533FB5920}" type="pres">
      <dgm:prSet presAssocID="{2EC3689C-7BAA-4D8B-9BFA-26FA5F5F11A6}" presName="hierChild5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12FB5CC2-3F72-4AC8-AF94-50272EAD0FAB}" type="pres">
      <dgm:prSet presAssocID="{2A362D5D-A3DA-4F6C-8849-2A8C51EEB6D2}" presName="Name37" presStyleLbl="parChTrans1D2" presStyleIdx="1" presStyleCnt="3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AC57EB8E-F8F8-49E5-AB3B-101A503E7149}" type="pres">
      <dgm:prSet presAssocID="{80C91609-4155-490D-A93A-2840363F77EF}" presName="rootComposite" presStyleCnt="0"/>
      <dgm:spPr/>
      <dgm:t>
        <a:bodyPr/>
        <a:lstStyle/>
        <a:p>
          <a:endParaRPr lang="es-ES"/>
        </a:p>
      </dgm:t>
    </dgm:pt>
    <dgm:pt modelId="{0E4A1FB2-B936-4A45-9B17-4DC72B6EC80F}" type="pres">
      <dgm:prSet presAssocID="{80C91609-4155-490D-A93A-2840363F77EF}" presName="rootText" presStyleLbl="node2" presStyleIdx="1" presStyleCnt="3" custScaleY="658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3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  <dgm:t>
        <a:bodyPr/>
        <a:lstStyle/>
        <a:p>
          <a:endParaRPr lang="es-ES"/>
        </a:p>
      </dgm:t>
    </dgm:pt>
    <dgm:pt modelId="{FC7541B4-6136-45CB-8770-663459A25598}" type="pres">
      <dgm:prSet presAssocID="{4E50255E-3688-405A-9938-0EC4F736299F}" presName="Name35" presStyleLbl="parChTrans1D3" presStyleIdx="1" presStyleCnt="3"/>
      <dgm:spPr/>
      <dgm:t>
        <a:bodyPr/>
        <a:lstStyle/>
        <a:p>
          <a:endParaRPr lang="es-MX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7D7A4CB1-F031-4828-90A7-49C8EAC41E1E}" type="pres">
      <dgm:prSet presAssocID="{F54BA082-7E9A-4A57-A5BA-D3F087A433CC}" presName="rootComposite" presStyleCnt="0"/>
      <dgm:spPr/>
      <dgm:t>
        <a:bodyPr/>
        <a:lstStyle/>
        <a:p>
          <a:endParaRPr lang="es-ES"/>
        </a:p>
      </dgm:t>
    </dgm:pt>
    <dgm:pt modelId="{B651DCB6-AAF6-4973-9416-A5FBDCD184AD}" type="pres">
      <dgm:prSet presAssocID="{F54BA082-7E9A-4A57-A5BA-D3F087A433CC}" presName="rootText" presStyleLbl="node3" presStyleIdx="1" presStyleCnt="3" custScaleX="155142" custScaleY="2860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1" presStyleCnt="3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  <dgm:t>
        <a:bodyPr/>
        <a:lstStyle/>
        <a:p>
          <a:endParaRPr lang="es-ES"/>
        </a:p>
      </dgm:t>
    </dgm:pt>
    <dgm:pt modelId="{1AD8507E-CC6A-49E8-99C2-D5E0345B6735}" type="pres">
      <dgm:prSet presAssocID="{12D09E25-6495-4F01-9CEA-A891F0BA04C9}" presName="Name35" presStyleLbl="parChTrans1D4" presStyleIdx="1" presStyleCnt="3"/>
      <dgm:spPr/>
      <dgm:t>
        <a:bodyPr/>
        <a:lstStyle/>
        <a:p>
          <a:endParaRPr lang="es-MX"/>
        </a:p>
      </dgm:t>
    </dgm:pt>
    <dgm:pt modelId="{F6686415-37F0-4CAD-B01F-32A1BAD3482F}" type="pres">
      <dgm:prSet presAssocID="{CEF2554B-6A02-445D-A342-75456C59790E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A2BFA26-755A-46C2-B14B-0EBE69189544}" type="pres">
      <dgm:prSet presAssocID="{CEF2554B-6A02-445D-A342-75456C59790E}" presName="rootComposite" presStyleCnt="0"/>
      <dgm:spPr/>
      <dgm:t>
        <a:bodyPr/>
        <a:lstStyle/>
        <a:p>
          <a:endParaRPr lang="es-ES"/>
        </a:p>
      </dgm:t>
    </dgm:pt>
    <dgm:pt modelId="{47534EF4-1B7B-4FDF-ACD3-ECDA86C17442}" type="pres">
      <dgm:prSet presAssocID="{CEF2554B-6A02-445D-A342-75456C59790E}" presName="rootText" presStyleLbl="node4" presStyleIdx="1" presStyleCnt="3" custScaleX="105057" custScaleY="57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465157-D4C7-42BA-92F4-C5C9A30E3831}" type="pres">
      <dgm:prSet presAssocID="{CEF2554B-6A02-445D-A342-75456C59790E}" presName="rootConnector" presStyleLbl="node4" presStyleIdx="1" presStyleCnt="3"/>
      <dgm:spPr/>
      <dgm:t>
        <a:bodyPr/>
        <a:lstStyle/>
        <a:p>
          <a:endParaRPr lang="es-ES"/>
        </a:p>
      </dgm:t>
    </dgm:pt>
    <dgm:pt modelId="{F20E03B6-222C-44A1-992F-0DD2773E288A}" type="pres">
      <dgm:prSet presAssocID="{CEF2554B-6A02-445D-A342-75456C59790E}" presName="hierChild4" presStyleCnt="0"/>
      <dgm:spPr/>
      <dgm:t>
        <a:bodyPr/>
        <a:lstStyle/>
        <a:p>
          <a:endParaRPr lang="es-ES"/>
        </a:p>
      </dgm:t>
    </dgm:pt>
    <dgm:pt modelId="{712E0EE9-C22E-4271-929A-4F528FCF8B99}" type="pres">
      <dgm:prSet presAssocID="{CEF2554B-6A02-445D-A342-75456C59790E}" presName="hierChild5" presStyleCnt="0"/>
      <dgm:spPr/>
      <dgm:t>
        <a:bodyPr/>
        <a:lstStyle/>
        <a:p>
          <a:endParaRPr lang="es-ES"/>
        </a:p>
      </dgm:t>
    </dgm:pt>
    <dgm:pt modelId="{8D376A21-B1DE-43F8-8909-9B447CA773F2}" type="pres">
      <dgm:prSet presAssocID="{F54BA082-7E9A-4A57-A5BA-D3F087A433CC}" presName="hierChild5" presStyleCnt="0"/>
      <dgm:spPr/>
      <dgm:t>
        <a:bodyPr/>
        <a:lstStyle/>
        <a:p>
          <a:endParaRPr lang="es-ES"/>
        </a:p>
      </dgm:t>
    </dgm:pt>
    <dgm:pt modelId="{4F6E22EF-9940-4E6D-8F89-9A1FB953EB04}" type="pres">
      <dgm:prSet presAssocID="{80C91609-4155-490D-A93A-2840363F77EF}" presName="hierChild5" presStyleCnt="0"/>
      <dgm:spPr/>
      <dgm:t>
        <a:bodyPr/>
        <a:lstStyle/>
        <a:p>
          <a:endParaRPr lang="es-ES"/>
        </a:p>
      </dgm:t>
    </dgm:pt>
    <dgm:pt modelId="{E67FFFE6-37F7-4DBC-A1F3-0D8A905A2EB0}" type="pres">
      <dgm:prSet presAssocID="{8D68EF15-F857-4A2D-BC0F-9D2136394EF6}" presName="Name37" presStyleLbl="parChTrans1D2" presStyleIdx="2" presStyleCnt="3"/>
      <dgm:spPr/>
      <dgm:t>
        <a:bodyPr/>
        <a:lstStyle/>
        <a:p>
          <a:endParaRPr lang="es-MX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E9AE4072-A8DC-4C79-8BB8-44CFEBF80B08}" type="pres">
      <dgm:prSet presAssocID="{8F9B962E-1A76-4DB3-8E18-81A971FBB424}" presName="rootComposite" presStyleCnt="0"/>
      <dgm:spPr/>
      <dgm:t>
        <a:bodyPr/>
        <a:lstStyle/>
        <a:p>
          <a:endParaRPr lang="es-ES"/>
        </a:p>
      </dgm:t>
    </dgm:pt>
    <dgm:pt modelId="{D43A949E-161F-4CB6-8E08-C22964D4E9ED}" type="pres">
      <dgm:prSet presAssocID="{8F9B962E-1A76-4DB3-8E18-81A971FBB424}" presName="rootText" presStyleLbl="node2" presStyleIdx="2" presStyleCnt="3" custScaleY="658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3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  <dgm:t>
        <a:bodyPr/>
        <a:lstStyle/>
        <a:p>
          <a:endParaRPr lang="es-ES"/>
        </a:p>
      </dgm:t>
    </dgm:pt>
    <dgm:pt modelId="{2C2DBB68-6F0F-46A2-8851-30502E376B4D}" type="pres">
      <dgm:prSet presAssocID="{1F1AD0A3-D7C4-4B4E-80A7-E2621A72994E}" presName="Name35" presStyleLbl="parChTrans1D3" presStyleIdx="2" presStyleCnt="3"/>
      <dgm:spPr/>
      <dgm:t>
        <a:bodyPr/>
        <a:lstStyle/>
        <a:p>
          <a:endParaRPr lang="es-MX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662C9496-EA97-48EC-A36D-A6FF2448E440}" type="pres">
      <dgm:prSet presAssocID="{513ABDC6-58B7-417A-A67E-740021A77F2B}" presName="rootComposite" presStyleCnt="0"/>
      <dgm:spPr/>
      <dgm:t>
        <a:bodyPr/>
        <a:lstStyle/>
        <a:p>
          <a:endParaRPr lang="es-ES"/>
        </a:p>
      </dgm:t>
    </dgm:pt>
    <dgm:pt modelId="{DD8A29F5-D042-4749-8AE9-1CA72A60AD2C}" type="pres">
      <dgm:prSet presAssocID="{513ABDC6-58B7-417A-A67E-740021A77F2B}" presName="rootText" presStyleLbl="node3" presStyleIdx="2" presStyleCnt="3" custScaleX="139119" custScaleY="2860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  <dgm:t>
        <a:bodyPr/>
        <a:lstStyle/>
        <a:p>
          <a:endParaRPr lang="es-ES"/>
        </a:p>
      </dgm:t>
    </dgm:pt>
    <dgm:pt modelId="{2C5BE302-AF4B-4D1B-AF8E-3B42BE99FCC0}" type="pres">
      <dgm:prSet presAssocID="{BF3E0D77-B4B1-4899-A1CE-BDD510C85116}" presName="Name35" presStyleLbl="parChTrans1D4" presStyleIdx="2" presStyleCnt="3"/>
      <dgm:spPr/>
      <dgm:t>
        <a:bodyPr/>
        <a:lstStyle/>
        <a:p>
          <a:endParaRPr lang="es-MX"/>
        </a:p>
      </dgm:t>
    </dgm:pt>
    <dgm:pt modelId="{EEA6541F-C27A-491F-A42D-60CEE0B7C87B}" type="pres">
      <dgm:prSet presAssocID="{577011CC-C1BA-4924-BBF8-34ECEEC1FD90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586B45E-6E31-44B5-90F3-1C56AF2C4AB2}" type="pres">
      <dgm:prSet presAssocID="{577011CC-C1BA-4924-BBF8-34ECEEC1FD90}" presName="rootComposite" presStyleCnt="0"/>
      <dgm:spPr/>
      <dgm:t>
        <a:bodyPr/>
        <a:lstStyle/>
        <a:p>
          <a:endParaRPr lang="es-ES"/>
        </a:p>
      </dgm:t>
    </dgm:pt>
    <dgm:pt modelId="{2A510A22-CF32-47FD-BC41-4E00F3C4B7C0}" type="pres">
      <dgm:prSet presAssocID="{577011CC-C1BA-4924-BBF8-34ECEEC1FD90}" presName="rootText" presStyleLbl="node4" presStyleIdx="2" presStyleCnt="3" custScaleX="105057" custScaleY="57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652C76-7E8A-4205-9A6B-024484E74241}" type="pres">
      <dgm:prSet presAssocID="{577011CC-C1BA-4924-BBF8-34ECEEC1FD90}" presName="rootConnector" presStyleLbl="node4" presStyleIdx="2" presStyleCnt="3"/>
      <dgm:spPr/>
      <dgm:t>
        <a:bodyPr/>
        <a:lstStyle/>
        <a:p>
          <a:endParaRPr lang="es-ES"/>
        </a:p>
      </dgm:t>
    </dgm:pt>
    <dgm:pt modelId="{E2C449E3-8257-401C-AC2B-0B4881F57F3F}" type="pres">
      <dgm:prSet presAssocID="{577011CC-C1BA-4924-BBF8-34ECEEC1FD90}" presName="hierChild4" presStyleCnt="0"/>
      <dgm:spPr/>
      <dgm:t>
        <a:bodyPr/>
        <a:lstStyle/>
        <a:p>
          <a:endParaRPr lang="es-ES"/>
        </a:p>
      </dgm:t>
    </dgm:pt>
    <dgm:pt modelId="{9C635FDD-188D-4ECA-A46A-61554E7DC79C}" type="pres">
      <dgm:prSet presAssocID="{577011CC-C1BA-4924-BBF8-34ECEEC1FD90}" presName="hierChild5" presStyleCnt="0"/>
      <dgm:spPr/>
      <dgm:t>
        <a:bodyPr/>
        <a:lstStyle/>
        <a:p>
          <a:endParaRPr lang="es-ES"/>
        </a:p>
      </dgm:t>
    </dgm:pt>
    <dgm:pt modelId="{A1ACE6FD-AEF8-4072-B9B4-3381BCB33897}" type="pres">
      <dgm:prSet presAssocID="{513ABDC6-58B7-417A-A67E-740021A77F2B}" presName="hierChild5" presStyleCnt="0"/>
      <dgm:spPr/>
      <dgm:t>
        <a:bodyPr/>
        <a:lstStyle/>
        <a:p>
          <a:endParaRPr lang="es-ES"/>
        </a:p>
      </dgm:t>
    </dgm:pt>
    <dgm:pt modelId="{E706558A-61DE-4325-B74B-5A12FE9314CC}" type="pres">
      <dgm:prSet presAssocID="{8F9B962E-1A76-4DB3-8E18-81A971FBB424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73ACC20-D119-44AF-B55E-EC0CFBF3A770}" type="presOf" srcId="{5979AF19-E7C8-409C-BD7E-4EF49B93CC3A}" destId="{520A308D-5512-4951-B79E-17D72A866BB4}" srcOrd="0" destOrd="0" presId="urn:microsoft.com/office/officeart/2005/8/layout/orgChart1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5ECF51F1-7DA9-4CEA-9442-CEA2F54E736C}" type="presOf" srcId="{577011CC-C1BA-4924-BBF8-34ECEEC1FD90}" destId="{2A510A22-CF32-47FD-BC41-4E00F3C4B7C0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FC612626-7F5E-4200-B62A-78E219AB0C20}" type="presOf" srcId="{CEF2554B-6A02-445D-A342-75456C59790E}" destId="{2D465157-D4C7-42BA-92F4-C5C9A30E3831}" srcOrd="1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D276A76B-49E4-4DE0-BA06-86398277C798}" type="presOf" srcId="{CEF2554B-6A02-445D-A342-75456C59790E}" destId="{47534EF4-1B7B-4FDF-ACD3-ECDA86C17442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7031EDC5-E61B-4B36-9C23-E2501264F1A3}" type="presOf" srcId="{BF3E0D77-B4B1-4899-A1CE-BDD510C85116}" destId="{2C5BE302-AF4B-4D1B-AF8E-3B42BE99FCC0}" srcOrd="0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6B33A6FB-6ED1-4130-8102-03C88F024B9F}" srcId="{513ABDC6-58B7-417A-A67E-740021A77F2B}" destId="{577011CC-C1BA-4924-BBF8-34ECEEC1FD90}" srcOrd="0" destOrd="0" parTransId="{BF3E0D77-B4B1-4899-A1CE-BDD510C85116}" sibTransId="{30700B08-D908-4EDB-AB7C-ABE4C4C153F2}"/>
    <dgm:cxn modelId="{8FBFC487-E765-4979-B980-B90670C4097D}" type="presOf" srcId="{12D09E25-6495-4F01-9CEA-A891F0BA04C9}" destId="{1AD8507E-CC6A-49E8-99C2-D5E0345B6735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43C6DBF0-8AA5-4BF0-AB46-E526C3DD7CE7}" srcId="{F54BA082-7E9A-4A57-A5BA-D3F087A433CC}" destId="{CEF2554B-6A02-445D-A342-75456C59790E}" srcOrd="0" destOrd="0" parTransId="{12D09E25-6495-4F01-9CEA-A891F0BA04C9}" sibTransId="{06A32F39-1783-4F91-84A2-F6DCF6C64C7A}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81141F4C-F8B1-4AAE-B766-FBA914A988FD}" type="presOf" srcId="{8A3DAA1F-8AC2-4E6A-992D-DEF58EDD21F9}" destId="{676B065B-52F5-4142-AD91-1C77325095B5}" srcOrd="0" destOrd="0" presId="urn:microsoft.com/office/officeart/2005/8/layout/orgChart1"/>
    <dgm:cxn modelId="{18B9A227-E648-4B8C-8266-20B8C6FCFE04}" type="presOf" srcId="{8A3DAA1F-8AC2-4E6A-992D-DEF58EDD21F9}" destId="{887E46D8-0152-4CB9-A869-6D4A54368B77}" srcOrd="1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68E5C239-2175-4B08-9249-0A517ED7CC85}" type="presOf" srcId="{577011CC-C1BA-4924-BBF8-34ECEEC1FD90}" destId="{B2652C76-7E8A-4205-9A6B-024484E74241}" srcOrd="1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078C16A2-74D9-41E5-8BE6-A08163C61C1E}" type="presParOf" srcId="{6C8B4CA9-8A6B-4839-9B95-F2F66954329E}" destId="{520A308D-5512-4951-B79E-17D72A866BB4}" srcOrd="0" destOrd="0" presId="urn:microsoft.com/office/officeart/2005/8/layout/orgChart1"/>
    <dgm:cxn modelId="{23754514-7B38-4E4A-AEE6-4CB4386D7123}" type="presParOf" srcId="{6C8B4CA9-8A6B-4839-9B95-F2F66954329E}" destId="{F8C48E6E-612E-48DE-BB88-5057B5F2CB7D}" srcOrd="1" destOrd="0" presId="urn:microsoft.com/office/officeart/2005/8/layout/orgChart1"/>
    <dgm:cxn modelId="{919B42DA-BD74-45B6-BBC8-6059E7E300B4}" type="presParOf" srcId="{F8C48E6E-612E-48DE-BB88-5057B5F2CB7D}" destId="{631D0FAB-8025-4C82-81B6-7FE1C116B7F8}" srcOrd="0" destOrd="0" presId="urn:microsoft.com/office/officeart/2005/8/layout/orgChart1"/>
    <dgm:cxn modelId="{2B0AC25A-FF3E-443A-BFF2-7EAC8E783CE7}" type="presParOf" srcId="{631D0FAB-8025-4C82-81B6-7FE1C116B7F8}" destId="{676B065B-52F5-4142-AD91-1C77325095B5}" srcOrd="0" destOrd="0" presId="urn:microsoft.com/office/officeart/2005/8/layout/orgChart1"/>
    <dgm:cxn modelId="{17C9EB4D-C1BA-46CE-BFBF-CCF61DFA37D2}" type="presParOf" srcId="{631D0FAB-8025-4C82-81B6-7FE1C116B7F8}" destId="{887E46D8-0152-4CB9-A869-6D4A54368B77}" srcOrd="1" destOrd="0" presId="urn:microsoft.com/office/officeart/2005/8/layout/orgChart1"/>
    <dgm:cxn modelId="{E275E764-DF40-48A2-8D00-6356FC48FAB8}" type="presParOf" srcId="{F8C48E6E-612E-48DE-BB88-5057B5F2CB7D}" destId="{39CC2905-99FB-410A-A7C1-BD5294C8156E}" srcOrd="1" destOrd="0" presId="urn:microsoft.com/office/officeart/2005/8/layout/orgChart1"/>
    <dgm:cxn modelId="{7BAD99AF-1F31-49E5-AF81-9763B92F0813}" type="presParOf" srcId="{F8C48E6E-612E-48DE-BB88-5057B5F2CB7D}" destId="{20BDDAFD-70F0-484D-A6A6-3060A7A6FF75}" srcOrd="2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DFDEC215-E614-4E9B-899B-8EB2CCC3EEEF}" type="presParOf" srcId="{5D342304-3742-4A0E-8D51-D5CB71D11E9D}" destId="{1AD8507E-CC6A-49E8-99C2-D5E0345B6735}" srcOrd="0" destOrd="0" presId="urn:microsoft.com/office/officeart/2005/8/layout/orgChart1"/>
    <dgm:cxn modelId="{87DA0309-4C30-4E35-ACB7-8175A4EC6B01}" type="presParOf" srcId="{5D342304-3742-4A0E-8D51-D5CB71D11E9D}" destId="{F6686415-37F0-4CAD-B01F-32A1BAD3482F}" srcOrd="1" destOrd="0" presId="urn:microsoft.com/office/officeart/2005/8/layout/orgChart1"/>
    <dgm:cxn modelId="{ED26EC86-9F62-4EE7-B797-EC6C1C9DC738}" type="presParOf" srcId="{F6686415-37F0-4CAD-B01F-32A1BAD3482F}" destId="{5A2BFA26-755A-46C2-B14B-0EBE69189544}" srcOrd="0" destOrd="0" presId="urn:microsoft.com/office/officeart/2005/8/layout/orgChart1"/>
    <dgm:cxn modelId="{63072A8C-6804-4583-8B14-0F1EE048EEE5}" type="presParOf" srcId="{5A2BFA26-755A-46C2-B14B-0EBE69189544}" destId="{47534EF4-1B7B-4FDF-ACD3-ECDA86C17442}" srcOrd="0" destOrd="0" presId="urn:microsoft.com/office/officeart/2005/8/layout/orgChart1"/>
    <dgm:cxn modelId="{93C6A449-4336-4637-8B6A-907CEE382847}" type="presParOf" srcId="{5A2BFA26-755A-46C2-B14B-0EBE69189544}" destId="{2D465157-D4C7-42BA-92F4-C5C9A30E3831}" srcOrd="1" destOrd="0" presId="urn:microsoft.com/office/officeart/2005/8/layout/orgChart1"/>
    <dgm:cxn modelId="{77AADA2D-F4F4-47BA-AB1D-298D3121D9DC}" type="presParOf" srcId="{F6686415-37F0-4CAD-B01F-32A1BAD3482F}" destId="{F20E03B6-222C-44A1-992F-0DD2773E288A}" srcOrd="1" destOrd="0" presId="urn:microsoft.com/office/officeart/2005/8/layout/orgChart1"/>
    <dgm:cxn modelId="{C6DD8183-FBEB-4519-BB80-27E17953355E}" type="presParOf" srcId="{F6686415-37F0-4CAD-B01F-32A1BAD3482F}" destId="{712E0EE9-C22E-4271-929A-4F528FCF8B99}" srcOrd="2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A903E6E-542E-46BB-820B-0AFC8577D7B5}" type="presParOf" srcId="{27771CD2-2E56-4B03-A7B5-367C062ACBC1}" destId="{2C5BE302-AF4B-4D1B-AF8E-3B42BE99FCC0}" srcOrd="0" destOrd="0" presId="urn:microsoft.com/office/officeart/2005/8/layout/orgChart1"/>
    <dgm:cxn modelId="{88CEFBDC-A3C9-46BC-9181-5D21575E7686}" type="presParOf" srcId="{27771CD2-2E56-4B03-A7B5-367C062ACBC1}" destId="{EEA6541F-C27A-491F-A42D-60CEE0B7C87B}" srcOrd="1" destOrd="0" presId="urn:microsoft.com/office/officeart/2005/8/layout/orgChart1"/>
    <dgm:cxn modelId="{5A36D2F9-017C-4485-929A-BABA35C5E247}" type="presParOf" srcId="{EEA6541F-C27A-491F-A42D-60CEE0B7C87B}" destId="{A586B45E-6E31-44B5-90F3-1C56AF2C4AB2}" srcOrd="0" destOrd="0" presId="urn:microsoft.com/office/officeart/2005/8/layout/orgChart1"/>
    <dgm:cxn modelId="{7CEAA5DB-B235-4BA6-8836-A71A383EF04A}" type="presParOf" srcId="{A586B45E-6E31-44B5-90F3-1C56AF2C4AB2}" destId="{2A510A22-CF32-47FD-BC41-4E00F3C4B7C0}" srcOrd="0" destOrd="0" presId="urn:microsoft.com/office/officeart/2005/8/layout/orgChart1"/>
    <dgm:cxn modelId="{DCBAE062-7605-4F71-9795-DD788A919C06}" type="presParOf" srcId="{A586B45E-6E31-44B5-90F3-1C56AF2C4AB2}" destId="{B2652C76-7E8A-4205-9A6B-024484E74241}" srcOrd="1" destOrd="0" presId="urn:microsoft.com/office/officeart/2005/8/layout/orgChart1"/>
    <dgm:cxn modelId="{CA898104-0EC8-4F67-8780-AFF997674E14}" type="presParOf" srcId="{EEA6541F-C27A-491F-A42D-60CEE0B7C87B}" destId="{E2C449E3-8257-401C-AC2B-0B4881F57F3F}" srcOrd="1" destOrd="0" presId="urn:microsoft.com/office/officeart/2005/8/layout/orgChart1"/>
    <dgm:cxn modelId="{3F12F3CB-06B2-4F51-A8C4-C7B5D863610A}" type="presParOf" srcId="{EEA6541F-C27A-491F-A42D-60CEE0B7C87B}" destId="{9C635FDD-188D-4ECA-A46A-61554E7DC79C}" srcOrd="2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Jefe(a)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Reclusorios</a:t>
          </a:r>
          <a:endParaRPr lang="es-MX" altLang="es-MX" sz="1200" b="0" dirty="0" smtClean="0">
            <a:cs typeface="Arial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Encargados(as)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de </a:t>
          </a:r>
          <a:r>
            <a:rPr lang="es-MX" altLang="es-MX" sz="1200" b="0" dirty="0" smtClean="0">
              <a:cs typeface="Arial" charset="0"/>
            </a:rPr>
            <a:t>Turno</a:t>
          </a:r>
          <a:endParaRPr lang="es-MX" altLang="es-MX" sz="1200" b="0" dirty="0" smtClean="0">
            <a:cs typeface="Arial" charset="0"/>
          </a:endParaRP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Jefe(a)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Médicos(as</a:t>
          </a:r>
          <a:r>
            <a:rPr lang="es-MX" altLang="es-MX" sz="1200" b="0" dirty="0" smtClean="0">
              <a:cs typeface="Arial" charset="0"/>
            </a:rPr>
            <a:t>)</a:t>
          </a:r>
          <a:endParaRPr lang="es-MX" altLang="es-MX" sz="1200" b="0" dirty="0" smtClean="0">
            <a:cs typeface="Arial" charset="0"/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Médicos(as</a:t>
          </a:r>
          <a:r>
            <a:rPr lang="es-MX" altLang="es-MX" sz="1200" b="0" dirty="0" smtClean="0">
              <a:cs typeface="Arial" charset="0"/>
            </a:rPr>
            <a:t>)</a:t>
          </a:r>
          <a:endParaRPr lang="es-MX" altLang="es-MX" sz="1200" b="0" dirty="0" smtClean="0">
            <a:cs typeface="Arial" charset="0"/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0C91185E-A5BB-454E-8A23-88826D65B96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Supervisores(as</a:t>
          </a:r>
          <a:r>
            <a:rPr lang="es-MX" altLang="es-MX" sz="1200" b="0" dirty="0" smtClean="0">
              <a:cs typeface="Arial" charset="0"/>
            </a:rPr>
            <a:t>)</a:t>
          </a:r>
          <a:endParaRPr lang="es-MX" altLang="es-MX" sz="1200" b="0" dirty="0" smtClean="0">
            <a:cs typeface="Arial" charset="0"/>
          </a:endParaRPr>
        </a:p>
      </dgm:t>
    </dgm:pt>
    <dgm:pt modelId="{7A55B588-BFE1-446D-8B43-5544CE9581CC}" type="parTrans" cxnId="{59773F7C-2C15-4ED4-9519-386CAFAE0C9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CD9ECA43-5B89-4D55-93C2-660A71A75D83}" type="sibTrans" cxnId="{59773F7C-2C15-4ED4-9519-386CAFAE0C9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8AC6414F-5CB9-4AD0-A620-934C5FC9CBB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Custodios</a:t>
          </a:r>
          <a:endParaRPr lang="es-MX" altLang="es-MX" sz="1200" b="0" dirty="0" smtClean="0">
            <a:cs typeface="Arial" charset="0"/>
          </a:endParaRPr>
        </a:p>
      </dgm:t>
    </dgm:pt>
    <dgm:pt modelId="{150A40C0-AB88-41C6-9272-2677356C32E5}" type="parTrans" cxnId="{DFA0BABA-3B0A-45FC-86E1-10A9454E4B3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C44F203-C8BE-4D22-B09F-A652D77D0B0A}" type="sibTrans" cxnId="{DFA0BABA-3B0A-45FC-86E1-10A9454E4B3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Área de Reclusorios</a:t>
          </a:r>
          <a:endParaRPr lang="es-ES" sz="1200" b="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A15FBA2B-7AAA-4593-A287-168E70F88188}" type="pres">
      <dgm:prSet presAssocID="{9DEA55C1-E59C-4B5B-90DC-1D0B54C2B20C}" presName="rootComposite1" presStyleCnt="0"/>
      <dgm:spPr/>
      <dgm:t>
        <a:bodyPr/>
        <a:lstStyle/>
        <a:p>
          <a:endParaRPr lang="es-ES"/>
        </a:p>
      </dgm:t>
    </dgm:pt>
    <dgm:pt modelId="{86D99192-4F64-487A-BE9B-B4D3790AE7BC}" type="pres">
      <dgm:prSet presAssocID="{9DEA55C1-E59C-4B5B-90DC-1D0B54C2B20C}" presName="rootText1" presStyleLbl="node0" presStyleIdx="0" presStyleCnt="1" custScaleX="190174" custScaleY="117051" custLinFactNeighborY="-25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  <dgm:t>
        <a:bodyPr/>
        <a:lstStyle/>
        <a:p>
          <a:endParaRPr lang="es-ES"/>
        </a:p>
      </dgm:t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MX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14CB05A-8D64-4CEB-98C4-DA11CADF5EF5}" type="pres">
      <dgm:prSet presAssocID="{41568039-9809-4B2B-BA51-64E0E23C2BBE}" presName="rootComposite" presStyleCnt="0"/>
      <dgm:spPr/>
      <dgm:t>
        <a:bodyPr/>
        <a:lstStyle/>
        <a:p>
          <a:endParaRPr lang="es-ES"/>
        </a:p>
      </dgm:t>
    </dgm:pt>
    <dgm:pt modelId="{19FBE8A8-D4BA-45D1-97CD-FF1210CD856F}" type="pres">
      <dgm:prSet presAssocID="{41568039-9809-4B2B-BA51-64E0E23C2BBE}" presName="rootText" presStyleLbl="node2" presStyleIdx="0" presStyleCnt="2" custScaleX="135781" custScaleY="108625" custLinFactNeighborX="-4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  <dgm:t>
        <a:bodyPr/>
        <a:lstStyle/>
        <a:p>
          <a:endParaRPr lang="es-ES"/>
        </a:p>
      </dgm:t>
    </dgm:pt>
    <dgm:pt modelId="{FA641218-B59B-4AC9-8D8C-AEA992899D24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MX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B7121B46-A2BE-4117-A06F-C35EC7E44BD5}" type="pres">
      <dgm:prSet presAssocID="{2EC3689C-7BAA-4D8B-9BFA-26FA5F5F11A6}" presName="rootComposite" presStyleCnt="0"/>
      <dgm:spPr/>
      <dgm:t>
        <a:bodyPr/>
        <a:lstStyle/>
        <a:p>
          <a:endParaRPr lang="es-ES"/>
        </a:p>
      </dgm:t>
    </dgm:pt>
    <dgm:pt modelId="{9EF5B1E7-4642-446F-802A-010E77A6D315}" type="pres">
      <dgm:prSet presAssocID="{2EC3689C-7BAA-4D8B-9BFA-26FA5F5F11A6}" presName="rootText" presStyleLbl="node3" presStyleIdx="0" presStyleCnt="3" custScaleX="135451" custScaleY="128090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  <dgm:t>
        <a:bodyPr/>
        <a:lstStyle/>
        <a:p>
          <a:endParaRPr lang="es-ES"/>
        </a:p>
      </dgm:t>
    </dgm:pt>
    <dgm:pt modelId="{D3CC1EF0-B066-49DF-9149-C52533FB5920}" type="pres">
      <dgm:prSet presAssocID="{2EC3689C-7BAA-4D8B-9BFA-26FA5F5F11A6}" presName="hierChild5" presStyleCnt="0"/>
      <dgm:spPr/>
      <dgm:t>
        <a:bodyPr/>
        <a:lstStyle/>
        <a:p>
          <a:endParaRPr lang="es-ES"/>
        </a:p>
      </dgm:t>
    </dgm:pt>
    <dgm:pt modelId="{6B2AC130-DFD5-4289-858A-2D5CBBF9140D}" type="pres">
      <dgm:prSet presAssocID="{7A55B588-BFE1-446D-8B43-5544CE9581CC}" presName="Name35" presStyleLbl="parChTrans1D3" presStyleIdx="1" presStyleCnt="3"/>
      <dgm:spPr/>
      <dgm:t>
        <a:bodyPr/>
        <a:lstStyle/>
        <a:p>
          <a:endParaRPr lang="es-MX"/>
        </a:p>
      </dgm:t>
    </dgm:pt>
    <dgm:pt modelId="{4E4636C4-284D-423B-884A-6CA34715771F}" type="pres">
      <dgm:prSet presAssocID="{0C91185E-A5BB-454E-8A23-88826D65B962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904697D5-8968-4A83-A739-C11E2A00DFC3}" type="pres">
      <dgm:prSet presAssocID="{0C91185E-A5BB-454E-8A23-88826D65B962}" presName="rootComposite" presStyleCnt="0"/>
      <dgm:spPr/>
      <dgm:t>
        <a:bodyPr/>
        <a:lstStyle/>
        <a:p>
          <a:endParaRPr lang="es-ES"/>
        </a:p>
      </dgm:t>
    </dgm:pt>
    <dgm:pt modelId="{16B5BDFF-F3F9-455E-9A06-4FDFC9DB382B}" type="pres">
      <dgm:prSet presAssocID="{0C91185E-A5BB-454E-8A23-88826D65B962}" presName="rootText" presStyleLbl="node3" presStyleIdx="1" presStyleCnt="3" custScaleX="135481" custScaleY="128090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4C1450-DF60-4E32-B57A-CCB0C69C077A}" type="pres">
      <dgm:prSet presAssocID="{0C91185E-A5BB-454E-8A23-88826D65B962}" presName="rootConnector" presStyleLbl="node3" presStyleIdx="1" presStyleCnt="3"/>
      <dgm:spPr/>
      <dgm:t>
        <a:bodyPr/>
        <a:lstStyle/>
        <a:p>
          <a:endParaRPr lang="es-ES"/>
        </a:p>
      </dgm:t>
    </dgm:pt>
    <dgm:pt modelId="{D1646C4F-7295-4A14-A5F4-B3FB2525C319}" type="pres">
      <dgm:prSet presAssocID="{0C91185E-A5BB-454E-8A23-88826D65B962}" presName="hierChild4" presStyleCnt="0"/>
      <dgm:spPr/>
      <dgm:t>
        <a:bodyPr/>
        <a:lstStyle/>
        <a:p>
          <a:endParaRPr lang="es-ES"/>
        </a:p>
      </dgm:t>
    </dgm:pt>
    <dgm:pt modelId="{C1CAADBC-7242-4F4F-959F-BAD93FBF6928}" type="pres">
      <dgm:prSet presAssocID="{150A40C0-AB88-41C6-9272-2677356C32E5}" presName="Name35" presStyleLbl="parChTrans1D4" presStyleIdx="0" presStyleCnt="1"/>
      <dgm:spPr/>
      <dgm:t>
        <a:bodyPr/>
        <a:lstStyle/>
        <a:p>
          <a:endParaRPr lang="es-MX"/>
        </a:p>
      </dgm:t>
    </dgm:pt>
    <dgm:pt modelId="{08B2CCE8-7150-4465-9AF5-D5F96E0C79E7}" type="pres">
      <dgm:prSet presAssocID="{8AC6414F-5CB9-4AD0-A620-934C5FC9CBB4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335095C9-A8F9-4D0F-B0B6-3682BEA60AE3}" type="pres">
      <dgm:prSet presAssocID="{8AC6414F-5CB9-4AD0-A620-934C5FC9CBB4}" presName="rootComposite" presStyleCnt="0"/>
      <dgm:spPr/>
      <dgm:t>
        <a:bodyPr/>
        <a:lstStyle/>
        <a:p>
          <a:endParaRPr lang="es-ES"/>
        </a:p>
      </dgm:t>
    </dgm:pt>
    <dgm:pt modelId="{30FFB312-E2B7-4DAF-BC4F-35A9624DCD38}" type="pres">
      <dgm:prSet presAssocID="{8AC6414F-5CB9-4AD0-A620-934C5FC9CBB4}" presName="rootText" presStyleLbl="node4" presStyleIdx="0" presStyleCnt="1" custScaleX="151777" custScaleY="2141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664F09-EBDF-41A0-A04E-7CCB793DAC36}" type="pres">
      <dgm:prSet presAssocID="{8AC6414F-5CB9-4AD0-A620-934C5FC9CBB4}" presName="rootConnector" presStyleLbl="node4" presStyleIdx="0" presStyleCnt="1"/>
      <dgm:spPr/>
      <dgm:t>
        <a:bodyPr/>
        <a:lstStyle/>
        <a:p>
          <a:endParaRPr lang="es-ES"/>
        </a:p>
      </dgm:t>
    </dgm:pt>
    <dgm:pt modelId="{3668E568-1F5E-40A8-86B4-620C0C193A0F}" type="pres">
      <dgm:prSet presAssocID="{8AC6414F-5CB9-4AD0-A620-934C5FC9CBB4}" presName="hierChild4" presStyleCnt="0"/>
      <dgm:spPr/>
      <dgm:t>
        <a:bodyPr/>
        <a:lstStyle/>
        <a:p>
          <a:endParaRPr lang="es-ES"/>
        </a:p>
      </dgm:t>
    </dgm:pt>
    <dgm:pt modelId="{61B70F68-FFCC-4390-B36E-18BC9A9C6738}" type="pres">
      <dgm:prSet presAssocID="{8AC6414F-5CB9-4AD0-A620-934C5FC9CBB4}" presName="hierChild5" presStyleCnt="0"/>
      <dgm:spPr/>
      <dgm:t>
        <a:bodyPr/>
        <a:lstStyle/>
        <a:p>
          <a:endParaRPr lang="es-ES"/>
        </a:p>
      </dgm:t>
    </dgm:pt>
    <dgm:pt modelId="{E867B2FD-4BDF-4F87-9C02-E4BAF6D12A90}" type="pres">
      <dgm:prSet presAssocID="{0C91185E-A5BB-454E-8A23-88826D65B962}" presName="hierChild5" presStyleCnt="0"/>
      <dgm:spPr/>
      <dgm:t>
        <a:bodyPr/>
        <a:lstStyle/>
        <a:p>
          <a:endParaRPr lang="es-ES"/>
        </a:p>
      </dgm:t>
    </dgm:pt>
    <dgm:pt modelId="{05F5590B-53D8-4D19-A747-694F7E5C5F12}" type="pres">
      <dgm:prSet presAssocID="{41568039-9809-4B2B-BA51-64E0E23C2BBE}" presName="hierChild5" presStyleCnt="0"/>
      <dgm:spPr/>
      <dgm:t>
        <a:bodyPr/>
        <a:lstStyle/>
        <a:p>
          <a:endParaRPr lang="es-ES"/>
        </a:p>
      </dgm:t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MX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AC57EB8E-F8F8-49E5-AB3B-101A503E7149}" type="pres">
      <dgm:prSet presAssocID="{80C91609-4155-490D-A93A-2840363F77EF}" presName="rootComposite" presStyleCnt="0"/>
      <dgm:spPr/>
      <dgm:t>
        <a:bodyPr/>
        <a:lstStyle/>
        <a:p>
          <a:endParaRPr lang="es-ES"/>
        </a:p>
      </dgm:t>
    </dgm:pt>
    <dgm:pt modelId="{0E4A1FB2-B936-4A45-9B17-4DC72B6EC80F}" type="pres">
      <dgm:prSet presAssocID="{80C91609-4155-490D-A93A-2840363F77EF}" presName="rootText" presStyleLbl="node2" presStyleIdx="1" presStyleCnt="2" custScaleX="135781" custScaleY="108625" custLinFactNeighborX="141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  <dgm:t>
        <a:bodyPr/>
        <a:lstStyle/>
        <a:p>
          <a:endParaRPr lang="es-ES"/>
        </a:p>
      </dgm:t>
    </dgm:pt>
    <dgm:pt modelId="{FC7541B4-6136-45CB-8770-663459A25598}" type="pres">
      <dgm:prSet presAssocID="{4E50255E-3688-405A-9938-0EC4F736299F}" presName="Name35" presStyleLbl="parChTrans1D3" presStyleIdx="2" presStyleCnt="3"/>
      <dgm:spPr/>
      <dgm:t>
        <a:bodyPr/>
        <a:lstStyle/>
        <a:p>
          <a:endParaRPr lang="es-MX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7D7A4CB1-F031-4828-90A7-49C8EAC41E1E}" type="pres">
      <dgm:prSet presAssocID="{F54BA082-7E9A-4A57-A5BA-D3F087A433CC}" presName="rootComposite" presStyleCnt="0"/>
      <dgm:spPr/>
      <dgm:t>
        <a:bodyPr/>
        <a:lstStyle/>
        <a:p>
          <a:endParaRPr lang="es-ES"/>
        </a:p>
      </dgm:t>
    </dgm:pt>
    <dgm:pt modelId="{B651DCB6-AAF6-4973-9416-A5FBDCD184AD}" type="pres">
      <dgm:prSet presAssocID="{F54BA082-7E9A-4A57-A5BA-D3F087A433CC}" presName="rootText" presStyleLbl="node3" presStyleIdx="2" presStyleCnt="3" custScaleX="135781" custScaleY="128090" custLinFactNeighborX="14107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2" presStyleCnt="3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  <dgm:t>
        <a:bodyPr/>
        <a:lstStyle/>
        <a:p>
          <a:endParaRPr lang="es-ES"/>
        </a:p>
      </dgm:t>
    </dgm:pt>
    <dgm:pt modelId="{8D376A21-B1DE-43F8-8909-9B447CA773F2}" type="pres">
      <dgm:prSet presAssocID="{F54BA082-7E9A-4A57-A5BA-D3F087A433CC}" presName="hierChild5" presStyleCnt="0"/>
      <dgm:spPr/>
      <dgm:t>
        <a:bodyPr/>
        <a:lstStyle/>
        <a:p>
          <a:endParaRPr lang="es-ES"/>
        </a:p>
      </dgm:t>
    </dgm:pt>
    <dgm:pt modelId="{4F6E22EF-9940-4E6D-8F89-9A1FB953EB04}" type="pres">
      <dgm:prSet presAssocID="{80C91609-4155-490D-A93A-2840363F77EF}" presName="hierChild5" presStyleCnt="0"/>
      <dgm:spPr/>
      <dgm:t>
        <a:bodyPr/>
        <a:lstStyle/>
        <a:p>
          <a:endParaRPr lang="es-ES"/>
        </a:p>
      </dgm:t>
    </dgm:pt>
    <dgm:pt modelId="{E6CFA08A-7145-470C-A659-6A725D85622B}" type="pres">
      <dgm:prSet presAssocID="{9DEA55C1-E59C-4B5B-90DC-1D0B54C2B20C}" presName="hierChild3" presStyleCnt="0"/>
      <dgm:spPr/>
      <dgm:t>
        <a:bodyPr/>
        <a:lstStyle/>
        <a:p>
          <a:endParaRPr lang="es-ES"/>
        </a:p>
      </dgm:t>
    </dgm:pt>
  </dgm:ptLst>
  <dgm:cxnLst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E751E7DC-BF3B-4520-A02D-87962953F67B}" type="presOf" srcId="{150A40C0-AB88-41C6-9272-2677356C32E5}" destId="{C1CAADBC-7242-4F4F-959F-BAD93FBF6928}" srcOrd="0" destOrd="0" presId="urn:microsoft.com/office/officeart/2005/8/layout/orgChart1"/>
    <dgm:cxn modelId="{5718E04E-FF67-40B2-9AF5-445AE1D33651}" type="presOf" srcId="{0C91185E-A5BB-454E-8A23-88826D65B962}" destId="{D04C1450-DF60-4E32-B57A-CCB0C69C077A}" srcOrd="1" destOrd="0" presId="urn:microsoft.com/office/officeart/2005/8/layout/orgChart1"/>
    <dgm:cxn modelId="{DFA0BABA-3B0A-45FC-86E1-10A9454E4B3C}" srcId="{0C91185E-A5BB-454E-8A23-88826D65B962}" destId="{8AC6414F-5CB9-4AD0-A620-934C5FC9CBB4}" srcOrd="0" destOrd="0" parTransId="{150A40C0-AB88-41C6-9272-2677356C32E5}" sibTransId="{5C44F203-C8BE-4D22-B09F-A652D77D0B0A}"/>
    <dgm:cxn modelId="{DD4F9BE4-5C33-4373-9DB2-21EAF250A810}" type="presOf" srcId="{8AC6414F-5CB9-4AD0-A620-934C5FC9CBB4}" destId="{30FFB312-E2B7-4DAF-BC4F-35A9624DCD38}" srcOrd="0" destOrd="0" presId="urn:microsoft.com/office/officeart/2005/8/layout/orgChart1"/>
    <dgm:cxn modelId="{59773F7C-2C15-4ED4-9519-386CAFAE0C92}" srcId="{41568039-9809-4B2B-BA51-64E0E23C2BBE}" destId="{0C91185E-A5BB-454E-8A23-88826D65B962}" srcOrd="1" destOrd="0" parTransId="{7A55B588-BFE1-446D-8B43-5544CE9581CC}" sibTransId="{CD9ECA43-5B89-4D55-93C2-660A71A75D83}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7D692ABC-26CB-4A14-99E6-F273F6D516D0}" type="presOf" srcId="{0C91185E-A5BB-454E-8A23-88826D65B962}" destId="{16B5BDFF-F3F9-455E-9A06-4FDFC9DB382B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0807FFD3-B497-4C63-AE16-4B792AECF5C4}" type="presOf" srcId="{8AC6414F-5CB9-4AD0-A620-934C5FC9CBB4}" destId="{53664F09-EBDF-41A0-A04E-7CCB793DAC36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1C7420FC-13AD-4F44-B623-6BC21B6B896E}" type="presOf" srcId="{7A55B588-BFE1-446D-8B43-5544CE9581CC}" destId="{6B2AC130-DFD5-4289-858A-2D5CBBF9140D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6C063DA-9EA0-4D04-9502-CE1C368C4CA7}" type="presParOf" srcId="{DBDE0C42-B65A-4FF4-A1B6-4A7374870D94}" destId="{6B2AC130-DFD5-4289-858A-2D5CBBF9140D}" srcOrd="2" destOrd="0" presId="urn:microsoft.com/office/officeart/2005/8/layout/orgChart1"/>
    <dgm:cxn modelId="{9E890107-2C8D-47B4-9824-754A896E4779}" type="presParOf" srcId="{DBDE0C42-B65A-4FF4-A1B6-4A7374870D94}" destId="{4E4636C4-284D-423B-884A-6CA34715771F}" srcOrd="3" destOrd="0" presId="urn:microsoft.com/office/officeart/2005/8/layout/orgChart1"/>
    <dgm:cxn modelId="{63919560-16AA-46AF-9984-CB0D3323B347}" type="presParOf" srcId="{4E4636C4-284D-423B-884A-6CA34715771F}" destId="{904697D5-8968-4A83-A739-C11E2A00DFC3}" srcOrd="0" destOrd="0" presId="urn:microsoft.com/office/officeart/2005/8/layout/orgChart1"/>
    <dgm:cxn modelId="{A3CB7ED0-0B39-437F-8684-6FA4CB32DFA6}" type="presParOf" srcId="{904697D5-8968-4A83-A739-C11E2A00DFC3}" destId="{16B5BDFF-F3F9-455E-9A06-4FDFC9DB382B}" srcOrd="0" destOrd="0" presId="urn:microsoft.com/office/officeart/2005/8/layout/orgChart1"/>
    <dgm:cxn modelId="{5676F507-6232-4509-9AB8-F04D1A8C4889}" type="presParOf" srcId="{904697D5-8968-4A83-A739-C11E2A00DFC3}" destId="{D04C1450-DF60-4E32-B57A-CCB0C69C077A}" srcOrd="1" destOrd="0" presId="urn:microsoft.com/office/officeart/2005/8/layout/orgChart1"/>
    <dgm:cxn modelId="{63685DCA-14E8-4C2F-B7BE-CD29F6828FC8}" type="presParOf" srcId="{4E4636C4-284D-423B-884A-6CA34715771F}" destId="{D1646C4F-7295-4A14-A5F4-B3FB2525C319}" srcOrd="1" destOrd="0" presId="urn:microsoft.com/office/officeart/2005/8/layout/orgChart1"/>
    <dgm:cxn modelId="{1E85E2BD-5817-4AEE-A2DA-8CE63B17876D}" type="presParOf" srcId="{D1646C4F-7295-4A14-A5F4-B3FB2525C319}" destId="{C1CAADBC-7242-4F4F-959F-BAD93FBF6928}" srcOrd="0" destOrd="0" presId="urn:microsoft.com/office/officeart/2005/8/layout/orgChart1"/>
    <dgm:cxn modelId="{51C55FF3-DBF8-4E1B-B304-2B04C66A765A}" type="presParOf" srcId="{D1646C4F-7295-4A14-A5F4-B3FB2525C319}" destId="{08B2CCE8-7150-4465-9AF5-D5F96E0C79E7}" srcOrd="1" destOrd="0" presId="urn:microsoft.com/office/officeart/2005/8/layout/orgChart1"/>
    <dgm:cxn modelId="{030A8B5A-B244-45FF-9DC9-0CB5765E456D}" type="presParOf" srcId="{08B2CCE8-7150-4465-9AF5-D5F96E0C79E7}" destId="{335095C9-A8F9-4D0F-B0B6-3682BEA60AE3}" srcOrd="0" destOrd="0" presId="urn:microsoft.com/office/officeart/2005/8/layout/orgChart1"/>
    <dgm:cxn modelId="{69CC1E0D-FE5C-4A16-A050-2BD9E27EDC0A}" type="presParOf" srcId="{335095C9-A8F9-4D0F-B0B6-3682BEA60AE3}" destId="{30FFB312-E2B7-4DAF-BC4F-35A9624DCD38}" srcOrd="0" destOrd="0" presId="urn:microsoft.com/office/officeart/2005/8/layout/orgChart1"/>
    <dgm:cxn modelId="{72C7EBD1-8719-4882-9966-33C2D32D9105}" type="presParOf" srcId="{335095C9-A8F9-4D0F-B0B6-3682BEA60AE3}" destId="{53664F09-EBDF-41A0-A04E-7CCB793DAC36}" srcOrd="1" destOrd="0" presId="urn:microsoft.com/office/officeart/2005/8/layout/orgChart1"/>
    <dgm:cxn modelId="{1D225F7E-6D37-4F0A-AB8F-FEBAB4465C99}" type="presParOf" srcId="{08B2CCE8-7150-4465-9AF5-D5F96E0C79E7}" destId="{3668E568-1F5E-40A8-86B4-620C0C193A0F}" srcOrd="1" destOrd="0" presId="urn:microsoft.com/office/officeart/2005/8/layout/orgChart1"/>
    <dgm:cxn modelId="{DF8B296D-5D6B-45D9-8467-9D169C1F45DD}" type="presParOf" srcId="{08B2CCE8-7150-4465-9AF5-D5F96E0C79E7}" destId="{61B70F68-FFCC-4390-B36E-18BC9A9C6738}" srcOrd="2" destOrd="0" presId="urn:microsoft.com/office/officeart/2005/8/layout/orgChart1"/>
    <dgm:cxn modelId="{FE26ABC9-43D2-4707-9E4E-D174B621EADB}" type="presParOf" srcId="{4E4636C4-284D-423B-884A-6CA34715771F}" destId="{E867B2FD-4BDF-4F87-9C02-E4BAF6D12A9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B49D6E-CCAA-426F-8427-B5C327967864}">
      <dsp:nvSpPr>
        <dsp:cNvPr id="0" name=""/>
        <dsp:cNvSpPr/>
      </dsp:nvSpPr>
      <dsp:spPr>
        <a:xfrm>
          <a:off x="4176108" y="1131421"/>
          <a:ext cx="260151" cy="654641"/>
        </a:xfrm>
        <a:custGeom>
          <a:avLst/>
          <a:gdLst/>
          <a:ahLst/>
          <a:cxnLst/>
          <a:rect l="0" t="0" r="0" b="0"/>
          <a:pathLst>
            <a:path>
              <a:moveTo>
                <a:pt x="260151" y="0"/>
              </a:moveTo>
              <a:lnTo>
                <a:pt x="260151" y="654641"/>
              </a:lnTo>
              <a:lnTo>
                <a:pt x="0" y="6546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D22BDE-9AA4-4508-BBF9-E9085DB2FC63}">
      <dsp:nvSpPr>
        <dsp:cNvPr id="0" name=""/>
        <dsp:cNvSpPr/>
      </dsp:nvSpPr>
      <dsp:spPr>
        <a:xfrm>
          <a:off x="6735216" y="3439694"/>
          <a:ext cx="220776" cy="23208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0843"/>
              </a:lnTo>
              <a:lnTo>
                <a:pt x="220776" y="232084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ED5590-EAE6-4266-9D41-97755D4FA2B7}">
      <dsp:nvSpPr>
        <dsp:cNvPr id="0" name=""/>
        <dsp:cNvSpPr/>
      </dsp:nvSpPr>
      <dsp:spPr>
        <a:xfrm>
          <a:off x="6735216" y="3439694"/>
          <a:ext cx="220776" cy="1462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2152"/>
              </a:lnTo>
              <a:lnTo>
                <a:pt x="220776" y="146215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315872-5A4D-46FB-B884-8CF16DD195D7}">
      <dsp:nvSpPr>
        <dsp:cNvPr id="0" name=""/>
        <dsp:cNvSpPr/>
      </dsp:nvSpPr>
      <dsp:spPr>
        <a:xfrm>
          <a:off x="6735216" y="3439694"/>
          <a:ext cx="220776" cy="609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9418"/>
              </a:lnTo>
              <a:lnTo>
                <a:pt x="220776" y="6094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3CEB1-FBE4-4CD2-86E6-4FE189942FC0}">
      <dsp:nvSpPr>
        <dsp:cNvPr id="0" name=""/>
        <dsp:cNvSpPr/>
      </dsp:nvSpPr>
      <dsp:spPr>
        <a:xfrm>
          <a:off x="4436260" y="1131421"/>
          <a:ext cx="3140243" cy="14170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2118"/>
              </a:lnTo>
              <a:lnTo>
                <a:pt x="3140243" y="1272118"/>
              </a:lnTo>
              <a:lnTo>
                <a:pt x="3140243" y="14170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A4ED1C-1AAF-4578-9080-1CCCC6A29C69}">
      <dsp:nvSpPr>
        <dsp:cNvPr id="0" name=""/>
        <dsp:cNvSpPr/>
      </dsp:nvSpPr>
      <dsp:spPr>
        <a:xfrm>
          <a:off x="4438206" y="3454349"/>
          <a:ext cx="152371" cy="15952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296"/>
              </a:lnTo>
              <a:lnTo>
                <a:pt x="152371" y="159529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6025A-2855-4837-88EE-A107C0FDEC7B}">
      <dsp:nvSpPr>
        <dsp:cNvPr id="0" name=""/>
        <dsp:cNvSpPr/>
      </dsp:nvSpPr>
      <dsp:spPr>
        <a:xfrm>
          <a:off x="4300827" y="3454349"/>
          <a:ext cx="137378" cy="1595296"/>
        </a:xfrm>
        <a:custGeom>
          <a:avLst/>
          <a:gdLst/>
          <a:ahLst/>
          <a:cxnLst/>
          <a:rect l="0" t="0" r="0" b="0"/>
          <a:pathLst>
            <a:path>
              <a:moveTo>
                <a:pt x="137378" y="0"/>
              </a:moveTo>
              <a:lnTo>
                <a:pt x="137378" y="1595296"/>
              </a:lnTo>
              <a:lnTo>
                <a:pt x="0" y="159529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076CC-3780-4608-A1B3-43ED45869334}">
      <dsp:nvSpPr>
        <dsp:cNvPr id="0" name=""/>
        <dsp:cNvSpPr/>
      </dsp:nvSpPr>
      <dsp:spPr>
        <a:xfrm>
          <a:off x="4438206" y="3454349"/>
          <a:ext cx="152371" cy="6349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4982"/>
              </a:lnTo>
              <a:lnTo>
                <a:pt x="152371" y="63498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550594-3C96-4009-B803-2985FB7EF2F2}">
      <dsp:nvSpPr>
        <dsp:cNvPr id="0" name=""/>
        <dsp:cNvSpPr/>
      </dsp:nvSpPr>
      <dsp:spPr>
        <a:xfrm>
          <a:off x="4300827" y="3454349"/>
          <a:ext cx="137378" cy="634982"/>
        </a:xfrm>
        <a:custGeom>
          <a:avLst/>
          <a:gdLst/>
          <a:ahLst/>
          <a:cxnLst/>
          <a:rect l="0" t="0" r="0" b="0"/>
          <a:pathLst>
            <a:path>
              <a:moveTo>
                <a:pt x="137378" y="0"/>
              </a:moveTo>
              <a:lnTo>
                <a:pt x="137378" y="634982"/>
              </a:lnTo>
              <a:lnTo>
                <a:pt x="0" y="63498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D88B63-45FB-4380-BB56-827DE8DB566D}">
      <dsp:nvSpPr>
        <dsp:cNvPr id="0" name=""/>
        <dsp:cNvSpPr/>
      </dsp:nvSpPr>
      <dsp:spPr>
        <a:xfrm>
          <a:off x="4390540" y="1131421"/>
          <a:ext cx="91440" cy="14317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86773"/>
              </a:lnTo>
              <a:lnTo>
                <a:pt x="47666" y="1286773"/>
              </a:lnTo>
              <a:lnTo>
                <a:pt x="47666" y="14317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731B41-AFB6-470B-A0AD-4090D90A678C}">
      <dsp:nvSpPr>
        <dsp:cNvPr id="0" name=""/>
        <dsp:cNvSpPr/>
      </dsp:nvSpPr>
      <dsp:spPr>
        <a:xfrm>
          <a:off x="1949536" y="3439694"/>
          <a:ext cx="202512" cy="2323411"/>
        </a:xfrm>
        <a:custGeom>
          <a:avLst/>
          <a:gdLst/>
          <a:ahLst/>
          <a:cxnLst/>
          <a:rect l="0" t="0" r="0" b="0"/>
          <a:pathLst>
            <a:path>
              <a:moveTo>
                <a:pt x="202512" y="0"/>
              </a:moveTo>
              <a:lnTo>
                <a:pt x="202512" y="2323411"/>
              </a:lnTo>
              <a:lnTo>
                <a:pt x="0" y="232341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0E9837-2814-4812-A597-5A75BC62557F}">
      <dsp:nvSpPr>
        <dsp:cNvPr id="0" name=""/>
        <dsp:cNvSpPr/>
      </dsp:nvSpPr>
      <dsp:spPr>
        <a:xfrm>
          <a:off x="1951662" y="3439694"/>
          <a:ext cx="200386" cy="1461310"/>
        </a:xfrm>
        <a:custGeom>
          <a:avLst/>
          <a:gdLst/>
          <a:ahLst/>
          <a:cxnLst/>
          <a:rect l="0" t="0" r="0" b="0"/>
          <a:pathLst>
            <a:path>
              <a:moveTo>
                <a:pt x="200386" y="0"/>
              </a:moveTo>
              <a:lnTo>
                <a:pt x="200386" y="1461310"/>
              </a:lnTo>
              <a:lnTo>
                <a:pt x="0" y="146131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901DB9-EF6E-463F-BFDB-404C62F22409}">
      <dsp:nvSpPr>
        <dsp:cNvPr id="0" name=""/>
        <dsp:cNvSpPr/>
      </dsp:nvSpPr>
      <dsp:spPr>
        <a:xfrm>
          <a:off x="1949536" y="3439694"/>
          <a:ext cx="202512" cy="609418"/>
        </a:xfrm>
        <a:custGeom>
          <a:avLst/>
          <a:gdLst/>
          <a:ahLst/>
          <a:cxnLst/>
          <a:rect l="0" t="0" r="0" b="0"/>
          <a:pathLst>
            <a:path>
              <a:moveTo>
                <a:pt x="202512" y="0"/>
              </a:moveTo>
              <a:lnTo>
                <a:pt x="202512" y="609418"/>
              </a:lnTo>
              <a:lnTo>
                <a:pt x="0" y="6094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25462-8093-45FE-8E93-0A9BAC433C22}">
      <dsp:nvSpPr>
        <dsp:cNvPr id="0" name=""/>
        <dsp:cNvSpPr/>
      </dsp:nvSpPr>
      <dsp:spPr>
        <a:xfrm>
          <a:off x="1310760" y="1131421"/>
          <a:ext cx="3125499" cy="1417077"/>
        </a:xfrm>
        <a:custGeom>
          <a:avLst/>
          <a:gdLst/>
          <a:ahLst/>
          <a:cxnLst/>
          <a:rect l="0" t="0" r="0" b="0"/>
          <a:pathLst>
            <a:path>
              <a:moveTo>
                <a:pt x="3125499" y="0"/>
              </a:moveTo>
              <a:lnTo>
                <a:pt x="3125499" y="1272118"/>
              </a:lnTo>
              <a:lnTo>
                <a:pt x="0" y="1272118"/>
              </a:lnTo>
              <a:lnTo>
                <a:pt x="0" y="14170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471142" y="169540"/>
          <a:ext cx="1930236" cy="9618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Comisario(a) General</a:t>
          </a:r>
        </a:p>
      </dsp:txBody>
      <dsp:txXfrm>
        <a:off x="3471142" y="169540"/>
        <a:ext cx="1930236" cy="961880"/>
      </dsp:txXfrm>
    </dsp:sp>
    <dsp:sp modelId="{A122AB98-6AEB-4224-8BB5-6741593B0990}">
      <dsp:nvSpPr>
        <dsp:cNvPr id="0" name=""/>
        <dsp:cNvSpPr/>
      </dsp:nvSpPr>
      <dsp:spPr>
        <a:xfrm>
          <a:off x="259150" y="2548498"/>
          <a:ext cx="2103219" cy="8911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Inspector(a) General de Justicia Cívica, Protección a la Ciudadanía y Prevención del Delito</a:t>
          </a:r>
        </a:p>
      </dsp:txBody>
      <dsp:txXfrm>
        <a:off x="259150" y="2548498"/>
        <a:ext cx="2103219" cy="891196"/>
      </dsp:txXfrm>
    </dsp:sp>
    <dsp:sp modelId="{18CCFC5F-1952-49F9-917F-4185AFDE627F}">
      <dsp:nvSpPr>
        <dsp:cNvPr id="0" name=""/>
        <dsp:cNvSpPr/>
      </dsp:nvSpPr>
      <dsp:spPr>
        <a:xfrm>
          <a:off x="149541" y="3683396"/>
          <a:ext cx="1799994" cy="7314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Protección Civil</a:t>
          </a:r>
        </a:p>
      </dsp:txBody>
      <dsp:txXfrm>
        <a:off x="149541" y="3683396"/>
        <a:ext cx="1799994" cy="731431"/>
      </dsp:txXfrm>
    </dsp:sp>
    <dsp:sp modelId="{ED594E61-EBC6-4320-BEE6-95D01A1336D6}">
      <dsp:nvSpPr>
        <dsp:cNvPr id="0" name=""/>
        <dsp:cNvSpPr/>
      </dsp:nvSpPr>
      <dsp:spPr>
        <a:xfrm>
          <a:off x="151667" y="4535288"/>
          <a:ext cx="1799994" cy="7314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Protección Ciudadana y Prevención del Delito</a:t>
          </a:r>
        </a:p>
      </dsp:txBody>
      <dsp:txXfrm>
        <a:off x="151667" y="4535288"/>
        <a:ext cx="1799994" cy="731431"/>
      </dsp:txXfrm>
    </dsp:sp>
    <dsp:sp modelId="{878B42BA-AFF8-4AB3-A6DC-60DD8AF664C1}">
      <dsp:nvSpPr>
        <dsp:cNvPr id="0" name=""/>
        <dsp:cNvSpPr/>
      </dsp:nvSpPr>
      <dsp:spPr>
        <a:xfrm>
          <a:off x="149541" y="5397389"/>
          <a:ext cx="1799994" cy="7314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Justicia Cívica y Consejos Ciudadanos de Seguridad</a:t>
          </a:r>
          <a:endParaRPr lang="es-ES" sz="1200" kern="1200" dirty="0"/>
        </a:p>
      </dsp:txBody>
      <dsp:txXfrm>
        <a:off x="149541" y="5397389"/>
        <a:ext cx="1799994" cy="731431"/>
      </dsp:txXfrm>
    </dsp:sp>
    <dsp:sp modelId="{02970307-ED4C-4FD1-92D4-6FC0314DB761}">
      <dsp:nvSpPr>
        <dsp:cNvPr id="0" name=""/>
        <dsp:cNvSpPr/>
      </dsp:nvSpPr>
      <dsp:spPr>
        <a:xfrm>
          <a:off x="3386596" y="2563152"/>
          <a:ext cx="2103219" cy="8911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Inspector(a) General</a:t>
          </a:r>
          <a:r>
            <a:rPr lang="es-ES" sz="1200" kern="1200" dirty="0" smtClean="0">
              <a:solidFill>
                <a:srgbClr val="000000"/>
              </a:solidFill>
            </a:rPr>
            <a:t> de Operación Policial</a:t>
          </a:r>
          <a:endParaRPr lang="es-ES" sz="1200" kern="1200" dirty="0"/>
        </a:p>
      </dsp:txBody>
      <dsp:txXfrm>
        <a:off x="3386596" y="2563152"/>
        <a:ext cx="2103219" cy="891196"/>
      </dsp:txXfrm>
    </dsp:sp>
    <dsp:sp modelId="{C736AF06-FA4A-4F89-B3A4-37629B2C8899}">
      <dsp:nvSpPr>
        <dsp:cNvPr id="0" name=""/>
        <dsp:cNvSpPr/>
      </dsp:nvSpPr>
      <dsp:spPr>
        <a:xfrm>
          <a:off x="2690383" y="3683396"/>
          <a:ext cx="1610444" cy="8118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Policía de Monterrey de Proximidad</a:t>
          </a:r>
        </a:p>
      </dsp:txBody>
      <dsp:txXfrm>
        <a:off x="2690383" y="3683396"/>
        <a:ext cx="1610444" cy="811869"/>
      </dsp:txXfrm>
    </dsp:sp>
    <dsp:sp modelId="{7DF44DFC-6947-4CE3-8A00-B4846D6C2ABB}">
      <dsp:nvSpPr>
        <dsp:cNvPr id="0" name=""/>
        <dsp:cNvSpPr/>
      </dsp:nvSpPr>
      <dsp:spPr>
        <a:xfrm>
          <a:off x="4590578" y="3683396"/>
          <a:ext cx="1610444" cy="8118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Policía de Monterrey de Investigación</a:t>
          </a:r>
        </a:p>
      </dsp:txBody>
      <dsp:txXfrm>
        <a:off x="4590578" y="3683396"/>
        <a:ext cx="1610444" cy="811869"/>
      </dsp:txXfrm>
    </dsp:sp>
    <dsp:sp modelId="{DF29C9F6-00B2-4D17-B4EC-FA95AC3146EE}">
      <dsp:nvSpPr>
        <dsp:cNvPr id="0" name=""/>
        <dsp:cNvSpPr/>
      </dsp:nvSpPr>
      <dsp:spPr>
        <a:xfrm>
          <a:off x="2690383" y="4643710"/>
          <a:ext cx="1610444" cy="8118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Policía de Monterrey de Reacción</a:t>
          </a:r>
          <a:endParaRPr lang="es-ES" sz="1200" kern="1200" dirty="0"/>
        </a:p>
      </dsp:txBody>
      <dsp:txXfrm>
        <a:off x="2690383" y="4643710"/>
        <a:ext cx="1610444" cy="811869"/>
      </dsp:txXfrm>
    </dsp:sp>
    <dsp:sp modelId="{BC750F03-B38A-446B-962C-D228EE0A5BAB}">
      <dsp:nvSpPr>
        <dsp:cNvPr id="0" name=""/>
        <dsp:cNvSpPr/>
      </dsp:nvSpPr>
      <dsp:spPr>
        <a:xfrm>
          <a:off x="4590578" y="4643710"/>
          <a:ext cx="1610444" cy="8118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</a:t>
          </a:r>
          <a:br>
            <a:rPr lang="es-ES" sz="1200" kern="1200" dirty="0" smtClean="0"/>
          </a:br>
          <a:r>
            <a:rPr lang="es-ES" sz="1200" kern="1200" dirty="0" smtClean="0"/>
            <a:t>Vialidad y Tránsito de Monterrey</a:t>
          </a:r>
        </a:p>
      </dsp:txBody>
      <dsp:txXfrm>
        <a:off x="4590578" y="4643710"/>
        <a:ext cx="1610444" cy="811869"/>
      </dsp:txXfrm>
    </dsp:sp>
    <dsp:sp modelId="{C9E22439-2D55-4D43-833A-188C9330BEB1}">
      <dsp:nvSpPr>
        <dsp:cNvPr id="0" name=""/>
        <dsp:cNvSpPr/>
      </dsp:nvSpPr>
      <dsp:spPr>
        <a:xfrm>
          <a:off x="6524894" y="2548498"/>
          <a:ext cx="2103219" cy="8911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Inspector(a) General de Comando, Inteligencia y Desarrollo Institucional</a:t>
          </a:r>
        </a:p>
      </dsp:txBody>
      <dsp:txXfrm>
        <a:off x="6524894" y="2548498"/>
        <a:ext cx="2103219" cy="891196"/>
      </dsp:txXfrm>
    </dsp:sp>
    <dsp:sp modelId="{41AF3F19-6480-4767-ACA6-AE26320A25ED}">
      <dsp:nvSpPr>
        <dsp:cNvPr id="0" name=""/>
        <dsp:cNvSpPr/>
      </dsp:nvSpPr>
      <dsp:spPr>
        <a:xfrm>
          <a:off x="6955993" y="3683396"/>
          <a:ext cx="1799994" cy="7314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Comando, Control, Comunicaciones y Cómputo</a:t>
          </a:r>
        </a:p>
      </dsp:txBody>
      <dsp:txXfrm>
        <a:off x="6955993" y="3683396"/>
        <a:ext cx="1799994" cy="731431"/>
      </dsp:txXfrm>
    </dsp:sp>
    <dsp:sp modelId="{BD0A02EB-977B-47DE-9AA5-493692DCF9EA}">
      <dsp:nvSpPr>
        <dsp:cNvPr id="0" name=""/>
        <dsp:cNvSpPr/>
      </dsp:nvSpPr>
      <dsp:spPr>
        <a:xfrm>
          <a:off x="6955993" y="4536130"/>
          <a:ext cx="1799994" cy="7314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Análisis e Inteligencia Policial</a:t>
          </a:r>
        </a:p>
      </dsp:txBody>
      <dsp:txXfrm>
        <a:off x="6955993" y="4536130"/>
        <a:ext cx="1799994" cy="731431"/>
      </dsp:txXfrm>
    </dsp:sp>
    <dsp:sp modelId="{53C170BC-1653-430F-AF29-4D788C29C417}">
      <dsp:nvSpPr>
        <dsp:cNvPr id="0" name=""/>
        <dsp:cNvSpPr/>
      </dsp:nvSpPr>
      <dsp:spPr>
        <a:xfrm>
          <a:off x="6955993" y="5394822"/>
          <a:ext cx="1799994" cy="7314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Desarrollo Institucional y Carrera Policial</a:t>
          </a:r>
        </a:p>
      </dsp:txBody>
      <dsp:txXfrm>
        <a:off x="6955993" y="5394822"/>
        <a:ext cx="1799994" cy="731431"/>
      </dsp:txXfrm>
    </dsp:sp>
    <dsp:sp modelId="{C0FB310D-F416-45BD-92C1-AA2FA79B00BD}">
      <dsp:nvSpPr>
        <dsp:cNvPr id="0" name=""/>
        <dsp:cNvSpPr/>
      </dsp:nvSpPr>
      <dsp:spPr>
        <a:xfrm>
          <a:off x="2257137" y="1403659"/>
          <a:ext cx="1918970" cy="7648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Administrativo(a) y Enlace Municipal</a:t>
          </a:r>
        </a:p>
      </dsp:txBody>
      <dsp:txXfrm>
        <a:off x="2257137" y="1403659"/>
        <a:ext cx="1918970" cy="76480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DBB68-6F0F-46A2-8851-30502E376B4D}">
      <dsp:nvSpPr>
        <dsp:cNvPr id="0" name=""/>
        <dsp:cNvSpPr/>
      </dsp:nvSpPr>
      <dsp:spPr>
        <a:xfrm>
          <a:off x="4837031" y="2579671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2859578" y="1272216"/>
          <a:ext cx="2023172" cy="471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868"/>
              </a:lnTo>
              <a:lnTo>
                <a:pt x="2023172" y="295868"/>
              </a:lnTo>
              <a:lnTo>
                <a:pt x="2023172" y="4714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2813858" y="2579671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813858" y="1272216"/>
          <a:ext cx="91440" cy="4714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14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790685" y="2579671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836405" y="1272216"/>
          <a:ext cx="2023172" cy="471432"/>
        </a:xfrm>
        <a:custGeom>
          <a:avLst/>
          <a:gdLst/>
          <a:ahLst/>
          <a:cxnLst/>
          <a:rect l="0" t="0" r="0" b="0"/>
          <a:pathLst>
            <a:path>
              <a:moveTo>
                <a:pt x="2023172" y="0"/>
              </a:moveTo>
              <a:lnTo>
                <a:pt x="2023172" y="295868"/>
              </a:lnTo>
              <a:lnTo>
                <a:pt x="0" y="295868"/>
              </a:lnTo>
              <a:lnTo>
                <a:pt x="0" y="4714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487976" y="436194"/>
          <a:ext cx="2743204" cy="8360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Coordinador(a) de Grupos de </a:t>
          </a:r>
          <a:r>
            <a:rPr lang="es-MX" altLang="es-MX" sz="1200" kern="1200" dirty="0" smtClean="0"/>
            <a:t>Apoyo</a:t>
          </a:r>
          <a:endParaRPr lang="es-MX" altLang="es-MX" sz="1200" kern="1200" dirty="0" smtClean="0"/>
        </a:p>
      </dsp:txBody>
      <dsp:txXfrm>
        <a:off x="1487976" y="436194"/>
        <a:ext cx="2743204" cy="836021"/>
      </dsp:txXfrm>
    </dsp:sp>
    <dsp:sp modelId="{19FBE8A8-D4BA-45D1-97CD-FF1210CD856F}">
      <dsp:nvSpPr>
        <dsp:cNvPr id="0" name=""/>
        <dsp:cNvSpPr/>
      </dsp:nvSpPr>
      <dsp:spPr>
        <a:xfrm>
          <a:off x="383" y="1743649"/>
          <a:ext cx="1672043" cy="8360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Encargado(a) de Grupos de </a:t>
          </a:r>
          <a:r>
            <a:rPr lang="es-MX" altLang="es-MX" sz="1200" kern="1200" dirty="0" smtClean="0"/>
            <a:t>Reacción</a:t>
          </a:r>
          <a:endParaRPr lang="es-MX" altLang="es-MX" sz="1200" kern="1200" dirty="0" smtClean="0"/>
        </a:p>
      </dsp:txBody>
      <dsp:txXfrm>
        <a:off x="383" y="1743649"/>
        <a:ext cx="1672043" cy="836021"/>
      </dsp:txXfrm>
    </dsp:sp>
    <dsp:sp modelId="{9EF5B1E7-4642-446F-802A-010E77A6D315}">
      <dsp:nvSpPr>
        <dsp:cNvPr id="0" name=""/>
        <dsp:cNvSpPr/>
      </dsp:nvSpPr>
      <dsp:spPr>
        <a:xfrm>
          <a:off x="383" y="2930800"/>
          <a:ext cx="1672043" cy="11519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Pol. 3ero(a)</a:t>
          </a:r>
        </a:p>
      </dsp:txBody>
      <dsp:txXfrm>
        <a:off x="383" y="2930800"/>
        <a:ext cx="1672043" cy="1151996"/>
      </dsp:txXfrm>
    </dsp:sp>
    <dsp:sp modelId="{0E4A1FB2-B936-4A45-9B17-4DC72B6EC80F}">
      <dsp:nvSpPr>
        <dsp:cNvPr id="0" name=""/>
        <dsp:cNvSpPr/>
      </dsp:nvSpPr>
      <dsp:spPr>
        <a:xfrm>
          <a:off x="2023556" y="1743649"/>
          <a:ext cx="1672043" cy="8360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Grupo Residencial</a:t>
          </a:r>
        </a:p>
      </dsp:txBody>
      <dsp:txXfrm>
        <a:off x="2023556" y="1743649"/>
        <a:ext cx="1672043" cy="836021"/>
      </dsp:txXfrm>
    </dsp:sp>
    <dsp:sp modelId="{B651DCB6-AAF6-4973-9416-A5FBDCD184AD}">
      <dsp:nvSpPr>
        <dsp:cNvPr id="0" name=""/>
        <dsp:cNvSpPr/>
      </dsp:nvSpPr>
      <dsp:spPr>
        <a:xfrm>
          <a:off x="2023556" y="2930800"/>
          <a:ext cx="1672043" cy="11519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Pol. 3ero(a)</a:t>
          </a:r>
          <a:endParaRPr lang="es-ES" sz="1200" kern="1200" dirty="0"/>
        </a:p>
      </dsp:txBody>
      <dsp:txXfrm>
        <a:off x="2023556" y="2930800"/>
        <a:ext cx="1672043" cy="1151996"/>
      </dsp:txXfrm>
    </dsp:sp>
    <dsp:sp modelId="{D43A949E-161F-4CB6-8E08-C22964D4E9ED}">
      <dsp:nvSpPr>
        <dsp:cNvPr id="0" name=""/>
        <dsp:cNvSpPr/>
      </dsp:nvSpPr>
      <dsp:spPr>
        <a:xfrm>
          <a:off x="4046729" y="1743649"/>
          <a:ext cx="1672043" cy="8360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Encargado(a) de Grupo </a:t>
          </a:r>
          <a:r>
            <a:rPr lang="es-MX" altLang="es-MX" sz="1200" kern="1200" dirty="0" smtClean="0"/>
            <a:t>Turístico</a:t>
          </a:r>
          <a:endParaRPr lang="es-MX" altLang="es-MX" sz="1200" kern="1200" dirty="0" smtClean="0"/>
        </a:p>
      </dsp:txBody>
      <dsp:txXfrm>
        <a:off x="4046729" y="1743649"/>
        <a:ext cx="1672043" cy="836021"/>
      </dsp:txXfrm>
    </dsp:sp>
    <dsp:sp modelId="{DD8A29F5-D042-4749-8AE9-1CA72A60AD2C}">
      <dsp:nvSpPr>
        <dsp:cNvPr id="0" name=""/>
        <dsp:cNvSpPr/>
      </dsp:nvSpPr>
      <dsp:spPr>
        <a:xfrm>
          <a:off x="4046729" y="2930800"/>
          <a:ext cx="1672043" cy="11519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Pol.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Pol. 3ero(a)</a:t>
          </a:r>
          <a:endParaRPr lang="es-ES" sz="1200" kern="1200" dirty="0"/>
        </a:p>
      </dsp:txBody>
      <dsp:txXfrm>
        <a:off x="4046729" y="2930800"/>
        <a:ext cx="1672043" cy="115199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D99192-4F64-487A-BE9B-B4D3790AE7BC}">
      <dsp:nvSpPr>
        <dsp:cNvPr id="0" name=""/>
        <dsp:cNvSpPr/>
      </dsp:nvSpPr>
      <dsp:spPr>
        <a:xfrm>
          <a:off x="663" y="1155473"/>
          <a:ext cx="4550396" cy="16391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Director(a) de Policía de Monterrey de </a:t>
          </a:r>
          <a:r>
            <a:rPr lang="es-MX" altLang="es-MX" sz="1200" kern="1200" dirty="0" smtClean="0">
              <a:cs typeface="Arial" charset="0"/>
            </a:rPr>
            <a:t>Reacción</a:t>
          </a:r>
          <a:endParaRPr lang="es-MX" altLang="es-MX" sz="1200" kern="1200" dirty="0" smtClean="0">
            <a:cs typeface="Arial" charset="0"/>
          </a:endParaRPr>
        </a:p>
      </dsp:txBody>
      <dsp:txXfrm>
        <a:off x="663" y="1155473"/>
        <a:ext cx="4550396" cy="163910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8B88F-8A37-4519-9345-1AEC88B1C770}">
      <dsp:nvSpPr>
        <dsp:cNvPr id="0" name=""/>
        <dsp:cNvSpPr/>
      </dsp:nvSpPr>
      <dsp:spPr>
        <a:xfrm>
          <a:off x="3608176" y="1962295"/>
          <a:ext cx="2825945" cy="773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9703"/>
              </a:lnTo>
              <a:lnTo>
                <a:pt x="2825945" y="609703"/>
              </a:lnTo>
              <a:lnTo>
                <a:pt x="2825945" y="77318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B563BF-F151-4A54-A0AA-D9DB305D9B39}">
      <dsp:nvSpPr>
        <dsp:cNvPr id="0" name=""/>
        <dsp:cNvSpPr/>
      </dsp:nvSpPr>
      <dsp:spPr>
        <a:xfrm>
          <a:off x="3608176" y="1962295"/>
          <a:ext cx="941981" cy="773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9703"/>
              </a:lnTo>
              <a:lnTo>
                <a:pt x="941981" y="609703"/>
              </a:lnTo>
              <a:lnTo>
                <a:pt x="941981" y="77318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6000F7-0343-4B29-816C-1BDC66B1F84D}">
      <dsp:nvSpPr>
        <dsp:cNvPr id="0" name=""/>
        <dsp:cNvSpPr/>
      </dsp:nvSpPr>
      <dsp:spPr>
        <a:xfrm>
          <a:off x="2666194" y="1962295"/>
          <a:ext cx="941981" cy="773188"/>
        </a:xfrm>
        <a:custGeom>
          <a:avLst/>
          <a:gdLst/>
          <a:ahLst/>
          <a:cxnLst/>
          <a:rect l="0" t="0" r="0" b="0"/>
          <a:pathLst>
            <a:path>
              <a:moveTo>
                <a:pt x="941981" y="0"/>
              </a:moveTo>
              <a:lnTo>
                <a:pt x="941981" y="609703"/>
              </a:lnTo>
              <a:lnTo>
                <a:pt x="0" y="609703"/>
              </a:lnTo>
              <a:lnTo>
                <a:pt x="0" y="77318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450B59-EFFE-4324-A4EB-181EDF8E1523}">
      <dsp:nvSpPr>
        <dsp:cNvPr id="0" name=""/>
        <dsp:cNvSpPr/>
      </dsp:nvSpPr>
      <dsp:spPr>
        <a:xfrm>
          <a:off x="782230" y="1962295"/>
          <a:ext cx="2825945" cy="773188"/>
        </a:xfrm>
        <a:custGeom>
          <a:avLst/>
          <a:gdLst/>
          <a:ahLst/>
          <a:cxnLst/>
          <a:rect l="0" t="0" r="0" b="0"/>
          <a:pathLst>
            <a:path>
              <a:moveTo>
                <a:pt x="2825945" y="0"/>
              </a:moveTo>
              <a:lnTo>
                <a:pt x="2825945" y="609703"/>
              </a:lnTo>
              <a:lnTo>
                <a:pt x="0" y="609703"/>
              </a:lnTo>
              <a:lnTo>
                <a:pt x="0" y="77318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527567" y="882293"/>
          <a:ext cx="2161217" cy="10800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Director(a) de Policía de Monterrey de </a:t>
          </a:r>
          <a:r>
            <a:rPr lang="es-MX" altLang="es-MX" sz="1200" kern="1200" dirty="0" smtClean="0">
              <a:cs typeface="Arial" charset="0"/>
            </a:rPr>
            <a:t>Investigación</a:t>
          </a:r>
          <a:endParaRPr lang="es-MX" altLang="es-MX" sz="1200" kern="1200" dirty="0" smtClean="0">
            <a:cs typeface="Arial" charset="0"/>
          </a:endParaRPr>
        </a:p>
      </dsp:txBody>
      <dsp:txXfrm>
        <a:off x="2527567" y="882293"/>
        <a:ext cx="2161217" cy="1080001"/>
      </dsp:txXfrm>
    </dsp:sp>
    <dsp:sp modelId="{0E0E95E7-5A7F-4921-BC2F-E8482F7D6A45}">
      <dsp:nvSpPr>
        <dsp:cNvPr id="0" name=""/>
        <dsp:cNvSpPr/>
      </dsp:nvSpPr>
      <dsp:spPr>
        <a:xfrm>
          <a:off x="3732" y="2735483"/>
          <a:ext cx="1556994" cy="7784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</a:t>
          </a:r>
          <a:r>
            <a:rPr lang="es-ES" sz="1200" kern="1200" dirty="0" smtClean="0"/>
            <a:t>Investigaciones</a:t>
          </a:r>
          <a:endParaRPr lang="es-ES" sz="1200" kern="1200" dirty="0" smtClean="0"/>
        </a:p>
      </dsp:txBody>
      <dsp:txXfrm>
        <a:off x="3732" y="2735483"/>
        <a:ext cx="1556994" cy="778497"/>
      </dsp:txXfrm>
    </dsp:sp>
    <dsp:sp modelId="{48F0B15B-52EE-486F-849E-AE2F3ECE890F}">
      <dsp:nvSpPr>
        <dsp:cNvPr id="0" name=""/>
        <dsp:cNvSpPr/>
      </dsp:nvSpPr>
      <dsp:spPr>
        <a:xfrm>
          <a:off x="1887696" y="2735483"/>
          <a:ext cx="1556994" cy="7784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</a:t>
          </a:r>
          <a:r>
            <a:rPr lang="es-ES" sz="1200" kern="1200" dirty="0" smtClean="0"/>
            <a:t>Instructores</a:t>
          </a:r>
          <a:endParaRPr lang="es-ES" sz="1200" kern="1200" dirty="0" smtClean="0"/>
        </a:p>
      </dsp:txBody>
      <dsp:txXfrm>
        <a:off x="1887696" y="2735483"/>
        <a:ext cx="1556994" cy="778497"/>
      </dsp:txXfrm>
    </dsp:sp>
    <dsp:sp modelId="{81733EB2-BAD0-4DA0-84E8-8997DFD7D374}">
      <dsp:nvSpPr>
        <dsp:cNvPr id="0" name=""/>
        <dsp:cNvSpPr/>
      </dsp:nvSpPr>
      <dsp:spPr>
        <a:xfrm>
          <a:off x="3771660" y="2735483"/>
          <a:ext cx="1556994" cy="7784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 smtClean="0"/>
        </a:p>
      </dsp:txBody>
      <dsp:txXfrm>
        <a:off x="3771660" y="2735483"/>
        <a:ext cx="1556994" cy="778497"/>
      </dsp:txXfrm>
    </dsp:sp>
    <dsp:sp modelId="{9E1D5649-7688-4E78-A526-43FEFDA3B26F}">
      <dsp:nvSpPr>
        <dsp:cNvPr id="0" name=""/>
        <dsp:cNvSpPr/>
      </dsp:nvSpPr>
      <dsp:spPr>
        <a:xfrm>
          <a:off x="5655624" y="2735483"/>
          <a:ext cx="1556994" cy="7784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5655624" y="2735483"/>
        <a:ext cx="1556994" cy="77849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E1E1A9-D3F0-437E-B2D3-0DEAB5A745E9}">
      <dsp:nvSpPr>
        <dsp:cNvPr id="0" name=""/>
        <dsp:cNvSpPr/>
      </dsp:nvSpPr>
      <dsp:spPr>
        <a:xfrm>
          <a:off x="3260526" y="816778"/>
          <a:ext cx="383915" cy="5632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3277"/>
              </a:lnTo>
              <a:lnTo>
                <a:pt x="383915" y="5632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AE1FFF-2779-43AE-B3E9-186655E4831E}">
      <dsp:nvSpPr>
        <dsp:cNvPr id="0" name=""/>
        <dsp:cNvSpPr/>
      </dsp:nvSpPr>
      <dsp:spPr>
        <a:xfrm>
          <a:off x="3260526" y="816778"/>
          <a:ext cx="407493" cy="1425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5659"/>
              </a:lnTo>
              <a:lnTo>
                <a:pt x="407493" y="14256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951478" y="816778"/>
          <a:ext cx="309048" cy="571727"/>
        </a:xfrm>
        <a:custGeom>
          <a:avLst/>
          <a:gdLst/>
          <a:ahLst/>
          <a:cxnLst/>
          <a:rect l="0" t="0" r="0" b="0"/>
          <a:pathLst>
            <a:path>
              <a:moveTo>
                <a:pt x="309048" y="0"/>
              </a:moveTo>
              <a:lnTo>
                <a:pt x="309048" y="571727"/>
              </a:lnTo>
              <a:lnTo>
                <a:pt x="0" y="5717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E8CE8-58BD-46BC-B1AE-49AE4CE01AF1}">
      <dsp:nvSpPr>
        <dsp:cNvPr id="0" name=""/>
        <dsp:cNvSpPr/>
      </dsp:nvSpPr>
      <dsp:spPr>
        <a:xfrm>
          <a:off x="3260526" y="816778"/>
          <a:ext cx="2279835" cy="21295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5289"/>
              </a:lnTo>
              <a:lnTo>
                <a:pt x="2279835" y="1985289"/>
              </a:lnTo>
              <a:lnTo>
                <a:pt x="2279835" y="21295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AA2E74-1E12-4C17-82AB-A099BF0D5F4A}">
      <dsp:nvSpPr>
        <dsp:cNvPr id="0" name=""/>
        <dsp:cNvSpPr/>
      </dsp:nvSpPr>
      <dsp:spPr>
        <a:xfrm>
          <a:off x="3202110" y="3709832"/>
          <a:ext cx="91440" cy="452813"/>
        </a:xfrm>
        <a:custGeom>
          <a:avLst/>
          <a:gdLst/>
          <a:ahLst/>
          <a:cxnLst/>
          <a:rect l="0" t="0" r="0" b="0"/>
          <a:pathLst>
            <a:path>
              <a:moveTo>
                <a:pt x="50748" y="0"/>
              </a:moveTo>
              <a:lnTo>
                <a:pt x="50748" y="308546"/>
              </a:lnTo>
              <a:lnTo>
                <a:pt x="45720" y="308546"/>
              </a:lnTo>
              <a:lnTo>
                <a:pt x="45720" y="4528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207139" y="816778"/>
          <a:ext cx="91440" cy="2141318"/>
        </a:xfrm>
        <a:custGeom>
          <a:avLst/>
          <a:gdLst/>
          <a:ahLst/>
          <a:cxnLst/>
          <a:rect l="0" t="0" r="0" b="0"/>
          <a:pathLst>
            <a:path>
              <a:moveTo>
                <a:pt x="53386" y="0"/>
              </a:moveTo>
              <a:lnTo>
                <a:pt x="53386" y="1997051"/>
              </a:lnTo>
              <a:lnTo>
                <a:pt x="45720" y="1997051"/>
              </a:lnTo>
              <a:lnTo>
                <a:pt x="45720" y="21413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027845" y="816778"/>
          <a:ext cx="2232680" cy="2129557"/>
        </a:xfrm>
        <a:custGeom>
          <a:avLst/>
          <a:gdLst/>
          <a:ahLst/>
          <a:cxnLst/>
          <a:rect l="0" t="0" r="0" b="0"/>
          <a:pathLst>
            <a:path>
              <a:moveTo>
                <a:pt x="2232680" y="0"/>
              </a:moveTo>
              <a:lnTo>
                <a:pt x="2232680" y="1985289"/>
              </a:lnTo>
              <a:lnTo>
                <a:pt x="0" y="1985289"/>
              </a:lnTo>
              <a:lnTo>
                <a:pt x="0" y="21295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056045" y="20257"/>
          <a:ext cx="2408961" cy="7965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Director(a) de Vialidad y Tránsito de </a:t>
          </a:r>
          <a:r>
            <a:rPr lang="es-MX" altLang="es-MX" sz="1200" kern="1200" dirty="0" smtClean="0">
              <a:solidFill>
                <a:schemeClr val="tx1"/>
              </a:solidFill>
            </a:rPr>
            <a:t>Monterrey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2056045" y="20257"/>
        <a:ext cx="2408961" cy="796520"/>
      </dsp:txXfrm>
    </dsp:sp>
    <dsp:sp modelId="{19FBE8A8-D4BA-45D1-97CD-FF1210CD856F}">
      <dsp:nvSpPr>
        <dsp:cNvPr id="0" name=""/>
        <dsp:cNvSpPr/>
      </dsp:nvSpPr>
      <dsp:spPr>
        <a:xfrm>
          <a:off x="32194" y="2946335"/>
          <a:ext cx="1991301" cy="7517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Coordinador(a) Operativo(a)</a:t>
          </a:r>
        </a:p>
      </dsp:txBody>
      <dsp:txXfrm>
        <a:off x="32194" y="2946335"/>
        <a:ext cx="1991301" cy="751735"/>
      </dsp:txXfrm>
    </dsp:sp>
    <dsp:sp modelId="{7C576A7F-97E5-41B2-A453-F3F548F4D3EA}">
      <dsp:nvSpPr>
        <dsp:cNvPr id="0" name=""/>
        <dsp:cNvSpPr/>
      </dsp:nvSpPr>
      <dsp:spPr>
        <a:xfrm>
          <a:off x="2257208" y="2958096"/>
          <a:ext cx="1991301" cy="7517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Coordinador(a) de Licencias</a:t>
          </a:r>
        </a:p>
      </dsp:txBody>
      <dsp:txXfrm>
        <a:off x="2257208" y="2958096"/>
        <a:ext cx="1991301" cy="751735"/>
      </dsp:txXfrm>
    </dsp:sp>
    <dsp:sp modelId="{4B403542-CD33-4FF9-AECD-DA493B9486C6}">
      <dsp:nvSpPr>
        <dsp:cNvPr id="0" name=""/>
        <dsp:cNvSpPr/>
      </dsp:nvSpPr>
      <dsp:spPr>
        <a:xfrm>
          <a:off x="2252180" y="4162646"/>
          <a:ext cx="1991301" cy="7517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Supervisores(as</a:t>
          </a:r>
          <a:r>
            <a:rPr lang="es-MX" altLang="es-MX" sz="1200" kern="1200" dirty="0" smtClean="0">
              <a:solidFill>
                <a:schemeClr val="tx1"/>
              </a:solidFill>
            </a:rPr>
            <a:t>)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2252180" y="4162646"/>
        <a:ext cx="1991301" cy="751735"/>
      </dsp:txXfrm>
    </dsp:sp>
    <dsp:sp modelId="{E7E93CC8-31BA-44DD-A6A0-484A2EAAE5EA}">
      <dsp:nvSpPr>
        <dsp:cNvPr id="0" name=""/>
        <dsp:cNvSpPr/>
      </dsp:nvSpPr>
      <dsp:spPr>
        <a:xfrm>
          <a:off x="4544711" y="2946335"/>
          <a:ext cx="1991301" cy="7517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Coordinador(a)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Accidentes</a:t>
          </a:r>
        </a:p>
      </dsp:txBody>
      <dsp:txXfrm>
        <a:off x="4544711" y="2946335"/>
        <a:ext cx="1991301" cy="751735"/>
      </dsp:txXfrm>
    </dsp:sp>
    <dsp:sp modelId="{D626C255-1536-4EB0-A4A3-D107C591C8D4}">
      <dsp:nvSpPr>
        <dsp:cNvPr id="0" name=""/>
        <dsp:cNvSpPr/>
      </dsp:nvSpPr>
      <dsp:spPr>
        <a:xfrm>
          <a:off x="1151475" y="1028507"/>
          <a:ext cx="1800002" cy="7199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Jefe(a) Administrativo(a)</a:t>
          </a:r>
        </a:p>
      </dsp:txBody>
      <dsp:txXfrm>
        <a:off x="1151475" y="1028507"/>
        <a:ext cx="1800002" cy="719996"/>
      </dsp:txXfrm>
    </dsp:sp>
    <dsp:sp modelId="{C449438F-BAE6-4184-81D6-38A20A4ED509}">
      <dsp:nvSpPr>
        <dsp:cNvPr id="0" name=""/>
        <dsp:cNvSpPr/>
      </dsp:nvSpPr>
      <dsp:spPr>
        <a:xfrm>
          <a:off x="3668019" y="1882439"/>
          <a:ext cx="1800002" cy="7199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</a:rPr>
            <a:t>Auxiliar Administrativo(a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3668019" y="1882439"/>
        <a:ext cx="1800002" cy="719996"/>
      </dsp:txXfrm>
    </dsp:sp>
    <dsp:sp modelId="{435477FB-F2EE-46B0-8DEB-FBFA50948880}">
      <dsp:nvSpPr>
        <dsp:cNvPr id="0" name=""/>
        <dsp:cNvSpPr/>
      </dsp:nvSpPr>
      <dsp:spPr>
        <a:xfrm>
          <a:off x="3644442" y="1020057"/>
          <a:ext cx="1800002" cy="7199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Asistente </a:t>
          </a: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Asistente </a:t>
          </a:r>
          <a:r>
            <a:rPr lang="es-ES" sz="1200" kern="1200" dirty="0" smtClean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644442" y="1020057"/>
        <a:ext cx="1800002" cy="71999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27F79-B911-4252-985C-BCFF780A8669}">
      <dsp:nvSpPr>
        <dsp:cNvPr id="0" name=""/>
        <dsp:cNvSpPr/>
      </dsp:nvSpPr>
      <dsp:spPr>
        <a:xfrm>
          <a:off x="1439291" y="954084"/>
          <a:ext cx="91440" cy="568992"/>
        </a:xfrm>
        <a:custGeom>
          <a:avLst/>
          <a:gdLst/>
          <a:ahLst/>
          <a:cxnLst/>
          <a:rect l="0" t="0" r="0" b="0"/>
          <a:pathLst>
            <a:path>
              <a:moveTo>
                <a:pt x="47011" y="0"/>
              </a:moveTo>
              <a:lnTo>
                <a:pt x="47011" y="274090"/>
              </a:lnTo>
              <a:lnTo>
                <a:pt x="45720" y="274090"/>
              </a:lnTo>
              <a:lnTo>
                <a:pt x="45720" y="5689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9C97E-3E87-43E7-8584-0204075A8D58}">
      <dsp:nvSpPr>
        <dsp:cNvPr id="0" name=""/>
        <dsp:cNvSpPr/>
      </dsp:nvSpPr>
      <dsp:spPr>
        <a:xfrm>
          <a:off x="82007" y="357"/>
          <a:ext cx="2808590" cy="9537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Jefe(a) Administrativo(a</a:t>
          </a:r>
          <a:r>
            <a:rPr lang="es-MX" altLang="es-MX" sz="1200" kern="1200" dirty="0" smtClean="0">
              <a:solidFill>
                <a:schemeClr val="tx1"/>
              </a:solidFill>
            </a:rPr>
            <a:t>)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82007" y="357"/>
        <a:ext cx="2808590" cy="953726"/>
      </dsp:txXfrm>
    </dsp:sp>
    <dsp:sp modelId="{56C82615-A5B3-49EE-B6D8-D98CEFF3B425}">
      <dsp:nvSpPr>
        <dsp:cNvPr id="0" name=""/>
        <dsp:cNvSpPr/>
      </dsp:nvSpPr>
      <dsp:spPr>
        <a:xfrm>
          <a:off x="257039" y="1523076"/>
          <a:ext cx="2455943" cy="11921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Auxiliares </a:t>
          </a:r>
          <a:r>
            <a:rPr lang="es-MX" altLang="es-MX" sz="1200" kern="1200" dirty="0" smtClean="0">
              <a:solidFill>
                <a:schemeClr val="tx1"/>
              </a:solidFill>
            </a:rPr>
            <a:t>Administrativos(as</a:t>
          </a:r>
          <a:r>
            <a:rPr lang="es-MX" altLang="es-MX" sz="1200" kern="1200" dirty="0" smtClean="0">
              <a:solidFill>
                <a:schemeClr val="tx1"/>
              </a:solidFill>
            </a:rPr>
            <a:t>)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257039" y="1523076"/>
        <a:ext cx="2455943" cy="119216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DE86BD-616E-48B5-9358-B516D1250E27}">
      <dsp:nvSpPr>
        <dsp:cNvPr id="0" name=""/>
        <dsp:cNvSpPr/>
      </dsp:nvSpPr>
      <dsp:spPr>
        <a:xfrm>
          <a:off x="4712801" y="916072"/>
          <a:ext cx="3020312" cy="4266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481"/>
              </a:lnTo>
              <a:lnTo>
                <a:pt x="3020312" y="265481"/>
              </a:lnTo>
              <a:lnTo>
                <a:pt x="3020312" y="4266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9C977-4C61-45E6-8B8B-FD2656EEC8A1}">
      <dsp:nvSpPr>
        <dsp:cNvPr id="0" name=""/>
        <dsp:cNvSpPr/>
      </dsp:nvSpPr>
      <dsp:spPr>
        <a:xfrm>
          <a:off x="5719572" y="3378752"/>
          <a:ext cx="994122" cy="3223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176"/>
              </a:lnTo>
              <a:lnTo>
                <a:pt x="994122" y="161176"/>
              </a:lnTo>
              <a:lnTo>
                <a:pt x="994122" y="32235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5BE302-AF4B-4D1B-AF8E-3B42BE99FCC0}">
      <dsp:nvSpPr>
        <dsp:cNvPr id="0" name=""/>
        <dsp:cNvSpPr/>
      </dsp:nvSpPr>
      <dsp:spPr>
        <a:xfrm>
          <a:off x="4710575" y="3378752"/>
          <a:ext cx="1008996" cy="322353"/>
        </a:xfrm>
        <a:custGeom>
          <a:avLst/>
          <a:gdLst/>
          <a:ahLst/>
          <a:cxnLst/>
          <a:rect l="0" t="0" r="0" b="0"/>
          <a:pathLst>
            <a:path>
              <a:moveTo>
                <a:pt x="1008996" y="0"/>
              </a:moveTo>
              <a:lnTo>
                <a:pt x="1008996" y="161176"/>
              </a:lnTo>
              <a:lnTo>
                <a:pt x="0" y="161176"/>
              </a:lnTo>
              <a:lnTo>
                <a:pt x="0" y="32235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2DBB68-6F0F-46A2-8851-30502E376B4D}">
      <dsp:nvSpPr>
        <dsp:cNvPr id="0" name=""/>
        <dsp:cNvSpPr/>
      </dsp:nvSpPr>
      <dsp:spPr>
        <a:xfrm>
          <a:off x="5673852" y="2272972"/>
          <a:ext cx="91440" cy="3382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827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4712801" y="916072"/>
          <a:ext cx="1006770" cy="4266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481"/>
              </a:lnTo>
              <a:lnTo>
                <a:pt x="1006770" y="265481"/>
              </a:lnTo>
              <a:lnTo>
                <a:pt x="1006770" y="4266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706030" y="916072"/>
          <a:ext cx="1006770" cy="426657"/>
        </a:xfrm>
        <a:custGeom>
          <a:avLst/>
          <a:gdLst/>
          <a:ahLst/>
          <a:cxnLst/>
          <a:rect l="0" t="0" r="0" b="0"/>
          <a:pathLst>
            <a:path>
              <a:moveTo>
                <a:pt x="1006770" y="0"/>
              </a:moveTo>
              <a:lnTo>
                <a:pt x="1006770" y="265481"/>
              </a:lnTo>
              <a:lnTo>
                <a:pt x="0" y="265481"/>
              </a:lnTo>
              <a:lnTo>
                <a:pt x="0" y="4266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05C2D-3F84-4315-930B-3BEA073D3444}">
      <dsp:nvSpPr>
        <dsp:cNvPr id="0" name=""/>
        <dsp:cNvSpPr/>
      </dsp:nvSpPr>
      <dsp:spPr>
        <a:xfrm>
          <a:off x="1692488" y="2272972"/>
          <a:ext cx="920173" cy="3382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094"/>
              </a:lnTo>
              <a:lnTo>
                <a:pt x="920173" y="177094"/>
              </a:lnTo>
              <a:lnTo>
                <a:pt x="920173" y="33827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1D0808-8BA9-4B1A-BF10-4B812D7B5CBF}">
      <dsp:nvSpPr>
        <dsp:cNvPr id="0" name=""/>
        <dsp:cNvSpPr/>
      </dsp:nvSpPr>
      <dsp:spPr>
        <a:xfrm>
          <a:off x="763803" y="2272972"/>
          <a:ext cx="928684" cy="338271"/>
        </a:xfrm>
        <a:custGeom>
          <a:avLst/>
          <a:gdLst/>
          <a:ahLst/>
          <a:cxnLst/>
          <a:rect l="0" t="0" r="0" b="0"/>
          <a:pathLst>
            <a:path>
              <a:moveTo>
                <a:pt x="928684" y="0"/>
              </a:moveTo>
              <a:lnTo>
                <a:pt x="928684" y="177094"/>
              </a:lnTo>
              <a:lnTo>
                <a:pt x="0" y="177094"/>
              </a:lnTo>
              <a:lnTo>
                <a:pt x="0" y="33827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692488" y="916072"/>
          <a:ext cx="3020312" cy="426657"/>
        </a:xfrm>
        <a:custGeom>
          <a:avLst/>
          <a:gdLst/>
          <a:ahLst/>
          <a:cxnLst/>
          <a:rect l="0" t="0" r="0" b="0"/>
          <a:pathLst>
            <a:path>
              <a:moveTo>
                <a:pt x="3020312" y="0"/>
              </a:moveTo>
              <a:lnTo>
                <a:pt x="3020312" y="265481"/>
              </a:lnTo>
              <a:lnTo>
                <a:pt x="0" y="265481"/>
              </a:lnTo>
              <a:lnTo>
                <a:pt x="0" y="4266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447311" y="11633"/>
          <a:ext cx="2530980" cy="9044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Coordinador(a) Operativo(a</a:t>
          </a:r>
          <a:r>
            <a:rPr lang="es-MX" altLang="es-MX" sz="1200" kern="1200" dirty="0" smtClean="0">
              <a:solidFill>
                <a:schemeClr val="tx1"/>
              </a:solidFill>
            </a:rPr>
            <a:t>)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3447311" y="11633"/>
        <a:ext cx="2530980" cy="904439"/>
      </dsp:txXfrm>
    </dsp:sp>
    <dsp:sp modelId="{19FBE8A8-D4BA-45D1-97CD-FF1210CD856F}">
      <dsp:nvSpPr>
        <dsp:cNvPr id="0" name=""/>
        <dsp:cNvSpPr/>
      </dsp:nvSpPr>
      <dsp:spPr>
        <a:xfrm>
          <a:off x="846894" y="1342730"/>
          <a:ext cx="1691188" cy="9302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Jefe(a) de Control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Vehicular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846894" y="1342730"/>
        <a:ext cx="1691188" cy="930242"/>
      </dsp:txXfrm>
    </dsp:sp>
    <dsp:sp modelId="{9EF5B1E7-4642-446F-802A-010E77A6D315}">
      <dsp:nvSpPr>
        <dsp:cNvPr id="0" name=""/>
        <dsp:cNvSpPr/>
      </dsp:nvSpPr>
      <dsp:spPr>
        <a:xfrm>
          <a:off x="4807" y="2611244"/>
          <a:ext cx="1517992" cy="14399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Auxiliares</a:t>
          </a:r>
          <a:endParaRPr lang="es-MX" altLang="es-MX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Ayudantes Generales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4807" y="2611244"/>
        <a:ext cx="1517992" cy="1439998"/>
      </dsp:txXfrm>
    </dsp:sp>
    <dsp:sp modelId="{64A0A79D-6428-46F7-8612-283E09E77783}">
      <dsp:nvSpPr>
        <dsp:cNvPr id="0" name=""/>
        <dsp:cNvSpPr/>
      </dsp:nvSpPr>
      <dsp:spPr>
        <a:xfrm>
          <a:off x="1845153" y="2611244"/>
          <a:ext cx="1535015" cy="7199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Secretaria(o</a:t>
          </a:r>
          <a:r>
            <a:rPr lang="es-MX" altLang="es-MX" sz="1200" kern="1200" dirty="0" smtClean="0">
              <a:solidFill>
                <a:schemeClr val="tx1"/>
              </a:solidFill>
            </a:rPr>
            <a:t>)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1845153" y="2611244"/>
        <a:ext cx="1535015" cy="719999"/>
      </dsp:txXfrm>
    </dsp:sp>
    <dsp:sp modelId="{0E4A1FB2-B936-4A45-9B17-4DC72B6EC80F}">
      <dsp:nvSpPr>
        <dsp:cNvPr id="0" name=""/>
        <dsp:cNvSpPr/>
      </dsp:nvSpPr>
      <dsp:spPr>
        <a:xfrm>
          <a:off x="2860436" y="1342730"/>
          <a:ext cx="1691188" cy="9302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Jefe(a) de Despliegue Operativo</a:t>
          </a:r>
        </a:p>
      </dsp:txBody>
      <dsp:txXfrm>
        <a:off x="2860436" y="1342730"/>
        <a:ext cx="1691188" cy="930242"/>
      </dsp:txXfrm>
    </dsp:sp>
    <dsp:sp modelId="{D43A949E-161F-4CB6-8E08-C22964D4E9ED}">
      <dsp:nvSpPr>
        <dsp:cNvPr id="0" name=""/>
        <dsp:cNvSpPr/>
      </dsp:nvSpPr>
      <dsp:spPr>
        <a:xfrm>
          <a:off x="4873978" y="1342730"/>
          <a:ext cx="1691188" cy="9302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Jefe(a) de Control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Infracciones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4873978" y="1342730"/>
        <a:ext cx="1691188" cy="930242"/>
      </dsp:txXfrm>
    </dsp:sp>
    <dsp:sp modelId="{DD8A29F5-D042-4749-8AE9-1CA72A60AD2C}">
      <dsp:nvSpPr>
        <dsp:cNvPr id="0" name=""/>
        <dsp:cNvSpPr/>
      </dsp:nvSpPr>
      <dsp:spPr>
        <a:xfrm>
          <a:off x="4952064" y="2611244"/>
          <a:ext cx="1535015" cy="7675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Encargado(a) de </a:t>
          </a:r>
          <a:r>
            <a:rPr lang="es-MX" altLang="es-MX" sz="1200" kern="1200" dirty="0" smtClean="0">
              <a:solidFill>
                <a:schemeClr val="tx1"/>
              </a:solidFill>
            </a:rPr>
            <a:t>Turno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4952064" y="2611244"/>
        <a:ext cx="1535015" cy="767507"/>
      </dsp:txXfrm>
    </dsp:sp>
    <dsp:sp modelId="{2A510A22-CF32-47FD-BC41-4E00F3C4B7C0}">
      <dsp:nvSpPr>
        <dsp:cNvPr id="0" name=""/>
        <dsp:cNvSpPr/>
      </dsp:nvSpPr>
      <dsp:spPr>
        <a:xfrm>
          <a:off x="3877629" y="3701105"/>
          <a:ext cx="1665891" cy="124712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Auxiliares </a:t>
          </a:r>
          <a:r>
            <a:rPr lang="es-MX" altLang="es-MX" sz="1200" kern="1200" dirty="0" smtClean="0">
              <a:solidFill>
                <a:schemeClr val="tx1"/>
              </a:solidFill>
            </a:rPr>
            <a:t>Administrativos(as</a:t>
          </a:r>
          <a:r>
            <a:rPr lang="es-MX" altLang="es-MX" sz="1200" kern="1200" dirty="0" smtClean="0">
              <a:solidFill>
                <a:schemeClr val="tx1"/>
              </a:solidFill>
            </a:rPr>
            <a:t>)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3877629" y="3701105"/>
        <a:ext cx="1665891" cy="1247123"/>
      </dsp:txXfrm>
    </dsp:sp>
    <dsp:sp modelId="{83C8473F-7947-469A-8BD8-E08ABA2CC636}">
      <dsp:nvSpPr>
        <dsp:cNvPr id="0" name=""/>
        <dsp:cNvSpPr/>
      </dsp:nvSpPr>
      <dsp:spPr>
        <a:xfrm>
          <a:off x="5946186" y="3701105"/>
          <a:ext cx="1535015" cy="7675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</a:rPr>
            <a:t>Telefonista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5946186" y="3701105"/>
        <a:ext cx="1535015" cy="767507"/>
      </dsp:txXfrm>
    </dsp:sp>
    <dsp:sp modelId="{AFB692BE-9D0D-4F9A-8D36-D70DF0DFE559}">
      <dsp:nvSpPr>
        <dsp:cNvPr id="0" name=""/>
        <dsp:cNvSpPr/>
      </dsp:nvSpPr>
      <dsp:spPr>
        <a:xfrm>
          <a:off x="6887519" y="1342730"/>
          <a:ext cx="1691188" cy="6151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AUXILIO VIAL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887519" y="1342730"/>
        <a:ext cx="1691188" cy="61510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FFFE6-37F7-4DBC-A1F3-0D8A905A2EB0}">
      <dsp:nvSpPr>
        <dsp:cNvPr id="0" name=""/>
        <dsp:cNvSpPr/>
      </dsp:nvSpPr>
      <dsp:spPr>
        <a:xfrm>
          <a:off x="1571892" y="720001"/>
          <a:ext cx="91440" cy="5102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02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606126" y="0"/>
          <a:ext cx="2022971" cy="7200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AUXILIO VIAL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606126" y="0"/>
        <a:ext cx="2022971" cy="720001"/>
      </dsp:txXfrm>
    </dsp:sp>
    <dsp:sp modelId="{D43A949E-161F-4CB6-8E08-C22964D4E9ED}">
      <dsp:nvSpPr>
        <dsp:cNvPr id="0" name=""/>
        <dsp:cNvSpPr/>
      </dsp:nvSpPr>
      <dsp:spPr>
        <a:xfrm>
          <a:off x="731" y="1230232"/>
          <a:ext cx="3233762" cy="33879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Encargado(a) </a:t>
          </a:r>
          <a:r>
            <a:rPr lang="es-MX" altLang="es-MX" sz="1200" kern="1200" dirty="0" smtClean="0">
              <a:solidFill>
                <a:schemeClr val="tx1"/>
              </a:solidFill>
            </a:rPr>
            <a:t>Área</a:t>
          </a:r>
          <a:endParaRPr lang="es-MX" altLang="es-MX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Encargado(a)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Ayudante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 Administrativo(a)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Ayudante de Auxilio Vial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Operador(a) Conmutador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Mecánicos(as) de Auxilio Vial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Inspectores(as</a:t>
          </a:r>
          <a:r>
            <a:rPr lang="es-MX" altLang="es-MX" sz="1200" kern="1200" dirty="0" smtClean="0">
              <a:solidFill>
                <a:schemeClr val="tx1"/>
              </a:solidFill>
            </a:rPr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Auxiliares</a:t>
          </a:r>
          <a:endParaRPr lang="es-MX" altLang="es-MX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Mecánicos(as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 Viales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731" y="1230232"/>
        <a:ext cx="3233762" cy="338797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443022-3FBE-4AB6-B42B-2CDBC286AB36}">
      <dsp:nvSpPr>
        <dsp:cNvPr id="0" name=""/>
        <dsp:cNvSpPr/>
      </dsp:nvSpPr>
      <dsp:spPr>
        <a:xfrm>
          <a:off x="4499999" y="1256081"/>
          <a:ext cx="158423" cy="422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198"/>
              </a:lnTo>
              <a:lnTo>
                <a:pt x="158423" y="4221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25149F-7D37-4084-B609-C3E87F852DCC}">
      <dsp:nvSpPr>
        <dsp:cNvPr id="0" name=""/>
        <dsp:cNvSpPr/>
      </dsp:nvSpPr>
      <dsp:spPr>
        <a:xfrm>
          <a:off x="4288905" y="1256081"/>
          <a:ext cx="211094" cy="432879"/>
        </a:xfrm>
        <a:custGeom>
          <a:avLst/>
          <a:gdLst/>
          <a:ahLst/>
          <a:cxnLst/>
          <a:rect l="0" t="0" r="0" b="0"/>
          <a:pathLst>
            <a:path>
              <a:moveTo>
                <a:pt x="211094" y="0"/>
              </a:moveTo>
              <a:lnTo>
                <a:pt x="211094" y="432879"/>
              </a:lnTo>
              <a:lnTo>
                <a:pt x="0" y="4328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90B9C-F59B-4A2D-9A97-3090737CE223}">
      <dsp:nvSpPr>
        <dsp:cNvPr id="0" name=""/>
        <dsp:cNvSpPr/>
      </dsp:nvSpPr>
      <dsp:spPr>
        <a:xfrm>
          <a:off x="8534821" y="3456895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56C906-0C7C-4B08-87F6-3A626DA4A7D9}">
      <dsp:nvSpPr>
        <dsp:cNvPr id="0" name=""/>
        <dsp:cNvSpPr/>
      </dsp:nvSpPr>
      <dsp:spPr>
        <a:xfrm>
          <a:off x="8070409" y="2645272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EB2F7-64B3-4CE7-8CA6-E4DBF06E9178}">
      <dsp:nvSpPr>
        <dsp:cNvPr id="0" name=""/>
        <dsp:cNvSpPr/>
      </dsp:nvSpPr>
      <dsp:spPr>
        <a:xfrm>
          <a:off x="7514558" y="3456895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906972-4194-4A69-A73F-CECE2D81D813}">
      <dsp:nvSpPr>
        <dsp:cNvPr id="0" name=""/>
        <dsp:cNvSpPr/>
      </dsp:nvSpPr>
      <dsp:spPr>
        <a:xfrm>
          <a:off x="7560278" y="2645272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8FA653-8E6D-4E80-A4B9-FB6A47049AEA}">
      <dsp:nvSpPr>
        <dsp:cNvPr id="0" name=""/>
        <dsp:cNvSpPr/>
      </dsp:nvSpPr>
      <dsp:spPr>
        <a:xfrm>
          <a:off x="4499999" y="1256081"/>
          <a:ext cx="3570409" cy="844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2543"/>
              </a:lnTo>
              <a:lnTo>
                <a:pt x="3570409" y="752543"/>
              </a:lnTo>
              <a:lnTo>
                <a:pt x="3570409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603954-61F1-4518-ACBE-8BF20B9DEDAF}">
      <dsp:nvSpPr>
        <dsp:cNvPr id="0" name=""/>
        <dsp:cNvSpPr/>
      </dsp:nvSpPr>
      <dsp:spPr>
        <a:xfrm>
          <a:off x="6494294" y="3456895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E98DC3-7C10-4F2B-A09D-A1131547CFC5}">
      <dsp:nvSpPr>
        <dsp:cNvPr id="0" name=""/>
        <dsp:cNvSpPr/>
      </dsp:nvSpPr>
      <dsp:spPr>
        <a:xfrm>
          <a:off x="6029883" y="2645272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371928-2C02-487F-A3A3-7A60ADF31718}">
      <dsp:nvSpPr>
        <dsp:cNvPr id="0" name=""/>
        <dsp:cNvSpPr/>
      </dsp:nvSpPr>
      <dsp:spPr>
        <a:xfrm>
          <a:off x="5474031" y="3456895"/>
          <a:ext cx="91440" cy="1748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482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13BBE7-BB8B-4340-9E94-82A2BADB61A0}">
      <dsp:nvSpPr>
        <dsp:cNvPr id="0" name=""/>
        <dsp:cNvSpPr/>
      </dsp:nvSpPr>
      <dsp:spPr>
        <a:xfrm>
          <a:off x="5519751" y="2645272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BDABDA-DB79-4ADE-A94C-1F83DD5783E0}">
      <dsp:nvSpPr>
        <dsp:cNvPr id="0" name=""/>
        <dsp:cNvSpPr/>
      </dsp:nvSpPr>
      <dsp:spPr>
        <a:xfrm>
          <a:off x="4499999" y="1256081"/>
          <a:ext cx="1529883" cy="844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2543"/>
              </a:lnTo>
              <a:lnTo>
                <a:pt x="1529883" y="752543"/>
              </a:lnTo>
              <a:lnTo>
                <a:pt x="1529883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F9CBEF-B5E6-4061-99FE-6248C0209727}">
      <dsp:nvSpPr>
        <dsp:cNvPr id="0" name=""/>
        <dsp:cNvSpPr/>
      </dsp:nvSpPr>
      <dsp:spPr>
        <a:xfrm>
          <a:off x="4454279" y="2645272"/>
          <a:ext cx="91440" cy="995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956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4454279" y="1256081"/>
          <a:ext cx="91440" cy="8443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4AD2A6-930A-414C-A23D-B3159ECBA0AA}">
      <dsp:nvSpPr>
        <dsp:cNvPr id="0" name=""/>
        <dsp:cNvSpPr/>
      </dsp:nvSpPr>
      <dsp:spPr>
        <a:xfrm>
          <a:off x="3434528" y="3456895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747DBA-E38F-41E0-AF65-B224A8F04A70}">
      <dsp:nvSpPr>
        <dsp:cNvPr id="0" name=""/>
        <dsp:cNvSpPr/>
      </dsp:nvSpPr>
      <dsp:spPr>
        <a:xfrm>
          <a:off x="2970116" y="2645272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8507E-CC6A-49E8-99C2-D5E0345B6735}">
      <dsp:nvSpPr>
        <dsp:cNvPr id="0" name=""/>
        <dsp:cNvSpPr/>
      </dsp:nvSpPr>
      <dsp:spPr>
        <a:xfrm>
          <a:off x="2414265" y="3456895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2459985" y="2645272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970116" y="1256081"/>
          <a:ext cx="1529883" cy="844396"/>
        </a:xfrm>
        <a:custGeom>
          <a:avLst/>
          <a:gdLst/>
          <a:ahLst/>
          <a:cxnLst/>
          <a:rect l="0" t="0" r="0" b="0"/>
          <a:pathLst>
            <a:path>
              <a:moveTo>
                <a:pt x="1529883" y="0"/>
              </a:moveTo>
              <a:lnTo>
                <a:pt x="1529883" y="752543"/>
              </a:lnTo>
              <a:lnTo>
                <a:pt x="0" y="752543"/>
              </a:lnTo>
              <a:lnTo>
                <a:pt x="0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32691B-2685-48B7-93AE-7D54347A31AB}">
      <dsp:nvSpPr>
        <dsp:cNvPr id="0" name=""/>
        <dsp:cNvSpPr/>
      </dsp:nvSpPr>
      <dsp:spPr>
        <a:xfrm>
          <a:off x="1394001" y="3456895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8FBAC-CB59-40E1-A3B4-5AE500CA58FC}">
      <dsp:nvSpPr>
        <dsp:cNvPr id="0" name=""/>
        <dsp:cNvSpPr/>
      </dsp:nvSpPr>
      <dsp:spPr>
        <a:xfrm>
          <a:off x="929590" y="2645272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873"/>
              </a:lnTo>
              <a:lnTo>
                <a:pt x="510131" y="104873"/>
              </a:lnTo>
              <a:lnTo>
                <a:pt x="510131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373738" y="3456895"/>
          <a:ext cx="91440" cy="1706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6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419458" y="2645272"/>
          <a:ext cx="510131" cy="196726"/>
        </a:xfrm>
        <a:custGeom>
          <a:avLst/>
          <a:gdLst/>
          <a:ahLst/>
          <a:cxnLst/>
          <a:rect l="0" t="0" r="0" b="0"/>
          <a:pathLst>
            <a:path>
              <a:moveTo>
                <a:pt x="510131" y="0"/>
              </a:moveTo>
              <a:lnTo>
                <a:pt x="510131" y="104873"/>
              </a:lnTo>
              <a:lnTo>
                <a:pt x="0" y="104873"/>
              </a:lnTo>
              <a:lnTo>
                <a:pt x="0" y="1967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29590" y="1256081"/>
          <a:ext cx="3570409" cy="844396"/>
        </a:xfrm>
        <a:custGeom>
          <a:avLst/>
          <a:gdLst/>
          <a:ahLst/>
          <a:cxnLst/>
          <a:rect l="0" t="0" r="0" b="0"/>
          <a:pathLst>
            <a:path>
              <a:moveTo>
                <a:pt x="3570409" y="0"/>
              </a:moveTo>
              <a:lnTo>
                <a:pt x="3570409" y="752543"/>
              </a:lnTo>
              <a:lnTo>
                <a:pt x="0" y="752543"/>
              </a:lnTo>
              <a:lnTo>
                <a:pt x="0" y="8443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324365" y="642339"/>
          <a:ext cx="2351268" cy="6137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Jefe(a) de Despliegue </a:t>
          </a:r>
          <a:r>
            <a:rPr lang="es-MX" altLang="es-MX" sz="1200" kern="1200" dirty="0" smtClean="0">
              <a:solidFill>
                <a:schemeClr val="tx1"/>
              </a:solidFill>
            </a:rPr>
            <a:t>Operativo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3324365" y="642339"/>
        <a:ext cx="2351268" cy="613741"/>
      </dsp:txXfrm>
    </dsp:sp>
    <dsp:sp modelId="{19FBE8A8-D4BA-45D1-97CD-FF1210CD856F}">
      <dsp:nvSpPr>
        <dsp:cNvPr id="0" name=""/>
        <dsp:cNvSpPr/>
      </dsp:nvSpPr>
      <dsp:spPr>
        <a:xfrm>
          <a:off x="297604" y="2100477"/>
          <a:ext cx="1263970" cy="5447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Jefes(as) de </a:t>
          </a:r>
          <a:r>
            <a:rPr lang="es-MX" altLang="es-MX" sz="1200" kern="1200" dirty="0" smtClean="0">
              <a:solidFill>
                <a:schemeClr val="tx1"/>
              </a:solidFill>
            </a:rPr>
            <a:t>Zona</a:t>
          </a:r>
        </a:p>
      </dsp:txBody>
      <dsp:txXfrm>
        <a:off x="297604" y="2100477"/>
        <a:ext cx="1263970" cy="544795"/>
      </dsp:txXfrm>
    </dsp:sp>
    <dsp:sp modelId="{9EF5B1E7-4642-446F-802A-010E77A6D315}">
      <dsp:nvSpPr>
        <dsp:cNvPr id="0" name=""/>
        <dsp:cNvSpPr/>
      </dsp:nvSpPr>
      <dsp:spPr>
        <a:xfrm>
          <a:off x="1179" y="2841999"/>
          <a:ext cx="836558" cy="6148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Crucero</a:t>
          </a:r>
        </a:p>
      </dsp:txBody>
      <dsp:txXfrm>
        <a:off x="1179" y="2841999"/>
        <a:ext cx="836558" cy="614896"/>
      </dsp:txXfrm>
    </dsp:sp>
    <dsp:sp modelId="{676B065B-52F5-4142-AD91-1C77325095B5}">
      <dsp:nvSpPr>
        <dsp:cNvPr id="0" name=""/>
        <dsp:cNvSpPr/>
      </dsp:nvSpPr>
      <dsp:spPr>
        <a:xfrm>
          <a:off x="1690" y="3627579"/>
          <a:ext cx="835534" cy="8532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Policía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</a:t>
          </a:r>
          <a:r>
            <a:rPr lang="es-MX" altLang="es-MX" sz="1200" kern="1200" dirty="0" err="1" smtClean="0">
              <a:solidFill>
                <a:schemeClr val="tx1"/>
              </a:solidFill>
            </a:rPr>
            <a:t>Mot</a:t>
          </a:r>
          <a:r>
            <a:rPr lang="es-MX" altLang="es-MX" sz="1200" kern="1200" dirty="0" smtClean="0">
              <a:solidFill>
                <a:schemeClr val="tx1"/>
              </a:solidFill>
            </a:rPr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 Patrullero(a)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90" y="3627579"/>
        <a:ext cx="835534" cy="853201"/>
      </dsp:txXfrm>
    </dsp:sp>
    <dsp:sp modelId="{C0E84288-EA31-49E9-8E88-83BF465087E7}">
      <dsp:nvSpPr>
        <dsp:cNvPr id="0" name=""/>
        <dsp:cNvSpPr/>
      </dsp:nvSpPr>
      <dsp:spPr>
        <a:xfrm>
          <a:off x="1021442" y="2841999"/>
          <a:ext cx="836558" cy="6148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Motociclista</a:t>
          </a:r>
        </a:p>
      </dsp:txBody>
      <dsp:txXfrm>
        <a:off x="1021442" y="2841999"/>
        <a:ext cx="836558" cy="614896"/>
      </dsp:txXfrm>
    </dsp:sp>
    <dsp:sp modelId="{62C8CCD5-5EED-407B-AD49-15F3C1014C46}">
      <dsp:nvSpPr>
        <dsp:cNvPr id="0" name=""/>
        <dsp:cNvSpPr/>
      </dsp:nvSpPr>
      <dsp:spPr>
        <a:xfrm>
          <a:off x="1021954" y="3627579"/>
          <a:ext cx="835534" cy="8532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Policía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</a:t>
          </a:r>
          <a:r>
            <a:rPr lang="es-MX" altLang="es-MX" sz="1200" kern="1200" dirty="0" err="1" smtClean="0">
              <a:solidFill>
                <a:schemeClr val="tx1"/>
              </a:solidFill>
            </a:rPr>
            <a:t>Mot</a:t>
          </a:r>
          <a:r>
            <a:rPr lang="es-MX" altLang="es-MX" sz="1200" kern="1200" dirty="0" smtClean="0">
              <a:solidFill>
                <a:schemeClr val="tx1"/>
              </a:solidFill>
            </a:rPr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 Patrullero(a)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021954" y="3627579"/>
        <a:ext cx="835534" cy="853201"/>
      </dsp:txXfrm>
    </dsp:sp>
    <dsp:sp modelId="{0E4A1FB2-B936-4A45-9B17-4DC72B6EC80F}">
      <dsp:nvSpPr>
        <dsp:cNvPr id="0" name=""/>
        <dsp:cNvSpPr/>
      </dsp:nvSpPr>
      <dsp:spPr>
        <a:xfrm>
          <a:off x="2338131" y="2100477"/>
          <a:ext cx="1263970" cy="5447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Jefes(as) de </a:t>
          </a:r>
          <a:r>
            <a:rPr lang="es-MX" altLang="es-MX" sz="1200" kern="1200" dirty="0" smtClean="0">
              <a:solidFill>
                <a:schemeClr val="tx1"/>
              </a:solidFill>
            </a:rPr>
            <a:t>Zona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2338131" y="2100477"/>
        <a:ext cx="1263970" cy="544795"/>
      </dsp:txXfrm>
    </dsp:sp>
    <dsp:sp modelId="{B651DCB6-AAF6-4973-9416-A5FBDCD184AD}">
      <dsp:nvSpPr>
        <dsp:cNvPr id="0" name=""/>
        <dsp:cNvSpPr/>
      </dsp:nvSpPr>
      <dsp:spPr>
        <a:xfrm>
          <a:off x="2041705" y="2841999"/>
          <a:ext cx="836558" cy="6148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Crucero</a:t>
          </a:r>
        </a:p>
      </dsp:txBody>
      <dsp:txXfrm>
        <a:off x="2041705" y="2841999"/>
        <a:ext cx="836558" cy="614896"/>
      </dsp:txXfrm>
    </dsp:sp>
    <dsp:sp modelId="{47534EF4-1B7B-4FDF-ACD3-ECDA86C17442}">
      <dsp:nvSpPr>
        <dsp:cNvPr id="0" name=""/>
        <dsp:cNvSpPr/>
      </dsp:nvSpPr>
      <dsp:spPr>
        <a:xfrm>
          <a:off x="2042217" y="3627579"/>
          <a:ext cx="835534" cy="8532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</a:t>
          </a:r>
          <a:r>
            <a:rPr lang="es-MX" altLang="es-MX" sz="1200" kern="1200" dirty="0" err="1" smtClean="0">
              <a:solidFill>
                <a:schemeClr val="tx1"/>
              </a:solidFill>
            </a:rPr>
            <a:t>Mot</a:t>
          </a:r>
          <a:r>
            <a:rPr lang="es-MX" altLang="es-MX" sz="1200" kern="1200" dirty="0" smtClean="0">
              <a:solidFill>
                <a:schemeClr val="tx1"/>
              </a:solidFill>
            </a:rPr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 Patrullero(a)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042217" y="3627579"/>
        <a:ext cx="835534" cy="853201"/>
      </dsp:txXfrm>
    </dsp:sp>
    <dsp:sp modelId="{B3926719-82AE-4423-819D-8B6FA77E2226}">
      <dsp:nvSpPr>
        <dsp:cNvPr id="0" name=""/>
        <dsp:cNvSpPr/>
      </dsp:nvSpPr>
      <dsp:spPr>
        <a:xfrm>
          <a:off x="3061969" y="2841999"/>
          <a:ext cx="836558" cy="6148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Grupo 2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61969" y="2841999"/>
        <a:ext cx="836558" cy="614896"/>
      </dsp:txXfrm>
    </dsp:sp>
    <dsp:sp modelId="{22817A48-D188-487F-9D45-CB132B31AF32}">
      <dsp:nvSpPr>
        <dsp:cNvPr id="0" name=""/>
        <dsp:cNvSpPr/>
      </dsp:nvSpPr>
      <dsp:spPr>
        <a:xfrm>
          <a:off x="3062481" y="3627579"/>
          <a:ext cx="835534" cy="8532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</a:t>
          </a:r>
          <a:r>
            <a:rPr lang="es-MX" altLang="es-MX" sz="1200" kern="1200" dirty="0" err="1" smtClean="0">
              <a:solidFill>
                <a:schemeClr val="tx1"/>
              </a:solidFill>
            </a:rPr>
            <a:t>Mot</a:t>
          </a:r>
          <a:r>
            <a:rPr lang="es-MX" altLang="es-MX" sz="1200" kern="1200" dirty="0" smtClean="0">
              <a:solidFill>
                <a:schemeClr val="tx1"/>
              </a:solidFill>
            </a:rPr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 Patrullero(a)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62481" y="3627579"/>
        <a:ext cx="835534" cy="853201"/>
      </dsp:txXfrm>
    </dsp:sp>
    <dsp:sp modelId="{D43A949E-161F-4CB6-8E08-C22964D4E9ED}">
      <dsp:nvSpPr>
        <dsp:cNvPr id="0" name=""/>
        <dsp:cNvSpPr/>
      </dsp:nvSpPr>
      <dsp:spPr>
        <a:xfrm>
          <a:off x="3868014" y="2100477"/>
          <a:ext cx="1263970" cy="5447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Jefes(as) de </a:t>
          </a:r>
          <a:r>
            <a:rPr lang="es-MX" altLang="es-MX" sz="1200" kern="1200" dirty="0" smtClean="0">
              <a:solidFill>
                <a:schemeClr val="tx1"/>
              </a:solidFill>
            </a:rPr>
            <a:t>Zona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3868014" y="2100477"/>
        <a:ext cx="1263970" cy="544795"/>
      </dsp:txXfrm>
    </dsp:sp>
    <dsp:sp modelId="{E20C3D26-370A-4FB5-A649-E46C57CB118C}">
      <dsp:nvSpPr>
        <dsp:cNvPr id="0" name=""/>
        <dsp:cNvSpPr/>
      </dsp:nvSpPr>
      <dsp:spPr>
        <a:xfrm>
          <a:off x="4082232" y="3640888"/>
          <a:ext cx="835534" cy="8532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</a:t>
          </a:r>
          <a:r>
            <a:rPr lang="es-MX" altLang="es-MX" sz="1200" kern="1200" dirty="0" err="1" smtClean="0">
              <a:solidFill>
                <a:schemeClr val="tx1"/>
              </a:solidFill>
            </a:rPr>
            <a:t>Mot</a:t>
          </a:r>
          <a:r>
            <a:rPr lang="es-MX" altLang="es-MX" sz="1200" kern="1200" dirty="0" smtClean="0">
              <a:solidFill>
                <a:schemeClr val="tx1"/>
              </a:solidFill>
            </a:rPr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 Patrullero(a)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082232" y="3640888"/>
        <a:ext cx="835534" cy="853201"/>
      </dsp:txXfrm>
    </dsp:sp>
    <dsp:sp modelId="{018CBDC0-8D06-4835-A278-352009F7617A}">
      <dsp:nvSpPr>
        <dsp:cNvPr id="0" name=""/>
        <dsp:cNvSpPr/>
      </dsp:nvSpPr>
      <dsp:spPr>
        <a:xfrm>
          <a:off x="5397898" y="2100477"/>
          <a:ext cx="1263970" cy="5447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 </a:t>
          </a:r>
          <a:r>
            <a:rPr lang="es-MX" altLang="es-MX" sz="1200" kern="1200" dirty="0" smtClean="0">
              <a:solidFill>
                <a:schemeClr val="tx1"/>
              </a:solidFill>
            </a:rPr>
            <a:t>motociclista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5397898" y="2100477"/>
        <a:ext cx="1263970" cy="544795"/>
      </dsp:txXfrm>
    </dsp:sp>
    <dsp:sp modelId="{1D87B364-88D7-4259-809A-A16F6F4C2FDC}">
      <dsp:nvSpPr>
        <dsp:cNvPr id="0" name=""/>
        <dsp:cNvSpPr/>
      </dsp:nvSpPr>
      <dsp:spPr>
        <a:xfrm>
          <a:off x="5101472" y="2841999"/>
          <a:ext cx="836558" cy="6148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Grupo 1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101472" y="2841999"/>
        <a:ext cx="836558" cy="614896"/>
      </dsp:txXfrm>
    </dsp:sp>
    <dsp:sp modelId="{862E94E8-9413-433D-BCC8-7A9E942E13DA}">
      <dsp:nvSpPr>
        <dsp:cNvPr id="0" name=""/>
        <dsp:cNvSpPr/>
      </dsp:nvSpPr>
      <dsp:spPr>
        <a:xfrm>
          <a:off x="5101984" y="3631716"/>
          <a:ext cx="835534" cy="8532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</a:t>
          </a:r>
          <a:r>
            <a:rPr lang="es-MX" altLang="es-MX" sz="1200" kern="1200" dirty="0" err="1" smtClean="0">
              <a:solidFill>
                <a:schemeClr val="tx1"/>
              </a:solidFill>
            </a:rPr>
            <a:t>Mot</a:t>
          </a:r>
          <a:r>
            <a:rPr lang="es-MX" altLang="es-MX" sz="1200" kern="1200" dirty="0" smtClean="0">
              <a:solidFill>
                <a:schemeClr val="tx1"/>
              </a:solidFill>
            </a:rPr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 Patrullero(a)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101984" y="3631716"/>
        <a:ext cx="835534" cy="853201"/>
      </dsp:txXfrm>
    </dsp:sp>
    <dsp:sp modelId="{A571C53F-53A6-40BE-8FD2-54F246C0AE26}">
      <dsp:nvSpPr>
        <dsp:cNvPr id="0" name=""/>
        <dsp:cNvSpPr/>
      </dsp:nvSpPr>
      <dsp:spPr>
        <a:xfrm>
          <a:off x="6121735" y="2841999"/>
          <a:ext cx="836558" cy="6148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Patrullero(a</a:t>
          </a:r>
          <a:r>
            <a:rPr lang="es-MX" altLang="es-MX" sz="1200" kern="1200" dirty="0" smtClean="0">
              <a:solidFill>
                <a:schemeClr val="tx1"/>
              </a:solidFill>
            </a:rPr>
            <a:t>)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6121735" y="2841999"/>
        <a:ext cx="836558" cy="614896"/>
      </dsp:txXfrm>
    </dsp:sp>
    <dsp:sp modelId="{C98E4F20-1C15-46DD-B981-D3174775DF49}">
      <dsp:nvSpPr>
        <dsp:cNvPr id="0" name=""/>
        <dsp:cNvSpPr/>
      </dsp:nvSpPr>
      <dsp:spPr>
        <a:xfrm>
          <a:off x="6122247" y="3627579"/>
          <a:ext cx="835534" cy="8532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</a:t>
          </a:r>
          <a:r>
            <a:rPr lang="es-MX" altLang="es-MX" sz="1200" kern="1200" dirty="0" err="1" smtClean="0">
              <a:solidFill>
                <a:schemeClr val="tx1"/>
              </a:solidFill>
            </a:rPr>
            <a:t>Mot</a:t>
          </a:r>
          <a:r>
            <a:rPr lang="es-MX" altLang="es-MX" sz="1200" kern="1200" dirty="0" smtClean="0">
              <a:solidFill>
                <a:schemeClr val="tx1"/>
              </a:solidFill>
            </a:rPr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 Patrullero(a)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122247" y="3627579"/>
        <a:ext cx="835534" cy="853201"/>
      </dsp:txXfrm>
    </dsp:sp>
    <dsp:sp modelId="{E71D3B26-43D9-4D0A-AC62-2EA5564AA8EF}">
      <dsp:nvSpPr>
        <dsp:cNvPr id="0" name=""/>
        <dsp:cNvSpPr/>
      </dsp:nvSpPr>
      <dsp:spPr>
        <a:xfrm>
          <a:off x="7438424" y="2100477"/>
          <a:ext cx="1263970" cy="54479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Área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Grupos de Apoyo</a:t>
          </a:r>
        </a:p>
      </dsp:txBody>
      <dsp:txXfrm>
        <a:off x="7438424" y="2100477"/>
        <a:ext cx="1263970" cy="544795"/>
      </dsp:txXfrm>
    </dsp:sp>
    <dsp:sp modelId="{E0E49022-40CD-4DB3-B0FD-05CA5D964339}">
      <dsp:nvSpPr>
        <dsp:cNvPr id="0" name=""/>
        <dsp:cNvSpPr/>
      </dsp:nvSpPr>
      <dsp:spPr>
        <a:xfrm>
          <a:off x="7141999" y="2841999"/>
          <a:ext cx="836558" cy="6148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Patrullero(a</a:t>
          </a:r>
          <a:r>
            <a:rPr lang="es-MX" altLang="es-MX" sz="1200" kern="1200" dirty="0" smtClean="0">
              <a:solidFill>
                <a:schemeClr val="tx1"/>
              </a:solidFill>
            </a:rPr>
            <a:t>)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7141999" y="2841999"/>
        <a:ext cx="836558" cy="614896"/>
      </dsp:txXfrm>
    </dsp:sp>
    <dsp:sp modelId="{864DA3BA-5F3B-4DCE-AA29-A0D47EB5B789}">
      <dsp:nvSpPr>
        <dsp:cNvPr id="0" name=""/>
        <dsp:cNvSpPr/>
      </dsp:nvSpPr>
      <dsp:spPr>
        <a:xfrm>
          <a:off x="7142510" y="3627579"/>
          <a:ext cx="835534" cy="8532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</a:t>
          </a:r>
          <a:r>
            <a:rPr lang="es-MX" altLang="es-MX" sz="1200" kern="1200" dirty="0" err="1" smtClean="0">
              <a:solidFill>
                <a:schemeClr val="tx1"/>
              </a:solidFill>
            </a:rPr>
            <a:t>Mot</a:t>
          </a:r>
          <a:r>
            <a:rPr lang="es-MX" altLang="es-MX" sz="1200" kern="1200" dirty="0" smtClean="0">
              <a:solidFill>
                <a:schemeClr val="tx1"/>
              </a:solidFill>
            </a:rPr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 Patrullero(a)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142510" y="3627579"/>
        <a:ext cx="835534" cy="853201"/>
      </dsp:txXfrm>
    </dsp:sp>
    <dsp:sp modelId="{E7784AA6-97BB-4586-BB75-2FD18819AF83}">
      <dsp:nvSpPr>
        <dsp:cNvPr id="0" name=""/>
        <dsp:cNvSpPr/>
      </dsp:nvSpPr>
      <dsp:spPr>
        <a:xfrm>
          <a:off x="8162262" y="2841999"/>
          <a:ext cx="836558" cy="6148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</a:t>
          </a:r>
          <a:r>
            <a:rPr lang="es-MX" altLang="es-MX" sz="1200" kern="1200" dirty="0" smtClean="0">
              <a:solidFill>
                <a:schemeClr val="tx1"/>
              </a:solidFill>
            </a:rPr>
            <a:t>Crucero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8162262" y="2841999"/>
        <a:ext cx="836558" cy="614896"/>
      </dsp:txXfrm>
    </dsp:sp>
    <dsp:sp modelId="{0D557ACE-23A3-4F95-9D75-615F6DA2EB03}">
      <dsp:nvSpPr>
        <dsp:cNvPr id="0" name=""/>
        <dsp:cNvSpPr/>
      </dsp:nvSpPr>
      <dsp:spPr>
        <a:xfrm>
          <a:off x="8162774" y="3627579"/>
          <a:ext cx="835534" cy="8532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Of. </a:t>
          </a:r>
          <a:r>
            <a:rPr lang="es-MX" altLang="es-MX" sz="1200" kern="1200" dirty="0" err="1" smtClean="0">
              <a:solidFill>
                <a:schemeClr val="tx1"/>
              </a:solidFill>
            </a:rPr>
            <a:t>Mot</a:t>
          </a:r>
          <a:r>
            <a:rPr lang="es-MX" altLang="es-MX" sz="1200" kern="1200" dirty="0" smtClean="0">
              <a:solidFill>
                <a:schemeClr val="tx1"/>
              </a:solidFill>
            </a:rPr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Oficial Patrullero(a)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8162774" y="3627579"/>
        <a:ext cx="835534" cy="853201"/>
      </dsp:txXfrm>
    </dsp:sp>
    <dsp:sp modelId="{109B8FAB-5038-408D-9752-CC81977397BE}">
      <dsp:nvSpPr>
        <dsp:cNvPr id="0" name=""/>
        <dsp:cNvSpPr/>
      </dsp:nvSpPr>
      <dsp:spPr>
        <a:xfrm>
          <a:off x="3004710" y="1450467"/>
          <a:ext cx="1284195" cy="4769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Auxiliares Administrativos(</a:t>
          </a:r>
          <a:r>
            <a:rPr lang="es-MX" sz="1200" kern="1200" dirty="0" smtClean="0">
              <a:solidFill>
                <a:schemeClr val="tx1"/>
              </a:solidFill>
            </a:rPr>
            <a:t>as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04710" y="1450467"/>
        <a:ext cx="1284195" cy="476986"/>
      </dsp:txXfrm>
    </dsp:sp>
    <dsp:sp modelId="{F5056070-BB17-48EF-93F3-49678E0468A1}">
      <dsp:nvSpPr>
        <dsp:cNvPr id="0" name=""/>
        <dsp:cNvSpPr/>
      </dsp:nvSpPr>
      <dsp:spPr>
        <a:xfrm>
          <a:off x="4658423" y="1439786"/>
          <a:ext cx="1467646" cy="4769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fr-FR" altLang="es-MX" sz="1200" kern="1200" dirty="0" err="1" smtClean="0">
              <a:solidFill>
                <a:schemeClr val="tx1"/>
              </a:solidFill>
            </a:rPr>
            <a:t>Oficial</a:t>
          </a:r>
          <a:r>
            <a:rPr lang="fr-FR" altLang="es-MX" sz="1200" kern="1200" dirty="0" smtClean="0">
              <a:solidFill>
                <a:schemeClr val="tx1"/>
              </a:solidFill>
            </a:rPr>
            <a:t> </a:t>
          </a:r>
          <a:r>
            <a:rPr lang="fr-FR" altLang="es-MX" sz="1200" kern="1200" dirty="0" err="1" smtClean="0">
              <a:solidFill>
                <a:schemeClr val="tx1"/>
              </a:solidFill>
            </a:rPr>
            <a:t>Motociclista</a:t>
          </a:r>
          <a:endParaRPr lang="fr-FR" altLang="es-MX" sz="1200" kern="1200" dirty="0" smtClean="0">
            <a:solidFill>
              <a:schemeClr val="tx1"/>
            </a:solidFill>
          </a:endParaRPr>
        </a:p>
      </dsp:txBody>
      <dsp:txXfrm>
        <a:off x="4658423" y="1439786"/>
        <a:ext cx="1467646" cy="47698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A70BC-BBE0-4107-8B9D-B29153FFE365}">
      <dsp:nvSpPr>
        <dsp:cNvPr id="0" name=""/>
        <dsp:cNvSpPr/>
      </dsp:nvSpPr>
      <dsp:spPr>
        <a:xfrm>
          <a:off x="5971884" y="2629009"/>
          <a:ext cx="131314" cy="1476981"/>
        </a:xfrm>
        <a:custGeom>
          <a:avLst/>
          <a:gdLst/>
          <a:ahLst/>
          <a:cxnLst/>
          <a:rect l="0" t="0" r="0" b="0"/>
          <a:pathLst>
            <a:path>
              <a:moveTo>
                <a:pt x="131314" y="0"/>
              </a:moveTo>
              <a:lnTo>
                <a:pt x="131314" y="1476981"/>
              </a:lnTo>
              <a:lnTo>
                <a:pt x="0" y="147698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B73B3B-5D9B-4759-AE94-0435C2E3C069}">
      <dsp:nvSpPr>
        <dsp:cNvPr id="0" name=""/>
        <dsp:cNvSpPr/>
      </dsp:nvSpPr>
      <dsp:spPr>
        <a:xfrm>
          <a:off x="6103198" y="2629009"/>
          <a:ext cx="131314" cy="589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9045"/>
              </a:lnTo>
              <a:lnTo>
                <a:pt x="131314" y="58904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A91BBC-D0CC-4494-88A1-CA170A79A000}">
      <dsp:nvSpPr>
        <dsp:cNvPr id="0" name=""/>
        <dsp:cNvSpPr/>
      </dsp:nvSpPr>
      <dsp:spPr>
        <a:xfrm>
          <a:off x="5971884" y="2629009"/>
          <a:ext cx="131314" cy="589045"/>
        </a:xfrm>
        <a:custGeom>
          <a:avLst/>
          <a:gdLst/>
          <a:ahLst/>
          <a:cxnLst/>
          <a:rect l="0" t="0" r="0" b="0"/>
          <a:pathLst>
            <a:path>
              <a:moveTo>
                <a:pt x="131314" y="0"/>
              </a:moveTo>
              <a:lnTo>
                <a:pt x="131314" y="589045"/>
              </a:lnTo>
              <a:lnTo>
                <a:pt x="0" y="58904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E75018-1805-41E4-9ADD-3871C6F26749}">
      <dsp:nvSpPr>
        <dsp:cNvPr id="0" name=""/>
        <dsp:cNvSpPr/>
      </dsp:nvSpPr>
      <dsp:spPr>
        <a:xfrm>
          <a:off x="4035057" y="1011815"/>
          <a:ext cx="2068140" cy="709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8370"/>
              </a:lnTo>
              <a:lnTo>
                <a:pt x="2068140" y="578370"/>
              </a:lnTo>
              <a:lnTo>
                <a:pt x="2068140" y="7096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B522BE-75A2-41D8-8A81-6F22CD8850AF}">
      <dsp:nvSpPr>
        <dsp:cNvPr id="0" name=""/>
        <dsp:cNvSpPr/>
      </dsp:nvSpPr>
      <dsp:spPr>
        <a:xfrm>
          <a:off x="2023507" y="2629009"/>
          <a:ext cx="1031569" cy="290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840"/>
              </a:lnTo>
              <a:lnTo>
                <a:pt x="1031569" y="158840"/>
              </a:lnTo>
              <a:lnTo>
                <a:pt x="1031569" y="2901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FA594D-1926-4458-8DA2-ABE278C20571}">
      <dsp:nvSpPr>
        <dsp:cNvPr id="0" name=""/>
        <dsp:cNvSpPr/>
      </dsp:nvSpPr>
      <dsp:spPr>
        <a:xfrm>
          <a:off x="907508" y="2629009"/>
          <a:ext cx="1115998" cy="290123"/>
        </a:xfrm>
        <a:custGeom>
          <a:avLst/>
          <a:gdLst/>
          <a:ahLst/>
          <a:cxnLst/>
          <a:rect l="0" t="0" r="0" b="0"/>
          <a:pathLst>
            <a:path>
              <a:moveTo>
                <a:pt x="1115998" y="0"/>
              </a:moveTo>
              <a:lnTo>
                <a:pt x="1115998" y="158809"/>
              </a:lnTo>
              <a:lnTo>
                <a:pt x="0" y="158809"/>
              </a:lnTo>
              <a:lnTo>
                <a:pt x="0" y="29012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AE0CCE-62DB-4116-82F8-D51EBE86FCE5}">
      <dsp:nvSpPr>
        <dsp:cNvPr id="0" name=""/>
        <dsp:cNvSpPr/>
      </dsp:nvSpPr>
      <dsp:spPr>
        <a:xfrm>
          <a:off x="2023507" y="1011815"/>
          <a:ext cx="2011550" cy="709685"/>
        </a:xfrm>
        <a:custGeom>
          <a:avLst/>
          <a:gdLst/>
          <a:ahLst/>
          <a:cxnLst/>
          <a:rect l="0" t="0" r="0" b="0"/>
          <a:pathLst>
            <a:path>
              <a:moveTo>
                <a:pt x="2011550" y="0"/>
              </a:moveTo>
              <a:lnTo>
                <a:pt x="2011550" y="578370"/>
              </a:lnTo>
              <a:lnTo>
                <a:pt x="0" y="578370"/>
              </a:lnTo>
              <a:lnTo>
                <a:pt x="0" y="7096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2D60A2-22C9-4130-A34E-6F1FB3CD6176}">
      <dsp:nvSpPr>
        <dsp:cNvPr id="0" name=""/>
        <dsp:cNvSpPr/>
      </dsp:nvSpPr>
      <dsp:spPr>
        <a:xfrm>
          <a:off x="2766947" y="0"/>
          <a:ext cx="2536220" cy="10118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Coordinador(a) de </a:t>
          </a:r>
          <a:r>
            <a:rPr lang="es-MX" altLang="es-MX" sz="1200" kern="1200" dirty="0" smtClean="0">
              <a:solidFill>
                <a:schemeClr val="tx1"/>
              </a:solidFill>
            </a:rPr>
            <a:t>Licencias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2766947" y="0"/>
        <a:ext cx="2536220" cy="1011815"/>
      </dsp:txXfrm>
    </dsp:sp>
    <dsp:sp modelId="{EA3F6FDA-D17C-4DBD-A1B1-9A68DF9AEE6C}">
      <dsp:nvSpPr>
        <dsp:cNvPr id="0" name=""/>
        <dsp:cNvSpPr/>
      </dsp:nvSpPr>
      <dsp:spPr>
        <a:xfrm>
          <a:off x="848229" y="1721501"/>
          <a:ext cx="2350554" cy="9075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Jefe(a) de </a:t>
          </a:r>
          <a:r>
            <a:rPr lang="es-MX" altLang="es-MX" sz="1200" kern="1200" dirty="0" smtClean="0">
              <a:solidFill>
                <a:schemeClr val="tx1"/>
              </a:solidFill>
            </a:rPr>
            <a:t>Licencias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848229" y="1721501"/>
        <a:ext cx="2350554" cy="907508"/>
      </dsp:txXfrm>
    </dsp:sp>
    <dsp:sp modelId="{DD8A29F5-D042-4749-8AE9-1CA72A60AD2C}">
      <dsp:nvSpPr>
        <dsp:cNvPr id="0" name=""/>
        <dsp:cNvSpPr/>
      </dsp:nvSpPr>
      <dsp:spPr>
        <a:xfrm>
          <a:off x="0" y="2919133"/>
          <a:ext cx="1815016" cy="12859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 </a:t>
          </a:r>
          <a:r>
            <a:rPr lang="es-MX" altLang="es-MX" sz="1200" kern="1200" dirty="0" smtClean="0">
              <a:solidFill>
                <a:schemeClr val="tx1"/>
              </a:solidFill>
            </a:rPr>
            <a:t>Administrativo(a</a:t>
          </a:r>
          <a:r>
            <a:rPr lang="es-MX" altLang="es-MX" sz="1200" kern="1200" dirty="0" smtClean="0">
              <a:solidFill>
                <a:schemeClr val="tx1"/>
              </a:solidFill>
            </a:rPr>
            <a:t>)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0" y="2919133"/>
        <a:ext cx="1815016" cy="1285975"/>
      </dsp:txXfrm>
    </dsp:sp>
    <dsp:sp modelId="{77FFF755-0490-4820-A875-C725D434A9BE}">
      <dsp:nvSpPr>
        <dsp:cNvPr id="0" name=""/>
        <dsp:cNvSpPr/>
      </dsp:nvSpPr>
      <dsp:spPr>
        <a:xfrm>
          <a:off x="2147568" y="2919164"/>
          <a:ext cx="1815016" cy="9402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Médicos(as</a:t>
          </a:r>
          <a:r>
            <a:rPr lang="es-MX" altLang="es-MX" sz="1200" kern="1200" dirty="0" smtClean="0">
              <a:solidFill>
                <a:schemeClr val="tx1"/>
              </a:solidFill>
            </a:rPr>
            <a:t>)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2147568" y="2919164"/>
        <a:ext cx="1815016" cy="940218"/>
      </dsp:txXfrm>
    </dsp:sp>
    <dsp:sp modelId="{5FD798A0-B481-4BBA-845C-0914D94AD45A}">
      <dsp:nvSpPr>
        <dsp:cNvPr id="0" name=""/>
        <dsp:cNvSpPr/>
      </dsp:nvSpPr>
      <dsp:spPr>
        <a:xfrm>
          <a:off x="4927921" y="1721501"/>
          <a:ext cx="2350554" cy="9075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</a:t>
          </a:r>
          <a:r>
            <a:rPr lang="es-ES" sz="1200" kern="1200" dirty="0" smtClean="0"/>
            <a:t>Módulo</a:t>
          </a:r>
          <a:endParaRPr lang="es-ES" sz="1200" kern="1200" dirty="0" smtClean="0"/>
        </a:p>
      </dsp:txBody>
      <dsp:txXfrm>
        <a:off x="4927921" y="1721501"/>
        <a:ext cx="2350554" cy="907508"/>
      </dsp:txXfrm>
    </dsp:sp>
    <dsp:sp modelId="{11C09E17-66FA-4C94-B834-BCFC27A12254}">
      <dsp:nvSpPr>
        <dsp:cNvPr id="0" name=""/>
        <dsp:cNvSpPr/>
      </dsp:nvSpPr>
      <dsp:spPr>
        <a:xfrm>
          <a:off x="4156867" y="2905401"/>
          <a:ext cx="1815016" cy="6253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4156867" y="2905401"/>
        <a:ext cx="1815016" cy="625307"/>
      </dsp:txXfrm>
    </dsp:sp>
    <dsp:sp modelId="{A0BC9189-3C29-4EDD-8B6D-3F0BA77BED7C}">
      <dsp:nvSpPr>
        <dsp:cNvPr id="0" name=""/>
        <dsp:cNvSpPr/>
      </dsp:nvSpPr>
      <dsp:spPr>
        <a:xfrm>
          <a:off x="6234513" y="2905401"/>
          <a:ext cx="1815016" cy="6253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Atención y Orientación a el(la) Ciudadano(a</a:t>
          </a:r>
          <a:r>
            <a:rPr lang="es-MX" altLang="es-MX" sz="1200" kern="1200" dirty="0" smtClean="0">
              <a:solidFill>
                <a:schemeClr val="tx1"/>
              </a:solidFill>
            </a:rPr>
            <a:t>)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6234513" y="2905401"/>
        <a:ext cx="1815016" cy="625307"/>
      </dsp:txXfrm>
    </dsp:sp>
    <dsp:sp modelId="{43946CFA-6485-4C6C-9EE1-A43B84F1EC61}">
      <dsp:nvSpPr>
        <dsp:cNvPr id="0" name=""/>
        <dsp:cNvSpPr/>
      </dsp:nvSpPr>
      <dsp:spPr>
        <a:xfrm>
          <a:off x="4156867" y="3793337"/>
          <a:ext cx="1815016" cy="6253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Secretaria(o) </a:t>
          </a:r>
          <a:r>
            <a:rPr lang="es-MX" altLang="es-MX" sz="1200" kern="1200" dirty="0" smtClean="0">
              <a:solidFill>
                <a:schemeClr val="tx1"/>
              </a:solidFill>
            </a:rPr>
            <a:t>D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4156867" y="3793337"/>
        <a:ext cx="1815016" cy="62530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5B0BC-F356-4276-98EC-F2E83844E155}">
      <dsp:nvSpPr>
        <dsp:cNvPr id="0" name=""/>
        <dsp:cNvSpPr/>
      </dsp:nvSpPr>
      <dsp:spPr>
        <a:xfrm>
          <a:off x="6009486" y="2365041"/>
          <a:ext cx="91440" cy="3484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846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4887712" y="1022018"/>
          <a:ext cx="1167494" cy="4237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685"/>
              </a:lnTo>
              <a:lnTo>
                <a:pt x="1167494" y="230685"/>
              </a:lnTo>
              <a:lnTo>
                <a:pt x="1167494" y="4237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DB664-AC94-421F-8DCC-1884A7558CF7}">
      <dsp:nvSpPr>
        <dsp:cNvPr id="0" name=""/>
        <dsp:cNvSpPr/>
      </dsp:nvSpPr>
      <dsp:spPr>
        <a:xfrm>
          <a:off x="3767597" y="3618600"/>
          <a:ext cx="1906859" cy="4002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244"/>
              </a:lnTo>
              <a:lnTo>
                <a:pt x="1906859" y="207244"/>
              </a:lnTo>
              <a:lnTo>
                <a:pt x="1906859" y="40029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769E6F-DDC0-49F9-8DFF-A8EB6D61E216}">
      <dsp:nvSpPr>
        <dsp:cNvPr id="0" name=""/>
        <dsp:cNvSpPr/>
      </dsp:nvSpPr>
      <dsp:spPr>
        <a:xfrm>
          <a:off x="3721877" y="3618600"/>
          <a:ext cx="91440" cy="4002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7244"/>
              </a:lnTo>
              <a:lnTo>
                <a:pt x="50022" y="207244"/>
              </a:lnTo>
              <a:lnTo>
                <a:pt x="50022" y="40029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D0E430-7741-4B9E-991E-E850DAEB4A39}">
      <dsp:nvSpPr>
        <dsp:cNvPr id="0" name=""/>
        <dsp:cNvSpPr/>
      </dsp:nvSpPr>
      <dsp:spPr>
        <a:xfrm>
          <a:off x="1862999" y="3618600"/>
          <a:ext cx="1904597" cy="390292"/>
        </a:xfrm>
        <a:custGeom>
          <a:avLst/>
          <a:gdLst/>
          <a:ahLst/>
          <a:cxnLst/>
          <a:rect l="0" t="0" r="0" b="0"/>
          <a:pathLst>
            <a:path>
              <a:moveTo>
                <a:pt x="1904597" y="0"/>
              </a:moveTo>
              <a:lnTo>
                <a:pt x="1904597" y="197242"/>
              </a:lnTo>
              <a:lnTo>
                <a:pt x="0" y="197242"/>
              </a:lnTo>
              <a:lnTo>
                <a:pt x="0" y="39029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3720590" y="2369068"/>
          <a:ext cx="91440" cy="3302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7194"/>
              </a:lnTo>
              <a:lnTo>
                <a:pt x="47007" y="137194"/>
              </a:lnTo>
              <a:lnTo>
                <a:pt x="47007" y="33024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3766310" y="1022018"/>
          <a:ext cx="1121401" cy="427762"/>
        </a:xfrm>
        <a:custGeom>
          <a:avLst/>
          <a:gdLst/>
          <a:ahLst/>
          <a:cxnLst/>
          <a:rect l="0" t="0" r="0" b="0"/>
          <a:pathLst>
            <a:path>
              <a:moveTo>
                <a:pt x="1121401" y="0"/>
              </a:moveTo>
              <a:lnTo>
                <a:pt x="1121401" y="234712"/>
              </a:lnTo>
              <a:lnTo>
                <a:pt x="0" y="234712"/>
              </a:lnTo>
              <a:lnTo>
                <a:pt x="0" y="4277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626477" y="672"/>
          <a:ext cx="2522468" cy="10213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Coordinador(a) de </a:t>
          </a:r>
          <a:r>
            <a:rPr lang="es-MX" altLang="es-MX" sz="1200" kern="1200" dirty="0" smtClean="0">
              <a:solidFill>
                <a:schemeClr val="tx1"/>
              </a:solidFill>
            </a:rPr>
            <a:t>Accidentes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3626477" y="672"/>
        <a:ext cx="2522468" cy="1021346"/>
      </dsp:txXfrm>
    </dsp:sp>
    <dsp:sp modelId="{19FBE8A8-D4BA-45D1-97CD-FF1210CD856F}">
      <dsp:nvSpPr>
        <dsp:cNvPr id="0" name=""/>
        <dsp:cNvSpPr/>
      </dsp:nvSpPr>
      <dsp:spPr>
        <a:xfrm>
          <a:off x="2852759" y="1449781"/>
          <a:ext cx="1827101" cy="9192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Jefe(a) de </a:t>
          </a:r>
          <a:r>
            <a:rPr lang="es-MX" altLang="es-MX" sz="1200" kern="1200" dirty="0" smtClean="0">
              <a:solidFill>
                <a:schemeClr val="tx1"/>
              </a:solidFill>
            </a:rPr>
            <a:t>Peritajes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2852759" y="1449781"/>
        <a:ext cx="1827101" cy="919287"/>
      </dsp:txXfrm>
    </dsp:sp>
    <dsp:sp modelId="{676B065B-52F5-4142-AD91-1C77325095B5}">
      <dsp:nvSpPr>
        <dsp:cNvPr id="0" name=""/>
        <dsp:cNvSpPr/>
      </dsp:nvSpPr>
      <dsp:spPr>
        <a:xfrm>
          <a:off x="2854046" y="2699313"/>
          <a:ext cx="1827101" cy="9192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Supervisores(as)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</a:rPr>
            <a:t>40365, 84653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854046" y="2699313"/>
        <a:ext cx="1827101" cy="919287"/>
      </dsp:txXfrm>
    </dsp:sp>
    <dsp:sp modelId="{A913208E-DE13-4A48-AA3E-81819AA0BFD5}">
      <dsp:nvSpPr>
        <dsp:cNvPr id="0" name=""/>
        <dsp:cNvSpPr/>
      </dsp:nvSpPr>
      <dsp:spPr>
        <a:xfrm>
          <a:off x="1034694" y="4008892"/>
          <a:ext cx="1656610" cy="8334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 </a:t>
          </a:r>
          <a:r>
            <a:rPr lang="es-MX" altLang="es-MX" sz="1200" kern="1200" dirty="0" smtClean="0">
              <a:solidFill>
                <a:schemeClr val="tx1"/>
              </a:solidFill>
            </a:rPr>
            <a:t>Administrativo(a)</a:t>
          </a:r>
          <a:br>
            <a:rPr lang="es-MX" altLang="es-MX" sz="1200" kern="1200" dirty="0" smtClean="0">
              <a:solidFill>
                <a:schemeClr val="tx1"/>
              </a:solidFill>
            </a:rPr>
          </a:b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1034694" y="4008892"/>
        <a:ext cx="1656610" cy="833490"/>
      </dsp:txXfrm>
    </dsp:sp>
    <dsp:sp modelId="{CFEFFD6C-721C-4CB5-9AE4-49F8AEC6E651}">
      <dsp:nvSpPr>
        <dsp:cNvPr id="0" name=""/>
        <dsp:cNvSpPr/>
      </dsp:nvSpPr>
      <dsp:spPr>
        <a:xfrm>
          <a:off x="2943594" y="4018894"/>
          <a:ext cx="1656610" cy="8334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Ayudante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2943594" y="4018894"/>
        <a:ext cx="1656610" cy="833490"/>
      </dsp:txXfrm>
    </dsp:sp>
    <dsp:sp modelId="{051E4DF2-B884-4F4A-8077-C7DFDEC7D3D9}">
      <dsp:nvSpPr>
        <dsp:cNvPr id="0" name=""/>
        <dsp:cNvSpPr/>
      </dsp:nvSpPr>
      <dsp:spPr>
        <a:xfrm>
          <a:off x="4846151" y="4018894"/>
          <a:ext cx="1656610" cy="8334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Secretaria(o</a:t>
          </a:r>
          <a:r>
            <a:rPr lang="es-MX" altLang="es-MX" sz="1200" kern="1200" dirty="0" smtClean="0">
              <a:solidFill>
                <a:schemeClr val="tx1"/>
              </a:solidFill>
            </a:rPr>
            <a:t>)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4846151" y="4018894"/>
        <a:ext cx="1656610" cy="833490"/>
      </dsp:txXfrm>
    </dsp:sp>
    <dsp:sp modelId="{0E4A1FB2-B936-4A45-9B17-4DC72B6EC80F}">
      <dsp:nvSpPr>
        <dsp:cNvPr id="0" name=""/>
        <dsp:cNvSpPr/>
      </dsp:nvSpPr>
      <dsp:spPr>
        <a:xfrm>
          <a:off x="5077600" y="1445754"/>
          <a:ext cx="1955213" cy="9192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Jefe(a) de </a:t>
          </a:r>
          <a:r>
            <a:rPr lang="es-MX" altLang="es-MX" sz="1200" kern="1200" dirty="0" smtClean="0">
              <a:solidFill>
                <a:schemeClr val="tx1"/>
              </a:solidFill>
            </a:rPr>
            <a:t>Investigaciones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5077600" y="1445754"/>
        <a:ext cx="1955213" cy="919287"/>
      </dsp:txXfrm>
    </dsp:sp>
    <dsp:sp modelId="{F347D248-52EB-4953-98DB-6F58FF9E8735}">
      <dsp:nvSpPr>
        <dsp:cNvPr id="0" name=""/>
        <dsp:cNvSpPr/>
      </dsp:nvSpPr>
      <dsp:spPr>
        <a:xfrm>
          <a:off x="5077600" y="2713506"/>
          <a:ext cx="1955213" cy="9008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Encargado(a) </a:t>
          </a:r>
          <a:r>
            <a:rPr lang="es-MX" altLang="es-MX" sz="1200" kern="1200" dirty="0" smtClean="0">
              <a:solidFill>
                <a:schemeClr val="tx1"/>
              </a:solidFill>
            </a:rPr>
            <a:t>Auxiliares </a:t>
          </a:r>
          <a:r>
            <a:rPr lang="es-MX" altLang="es-MX" sz="1200" kern="1200" dirty="0" smtClean="0">
              <a:solidFill>
                <a:schemeClr val="tx1"/>
              </a:solidFill>
            </a:rPr>
            <a:t>Administrativos(as)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Auxiliares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5077600" y="2713506"/>
        <a:ext cx="1955213" cy="9008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7224E-A64A-429A-91FC-71E3B1651CC7}">
      <dsp:nvSpPr>
        <dsp:cNvPr id="0" name=""/>
        <dsp:cNvSpPr/>
      </dsp:nvSpPr>
      <dsp:spPr>
        <a:xfrm>
          <a:off x="2879127" y="781614"/>
          <a:ext cx="239873" cy="7024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2430"/>
              </a:lnTo>
              <a:lnTo>
                <a:pt x="239873" y="7024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810424-3ABB-41B3-9536-6CFEEB2523A6}">
      <dsp:nvSpPr>
        <dsp:cNvPr id="0" name=""/>
        <dsp:cNvSpPr/>
      </dsp:nvSpPr>
      <dsp:spPr>
        <a:xfrm>
          <a:off x="2592314" y="781614"/>
          <a:ext cx="286812" cy="702430"/>
        </a:xfrm>
        <a:custGeom>
          <a:avLst/>
          <a:gdLst/>
          <a:ahLst/>
          <a:cxnLst/>
          <a:rect l="0" t="0" r="0" b="0"/>
          <a:pathLst>
            <a:path>
              <a:moveTo>
                <a:pt x="286812" y="0"/>
              </a:moveTo>
              <a:lnTo>
                <a:pt x="286812" y="702430"/>
              </a:lnTo>
              <a:lnTo>
                <a:pt x="0" y="7024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3834745" y="2947762"/>
          <a:ext cx="155329" cy="692907"/>
        </a:xfrm>
        <a:custGeom>
          <a:avLst/>
          <a:gdLst/>
          <a:ahLst/>
          <a:cxnLst/>
          <a:rect l="0" t="0" r="0" b="0"/>
          <a:pathLst>
            <a:path>
              <a:moveTo>
                <a:pt x="155329" y="0"/>
              </a:moveTo>
              <a:lnTo>
                <a:pt x="155329" y="692907"/>
              </a:lnTo>
              <a:lnTo>
                <a:pt x="0" y="69290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592684-CBFE-4BDF-8EA0-3BD4D79BBE2C}">
      <dsp:nvSpPr>
        <dsp:cNvPr id="0" name=""/>
        <dsp:cNvSpPr/>
      </dsp:nvSpPr>
      <dsp:spPr>
        <a:xfrm>
          <a:off x="3990075" y="2947762"/>
          <a:ext cx="1013830" cy="13858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0485"/>
              </a:lnTo>
              <a:lnTo>
                <a:pt x="1013830" y="1230485"/>
              </a:lnTo>
              <a:lnTo>
                <a:pt x="1013830" y="138581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2C0DC-A125-4D22-8168-682A35A82690}">
      <dsp:nvSpPr>
        <dsp:cNvPr id="0" name=""/>
        <dsp:cNvSpPr/>
      </dsp:nvSpPr>
      <dsp:spPr>
        <a:xfrm>
          <a:off x="2976245" y="2947762"/>
          <a:ext cx="1013830" cy="1385815"/>
        </a:xfrm>
        <a:custGeom>
          <a:avLst/>
          <a:gdLst/>
          <a:ahLst/>
          <a:cxnLst/>
          <a:rect l="0" t="0" r="0" b="0"/>
          <a:pathLst>
            <a:path>
              <a:moveTo>
                <a:pt x="1013830" y="0"/>
              </a:moveTo>
              <a:lnTo>
                <a:pt x="1013830" y="1230485"/>
              </a:lnTo>
              <a:lnTo>
                <a:pt x="0" y="1230485"/>
              </a:lnTo>
              <a:lnTo>
                <a:pt x="0" y="138581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A1694A-E24F-4F56-A21C-DE3116BD31A3}">
      <dsp:nvSpPr>
        <dsp:cNvPr id="0" name=""/>
        <dsp:cNvSpPr/>
      </dsp:nvSpPr>
      <dsp:spPr>
        <a:xfrm>
          <a:off x="2879127" y="781614"/>
          <a:ext cx="1110948" cy="14048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9531"/>
              </a:lnTo>
              <a:lnTo>
                <a:pt x="1110948" y="1249531"/>
              </a:lnTo>
              <a:lnTo>
                <a:pt x="1110948" y="14048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0AF2C-2DB2-4918-9495-6AD2EDFF053F}">
      <dsp:nvSpPr>
        <dsp:cNvPr id="0" name=""/>
        <dsp:cNvSpPr/>
      </dsp:nvSpPr>
      <dsp:spPr>
        <a:xfrm>
          <a:off x="1636696" y="781614"/>
          <a:ext cx="1242431" cy="1404861"/>
        </a:xfrm>
        <a:custGeom>
          <a:avLst/>
          <a:gdLst/>
          <a:ahLst/>
          <a:cxnLst/>
          <a:rect l="0" t="0" r="0" b="0"/>
          <a:pathLst>
            <a:path>
              <a:moveTo>
                <a:pt x="1242431" y="0"/>
              </a:moveTo>
              <a:lnTo>
                <a:pt x="1242431" y="1249531"/>
              </a:lnTo>
              <a:lnTo>
                <a:pt x="0" y="1249531"/>
              </a:lnTo>
              <a:lnTo>
                <a:pt x="0" y="14048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40048-576A-4463-835E-D05E1C3133C3}">
      <dsp:nvSpPr>
        <dsp:cNvPr id="0" name=""/>
        <dsp:cNvSpPr/>
      </dsp:nvSpPr>
      <dsp:spPr>
        <a:xfrm>
          <a:off x="1703813" y="3264"/>
          <a:ext cx="2350627" cy="7783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Comisario(a) </a:t>
          </a:r>
          <a:r>
            <a:rPr lang="es-MX" altLang="es-MX" sz="1200" b="0" kern="1200" dirty="0" smtClean="0">
              <a:cs typeface="Arial" panose="020B0604020202020204" pitchFamily="34" charset="0"/>
            </a:rPr>
            <a:t>General</a:t>
          </a:r>
          <a:endParaRPr lang="es-MX" altLang="es-MX" sz="1200" b="0" kern="1200" dirty="0" smtClean="0">
            <a:cs typeface="Arial" panose="020B0604020202020204" pitchFamily="34" charset="0"/>
          </a:endParaRPr>
        </a:p>
      </dsp:txBody>
      <dsp:txXfrm>
        <a:off x="1703813" y="3264"/>
        <a:ext cx="2350627" cy="778350"/>
      </dsp:txXfrm>
    </dsp:sp>
    <dsp:sp modelId="{9AB9A094-906C-4743-8046-C8CDC622642B}">
      <dsp:nvSpPr>
        <dsp:cNvPr id="0" name=""/>
        <dsp:cNvSpPr/>
      </dsp:nvSpPr>
      <dsp:spPr>
        <a:xfrm>
          <a:off x="681077" y="2186476"/>
          <a:ext cx="1911236" cy="7612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Jefe(a) Administrativo(a</a:t>
          </a:r>
          <a:r>
            <a:rPr lang="es-MX" altLang="es-MX" sz="1200" b="0" kern="1200" dirty="0" smtClean="0">
              <a:cs typeface="Arial" panose="020B0604020202020204" pitchFamily="34" charset="0"/>
            </a:rPr>
            <a:t>)</a:t>
          </a:r>
          <a:endParaRPr lang="es-MX" altLang="es-MX" sz="1200" b="0" kern="1200" dirty="0" smtClean="0">
            <a:cs typeface="Arial" panose="020B0604020202020204" pitchFamily="34" charset="0"/>
          </a:endParaRPr>
        </a:p>
      </dsp:txBody>
      <dsp:txXfrm>
        <a:off x="681077" y="2186476"/>
        <a:ext cx="1911236" cy="761286"/>
      </dsp:txXfrm>
    </dsp:sp>
    <dsp:sp modelId="{74A3495A-9760-4B07-9B0A-DE4CCF551DEE}">
      <dsp:nvSpPr>
        <dsp:cNvPr id="0" name=""/>
        <dsp:cNvSpPr/>
      </dsp:nvSpPr>
      <dsp:spPr>
        <a:xfrm>
          <a:off x="3034457" y="2186476"/>
          <a:ext cx="1911236" cy="7612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Jefe(a) de </a:t>
          </a:r>
          <a:r>
            <a:rPr lang="es-MX" altLang="es-MX" sz="1200" b="0" kern="1200" dirty="0" smtClean="0">
              <a:cs typeface="Arial" panose="020B0604020202020204" pitchFamily="34" charset="0"/>
            </a:rPr>
            <a:t>Oficina</a:t>
          </a:r>
          <a:endParaRPr lang="es-MX" altLang="es-MX" sz="1200" b="0" kern="1200" dirty="0" smtClean="0">
            <a:cs typeface="Arial" panose="020B0604020202020204" pitchFamily="34" charset="0"/>
          </a:endParaRPr>
        </a:p>
      </dsp:txBody>
      <dsp:txXfrm>
        <a:off x="3034457" y="2186476"/>
        <a:ext cx="1911236" cy="761286"/>
      </dsp:txXfrm>
    </dsp:sp>
    <dsp:sp modelId="{19FBE8A8-D4BA-45D1-97CD-FF1210CD856F}">
      <dsp:nvSpPr>
        <dsp:cNvPr id="0" name=""/>
        <dsp:cNvSpPr/>
      </dsp:nvSpPr>
      <dsp:spPr>
        <a:xfrm>
          <a:off x="2117745" y="4333577"/>
          <a:ext cx="1717000" cy="7644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Mensajeros(as</a:t>
          </a:r>
          <a:r>
            <a:rPr lang="es-MX" altLang="es-MX" sz="1200" b="0" kern="1200" dirty="0" smtClean="0">
              <a:cs typeface="Arial" panose="020B0604020202020204" pitchFamily="34" charset="0"/>
            </a:rPr>
            <a:t>)</a:t>
          </a:r>
          <a:endParaRPr lang="es-MX" altLang="es-MX" sz="1200" b="0" kern="1200" dirty="0" smtClean="0">
            <a:cs typeface="Arial" panose="020B0604020202020204" pitchFamily="34" charset="0"/>
          </a:endParaRPr>
        </a:p>
      </dsp:txBody>
      <dsp:txXfrm>
        <a:off x="2117745" y="4333577"/>
        <a:ext cx="1717000" cy="764496"/>
      </dsp:txXfrm>
    </dsp:sp>
    <dsp:sp modelId="{7C576A7F-97E5-41B2-A453-F3F548F4D3EA}">
      <dsp:nvSpPr>
        <dsp:cNvPr id="0" name=""/>
        <dsp:cNvSpPr/>
      </dsp:nvSpPr>
      <dsp:spPr>
        <a:xfrm>
          <a:off x="4145405" y="4333577"/>
          <a:ext cx="1717000" cy="7644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Auxiliar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Auxiliar </a:t>
          </a:r>
          <a:r>
            <a:rPr lang="es-MX" altLang="es-MX" sz="1200" b="0" kern="1200" dirty="0" smtClean="0">
              <a:cs typeface="Arial" panose="020B0604020202020204" pitchFamily="34" charset="0"/>
            </a:rPr>
            <a:t>Administrativo(a</a:t>
          </a:r>
          <a:r>
            <a:rPr lang="es-MX" altLang="es-MX" sz="1200" b="0" kern="1200" dirty="0" smtClean="0">
              <a:cs typeface="Arial" panose="020B0604020202020204" pitchFamily="34" charset="0"/>
            </a:rPr>
            <a:t>)</a:t>
          </a:r>
          <a:endParaRPr lang="es-MX" altLang="es-MX" sz="1200" b="0" kern="1200" dirty="0" smtClean="0">
            <a:cs typeface="Arial" panose="020B0604020202020204" pitchFamily="34" charset="0"/>
          </a:endParaRPr>
        </a:p>
      </dsp:txBody>
      <dsp:txXfrm>
        <a:off x="4145405" y="4333577"/>
        <a:ext cx="1717000" cy="764496"/>
      </dsp:txXfrm>
    </dsp:sp>
    <dsp:sp modelId="{D626C255-1536-4EB0-A4A3-D107C591C8D4}">
      <dsp:nvSpPr>
        <dsp:cNvPr id="0" name=""/>
        <dsp:cNvSpPr/>
      </dsp:nvSpPr>
      <dsp:spPr>
        <a:xfrm>
          <a:off x="2093321" y="3258421"/>
          <a:ext cx="1741424" cy="7644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Asesor(a) Jurídico(a</a:t>
          </a:r>
          <a:r>
            <a:rPr lang="es-MX" altLang="es-MX" sz="1200" b="0" kern="1200" dirty="0" smtClean="0">
              <a:cs typeface="Arial" panose="020B0604020202020204" pitchFamily="34" charset="0"/>
            </a:rPr>
            <a:t>)</a:t>
          </a:r>
          <a:endParaRPr lang="es-MX" altLang="es-MX" sz="1200" b="0" kern="1200" dirty="0" smtClean="0">
            <a:cs typeface="Arial" panose="020B0604020202020204" pitchFamily="34" charset="0"/>
          </a:endParaRPr>
        </a:p>
      </dsp:txBody>
      <dsp:txXfrm>
        <a:off x="2093321" y="3258421"/>
        <a:ext cx="1741424" cy="764496"/>
      </dsp:txXfrm>
    </dsp:sp>
    <dsp:sp modelId="{DEB690D0-E02D-4025-B1AD-E790302CE9C7}">
      <dsp:nvSpPr>
        <dsp:cNvPr id="0" name=""/>
        <dsp:cNvSpPr/>
      </dsp:nvSpPr>
      <dsp:spPr>
        <a:xfrm>
          <a:off x="1069890" y="1092273"/>
          <a:ext cx="1522424" cy="7835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cs typeface="Arial" panose="020B0604020202020204" pitchFamily="34" charset="0"/>
            </a:rPr>
            <a:t>Asesor(a</a:t>
          </a:r>
          <a:r>
            <a:rPr lang="es-ES" sz="1200" b="0" kern="1200" dirty="0" smtClean="0">
              <a:cs typeface="Arial" panose="020B0604020202020204" pitchFamily="34" charset="0"/>
            </a:rPr>
            <a:t>)</a:t>
          </a:r>
          <a:endParaRPr lang="es-ES" sz="1200" b="0" kern="1200" dirty="0" smtClean="0">
            <a:cs typeface="Arial" panose="020B0604020202020204" pitchFamily="34" charset="0"/>
          </a:endParaRPr>
        </a:p>
      </dsp:txBody>
      <dsp:txXfrm>
        <a:off x="1069890" y="1092273"/>
        <a:ext cx="1522424" cy="783542"/>
      </dsp:txXfrm>
    </dsp:sp>
    <dsp:sp modelId="{7A347B25-0258-473D-9FDB-927E0803C243}">
      <dsp:nvSpPr>
        <dsp:cNvPr id="0" name=""/>
        <dsp:cNvSpPr/>
      </dsp:nvSpPr>
      <dsp:spPr>
        <a:xfrm>
          <a:off x="3119001" y="1092273"/>
          <a:ext cx="1522424" cy="7835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Coordinador(a)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Jurídico(a)</a:t>
          </a:r>
        </a:p>
      </dsp:txBody>
      <dsp:txXfrm>
        <a:off x="3119001" y="1092273"/>
        <a:ext cx="1522424" cy="78354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0683A-536E-42D5-8542-DC04F9AC4E74}">
      <dsp:nvSpPr>
        <dsp:cNvPr id="0" name=""/>
        <dsp:cNvSpPr/>
      </dsp:nvSpPr>
      <dsp:spPr>
        <a:xfrm>
          <a:off x="1808718" y="1336783"/>
          <a:ext cx="91440" cy="5609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09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540" y="1189"/>
          <a:ext cx="3707796" cy="13355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Inspector(a) General de Justicia Cívica, Protección a la Ciudadanía y Prevención del </a:t>
          </a:r>
          <a:r>
            <a:rPr lang="es-MX" altLang="es-MX" sz="1200" kern="1200" dirty="0" smtClean="0">
              <a:cs typeface="Arial" charset="0"/>
            </a:rPr>
            <a:t>Delito</a:t>
          </a:r>
          <a:endParaRPr lang="es-MX" altLang="es-MX" sz="1200" kern="1200" dirty="0" smtClean="0">
            <a:cs typeface="Arial" charset="0"/>
          </a:endParaRPr>
        </a:p>
      </dsp:txBody>
      <dsp:txXfrm>
        <a:off x="540" y="1189"/>
        <a:ext cx="3707796" cy="1335594"/>
      </dsp:txXfrm>
    </dsp:sp>
    <dsp:sp modelId="{64BB09E3-442C-4809-8EF5-E24550CE268F}">
      <dsp:nvSpPr>
        <dsp:cNvPr id="0" name=""/>
        <dsp:cNvSpPr/>
      </dsp:nvSpPr>
      <dsp:spPr>
        <a:xfrm>
          <a:off x="518844" y="1897733"/>
          <a:ext cx="2671188" cy="13355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 smtClean="0"/>
        </a:p>
      </dsp:txBody>
      <dsp:txXfrm>
        <a:off x="518844" y="1897733"/>
        <a:ext cx="2671188" cy="133559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3BCD1A-CA48-4F5E-BCD0-1F13A758A279}">
      <dsp:nvSpPr>
        <dsp:cNvPr id="0" name=""/>
        <dsp:cNvSpPr/>
      </dsp:nvSpPr>
      <dsp:spPr>
        <a:xfrm>
          <a:off x="4189187" y="1479734"/>
          <a:ext cx="246253" cy="9016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1618"/>
              </a:lnTo>
              <a:lnTo>
                <a:pt x="246253" y="9016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E0E19A-C29A-4DA0-9A25-47FC409C95B3}">
      <dsp:nvSpPr>
        <dsp:cNvPr id="0" name=""/>
        <dsp:cNvSpPr/>
      </dsp:nvSpPr>
      <dsp:spPr>
        <a:xfrm>
          <a:off x="3937694" y="1479734"/>
          <a:ext cx="251493" cy="903938"/>
        </a:xfrm>
        <a:custGeom>
          <a:avLst/>
          <a:gdLst/>
          <a:ahLst/>
          <a:cxnLst/>
          <a:rect l="0" t="0" r="0" b="0"/>
          <a:pathLst>
            <a:path>
              <a:moveTo>
                <a:pt x="251493" y="0"/>
              </a:moveTo>
              <a:lnTo>
                <a:pt x="251493" y="903938"/>
              </a:lnTo>
              <a:lnTo>
                <a:pt x="0" y="9039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44CEF2-A9D9-48B4-B7FD-F33394C8CE3A}">
      <dsp:nvSpPr>
        <dsp:cNvPr id="0" name=""/>
        <dsp:cNvSpPr/>
      </dsp:nvSpPr>
      <dsp:spPr>
        <a:xfrm>
          <a:off x="4189187" y="1479734"/>
          <a:ext cx="3260367" cy="1962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8665"/>
              </a:lnTo>
              <a:lnTo>
                <a:pt x="3260367" y="1798665"/>
              </a:lnTo>
              <a:lnTo>
                <a:pt x="3260367" y="19621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07F833-3E8B-4BA5-884E-867AC0157B8C}">
      <dsp:nvSpPr>
        <dsp:cNvPr id="0" name=""/>
        <dsp:cNvSpPr/>
      </dsp:nvSpPr>
      <dsp:spPr>
        <a:xfrm>
          <a:off x="4189187" y="1479734"/>
          <a:ext cx="1086789" cy="19621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8665"/>
              </a:lnTo>
              <a:lnTo>
                <a:pt x="1086789" y="1798665"/>
              </a:lnTo>
              <a:lnTo>
                <a:pt x="1086789" y="19621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8969B-F022-4841-BE68-073B2CF9B889}">
      <dsp:nvSpPr>
        <dsp:cNvPr id="0" name=""/>
        <dsp:cNvSpPr/>
      </dsp:nvSpPr>
      <dsp:spPr>
        <a:xfrm>
          <a:off x="3102398" y="1479734"/>
          <a:ext cx="1086789" cy="1962165"/>
        </a:xfrm>
        <a:custGeom>
          <a:avLst/>
          <a:gdLst/>
          <a:ahLst/>
          <a:cxnLst/>
          <a:rect l="0" t="0" r="0" b="0"/>
          <a:pathLst>
            <a:path>
              <a:moveTo>
                <a:pt x="1086789" y="0"/>
              </a:moveTo>
              <a:lnTo>
                <a:pt x="1086789" y="1798665"/>
              </a:lnTo>
              <a:lnTo>
                <a:pt x="0" y="1798665"/>
              </a:lnTo>
              <a:lnTo>
                <a:pt x="0" y="19621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2221EB-1485-45C6-8E7F-CE44FA44DA27}">
      <dsp:nvSpPr>
        <dsp:cNvPr id="0" name=""/>
        <dsp:cNvSpPr/>
      </dsp:nvSpPr>
      <dsp:spPr>
        <a:xfrm>
          <a:off x="928820" y="1479734"/>
          <a:ext cx="3260367" cy="1962165"/>
        </a:xfrm>
        <a:custGeom>
          <a:avLst/>
          <a:gdLst/>
          <a:ahLst/>
          <a:cxnLst/>
          <a:rect l="0" t="0" r="0" b="0"/>
          <a:pathLst>
            <a:path>
              <a:moveTo>
                <a:pt x="3260367" y="0"/>
              </a:moveTo>
              <a:lnTo>
                <a:pt x="3260367" y="1798665"/>
              </a:lnTo>
              <a:lnTo>
                <a:pt x="0" y="1798665"/>
              </a:lnTo>
              <a:lnTo>
                <a:pt x="0" y="19621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094C16-9CFE-4B2B-B977-BC421CCE0D28}">
      <dsp:nvSpPr>
        <dsp:cNvPr id="0" name=""/>
        <dsp:cNvSpPr/>
      </dsp:nvSpPr>
      <dsp:spPr>
        <a:xfrm>
          <a:off x="2983183" y="111734"/>
          <a:ext cx="2412007" cy="136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Director(a) de Protección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983183" y="111734"/>
        <a:ext cx="2412007" cy="1368000"/>
      </dsp:txXfrm>
    </dsp:sp>
    <dsp:sp modelId="{140BAFA2-499E-4719-9FBE-32C754A4DBDB}">
      <dsp:nvSpPr>
        <dsp:cNvPr id="0" name=""/>
        <dsp:cNvSpPr/>
      </dsp:nvSpPr>
      <dsp:spPr>
        <a:xfrm>
          <a:off x="5530" y="3441900"/>
          <a:ext cx="1846579" cy="111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5530" y="3441900"/>
        <a:ext cx="1846579" cy="1116000"/>
      </dsp:txXfrm>
    </dsp:sp>
    <dsp:sp modelId="{6799DC33-4E4A-453A-B7FA-82881C4E7C24}">
      <dsp:nvSpPr>
        <dsp:cNvPr id="0" name=""/>
        <dsp:cNvSpPr/>
      </dsp:nvSpPr>
      <dsp:spPr>
        <a:xfrm>
          <a:off x="2179108" y="3441900"/>
          <a:ext cx="1846579" cy="111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Encargado(a) de la Coordinación de Prevención y Administración de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Emergencia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179108" y="3441900"/>
        <a:ext cx="1846579" cy="1116000"/>
      </dsp:txXfrm>
    </dsp:sp>
    <dsp:sp modelId="{88424990-49D9-4A40-A11B-0167116F7347}">
      <dsp:nvSpPr>
        <dsp:cNvPr id="0" name=""/>
        <dsp:cNvSpPr/>
      </dsp:nvSpPr>
      <dsp:spPr>
        <a:xfrm>
          <a:off x="4352687" y="3441900"/>
          <a:ext cx="1846579" cy="111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de </a:t>
          </a:r>
          <a:b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Inspección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4352687" y="3441900"/>
        <a:ext cx="1846579" cy="1116000"/>
      </dsp:txXfrm>
    </dsp:sp>
    <dsp:sp modelId="{2CC35769-742E-4127-9B2A-DF3D71088DFD}">
      <dsp:nvSpPr>
        <dsp:cNvPr id="0" name=""/>
        <dsp:cNvSpPr/>
      </dsp:nvSpPr>
      <dsp:spPr>
        <a:xfrm>
          <a:off x="6526265" y="3441900"/>
          <a:ext cx="1846579" cy="111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Coordinador(a) Administrativo(a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6526265" y="3441900"/>
        <a:ext cx="1846579" cy="1116000"/>
      </dsp:txXfrm>
    </dsp:sp>
    <dsp:sp modelId="{FD579FC0-2D5A-403F-998E-64780E0BE05A}">
      <dsp:nvSpPr>
        <dsp:cNvPr id="0" name=""/>
        <dsp:cNvSpPr/>
      </dsp:nvSpPr>
      <dsp:spPr>
        <a:xfrm>
          <a:off x="2425697" y="1951672"/>
          <a:ext cx="1511996" cy="86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425697" y="1951672"/>
        <a:ext cx="1511996" cy="864001"/>
      </dsp:txXfrm>
    </dsp:sp>
    <dsp:sp modelId="{3584C73C-9DA8-4F9F-A25E-A26DCBB64562}">
      <dsp:nvSpPr>
        <dsp:cNvPr id="0" name=""/>
        <dsp:cNvSpPr/>
      </dsp:nvSpPr>
      <dsp:spPr>
        <a:xfrm>
          <a:off x="4435441" y="1949352"/>
          <a:ext cx="1511996" cy="86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Jurídica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35441" y="1949352"/>
        <a:ext cx="1511996" cy="864001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4692D-CCCC-4505-81F6-ECF0F4A7B4B7}">
      <dsp:nvSpPr>
        <dsp:cNvPr id="0" name=""/>
        <dsp:cNvSpPr/>
      </dsp:nvSpPr>
      <dsp:spPr>
        <a:xfrm>
          <a:off x="3012735" y="1567996"/>
          <a:ext cx="400054" cy="11786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8695"/>
              </a:lnTo>
              <a:lnTo>
                <a:pt x="400054" y="11786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75820C-5A6B-4369-902A-5F2604AFAC52}">
      <dsp:nvSpPr>
        <dsp:cNvPr id="0" name=""/>
        <dsp:cNvSpPr/>
      </dsp:nvSpPr>
      <dsp:spPr>
        <a:xfrm>
          <a:off x="2634092" y="1567996"/>
          <a:ext cx="378643" cy="1181016"/>
        </a:xfrm>
        <a:custGeom>
          <a:avLst/>
          <a:gdLst/>
          <a:ahLst/>
          <a:cxnLst/>
          <a:rect l="0" t="0" r="0" b="0"/>
          <a:pathLst>
            <a:path>
              <a:moveTo>
                <a:pt x="378643" y="0"/>
              </a:moveTo>
              <a:lnTo>
                <a:pt x="378643" y="1181016"/>
              </a:lnTo>
              <a:lnTo>
                <a:pt x="0" y="11810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63586-E459-40D5-AE63-FEC11A1B7041}">
      <dsp:nvSpPr>
        <dsp:cNvPr id="0" name=""/>
        <dsp:cNvSpPr/>
      </dsp:nvSpPr>
      <dsp:spPr>
        <a:xfrm>
          <a:off x="2965890" y="1567996"/>
          <a:ext cx="91440" cy="2167970"/>
        </a:xfrm>
        <a:custGeom>
          <a:avLst/>
          <a:gdLst/>
          <a:ahLst/>
          <a:cxnLst/>
          <a:rect l="0" t="0" r="0" b="0"/>
          <a:pathLst>
            <a:path>
              <a:moveTo>
                <a:pt x="46845" y="0"/>
              </a:moveTo>
              <a:lnTo>
                <a:pt x="46845" y="1872550"/>
              </a:lnTo>
              <a:lnTo>
                <a:pt x="45720" y="1872550"/>
              </a:lnTo>
              <a:lnTo>
                <a:pt x="45720" y="21679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3CDB77-600C-4CB7-993B-727B85CD0A76}">
      <dsp:nvSpPr>
        <dsp:cNvPr id="0" name=""/>
        <dsp:cNvSpPr/>
      </dsp:nvSpPr>
      <dsp:spPr>
        <a:xfrm>
          <a:off x="1788728" y="196195"/>
          <a:ext cx="2448013" cy="13718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Civil</a:t>
          </a:r>
        </a:p>
      </dsp:txBody>
      <dsp:txXfrm>
        <a:off x="1788728" y="196195"/>
        <a:ext cx="2448013" cy="1371800"/>
      </dsp:txXfrm>
    </dsp:sp>
    <dsp:sp modelId="{1C0C5919-906B-45F5-BC53-124AD06D3E1E}">
      <dsp:nvSpPr>
        <dsp:cNvPr id="0" name=""/>
        <dsp:cNvSpPr/>
      </dsp:nvSpPr>
      <dsp:spPr>
        <a:xfrm>
          <a:off x="2134186" y="3735966"/>
          <a:ext cx="1754847" cy="10027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Supervisor(a)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General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2134186" y="3735966"/>
        <a:ext cx="1754847" cy="1002765"/>
      </dsp:txXfrm>
    </dsp:sp>
    <dsp:sp modelId="{47AA6E8E-B2D9-4607-8808-263D3C0E8652}">
      <dsp:nvSpPr>
        <dsp:cNvPr id="0" name=""/>
        <dsp:cNvSpPr/>
      </dsp:nvSpPr>
      <dsp:spPr>
        <a:xfrm>
          <a:off x="879245" y="2247629"/>
          <a:ext cx="1754847" cy="10027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</a:t>
          </a:r>
          <a:b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879245" y="2247629"/>
        <a:ext cx="1754847" cy="1002765"/>
      </dsp:txXfrm>
    </dsp:sp>
    <dsp:sp modelId="{C921AD8A-D5F8-4342-847A-C9B815325211}">
      <dsp:nvSpPr>
        <dsp:cNvPr id="0" name=""/>
        <dsp:cNvSpPr/>
      </dsp:nvSpPr>
      <dsp:spPr>
        <a:xfrm>
          <a:off x="3412789" y="2245308"/>
          <a:ext cx="1754847" cy="10027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412789" y="2245308"/>
        <a:ext cx="1754847" cy="1002765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23E371-130F-432D-94AE-FB965E60EA39}">
      <dsp:nvSpPr>
        <dsp:cNvPr id="0" name=""/>
        <dsp:cNvSpPr/>
      </dsp:nvSpPr>
      <dsp:spPr>
        <a:xfrm>
          <a:off x="3002280" y="3079119"/>
          <a:ext cx="91440" cy="4392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924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11A4A5-2F43-4DDC-A73B-EFF983200E78}">
      <dsp:nvSpPr>
        <dsp:cNvPr id="0" name=""/>
        <dsp:cNvSpPr/>
      </dsp:nvSpPr>
      <dsp:spPr>
        <a:xfrm>
          <a:off x="3002280" y="1514735"/>
          <a:ext cx="91440" cy="4392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92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B6905-7759-4441-B29D-3D12C134D01B}">
      <dsp:nvSpPr>
        <dsp:cNvPr id="0" name=""/>
        <dsp:cNvSpPr/>
      </dsp:nvSpPr>
      <dsp:spPr>
        <a:xfrm>
          <a:off x="1827136" y="139935"/>
          <a:ext cx="2441726" cy="13747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827136" y="139935"/>
        <a:ext cx="2441726" cy="1374799"/>
      </dsp:txXfrm>
    </dsp:sp>
    <dsp:sp modelId="{F6BBEC83-E208-4CDC-AF15-4EEBE065CBE1}">
      <dsp:nvSpPr>
        <dsp:cNvPr id="0" name=""/>
        <dsp:cNvSpPr/>
      </dsp:nvSpPr>
      <dsp:spPr>
        <a:xfrm>
          <a:off x="2076002" y="1953983"/>
          <a:ext cx="1943994" cy="11251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Encargado(a) de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Radio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076002" y="1953983"/>
        <a:ext cx="1943994" cy="1125136"/>
      </dsp:txXfrm>
    </dsp:sp>
    <dsp:sp modelId="{E0221CA6-025D-4D67-A3D2-65F8A77BEA15}">
      <dsp:nvSpPr>
        <dsp:cNvPr id="0" name=""/>
        <dsp:cNvSpPr/>
      </dsp:nvSpPr>
      <dsp:spPr>
        <a:xfrm>
          <a:off x="2231698" y="3518368"/>
          <a:ext cx="1632602" cy="9866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231698" y="3518368"/>
        <a:ext cx="1632602" cy="98668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FD797-93CC-41AC-B6F1-3F13C82E0A9B}">
      <dsp:nvSpPr>
        <dsp:cNvPr id="0" name=""/>
        <dsp:cNvSpPr/>
      </dsp:nvSpPr>
      <dsp:spPr>
        <a:xfrm>
          <a:off x="6011063" y="4396870"/>
          <a:ext cx="91440" cy="2417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174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531F9-E248-4745-B8F2-D9C04D9F54D6}">
      <dsp:nvSpPr>
        <dsp:cNvPr id="0" name=""/>
        <dsp:cNvSpPr/>
      </dsp:nvSpPr>
      <dsp:spPr>
        <a:xfrm>
          <a:off x="6011063" y="2996580"/>
          <a:ext cx="91440" cy="260650"/>
        </a:xfrm>
        <a:custGeom>
          <a:avLst/>
          <a:gdLst/>
          <a:ahLst/>
          <a:cxnLst/>
          <a:rect l="0" t="0" r="0" b="0"/>
          <a:pathLst>
            <a:path>
              <a:moveTo>
                <a:pt x="49161" y="0"/>
              </a:moveTo>
              <a:lnTo>
                <a:pt x="49161" y="2507"/>
              </a:lnTo>
              <a:lnTo>
                <a:pt x="45720" y="2507"/>
              </a:lnTo>
              <a:lnTo>
                <a:pt x="45720" y="2606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4C7A60-B8DD-4BC6-BF0A-4222C9704BC0}">
      <dsp:nvSpPr>
        <dsp:cNvPr id="0" name=""/>
        <dsp:cNvSpPr/>
      </dsp:nvSpPr>
      <dsp:spPr>
        <a:xfrm>
          <a:off x="3654823" y="1603284"/>
          <a:ext cx="2405401" cy="5614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281"/>
              </a:lnTo>
              <a:lnTo>
                <a:pt x="2405401" y="303281"/>
              </a:lnTo>
              <a:lnTo>
                <a:pt x="2405401" y="5614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0629DE-1574-4698-B741-9D5D6129C65F}">
      <dsp:nvSpPr>
        <dsp:cNvPr id="0" name=""/>
        <dsp:cNvSpPr/>
      </dsp:nvSpPr>
      <dsp:spPr>
        <a:xfrm>
          <a:off x="3609915" y="3050851"/>
          <a:ext cx="91440" cy="2006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063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DAD89B-FFB8-4101-8BAE-31571B63214F}">
      <dsp:nvSpPr>
        <dsp:cNvPr id="0" name=""/>
        <dsp:cNvSpPr/>
      </dsp:nvSpPr>
      <dsp:spPr>
        <a:xfrm>
          <a:off x="3609103" y="1603284"/>
          <a:ext cx="91440" cy="6156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7552"/>
              </a:lnTo>
              <a:lnTo>
                <a:pt x="46531" y="357552"/>
              </a:lnTo>
              <a:lnTo>
                <a:pt x="46531" y="6156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4D2862-B83F-47D9-A91F-9F7E79D4B727}">
      <dsp:nvSpPr>
        <dsp:cNvPr id="0" name=""/>
        <dsp:cNvSpPr/>
      </dsp:nvSpPr>
      <dsp:spPr>
        <a:xfrm>
          <a:off x="1220666" y="4396870"/>
          <a:ext cx="91440" cy="241744"/>
        </a:xfrm>
        <a:custGeom>
          <a:avLst/>
          <a:gdLst/>
          <a:ahLst/>
          <a:cxnLst/>
          <a:rect l="0" t="0" r="0" b="0"/>
          <a:pathLst>
            <a:path>
              <a:moveTo>
                <a:pt x="46310" y="0"/>
              </a:moveTo>
              <a:lnTo>
                <a:pt x="45720" y="0"/>
              </a:lnTo>
              <a:lnTo>
                <a:pt x="45720" y="24174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DE6E5-60BC-4630-8769-06F09AB1F91C}">
      <dsp:nvSpPr>
        <dsp:cNvPr id="0" name=""/>
        <dsp:cNvSpPr/>
      </dsp:nvSpPr>
      <dsp:spPr>
        <a:xfrm>
          <a:off x="1221256" y="2997846"/>
          <a:ext cx="91440" cy="259384"/>
        </a:xfrm>
        <a:custGeom>
          <a:avLst/>
          <a:gdLst/>
          <a:ahLst/>
          <a:cxnLst/>
          <a:rect l="0" t="0" r="0" b="0"/>
          <a:pathLst>
            <a:path>
              <a:moveTo>
                <a:pt x="47416" y="0"/>
              </a:moveTo>
              <a:lnTo>
                <a:pt x="47416" y="1241"/>
              </a:lnTo>
              <a:lnTo>
                <a:pt x="45720" y="1241"/>
              </a:lnTo>
              <a:lnTo>
                <a:pt x="45720" y="2593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464432-9A5E-4F65-A3FB-B0D1616F2066}">
      <dsp:nvSpPr>
        <dsp:cNvPr id="0" name=""/>
        <dsp:cNvSpPr/>
      </dsp:nvSpPr>
      <dsp:spPr>
        <a:xfrm>
          <a:off x="1268672" y="1603284"/>
          <a:ext cx="2386151" cy="562690"/>
        </a:xfrm>
        <a:custGeom>
          <a:avLst/>
          <a:gdLst/>
          <a:ahLst/>
          <a:cxnLst/>
          <a:rect l="0" t="0" r="0" b="0"/>
          <a:pathLst>
            <a:path>
              <a:moveTo>
                <a:pt x="2386151" y="0"/>
              </a:moveTo>
              <a:lnTo>
                <a:pt x="2386151" y="304547"/>
              </a:lnTo>
              <a:lnTo>
                <a:pt x="0" y="304547"/>
              </a:lnTo>
              <a:lnTo>
                <a:pt x="0" y="5626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A76EEA-1048-4BA6-BFEB-52A697A9BFC9}">
      <dsp:nvSpPr>
        <dsp:cNvPr id="0" name=""/>
        <dsp:cNvSpPr/>
      </dsp:nvSpPr>
      <dsp:spPr>
        <a:xfrm>
          <a:off x="2496597" y="323238"/>
          <a:ext cx="2316452" cy="1280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 General</a:t>
          </a:r>
        </a:p>
      </dsp:txBody>
      <dsp:txXfrm>
        <a:off x="2496597" y="323238"/>
        <a:ext cx="2316452" cy="1280045"/>
      </dsp:txXfrm>
    </dsp:sp>
    <dsp:sp modelId="{499BD5B1-D141-4768-B228-8DEC84914B9D}">
      <dsp:nvSpPr>
        <dsp:cNvPr id="0" name=""/>
        <dsp:cNvSpPr/>
      </dsp:nvSpPr>
      <dsp:spPr>
        <a:xfrm>
          <a:off x="319407" y="2165974"/>
          <a:ext cx="1898531" cy="8318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 de 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19407" y="2165974"/>
        <a:ext cx="1898531" cy="831872"/>
      </dsp:txXfrm>
    </dsp:sp>
    <dsp:sp modelId="{CC6FE982-1199-4707-A5AF-591E8AC5676A}">
      <dsp:nvSpPr>
        <dsp:cNvPr id="0" name=""/>
        <dsp:cNvSpPr/>
      </dsp:nvSpPr>
      <dsp:spPr>
        <a:xfrm>
          <a:off x="317710" y="3257230"/>
          <a:ext cx="1898531" cy="11396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Responsable Área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Responsable </a:t>
          </a:r>
          <a:r>
            <a:rPr lang="es-ES" sz="1200" kern="1200" dirty="0" smtClean="0">
              <a:solidFill>
                <a:schemeClr val="tx1"/>
              </a:solidFill>
            </a:rPr>
            <a:t>de Turno de 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17710" y="3257230"/>
        <a:ext cx="1898531" cy="1139639"/>
      </dsp:txXfrm>
    </dsp:sp>
    <dsp:sp modelId="{E476C9FE-7113-4BA1-90E8-A96988E363EB}">
      <dsp:nvSpPr>
        <dsp:cNvPr id="0" name=""/>
        <dsp:cNvSpPr/>
      </dsp:nvSpPr>
      <dsp:spPr>
        <a:xfrm>
          <a:off x="317120" y="4638615"/>
          <a:ext cx="1898531" cy="9801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Elementos Operativos(as) de Protección Civil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</dsp:txBody>
      <dsp:txXfrm>
        <a:off x="317120" y="4638615"/>
        <a:ext cx="1898531" cy="980193"/>
      </dsp:txXfrm>
    </dsp:sp>
    <dsp:sp modelId="{94B27260-5CFB-4FCB-AE44-2F2498C5C0B4}">
      <dsp:nvSpPr>
        <dsp:cNvPr id="0" name=""/>
        <dsp:cNvSpPr/>
      </dsp:nvSpPr>
      <dsp:spPr>
        <a:xfrm>
          <a:off x="2706369" y="2218979"/>
          <a:ext cx="1898531" cy="8318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Responsable de Turno de 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706369" y="2218979"/>
        <a:ext cx="1898531" cy="831872"/>
      </dsp:txXfrm>
    </dsp:sp>
    <dsp:sp modelId="{315125B7-4860-45E4-BBE9-E6D1B968D30B}">
      <dsp:nvSpPr>
        <dsp:cNvPr id="0" name=""/>
        <dsp:cNvSpPr/>
      </dsp:nvSpPr>
      <dsp:spPr>
        <a:xfrm>
          <a:off x="2706369" y="3251490"/>
          <a:ext cx="1898531" cy="11396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Elementos Operativos(as) de Protección Civil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</dsp:txBody>
      <dsp:txXfrm>
        <a:off x="2706369" y="3251490"/>
        <a:ext cx="1898531" cy="1139639"/>
      </dsp:txXfrm>
    </dsp:sp>
    <dsp:sp modelId="{5EE88082-2EA4-464A-8F21-9F070BA6E9CC}">
      <dsp:nvSpPr>
        <dsp:cNvPr id="0" name=""/>
        <dsp:cNvSpPr/>
      </dsp:nvSpPr>
      <dsp:spPr>
        <a:xfrm>
          <a:off x="5110959" y="2164708"/>
          <a:ext cx="1898531" cy="8318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 de 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110959" y="2164708"/>
        <a:ext cx="1898531" cy="831872"/>
      </dsp:txXfrm>
    </dsp:sp>
    <dsp:sp modelId="{E1A9C0A7-7E25-4DDA-81D5-74A3A9CEA620}">
      <dsp:nvSpPr>
        <dsp:cNvPr id="0" name=""/>
        <dsp:cNvSpPr/>
      </dsp:nvSpPr>
      <dsp:spPr>
        <a:xfrm>
          <a:off x="5107517" y="3257230"/>
          <a:ext cx="1898531" cy="11396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Responsable de Turno de 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107517" y="3257230"/>
        <a:ext cx="1898531" cy="1139639"/>
      </dsp:txXfrm>
    </dsp:sp>
    <dsp:sp modelId="{1087945E-17F3-4140-BF02-2483942C491D}">
      <dsp:nvSpPr>
        <dsp:cNvPr id="0" name=""/>
        <dsp:cNvSpPr/>
      </dsp:nvSpPr>
      <dsp:spPr>
        <a:xfrm>
          <a:off x="5107517" y="4638615"/>
          <a:ext cx="1898531" cy="9801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Elementos Operativos(as) de Protección Civil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5107517" y="4638615"/>
        <a:ext cx="1898531" cy="980193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8274C9-F32C-4329-B63B-7AA3425EB9FE}">
      <dsp:nvSpPr>
        <dsp:cNvPr id="0" name=""/>
        <dsp:cNvSpPr/>
      </dsp:nvSpPr>
      <dsp:spPr>
        <a:xfrm>
          <a:off x="3643952" y="1080002"/>
          <a:ext cx="2558435" cy="1052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7387"/>
              </a:lnTo>
              <a:lnTo>
                <a:pt x="2558435" y="857387"/>
              </a:lnTo>
              <a:lnTo>
                <a:pt x="2558435" y="10521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911AAD-E5ED-45B2-A574-C773D2C1B313}">
      <dsp:nvSpPr>
        <dsp:cNvPr id="0" name=""/>
        <dsp:cNvSpPr/>
      </dsp:nvSpPr>
      <dsp:spPr>
        <a:xfrm>
          <a:off x="3598232" y="1080002"/>
          <a:ext cx="91440" cy="10521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521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27360D-7FBD-4927-9B5F-D4AE0B62C9FA}">
      <dsp:nvSpPr>
        <dsp:cNvPr id="0" name=""/>
        <dsp:cNvSpPr/>
      </dsp:nvSpPr>
      <dsp:spPr>
        <a:xfrm>
          <a:off x="1085517" y="1080002"/>
          <a:ext cx="2558435" cy="1052151"/>
        </a:xfrm>
        <a:custGeom>
          <a:avLst/>
          <a:gdLst/>
          <a:ahLst/>
          <a:cxnLst/>
          <a:rect l="0" t="0" r="0" b="0"/>
          <a:pathLst>
            <a:path>
              <a:moveTo>
                <a:pt x="2558435" y="0"/>
              </a:moveTo>
              <a:lnTo>
                <a:pt x="2558435" y="857387"/>
              </a:lnTo>
              <a:lnTo>
                <a:pt x="0" y="857387"/>
              </a:lnTo>
              <a:lnTo>
                <a:pt x="0" y="10521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2347948" y="0"/>
          <a:ext cx="2592008" cy="108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strike="noStrike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Jurídica</a:t>
          </a:r>
        </a:p>
      </dsp:txBody>
      <dsp:txXfrm>
        <a:off x="2347948" y="0"/>
        <a:ext cx="2592008" cy="1080002"/>
      </dsp:txXfrm>
    </dsp:sp>
    <dsp:sp modelId="{67828945-4042-4611-8D77-40ABC313759D}">
      <dsp:nvSpPr>
        <dsp:cNvPr id="0" name=""/>
        <dsp:cNvSpPr/>
      </dsp:nvSpPr>
      <dsp:spPr>
        <a:xfrm>
          <a:off x="1063" y="2132153"/>
          <a:ext cx="2168907" cy="90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Abogados(as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1063" y="2132153"/>
        <a:ext cx="2168907" cy="900003"/>
      </dsp:txXfrm>
    </dsp:sp>
    <dsp:sp modelId="{A3AECE72-73C4-4711-8C68-6DF0A5B4D973}">
      <dsp:nvSpPr>
        <dsp:cNvPr id="0" name=""/>
        <dsp:cNvSpPr/>
      </dsp:nvSpPr>
      <dsp:spPr>
        <a:xfrm>
          <a:off x="2559498" y="2132153"/>
          <a:ext cx="2168907" cy="90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559498" y="2132153"/>
        <a:ext cx="2168907" cy="900003"/>
      </dsp:txXfrm>
    </dsp:sp>
    <dsp:sp modelId="{E0C1CE5C-AD94-4633-BBF6-3C31032AE579}">
      <dsp:nvSpPr>
        <dsp:cNvPr id="0" name=""/>
        <dsp:cNvSpPr/>
      </dsp:nvSpPr>
      <dsp:spPr>
        <a:xfrm>
          <a:off x="5117933" y="2132153"/>
          <a:ext cx="2168907" cy="90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Inspector(a</a:t>
          </a:r>
          <a:r>
            <a:rPr lang="es-MX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MX" sz="1200" kern="1200" dirty="0" smtClean="0">
            <a:solidFill>
              <a:schemeClr val="tx1"/>
            </a:solidFill>
            <a:latin typeface="+mn-lt"/>
          </a:endParaRPr>
        </a:p>
      </dsp:txBody>
      <dsp:txXfrm>
        <a:off x="5117933" y="2132153"/>
        <a:ext cx="2168907" cy="900003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4F864-CAC0-417D-BDCE-4383E7ABAFA6}">
      <dsp:nvSpPr>
        <dsp:cNvPr id="0" name=""/>
        <dsp:cNvSpPr/>
      </dsp:nvSpPr>
      <dsp:spPr>
        <a:xfrm>
          <a:off x="2480493" y="3815734"/>
          <a:ext cx="1180368" cy="608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023"/>
              </a:lnTo>
              <a:lnTo>
                <a:pt x="1180368" y="343023"/>
              </a:lnTo>
              <a:lnTo>
                <a:pt x="1180368" y="60848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D37928-12AB-43FA-8FA7-9517DFE379DA}">
      <dsp:nvSpPr>
        <dsp:cNvPr id="0" name=""/>
        <dsp:cNvSpPr/>
      </dsp:nvSpPr>
      <dsp:spPr>
        <a:xfrm>
          <a:off x="1280910" y="3815734"/>
          <a:ext cx="1199582" cy="610306"/>
        </a:xfrm>
        <a:custGeom>
          <a:avLst/>
          <a:gdLst/>
          <a:ahLst/>
          <a:cxnLst/>
          <a:rect l="0" t="0" r="0" b="0"/>
          <a:pathLst>
            <a:path>
              <a:moveTo>
                <a:pt x="1199582" y="0"/>
              </a:moveTo>
              <a:lnTo>
                <a:pt x="1199582" y="344848"/>
              </a:lnTo>
              <a:lnTo>
                <a:pt x="0" y="344848"/>
              </a:lnTo>
              <a:lnTo>
                <a:pt x="0" y="61030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2F603-81AA-4E9A-A72D-9D7CE0EFA3D0}">
      <dsp:nvSpPr>
        <dsp:cNvPr id="0" name=""/>
        <dsp:cNvSpPr/>
      </dsp:nvSpPr>
      <dsp:spPr>
        <a:xfrm>
          <a:off x="2433408" y="2560708"/>
          <a:ext cx="91440" cy="4203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4888"/>
              </a:lnTo>
              <a:lnTo>
                <a:pt x="47085" y="154888"/>
              </a:lnTo>
              <a:lnTo>
                <a:pt x="47085" y="42034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23EFA4-FD1E-41FE-8161-320F5CC19CAF}">
      <dsp:nvSpPr>
        <dsp:cNvPr id="0" name=""/>
        <dsp:cNvSpPr/>
      </dsp:nvSpPr>
      <dsp:spPr>
        <a:xfrm>
          <a:off x="2433408" y="1321268"/>
          <a:ext cx="91440" cy="404761"/>
        </a:xfrm>
        <a:custGeom>
          <a:avLst/>
          <a:gdLst/>
          <a:ahLst/>
          <a:cxnLst/>
          <a:rect l="0" t="0" r="0" b="0"/>
          <a:pathLst>
            <a:path>
              <a:moveTo>
                <a:pt x="46377" y="0"/>
              </a:moveTo>
              <a:lnTo>
                <a:pt x="46377" y="139302"/>
              </a:lnTo>
              <a:lnTo>
                <a:pt x="45720" y="139302"/>
              </a:lnTo>
              <a:lnTo>
                <a:pt x="45720" y="4047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1435786" y="160986"/>
          <a:ext cx="2087997" cy="11602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Coordinador(a)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/>
          </a:r>
          <a:b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de Inspección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1435786" y="160986"/>
        <a:ext cx="2087997" cy="1160282"/>
      </dsp:txXfrm>
    </dsp:sp>
    <dsp:sp modelId="{67828945-4042-4611-8D77-40ABC313759D}">
      <dsp:nvSpPr>
        <dsp:cNvPr id="0" name=""/>
        <dsp:cNvSpPr/>
      </dsp:nvSpPr>
      <dsp:spPr>
        <a:xfrm>
          <a:off x="1712887" y="1726030"/>
          <a:ext cx="1532480" cy="834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Jefe(a) de Área </a:t>
          </a:r>
          <a:b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Técnica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1712887" y="1726030"/>
        <a:ext cx="1532480" cy="834678"/>
      </dsp:txXfrm>
    </dsp:sp>
    <dsp:sp modelId="{394F460E-1115-4261-BACC-6401565DD2C1}">
      <dsp:nvSpPr>
        <dsp:cNvPr id="0" name=""/>
        <dsp:cNvSpPr/>
      </dsp:nvSpPr>
      <dsp:spPr>
        <a:xfrm>
          <a:off x="1714253" y="2981055"/>
          <a:ext cx="1532480" cy="8346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Supervisor(a) de Protección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1714253" y="2981055"/>
        <a:ext cx="1532480" cy="834678"/>
      </dsp:txXfrm>
    </dsp:sp>
    <dsp:sp modelId="{4D52F204-F63C-4BDC-965B-CE1874CCC3DB}">
      <dsp:nvSpPr>
        <dsp:cNvPr id="0" name=""/>
        <dsp:cNvSpPr/>
      </dsp:nvSpPr>
      <dsp:spPr>
        <a:xfrm>
          <a:off x="348151" y="4426041"/>
          <a:ext cx="1865517" cy="103033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Inspectores(as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) de Protección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348151" y="4426041"/>
        <a:ext cx="1865517" cy="1030333"/>
      </dsp:txXfrm>
    </dsp:sp>
    <dsp:sp modelId="{A0A85CC1-FFDD-469A-9720-F452E4CFD5BC}">
      <dsp:nvSpPr>
        <dsp:cNvPr id="0" name=""/>
        <dsp:cNvSpPr/>
      </dsp:nvSpPr>
      <dsp:spPr>
        <a:xfrm>
          <a:off x="2728103" y="4424216"/>
          <a:ext cx="1865517" cy="1030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Auxiliar Administrativo(a)</a:t>
          </a:r>
          <a:br>
            <a:rPr lang="es-MX" sz="1200" b="0" i="0" kern="1200" dirty="0" smtClean="0">
              <a:solidFill>
                <a:schemeClr val="tx1"/>
              </a:solidFill>
              <a:cs typeface="Calibri Light" panose="020F0302020204030204" pitchFamily="34" charset="0"/>
            </a:rPr>
          </a:br>
          <a:endParaRPr lang="es-MX" sz="1200" b="0" i="0" kern="1200" dirty="0" smtClean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2728103" y="4424216"/>
        <a:ext cx="1865517" cy="1030333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94F7D-5C42-4BB3-9FC4-8835576FD67D}">
      <dsp:nvSpPr>
        <dsp:cNvPr id="0" name=""/>
        <dsp:cNvSpPr/>
      </dsp:nvSpPr>
      <dsp:spPr>
        <a:xfrm>
          <a:off x="2312529" y="1514513"/>
          <a:ext cx="1253126" cy="7667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3147"/>
              </a:lnTo>
              <a:lnTo>
                <a:pt x="1253126" y="513147"/>
              </a:lnTo>
              <a:lnTo>
                <a:pt x="1253126" y="7667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52C8E6-DC3E-45CC-8B7E-BE52234D3EEB}">
      <dsp:nvSpPr>
        <dsp:cNvPr id="0" name=""/>
        <dsp:cNvSpPr/>
      </dsp:nvSpPr>
      <dsp:spPr>
        <a:xfrm>
          <a:off x="994603" y="3387124"/>
          <a:ext cx="91440" cy="2834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345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4A5CFC-0C7C-42E1-9D4E-00054E05F0E5}">
      <dsp:nvSpPr>
        <dsp:cNvPr id="0" name=""/>
        <dsp:cNvSpPr/>
      </dsp:nvSpPr>
      <dsp:spPr>
        <a:xfrm>
          <a:off x="1040323" y="1514513"/>
          <a:ext cx="1272205" cy="767422"/>
        </a:xfrm>
        <a:custGeom>
          <a:avLst/>
          <a:gdLst/>
          <a:ahLst/>
          <a:cxnLst/>
          <a:rect l="0" t="0" r="0" b="0"/>
          <a:pathLst>
            <a:path>
              <a:moveTo>
                <a:pt x="1272205" y="0"/>
              </a:moveTo>
              <a:lnTo>
                <a:pt x="1272205" y="513835"/>
              </a:lnTo>
              <a:lnTo>
                <a:pt x="0" y="513835"/>
              </a:lnTo>
              <a:lnTo>
                <a:pt x="0" y="7674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941280" y="0"/>
          <a:ext cx="2742498" cy="15145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Encargado(a) de Coordinación de Prevención y Administración de Emergencia </a:t>
          </a:r>
        </a:p>
      </dsp:txBody>
      <dsp:txXfrm>
        <a:off x="941280" y="0"/>
        <a:ext cx="2742498" cy="1514513"/>
      </dsp:txXfrm>
    </dsp:sp>
    <dsp:sp modelId="{F6BBEC83-E208-4CDC-AF15-4EEBE065CBE1}">
      <dsp:nvSpPr>
        <dsp:cNvPr id="0" name=""/>
        <dsp:cNvSpPr/>
      </dsp:nvSpPr>
      <dsp:spPr>
        <a:xfrm>
          <a:off x="21704" y="2281935"/>
          <a:ext cx="2037238" cy="1105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de Capacitación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1704" y="2281935"/>
        <a:ext cx="2037238" cy="1105188"/>
      </dsp:txXfrm>
    </dsp:sp>
    <dsp:sp modelId="{63398771-9DED-4234-852C-445A0B3A7A52}">
      <dsp:nvSpPr>
        <dsp:cNvPr id="0" name=""/>
        <dsp:cNvSpPr/>
      </dsp:nvSpPr>
      <dsp:spPr>
        <a:xfrm>
          <a:off x="21704" y="3670583"/>
          <a:ext cx="2037238" cy="1105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Instructores(as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1704" y="3670583"/>
        <a:ext cx="2037238" cy="1105188"/>
      </dsp:txXfrm>
    </dsp:sp>
    <dsp:sp modelId="{9B2FDE1F-1267-47EB-9541-6015FF62F257}">
      <dsp:nvSpPr>
        <dsp:cNvPr id="0" name=""/>
        <dsp:cNvSpPr/>
      </dsp:nvSpPr>
      <dsp:spPr>
        <a:xfrm>
          <a:off x="2547035" y="2281246"/>
          <a:ext cx="2037238" cy="11051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Secretaria(o)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547035" y="2281246"/>
        <a:ext cx="2037238" cy="1105188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FAEC7F-0C4A-4441-B874-1FB2D2833117}">
      <dsp:nvSpPr>
        <dsp:cNvPr id="0" name=""/>
        <dsp:cNvSpPr/>
      </dsp:nvSpPr>
      <dsp:spPr>
        <a:xfrm>
          <a:off x="3564577" y="1080003"/>
          <a:ext cx="2783721" cy="12005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5189"/>
              </a:lnTo>
              <a:lnTo>
                <a:pt x="2783721" y="1045189"/>
              </a:lnTo>
              <a:lnTo>
                <a:pt x="2783721" y="12005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0DBD27-C988-455F-9F3D-9D5712F27AB9}">
      <dsp:nvSpPr>
        <dsp:cNvPr id="0" name=""/>
        <dsp:cNvSpPr/>
      </dsp:nvSpPr>
      <dsp:spPr>
        <a:xfrm>
          <a:off x="3564577" y="1080003"/>
          <a:ext cx="923807" cy="12005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5189"/>
              </a:lnTo>
              <a:lnTo>
                <a:pt x="923807" y="1045189"/>
              </a:lnTo>
              <a:lnTo>
                <a:pt x="923807" y="12005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2664062" y="1080003"/>
          <a:ext cx="900514" cy="1200577"/>
        </a:xfrm>
        <a:custGeom>
          <a:avLst/>
          <a:gdLst/>
          <a:ahLst/>
          <a:cxnLst/>
          <a:rect l="0" t="0" r="0" b="0"/>
          <a:pathLst>
            <a:path>
              <a:moveTo>
                <a:pt x="900514" y="0"/>
              </a:moveTo>
              <a:lnTo>
                <a:pt x="900514" y="1045189"/>
              </a:lnTo>
              <a:lnTo>
                <a:pt x="0" y="1045189"/>
              </a:lnTo>
              <a:lnTo>
                <a:pt x="0" y="12005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772568" y="1080003"/>
          <a:ext cx="2792008" cy="1200577"/>
        </a:xfrm>
        <a:custGeom>
          <a:avLst/>
          <a:gdLst/>
          <a:ahLst/>
          <a:cxnLst/>
          <a:rect l="0" t="0" r="0" b="0"/>
          <a:pathLst>
            <a:path>
              <a:moveTo>
                <a:pt x="2792008" y="0"/>
              </a:moveTo>
              <a:lnTo>
                <a:pt x="2792008" y="1045189"/>
              </a:lnTo>
              <a:lnTo>
                <a:pt x="0" y="1045189"/>
              </a:lnTo>
              <a:lnTo>
                <a:pt x="0" y="12005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484574" y="0"/>
          <a:ext cx="2160006" cy="10800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Director(a) de Protección Ciudadana y Prevención del </a:t>
          </a:r>
          <a:r>
            <a:rPr lang="es-MX" altLang="es-MX" sz="1200" kern="1200" dirty="0" smtClean="0">
              <a:solidFill>
                <a:schemeClr val="tx1"/>
              </a:solidFill>
            </a:rPr>
            <a:t>Delito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2484574" y="0"/>
        <a:ext cx="2160006" cy="1080003"/>
      </dsp:txXfrm>
    </dsp:sp>
    <dsp:sp modelId="{19FBE8A8-D4BA-45D1-97CD-FF1210CD856F}">
      <dsp:nvSpPr>
        <dsp:cNvPr id="0" name=""/>
        <dsp:cNvSpPr/>
      </dsp:nvSpPr>
      <dsp:spPr>
        <a:xfrm>
          <a:off x="5" y="2280580"/>
          <a:ext cx="1545125" cy="8584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Coordinador(a) de Atención Ciudadana</a:t>
          </a:r>
        </a:p>
      </dsp:txBody>
      <dsp:txXfrm>
        <a:off x="5" y="2280580"/>
        <a:ext cx="1545125" cy="858404"/>
      </dsp:txXfrm>
    </dsp:sp>
    <dsp:sp modelId="{7C576A7F-97E5-41B2-A453-F3F548F4D3EA}">
      <dsp:nvSpPr>
        <dsp:cNvPr id="0" name=""/>
        <dsp:cNvSpPr/>
      </dsp:nvSpPr>
      <dsp:spPr>
        <a:xfrm>
          <a:off x="1891499" y="2280580"/>
          <a:ext cx="1545125" cy="8584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Área de Prevención</a:t>
          </a:r>
        </a:p>
      </dsp:txBody>
      <dsp:txXfrm>
        <a:off x="1891499" y="2280580"/>
        <a:ext cx="1545125" cy="858404"/>
      </dsp:txXfrm>
    </dsp:sp>
    <dsp:sp modelId="{8D82B08E-BDF6-4FA8-BD59-87DE0C0F4070}">
      <dsp:nvSpPr>
        <dsp:cNvPr id="0" name=""/>
        <dsp:cNvSpPr/>
      </dsp:nvSpPr>
      <dsp:spPr>
        <a:xfrm>
          <a:off x="3715822" y="2280580"/>
          <a:ext cx="1545125" cy="8584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Coordinador(a) de Policía Digno</a:t>
          </a:r>
        </a:p>
      </dsp:txBody>
      <dsp:txXfrm>
        <a:off x="3715822" y="2280580"/>
        <a:ext cx="1545125" cy="858404"/>
      </dsp:txXfrm>
    </dsp:sp>
    <dsp:sp modelId="{467EA8F9-BD06-4FE6-9E35-2606A8B0B5EE}">
      <dsp:nvSpPr>
        <dsp:cNvPr id="0" name=""/>
        <dsp:cNvSpPr/>
      </dsp:nvSpPr>
      <dsp:spPr>
        <a:xfrm>
          <a:off x="5575735" y="2280580"/>
          <a:ext cx="1545125" cy="8584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Jefe(a) de Programas</a:t>
          </a:r>
          <a:endParaRPr lang="es-ES" sz="1200" kern="1200" dirty="0"/>
        </a:p>
      </dsp:txBody>
      <dsp:txXfrm>
        <a:off x="5575735" y="2280580"/>
        <a:ext cx="1545125" cy="858404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94BD02-177B-4C12-AA77-49B8EB17FB24}">
      <dsp:nvSpPr>
        <dsp:cNvPr id="0" name=""/>
        <dsp:cNvSpPr/>
      </dsp:nvSpPr>
      <dsp:spPr>
        <a:xfrm>
          <a:off x="3166023" y="982065"/>
          <a:ext cx="364512" cy="836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6759"/>
              </a:lnTo>
              <a:lnTo>
                <a:pt x="364512" y="8367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97BB0E-0128-41C9-9417-C15E302CE7E0}">
      <dsp:nvSpPr>
        <dsp:cNvPr id="0" name=""/>
        <dsp:cNvSpPr/>
      </dsp:nvSpPr>
      <dsp:spPr>
        <a:xfrm>
          <a:off x="2728177" y="982065"/>
          <a:ext cx="437845" cy="848635"/>
        </a:xfrm>
        <a:custGeom>
          <a:avLst/>
          <a:gdLst/>
          <a:ahLst/>
          <a:cxnLst/>
          <a:rect l="0" t="0" r="0" b="0"/>
          <a:pathLst>
            <a:path>
              <a:moveTo>
                <a:pt x="437845" y="0"/>
              </a:moveTo>
              <a:lnTo>
                <a:pt x="437845" y="848635"/>
              </a:lnTo>
              <a:lnTo>
                <a:pt x="0" y="8486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0A3852-996E-4026-A2DC-FA68FD7A99B7}">
      <dsp:nvSpPr>
        <dsp:cNvPr id="0" name=""/>
        <dsp:cNvSpPr/>
      </dsp:nvSpPr>
      <dsp:spPr>
        <a:xfrm>
          <a:off x="5357842" y="3683293"/>
          <a:ext cx="91440" cy="3897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979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368D7-D53B-4C93-BA9C-4F3D7D0397F7}">
      <dsp:nvSpPr>
        <dsp:cNvPr id="0" name=""/>
        <dsp:cNvSpPr/>
      </dsp:nvSpPr>
      <dsp:spPr>
        <a:xfrm>
          <a:off x="3166023" y="982065"/>
          <a:ext cx="2237539" cy="17837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1804"/>
              </a:lnTo>
              <a:lnTo>
                <a:pt x="2237539" y="1581804"/>
              </a:lnTo>
              <a:lnTo>
                <a:pt x="2237539" y="17837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B0693-A33E-4A16-9639-DB2C50C1B1A4}">
      <dsp:nvSpPr>
        <dsp:cNvPr id="0" name=""/>
        <dsp:cNvSpPr/>
      </dsp:nvSpPr>
      <dsp:spPr>
        <a:xfrm>
          <a:off x="3124553" y="3693064"/>
          <a:ext cx="91440" cy="3800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8087"/>
              </a:lnTo>
              <a:lnTo>
                <a:pt x="49893" y="178087"/>
              </a:lnTo>
              <a:lnTo>
                <a:pt x="49893" y="38002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2EA61-40A6-405F-B15E-AC5A999A976A}">
      <dsp:nvSpPr>
        <dsp:cNvPr id="0" name=""/>
        <dsp:cNvSpPr/>
      </dsp:nvSpPr>
      <dsp:spPr>
        <a:xfrm>
          <a:off x="3120303" y="982065"/>
          <a:ext cx="91440" cy="17935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91574"/>
              </a:lnTo>
              <a:lnTo>
                <a:pt x="49970" y="1591574"/>
              </a:lnTo>
              <a:lnTo>
                <a:pt x="49970" y="17935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C79C28-7DDB-4785-8904-0DCF80353FF9}">
      <dsp:nvSpPr>
        <dsp:cNvPr id="0" name=""/>
        <dsp:cNvSpPr/>
      </dsp:nvSpPr>
      <dsp:spPr>
        <a:xfrm>
          <a:off x="871763" y="3694746"/>
          <a:ext cx="91440" cy="3783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83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2C0DC-A125-4D22-8168-682A35A82690}">
      <dsp:nvSpPr>
        <dsp:cNvPr id="0" name=""/>
        <dsp:cNvSpPr/>
      </dsp:nvSpPr>
      <dsp:spPr>
        <a:xfrm>
          <a:off x="917483" y="982065"/>
          <a:ext cx="2248540" cy="1795198"/>
        </a:xfrm>
        <a:custGeom>
          <a:avLst/>
          <a:gdLst/>
          <a:ahLst/>
          <a:cxnLst/>
          <a:rect l="0" t="0" r="0" b="0"/>
          <a:pathLst>
            <a:path>
              <a:moveTo>
                <a:pt x="2248540" y="0"/>
              </a:moveTo>
              <a:lnTo>
                <a:pt x="2248540" y="1593257"/>
              </a:lnTo>
              <a:lnTo>
                <a:pt x="0" y="1593257"/>
              </a:lnTo>
              <a:lnTo>
                <a:pt x="0" y="17951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00665" y="0"/>
          <a:ext cx="2730716" cy="9820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de Atención </a:t>
          </a:r>
          <a:r>
            <a:rPr lang="es-MX" altLang="es-MX" sz="1200" kern="1200" dirty="0" smtClean="0">
              <a:latin typeface="+mn-lt"/>
            </a:rPr>
            <a:t>Ciudadana</a:t>
          </a:r>
          <a:endParaRPr lang="es-MX" altLang="es-MX" sz="1200" kern="1200" dirty="0" smtClean="0">
            <a:latin typeface="+mn-lt"/>
          </a:endParaRPr>
        </a:p>
      </dsp:txBody>
      <dsp:txXfrm>
        <a:off x="1800665" y="0"/>
        <a:ext cx="2730716" cy="982065"/>
      </dsp:txXfrm>
    </dsp:sp>
    <dsp:sp modelId="{19FBE8A8-D4BA-45D1-97CD-FF1210CD856F}">
      <dsp:nvSpPr>
        <dsp:cNvPr id="0" name=""/>
        <dsp:cNvSpPr/>
      </dsp:nvSpPr>
      <dsp:spPr>
        <a:xfrm>
          <a:off x="0" y="2777263"/>
          <a:ext cx="1834966" cy="9174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+mn-lt"/>
            </a:rPr>
            <a:t>Jefe(a) de Unidad de Atención a Víctimas de </a:t>
          </a:r>
          <a:r>
            <a:rPr lang="es-MX" altLang="es-MX" sz="1200" kern="1200" dirty="0" smtClean="0">
              <a:solidFill>
                <a:schemeClr val="tx1"/>
              </a:solidFill>
              <a:latin typeface="+mn-lt"/>
            </a:rPr>
            <a:t>Violencia</a:t>
          </a:r>
          <a:endParaRPr lang="es-MX" altLang="es-MX" sz="1200" kern="1200" dirty="0" smtClean="0">
            <a:solidFill>
              <a:schemeClr val="tx1"/>
            </a:solidFill>
            <a:latin typeface="+mn-lt"/>
          </a:endParaRPr>
        </a:p>
      </dsp:txBody>
      <dsp:txXfrm>
        <a:off x="0" y="2777263"/>
        <a:ext cx="1834966" cy="917483"/>
      </dsp:txXfrm>
    </dsp:sp>
    <dsp:sp modelId="{A66FDFA0-1D17-48C3-9FC9-45D448D0F6C6}">
      <dsp:nvSpPr>
        <dsp:cNvPr id="0" name=""/>
        <dsp:cNvSpPr/>
      </dsp:nvSpPr>
      <dsp:spPr>
        <a:xfrm>
          <a:off x="0" y="4073087"/>
          <a:ext cx="1834966" cy="9174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Abogado(a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 smtClean="0">
            <a:latin typeface="+mn-lt"/>
          </a:endParaRPr>
        </a:p>
      </dsp:txBody>
      <dsp:txXfrm>
        <a:off x="0" y="4073087"/>
        <a:ext cx="1834966" cy="917483"/>
      </dsp:txXfrm>
    </dsp:sp>
    <dsp:sp modelId="{2C51D51A-40BE-45BE-93C8-8B1FC0600A4C}">
      <dsp:nvSpPr>
        <dsp:cNvPr id="0" name=""/>
        <dsp:cNvSpPr/>
      </dsp:nvSpPr>
      <dsp:spPr>
        <a:xfrm>
          <a:off x="2252790" y="2775580"/>
          <a:ext cx="1834966" cy="9174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+mn-lt"/>
            </a:rPr>
            <a:t>Jefe(a) de Trabajo </a:t>
          </a:r>
          <a:r>
            <a:rPr lang="es-ES" sz="1200" kern="1200" dirty="0" smtClean="0">
              <a:latin typeface="+mn-lt"/>
            </a:rPr>
            <a:t>Comunitario</a:t>
          </a:r>
          <a:endParaRPr lang="es-ES" sz="1200" kern="1200" dirty="0" smtClean="0">
            <a:latin typeface="+mn-lt"/>
          </a:endParaRPr>
        </a:p>
      </dsp:txBody>
      <dsp:txXfrm>
        <a:off x="2252790" y="2775580"/>
        <a:ext cx="1834966" cy="917483"/>
      </dsp:txXfrm>
    </dsp:sp>
    <dsp:sp modelId="{9DC2669D-0238-487E-95C9-3C2883DC03BC}">
      <dsp:nvSpPr>
        <dsp:cNvPr id="0" name=""/>
        <dsp:cNvSpPr/>
      </dsp:nvSpPr>
      <dsp:spPr>
        <a:xfrm>
          <a:off x="2256964" y="4073091"/>
          <a:ext cx="1834966" cy="9174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+mn-lt"/>
            </a:rPr>
            <a:t>Psicólogo(a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 smtClean="0">
            <a:latin typeface="+mn-lt"/>
          </a:endParaRPr>
        </a:p>
      </dsp:txBody>
      <dsp:txXfrm>
        <a:off x="2256964" y="4073091"/>
        <a:ext cx="1834966" cy="917483"/>
      </dsp:txXfrm>
    </dsp:sp>
    <dsp:sp modelId="{F7B6A196-947E-4F66-B903-76257F362599}">
      <dsp:nvSpPr>
        <dsp:cNvPr id="0" name=""/>
        <dsp:cNvSpPr/>
      </dsp:nvSpPr>
      <dsp:spPr>
        <a:xfrm>
          <a:off x="4486079" y="2765810"/>
          <a:ext cx="1834966" cy="9174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+mn-lt"/>
            </a:rPr>
            <a:t>Jefe(a) de </a:t>
          </a:r>
          <a:r>
            <a:rPr lang="es-MX" altLang="es-MX" sz="1200" kern="1200" dirty="0" smtClean="0">
              <a:latin typeface="+mn-lt"/>
            </a:rPr>
            <a:t>Observatorio</a:t>
          </a:r>
          <a:endParaRPr lang="es-MX" altLang="es-MX" sz="1200" kern="1200" dirty="0" smtClean="0">
            <a:latin typeface="+mn-lt"/>
          </a:endParaRPr>
        </a:p>
      </dsp:txBody>
      <dsp:txXfrm>
        <a:off x="4486079" y="2765810"/>
        <a:ext cx="1834966" cy="917483"/>
      </dsp:txXfrm>
    </dsp:sp>
    <dsp:sp modelId="{B2A6E24B-92B5-4176-B366-C22BAAB154E1}">
      <dsp:nvSpPr>
        <dsp:cNvPr id="0" name=""/>
        <dsp:cNvSpPr/>
      </dsp:nvSpPr>
      <dsp:spPr>
        <a:xfrm>
          <a:off x="4486079" y="4073087"/>
          <a:ext cx="1834966" cy="9174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 smtClean="0"/>
        </a:p>
      </dsp:txBody>
      <dsp:txXfrm>
        <a:off x="4486079" y="4073087"/>
        <a:ext cx="1834966" cy="917483"/>
      </dsp:txXfrm>
    </dsp:sp>
    <dsp:sp modelId="{E0480EB0-4548-4786-8C6A-9D93B8C6D4FC}">
      <dsp:nvSpPr>
        <dsp:cNvPr id="0" name=""/>
        <dsp:cNvSpPr/>
      </dsp:nvSpPr>
      <dsp:spPr>
        <a:xfrm>
          <a:off x="929984" y="1471059"/>
          <a:ext cx="1798193" cy="7192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Criminólogo(a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 smtClean="0">
            <a:latin typeface="+mn-lt"/>
          </a:endParaRPr>
        </a:p>
      </dsp:txBody>
      <dsp:txXfrm>
        <a:off x="929984" y="1471059"/>
        <a:ext cx="1798193" cy="719283"/>
      </dsp:txXfrm>
    </dsp:sp>
    <dsp:sp modelId="{D3AA7F9B-8D59-4040-8569-49AA11E3692B}">
      <dsp:nvSpPr>
        <dsp:cNvPr id="0" name=""/>
        <dsp:cNvSpPr/>
      </dsp:nvSpPr>
      <dsp:spPr>
        <a:xfrm>
          <a:off x="3530535" y="1459183"/>
          <a:ext cx="1798193" cy="7192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Secretaria(o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 smtClean="0">
            <a:latin typeface="+mn-lt"/>
          </a:endParaRPr>
        </a:p>
      </dsp:txBody>
      <dsp:txXfrm>
        <a:off x="3530535" y="1459183"/>
        <a:ext cx="1798193" cy="7192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6CFCB4-E090-461B-893D-4B30D4A8AF56}">
      <dsp:nvSpPr>
        <dsp:cNvPr id="0" name=""/>
        <dsp:cNvSpPr/>
      </dsp:nvSpPr>
      <dsp:spPr>
        <a:xfrm>
          <a:off x="2295194" y="717611"/>
          <a:ext cx="145132" cy="1730037"/>
        </a:xfrm>
        <a:custGeom>
          <a:avLst/>
          <a:gdLst/>
          <a:ahLst/>
          <a:cxnLst/>
          <a:rect l="0" t="0" r="0" b="0"/>
          <a:pathLst>
            <a:path>
              <a:moveTo>
                <a:pt x="145132" y="0"/>
              </a:moveTo>
              <a:lnTo>
                <a:pt x="145132" y="1730037"/>
              </a:lnTo>
              <a:lnTo>
                <a:pt x="0" y="17300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55C562-828F-4D62-BCB9-7DDE4F3ACAD5}">
      <dsp:nvSpPr>
        <dsp:cNvPr id="0" name=""/>
        <dsp:cNvSpPr/>
      </dsp:nvSpPr>
      <dsp:spPr>
        <a:xfrm>
          <a:off x="2440327" y="717611"/>
          <a:ext cx="145132" cy="6358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5819"/>
              </a:lnTo>
              <a:lnTo>
                <a:pt x="145132" y="6358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295194" y="717611"/>
          <a:ext cx="145132" cy="635819"/>
        </a:xfrm>
        <a:custGeom>
          <a:avLst/>
          <a:gdLst/>
          <a:ahLst/>
          <a:cxnLst/>
          <a:rect l="0" t="0" r="0" b="0"/>
          <a:pathLst>
            <a:path>
              <a:moveTo>
                <a:pt x="145132" y="0"/>
              </a:moveTo>
              <a:lnTo>
                <a:pt x="145132" y="635819"/>
              </a:lnTo>
              <a:lnTo>
                <a:pt x="0" y="6358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E81B15-FB06-430C-B948-588EC5DAFFCF}">
      <dsp:nvSpPr>
        <dsp:cNvPr id="0" name=""/>
        <dsp:cNvSpPr/>
      </dsp:nvSpPr>
      <dsp:spPr>
        <a:xfrm>
          <a:off x="2394607" y="3887421"/>
          <a:ext cx="91440" cy="2902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02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523BF5-460E-4E58-945C-A394EFA794D5}">
      <dsp:nvSpPr>
        <dsp:cNvPr id="0" name=""/>
        <dsp:cNvSpPr/>
      </dsp:nvSpPr>
      <dsp:spPr>
        <a:xfrm>
          <a:off x="2394607" y="717611"/>
          <a:ext cx="91440" cy="24787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787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339993" y="1470"/>
          <a:ext cx="2200668" cy="7161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Jurídico(a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1339993" y="1470"/>
        <a:ext cx="2200668" cy="716140"/>
      </dsp:txXfrm>
    </dsp:sp>
    <dsp:sp modelId="{5A164562-B0D8-419C-8708-92B853F8FA7E}">
      <dsp:nvSpPr>
        <dsp:cNvPr id="0" name=""/>
        <dsp:cNvSpPr/>
      </dsp:nvSpPr>
      <dsp:spPr>
        <a:xfrm>
          <a:off x="1523378" y="3196312"/>
          <a:ext cx="1833897" cy="6911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Jefe(a) Jurídico(a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1523378" y="3196312"/>
        <a:ext cx="1833897" cy="691108"/>
      </dsp:txXfrm>
    </dsp:sp>
    <dsp:sp modelId="{9F102510-E52A-4A25-AFBB-297C8DE1CD64}">
      <dsp:nvSpPr>
        <dsp:cNvPr id="0" name=""/>
        <dsp:cNvSpPr/>
      </dsp:nvSpPr>
      <dsp:spPr>
        <a:xfrm>
          <a:off x="1523378" y="4177686"/>
          <a:ext cx="1833897" cy="6911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Abogados(as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1523378" y="4177686"/>
        <a:ext cx="1833897" cy="691108"/>
      </dsp:txXfrm>
    </dsp:sp>
    <dsp:sp modelId="{D626C255-1536-4EB0-A4A3-D107C591C8D4}">
      <dsp:nvSpPr>
        <dsp:cNvPr id="0" name=""/>
        <dsp:cNvSpPr/>
      </dsp:nvSpPr>
      <dsp:spPr>
        <a:xfrm>
          <a:off x="644689" y="1007876"/>
          <a:ext cx="1650505" cy="6911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Telefonista</a:t>
          </a:r>
          <a:endParaRPr lang="es-MX" altLang="es-MX" sz="1200" kern="1200" dirty="0" smtClean="0"/>
        </a:p>
      </dsp:txBody>
      <dsp:txXfrm>
        <a:off x="644689" y="1007876"/>
        <a:ext cx="1650505" cy="691108"/>
      </dsp:txXfrm>
    </dsp:sp>
    <dsp:sp modelId="{C58D231B-CCB9-4256-BDA6-97280EE9438D}">
      <dsp:nvSpPr>
        <dsp:cNvPr id="0" name=""/>
        <dsp:cNvSpPr/>
      </dsp:nvSpPr>
      <dsp:spPr>
        <a:xfrm>
          <a:off x="2585460" y="1007876"/>
          <a:ext cx="1650505" cy="6911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2585460" y="1007876"/>
        <a:ext cx="1650505" cy="691108"/>
      </dsp:txXfrm>
    </dsp:sp>
    <dsp:sp modelId="{A3397913-9049-41EA-B6CD-CBAD9CBC9243}">
      <dsp:nvSpPr>
        <dsp:cNvPr id="0" name=""/>
        <dsp:cNvSpPr/>
      </dsp:nvSpPr>
      <dsp:spPr>
        <a:xfrm>
          <a:off x="644689" y="1989250"/>
          <a:ext cx="1650505" cy="9167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</a:t>
          </a:r>
          <a:r>
            <a:rPr lang="es-MX" altLang="es-MX" sz="1200" kern="1200" dirty="0" smtClean="0"/>
            <a:t>Administrativo(a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644689" y="1989250"/>
        <a:ext cx="1650505" cy="916796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A54A59-C49D-41EB-A9B5-1E41FFC1D3CB}">
      <dsp:nvSpPr>
        <dsp:cNvPr id="0" name=""/>
        <dsp:cNvSpPr/>
      </dsp:nvSpPr>
      <dsp:spPr>
        <a:xfrm>
          <a:off x="4159835" y="1023652"/>
          <a:ext cx="3260613" cy="5841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568"/>
              </a:lnTo>
              <a:lnTo>
                <a:pt x="3260613" y="370568"/>
              </a:lnTo>
              <a:lnTo>
                <a:pt x="3260613" y="5841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62D17D-658A-475F-B636-4C0FDCE7758E}">
      <dsp:nvSpPr>
        <dsp:cNvPr id="0" name=""/>
        <dsp:cNvSpPr/>
      </dsp:nvSpPr>
      <dsp:spPr>
        <a:xfrm>
          <a:off x="4159835" y="1023652"/>
          <a:ext cx="1080308" cy="594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1429"/>
              </a:lnTo>
              <a:lnTo>
                <a:pt x="1080308" y="381429"/>
              </a:lnTo>
              <a:lnTo>
                <a:pt x="1080308" y="5949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7E1E36-A3AA-4169-A2F1-BBD7804D11D0}">
      <dsp:nvSpPr>
        <dsp:cNvPr id="0" name=""/>
        <dsp:cNvSpPr/>
      </dsp:nvSpPr>
      <dsp:spPr>
        <a:xfrm>
          <a:off x="2987937" y="2592773"/>
          <a:ext cx="813279" cy="402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433"/>
              </a:lnTo>
              <a:lnTo>
                <a:pt x="813279" y="189433"/>
              </a:lnTo>
              <a:lnTo>
                <a:pt x="813279" y="4029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0C16A4-1BDB-47F7-9DE5-0B29200AF7B6}">
      <dsp:nvSpPr>
        <dsp:cNvPr id="0" name=""/>
        <dsp:cNvSpPr/>
      </dsp:nvSpPr>
      <dsp:spPr>
        <a:xfrm>
          <a:off x="2113130" y="2592773"/>
          <a:ext cx="874806" cy="402998"/>
        </a:xfrm>
        <a:custGeom>
          <a:avLst/>
          <a:gdLst/>
          <a:ahLst/>
          <a:cxnLst/>
          <a:rect l="0" t="0" r="0" b="0"/>
          <a:pathLst>
            <a:path>
              <a:moveTo>
                <a:pt x="874806" y="0"/>
              </a:moveTo>
              <a:lnTo>
                <a:pt x="874806" y="189433"/>
              </a:lnTo>
              <a:lnTo>
                <a:pt x="0" y="189433"/>
              </a:lnTo>
              <a:lnTo>
                <a:pt x="0" y="4029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2EA61-40A6-405F-B15E-AC5A999A976A}">
      <dsp:nvSpPr>
        <dsp:cNvPr id="0" name=""/>
        <dsp:cNvSpPr/>
      </dsp:nvSpPr>
      <dsp:spPr>
        <a:xfrm>
          <a:off x="2987937" y="1023652"/>
          <a:ext cx="1171897" cy="595127"/>
        </a:xfrm>
        <a:custGeom>
          <a:avLst/>
          <a:gdLst/>
          <a:ahLst/>
          <a:cxnLst/>
          <a:rect l="0" t="0" r="0" b="0"/>
          <a:pathLst>
            <a:path>
              <a:moveTo>
                <a:pt x="1171897" y="0"/>
              </a:moveTo>
              <a:lnTo>
                <a:pt x="1171897" y="381561"/>
              </a:lnTo>
              <a:lnTo>
                <a:pt x="0" y="381561"/>
              </a:lnTo>
              <a:lnTo>
                <a:pt x="0" y="5951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2C0DC-A125-4D22-8168-682A35A82690}">
      <dsp:nvSpPr>
        <dsp:cNvPr id="0" name=""/>
        <dsp:cNvSpPr/>
      </dsp:nvSpPr>
      <dsp:spPr>
        <a:xfrm>
          <a:off x="878821" y="1023652"/>
          <a:ext cx="3281014" cy="582527"/>
        </a:xfrm>
        <a:custGeom>
          <a:avLst/>
          <a:gdLst/>
          <a:ahLst/>
          <a:cxnLst/>
          <a:rect l="0" t="0" r="0" b="0"/>
          <a:pathLst>
            <a:path>
              <a:moveTo>
                <a:pt x="3281014" y="0"/>
              </a:moveTo>
              <a:lnTo>
                <a:pt x="3281014" y="368961"/>
              </a:lnTo>
              <a:lnTo>
                <a:pt x="0" y="368961"/>
              </a:lnTo>
              <a:lnTo>
                <a:pt x="0" y="5825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136183" y="0"/>
          <a:ext cx="2047304" cy="10236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  <a:latin typeface="+mn-lt"/>
            </a:rPr>
            <a:t>Área de Prevención</a:t>
          </a:r>
        </a:p>
      </dsp:txBody>
      <dsp:txXfrm>
        <a:off x="3136183" y="0"/>
        <a:ext cx="2047304" cy="1023652"/>
      </dsp:txXfrm>
    </dsp:sp>
    <dsp:sp modelId="{19FBE8A8-D4BA-45D1-97CD-FF1210CD856F}">
      <dsp:nvSpPr>
        <dsp:cNvPr id="0" name=""/>
        <dsp:cNvSpPr/>
      </dsp:nvSpPr>
      <dsp:spPr>
        <a:xfrm>
          <a:off x="2234" y="1606179"/>
          <a:ext cx="1753173" cy="9739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Trabajadores(as) </a:t>
          </a:r>
          <a:r>
            <a:rPr lang="es-MX" altLang="es-MX" sz="1200" kern="1200" dirty="0" smtClean="0">
              <a:latin typeface="+mn-lt"/>
            </a:rPr>
            <a:t>Sociales</a:t>
          </a:r>
          <a:endParaRPr lang="es-MX" altLang="es-MX" sz="1200" kern="1200" dirty="0" smtClean="0">
            <a:latin typeface="+mn-lt"/>
          </a:endParaRPr>
        </a:p>
      </dsp:txBody>
      <dsp:txXfrm>
        <a:off x="2234" y="1606179"/>
        <a:ext cx="1753173" cy="973993"/>
      </dsp:txXfrm>
    </dsp:sp>
    <dsp:sp modelId="{2C51D51A-40BE-45BE-93C8-8B1FC0600A4C}">
      <dsp:nvSpPr>
        <dsp:cNvPr id="0" name=""/>
        <dsp:cNvSpPr/>
      </dsp:nvSpPr>
      <dsp:spPr>
        <a:xfrm>
          <a:off x="2111351" y="1618780"/>
          <a:ext cx="1753173" cy="9739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Jefe(a) de Estudios e </a:t>
          </a:r>
          <a:r>
            <a:rPr lang="es-MX" altLang="es-MX" sz="1200" kern="1200" dirty="0" smtClean="0">
              <a:latin typeface="+mn-lt"/>
            </a:rPr>
            <a:t>Investigación</a:t>
          </a:r>
          <a:endParaRPr lang="es-MX" altLang="es-MX" sz="1200" kern="1200" dirty="0" smtClean="0">
            <a:latin typeface="+mn-lt"/>
          </a:endParaRPr>
        </a:p>
      </dsp:txBody>
      <dsp:txXfrm>
        <a:off x="2111351" y="1618780"/>
        <a:ext cx="1753173" cy="973993"/>
      </dsp:txXfrm>
    </dsp:sp>
    <dsp:sp modelId="{DA0D7EE5-C5AF-4A1B-8A70-4BE416B259E1}">
      <dsp:nvSpPr>
        <dsp:cNvPr id="0" name=""/>
        <dsp:cNvSpPr/>
      </dsp:nvSpPr>
      <dsp:spPr>
        <a:xfrm>
          <a:off x="1449571" y="2995772"/>
          <a:ext cx="1327119" cy="10800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+mn-lt"/>
            </a:rPr>
            <a:t>Recepcionista</a:t>
          </a:r>
          <a:endParaRPr lang="es-MX" altLang="es-MX" sz="1200" kern="1200" dirty="0" smtClean="0">
            <a:latin typeface="+mn-lt"/>
          </a:endParaRPr>
        </a:p>
      </dsp:txBody>
      <dsp:txXfrm>
        <a:off x="1449571" y="2995772"/>
        <a:ext cx="1327119" cy="1080003"/>
      </dsp:txXfrm>
    </dsp:sp>
    <dsp:sp modelId="{6F8E8689-D830-4092-89BB-9B0EB4D8171A}">
      <dsp:nvSpPr>
        <dsp:cNvPr id="0" name=""/>
        <dsp:cNvSpPr/>
      </dsp:nvSpPr>
      <dsp:spPr>
        <a:xfrm>
          <a:off x="3137657" y="2995772"/>
          <a:ext cx="1327119" cy="10800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 smtClean="0">
            <a:latin typeface="+mn-lt"/>
          </a:endParaRPr>
        </a:p>
      </dsp:txBody>
      <dsp:txXfrm>
        <a:off x="3137657" y="2995772"/>
        <a:ext cx="1327119" cy="1080003"/>
      </dsp:txXfrm>
    </dsp:sp>
    <dsp:sp modelId="{4ACB2694-141D-4C21-82BF-5BE314F0FC7B}">
      <dsp:nvSpPr>
        <dsp:cNvPr id="0" name=""/>
        <dsp:cNvSpPr/>
      </dsp:nvSpPr>
      <dsp:spPr>
        <a:xfrm>
          <a:off x="4363556" y="1618647"/>
          <a:ext cx="1753173" cy="9739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+mn-lt"/>
            </a:rPr>
            <a:t>Jefe(a) de </a:t>
          </a:r>
          <a:r>
            <a:rPr lang="es-MX" altLang="es-MX" sz="1200" kern="1200" dirty="0" smtClean="0">
              <a:latin typeface="+mn-lt"/>
            </a:rPr>
            <a:t>Proyectos</a:t>
          </a:r>
          <a:endParaRPr lang="es-MX" altLang="es-MX" sz="1200" kern="1200" dirty="0" smtClean="0">
            <a:latin typeface="+mn-lt"/>
          </a:endParaRPr>
        </a:p>
      </dsp:txBody>
      <dsp:txXfrm>
        <a:off x="4363556" y="1618647"/>
        <a:ext cx="1753173" cy="973993"/>
      </dsp:txXfrm>
    </dsp:sp>
    <dsp:sp modelId="{B8D7337C-95FC-4075-B7B5-F790D89EAB4D}">
      <dsp:nvSpPr>
        <dsp:cNvPr id="0" name=""/>
        <dsp:cNvSpPr/>
      </dsp:nvSpPr>
      <dsp:spPr>
        <a:xfrm>
          <a:off x="6543862" y="1607786"/>
          <a:ext cx="1753173" cy="9739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n-lt"/>
            </a:rPr>
            <a:t>Jefe(a) de Identidad </a:t>
          </a:r>
          <a:r>
            <a:rPr lang="es-ES" sz="1200" kern="1200" dirty="0" smtClean="0">
              <a:latin typeface="+mn-lt"/>
            </a:rPr>
            <a:t>Urbana</a:t>
          </a:r>
          <a:endParaRPr lang="es-ES" sz="1200" kern="1200" dirty="0" smtClean="0">
            <a:latin typeface="+mn-lt"/>
          </a:endParaRPr>
        </a:p>
      </dsp:txBody>
      <dsp:txXfrm>
        <a:off x="6543862" y="1607786"/>
        <a:ext cx="1753173" cy="973993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16E44A-3DBE-44EC-8B67-E4FF6E5B2484}">
      <dsp:nvSpPr>
        <dsp:cNvPr id="0" name=""/>
        <dsp:cNvSpPr/>
      </dsp:nvSpPr>
      <dsp:spPr>
        <a:xfrm>
          <a:off x="2836691" y="1194389"/>
          <a:ext cx="91440" cy="5009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09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2EE87-88C2-430C-86EB-67D27C51A134}">
      <dsp:nvSpPr>
        <dsp:cNvPr id="0" name=""/>
        <dsp:cNvSpPr/>
      </dsp:nvSpPr>
      <dsp:spPr>
        <a:xfrm>
          <a:off x="1689616" y="1595"/>
          <a:ext cx="2385589" cy="11927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Coordinador(a) de Policía </a:t>
          </a:r>
          <a:r>
            <a:rPr lang="es-MX" altLang="es-MX" sz="1200" kern="1200" dirty="0" smtClean="0">
              <a:solidFill>
                <a:schemeClr val="tx1"/>
              </a:solidFill>
            </a:rPr>
            <a:t>Digno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1689616" y="1595"/>
        <a:ext cx="2385589" cy="1192794"/>
      </dsp:txXfrm>
    </dsp:sp>
    <dsp:sp modelId="{AC545DF1-F87B-4D79-BFE4-302F8FC996EB}">
      <dsp:nvSpPr>
        <dsp:cNvPr id="0" name=""/>
        <dsp:cNvSpPr/>
      </dsp:nvSpPr>
      <dsp:spPr>
        <a:xfrm>
          <a:off x="1965343" y="1695363"/>
          <a:ext cx="1834136" cy="12203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Jefe(a) de Policía </a:t>
          </a:r>
          <a:r>
            <a:rPr lang="es-MX" altLang="es-MX" sz="1200" kern="1200" dirty="0" smtClean="0">
              <a:latin typeface="Calibri" panose="020F0502020204030204" pitchFamily="34" charset="0"/>
            </a:rPr>
            <a:t>Digna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1965343" y="1695363"/>
        <a:ext cx="1834136" cy="1220396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16E44A-3DBE-44EC-8B67-E4FF6E5B2484}">
      <dsp:nvSpPr>
        <dsp:cNvPr id="0" name=""/>
        <dsp:cNvSpPr/>
      </dsp:nvSpPr>
      <dsp:spPr>
        <a:xfrm>
          <a:off x="2882411" y="1224794"/>
          <a:ext cx="2066469" cy="4433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669"/>
              </a:lnTo>
              <a:lnTo>
                <a:pt x="2066469" y="221669"/>
              </a:lnTo>
              <a:lnTo>
                <a:pt x="2066469" y="4433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26655A-2967-434D-8558-0BD21EFA6A47}">
      <dsp:nvSpPr>
        <dsp:cNvPr id="0" name=""/>
        <dsp:cNvSpPr/>
      </dsp:nvSpPr>
      <dsp:spPr>
        <a:xfrm>
          <a:off x="2836691" y="1224794"/>
          <a:ext cx="91440" cy="4433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1669"/>
              </a:lnTo>
              <a:lnTo>
                <a:pt x="48084" y="221669"/>
              </a:lnTo>
              <a:lnTo>
                <a:pt x="48084" y="4433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A1CFFD-FCF7-401C-B007-645D5A380E22}">
      <dsp:nvSpPr>
        <dsp:cNvPr id="0" name=""/>
        <dsp:cNvSpPr/>
      </dsp:nvSpPr>
      <dsp:spPr>
        <a:xfrm>
          <a:off x="815139" y="1224794"/>
          <a:ext cx="2067271" cy="443339"/>
        </a:xfrm>
        <a:custGeom>
          <a:avLst/>
          <a:gdLst/>
          <a:ahLst/>
          <a:cxnLst/>
          <a:rect l="0" t="0" r="0" b="0"/>
          <a:pathLst>
            <a:path>
              <a:moveTo>
                <a:pt x="2067271" y="0"/>
              </a:moveTo>
              <a:lnTo>
                <a:pt x="2067271" y="221669"/>
              </a:lnTo>
              <a:lnTo>
                <a:pt x="0" y="221669"/>
              </a:lnTo>
              <a:lnTo>
                <a:pt x="0" y="4433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2EE87-88C2-430C-86EB-67D27C51A134}">
      <dsp:nvSpPr>
        <dsp:cNvPr id="0" name=""/>
        <dsp:cNvSpPr/>
      </dsp:nvSpPr>
      <dsp:spPr>
        <a:xfrm>
          <a:off x="1826840" y="169224"/>
          <a:ext cx="2111141" cy="10555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Jefe(a) de </a:t>
          </a:r>
          <a:r>
            <a:rPr lang="es-MX" altLang="es-MX" sz="1200" kern="1200" dirty="0" smtClean="0">
              <a:latin typeface="Calibri" panose="020F0502020204030204" pitchFamily="34" charset="0"/>
            </a:rPr>
            <a:t>Programas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1826840" y="169224"/>
        <a:ext cx="2111141" cy="1055570"/>
      </dsp:txXfrm>
    </dsp:sp>
    <dsp:sp modelId="{C1E120B7-ABD0-452A-9034-AAC7AB8752E6}">
      <dsp:nvSpPr>
        <dsp:cNvPr id="0" name=""/>
        <dsp:cNvSpPr/>
      </dsp:nvSpPr>
      <dsp:spPr>
        <a:xfrm>
          <a:off x="3574" y="1668134"/>
          <a:ext cx="1623129" cy="107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Auxiliares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3574" y="1668134"/>
        <a:ext cx="1623129" cy="1079996"/>
      </dsp:txXfrm>
    </dsp:sp>
    <dsp:sp modelId="{3532192F-1A19-43A1-8FD9-6F817771F58C}">
      <dsp:nvSpPr>
        <dsp:cNvPr id="0" name=""/>
        <dsp:cNvSpPr/>
      </dsp:nvSpPr>
      <dsp:spPr>
        <a:xfrm>
          <a:off x="2073211" y="1668134"/>
          <a:ext cx="1623129" cy="107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Supervisor(a</a:t>
          </a:r>
          <a:r>
            <a:rPr lang="es-MX" altLang="es-MX" sz="1200" kern="1200" dirty="0" smtClean="0"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2073211" y="1668134"/>
        <a:ext cx="1623129" cy="1079996"/>
      </dsp:txXfrm>
    </dsp:sp>
    <dsp:sp modelId="{AC545DF1-F87B-4D79-BFE4-302F8FC996EB}">
      <dsp:nvSpPr>
        <dsp:cNvPr id="0" name=""/>
        <dsp:cNvSpPr/>
      </dsp:nvSpPr>
      <dsp:spPr>
        <a:xfrm>
          <a:off x="4137316" y="1668134"/>
          <a:ext cx="1623129" cy="107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Analista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4137316" y="1668134"/>
        <a:ext cx="1623129" cy="1079996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FC4A1-DAF5-4D7E-9C30-03EBC848EEC6}">
      <dsp:nvSpPr>
        <dsp:cNvPr id="0" name=""/>
        <dsp:cNvSpPr/>
      </dsp:nvSpPr>
      <dsp:spPr>
        <a:xfrm>
          <a:off x="3157801" y="1112746"/>
          <a:ext cx="1474929" cy="539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347"/>
              </a:lnTo>
              <a:lnTo>
                <a:pt x="1474929" y="270347"/>
              </a:lnTo>
              <a:lnTo>
                <a:pt x="1474929" y="539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85DB1-C640-4674-B404-FED4C0DF5E0E}">
      <dsp:nvSpPr>
        <dsp:cNvPr id="0" name=""/>
        <dsp:cNvSpPr/>
      </dsp:nvSpPr>
      <dsp:spPr>
        <a:xfrm>
          <a:off x="1682871" y="1112746"/>
          <a:ext cx="1474929" cy="539504"/>
        </a:xfrm>
        <a:custGeom>
          <a:avLst/>
          <a:gdLst/>
          <a:ahLst/>
          <a:cxnLst/>
          <a:rect l="0" t="0" r="0" b="0"/>
          <a:pathLst>
            <a:path>
              <a:moveTo>
                <a:pt x="1474929" y="0"/>
              </a:moveTo>
              <a:lnTo>
                <a:pt x="1474929" y="270347"/>
              </a:lnTo>
              <a:lnTo>
                <a:pt x="0" y="270347"/>
              </a:lnTo>
              <a:lnTo>
                <a:pt x="0" y="539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621709" y="0"/>
          <a:ext cx="3072184" cy="11127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Director(a) de Justicia Cívica y Consejos Ciudadanos de </a:t>
          </a:r>
          <a:r>
            <a:rPr lang="es-MX" altLang="es-MX" sz="1200" kern="1200" dirty="0" smtClean="0">
              <a:cs typeface="Arial" charset="0"/>
            </a:rPr>
            <a:t>Seguridad</a:t>
          </a:r>
          <a:endParaRPr lang="es-MX" altLang="es-MX" sz="1200" kern="1200" dirty="0" smtClean="0">
            <a:cs typeface="Arial" charset="0"/>
          </a:endParaRPr>
        </a:p>
      </dsp:txBody>
      <dsp:txXfrm>
        <a:off x="1621709" y="0"/>
        <a:ext cx="3072184" cy="1112746"/>
      </dsp:txXfrm>
    </dsp:sp>
    <dsp:sp modelId="{40656D80-BCDF-410F-AECF-315286752220}">
      <dsp:nvSpPr>
        <dsp:cNvPr id="0" name=""/>
        <dsp:cNvSpPr/>
      </dsp:nvSpPr>
      <dsp:spPr>
        <a:xfrm>
          <a:off x="477099" y="1652251"/>
          <a:ext cx="2411545" cy="10363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Cultura Cívica</a:t>
          </a:r>
        </a:p>
      </dsp:txBody>
      <dsp:txXfrm>
        <a:off x="477099" y="1652251"/>
        <a:ext cx="2411545" cy="1036357"/>
      </dsp:txXfrm>
    </dsp:sp>
    <dsp:sp modelId="{7E0160B2-E57C-4708-8C5E-7E540C865B6E}">
      <dsp:nvSpPr>
        <dsp:cNvPr id="0" name=""/>
        <dsp:cNvSpPr/>
      </dsp:nvSpPr>
      <dsp:spPr>
        <a:xfrm>
          <a:off x="3426958" y="1652251"/>
          <a:ext cx="2411545" cy="10363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</a:t>
          </a:r>
          <a:r>
            <a:rPr lang="es-ES" sz="1200" kern="1200" dirty="0" smtClean="0"/>
            <a:t>CAIPA</a:t>
          </a:r>
          <a:endParaRPr lang="es-ES" sz="1200" kern="1200" dirty="0" smtClean="0"/>
        </a:p>
      </dsp:txBody>
      <dsp:txXfrm>
        <a:off x="3426958" y="1652251"/>
        <a:ext cx="2411545" cy="1036357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B4E977-F6C0-4CAF-A134-C401466CA9BF}">
      <dsp:nvSpPr>
        <dsp:cNvPr id="0" name=""/>
        <dsp:cNvSpPr/>
      </dsp:nvSpPr>
      <dsp:spPr>
        <a:xfrm>
          <a:off x="3157801" y="2552337"/>
          <a:ext cx="2237747" cy="4277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558"/>
              </a:lnTo>
              <a:lnTo>
                <a:pt x="2237747" y="207558"/>
              </a:lnTo>
              <a:lnTo>
                <a:pt x="2237747" y="42774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A2DA5-71F0-4362-BA83-3B633B38199D}">
      <dsp:nvSpPr>
        <dsp:cNvPr id="0" name=""/>
        <dsp:cNvSpPr/>
      </dsp:nvSpPr>
      <dsp:spPr>
        <a:xfrm>
          <a:off x="3112081" y="2552337"/>
          <a:ext cx="91440" cy="4277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774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D307E7-ED6C-44D8-8069-0873A688A899}">
      <dsp:nvSpPr>
        <dsp:cNvPr id="0" name=""/>
        <dsp:cNvSpPr/>
      </dsp:nvSpPr>
      <dsp:spPr>
        <a:xfrm>
          <a:off x="920053" y="2552337"/>
          <a:ext cx="2237747" cy="427741"/>
        </a:xfrm>
        <a:custGeom>
          <a:avLst/>
          <a:gdLst/>
          <a:ahLst/>
          <a:cxnLst/>
          <a:rect l="0" t="0" r="0" b="0"/>
          <a:pathLst>
            <a:path>
              <a:moveTo>
                <a:pt x="2237747" y="0"/>
              </a:moveTo>
              <a:lnTo>
                <a:pt x="2237747" y="207558"/>
              </a:lnTo>
              <a:lnTo>
                <a:pt x="0" y="207558"/>
              </a:lnTo>
              <a:lnTo>
                <a:pt x="0" y="42774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85DB1-C640-4674-B404-FED4C0DF5E0E}">
      <dsp:nvSpPr>
        <dsp:cNvPr id="0" name=""/>
        <dsp:cNvSpPr/>
      </dsp:nvSpPr>
      <dsp:spPr>
        <a:xfrm>
          <a:off x="3112081" y="1048488"/>
          <a:ext cx="91440" cy="4553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53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901208" y="0"/>
          <a:ext cx="2513185" cy="10484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Coordinador(a) de Cultura </a:t>
          </a:r>
          <a:r>
            <a:rPr lang="es-ES" sz="1200" kern="1200" dirty="0" smtClean="0"/>
            <a:t>Cívica</a:t>
          </a:r>
          <a:endParaRPr lang="es-ES" sz="1200" kern="1200" dirty="0" smtClean="0"/>
        </a:p>
      </dsp:txBody>
      <dsp:txXfrm>
        <a:off x="1901208" y="0"/>
        <a:ext cx="2513185" cy="1048488"/>
      </dsp:txXfrm>
    </dsp:sp>
    <dsp:sp modelId="{40656D80-BCDF-410F-AECF-315286752220}">
      <dsp:nvSpPr>
        <dsp:cNvPr id="0" name=""/>
        <dsp:cNvSpPr/>
      </dsp:nvSpPr>
      <dsp:spPr>
        <a:xfrm>
          <a:off x="2171425" y="1503848"/>
          <a:ext cx="1972752" cy="10484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Cultura </a:t>
          </a:r>
          <a:r>
            <a:rPr lang="es-ES" sz="1200" kern="1200" dirty="0" smtClean="0"/>
            <a:t>Cívica</a:t>
          </a:r>
          <a:endParaRPr lang="es-ES" sz="1200" kern="1200" dirty="0" smtClean="0"/>
        </a:p>
      </dsp:txBody>
      <dsp:txXfrm>
        <a:off x="2171425" y="1503848"/>
        <a:ext cx="1972752" cy="1048488"/>
      </dsp:txXfrm>
    </dsp:sp>
    <dsp:sp modelId="{F72A0765-5537-4A0D-ABDB-16E839936D13}">
      <dsp:nvSpPr>
        <dsp:cNvPr id="0" name=""/>
        <dsp:cNvSpPr/>
      </dsp:nvSpPr>
      <dsp:spPr>
        <a:xfrm>
          <a:off x="21362" y="2980078"/>
          <a:ext cx="1797382" cy="8662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Psicólogo(a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1362" y="2980078"/>
        <a:ext cx="1797382" cy="866219"/>
      </dsp:txXfrm>
    </dsp:sp>
    <dsp:sp modelId="{CD0BE0DF-2D67-44CA-8B0A-7CEECA0EB795}">
      <dsp:nvSpPr>
        <dsp:cNvPr id="0" name=""/>
        <dsp:cNvSpPr/>
      </dsp:nvSpPr>
      <dsp:spPr>
        <a:xfrm>
          <a:off x="2259110" y="2980078"/>
          <a:ext cx="1797382" cy="8662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Abogado(a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259110" y="2980078"/>
        <a:ext cx="1797382" cy="866219"/>
      </dsp:txXfrm>
    </dsp:sp>
    <dsp:sp modelId="{EBA18BFE-CD58-405C-B8D7-E62D93F6E8C7}">
      <dsp:nvSpPr>
        <dsp:cNvPr id="0" name=""/>
        <dsp:cNvSpPr/>
      </dsp:nvSpPr>
      <dsp:spPr>
        <a:xfrm>
          <a:off x="4496857" y="2980078"/>
          <a:ext cx="1797382" cy="8662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4496857" y="2980078"/>
        <a:ext cx="1797382" cy="866219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1221EF-281F-45E0-B29F-8FA0C097C95B}">
      <dsp:nvSpPr>
        <dsp:cNvPr id="0" name=""/>
        <dsp:cNvSpPr/>
      </dsp:nvSpPr>
      <dsp:spPr>
        <a:xfrm>
          <a:off x="3342044" y="977074"/>
          <a:ext cx="218161" cy="9979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7953"/>
              </a:lnTo>
              <a:lnTo>
                <a:pt x="218161" y="9979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3136858" y="977074"/>
          <a:ext cx="205185" cy="997953"/>
        </a:xfrm>
        <a:custGeom>
          <a:avLst/>
          <a:gdLst/>
          <a:ahLst/>
          <a:cxnLst/>
          <a:rect l="0" t="0" r="0" b="0"/>
          <a:pathLst>
            <a:path>
              <a:moveTo>
                <a:pt x="205185" y="0"/>
              </a:moveTo>
              <a:lnTo>
                <a:pt x="205185" y="997953"/>
              </a:lnTo>
              <a:lnTo>
                <a:pt x="0" y="9979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5424E5-6CA1-4404-B49D-F5B326A359E2}">
      <dsp:nvSpPr>
        <dsp:cNvPr id="0" name=""/>
        <dsp:cNvSpPr/>
      </dsp:nvSpPr>
      <dsp:spPr>
        <a:xfrm>
          <a:off x="3342044" y="977074"/>
          <a:ext cx="2364520" cy="1995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0720"/>
              </a:lnTo>
              <a:lnTo>
                <a:pt x="2364520" y="1790720"/>
              </a:lnTo>
              <a:lnTo>
                <a:pt x="2364520" y="19959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480B0-4C73-431C-876E-C025808B2CAE}">
      <dsp:nvSpPr>
        <dsp:cNvPr id="0" name=""/>
        <dsp:cNvSpPr/>
      </dsp:nvSpPr>
      <dsp:spPr>
        <a:xfrm>
          <a:off x="3296324" y="977074"/>
          <a:ext cx="91440" cy="19959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959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77523" y="977074"/>
          <a:ext cx="2364520" cy="1995906"/>
        </a:xfrm>
        <a:custGeom>
          <a:avLst/>
          <a:gdLst/>
          <a:ahLst/>
          <a:cxnLst/>
          <a:rect l="0" t="0" r="0" b="0"/>
          <a:pathLst>
            <a:path>
              <a:moveTo>
                <a:pt x="2364520" y="0"/>
              </a:moveTo>
              <a:lnTo>
                <a:pt x="2364520" y="1790720"/>
              </a:lnTo>
              <a:lnTo>
                <a:pt x="0" y="1790720"/>
              </a:lnTo>
              <a:lnTo>
                <a:pt x="0" y="19959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985796" y="0"/>
          <a:ext cx="2712496" cy="9770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Inspector(a) General de Comando, Inteligencia y Desarrollo </a:t>
          </a:r>
          <a:r>
            <a:rPr lang="es-MX" altLang="es-MX" sz="1200" kern="1200" dirty="0" smtClean="0">
              <a:cs typeface="Arial" charset="0"/>
            </a:rPr>
            <a:t>Institucional</a:t>
          </a:r>
          <a:endParaRPr lang="es-MX" altLang="es-MX" sz="1200" kern="1200" dirty="0" smtClean="0">
            <a:cs typeface="Arial" charset="0"/>
          </a:endParaRPr>
        </a:p>
      </dsp:txBody>
      <dsp:txXfrm>
        <a:off x="1985796" y="0"/>
        <a:ext cx="2712496" cy="977074"/>
      </dsp:txXfrm>
    </dsp:sp>
    <dsp:sp modelId="{19FBE8A8-D4BA-45D1-97CD-FF1210CD856F}">
      <dsp:nvSpPr>
        <dsp:cNvPr id="0" name=""/>
        <dsp:cNvSpPr/>
      </dsp:nvSpPr>
      <dsp:spPr>
        <a:xfrm>
          <a:off x="448" y="2972981"/>
          <a:ext cx="1954149" cy="9770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Coordinador(a) de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Asuntos Internos</a:t>
          </a:r>
        </a:p>
      </dsp:txBody>
      <dsp:txXfrm>
        <a:off x="448" y="2972981"/>
        <a:ext cx="1954149" cy="977074"/>
      </dsp:txXfrm>
    </dsp:sp>
    <dsp:sp modelId="{8A083F5A-ED43-4CA3-85E0-E3A0CBD8C9BA}">
      <dsp:nvSpPr>
        <dsp:cNvPr id="0" name=""/>
        <dsp:cNvSpPr/>
      </dsp:nvSpPr>
      <dsp:spPr>
        <a:xfrm>
          <a:off x="2364969" y="2972981"/>
          <a:ext cx="1954149" cy="9770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Coordinador(a)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Comunicación Social</a:t>
          </a:r>
        </a:p>
      </dsp:txBody>
      <dsp:txXfrm>
        <a:off x="2364969" y="2972981"/>
        <a:ext cx="1954149" cy="977074"/>
      </dsp:txXfrm>
    </dsp:sp>
    <dsp:sp modelId="{88858FFA-E338-4A9E-A293-65405970FF12}">
      <dsp:nvSpPr>
        <dsp:cNvPr id="0" name=""/>
        <dsp:cNvSpPr/>
      </dsp:nvSpPr>
      <dsp:spPr>
        <a:xfrm>
          <a:off x="4729490" y="2972981"/>
          <a:ext cx="1954149" cy="9770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Coordinador(a) de Enlace </a:t>
          </a:r>
          <a:r>
            <a:rPr lang="es-MX" altLang="es-MX" sz="1200" kern="1200" dirty="0" smtClean="0">
              <a:cs typeface="Arial" charset="0"/>
            </a:rPr>
            <a:t>Institucional</a:t>
          </a:r>
          <a:endParaRPr lang="es-MX" altLang="es-MX" sz="1200" kern="1200" dirty="0" smtClean="0">
            <a:cs typeface="Arial" charset="0"/>
          </a:endParaRPr>
        </a:p>
      </dsp:txBody>
      <dsp:txXfrm>
        <a:off x="4729490" y="2972981"/>
        <a:ext cx="1954149" cy="977074"/>
      </dsp:txXfrm>
    </dsp:sp>
    <dsp:sp modelId="{D626C255-1536-4EB0-A4A3-D107C591C8D4}">
      <dsp:nvSpPr>
        <dsp:cNvPr id="0" name=""/>
        <dsp:cNvSpPr/>
      </dsp:nvSpPr>
      <dsp:spPr>
        <a:xfrm>
          <a:off x="1182709" y="1486490"/>
          <a:ext cx="1954149" cy="9770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Auxiliares</a:t>
          </a:r>
          <a:endParaRPr lang="es-MX" altLang="es-MX" sz="1200" kern="1200" dirty="0" smtClean="0">
            <a:cs typeface="Arial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Analista</a:t>
          </a:r>
          <a:endParaRPr lang="es-MX" altLang="es-MX" sz="1200" kern="1200" dirty="0" smtClean="0">
            <a:cs typeface="Arial" charset="0"/>
          </a:endParaRPr>
        </a:p>
      </dsp:txBody>
      <dsp:txXfrm>
        <a:off x="1182709" y="1486490"/>
        <a:ext cx="1954149" cy="977074"/>
      </dsp:txXfrm>
    </dsp:sp>
    <dsp:sp modelId="{28B7969A-AD4F-4559-BE49-5614ED8DD292}">
      <dsp:nvSpPr>
        <dsp:cNvPr id="0" name=""/>
        <dsp:cNvSpPr/>
      </dsp:nvSpPr>
      <dsp:spPr>
        <a:xfrm>
          <a:off x="3560205" y="1486490"/>
          <a:ext cx="1954149" cy="9770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Asesor(a</a:t>
          </a:r>
          <a:r>
            <a:rPr lang="es-MX" altLang="es-MX" sz="1200" kern="1200" dirty="0" smtClean="0">
              <a:cs typeface="Arial" charset="0"/>
            </a:rPr>
            <a:t>)</a:t>
          </a:r>
          <a:endParaRPr lang="es-MX" altLang="es-MX" sz="1200" kern="1200" dirty="0" smtClean="0">
            <a:cs typeface="Arial" charset="0"/>
          </a:endParaRPr>
        </a:p>
      </dsp:txBody>
      <dsp:txXfrm>
        <a:off x="3560205" y="1486490"/>
        <a:ext cx="1954149" cy="977074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6DEB7-6910-47D6-9011-53BAD3FCB683}">
      <dsp:nvSpPr>
        <dsp:cNvPr id="0" name=""/>
        <dsp:cNvSpPr/>
      </dsp:nvSpPr>
      <dsp:spPr>
        <a:xfrm>
          <a:off x="3004012" y="843076"/>
          <a:ext cx="176731" cy="774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4251"/>
              </a:lnTo>
              <a:lnTo>
                <a:pt x="176731" y="7742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827280" y="843076"/>
          <a:ext cx="176731" cy="774251"/>
        </a:xfrm>
        <a:custGeom>
          <a:avLst/>
          <a:gdLst/>
          <a:ahLst/>
          <a:cxnLst/>
          <a:rect l="0" t="0" r="0" b="0"/>
          <a:pathLst>
            <a:path>
              <a:moveTo>
                <a:pt x="176731" y="0"/>
              </a:moveTo>
              <a:lnTo>
                <a:pt x="176731" y="774251"/>
              </a:lnTo>
              <a:lnTo>
                <a:pt x="0" y="7742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08DE0C-6723-49F9-9B4D-51D8163DADB6}">
      <dsp:nvSpPr>
        <dsp:cNvPr id="0" name=""/>
        <dsp:cNvSpPr/>
      </dsp:nvSpPr>
      <dsp:spPr>
        <a:xfrm>
          <a:off x="3004012" y="3233158"/>
          <a:ext cx="1090668" cy="3534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731"/>
              </a:lnTo>
              <a:lnTo>
                <a:pt x="1090668" y="176731"/>
              </a:lnTo>
              <a:lnTo>
                <a:pt x="1090668" y="35346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38630-0388-487E-BBA1-17BD6BF40EB8}">
      <dsp:nvSpPr>
        <dsp:cNvPr id="0" name=""/>
        <dsp:cNvSpPr/>
      </dsp:nvSpPr>
      <dsp:spPr>
        <a:xfrm>
          <a:off x="1913343" y="3233158"/>
          <a:ext cx="1090668" cy="353462"/>
        </a:xfrm>
        <a:custGeom>
          <a:avLst/>
          <a:gdLst/>
          <a:ahLst/>
          <a:cxnLst/>
          <a:rect l="0" t="0" r="0" b="0"/>
          <a:pathLst>
            <a:path>
              <a:moveTo>
                <a:pt x="1090668" y="0"/>
              </a:moveTo>
              <a:lnTo>
                <a:pt x="1090668" y="176731"/>
              </a:lnTo>
              <a:lnTo>
                <a:pt x="0" y="176731"/>
              </a:lnTo>
              <a:lnTo>
                <a:pt x="0" y="35346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958292" y="843076"/>
          <a:ext cx="91440" cy="15485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485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657680" y="1498"/>
          <a:ext cx="2692662" cy="8415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de Asuntos </a:t>
          </a:r>
          <a:r>
            <a:rPr lang="es-MX" altLang="es-MX" sz="1200" kern="1200" dirty="0" smtClean="0"/>
            <a:t>Internos</a:t>
          </a:r>
          <a:endParaRPr lang="es-MX" altLang="es-MX" sz="1200" kern="1200" dirty="0" smtClean="0"/>
        </a:p>
      </dsp:txBody>
      <dsp:txXfrm>
        <a:off x="1657680" y="1498"/>
        <a:ext cx="2692662" cy="841578"/>
      </dsp:txXfrm>
    </dsp:sp>
    <dsp:sp modelId="{19FBE8A8-D4BA-45D1-97CD-FF1210CD856F}">
      <dsp:nvSpPr>
        <dsp:cNvPr id="0" name=""/>
        <dsp:cNvSpPr/>
      </dsp:nvSpPr>
      <dsp:spPr>
        <a:xfrm>
          <a:off x="2162433" y="2391579"/>
          <a:ext cx="1683156" cy="8415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Jefe(a)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Resoluciones</a:t>
          </a:r>
          <a:endParaRPr lang="es-MX" altLang="es-MX" sz="1200" kern="1200" dirty="0" smtClean="0"/>
        </a:p>
      </dsp:txBody>
      <dsp:txXfrm>
        <a:off x="2162433" y="2391579"/>
        <a:ext cx="1683156" cy="841578"/>
      </dsp:txXfrm>
    </dsp:sp>
    <dsp:sp modelId="{7E45E9B0-083B-46AD-BDBA-25D37BB93875}">
      <dsp:nvSpPr>
        <dsp:cNvPr id="0" name=""/>
        <dsp:cNvSpPr/>
      </dsp:nvSpPr>
      <dsp:spPr>
        <a:xfrm>
          <a:off x="999406" y="3586620"/>
          <a:ext cx="1827873" cy="9272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Abogados(as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999406" y="3586620"/>
        <a:ext cx="1827873" cy="927275"/>
      </dsp:txXfrm>
    </dsp:sp>
    <dsp:sp modelId="{52CF8A46-A6A4-4143-9033-C104F912B17F}">
      <dsp:nvSpPr>
        <dsp:cNvPr id="0" name=""/>
        <dsp:cNvSpPr/>
      </dsp:nvSpPr>
      <dsp:spPr>
        <a:xfrm>
          <a:off x="3180743" y="3586620"/>
          <a:ext cx="1827873" cy="9272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Jurídico(a)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Auxiliar</a:t>
          </a:r>
          <a:endParaRPr lang="es-MX" sz="1200" kern="1200" dirty="0" smtClean="0"/>
        </a:p>
      </dsp:txBody>
      <dsp:txXfrm>
        <a:off x="3180743" y="3586620"/>
        <a:ext cx="1827873" cy="927275"/>
      </dsp:txXfrm>
    </dsp:sp>
    <dsp:sp modelId="{D626C255-1536-4EB0-A4A3-D107C591C8D4}">
      <dsp:nvSpPr>
        <dsp:cNvPr id="0" name=""/>
        <dsp:cNvSpPr/>
      </dsp:nvSpPr>
      <dsp:spPr>
        <a:xfrm>
          <a:off x="1144124" y="1196539"/>
          <a:ext cx="1683156" cy="8415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1144124" y="1196539"/>
        <a:ext cx="1683156" cy="841578"/>
      </dsp:txXfrm>
    </dsp:sp>
    <dsp:sp modelId="{DEFCFE64-DCC5-403C-A7EF-97FB2EAD8743}">
      <dsp:nvSpPr>
        <dsp:cNvPr id="0" name=""/>
        <dsp:cNvSpPr/>
      </dsp:nvSpPr>
      <dsp:spPr>
        <a:xfrm>
          <a:off x="3180743" y="1196539"/>
          <a:ext cx="1683156" cy="8415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Notificador(a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180743" y="1196539"/>
        <a:ext cx="1683156" cy="841578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E0124-CF66-4D3A-A4E1-AC71390045D2}">
      <dsp:nvSpPr>
        <dsp:cNvPr id="0" name=""/>
        <dsp:cNvSpPr/>
      </dsp:nvSpPr>
      <dsp:spPr>
        <a:xfrm>
          <a:off x="3653315" y="1741286"/>
          <a:ext cx="3027230" cy="460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192"/>
              </a:lnTo>
              <a:lnTo>
                <a:pt x="3027230" y="329192"/>
              </a:lnTo>
              <a:lnTo>
                <a:pt x="3027230" y="46053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1F5D68-A7F1-4233-ADB6-609603F85894}">
      <dsp:nvSpPr>
        <dsp:cNvPr id="0" name=""/>
        <dsp:cNvSpPr/>
      </dsp:nvSpPr>
      <dsp:spPr>
        <a:xfrm>
          <a:off x="3653315" y="2385048"/>
          <a:ext cx="1513615" cy="553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527"/>
              </a:lnTo>
              <a:lnTo>
                <a:pt x="1513615" y="422527"/>
              </a:lnTo>
              <a:lnTo>
                <a:pt x="1513615" y="5538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BC89FC-5942-42D4-AE13-D9C3C871F171}">
      <dsp:nvSpPr>
        <dsp:cNvPr id="0" name=""/>
        <dsp:cNvSpPr/>
      </dsp:nvSpPr>
      <dsp:spPr>
        <a:xfrm>
          <a:off x="3607595" y="2385048"/>
          <a:ext cx="91440" cy="5538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38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BA4F86-210A-4195-9A5F-13DD4E552270}">
      <dsp:nvSpPr>
        <dsp:cNvPr id="0" name=""/>
        <dsp:cNvSpPr/>
      </dsp:nvSpPr>
      <dsp:spPr>
        <a:xfrm>
          <a:off x="2139700" y="2385048"/>
          <a:ext cx="1513615" cy="553873"/>
        </a:xfrm>
        <a:custGeom>
          <a:avLst/>
          <a:gdLst/>
          <a:ahLst/>
          <a:cxnLst/>
          <a:rect l="0" t="0" r="0" b="0"/>
          <a:pathLst>
            <a:path>
              <a:moveTo>
                <a:pt x="1513615" y="0"/>
              </a:moveTo>
              <a:lnTo>
                <a:pt x="1513615" y="422527"/>
              </a:lnTo>
              <a:lnTo>
                <a:pt x="0" y="422527"/>
              </a:lnTo>
              <a:lnTo>
                <a:pt x="0" y="5538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C43AC5-6E5D-48DC-84FF-2373F2FDF513}">
      <dsp:nvSpPr>
        <dsp:cNvPr id="0" name=""/>
        <dsp:cNvSpPr/>
      </dsp:nvSpPr>
      <dsp:spPr>
        <a:xfrm>
          <a:off x="3607595" y="1741286"/>
          <a:ext cx="91440" cy="4314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146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38630-0388-487E-BBA1-17BD6BF40EB8}">
      <dsp:nvSpPr>
        <dsp:cNvPr id="0" name=""/>
        <dsp:cNvSpPr/>
      </dsp:nvSpPr>
      <dsp:spPr>
        <a:xfrm>
          <a:off x="626085" y="1741286"/>
          <a:ext cx="3027230" cy="460539"/>
        </a:xfrm>
        <a:custGeom>
          <a:avLst/>
          <a:gdLst/>
          <a:ahLst/>
          <a:cxnLst/>
          <a:rect l="0" t="0" r="0" b="0"/>
          <a:pathLst>
            <a:path>
              <a:moveTo>
                <a:pt x="3027230" y="0"/>
              </a:moveTo>
              <a:lnTo>
                <a:pt x="3027230" y="329192"/>
              </a:lnTo>
              <a:lnTo>
                <a:pt x="0" y="329192"/>
              </a:lnTo>
              <a:lnTo>
                <a:pt x="0" y="46053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9DAAC9-CED8-4987-B70B-3665FF4F2061}">
      <dsp:nvSpPr>
        <dsp:cNvPr id="0" name=""/>
        <dsp:cNvSpPr/>
      </dsp:nvSpPr>
      <dsp:spPr>
        <a:xfrm>
          <a:off x="3607595" y="740720"/>
          <a:ext cx="91440" cy="3850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50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343131" y="0"/>
          <a:ext cx="2620368" cy="7407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Coordinador(a) de Comunicación </a:t>
          </a:r>
          <a:r>
            <a:rPr lang="es-MX" altLang="es-MX" sz="1200" kern="1200" dirty="0" smtClean="0">
              <a:solidFill>
                <a:schemeClr val="tx1"/>
              </a:solidFill>
            </a:rPr>
            <a:t>Social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2343131" y="0"/>
        <a:ext cx="2620368" cy="740720"/>
      </dsp:txXfrm>
    </dsp:sp>
    <dsp:sp modelId="{6F525FFA-20EB-4B47-B8E9-7016B7C39B5D}">
      <dsp:nvSpPr>
        <dsp:cNvPr id="0" name=""/>
        <dsp:cNvSpPr/>
      </dsp:nvSpPr>
      <dsp:spPr>
        <a:xfrm>
          <a:off x="2730116" y="1125820"/>
          <a:ext cx="1846398" cy="6154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Encargado(a) de </a:t>
          </a:r>
          <a:r>
            <a:rPr lang="es-MX" altLang="es-MX" sz="1200" kern="1200" dirty="0" smtClean="0">
              <a:solidFill>
                <a:schemeClr val="tx1"/>
              </a:solidFill>
            </a:rPr>
            <a:t>Prensa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2730116" y="1125820"/>
        <a:ext cx="1846398" cy="615466"/>
      </dsp:txXfrm>
    </dsp:sp>
    <dsp:sp modelId="{7E45E9B0-083B-46AD-BDBA-25D37BB93875}">
      <dsp:nvSpPr>
        <dsp:cNvPr id="0" name=""/>
        <dsp:cNvSpPr/>
      </dsp:nvSpPr>
      <dsp:spPr>
        <a:xfrm>
          <a:off x="624" y="2201825"/>
          <a:ext cx="1250921" cy="6154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Diseñador(a</a:t>
          </a:r>
          <a:r>
            <a:rPr lang="es-MX" altLang="es-MX" sz="1200" kern="1200" dirty="0" smtClean="0">
              <a:solidFill>
                <a:schemeClr val="tx1"/>
              </a:solidFill>
            </a:rPr>
            <a:t>)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624" y="2201825"/>
        <a:ext cx="1250921" cy="615466"/>
      </dsp:txXfrm>
    </dsp:sp>
    <dsp:sp modelId="{FB8BBABA-637F-45AC-A8AF-49C1BDB9E668}">
      <dsp:nvSpPr>
        <dsp:cNvPr id="0" name=""/>
        <dsp:cNvSpPr/>
      </dsp:nvSpPr>
      <dsp:spPr>
        <a:xfrm>
          <a:off x="3027855" y="2172754"/>
          <a:ext cx="1250921" cy="2122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1" kern="1200" dirty="0" smtClean="0">
              <a:solidFill>
                <a:schemeClr val="tx1"/>
              </a:solidFill>
            </a:rPr>
            <a:t>PRENSA</a:t>
          </a:r>
        </a:p>
      </dsp:txBody>
      <dsp:txXfrm>
        <a:off x="3027855" y="2172754"/>
        <a:ext cx="1250921" cy="212293"/>
      </dsp:txXfrm>
    </dsp:sp>
    <dsp:sp modelId="{F3DB6113-5609-4357-9B8D-41BD0873A075}">
      <dsp:nvSpPr>
        <dsp:cNvPr id="0" name=""/>
        <dsp:cNvSpPr/>
      </dsp:nvSpPr>
      <dsp:spPr>
        <a:xfrm>
          <a:off x="1514239" y="2938922"/>
          <a:ext cx="1250921" cy="900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Secretaria(o</a:t>
          </a:r>
          <a:r>
            <a:rPr lang="es-MX" altLang="es-MX" sz="1200" kern="1200" dirty="0" smtClean="0">
              <a:solidFill>
                <a:schemeClr val="tx1"/>
              </a:solidFill>
            </a:rPr>
            <a:t>)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1514239" y="2938922"/>
        <a:ext cx="1250921" cy="900000"/>
      </dsp:txXfrm>
    </dsp:sp>
    <dsp:sp modelId="{AD14D781-D871-4FBD-99BD-C64605F54047}">
      <dsp:nvSpPr>
        <dsp:cNvPr id="0" name=""/>
        <dsp:cNvSpPr/>
      </dsp:nvSpPr>
      <dsp:spPr>
        <a:xfrm>
          <a:off x="3027855" y="2938922"/>
          <a:ext cx="1250921" cy="900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Auxiliares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3027855" y="2938922"/>
        <a:ext cx="1250921" cy="900000"/>
      </dsp:txXfrm>
    </dsp:sp>
    <dsp:sp modelId="{582578E4-AC54-44DD-9A0F-430F4438A732}">
      <dsp:nvSpPr>
        <dsp:cNvPr id="0" name=""/>
        <dsp:cNvSpPr/>
      </dsp:nvSpPr>
      <dsp:spPr>
        <a:xfrm>
          <a:off x="4541470" y="2938922"/>
          <a:ext cx="1250921" cy="900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Abogado(a</a:t>
          </a:r>
          <a:r>
            <a:rPr lang="es-MX" altLang="es-MX" sz="1200" kern="1200" dirty="0" smtClean="0">
              <a:solidFill>
                <a:schemeClr val="tx1"/>
              </a:solidFill>
            </a:rPr>
            <a:t>)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4541470" y="2938922"/>
        <a:ext cx="1250921" cy="900000"/>
      </dsp:txXfrm>
    </dsp:sp>
    <dsp:sp modelId="{8872642F-D429-4B45-8361-425C6E61C494}">
      <dsp:nvSpPr>
        <dsp:cNvPr id="0" name=""/>
        <dsp:cNvSpPr/>
      </dsp:nvSpPr>
      <dsp:spPr>
        <a:xfrm>
          <a:off x="6055085" y="2201825"/>
          <a:ext cx="1250921" cy="6154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solidFill>
                <a:schemeClr val="tx1"/>
              </a:solidFill>
            </a:rPr>
            <a:t>Fotógrafo(a</a:t>
          </a:r>
          <a:r>
            <a:rPr lang="es-MX" altLang="es-MX" sz="1200" kern="1200" dirty="0" smtClean="0">
              <a:solidFill>
                <a:schemeClr val="tx1"/>
              </a:solidFill>
            </a:rPr>
            <a:t>)</a:t>
          </a:r>
          <a:endParaRPr lang="es-MX" altLang="es-MX" sz="1200" kern="1200" dirty="0" smtClean="0">
            <a:solidFill>
              <a:schemeClr val="tx1"/>
            </a:solidFill>
          </a:endParaRPr>
        </a:p>
      </dsp:txBody>
      <dsp:txXfrm>
        <a:off x="6055085" y="2201825"/>
        <a:ext cx="1250921" cy="615466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59B9A1-4425-4354-B444-658867A91A8F}">
      <dsp:nvSpPr>
        <dsp:cNvPr id="0" name=""/>
        <dsp:cNvSpPr/>
      </dsp:nvSpPr>
      <dsp:spPr>
        <a:xfrm>
          <a:off x="2242220" y="990980"/>
          <a:ext cx="207551" cy="813731"/>
        </a:xfrm>
        <a:custGeom>
          <a:avLst/>
          <a:gdLst/>
          <a:ahLst/>
          <a:cxnLst/>
          <a:rect l="0" t="0" r="0" b="0"/>
          <a:pathLst>
            <a:path>
              <a:moveTo>
                <a:pt x="207551" y="0"/>
              </a:moveTo>
              <a:lnTo>
                <a:pt x="207551" y="813731"/>
              </a:lnTo>
              <a:lnTo>
                <a:pt x="0" y="8137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2449772" y="990980"/>
          <a:ext cx="1195893" cy="1818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0997"/>
              </a:lnTo>
              <a:lnTo>
                <a:pt x="1195893" y="1610997"/>
              </a:lnTo>
              <a:lnTo>
                <a:pt x="1195893" y="18185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253878" y="990980"/>
          <a:ext cx="1195893" cy="1818549"/>
        </a:xfrm>
        <a:custGeom>
          <a:avLst/>
          <a:gdLst/>
          <a:ahLst/>
          <a:cxnLst/>
          <a:rect l="0" t="0" r="0" b="0"/>
          <a:pathLst>
            <a:path>
              <a:moveTo>
                <a:pt x="1195893" y="0"/>
              </a:moveTo>
              <a:lnTo>
                <a:pt x="1195893" y="1610997"/>
              </a:lnTo>
              <a:lnTo>
                <a:pt x="0" y="1610997"/>
              </a:lnTo>
              <a:lnTo>
                <a:pt x="0" y="18185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77884" y="2638"/>
          <a:ext cx="2743775" cy="9883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Director(a) de Comando, Control, Comunicaciones y </a:t>
          </a:r>
          <a:r>
            <a:rPr lang="es-MX" altLang="es-MX" sz="1200" kern="1200" dirty="0" smtClean="0"/>
            <a:t>Cómputo</a:t>
          </a:r>
          <a:endParaRPr lang="es-MX" altLang="es-MX" sz="1200" kern="1200" dirty="0" smtClean="0"/>
        </a:p>
      </dsp:txBody>
      <dsp:txXfrm>
        <a:off x="1077884" y="2638"/>
        <a:ext cx="2743775" cy="988342"/>
      </dsp:txXfrm>
    </dsp:sp>
    <dsp:sp modelId="{19FBE8A8-D4BA-45D1-97CD-FF1210CD856F}">
      <dsp:nvSpPr>
        <dsp:cNvPr id="0" name=""/>
        <dsp:cNvSpPr/>
      </dsp:nvSpPr>
      <dsp:spPr>
        <a:xfrm>
          <a:off x="265536" y="2809530"/>
          <a:ext cx="1976684" cy="9883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Área General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de Radiocomunicación</a:t>
          </a:r>
        </a:p>
      </dsp:txBody>
      <dsp:txXfrm>
        <a:off x="265536" y="2809530"/>
        <a:ext cx="1976684" cy="988342"/>
      </dsp:txXfrm>
    </dsp:sp>
    <dsp:sp modelId="{7C576A7F-97E5-41B2-A453-F3F548F4D3EA}">
      <dsp:nvSpPr>
        <dsp:cNvPr id="0" name=""/>
        <dsp:cNvSpPr/>
      </dsp:nvSpPr>
      <dsp:spPr>
        <a:xfrm>
          <a:off x="2657324" y="2809530"/>
          <a:ext cx="1976684" cy="9883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de Monitoreo</a:t>
          </a:r>
          <a:endParaRPr lang="es-ES" sz="1200" kern="1200" dirty="0"/>
        </a:p>
      </dsp:txBody>
      <dsp:txXfrm>
        <a:off x="2657324" y="2809530"/>
        <a:ext cx="1976684" cy="988342"/>
      </dsp:txXfrm>
    </dsp:sp>
    <dsp:sp modelId="{689D2A6B-DC63-4240-8D00-9FB48D9ACD6F}">
      <dsp:nvSpPr>
        <dsp:cNvPr id="0" name=""/>
        <dsp:cNvSpPr/>
      </dsp:nvSpPr>
      <dsp:spPr>
        <a:xfrm>
          <a:off x="655516" y="1461362"/>
          <a:ext cx="1586704" cy="6867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Auxiliar Jurídico(a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655516" y="1461362"/>
        <a:ext cx="1586704" cy="686700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09B3B0-18CD-43AE-9166-C90F7C62B063}">
      <dsp:nvSpPr>
        <dsp:cNvPr id="0" name=""/>
        <dsp:cNvSpPr/>
      </dsp:nvSpPr>
      <dsp:spPr>
        <a:xfrm>
          <a:off x="6181739" y="2021171"/>
          <a:ext cx="91440" cy="5250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507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A473AC-5C82-4AFC-9795-A99D5A4E3C9C}">
      <dsp:nvSpPr>
        <dsp:cNvPr id="0" name=""/>
        <dsp:cNvSpPr/>
      </dsp:nvSpPr>
      <dsp:spPr>
        <a:xfrm>
          <a:off x="4944160" y="749405"/>
          <a:ext cx="1283299" cy="525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352"/>
              </a:lnTo>
              <a:lnTo>
                <a:pt x="1283299" y="263352"/>
              </a:lnTo>
              <a:lnTo>
                <a:pt x="1283299" y="5258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58531-49EA-49CF-B502-D19571AB02A5}">
      <dsp:nvSpPr>
        <dsp:cNvPr id="0" name=""/>
        <dsp:cNvSpPr/>
      </dsp:nvSpPr>
      <dsp:spPr>
        <a:xfrm>
          <a:off x="3180289" y="2021171"/>
          <a:ext cx="1153610" cy="5250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539"/>
              </a:lnTo>
              <a:lnTo>
                <a:pt x="1153610" y="262539"/>
              </a:lnTo>
              <a:lnTo>
                <a:pt x="1153610" y="52507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42E9DC-A010-48EB-AAB2-1E392BC0EB5B}">
      <dsp:nvSpPr>
        <dsp:cNvPr id="0" name=""/>
        <dsp:cNvSpPr/>
      </dsp:nvSpPr>
      <dsp:spPr>
        <a:xfrm>
          <a:off x="1724733" y="2021171"/>
          <a:ext cx="1455556" cy="525078"/>
        </a:xfrm>
        <a:custGeom>
          <a:avLst/>
          <a:gdLst/>
          <a:ahLst/>
          <a:cxnLst/>
          <a:rect l="0" t="0" r="0" b="0"/>
          <a:pathLst>
            <a:path>
              <a:moveTo>
                <a:pt x="1455556" y="0"/>
              </a:moveTo>
              <a:lnTo>
                <a:pt x="1455556" y="262539"/>
              </a:lnTo>
              <a:lnTo>
                <a:pt x="0" y="262539"/>
              </a:lnTo>
              <a:lnTo>
                <a:pt x="0" y="52507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C5B6C2-DF28-4D70-A85C-8DB7ECED8AC7}">
      <dsp:nvSpPr>
        <dsp:cNvPr id="0" name=""/>
        <dsp:cNvSpPr/>
      </dsp:nvSpPr>
      <dsp:spPr>
        <a:xfrm>
          <a:off x="3180289" y="749405"/>
          <a:ext cx="1763871" cy="525891"/>
        </a:xfrm>
        <a:custGeom>
          <a:avLst/>
          <a:gdLst/>
          <a:ahLst/>
          <a:cxnLst/>
          <a:rect l="0" t="0" r="0" b="0"/>
          <a:pathLst>
            <a:path>
              <a:moveTo>
                <a:pt x="1763871" y="0"/>
              </a:moveTo>
              <a:lnTo>
                <a:pt x="1763871" y="263352"/>
              </a:lnTo>
              <a:lnTo>
                <a:pt x="0" y="263352"/>
              </a:lnTo>
              <a:lnTo>
                <a:pt x="0" y="5258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740204" y="3530"/>
          <a:ext cx="2407911" cy="7458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Área General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de Radiocomunicación</a:t>
          </a:r>
        </a:p>
      </dsp:txBody>
      <dsp:txXfrm>
        <a:off x="3740204" y="3530"/>
        <a:ext cx="2407911" cy="745874"/>
      </dsp:txXfrm>
    </dsp:sp>
    <dsp:sp modelId="{A72CDAEB-77F3-4602-8D7C-ED4C7274390F}">
      <dsp:nvSpPr>
        <dsp:cNvPr id="0" name=""/>
        <dsp:cNvSpPr/>
      </dsp:nvSpPr>
      <dsp:spPr>
        <a:xfrm>
          <a:off x="2211193" y="1275296"/>
          <a:ext cx="1938191" cy="7458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Supervisor(a) de </a:t>
          </a:r>
          <a:r>
            <a:rPr lang="es-MX" altLang="es-MX" sz="1200" b="0" i="0" u="none" kern="1200" dirty="0" smtClean="0"/>
            <a:t>Radio</a:t>
          </a:r>
          <a:endParaRPr lang="es-MX" altLang="es-MX" sz="1200" b="0" i="0" u="none" kern="1200" dirty="0" smtClean="0"/>
        </a:p>
      </dsp:txBody>
      <dsp:txXfrm>
        <a:off x="2211193" y="1275296"/>
        <a:ext cx="1938191" cy="745874"/>
      </dsp:txXfrm>
    </dsp:sp>
    <dsp:sp modelId="{60750280-7CFD-4D48-9D97-E0748C8B3E5F}">
      <dsp:nvSpPr>
        <dsp:cNvPr id="0" name=""/>
        <dsp:cNvSpPr/>
      </dsp:nvSpPr>
      <dsp:spPr>
        <a:xfrm>
          <a:off x="360640" y="2546250"/>
          <a:ext cx="2728185" cy="22859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 smtClean="0"/>
            <a:t>Operadores(as) de Radio </a:t>
          </a:r>
          <a:r>
            <a:rPr lang="es-MX" altLang="es-MX" sz="1200" b="0" i="0" u="none" kern="1200" dirty="0" smtClean="0"/>
            <a:t>Central</a:t>
          </a:r>
          <a:endParaRPr lang="es-MX" altLang="es-MX" sz="1200" b="0" i="0" u="none" kern="1200" dirty="0" smtClean="0"/>
        </a:p>
      </dsp:txBody>
      <dsp:txXfrm>
        <a:off x="360640" y="2546250"/>
        <a:ext cx="2728185" cy="2285943"/>
      </dsp:txXfrm>
    </dsp:sp>
    <dsp:sp modelId="{8AE61066-8812-4B58-9DFD-B1E0FFCABBFC}">
      <dsp:nvSpPr>
        <dsp:cNvPr id="0" name=""/>
        <dsp:cNvSpPr/>
      </dsp:nvSpPr>
      <dsp:spPr>
        <a:xfrm>
          <a:off x="3613904" y="2546250"/>
          <a:ext cx="1439991" cy="8999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 smtClean="0"/>
            <a:t>Auxiliares</a:t>
          </a:r>
          <a:endParaRPr lang="es-MX" altLang="es-MX" sz="1200" b="0" i="0" u="none" kern="1200" dirty="0" smtClean="0"/>
        </a:p>
      </dsp:txBody>
      <dsp:txXfrm>
        <a:off x="3613904" y="2546250"/>
        <a:ext cx="1439991" cy="899997"/>
      </dsp:txXfrm>
    </dsp:sp>
    <dsp:sp modelId="{F5F11782-C374-4E63-BEEC-4150BD150C04}">
      <dsp:nvSpPr>
        <dsp:cNvPr id="0" name=""/>
        <dsp:cNvSpPr/>
      </dsp:nvSpPr>
      <dsp:spPr>
        <a:xfrm>
          <a:off x="5258364" y="1275296"/>
          <a:ext cx="1938191" cy="7458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Área de Plataforma México</a:t>
          </a:r>
        </a:p>
      </dsp:txBody>
      <dsp:txXfrm>
        <a:off x="5258364" y="1275296"/>
        <a:ext cx="1938191" cy="745874"/>
      </dsp:txXfrm>
    </dsp:sp>
    <dsp:sp modelId="{2CD2C907-3BCB-4F39-BD5F-E606597A447B}">
      <dsp:nvSpPr>
        <dsp:cNvPr id="0" name=""/>
        <dsp:cNvSpPr/>
      </dsp:nvSpPr>
      <dsp:spPr>
        <a:xfrm>
          <a:off x="5507464" y="2546250"/>
          <a:ext cx="1439991" cy="8999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 smtClean="0"/>
            <a:t>Auxiliar Administrativo(a</a:t>
          </a:r>
          <a:r>
            <a:rPr lang="es-MX" altLang="es-MX" sz="1200" b="0" i="0" u="none" kern="1200" dirty="0" smtClean="0"/>
            <a:t>)</a:t>
          </a:r>
          <a:endParaRPr lang="es-MX" altLang="es-MX" sz="1200" b="0" i="0" u="none" kern="1200" dirty="0" smtClean="0"/>
        </a:p>
      </dsp:txBody>
      <dsp:txXfrm>
        <a:off x="5507464" y="2546250"/>
        <a:ext cx="1439991" cy="8999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E745D0-C017-4AB1-B1F3-073AF431E51B}">
      <dsp:nvSpPr>
        <dsp:cNvPr id="0" name=""/>
        <dsp:cNvSpPr/>
      </dsp:nvSpPr>
      <dsp:spPr>
        <a:xfrm>
          <a:off x="3683241" y="947393"/>
          <a:ext cx="2884737" cy="5582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1388"/>
              </a:lnTo>
              <a:lnTo>
                <a:pt x="2884737" y="391388"/>
              </a:lnTo>
              <a:lnTo>
                <a:pt x="2884737" y="5582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682FD4-335B-438F-9938-65C07F6E5A29}">
      <dsp:nvSpPr>
        <dsp:cNvPr id="0" name=""/>
        <dsp:cNvSpPr/>
      </dsp:nvSpPr>
      <dsp:spPr>
        <a:xfrm>
          <a:off x="3683241" y="947393"/>
          <a:ext cx="961579" cy="5582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1388"/>
              </a:lnTo>
              <a:lnTo>
                <a:pt x="961579" y="391388"/>
              </a:lnTo>
              <a:lnTo>
                <a:pt x="961579" y="5582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A1F03-CDE3-4C97-947A-CDA20D9B7CA4}">
      <dsp:nvSpPr>
        <dsp:cNvPr id="0" name=""/>
        <dsp:cNvSpPr/>
      </dsp:nvSpPr>
      <dsp:spPr>
        <a:xfrm>
          <a:off x="2721661" y="947393"/>
          <a:ext cx="961579" cy="558274"/>
        </a:xfrm>
        <a:custGeom>
          <a:avLst/>
          <a:gdLst/>
          <a:ahLst/>
          <a:cxnLst/>
          <a:rect l="0" t="0" r="0" b="0"/>
          <a:pathLst>
            <a:path>
              <a:moveTo>
                <a:pt x="961579" y="0"/>
              </a:moveTo>
              <a:lnTo>
                <a:pt x="961579" y="391388"/>
              </a:lnTo>
              <a:lnTo>
                <a:pt x="0" y="391388"/>
              </a:lnTo>
              <a:lnTo>
                <a:pt x="0" y="5582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04ECDA-24DA-4C6B-BF06-4978CB43EA9A}">
      <dsp:nvSpPr>
        <dsp:cNvPr id="0" name=""/>
        <dsp:cNvSpPr/>
      </dsp:nvSpPr>
      <dsp:spPr>
        <a:xfrm>
          <a:off x="752783" y="2300361"/>
          <a:ext cx="91440" cy="4047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479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116F15-46DC-4237-BA30-0E2705A4653C}">
      <dsp:nvSpPr>
        <dsp:cNvPr id="0" name=""/>
        <dsp:cNvSpPr/>
      </dsp:nvSpPr>
      <dsp:spPr>
        <a:xfrm>
          <a:off x="798503" y="947393"/>
          <a:ext cx="2884737" cy="558274"/>
        </a:xfrm>
        <a:custGeom>
          <a:avLst/>
          <a:gdLst/>
          <a:ahLst/>
          <a:cxnLst/>
          <a:rect l="0" t="0" r="0" b="0"/>
          <a:pathLst>
            <a:path>
              <a:moveTo>
                <a:pt x="2884737" y="0"/>
              </a:moveTo>
              <a:lnTo>
                <a:pt x="2884737" y="391388"/>
              </a:lnTo>
              <a:lnTo>
                <a:pt x="0" y="391388"/>
              </a:lnTo>
              <a:lnTo>
                <a:pt x="0" y="5582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546368" y="0"/>
          <a:ext cx="2273745" cy="9473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Inspector(a) General de Operación Policial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cs typeface="Arial" charset="0"/>
            </a:rPr>
            <a:t>Vacante</a:t>
          </a:r>
          <a:endParaRPr lang="es-ES" sz="1200" b="0" kern="1200" dirty="0">
            <a:cs typeface="Arial" charset="0"/>
          </a:endParaRPr>
        </a:p>
      </dsp:txBody>
      <dsp:txXfrm>
        <a:off x="2546368" y="0"/>
        <a:ext cx="2273745" cy="947393"/>
      </dsp:txXfrm>
    </dsp:sp>
    <dsp:sp modelId="{AC856443-7266-4DF6-AA68-6950BF03DC55}">
      <dsp:nvSpPr>
        <dsp:cNvPr id="0" name=""/>
        <dsp:cNvSpPr/>
      </dsp:nvSpPr>
      <dsp:spPr>
        <a:xfrm>
          <a:off x="3810" y="1505667"/>
          <a:ext cx="1589386" cy="7946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</a:t>
          </a:r>
          <a:r>
            <a:rPr lang="es-ES" sz="1200" kern="1200" dirty="0" smtClean="0"/>
            <a:t>Escolta</a:t>
          </a:r>
          <a:endParaRPr lang="es-ES" sz="1200" kern="1200" dirty="0" smtClean="0"/>
        </a:p>
      </dsp:txBody>
      <dsp:txXfrm>
        <a:off x="3810" y="1505667"/>
        <a:ext cx="1589386" cy="794693"/>
      </dsp:txXfrm>
    </dsp:sp>
    <dsp:sp modelId="{7073D238-DB78-4120-BA26-11F7D09C1EE2}">
      <dsp:nvSpPr>
        <dsp:cNvPr id="0" name=""/>
        <dsp:cNvSpPr/>
      </dsp:nvSpPr>
      <dsp:spPr>
        <a:xfrm>
          <a:off x="3810" y="2705154"/>
          <a:ext cx="1589386" cy="10799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Escolta </a:t>
          </a:r>
          <a:r>
            <a:rPr lang="es-ES" sz="1200" kern="1200" dirty="0" smtClean="0"/>
            <a:t>Policía</a:t>
          </a:r>
          <a:endParaRPr lang="es-ES" sz="1200" kern="1200" dirty="0" smtClean="0"/>
        </a:p>
      </dsp:txBody>
      <dsp:txXfrm>
        <a:off x="3810" y="2705154"/>
        <a:ext cx="1589386" cy="1079996"/>
      </dsp:txXfrm>
    </dsp:sp>
    <dsp:sp modelId="{FCE937E6-194C-4DCA-A096-B50901B49D3C}">
      <dsp:nvSpPr>
        <dsp:cNvPr id="0" name=""/>
        <dsp:cNvSpPr/>
      </dsp:nvSpPr>
      <dsp:spPr>
        <a:xfrm>
          <a:off x="1926968" y="1505667"/>
          <a:ext cx="1589386" cy="7946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Asesor(a) Jurídico(a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926968" y="1505667"/>
        <a:ext cx="1589386" cy="794693"/>
      </dsp:txXfrm>
    </dsp:sp>
    <dsp:sp modelId="{ECAA6E65-4B2B-4CBE-B8CD-24699765C921}">
      <dsp:nvSpPr>
        <dsp:cNvPr id="0" name=""/>
        <dsp:cNvSpPr/>
      </dsp:nvSpPr>
      <dsp:spPr>
        <a:xfrm>
          <a:off x="3850126" y="1505667"/>
          <a:ext cx="1589386" cy="7946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Abogado(a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850126" y="1505667"/>
        <a:ext cx="1589386" cy="794693"/>
      </dsp:txXfrm>
    </dsp:sp>
    <dsp:sp modelId="{75487D3B-D87F-4665-8E55-34E1E415A2BC}">
      <dsp:nvSpPr>
        <dsp:cNvPr id="0" name=""/>
        <dsp:cNvSpPr/>
      </dsp:nvSpPr>
      <dsp:spPr>
        <a:xfrm>
          <a:off x="5773284" y="1505667"/>
          <a:ext cx="1589386" cy="7946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</a:t>
          </a:r>
          <a:r>
            <a:rPr lang="es-ES" sz="1200" kern="1200" dirty="0" smtClean="0"/>
            <a:t>Prensa</a:t>
          </a:r>
          <a:endParaRPr lang="es-ES" sz="1200" kern="1200" dirty="0" smtClean="0"/>
        </a:p>
      </dsp:txBody>
      <dsp:txXfrm>
        <a:off x="5773284" y="1505667"/>
        <a:ext cx="1589386" cy="794693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3376F4-38A9-4FB0-AAEB-BEF606352241}">
      <dsp:nvSpPr>
        <dsp:cNvPr id="0" name=""/>
        <dsp:cNvSpPr/>
      </dsp:nvSpPr>
      <dsp:spPr>
        <a:xfrm>
          <a:off x="1984377" y="2889660"/>
          <a:ext cx="91440" cy="1819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19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984377" y="1707738"/>
          <a:ext cx="91440" cy="2943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433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984377" y="799089"/>
          <a:ext cx="91440" cy="1633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3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790593" y="0"/>
          <a:ext cx="2479009" cy="7990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Coordinador(a) de </a:t>
          </a:r>
          <a:r>
            <a:rPr lang="es-MX" altLang="es-MX" sz="1200" kern="1200" dirty="0" smtClean="0"/>
            <a:t>Monitoreo</a:t>
          </a:r>
          <a:endParaRPr lang="es-MX" altLang="es-MX" sz="1200" kern="1200" dirty="0" smtClean="0"/>
        </a:p>
      </dsp:txBody>
      <dsp:txXfrm>
        <a:off x="790593" y="0"/>
        <a:ext cx="2479009" cy="799089"/>
      </dsp:txXfrm>
    </dsp:sp>
    <dsp:sp modelId="{19FBE8A8-D4BA-45D1-97CD-FF1210CD856F}">
      <dsp:nvSpPr>
        <dsp:cNvPr id="0" name=""/>
        <dsp:cNvSpPr/>
      </dsp:nvSpPr>
      <dsp:spPr>
        <a:xfrm>
          <a:off x="778916" y="962448"/>
          <a:ext cx="2502362" cy="7452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Supervisores(as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778916" y="962448"/>
        <a:ext cx="2502362" cy="745290"/>
      </dsp:txXfrm>
    </dsp:sp>
    <dsp:sp modelId="{9EF5B1E7-4642-446F-802A-010E77A6D315}">
      <dsp:nvSpPr>
        <dsp:cNvPr id="0" name=""/>
        <dsp:cNvSpPr/>
      </dsp:nvSpPr>
      <dsp:spPr>
        <a:xfrm>
          <a:off x="778916" y="2002074"/>
          <a:ext cx="2502362" cy="8875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Analistas de Audio y </a:t>
          </a:r>
          <a:r>
            <a:rPr lang="es-MX" altLang="es-MX" sz="1200" kern="1200" dirty="0" smtClean="0"/>
            <a:t>Video</a:t>
          </a:r>
          <a:endParaRPr lang="es-MX" altLang="es-MX" sz="1200" kern="1200" dirty="0" smtClean="0"/>
        </a:p>
      </dsp:txBody>
      <dsp:txXfrm>
        <a:off x="778916" y="2002074"/>
        <a:ext cx="2502362" cy="887585"/>
      </dsp:txXfrm>
    </dsp:sp>
    <dsp:sp modelId="{A72CDAEB-77F3-4602-8D7C-ED4C7274390F}">
      <dsp:nvSpPr>
        <dsp:cNvPr id="0" name=""/>
        <dsp:cNvSpPr/>
      </dsp:nvSpPr>
      <dsp:spPr>
        <a:xfrm>
          <a:off x="15065" y="3071637"/>
          <a:ext cx="4030064" cy="21850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Operadores(as) de </a:t>
          </a:r>
          <a:r>
            <a:rPr lang="es-MX" altLang="es-MX" sz="1200" kern="1200" dirty="0" smtClean="0"/>
            <a:t>Monitoreo</a:t>
          </a:r>
          <a:endParaRPr lang="es-MX" altLang="es-MX" sz="1200" kern="1200" dirty="0" smtClean="0"/>
        </a:p>
      </dsp:txBody>
      <dsp:txXfrm>
        <a:off x="15065" y="3071637"/>
        <a:ext cx="4030064" cy="2185085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B6690-B97A-4399-9C46-4FDFB693A439}">
      <dsp:nvSpPr>
        <dsp:cNvPr id="0" name=""/>
        <dsp:cNvSpPr/>
      </dsp:nvSpPr>
      <dsp:spPr>
        <a:xfrm>
          <a:off x="3095460" y="1587168"/>
          <a:ext cx="310644" cy="699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9045"/>
              </a:lnTo>
              <a:lnTo>
                <a:pt x="310644" y="6990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755367" y="1587168"/>
          <a:ext cx="340092" cy="703787"/>
        </a:xfrm>
        <a:custGeom>
          <a:avLst/>
          <a:gdLst/>
          <a:ahLst/>
          <a:cxnLst/>
          <a:rect l="0" t="0" r="0" b="0"/>
          <a:pathLst>
            <a:path>
              <a:moveTo>
                <a:pt x="340092" y="0"/>
              </a:moveTo>
              <a:lnTo>
                <a:pt x="340092" y="703787"/>
              </a:lnTo>
              <a:lnTo>
                <a:pt x="0" y="7037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E8CE8-58BD-46BC-B1AE-49AE4CE01AF1}">
      <dsp:nvSpPr>
        <dsp:cNvPr id="0" name=""/>
        <dsp:cNvSpPr/>
      </dsp:nvSpPr>
      <dsp:spPr>
        <a:xfrm>
          <a:off x="3095460" y="1587168"/>
          <a:ext cx="2190060" cy="1537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7901"/>
              </a:lnTo>
              <a:lnTo>
                <a:pt x="2190060" y="1347901"/>
              </a:lnTo>
              <a:lnTo>
                <a:pt x="2190060" y="15379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049740" y="1587168"/>
          <a:ext cx="91440" cy="15379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379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05399" y="1587168"/>
          <a:ext cx="2190060" cy="1537947"/>
        </a:xfrm>
        <a:custGeom>
          <a:avLst/>
          <a:gdLst/>
          <a:ahLst/>
          <a:cxnLst/>
          <a:rect l="0" t="0" r="0" b="0"/>
          <a:pathLst>
            <a:path>
              <a:moveTo>
                <a:pt x="2190060" y="0"/>
              </a:moveTo>
              <a:lnTo>
                <a:pt x="2190060" y="1347901"/>
              </a:lnTo>
              <a:lnTo>
                <a:pt x="0" y="1347901"/>
              </a:lnTo>
              <a:lnTo>
                <a:pt x="0" y="15379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39279" y="682185"/>
          <a:ext cx="2512361" cy="9049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Director(a) de Análisis e Inteligencia </a:t>
          </a:r>
          <a:r>
            <a:rPr lang="es-MX" altLang="es-MX" sz="1200" kern="1200" dirty="0" smtClean="0">
              <a:latin typeface="Calibri" panose="020F0502020204030204" pitchFamily="34" charset="0"/>
            </a:rPr>
            <a:t>Policial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1839279" y="682185"/>
        <a:ext cx="2512361" cy="904983"/>
      </dsp:txXfrm>
    </dsp:sp>
    <dsp:sp modelId="{19FBE8A8-D4BA-45D1-97CD-FF1210CD856F}">
      <dsp:nvSpPr>
        <dsp:cNvPr id="0" name=""/>
        <dsp:cNvSpPr/>
      </dsp:nvSpPr>
      <dsp:spPr>
        <a:xfrm>
          <a:off x="415" y="3125116"/>
          <a:ext cx="1809967" cy="9049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Coordinador(a) de Análisis y Estadística</a:t>
          </a:r>
        </a:p>
      </dsp:txBody>
      <dsp:txXfrm>
        <a:off x="415" y="3125116"/>
        <a:ext cx="1809967" cy="904983"/>
      </dsp:txXfrm>
    </dsp:sp>
    <dsp:sp modelId="{7C576A7F-97E5-41B2-A453-F3F548F4D3EA}">
      <dsp:nvSpPr>
        <dsp:cNvPr id="0" name=""/>
        <dsp:cNvSpPr/>
      </dsp:nvSpPr>
      <dsp:spPr>
        <a:xfrm>
          <a:off x="2190476" y="3125116"/>
          <a:ext cx="1809967" cy="9049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Área de Investigación de Campo</a:t>
          </a:r>
        </a:p>
      </dsp:txBody>
      <dsp:txXfrm>
        <a:off x="2190476" y="3125116"/>
        <a:ext cx="1809967" cy="904983"/>
      </dsp:txXfrm>
    </dsp:sp>
    <dsp:sp modelId="{E7E93CC8-31BA-44DD-A6A0-484A2EAAE5EA}">
      <dsp:nvSpPr>
        <dsp:cNvPr id="0" name=""/>
        <dsp:cNvSpPr/>
      </dsp:nvSpPr>
      <dsp:spPr>
        <a:xfrm>
          <a:off x="4380537" y="3125116"/>
          <a:ext cx="1809967" cy="9049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Coordinador(a) de Tecnología</a:t>
          </a:r>
        </a:p>
      </dsp:txBody>
      <dsp:txXfrm>
        <a:off x="4380537" y="3125116"/>
        <a:ext cx="1809967" cy="904983"/>
      </dsp:txXfrm>
    </dsp:sp>
    <dsp:sp modelId="{D626C255-1536-4EB0-A4A3-D107C591C8D4}">
      <dsp:nvSpPr>
        <dsp:cNvPr id="0" name=""/>
        <dsp:cNvSpPr/>
      </dsp:nvSpPr>
      <dsp:spPr>
        <a:xfrm>
          <a:off x="884910" y="1916863"/>
          <a:ext cx="1870456" cy="7481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</a:t>
          </a:r>
          <a:r>
            <a:rPr lang="es-MX" altLang="es-MX" sz="1200" kern="1200" dirty="0" smtClean="0"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884910" y="1916863"/>
        <a:ext cx="1870456" cy="748186"/>
      </dsp:txXfrm>
    </dsp:sp>
    <dsp:sp modelId="{FE339C92-05BA-4C5D-A3D0-D02FA3DC3592}">
      <dsp:nvSpPr>
        <dsp:cNvPr id="0" name=""/>
        <dsp:cNvSpPr/>
      </dsp:nvSpPr>
      <dsp:spPr>
        <a:xfrm>
          <a:off x="3406105" y="1912121"/>
          <a:ext cx="1870456" cy="7481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Auxiliar 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Auxiliar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3406105" y="1912121"/>
        <a:ext cx="1870456" cy="748186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D449D-FE21-4226-91E2-3925532568E8}">
      <dsp:nvSpPr>
        <dsp:cNvPr id="0" name=""/>
        <dsp:cNvSpPr/>
      </dsp:nvSpPr>
      <dsp:spPr>
        <a:xfrm>
          <a:off x="1966670" y="907264"/>
          <a:ext cx="181443" cy="794896"/>
        </a:xfrm>
        <a:custGeom>
          <a:avLst/>
          <a:gdLst/>
          <a:ahLst/>
          <a:cxnLst/>
          <a:rect l="0" t="0" r="0" b="0"/>
          <a:pathLst>
            <a:path>
              <a:moveTo>
                <a:pt x="181443" y="0"/>
              </a:moveTo>
              <a:lnTo>
                <a:pt x="181443" y="794896"/>
              </a:lnTo>
              <a:lnTo>
                <a:pt x="0" y="7948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3183833" y="3355381"/>
          <a:ext cx="91440" cy="365939"/>
        </a:xfrm>
        <a:custGeom>
          <a:avLst/>
          <a:gdLst/>
          <a:ahLst/>
          <a:cxnLst/>
          <a:rect l="0" t="0" r="0" b="0"/>
          <a:pathLst>
            <a:path>
              <a:moveTo>
                <a:pt x="47482" y="0"/>
              </a:moveTo>
              <a:lnTo>
                <a:pt x="47482" y="184495"/>
              </a:lnTo>
              <a:lnTo>
                <a:pt x="45720" y="184495"/>
              </a:lnTo>
              <a:lnTo>
                <a:pt x="45720" y="36593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148114" y="907264"/>
          <a:ext cx="1083202" cy="1589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8349"/>
              </a:lnTo>
              <a:lnTo>
                <a:pt x="1083202" y="1408349"/>
              </a:lnTo>
              <a:lnTo>
                <a:pt x="1083202" y="15897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1734F5-B505-4C45-B76A-856281E03D33}">
      <dsp:nvSpPr>
        <dsp:cNvPr id="0" name=""/>
        <dsp:cNvSpPr/>
      </dsp:nvSpPr>
      <dsp:spPr>
        <a:xfrm>
          <a:off x="1020954" y="3355381"/>
          <a:ext cx="91440" cy="3628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288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C4E62D-2697-4D3B-B091-00B85D5AF929}">
      <dsp:nvSpPr>
        <dsp:cNvPr id="0" name=""/>
        <dsp:cNvSpPr/>
      </dsp:nvSpPr>
      <dsp:spPr>
        <a:xfrm>
          <a:off x="1066674" y="907264"/>
          <a:ext cx="1081439" cy="1589793"/>
        </a:xfrm>
        <a:custGeom>
          <a:avLst/>
          <a:gdLst/>
          <a:ahLst/>
          <a:cxnLst/>
          <a:rect l="0" t="0" r="0" b="0"/>
          <a:pathLst>
            <a:path>
              <a:moveTo>
                <a:pt x="1081439" y="0"/>
              </a:moveTo>
              <a:lnTo>
                <a:pt x="1081439" y="1408349"/>
              </a:lnTo>
              <a:lnTo>
                <a:pt x="0" y="1408349"/>
              </a:lnTo>
              <a:lnTo>
                <a:pt x="0" y="15897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CC3D8A-781F-4054-A77F-5E22C87FFD4B}">
      <dsp:nvSpPr>
        <dsp:cNvPr id="0" name=""/>
        <dsp:cNvSpPr/>
      </dsp:nvSpPr>
      <dsp:spPr>
        <a:xfrm>
          <a:off x="633067" y="3052"/>
          <a:ext cx="3030093" cy="9042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Coordinador(a) de Análisis y </a:t>
          </a:r>
          <a:r>
            <a:rPr lang="es-MX" altLang="es-MX" sz="1200" kern="1200" dirty="0" smtClean="0">
              <a:latin typeface="Calibri" panose="020F0502020204030204" pitchFamily="34" charset="0"/>
            </a:rPr>
            <a:t>Estadística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633067" y="3052"/>
        <a:ext cx="3030093" cy="904212"/>
      </dsp:txXfrm>
    </dsp:sp>
    <dsp:sp modelId="{9EF5B1E7-4642-446F-802A-010E77A6D315}">
      <dsp:nvSpPr>
        <dsp:cNvPr id="0" name=""/>
        <dsp:cNvSpPr/>
      </dsp:nvSpPr>
      <dsp:spPr>
        <a:xfrm>
          <a:off x="166678" y="2497057"/>
          <a:ext cx="1799991" cy="8583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Supervisor(a</a:t>
          </a:r>
          <a:r>
            <a:rPr lang="es-MX" altLang="es-MX" sz="1200" kern="1200" dirty="0" smtClean="0"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166678" y="2497057"/>
        <a:ext cx="1799991" cy="858324"/>
      </dsp:txXfrm>
    </dsp:sp>
    <dsp:sp modelId="{625BDB02-3C9D-4182-86B0-E57BA4667B7D}">
      <dsp:nvSpPr>
        <dsp:cNvPr id="0" name=""/>
        <dsp:cNvSpPr/>
      </dsp:nvSpPr>
      <dsp:spPr>
        <a:xfrm>
          <a:off x="166678" y="3718269"/>
          <a:ext cx="1799991" cy="9899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Analistas Investigadores(as</a:t>
          </a:r>
          <a:r>
            <a:rPr lang="es-MX" altLang="es-MX" sz="1200" kern="1200" dirty="0" smtClean="0"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166678" y="3718269"/>
        <a:ext cx="1799991" cy="989974"/>
      </dsp:txXfrm>
    </dsp:sp>
    <dsp:sp modelId="{0E4A1FB2-B936-4A45-9B17-4DC72B6EC80F}">
      <dsp:nvSpPr>
        <dsp:cNvPr id="0" name=""/>
        <dsp:cNvSpPr/>
      </dsp:nvSpPr>
      <dsp:spPr>
        <a:xfrm>
          <a:off x="2331320" y="2497057"/>
          <a:ext cx="1799991" cy="8583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Área de Estadística</a:t>
          </a:r>
        </a:p>
      </dsp:txBody>
      <dsp:txXfrm>
        <a:off x="2331320" y="2497057"/>
        <a:ext cx="1799991" cy="858324"/>
      </dsp:txXfrm>
    </dsp:sp>
    <dsp:sp modelId="{B651DCB6-AAF6-4973-9416-A5FBDCD184AD}">
      <dsp:nvSpPr>
        <dsp:cNvPr id="0" name=""/>
        <dsp:cNvSpPr/>
      </dsp:nvSpPr>
      <dsp:spPr>
        <a:xfrm>
          <a:off x="2329557" y="3721321"/>
          <a:ext cx="1799991" cy="9899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Analistas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>
            <a:latin typeface="Calibri" panose="020F0502020204030204" pitchFamily="34" charset="0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Auxiliar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2329557" y="3721321"/>
        <a:ext cx="1799991" cy="989974"/>
      </dsp:txXfrm>
    </dsp:sp>
    <dsp:sp modelId="{1E9A7F37-D45E-4673-9D36-AB6FB8B62598}">
      <dsp:nvSpPr>
        <dsp:cNvPr id="0" name=""/>
        <dsp:cNvSpPr/>
      </dsp:nvSpPr>
      <dsp:spPr>
        <a:xfrm>
          <a:off x="465127" y="1315603"/>
          <a:ext cx="1501542" cy="7731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 smtClean="0"/>
        </a:p>
      </dsp:txBody>
      <dsp:txXfrm>
        <a:off x="465127" y="1315603"/>
        <a:ext cx="1501542" cy="773114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0A200-7F68-4919-A4E9-469B84AC0BF9}">
      <dsp:nvSpPr>
        <dsp:cNvPr id="0" name=""/>
        <dsp:cNvSpPr/>
      </dsp:nvSpPr>
      <dsp:spPr>
        <a:xfrm>
          <a:off x="5912503" y="1960679"/>
          <a:ext cx="1706472" cy="306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412"/>
              </a:lnTo>
              <a:lnTo>
                <a:pt x="1706472" y="153412"/>
              </a:lnTo>
              <a:lnTo>
                <a:pt x="1706472" y="30682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E71FC3-D91C-476D-84C8-F4D531301086}">
      <dsp:nvSpPr>
        <dsp:cNvPr id="0" name=""/>
        <dsp:cNvSpPr/>
      </dsp:nvSpPr>
      <dsp:spPr>
        <a:xfrm>
          <a:off x="5866783" y="1960679"/>
          <a:ext cx="91440" cy="3068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682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4206030" y="1960679"/>
          <a:ext cx="1706472" cy="306824"/>
        </a:xfrm>
        <a:custGeom>
          <a:avLst/>
          <a:gdLst/>
          <a:ahLst/>
          <a:cxnLst/>
          <a:rect l="0" t="0" r="0" b="0"/>
          <a:pathLst>
            <a:path>
              <a:moveTo>
                <a:pt x="1706472" y="0"/>
              </a:moveTo>
              <a:lnTo>
                <a:pt x="1706472" y="153412"/>
              </a:lnTo>
              <a:lnTo>
                <a:pt x="0" y="153412"/>
              </a:lnTo>
              <a:lnTo>
                <a:pt x="0" y="30682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757978" y="842694"/>
          <a:ext cx="2154524" cy="310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965"/>
              </a:lnTo>
              <a:lnTo>
                <a:pt x="2154524" y="156965"/>
              </a:lnTo>
              <a:lnTo>
                <a:pt x="2154524" y="3103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7CC9B9-4681-4C70-8565-FC923CA96741}">
      <dsp:nvSpPr>
        <dsp:cNvPr id="0" name=""/>
        <dsp:cNvSpPr/>
      </dsp:nvSpPr>
      <dsp:spPr>
        <a:xfrm>
          <a:off x="1603454" y="1960679"/>
          <a:ext cx="874670" cy="306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412"/>
              </a:lnTo>
              <a:lnTo>
                <a:pt x="874670" y="153412"/>
              </a:lnTo>
              <a:lnTo>
                <a:pt x="874670" y="30682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728784" y="1960679"/>
          <a:ext cx="874670" cy="306824"/>
        </a:xfrm>
        <a:custGeom>
          <a:avLst/>
          <a:gdLst/>
          <a:ahLst/>
          <a:cxnLst/>
          <a:rect l="0" t="0" r="0" b="0"/>
          <a:pathLst>
            <a:path>
              <a:moveTo>
                <a:pt x="874670" y="0"/>
              </a:moveTo>
              <a:lnTo>
                <a:pt x="874670" y="153412"/>
              </a:lnTo>
              <a:lnTo>
                <a:pt x="0" y="153412"/>
              </a:lnTo>
              <a:lnTo>
                <a:pt x="0" y="30682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603454" y="842694"/>
          <a:ext cx="2154524" cy="310377"/>
        </a:xfrm>
        <a:custGeom>
          <a:avLst/>
          <a:gdLst/>
          <a:ahLst/>
          <a:cxnLst/>
          <a:rect l="0" t="0" r="0" b="0"/>
          <a:pathLst>
            <a:path>
              <a:moveTo>
                <a:pt x="2154524" y="0"/>
              </a:moveTo>
              <a:lnTo>
                <a:pt x="2154524" y="156965"/>
              </a:lnTo>
              <a:lnTo>
                <a:pt x="0" y="156965"/>
              </a:lnTo>
              <a:lnTo>
                <a:pt x="0" y="3103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562837" y="0"/>
          <a:ext cx="2390282" cy="8426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Coordinador(a)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de </a:t>
          </a:r>
          <a:r>
            <a:rPr lang="es-MX" altLang="es-MX" sz="1200" kern="1200" dirty="0" smtClean="0">
              <a:latin typeface="Calibri" panose="020F0502020204030204" pitchFamily="34" charset="0"/>
            </a:rPr>
            <a:t>Tecnología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2562837" y="0"/>
        <a:ext cx="2390282" cy="842694"/>
      </dsp:txXfrm>
    </dsp:sp>
    <dsp:sp modelId="{19FBE8A8-D4BA-45D1-97CD-FF1210CD856F}">
      <dsp:nvSpPr>
        <dsp:cNvPr id="0" name=""/>
        <dsp:cNvSpPr/>
      </dsp:nvSpPr>
      <dsp:spPr>
        <a:xfrm>
          <a:off x="795847" y="1153072"/>
          <a:ext cx="1615213" cy="8076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Jefe(a) de Soporte Técnico y </a:t>
          </a:r>
          <a:r>
            <a:rPr lang="es-MX" altLang="es-MX" sz="1200" kern="1200" dirty="0" smtClean="0">
              <a:latin typeface="Calibri" panose="020F0502020204030204" pitchFamily="34" charset="0"/>
            </a:rPr>
            <a:t>Comunicaciones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795847" y="1153072"/>
        <a:ext cx="1615213" cy="807606"/>
      </dsp:txXfrm>
    </dsp:sp>
    <dsp:sp modelId="{9EF5B1E7-4642-446F-802A-010E77A6D315}">
      <dsp:nvSpPr>
        <dsp:cNvPr id="0" name=""/>
        <dsp:cNvSpPr/>
      </dsp:nvSpPr>
      <dsp:spPr>
        <a:xfrm>
          <a:off x="7526" y="2267504"/>
          <a:ext cx="1442515" cy="18229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Auxiliar de Soporte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Auxiliar </a:t>
          </a:r>
          <a:r>
            <a:rPr lang="es-MX" sz="1200" kern="1200" dirty="0" smtClean="0">
              <a:latin typeface="Calibri" panose="020F0502020204030204" pitchFamily="34" charset="0"/>
            </a:rPr>
            <a:t>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Auxiliar</a:t>
          </a:r>
          <a:endParaRPr lang="es-MX" sz="1200" kern="1200" dirty="0" smtClean="0">
            <a:latin typeface="Calibri" panose="020F0502020204030204" pitchFamily="34" charset="0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Auxiliar </a:t>
          </a:r>
          <a:r>
            <a:rPr lang="es-MX" altLang="es-MX" sz="1200" kern="1200" dirty="0" smtClean="0">
              <a:latin typeface="Calibri" panose="020F0502020204030204" pitchFamily="34" charset="0"/>
            </a:rPr>
            <a:t>de </a:t>
          </a:r>
          <a:r>
            <a:rPr lang="es-MX" altLang="es-MX" sz="1200" kern="1200" dirty="0" smtClean="0">
              <a:latin typeface="Calibri" panose="020F0502020204030204" pitchFamily="34" charset="0"/>
            </a:rPr>
            <a:t>Sistemas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7526" y="2267504"/>
        <a:ext cx="1442515" cy="1822985"/>
      </dsp:txXfrm>
    </dsp:sp>
    <dsp:sp modelId="{15C31BB4-BA5C-4286-A865-38FF49CE8519}">
      <dsp:nvSpPr>
        <dsp:cNvPr id="0" name=""/>
        <dsp:cNvSpPr/>
      </dsp:nvSpPr>
      <dsp:spPr>
        <a:xfrm>
          <a:off x="1756866" y="2267504"/>
          <a:ext cx="1442515" cy="14015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Analistas Investigadores(as)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Analistas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1756866" y="2267504"/>
        <a:ext cx="1442515" cy="1401561"/>
      </dsp:txXfrm>
    </dsp:sp>
    <dsp:sp modelId="{0E4A1FB2-B936-4A45-9B17-4DC72B6EC80F}">
      <dsp:nvSpPr>
        <dsp:cNvPr id="0" name=""/>
        <dsp:cNvSpPr/>
      </dsp:nvSpPr>
      <dsp:spPr>
        <a:xfrm>
          <a:off x="5104896" y="1153072"/>
          <a:ext cx="1615213" cy="8076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Jefe(a) de </a:t>
          </a:r>
          <a:r>
            <a:rPr lang="es-MX" altLang="es-MX" sz="1200" kern="1200" dirty="0" smtClean="0">
              <a:latin typeface="Calibri" panose="020F0502020204030204" pitchFamily="34" charset="0"/>
            </a:rPr>
            <a:t>Desarrollo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5104896" y="1153072"/>
        <a:ext cx="1615213" cy="807606"/>
      </dsp:txXfrm>
    </dsp:sp>
    <dsp:sp modelId="{B651DCB6-AAF6-4973-9416-A5FBDCD184AD}">
      <dsp:nvSpPr>
        <dsp:cNvPr id="0" name=""/>
        <dsp:cNvSpPr/>
      </dsp:nvSpPr>
      <dsp:spPr>
        <a:xfrm>
          <a:off x="3506207" y="2267504"/>
          <a:ext cx="1399647" cy="7187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Analista </a:t>
          </a:r>
          <a:r>
            <a:rPr lang="es-MX" altLang="es-MX" sz="1200" kern="1200" dirty="0" smtClean="0">
              <a:latin typeface="Calibri" panose="020F0502020204030204" pitchFamily="34" charset="0"/>
            </a:rPr>
            <a:t>Sistemas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3506207" y="2267504"/>
        <a:ext cx="1399647" cy="718751"/>
      </dsp:txXfrm>
    </dsp:sp>
    <dsp:sp modelId="{5B3A30D1-2088-4CB4-B419-092CC9C1C0A7}">
      <dsp:nvSpPr>
        <dsp:cNvPr id="0" name=""/>
        <dsp:cNvSpPr/>
      </dsp:nvSpPr>
      <dsp:spPr>
        <a:xfrm>
          <a:off x="5212679" y="2267504"/>
          <a:ext cx="1399647" cy="7187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Supervisores(as</a:t>
          </a:r>
          <a:r>
            <a:rPr lang="es-MX" altLang="es-MX" sz="1200" kern="1200" dirty="0" smtClean="0"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5212679" y="2267504"/>
        <a:ext cx="1399647" cy="718751"/>
      </dsp:txXfrm>
    </dsp:sp>
    <dsp:sp modelId="{04B525DE-C672-463C-A920-06B9DF3576CF}">
      <dsp:nvSpPr>
        <dsp:cNvPr id="0" name=""/>
        <dsp:cNvSpPr/>
      </dsp:nvSpPr>
      <dsp:spPr>
        <a:xfrm>
          <a:off x="6919152" y="2267504"/>
          <a:ext cx="1399647" cy="7187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Abogado(a</a:t>
          </a:r>
          <a:r>
            <a:rPr lang="es-MX" altLang="es-MX" sz="1200" kern="1200" dirty="0" smtClean="0"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6919152" y="2267504"/>
        <a:ext cx="1399647" cy="718751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5CD988-8605-4021-A78D-0FC9BE055A79}">
      <dsp:nvSpPr>
        <dsp:cNvPr id="0" name=""/>
        <dsp:cNvSpPr/>
      </dsp:nvSpPr>
      <dsp:spPr>
        <a:xfrm>
          <a:off x="3261814" y="1266862"/>
          <a:ext cx="342911" cy="8773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7329"/>
              </a:lnTo>
              <a:lnTo>
                <a:pt x="342911" y="8773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A7C989-AE90-47A3-A30B-254F1100553E}">
      <dsp:nvSpPr>
        <dsp:cNvPr id="0" name=""/>
        <dsp:cNvSpPr/>
      </dsp:nvSpPr>
      <dsp:spPr>
        <a:xfrm>
          <a:off x="2973325" y="1266862"/>
          <a:ext cx="288488" cy="877329"/>
        </a:xfrm>
        <a:custGeom>
          <a:avLst/>
          <a:gdLst/>
          <a:ahLst/>
          <a:cxnLst/>
          <a:rect l="0" t="0" r="0" b="0"/>
          <a:pathLst>
            <a:path>
              <a:moveTo>
                <a:pt x="288488" y="0"/>
              </a:moveTo>
              <a:lnTo>
                <a:pt x="288488" y="877329"/>
              </a:lnTo>
              <a:lnTo>
                <a:pt x="0" y="8773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480B0-4C73-431C-876E-C025808B2CAE}">
      <dsp:nvSpPr>
        <dsp:cNvPr id="0" name=""/>
        <dsp:cNvSpPr/>
      </dsp:nvSpPr>
      <dsp:spPr>
        <a:xfrm>
          <a:off x="3261814" y="1266862"/>
          <a:ext cx="2307757" cy="1754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4398"/>
              </a:lnTo>
              <a:lnTo>
                <a:pt x="2307757" y="1554398"/>
              </a:lnTo>
              <a:lnTo>
                <a:pt x="2307757" y="17546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216094" y="1266862"/>
          <a:ext cx="91440" cy="17546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546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54056" y="1266862"/>
          <a:ext cx="2307757" cy="1754658"/>
        </a:xfrm>
        <a:custGeom>
          <a:avLst/>
          <a:gdLst/>
          <a:ahLst/>
          <a:cxnLst/>
          <a:rect l="0" t="0" r="0" b="0"/>
          <a:pathLst>
            <a:path>
              <a:moveTo>
                <a:pt x="2307757" y="0"/>
              </a:moveTo>
              <a:lnTo>
                <a:pt x="2307757" y="1554398"/>
              </a:lnTo>
              <a:lnTo>
                <a:pt x="0" y="1554398"/>
              </a:lnTo>
              <a:lnTo>
                <a:pt x="0" y="17546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938124" y="313243"/>
          <a:ext cx="2647379" cy="9536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Director(a) de Desarrollo Institucional y Carrera </a:t>
          </a:r>
          <a:r>
            <a:rPr lang="es-MX" altLang="es-MX" sz="1200" kern="1200" dirty="0" smtClean="0">
              <a:latin typeface="+mn-lt"/>
            </a:rPr>
            <a:t>Policial</a:t>
          </a:r>
          <a:endParaRPr lang="es-MX" altLang="es-MX" sz="1200" kern="1200" dirty="0" smtClean="0">
            <a:latin typeface="+mn-lt"/>
          </a:endParaRPr>
        </a:p>
      </dsp:txBody>
      <dsp:txXfrm>
        <a:off x="1938124" y="313243"/>
        <a:ext cx="2647379" cy="953618"/>
      </dsp:txXfrm>
    </dsp:sp>
    <dsp:sp modelId="{19FBE8A8-D4BA-45D1-97CD-FF1210CD856F}">
      <dsp:nvSpPr>
        <dsp:cNvPr id="0" name=""/>
        <dsp:cNvSpPr/>
      </dsp:nvSpPr>
      <dsp:spPr>
        <a:xfrm>
          <a:off x="437" y="3021520"/>
          <a:ext cx="1907237" cy="9536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Área de Servicio Profesional de Carrera Policial</a:t>
          </a:r>
        </a:p>
      </dsp:txBody>
      <dsp:txXfrm>
        <a:off x="437" y="3021520"/>
        <a:ext cx="1907237" cy="953618"/>
      </dsp:txXfrm>
    </dsp:sp>
    <dsp:sp modelId="{7C576A7F-97E5-41B2-A453-F3F548F4D3EA}">
      <dsp:nvSpPr>
        <dsp:cNvPr id="0" name=""/>
        <dsp:cNvSpPr/>
      </dsp:nvSpPr>
      <dsp:spPr>
        <a:xfrm>
          <a:off x="2308195" y="3021520"/>
          <a:ext cx="1907237" cy="9536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de Formación Inicial</a:t>
          </a:r>
        </a:p>
      </dsp:txBody>
      <dsp:txXfrm>
        <a:off x="2308195" y="3021520"/>
        <a:ext cx="1907237" cy="953618"/>
      </dsp:txXfrm>
    </dsp:sp>
    <dsp:sp modelId="{8A083F5A-ED43-4CA3-85E0-E3A0CBD8C9BA}">
      <dsp:nvSpPr>
        <dsp:cNvPr id="0" name=""/>
        <dsp:cNvSpPr/>
      </dsp:nvSpPr>
      <dsp:spPr>
        <a:xfrm>
          <a:off x="4615953" y="3021520"/>
          <a:ext cx="1907237" cy="9536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Área de Formación Física</a:t>
          </a:r>
        </a:p>
      </dsp:txBody>
      <dsp:txXfrm>
        <a:off x="4615953" y="3021520"/>
        <a:ext cx="1907237" cy="953618"/>
      </dsp:txXfrm>
    </dsp:sp>
    <dsp:sp modelId="{8BE913BE-E4F1-4068-B8A1-967F9ABA9EF4}">
      <dsp:nvSpPr>
        <dsp:cNvPr id="0" name=""/>
        <dsp:cNvSpPr/>
      </dsp:nvSpPr>
      <dsp:spPr>
        <a:xfrm>
          <a:off x="1351391" y="1738707"/>
          <a:ext cx="1621934" cy="8109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Jefe(a) Administrativo(a</a:t>
          </a:r>
          <a:r>
            <a:rPr lang="es-MX" sz="1200" kern="1200" dirty="0" smtClean="0">
              <a:latin typeface="+mn-lt"/>
            </a:rPr>
            <a:t>)</a:t>
          </a:r>
          <a:endParaRPr lang="es-MX" sz="1200" kern="1200" dirty="0" smtClean="0">
            <a:latin typeface="+mn-lt"/>
          </a:endParaRPr>
        </a:p>
      </dsp:txBody>
      <dsp:txXfrm>
        <a:off x="1351391" y="1738707"/>
        <a:ext cx="1621934" cy="810967"/>
      </dsp:txXfrm>
    </dsp:sp>
    <dsp:sp modelId="{1B3CEB4D-3CA3-4DA3-9B8A-AA2417006306}">
      <dsp:nvSpPr>
        <dsp:cNvPr id="0" name=""/>
        <dsp:cNvSpPr/>
      </dsp:nvSpPr>
      <dsp:spPr>
        <a:xfrm>
          <a:off x="3604726" y="1738707"/>
          <a:ext cx="1621934" cy="8109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Auxiliar</a:t>
          </a:r>
          <a:endParaRPr lang="es-MX" sz="1200" kern="1200" dirty="0" smtClean="0">
            <a:latin typeface="+mn-lt"/>
          </a:endParaRPr>
        </a:p>
      </dsp:txBody>
      <dsp:txXfrm>
        <a:off x="3604726" y="1738707"/>
        <a:ext cx="1621934" cy="810967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F7A88-09E1-4F4F-80D0-2433B2C21A86}">
      <dsp:nvSpPr>
        <dsp:cNvPr id="0" name=""/>
        <dsp:cNvSpPr/>
      </dsp:nvSpPr>
      <dsp:spPr>
        <a:xfrm>
          <a:off x="1783282" y="773294"/>
          <a:ext cx="162345" cy="580493"/>
        </a:xfrm>
        <a:custGeom>
          <a:avLst/>
          <a:gdLst/>
          <a:ahLst/>
          <a:cxnLst/>
          <a:rect l="0" t="0" r="0" b="0"/>
          <a:pathLst>
            <a:path>
              <a:moveTo>
                <a:pt x="162345" y="0"/>
              </a:moveTo>
              <a:lnTo>
                <a:pt x="162345" y="580493"/>
              </a:lnTo>
              <a:lnTo>
                <a:pt x="0" y="5804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F39CBD-FBBE-4F2D-B41F-1FA46F7E27C9}">
      <dsp:nvSpPr>
        <dsp:cNvPr id="0" name=""/>
        <dsp:cNvSpPr/>
      </dsp:nvSpPr>
      <dsp:spPr>
        <a:xfrm>
          <a:off x="1945628" y="2720420"/>
          <a:ext cx="935419" cy="573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0749"/>
              </a:lnTo>
              <a:lnTo>
                <a:pt x="935419" y="410749"/>
              </a:lnTo>
              <a:lnTo>
                <a:pt x="935419" y="57309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010209" y="2720420"/>
          <a:ext cx="935419" cy="573095"/>
        </a:xfrm>
        <a:custGeom>
          <a:avLst/>
          <a:gdLst/>
          <a:ahLst/>
          <a:cxnLst/>
          <a:rect l="0" t="0" r="0" b="0"/>
          <a:pathLst>
            <a:path>
              <a:moveTo>
                <a:pt x="935419" y="0"/>
              </a:moveTo>
              <a:lnTo>
                <a:pt x="935419" y="410749"/>
              </a:lnTo>
              <a:lnTo>
                <a:pt x="0" y="410749"/>
              </a:lnTo>
              <a:lnTo>
                <a:pt x="0" y="57309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899908" y="773294"/>
          <a:ext cx="91440" cy="11740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740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872547" y="220"/>
          <a:ext cx="2146161" cy="7730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Área de Servicio Profesional de Carrera Policial</a:t>
          </a:r>
        </a:p>
      </dsp:txBody>
      <dsp:txXfrm>
        <a:off x="872547" y="220"/>
        <a:ext cx="2146161" cy="773073"/>
      </dsp:txXfrm>
    </dsp:sp>
    <dsp:sp modelId="{19FBE8A8-D4BA-45D1-97CD-FF1210CD856F}">
      <dsp:nvSpPr>
        <dsp:cNvPr id="0" name=""/>
        <dsp:cNvSpPr/>
      </dsp:nvSpPr>
      <dsp:spPr>
        <a:xfrm>
          <a:off x="1172554" y="1947346"/>
          <a:ext cx="1546147" cy="7730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Área de Control y Estadísticas</a:t>
          </a:r>
        </a:p>
      </dsp:txBody>
      <dsp:txXfrm>
        <a:off x="1172554" y="1947346"/>
        <a:ext cx="1546147" cy="773073"/>
      </dsp:txXfrm>
    </dsp:sp>
    <dsp:sp modelId="{9EF5B1E7-4642-446F-802A-010E77A6D315}">
      <dsp:nvSpPr>
        <dsp:cNvPr id="0" name=""/>
        <dsp:cNvSpPr/>
      </dsp:nvSpPr>
      <dsp:spPr>
        <a:xfrm>
          <a:off x="237135" y="3293515"/>
          <a:ext cx="1546147" cy="7730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Nutriólogo(a</a:t>
          </a:r>
          <a:r>
            <a:rPr lang="es-MX" altLang="es-MX" sz="1200" b="0" i="0" u="none" kern="1200" dirty="0" smtClean="0"/>
            <a:t>)</a:t>
          </a:r>
          <a:endParaRPr lang="es-MX" altLang="es-MX" sz="1200" b="0" i="0" u="none" kern="1200" dirty="0" smtClean="0"/>
        </a:p>
      </dsp:txBody>
      <dsp:txXfrm>
        <a:off x="237135" y="3293515"/>
        <a:ext cx="1546147" cy="773073"/>
      </dsp:txXfrm>
    </dsp:sp>
    <dsp:sp modelId="{1A1FDEE1-B650-4D16-AF7A-061128FA17D7}">
      <dsp:nvSpPr>
        <dsp:cNvPr id="0" name=""/>
        <dsp:cNvSpPr/>
      </dsp:nvSpPr>
      <dsp:spPr>
        <a:xfrm>
          <a:off x="2107974" y="3293515"/>
          <a:ext cx="1546147" cy="7730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 smtClean="0"/>
            <a:t>Psicólogo(a</a:t>
          </a:r>
          <a:r>
            <a:rPr lang="es-MX" altLang="es-MX" sz="1200" b="0" i="0" u="none" kern="1200" dirty="0" smtClean="0"/>
            <a:t>)</a:t>
          </a:r>
          <a:endParaRPr lang="es-MX" altLang="es-MX" sz="1200" b="0" i="0" u="none" kern="1200" dirty="0" smtClean="0"/>
        </a:p>
      </dsp:txBody>
      <dsp:txXfrm>
        <a:off x="2107974" y="3293515"/>
        <a:ext cx="1546147" cy="773073"/>
      </dsp:txXfrm>
    </dsp:sp>
    <dsp:sp modelId="{D626C255-1536-4EB0-A4A3-D107C591C8D4}">
      <dsp:nvSpPr>
        <dsp:cNvPr id="0" name=""/>
        <dsp:cNvSpPr/>
      </dsp:nvSpPr>
      <dsp:spPr>
        <a:xfrm>
          <a:off x="526929" y="1083471"/>
          <a:ext cx="1256353" cy="5406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Secretaria(o</a:t>
          </a:r>
          <a:r>
            <a:rPr lang="es-MX" altLang="es-MX" sz="1200" b="0" i="0" u="none" kern="1200" dirty="0" smtClean="0"/>
            <a:t>)</a:t>
          </a:r>
          <a:endParaRPr lang="es-MX" altLang="es-MX" sz="1200" b="0" i="0" u="none" kern="1200" dirty="0" smtClean="0"/>
        </a:p>
      </dsp:txBody>
      <dsp:txXfrm>
        <a:off x="526929" y="1083471"/>
        <a:ext cx="1256353" cy="540633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402E7-75C2-4253-A0F6-F9CC8897A98F}">
      <dsp:nvSpPr>
        <dsp:cNvPr id="0" name=""/>
        <dsp:cNvSpPr/>
      </dsp:nvSpPr>
      <dsp:spPr>
        <a:xfrm>
          <a:off x="3180949" y="800342"/>
          <a:ext cx="1152907" cy="6387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0476"/>
              </a:lnTo>
              <a:lnTo>
                <a:pt x="1152907" y="460476"/>
              </a:lnTo>
              <a:lnTo>
                <a:pt x="1152907" y="6387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DAC072-0D7B-4FE9-9F26-B54D4C5170FB}">
      <dsp:nvSpPr>
        <dsp:cNvPr id="0" name=""/>
        <dsp:cNvSpPr/>
      </dsp:nvSpPr>
      <dsp:spPr>
        <a:xfrm>
          <a:off x="2068411" y="2209826"/>
          <a:ext cx="1063050" cy="356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258"/>
              </a:lnTo>
              <a:lnTo>
                <a:pt x="1063050" y="178258"/>
              </a:lnTo>
              <a:lnTo>
                <a:pt x="1063050" y="35651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924891" y="2209826"/>
          <a:ext cx="1143519" cy="356517"/>
        </a:xfrm>
        <a:custGeom>
          <a:avLst/>
          <a:gdLst/>
          <a:ahLst/>
          <a:cxnLst/>
          <a:rect l="0" t="0" r="0" b="0"/>
          <a:pathLst>
            <a:path>
              <a:moveTo>
                <a:pt x="1143519" y="0"/>
              </a:moveTo>
              <a:lnTo>
                <a:pt x="1143519" y="178258"/>
              </a:lnTo>
              <a:lnTo>
                <a:pt x="0" y="178258"/>
              </a:lnTo>
              <a:lnTo>
                <a:pt x="0" y="35651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068411" y="800342"/>
          <a:ext cx="1112538" cy="638735"/>
        </a:xfrm>
        <a:custGeom>
          <a:avLst/>
          <a:gdLst/>
          <a:ahLst/>
          <a:cxnLst/>
          <a:rect l="0" t="0" r="0" b="0"/>
          <a:pathLst>
            <a:path>
              <a:moveTo>
                <a:pt x="1112538" y="0"/>
              </a:moveTo>
              <a:lnTo>
                <a:pt x="1112538" y="460476"/>
              </a:lnTo>
              <a:lnTo>
                <a:pt x="0" y="460476"/>
              </a:lnTo>
              <a:lnTo>
                <a:pt x="0" y="6387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011690" y="20842"/>
          <a:ext cx="2338517" cy="7795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Coordinador(a) de Formación </a:t>
          </a:r>
          <a:r>
            <a:rPr lang="es-MX" altLang="es-MX" sz="1200" b="0" i="0" u="none" kern="1200" dirty="0" smtClean="0"/>
            <a:t>Inicial</a:t>
          </a:r>
          <a:endParaRPr lang="es-MX" altLang="es-MX" sz="1200" b="0" i="0" u="none" kern="1200" dirty="0" smtClean="0"/>
        </a:p>
      </dsp:txBody>
      <dsp:txXfrm>
        <a:off x="2011690" y="20842"/>
        <a:ext cx="2338517" cy="779500"/>
      </dsp:txXfrm>
    </dsp:sp>
    <dsp:sp modelId="{19FBE8A8-D4BA-45D1-97CD-FF1210CD856F}">
      <dsp:nvSpPr>
        <dsp:cNvPr id="0" name=""/>
        <dsp:cNvSpPr/>
      </dsp:nvSpPr>
      <dsp:spPr>
        <a:xfrm>
          <a:off x="1094031" y="1439078"/>
          <a:ext cx="1948759" cy="7707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Área de Instructores(as)</a:t>
          </a:r>
        </a:p>
      </dsp:txBody>
      <dsp:txXfrm>
        <a:off x="1094031" y="1439078"/>
        <a:ext cx="1948759" cy="770748"/>
      </dsp:txXfrm>
    </dsp:sp>
    <dsp:sp modelId="{9EF5B1E7-4642-446F-802A-010E77A6D315}">
      <dsp:nvSpPr>
        <dsp:cNvPr id="0" name=""/>
        <dsp:cNvSpPr/>
      </dsp:nvSpPr>
      <dsp:spPr>
        <a:xfrm>
          <a:off x="0" y="2566344"/>
          <a:ext cx="1849782" cy="13641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Instructores(as)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Instructor(a</a:t>
          </a:r>
          <a:r>
            <a:rPr lang="es-MX" altLang="es-MX" sz="1200" b="0" i="0" u="none" kern="1200" dirty="0" smtClean="0"/>
            <a:t>) de Educación </a:t>
          </a:r>
          <a:r>
            <a:rPr lang="es-MX" altLang="es-MX" sz="1200" b="0" i="0" u="none" kern="1200" dirty="0" smtClean="0"/>
            <a:t>Física</a:t>
          </a:r>
          <a:endParaRPr lang="es-MX" altLang="es-MX" sz="1200" b="0" i="0" u="none" kern="1200" dirty="0" smtClean="0"/>
        </a:p>
      </dsp:txBody>
      <dsp:txXfrm>
        <a:off x="0" y="2566344"/>
        <a:ext cx="1849782" cy="1364129"/>
      </dsp:txXfrm>
    </dsp:sp>
    <dsp:sp modelId="{DEBA9294-663F-41E7-BEDD-0EFBD8595966}">
      <dsp:nvSpPr>
        <dsp:cNvPr id="0" name=""/>
        <dsp:cNvSpPr/>
      </dsp:nvSpPr>
      <dsp:spPr>
        <a:xfrm>
          <a:off x="2206570" y="2566344"/>
          <a:ext cx="1849782" cy="8488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Abogado(a</a:t>
          </a:r>
          <a:r>
            <a:rPr lang="es-MX" altLang="es-MX" sz="1200" b="0" i="0" u="none" kern="1200" dirty="0" smtClean="0"/>
            <a:t>)</a:t>
          </a:r>
          <a:endParaRPr lang="es-MX" altLang="es-MX" sz="1200" b="0" i="0" u="none" kern="1200" dirty="0" smtClean="0"/>
        </a:p>
      </dsp:txBody>
      <dsp:txXfrm>
        <a:off x="2206570" y="2566344"/>
        <a:ext cx="1849782" cy="848851"/>
      </dsp:txXfrm>
    </dsp:sp>
    <dsp:sp modelId="{5665A267-FAE5-4C14-87F5-A7C47436A339}">
      <dsp:nvSpPr>
        <dsp:cNvPr id="0" name=""/>
        <dsp:cNvSpPr/>
      </dsp:nvSpPr>
      <dsp:spPr>
        <a:xfrm>
          <a:off x="3359477" y="1439078"/>
          <a:ext cx="1948759" cy="7707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Cadetes de Policía y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Tránsito</a:t>
          </a:r>
          <a:endParaRPr lang="es-ES" sz="1200" b="0" i="0" u="none" kern="1200" dirty="0"/>
        </a:p>
      </dsp:txBody>
      <dsp:txXfrm>
        <a:off x="3359477" y="1439078"/>
        <a:ext cx="1948759" cy="770748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E3DECB-0992-4946-8BCC-66C28BFFF1AC}">
      <dsp:nvSpPr>
        <dsp:cNvPr id="0" name=""/>
        <dsp:cNvSpPr/>
      </dsp:nvSpPr>
      <dsp:spPr>
        <a:xfrm>
          <a:off x="1013265" y="2174848"/>
          <a:ext cx="91440" cy="5033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330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1013265" y="1051871"/>
          <a:ext cx="91440" cy="503303"/>
        </a:xfrm>
        <a:custGeom>
          <a:avLst/>
          <a:gdLst/>
          <a:ahLst/>
          <a:cxnLst/>
          <a:rect l="0" t="0" r="0" b="0"/>
          <a:pathLst>
            <a:path>
              <a:moveTo>
                <a:pt x="45722" y="0"/>
              </a:moveTo>
              <a:lnTo>
                <a:pt x="45722" y="251651"/>
              </a:lnTo>
              <a:lnTo>
                <a:pt x="45720" y="251651"/>
              </a:lnTo>
              <a:lnTo>
                <a:pt x="45720" y="5033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" y="1848"/>
          <a:ext cx="2117971" cy="10500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Formación Física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" y="1848"/>
        <a:ext cx="2117971" cy="1050022"/>
      </dsp:txXfrm>
    </dsp:sp>
    <dsp:sp modelId="{7C576A7F-97E5-41B2-A453-F3F548F4D3EA}">
      <dsp:nvSpPr>
        <dsp:cNvPr id="0" name=""/>
        <dsp:cNvSpPr/>
      </dsp:nvSpPr>
      <dsp:spPr>
        <a:xfrm>
          <a:off x="0" y="1555174"/>
          <a:ext cx="2117971" cy="6196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1" kern="1200" dirty="0" smtClean="0"/>
            <a:t>Centro Atlético</a:t>
          </a:r>
        </a:p>
      </dsp:txBody>
      <dsp:txXfrm>
        <a:off x="0" y="1555174"/>
        <a:ext cx="2117971" cy="619674"/>
      </dsp:txXfrm>
    </dsp:sp>
    <dsp:sp modelId="{73D9D861-615D-4493-BD65-E1AE29974772}">
      <dsp:nvSpPr>
        <dsp:cNvPr id="0" name=""/>
        <dsp:cNvSpPr/>
      </dsp:nvSpPr>
      <dsp:spPr>
        <a:xfrm>
          <a:off x="0" y="2678151"/>
          <a:ext cx="2117971" cy="9329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Peluquero(a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0" y="2678151"/>
        <a:ext cx="2117971" cy="932968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AC7B8-FB1A-4535-BF57-2DF41852A8D7}">
      <dsp:nvSpPr>
        <dsp:cNvPr id="0" name=""/>
        <dsp:cNvSpPr/>
      </dsp:nvSpPr>
      <dsp:spPr>
        <a:xfrm>
          <a:off x="4122982" y="1345319"/>
          <a:ext cx="294907" cy="7021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2111"/>
              </a:lnTo>
              <a:lnTo>
                <a:pt x="294907" y="70211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420E6-D237-4F31-8FC0-6A1DDA021AB5}">
      <dsp:nvSpPr>
        <dsp:cNvPr id="0" name=""/>
        <dsp:cNvSpPr/>
      </dsp:nvSpPr>
      <dsp:spPr>
        <a:xfrm>
          <a:off x="3867873" y="1345319"/>
          <a:ext cx="255109" cy="707767"/>
        </a:xfrm>
        <a:custGeom>
          <a:avLst/>
          <a:gdLst/>
          <a:ahLst/>
          <a:cxnLst/>
          <a:rect l="0" t="0" r="0" b="0"/>
          <a:pathLst>
            <a:path>
              <a:moveTo>
                <a:pt x="255109" y="0"/>
              </a:moveTo>
              <a:lnTo>
                <a:pt x="255109" y="707767"/>
              </a:lnTo>
              <a:lnTo>
                <a:pt x="0" y="7077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2D848C-3E41-487C-8EC0-53060D5FC662}">
      <dsp:nvSpPr>
        <dsp:cNvPr id="0" name=""/>
        <dsp:cNvSpPr/>
      </dsp:nvSpPr>
      <dsp:spPr>
        <a:xfrm>
          <a:off x="4122982" y="1345319"/>
          <a:ext cx="3212509" cy="17225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0533"/>
              </a:lnTo>
              <a:lnTo>
                <a:pt x="3212509" y="1570533"/>
              </a:lnTo>
              <a:lnTo>
                <a:pt x="3212509" y="17225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D6262-BE61-48C4-9D5C-C567DBB06F36}">
      <dsp:nvSpPr>
        <dsp:cNvPr id="0" name=""/>
        <dsp:cNvSpPr/>
      </dsp:nvSpPr>
      <dsp:spPr>
        <a:xfrm>
          <a:off x="4122982" y="1345319"/>
          <a:ext cx="1073269" cy="17225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0533"/>
              </a:lnTo>
              <a:lnTo>
                <a:pt x="1073269" y="1570533"/>
              </a:lnTo>
              <a:lnTo>
                <a:pt x="1073269" y="17225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8D7B0-AD4F-4F23-B4CA-ECAC9A9C0C70}">
      <dsp:nvSpPr>
        <dsp:cNvPr id="0" name=""/>
        <dsp:cNvSpPr/>
      </dsp:nvSpPr>
      <dsp:spPr>
        <a:xfrm>
          <a:off x="3057012" y="1345319"/>
          <a:ext cx="1065970" cy="1722599"/>
        </a:xfrm>
        <a:custGeom>
          <a:avLst/>
          <a:gdLst/>
          <a:ahLst/>
          <a:cxnLst/>
          <a:rect l="0" t="0" r="0" b="0"/>
          <a:pathLst>
            <a:path>
              <a:moveTo>
                <a:pt x="1065970" y="0"/>
              </a:moveTo>
              <a:lnTo>
                <a:pt x="1065970" y="1570533"/>
              </a:lnTo>
              <a:lnTo>
                <a:pt x="0" y="1570533"/>
              </a:lnTo>
              <a:lnTo>
                <a:pt x="0" y="17225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E7D5A-134A-4C1C-9138-ECF3B5F78246}">
      <dsp:nvSpPr>
        <dsp:cNvPr id="0" name=""/>
        <dsp:cNvSpPr/>
      </dsp:nvSpPr>
      <dsp:spPr>
        <a:xfrm>
          <a:off x="917772" y="1345319"/>
          <a:ext cx="3205210" cy="1722599"/>
        </a:xfrm>
        <a:custGeom>
          <a:avLst/>
          <a:gdLst/>
          <a:ahLst/>
          <a:cxnLst/>
          <a:rect l="0" t="0" r="0" b="0"/>
          <a:pathLst>
            <a:path>
              <a:moveTo>
                <a:pt x="3205210" y="0"/>
              </a:moveTo>
              <a:lnTo>
                <a:pt x="3205210" y="1570533"/>
              </a:lnTo>
              <a:lnTo>
                <a:pt x="0" y="1570533"/>
              </a:lnTo>
              <a:lnTo>
                <a:pt x="0" y="17225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1BDEB-C383-46DD-94CF-B8DAC493CDAE}">
      <dsp:nvSpPr>
        <dsp:cNvPr id="0" name=""/>
        <dsp:cNvSpPr/>
      </dsp:nvSpPr>
      <dsp:spPr>
        <a:xfrm>
          <a:off x="2899841" y="505442"/>
          <a:ext cx="2446283" cy="8398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Director(a) Administrativo(a) y Enlace </a:t>
          </a:r>
          <a:r>
            <a:rPr lang="es-MX" altLang="es-MX" sz="1200" kern="1200" dirty="0" smtClean="0">
              <a:latin typeface="+mn-lt"/>
            </a:rPr>
            <a:t>Municipal</a:t>
          </a:r>
          <a:endParaRPr lang="es-MX" altLang="es-MX" sz="1200" kern="1200" dirty="0" smtClean="0">
            <a:latin typeface="+mn-lt"/>
          </a:endParaRPr>
        </a:p>
      </dsp:txBody>
      <dsp:txXfrm>
        <a:off x="2899841" y="505442"/>
        <a:ext cx="2446283" cy="839876"/>
      </dsp:txXfrm>
    </dsp:sp>
    <dsp:sp modelId="{5F960542-94A4-4F9E-B75D-DBD5FCFB6474}">
      <dsp:nvSpPr>
        <dsp:cNvPr id="0" name=""/>
        <dsp:cNvSpPr/>
      </dsp:nvSpPr>
      <dsp:spPr>
        <a:xfrm>
          <a:off x="219" y="3067919"/>
          <a:ext cx="1835107" cy="8406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de Recursos Humanos</a:t>
          </a:r>
        </a:p>
      </dsp:txBody>
      <dsp:txXfrm>
        <a:off x="219" y="3067919"/>
        <a:ext cx="1835107" cy="840608"/>
      </dsp:txXfrm>
    </dsp:sp>
    <dsp:sp modelId="{BE393EA6-436B-4E8E-98D3-7FC4A3B6FD72}">
      <dsp:nvSpPr>
        <dsp:cNvPr id="0" name=""/>
        <dsp:cNvSpPr/>
      </dsp:nvSpPr>
      <dsp:spPr>
        <a:xfrm>
          <a:off x="2139458" y="3067919"/>
          <a:ext cx="1835107" cy="8406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de FORTASEG</a:t>
          </a:r>
        </a:p>
      </dsp:txBody>
      <dsp:txXfrm>
        <a:off x="2139458" y="3067919"/>
        <a:ext cx="1835107" cy="840608"/>
      </dsp:txXfrm>
    </dsp:sp>
    <dsp:sp modelId="{ACF15B23-6C27-4EE0-887C-952A3E569CD0}">
      <dsp:nvSpPr>
        <dsp:cNvPr id="0" name=""/>
        <dsp:cNvSpPr/>
      </dsp:nvSpPr>
      <dsp:spPr>
        <a:xfrm>
          <a:off x="4278698" y="3067919"/>
          <a:ext cx="1835107" cy="8406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Recursos Materiales</a:t>
          </a:r>
        </a:p>
      </dsp:txBody>
      <dsp:txXfrm>
        <a:off x="4278698" y="3067919"/>
        <a:ext cx="1835107" cy="840608"/>
      </dsp:txXfrm>
    </dsp:sp>
    <dsp:sp modelId="{BABEB0FF-8874-424F-91E2-2AD3F35E73FA}">
      <dsp:nvSpPr>
        <dsp:cNvPr id="0" name=""/>
        <dsp:cNvSpPr/>
      </dsp:nvSpPr>
      <dsp:spPr>
        <a:xfrm>
          <a:off x="6417938" y="3067919"/>
          <a:ext cx="1835107" cy="8406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Recursos Financieros</a:t>
          </a:r>
          <a:endParaRPr lang="es-ES" sz="1200" kern="1200" dirty="0">
            <a:latin typeface="+mn-lt"/>
          </a:endParaRPr>
        </a:p>
      </dsp:txBody>
      <dsp:txXfrm>
        <a:off x="6417938" y="3067919"/>
        <a:ext cx="1835107" cy="840608"/>
      </dsp:txXfrm>
    </dsp:sp>
    <dsp:sp modelId="{F7FA60C7-93BC-413C-832D-B1E55749BFDE}">
      <dsp:nvSpPr>
        <dsp:cNvPr id="0" name=""/>
        <dsp:cNvSpPr/>
      </dsp:nvSpPr>
      <dsp:spPr>
        <a:xfrm>
          <a:off x="1851879" y="1686063"/>
          <a:ext cx="2015993" cy="734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 Administrativos(as)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+mn-lt"/>
            </a:rPr>
            <a:t>Analista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Secretaria(o)</a:t>
          </a:r>
          <a:endParaRPr lang="es-ES" sz="1200" kern="1200" dirty="0">
            <a:latin typeface="+mn-lt"/>
          </a:endParaRPr>
        </a:p>
      </dsp:txBody>
      <dsp:txXfrm>
        <a:off x="1851879" y="1686063"/>
        <a:ext cx="2015993" cy="734045"/>
      </dsp:txXfrm>
    </dsp:sp>
    <dsp:sp modelId="{85053FE5-882A-4DF2-B8F8-23CCB0442804}">
      <dsp:nvSpPr>
        <dsp:cNvPr id="0" name=""/>
        <dsp:cNvSpPr/>
      </dsp:nvSpPr>
      <dsp:spPr>
        <a:xfrm>
          <a:off x="4417890" y="1680408"/>
          <a:ext cx="2015993" cy="734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+mn-lt"/>
            </a:rPr>
            <a:t>Área de Cocina</a:t>
          </a:r>
        </a:p>
      </dsp:txBody>
      <dsp:txXfrm>
        <a:off x="4417890" y="1680408"/>
        <a:ext cx="2015993" cy="734045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617E7-BEEE-4D5E-8F75-C1588DC9AB47}">
      <dsp:nvSpPr>
        <dsp:cNvPr id="0" name=""/>
        <dsp:cNvSpPr/>
      </dsp:nvSpPr>
      <dsp:spPr>
        <a:xfrm>
          <a:off x="1114481" y="2192923"/>
          <a:ext cx="91440" cy="5710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103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114481" y="811178"/>
          <a:ext cx="91440" cy="5710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10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79256" y="469"/>
          <a:ext cx="2161889" cy="8107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Calibri" panose="020F0502020204030204" pitchFamily="34" charset="0"/>
            </a:rPr>
            <a:t>Área de Cocina</a:t>
          </a:r>
        </a:p>
      </dsp:txBody>
      <dsp:txXfrm>
        <a:off x="79256" y="469"/>
        <a:ext cx="2161889" cy="810708"/>
      </dsp:txXfrm>
    </dsp:sp>
    <dsp:sp modelId="{19FBE8A8-D4BA-45D1-97CD-FF1210CD856F}">
      <dsp:nvSpPr>
        <dsp:cNvPr id="0" name=""/>
        <dsp:cNvSpPr/>
      </dsp:nvSpPr>
      <dsp:spPr>
        <a:xfrm>
          <a:off x="79256" y="1382214"/>
          <a:ext cx="2161889" cy="8107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Supervisor(a</a:t>
          </a:r>
          <a:r>
            <a:rPr lang="es-MX" altLang="es-MX" sz="1200" kern="1200" dirty="0" smtClean="0"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79256" y="1382214"/>
        <a:ext cx="2161889" cy="810708"/>
      </dsp:txXfrm>
    </dsp:sp>
    <dsp:sp modelId="{02D8A9AB-F467-4DD9-BA4D-2EBE25A39280}">
      <dsp:nvSpPr>
        <dsp:cNvPr id="0" name=""/>
        <dsp:cNvSpPr/>
      </dsp:nvSpPr>
      <dsp:spPr>
        <a:xfrm>
          <a:off x="79256" y="2763959"/>
          <a:ext cx="2161889" cy="10434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Calibri" panose="020F0502020204030204" pitchFamily="34" charset="0"/>
            </a:rPr>
            <a:t>Cocineros(as</a:t>
          </a:r>
          <a:r>
            <a:rPr lang="es-ES" sz="1200" kern="1200" dirty="0" smtClean="0">
              <a:latin typeface="Calibri" panose="020F0502020204030204" pitchFamily="34" charset="0"/>
            </a:rPr>
            <a:t>)</a:t>
          </a:r>
          <a:endParaRPr lang="es-ES" sz="1200" kern="1200" dirty="0" smtClean="0">
            <a:latin typeface="Calibri" panose="020F0502020204030204" pitchFamily="34" charset="0"/>
          </a:endParaRPr>
        </a:p>
      </dsp:txBody>
      <dsp:txXfrm>
        <a:off x="79256" y="2763959"/>
        <a:ext cx="2161889" cy="10434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43F89-EE1A-4587-8026-2DAF4F422C48}">
      <dsp:nvSpPr>
        <dsp:cNvPr id="0" name=""/>
        <dsp:cNvSpPr/>
      </dsp:nvSpPr>
      <dsp:spPr>
        <a:xfrm>
          <a:off x="4025537" y="990960"/>
          <a:ext cx="144729" cy="16641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4102"/>
              </a:lnTo>
              <a:lnTo>
                <a:pt x="144729" y="16641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1937B-DD43-4E32-8BD6-BE7202C22344}">
      <dsp:nvSpPr>
        <dsp:cNvPr id="0" name=""/>
        <dsp:cNvSpPr/>
      </dsp:nvSpPr>
      <dsp:spPr>
        <a:xfrm>
          <a:off x="3880808" y="990960"/>
          <a:ext cx="144729" cy="1664102"/>
        </a:xfrm>
        <a:custGeom>
          <a:avLst/>
          <a:gdLst/>
          <a:ahLst/>
          <a:cxnLst/>
          <a:rect l="0" t="0" r="0" b="0"/>
          <a:pathLst>
            <a:path>
              <a:moveTo>
                <a:pt x="144729" y="0"/>
              </a:moveTo>
              <a:lnTo>
                <a:pt x="144729" y="1664102"/>
              </a:lnTo>
              <a:lnTo>
                <a:pt x="0" y="16641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2C7AA-A546-4203-8648-110E447EA4E9}">
      <dsp:nvSpPr>
        <dsp:cNvPr id="0" name=""/>
        <dsp:cNvSpPr/>
      </dsp:nvSpPr>
      <dsp:spPr>
        <a:xfrm>
          <a:off x="4025537" y="990960"/>
          <a:ext cx="144729" cy="6340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4051"/>
              </a:lnTo>
              <a:lnTo>
                <a:pt x="144729" y="6340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F6E24E-BA28-4880-8318-CC6EB513027B}">
      <dsp:nvSpPr>
        <dsp:cNvPr id="0" name=""/>
        <dsp:cNvSpPr/>
      </dsp:nvSpPr>
      <dsp:spPr>
        <a:xfrm>
          <a:off x="3854674" y="990960"/>
          <a:ext cx="170863" cy="634051"/>
        </a:xfrm>
        <a:custGeom>
          <a:avLst/>
          <a:gdLst/>
          <a:ahLst/>
          <a:cxnLst/>
          <a:rect l="0" t="0" r="0" b="0"/>
          <a:pathLst>
            <a:path>
              <a:moveTo>
                <a:pt x="170863" y="0"/>
              </a:moveTo>
              <a:lnTo>
                <a:pt x="170863" y="634051"/>
              </a:lnTo>
              <a:lnTo>
                <a:pt x="0" y="6340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C44784-5730-4192-ACB7-347E0143FD5C}">
      <dsp:nvSpPr>
        <dsp:cNvPr id="0" name=""/>
        <dsp:cNvSpPr/>
      </dsp:nvSpPr>
      <dsp:spPr>
        <a:xfrm>
          <a:off x="4025537" y="990960"/>
          <a:ext cx="3335662" cy="2349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4831"/>
              </a:lnTo>
              <a:lnTo>
                <a:pt x="3335662" y="2204831"/>
              </a:lnTo>
              <a:lnTo>
                <a:pt x="3335662" y="23495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1A6876-359B-4EC7-96A8-9E1342C6ECE9}">
      <dsp:nvSpPr>
        <dsp:cNvPr id="0" name=""/>
        <dsp:cNvSpPr/>
      </dsp:nvSpPr>
      <dsp:spPr>
        <a:xfrm>
          <a:off x="4025537" y="990960"/>
          <a:ext cx="1667831" cy="2349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04831"/>
              </a:lnTo>
              <a:lnTo>
                <a:pt x="1667831" y="2204831"/>
              </a:lnTo>
              <a:lnTo>
                <a:pt x="1667831" y="23495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6F49C3-5C98-4521-BDC9-997C9A2D5A0E}">
      <dsp:nvSpPr>
        <dsp:cNvPr id="0" name=""/>
        <dsp:cNvSpPr/>
      </dsp:nvSpPr>
      <dsp:spPr>
        <a:xfrm>
          <a:off x="3979817" y="990960"/>
          <a:ext cx="91440" cy="23495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495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4031CA-E0F5-4317-A49C-A8FFAF3514F2}">
      <dsp:nvSpPr>
        <dsp:cNvPr id="0" name=""/>
        <dsp:cNvSpPr/>
      </dsp:nvSpPr>
      <dsp:spPr>
        <a:xfrm>
          <a:off x="2357706" y="990960"/>
          <a:ext cx="1667831" cy="2349561"/>
        </a:xfrm>
        <a:custGeom>
          <a:avLst/>
          <a:gdLst/>
          <a:ahLst/>
          <a:cxnLst/>
          <a:rect l="0" t="0" r="0" b="0"/>
          <a:pathLst>
            <a:path>
              <a:moveTo>
                <a:pt x="1667831" y="0"/>
              </a:moveTo>
              <a:lnTo>
                <a:pt x="1667831" y="2204831"/>
              </a:lnTo>
              <a:lnTo>
                <a:pt x="0" y="2204831"/>
              </a:lnTo>
              <a:lnTo>
                <a:pt x="0" y="23495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1C715C-FF42-43A1-A2D3-BB4585AFD9DA}">
      <dsp:nvSpPr>
        <dsp:cNvPr id="0" name=""/>
        <dsp:cNvSpPr/>
      </dsp:nvSpPr>
      <dsp:spPr>
        <a:xfrm>
          <a:off x="689874" y="990960"/>
          <a:ext cx="3335662" cy="2349561"/>
        </a:xfrm>
        <a:custGeom>
          <a:avLst/>
          <a:gdLst/>
          <a:ahLst/>
          <a:cxnLst/>
          <a:rect l="0" t="0" r="0" b="0"/>
          <a:pathLst>
            <a:path>
              <a:moveTo>
                <a:pt x="3335662" y="0"/>
              </a:moveTo>
              <a:lnTo>
                <a:pt x="3335662" y="2204831"/>
              </a:lnTo>
              <a:lnTo>
                <a:pt x="0" y="2204831"/>
              </a:lnTo>
              <a:lnTo>
                <a:pt x="0" y="23495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FF9EA-0D2E-4A01-98EB-7EAC0D3E955A}">
      <dsp:nvSpPr>
        <dsp:cNvPr id="0" name=""/>
        <dsp:cNvSpPr/>
      </dsp:nvSpPr>
      <dsp:spPr>
        <a:xfrm>
          <a:off x="2786352" y="79835"/>
          <a:ext cx="2478370" cy="9111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Director(a) de Policía de Monterrey de </a:t>
          </a:r>
          <a:r>
            <a:rPr lang="es-MX" altLang="es-MX" sz="1200" kern="1200" dirty="0" smtClean="0">
              <a:cs typeface="Arial" charset="0"/>
            </a:rPr>
            <a:t>Proximidad</a:t>
          </a:r>
          <a:endParaRPr lang="es-MX" altLang="es-MX" sz="1200" kern="1200" dirty="0" smtClean="0">
            <a:cs typeface="Arial" charset="0"/>
          </a:endParaRPr>
        </a:p>
      </dsp:txBody>
      <dsp:txXfrm>
        <a:off x="2786352" y="79835"/>
        <a:ext cx="2478370" cy="911125"/>
      </dsp:txXfrm>
    </dsp:sp>
    <dsp:sp modelId="{6112410E-4BF6-442A-8219-189ACE289C18}">
      <dsp:nvSpPr>
        <dsp:cNvPr id="0" name=""/>
        <dsp:cNvSpPr/>
      </dsp:nvSpPr>
      <dsp:spPr>
        <a:xfrm>
          <a:off x="687" y="3340521"/>
          <a:ext cx="1378373" cy="6891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cs typeface="Arial" charset="0"/>
            </a:rPr>
            <a:t>Guardia Interna</a:t>
          </a:r>
          <a:endParaRPr lang="es-ES" sz="1200" kern="1200" dirty="0">
            <a:cs typeface="Arial" charset="0"/>
          </a:endParaRPr>
        </a:p>
      </dsp:txBody>
      <dsp:txXfrm>
        <a:off x="687" y="3340521"/>
        <a:ext cx="1378373" cy="689186"/>
      </dsp:txXfrm>
    </dsp:sp>
    <dsp:sp modelId="{9107559C-6F3C-4BF3-98B1-81EB24C095B2}">
      <dsp:nvSpPr>
        <dsp:cNvPr id="0" name=""/>
        <dsp:cNvSpPr/>
      </dsp:nvSpPr>
      <dsp:spPr>
        <a:xfrm>
          <a:off x="1668519" y="3340521"/>
          <a:ext cx="1378373" cy="6891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Jefe(a) de Armería</a:t>
          </a:r>
        </a:p>
      </dsp:txBody>
      <dsp:txXfrm>
        <a:off x="1668519" y="3340521"/>
        <a:ext cx="1378373" cy="689186"/>
      </dsp:txXfrm>
    </dsp:sp>
    <dsp:sp modelId="{33F6523A-A225-48D5-8EA1-FD7E1E293232}">
      <dsp:nvSpPr>
        <dsp:cNvPr id="0" name=""/>
        <dsp:cNvSpPr/>
      </dsp:nvSpPr>
      <dsp:spPr>
        <a:xfrm>
          <a:off x="3336350" y="3340521"/>
          <a:ext cx="1378373" cy="6891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Área Operativa</a:t>
          </a:r>
          <a:endParaRPr lang="es-ES" sz="1200" kern="1200" dirty="0">
            <a:cs typeface="Arial" charset="0"/>
          </a:endParaRPr>
        </a:p>
      </dsp:txBody>
      <dsp:txXfrm>
        <a:off x="3336350" y="3340521"/>
        <a:ext cx="1378373" cy="689186"/>
      </dsp:txXfrm>
    </dsp:sp>
    <dsp:sp modelId="{D0BCC961-2E9D-4EC0-99B4-0CB54C76518D}">
      <dsp:nvSpPr>
        <dsp:cNvPr id="0" name=""/>
        <dsp:cNvSpPr/>
      </dsp:nvSpPr>
      <dsp:spPr>
        <a:xfrm>
          <a:off x="5004182" y="3340521"/>
          <a:ext cx="1378373" cy="6891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Área de Reclusorios</a:t>
          </a:r>
          <a:endParaRPr lang="es-ES" sz="1200" kern="1200" dirty="0">
            <a:cs typeface="Arial" charset="0"/>
          </a:endParaRPr>
        </a:p>
      </dsp:txBody>
      <dsp:txXfrm>
        <a:off x="5004182" y="3340521"/>
        <a:ext cx="1378373" cy="689186"/>
      </dsp:txXfrm>
    </dsp:sp>
    <dsp:sp modelId="{73041D19-4A60-4864-BBDB-C3B3C38227FA}">
      <dsp:nvSpPr>
        <dsp:cNvPr id="0" name=""/>
        <dsp:cNvSpPr/>
      </dsp:nvSpPr>
      <dsp:spPr>
        <a:xfrm>
          <a:off x="6672013" y="3340521"/>
          <a:ext cx="1378373" cy="6891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Coordinador(a) de Grupos De Apoyo</a:t>
          </a:r>
          <a:endParaRPr lang="es-ES" sz="1200" kern="1200" dirty="0">
            <a:cs typeface="Arial" charset="0"/>
          </a:endParaRPr>
        </a:p>
      </dsp:txBody>
      <dsp:txXfrm>
        <a:off x="6672013" y="3340521"/>
        <a:ext cx="1378373" cy="689186"/>
      </dsp:txXfrm>
    </dsp:sp>
    <dsp:sp modelId="{5C5FBA79-CC2B-4A79-A357-BD1482AB1481}">
      <dsp:nvSpPr>
        <dsp:cNvPr id="0" name=""/>
        <dsp:cNvSpPr/>
      </dsp:nvSpPr>
      <dsp:spPr>
        <a:xfrm>
          <a:off x="2476301" y="1280419"/>
          <a:ext cx="1378373" cy="6891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Supervisor(a</a:t>
          </a:r>
          <a:r>
            <a:rPr lang="es-MX" altLang="es-MX" sz="1200" kern="1200" dirty="0" smtClean="0">
              <a:cs typeface="Arial" charset="0"/>
            </a:rPr>
            <a:t>)</a:t>
          </a:r>
          <a:endParaRPr lang="es-MX" altLang="es-MX" sz="1200" kern="1200" dirty="0" smtClean="0">
            <a:cs typeface="Arial" charset="0"/>
          </a:endParaRPr>
        </a:p>
      </dsp:txBody>
      <dsp:txXfrm>
        <a:off x="2476301" y="1280419"/>
        <a:ext cx="1378373" cy="689186"/>
      </dsp:txXfrm>
    </dsp:sp>
    <dsp:sp modelId="{96D7878D-D75D-41DC-871A-C17F54F18761}">
      <dsp:nvSpPr>
        <dsp:cNvPr id="0" name=""/>
        <dsp:cNvSpPr/>
      </dsp:nvSpPr>
      <dsp:spPr>
        <a:xfrm>
          <a:off x="4170266" y="1280419"/>
          <a:ext cx="1378373" cy="6891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Auxiliares</a:t>
          </a:r>
          <a:endParaRPr lang="es-MX" altLang="es-MX" sz="1200" kern="1200" dirty="0" smtClean="0">
            <a:cs typeface="Arial" charset="0"/>
          </a:endParaRPr>
        </a:p>
      </dsp:txBody>
      <dsp:txXfrm>
        <a:off x="4170266" y="1280419"/>
        <a:ext cx="1378373" cy="689186"/>
      </dsp:txXfrm>
    </dsp:sp>
    <dsp:sp modelId="{93F8B935-F73A-4798-BF54-4CCBC6CFBBF5}">
      <dsp:nvSpPr>
        <dsp:cNvPr id="0" name=""/>
        <dsp:cNvSpPr/>
      </dsp:nvSpPr>
      <dsp:spPr>
        <a:xfrm>
          <a:off x="2476301" y="2259064"/>
          <a:ext cx="1404507" cy="79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Analista</a:t>
          </a:r>
          <a:endParaRPr lang="es-MX" altLang="es-MX" sz="1200" kern="1200" dirty="0" smtClean="0">
            <a:cs typeface="Arial" charset="0"/>
          </a:endParaRPr>
        </a:p>
      </dsp:txBody>
      <dsp:txXfrm>
        <a:off x="2476301" y="2259064"/>
        <a:ext cx="1404507" cy="791999"/>
      </dsp:txXfrm>
    </dsp:sp>
    <dsp:sp modelId="{3A6D2275-4509-4AB5-B7CE-AD8A71695465}">
      <dsp:nvSpPr>
        <dsp:cNvPr id="0" name=""/>
        <dsp:cNvSpPr/>
      </dsp:nvSpPr>
      <dsp:spPr>
        <a:xfrm>
          <a:off x="4170266" y="2259064"/>
          <a:ext cx="1404507" cy="79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Auxiliares Administrativos(as</a:t>
          </a:r>
          <a:r>
            <a:rPr lang="es-MX" altLang="es-MX" sz="1200" kern="1200" dirty="0" smtClean="0">
              <a:cs typeface="Arial" charset="0"/>
            </a:rPr>
            <a:t>)</a:t>
          </a:r>
          <a:endParaRPr lang="es-MX" altLang="es-MX" sz="1200" kern="1200" dirty="0" smtClean="0">
            <a:cs typeface="Arial" charset="0"/>
          </a:endParaRPr>
        </a:p>
      </dsp:txBody>
      <dsp:txXfrm>
        <a:off x="4170266" y="2259064"/>
        <a:ext cx="1404507" cy="791999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A2485C-180C-4E5D-AF3F-D7CCA49832DD}">
      <dsp:nvSpPr>
        <dsp:cNvPr id="0" name=""/>
        <dsp:cNvSpPr/>
      </dsp:nvSpPr>
      <dsp:spPr>
        <a:xfrm>
          <a:off x="4456192" y="2074497"/>
          <a:ext cx="267519" cy="19765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6542"/>
              </a:lnTo>
              <a:lnTo>
                <a:pt x="267519" y="197654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1AF482-3882-4E3B-B389-F119E6EDC17C}">
      <dsp:nvSpPr>
        <dsp:cNvPr id="0" name=""/>
        <dsp:cNvSpPr/>
      </dsp:nvSpPr>
      <dsp:spPr>
        <a:xfrm>
          <a:off x="4456192" y="2074497"/>
          <a:ext cx="267519" cy="7771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7102"/>
              </a:lnTo>
              <a:lnTo>
                <a:pt x="267519" y="77710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43049-9D18-47D6-AAE5-7412162953FE}">
      <dsp:nvSpPr>
        <dsp:cNvPr id="0" name=""/>
        <dsp:cNvSpPr/>
      </dsp:nvSpPr>
      <dsp:spPr>
        <a:xfrm>
          <a:off x="3031348" y="875057"/>
          <a:ext cx="2138230" cy="3547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382"/>
              </a:lnTo>
              <a:lnTo>
                <a:pt x="2138230" y="177382"/>
              </a:lnTo>
              <a:lnTo>
                <a:pt x="2138230" y="3547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9EE926-4E8B-4A11-B03C-70F969A0563F}">
      <dsp:nvSpPr>
        <dsp:cNvPr id="0" name=""/>
        <dsp:cNvSpPr/>
      </dsp:nvSpPr>
      <dsp:spPr>
        <a:xfrm>
          <a:off x="2985628" y="875057"/>
          <a:ext cx="91440" cy="3547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47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7FD07-F86E-4F88-B351-21A87998DFE0}">
      <dsp:nvSpPr>
        <dsp:cNvPr id="0" name=""/>
        <dsp:cNvSpPr/>
      </dsp:nvSpPr>
      <dsp:spPr>
        <a:xfrm>
          <a:off x="846013" y="2074497"/>
          <a:ext cx="91440" cy="3547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476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891733" y="875057"/>
          <a:ext cx="2139615" cy="354764"/>
        </a:xfrm>
        <a:custGeom>
          <a:avLst/>
          <a:gdLst/>
          <a:ahLst/>
          <a:cxnLst/>
          <a:rect l="0" t="0" r="0" b="0"/>
          <a:pathLst>
            <a:path>
              <a:moveTo>
                <a:pt x="2139615" y="0"/>
              </a:moveTo>
              <a:lnTo>
                <a:pt x="2139615" y="177382"/>
              </a:lnTo>
              <a:lnTo>
                <a:pt x="0" y="177382"/>
              </a:lnTo>
              <a:lnTo>
                <a:pt x="0" y="3547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30523" y="30381"/>
          <a:ext cx="2401651" cy="8446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  <a:cs typeface="Calibri" panose="020F0502020204030204" pitchFamily="34" charset="0"/>
            </a:rPr>
            <a:t>Coordinador(a)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  <a:cs typeface="Calibri" panose="020F0502020204030204" pitchFamily="34" charset="0"/>
            </a:rPr>
            <a:t>de FORTASEG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  <a:cs typeface="Calibri" panose="020F0502020204030204" pitchFamily="34" charset="0"/>
            </a:rPr>
            <a:t>84528</a:t>
          </a:r>
          <a:endParaRPr lang="es-ES" sz="1200" kern="1200" dirty="0">
            <a:latin typeface="+mn-lt"/>
            <a:cs typeface="Calibri" panose="020F0502020204030204" pitchFamily="34" charset="0"/>
          </a:endParaRPr>
        </a:p>
      </dsp:txBody>
      <dsp:txXfrm>
        <a:off x="1830523" y="30381"/>
        <a:ext cx="2401651" cy="844676"/>
      </dsp:txXfrm>
    </dsp:sp>
    <dsp:sp modelId="{19FBE8A8-D4BA-45D1-97CD-FF1210CD856F}">
      <dsp:nvSpPr>
        <dsp:cNvPr id="0" name=""/>
        <dsp:cNvSpPr/>
      </dsp:nvSpPr>
      <dsp:spPr>
        <a:xfrm>
          <a:off x="0" y="1229821"/>
          <a:ext cx="1783466" cy="8446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Jefe(a) de Registros y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Enlace C5 y Porte de </a:t>
          </a:r>
          <a:r>
            <a:rPr lang="es-MX" altLang="es-MX" sz="1200" kern="1200" dirty="0" smtClean="0">
              <a:latin typeface="+mn-lt"/>
            </a:rPr>
            <a:t>Arma</a:t>
          </a:r>
          <a:endParaRPr lang="es-MX" altLang="es-MX" sz="1200" kern="1200" dirty="0" smtClean="0">
            <a:latin typeface="+mn-lt"/>
          </a:endParaRPr>
        </a:p>
      </dsp:txBody>
      <dsp:txXfrm>
        <a:off x="0" y="1229821"/>
        <a:ext cx="1783466" cy="844676"/>
      </dsp:txXfrm>
    </dsp:sp>
    <dsp:sp modelId="{A2DC1B34-A23E-4C66-99C0-795104577C64}">
      <dsp:nvSpPr>
        <dsp:cNvPr id="0" name=""/>
        <dsp:cNvSpPr/>
      </dsp:nvSpPr>
      <dsp:spPr>
        <a:xfrm>
          <a:off x="0" y="2429262"/>
          <a:ext cx="1783466" cy="8446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+mn-lt"/>
            </a:rPr>
            <a:t>Auxiliar </a:t>
          </a:r>
          <a:endParaRPr lang="es-MX" altLang="es-MX" sz="1200" kern="1200" dirty="0" smtClean="0"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Supervisor(a)</a:t>
          </a:r>
          <a:endParaRPr lang="es-ES" sz="1200" kern="1200" dirty="0">
            <a:latin typeface="+mn-lt"/>
          </a:endParaRPr>
        </a:p>
      </dsp:txBody>
      <dsp:txXfrm>
        <a:off x="0" y="2429262"/>
        <a:ext cx="1783466" cy="844676"/>
      </dsp:txXfrm>
    </dsp:sp>
    <dsp:sp modelId="{C74C321D-6361-4781-B470-623130FEBBE5}">
      <dsp:nvSpPr>
        <dsp:cNvPr id="0" name=""/>
        <dsp:cNvSpPr/>
      </dsp:nvSpPr>
      <dsp:spPr>
        <a:xfrm>
          <a:off x="2139615" y="1229821"/>
          <a:ext cx="1783466" cy="8446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+mn-lt"/>
              <a:cs typeface="Calibri" panose="020F0502020204030204" pitchFamily="34" charset="0"/>
            </a:rPr>
            <a:t>Auxiliar Administrativo(a</a:t>
          </a:r>
          <a:r>
            <a:rPr lang="es-MX" altLang="es-MX" sz="1200" kern="1200" dirty="0" smtClean="0">
              <a:latin typeface="+mn-lt"/>
              <a:cs typeface="Calibri" panose="020F0502020204030204" pitchFamily="34" charset="0"/>
            </a:rPr>
            <a:t>)</a:t>
          </a:r>
          <a:endParaRPr lang="es-MX" altLang="es-MX" sz="1200" kern="1200" dirty="0" smtClean="0">
            <a:latin typeface="+mn-lt"/>
            <a:cs typeface="Calibri" panose="020F0502020204030204" pitchFamily="34" charset="0"/>
          </a:endParaRPr>
        </a:p>
      </dsp:txBody>
      <dsp:txXfrm>
        <a:off x="2139615" y="1229821"/>
        <a:ext cx="1783466" cy="844676"/>
      </dsp:txXfrm>
    </dsp:sp>
    <dsp:sp modelId="{C7105E56-0425-4E03-B145-864CB930D75F}">
      <dsp:nvSpPr>
        <dsp:cNvPr id="0" name=""/>
        <dsp:cNvSpPr/>
      </dsp:nvSpPr>
      <dsp:spPr>
        <a:xfrm>
          <a:off x="4277845" y="1229821"/>
          <a:ext cx="1783466" cy="8446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n-lt"/>
            </a:rPr>
            <a:t>Jefe(a) de </a:t>
          </a:r>
          <a:r>
            <a:rPr lang="es-ES" sz="1200" kern="1200" dirty="0" smtClean="0">
              <a:latin typeface="+mn-lt"/>
            </a:rPr>
            <a:t>CISEC</a:t>
          </a:r>
          <a:endParaRPr lang="es-ES" sz="1200" kern="1200" dirty="0" smtClean="0">
            <a:latin typeface="+mn-lt"/>
          </a:endParaRPr>
        </a:p>
      </dsp:txBody>
      <dsp:txXfrm>
        <a:off x="4277845" y="1229821"/>
        <a:ext cx="1783466" cy="844676"/>
      </dsp:txXfrm>
    </dsp:sp>
    <dsp:sp modelId="{BF67C622-D7F1-4C0D-9D4F-A4C956FF2008}">
      <dsp:nvSpPr>
        <dsp:cNvPr id="0" name=""/>
        <dsp:cNvSpPr/>
      </dsp:nvSpPr>
      <dsp:spPr>
        <a:xfrm>
          <a:off x="4723712" y="2429262"/>
          <a:ext cx="1689352" cy="8446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n-lt"/>
            </a:rPr>
            <a:t>Auxiliar Administrativo(a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 smtClean="0">
            <a:latin typeface="+mn-lt"/>
          </a:endParaRPr>
        </a:p>
      </dsp:txBody>
      <dsp:txXfrm>
        <a:off x="4723712" y="2429262"/>
        <a:ext cx="1689352" cy="844676"/>
      </dsp:txXfrm>
    </dsp:sp>
    <dsp:sp modelId="{9C8DAE61-E010-43CF-ACA7-4ED0B0854C26}">
      <dsp:nvSpPr>
        <dsp:cNvPr id="0" name=""/>
        <dsp:cNvSpPr/>
      </dsp:nvSpPr>
      <dsp:spPr>
        <a:xfrm>
          <a:off x="4723712" y="3628702"/>
          <a:ext cx="1689352" cy="8446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kern="1200" dirty="0" smtClean="0">
              <a:latin typeface="+mn-lt"/>
            </a:rPr>
            <a:t>Analistas</a:t>
          </a:r>
          <a:endParaRPr lang="es-ES" altLang="es-MX" sz="1200" kern="1200" dirty="0" smtClean="0">
            <a:latin typeface="+mn-lt"/>
          </a:endParaRPr>
        </a:p>
      </dsp:txBody>
      <dsp:txXfrm>
        <a:off x="4723712" y="3628702"/>
        <a:ext cx="1689352" cy="844676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9DEB13-7060-4384-9381-8858AE72C460}">
      <dsp:nvSpPr>
        <dsp:cNvPr id="0" name=""/>
        <dsp:cNvSpPr/>
      </dsp:nvSpPr>
      <dsp:spPr>
        <a:xfrm>
          <a:off x="2578221" y="1323651"/>
          <a:ext cx="227356" cy="8244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4439"/>
              </a:lnTo>
              <a:lnTo>
                <a:pt x="227356" y="8244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D5191-6980-4D41-816C-4B4AE9D399C8}">
      <dsp:nvSpPr>
        <dsp:cNvPr id="0" name=""/>
        <dsp:cNvSpPr/>
      </dsp:nvSpPr>
      <dsp:spPr>
        <a:xfrm>
          <a:off x="2350865" y="1323651"/>
          <a:ext cx="227356" cy="824439"/>
        </a:xfrm>
        <a:custGeom>
          <a:avLst/>
          <a:gdLst/>
          <a:ahLst/>
          <a:cxnLst/>
          <a:rect l="0" t="0" r="0" b="0"/>
          <a:pathLst>
            <a:path>
              <a:moveTo>
                <a:pt x="227356" y="0"/>
              </a:moveTo>
              <a:lnTo>
                <a:pt x="227356" y="824439"/>
              </a:lnTo>
              <a:lnTo>
                <a:pt x="0" y="8244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9B19B3-D857-4085-88D2-220932A55951}">
      <dsp:nvSpPr>
        <dsp:cNvPr id="0" name=""/>
        <dsp:cNvSpPr/>
      </dsp:nvSpPr>
      <dsp:spPr>
        <a:xfrm>
          <a:off x="2532502" y="1323651"/>
          <a:ext cx="91440" cy="17525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525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913937" y="240999"/>
          <a:ext cx="3328569" cy="10826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Recursos </a:t>
          </a:r>
          <a:r>
            <a:rPr lang="es-MX" altLang="es-MX" sz="1200" kern="1200" dirty="0" smtClean="0">
              <a:latin typeface="Calibri" panose="020F0502020204030204" pitchFamily="34" charset="0"/>
            </a:rPr>
            <a:t>Financieros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913937" y="240999"/>
        <a:ext cx="3328569" cy="1082651"/>
      </dsp:txXfrm>
    </dsp:sp>
    <dsp:sp modelId="{D6951A66-9854-4D0D-A492-17A987FE293C}">
      <dsp:nvSpPr>
        <dsp:cNvPr id="0" name=""/>
        <dsp:cNvSpPr/>
      </dsp:nvSpPr>
      <dsp:spPr>
        <a:xfrm>
          <a:off x="1495570" y="3076249"/>
          <a:ext cx="2165303" cy="10726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Analista</a:t>
          </a:r>
          <a:endParaRPr lang="es-MX" sz="1200" kern="1200" dirty="0" smtClean="0">
            <a:latin typeface="Calibri" panose="020F0502020204030204" pitchFamily="34" charset="0"/>
          </a:endParaRPr>
        </a:p>
      </dsp:txBody>
      <dsp:txXfrm>
        <a:off x="1495570" y="3076249"/>
        <a:ext cx="2165303" cy="1072669"/>
      </dsp:txXfrm>
    </dsp:sp>
    <dsp:sp modelId="{C946EF74-8479-4B04-824B-3DB089660AA2}">
      <dsp:nvSpPr>
        <dsp:cNvPr id="0" name=""/>
        <dsp:cNvSpPr/>
      </dsp:nvSpPr>
      <dsp:spPr>
        <a:xfrm>
          <a:off x="185561" y="1695509"/>
          <a:ext cx="2165303" cy="9051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Secretaria(o) </a:t>
          </a:r>
          <a:r>
            <a:rPr lang="es-MX" altLang="es-MX" sz="1200" kern="1200" dirty="0" smtClean="0">
              <a:latin typeface="Calibri" panose="020F0502020204030204" pitchFamily="34" charset="0"/>
            </a:rPr>
            <a:t>D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185561" y="1695509"/>
        <a:ext cx="2165303" cy="905161"/>
      </dsp:txXfrm>
    </dsp:sp>
    <dsp:sp modelId="{B6F95A33-F78E-4C81-AE5C-527D5D33D0DB}">
      <dsp:nvSpPr>
        <dsp:cNvPr id="0" name=""/>
        <dsp:cNvSpPr/>
      </dsp:nvSpPr>
      <dsp:spPr>
        <a:xfrm>
          <a:off x="2805578" y="1695509"/>
          <a:ext cx="2165303" cy="9051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Auxiliar Administrativo(a</a:t>
          </a:r>
          <a:r>
            <a:rPr lang="es-MX" sz="1200" kern="1200" dirty="0" smtClean="0">
              <a:latin typeface="Calibri" panose="020F0502020204030204" pitchFamily="34" charset="0"/>
            </a:rPr>
            <a:t>)</a:t>
          </a:r>
          <a:endParaRPr lang="es-MX" sz="1200" kern="1200" dirty="0" smtClean="0">
            <a:latin typeface="Calibri" panose="020F0502020204030204" pitchFamily="34" charset="0"/>
          </a:endParaRPr>
        </a:p>
      </dsp:txBody>
      <dsp:txXfrm>
        <a:off x="2805578" y="1695509"/>
        <a:ext cx="2165303" cy="905161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AEE131-B53D-4824-BE0C-B7CD5539BA10}">
      <dsp:nvSpPr>
        <dsp:cNvPr id="0" name=""/>
        <dsp:cNvSpPr/>
      </dsp:nvSpPr>
      <dsp:spPr>
        <a:xfrm>
          <a:off x="3847740" y="924144"/>
          <a:ext cx="1130401" cy="396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110"/>
              </a:lnTo>
              <a:lnTo>
                <a:pt x="1130401" y="198110"/>
              </a:lnTo>
              <a:lnTo>
                <a:pt x="1130401" y="3962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48BF42-8954-49D0-9212-5131BDBFACFF}">
      <dsp:nvSpPr>
        <dsp:cNvPr id="0" name=""/>
        <dsp:cNvSpPr/>
      </dsp:nvSpPr>
      <dsp:spPr>
        <a:xfrm>
          <a:off x="2695150" y="2263750"/>
          <a:ext cx="263242" cy="664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4859"/>
              </a:lnTo>
              <a:lnTo>
                <a:pt x="263242" y="6648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E809C8-8359-4E0F-8C80-BD418CA1242D}">
      <dsp:nvSpPr>
        <dsp:cNvPr id="0" name=""/>
        <dsp:cNvSpPr/>
      </dsp:nvSpPr>
      <dsp:spPr>
        <a:xfrm>
          <a:off x="2451813" y="2263750"/>
          <a:ext cx="243336" cy="660492"/>
        </a:xfrm>
        <a:custGeom>
          <a:avLst/>
          <a:gdLst/>
          <a:ahLst/>
          <a:cxnLst/>
          <a:rect l="0" t="0" r="0" b="0"/>
          <a:pathLst>
            <a:path>
              <a:moveTo>
                <a:pt x="243336" y="0"/>
              </a:moveTo>
              <a:lnTo>
                <a:pt x="243336" y="660492"/>
              </a:lnTo>
              <a:lnTo>
                <a:pt x="0" y="66049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EA0E1-C60C-41D4-9550-F21301AFA93B}">
      <dsp:nvSpPr>
        <dsp:cNvPr id="0" name=""/>
        <dsp:cNvSpPr/>
      </dsp:nvSpPr>
      <dsp:spPr>
        <a:xfrm>
          <a:off x="2695150" y="2263750"/>
          <a:ext cx="1247041" cy="1579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1304"/>
              </a:lnTo>
              <a:lnTo>
                <a:pt x="1247041" y="1381304"/>
              </a:lnTo>
              <a:lnTo>
                <a:pt x="1247041" y="15794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FB8999-73A9-44B1-AA92-382529752033}">
      <dsp:nvSpPr>
        <dsp:cNvPr id="0" name=""/>
        <dsp:cNvSpPr/>
      </dsp:nvSpPr>
      <dsp:spPr>
        <a:xfrm>
          <a:off x="1480674" y="2263750"/>
          <a:ext cx="1214475" cy="1579414"/>
        </a:xfrm>
        <a:custGeom>
          <a:avLst/>
          <a:gdLst/>
          <a:ahLst/>
          <a:cxnLst/>
          <a:rect l="0" t="0" r="0" b="0"/>
          <a:pathLst>
            <a:path>
              <a:moveTo>
                <a:pt x="1214475" y="0"/>
              </a:moveTo>
              <a:lnTo>
                <a:pt x="1214475" y="1381304"/>
              </a:lnTo>
              <a:lnTo>
                <a:pt x="0" y="1381304"/>
              </a:lnTo>
              <a:lnTo>
                <a:pt x="0" y="15794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695150" y="924144"/>
          <a:ext cx="1152589" cy="396221"/>
        </a:xfrm>
        <a:custGeom>
          <a:avLst/>
          <a:gdLst/>
          <a:ahLst/>
          <a:cxnLst/>
          <a:rect l="0" t="0" r="0" b="0"/>
          <a:pathLst>
            <a:path>
              <a:moveTo>
                <a:pt x="1152589" y="0"/>
              </a:moveTo>
              <a:lnTo>
                <a:pt x="1152589" y="198110"/>
              </a:lnTo>
              <a:lnTo>
                <a:pt x="0" y="198110"/>
              </a:lnTo>
              <a:lnTo>
                <a:pt x="0" y="3962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561142" y="315"/>
          <a:ext cx="2573195" cy="923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Coordinador(a) de Recursos </a:t>
          </a:r>
          <a:r>
            <a:rPr lang="es-MX" altLang="es-MX" sz="1200" kern="1200" dirty="0" smtClean="0">
              <a:latin typeface="Calibri" panose="020F0502020204030204" pitchFamily="34" charset="0"/>
            </a:rPr>
            <a:t>Humanos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2561142" y="315"/>
        <a:ext cx="2573195" cy="923828"/>
      </dsp:txXfrm>
    </dsp:sp>
    <dsp:sp modelId="{19FBE8A8-D4BA-45D1-97CD-FF1210CD856F}">
      <dsp:nvSpPr>
        <dsp:cNvPr id="0" name=""/>
        <dsp:cNvSpPr/>
      </dsp:nvSpPr>
      <dsp:spPr>
        <a:xfrm>
          <a:off x="1751765" y="1320365"/>
          <a:ext cx="1886769" cy="9433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Área de Nóminas</a:t>
          </a:r>
        </a:p>
      </dsp:txBody>
      <dsp:txXfrm>
        <a:off x="1751765" y="1320365"/>
        <a:ext cx="1886769" cy="943384"/>
      </dsp:txXfrm>
    </dsp:sp>
    <dsp:sp modelId="{20209728-DAC1-434F-A34D-4E2CFBD35B6A}">
      <dsp:nvSpPr>
        <dsp:cNvPr id="0" name=""/>
        <dsp:cNvSpPr/>
      </dsp:nvSpPr>
      <dsp:spPr>
        <a:xfrm>
          <a:off x="338140" y="3843165"/>
          <a:ext cx="2285066" cy="10386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Analista </a:t>
          </a:r>
          <a:endParaRPr lang="es-MX" altLang="es-MX" sz="1200" kern="1200" dirty="0" smtClean="0">
            <a:latin typeface="Calibri" panose="020F0502020204030204" pitchFamily="34" charset="0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Auxiliares</a:t>
          </a:r>
          <a:endParaRPr lang="es-MX" altLang="es-MX" sz="1200" kern="1200" dirty="0" smtClean="0">
            <a:latin typeface="Calibri" panose="020F0502020204030204" pitchFamily="34" charset="0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Auxiliares </a:t>
          </a:r>
          <a:r>
            <a:rPr lang="es-MX" altLang="es-MX" sz="1200" kern="1200" dirty="0" smtClean="0">
              <a:latin typeface="Calibri" panose="020F0502020204030204" pitchFamily="34" charset="0"/>
            </a:rPr>
            <a:t>Administrativos(</a:t>
          </a:r>
          <a:r>
            <a:rPr lang="es-MX" sz="1200" kern="1200" dirty="0" smtClean="0">
              <a:latin typeface="Calibri" panose="020F0502020204030204" pitchFamily="34" charset="0"/>
            </a:rPr>
            <a:t>as</a:t>
          </a:r>
          <a:r>
            <a:rPr lang="es-MX" sz="1200" kern="1200" dirty="0" smtClean="0">
              <a:latin typeface="Calibri" panose="020F0502020204030204" pitchFamily="34" charset="0"/>
            </a:rPr>
            <a:t>)</a:t>
          </a:r>
          <a:endParaRPr lang="es-MX" sz="1200" kern="1200" dirty="0" smtClean="0">
            <a:latin typeface="Calibri" panose="020F0502020204030204" pitchFamily="34" charset="0"/>
          </a:endParaRPr>
        </a:p>
      </dsp:txBody>
      <dsp:txXfrm>
        <a:off x="338140" y="3843165"/>
        <a:ext cx="2285066" cy="1038666"/>
      </dsp:txXfrm>
    </dsp:sp>
    <dsp:sp modelId="{A4D4C94C-ABED-4C78-BB8A-71B08ACEA027}">
      <dsp:nvSpPr>
        <dsp:cNvPr id="0" name=""/>
        <dsp:cNvSpPr/>
      </dsp:nvSpPr>
      <dsp:spPr>
        <a:xfrm>
          <a:off x="2799658" y="3843165"/>
          <a:ext cx="2285066" cy="10386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Auxiliares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2799658" y="3843165"/>
        <a:ext cx="2285066" cy="1038666"/>
      </dsp:txXfrm>
    </dsp:sp>
    <dsp:sp modelId="{526CDFD1-CBBB-4232-A7A4-EB4548AE3178}">
      <dsp:nvSpPr>
        <dsp:cNvPr id="0" name=""/>
        <dsp:cNvSpPr/>
      </dsp:nvSpPr>
      <dsp:spPr>
        <a:xfrm>
          <a:off x="789946" y="2508775"/>
          <a:ext cx="1661866" cy="8309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Ayudante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789946" y="2508775"/>
        <a:ext cx="1661866" cy="830933"/>
      </dsp:txXfrm>
    </dsp:sp>
    <dsp:sp modelId="{9D88C176-9EC7-4D08-B7B6-247C4EFB03AD}">
      <dsp:nvSpPr>
        <dsp:cNvPr id="0" name=""/>
        <dsp:cNvSpPr/>
      </dsp:nvSpPr>
      <dsp:spPr>
        <a:xfrm>
          <a:off x="2958392" y="2513143"/>
          <a:ext cx="1661866" cy="8309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Auxiliar Administrativo(a</a:t>
          </a:r>
          <a:r>
            <a:rPr lang="es-MX" sz="1200" kern="1200" dirty="0" smtClean="0">
              <a:latin typeface="Calibri" panose="020F0502020204030204" pitchFamily="34" charset="0"/>
            </a:rPr>
            <a:t>)</a:t>
          </a:r>
          <a:endParaRPr lang="es-ES" sz="1200" kern="1200" dirty="0">
            <a:latin typeface="Calibri" panose="020F0502020204030204" pitchFamily="34" charset="0"/>
          </a:endParaRPr>
        </a:p>
      </dsp:txBody>
      <dsp:txXfrm>
        <a:off x="2958392" y="2513143"/>
        <a:ext cx="1661866" cy="830933"/>
      </dsp:txXfrm>
    </dsp:sp>
    <dsp:sp modelId="{7048235B-055D-4684-BCEA-4B0410466770}">
      <dsp:nvSpPr>
        <dsp:cNvPr id="0" name=""/>
        <dsp:cNvSpPr/>
      </dsp:nvSpPr>
      <dsp:spPr>
        <a:xfrm>
          <a:off x="4034756" y="1320365"/>
          <a:ext cx="1886769" cy="9433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n-lt"/>
            </a:rPr>
            <a:t>Encargado(a) de </a:t>
          </a:r>
          <a:r>
            <a:rPr lang="es-ES" sz="1200" kern="1200" dirty="0" smtClean="0">
              <a:latin typeface="+mn-lt"/>
            </a:rPr>
            <a:t>Prestaciones</a:t>
          </a:r>
          <a:endParaRPr lang="es-ES" sz="1200" kern="1200" dirty="0" smtClean="0">
            <a:latin typeface="+mn-lt"/>
          </a:endParaRPr>
        </a:p>
      </dsp:txBody>
      <dsp:txXfrm>
        <a:off x="4034756" y="1320365"/>
        <a:ext cx="1886769" cy="943384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4882B-774F-454B-A17B-99754B1A7AB1}">
      <dsp:nvSpPr>
        <dsp:cNvPr id="0" name=""/>
        <dsp:cNvSpPr/>
      </dsp:nvSpPr>
      <dsp:spPr>
        <a:xfrm>
          <a:off x="4045180" y="1322486"/>
          <a:ext cx="442996" cy="563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3936"/>
              </a:lnTo>
              <a:lnTo>
                <a:pt x="442996" y="5639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19D666-D346-4257-9486-EDFDA4149250}">
      <dsp:nvSpPr>
        <dsp:cNvPr id="0" name=""/>
        <dsp:cNvSpPr/>
      </dsp:nvSpPr>
      <dsp:spPr>
        <a:xfrm>
          <a:off x="3514477" y="1322486"/>
          <a:ext cx="530702" cy="555349"/>
        </a:xfrm>
        <a:custGeom>
          <a:avLst/>
          <a:gdLst/>
          <a:ahLst/>
          <a:cxnLst/>
          <a:rect l="0" t="0" r="0" b="0"/>
          <a:pathLst>
            <a:path>
              <a:moveTo>
                <a:pt x="530702" y="0"/>
              </a:moveTo>
              <a:lnTo>
                <a:pt x="530702" y="555349"/>
              </a:lnTo>
              <a:lnTo>
                <a:pt x="0" y="5553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103BDE-D6E5-406A-BCC1-8DF383EA5C7E}">
      <dsp:nvSpPr>
        <dsp:cNvPr id="0" name=""/>
        <dsp:cNvSpPr/>
      </dsp:nvSpPr>
      <dsp:spPr>
        <a:xfrm>
          <a:off x="4045180" y="1322486"/>
          <a:ext cx="3097761" cy="1234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6224"/>
              </a:lnTo>
              <a:lnTo>
                <a:pt x="3097761" y="1146224"/>
              </a:lnTo>
              <a:lnTo>
                <a:pt x="3097761" y="12343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4045180" y="1322486"/>
          <a:ext cx="1032587" cy="1234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6224"/>
              </a:lnTo>
              <a:lnTo>
                <a:pt x="1032587" y="1146224"/>
              </a:lnTo>
              <a:lnTo>
                <a:pt x="1032587" y="12343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012593" y="1322486"/>
          <a:ext cx="1032587" cy="1234366"/>
        </a:xfrm>
        <a:custGeom>
          <a:avLst/>
          <a:gdLst/>
          <a:ahLst/>
          <a:cxnLst/>
          <a:rect l="0" t="0" r="0" b="0"/>
          <a:pathLst>
            <a:path>
              <a:moveTo>
                <a:pt x="1032587" y="0"/>
              </a:moveTo>
              <a:lnTo>
                <a:pt x="1032587" y="1146224"/>
              </a:lnTo>
              <a:lnTo>
                <a:pt x="0" y="1146224"/>
              </a:lnTo>
              <a:lnTo>
                <a:pt x="0" y="12343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44447" y="1322486"/>
          <a:ext cx="3100733" cy="1234366"/>
        </a:xfrm>
        <a:custGeom>
          <a:avLst/>
          <a:gdLst/>
          <a:ahLst/>
          <a:cxnLst/>
          <a:rect l="0" t="0" r="0" b="0"/>
          <a:pathLst>
            <a:path>
              <a:moveTo>
                <a:pt x="3100733" y="0"/>
              </a:moveTo>
              <a:lnTo>
                <a:pt x="3100733" y="1146224"/>
              </a:lnTo>
              <a:lnTo>
                <a:pt x="0" y="1146224"/>
              </a:lnTo>
              <a:lnTo>
                <a:pt x="0" y="12343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29466" y="378042"/>
          <a:ext cx="2431428" cy="9444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Coordinador(a) de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Recursos </a:t>
          </a:r>
          <a:r>
            <a:rPr lang="es-MX" altLang="es-MX" sz="1200" kern="1200" dirty="0" smtClean="0">
              <a:latin typeface="Calibri" panose="020F0502020204030204" pitchFamily="34" charset="0"/>
            </a:rPr>
            <a:t>Materiales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2829466" y="378042"/>
        <a:ext cx="2431428" cy="944444"/>
      </dsp:txXfrm>
    </dsp:sp>
    <dsp:sp modelId="{19FBE8A8-D4BA-45D1-97CD-FF1210CD856F}">
      <dsp:nvSpPr>
        <dsp:cNvPr id="0" name=""/>
        <dsp:cNvSpPr/>
      </dsp:nvSpPr>
      <dsp:spPr>
        <a:xfrm>
          <a:off x="2" y="2556853"/>
          <a:ext cx="1888888" cy="7199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Jefe(a)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Vehicular</a:t>
          </a:r>
        </a:p>
      </dsp:txBody>
      <dsp:txXfrm>
        <a:off x="2" y="2556853"/>
        <a:ext cx="1888888" cy="719999"/>
      </dsp:txXfrm>
    </dsp:sp>
    <dsp:sp modelId="{0E4A1FB2-B936-4A45-9B17-4DC72B6EC80F}">
      <dsp:nvSpPr>
        <dsp:cNvPr id="0" name=""/>
        <dsp:cNvSpPr/>
      </dsp:nvSpPr>
      <dsp:spPr>
        <a:xfrm>
          <a:off x="2068148" y="2556853"/>
          <a:ext cx="1888888" cy="7199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Área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de Edificios</a:t>
          </a:r>
        </a:p>
      </dsp:txBody>
      <dsp:txXfrm>
        <a:off x="2068148" y="2556853"/>
        <a:ext cx="1888888" cy="719999"/>
      </dsp:txXfrm>
    </dsp:sp>
    <dsp:sp modelId="{029BCE83-90EC-4C40-88D3-91A90C7AECDE}">
      <dsp:nvSpPr>
        <dsp:cNvPr id="0" name=""/>
        <dsp:cNvSpPr/>
      </dsp:nvSpPr>
      <dsp:spPr>
        <a:xfrm>
          <a:off x="4133323" y="2556853"/>
          <a:ext cx="1888888" cy="7199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Jefe(a) de Patrimonio</a:t>
          </a:r>
        </a:p>
      </dsp:txBody>
      <dsp:txXfrm>
        <a:off x="4133323" y="2556853"/>
        <a:ext cx="1888888" cy="719999"/>
      </dsp:txXfrm>
    </dsp:sp>
    <dsp:sp modelId="{23A3990A-979C-4CD9-8392-69E509E74575}">
      <dsp:nvSpPr>
        <dsp:cNvPr id="0" name=""/>
        <dsp:cNvSpPr/>
      </dsp:nvSpPr>
      <dsp:spPr>
        <a:xfrm>
          <a:off x="6198497" y="2556853"/>
          <a:ext cx="1888888" cy="7199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Jefe(a) de Almacén</a:t>
          </a:r>
        </a:p>
      </dsp:txBody>
      <dsp:txXfrm>
        <a:off x="6198497" y="2556853"/>
        <a:ext cx="1888888" cy="719999"/>
      </dsp:txXfrm>
    </dsp:sp>
    <dsp:sp modelId="{0D7083E4-0649-409B-B0BB-5ABA3BF68ED6}">
      <dsp:nvSpPr>
        <dsp:cNvPr id="0" name=""/>
        <dsp:cNvSpPr/>
      </dsp:nvSpPr>
      <dsp:spPr>
        <a:xfrm>
          <a:off x="1714478" y="1517835"/>
          <a:ext cx="1799999" cy="7199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Calibri" panose="020F0502020204030204" pitchFamily="34" charset="0"/>
            </a:rPr>
            <a:t>Auxiliar Administrativo(a</a:t>
          </a:r>
          <a:r>
            <a:rPr lang="es-ES" sz="1200" kern="1200" dirty="0" smtClean="0">
              <a:latin typeface="Calibri" panose="020F0502020204030204" pitchFamily="34" charset="0"/>
            </a:rPr>
            <a:t>)</a:t>
          </a:r>
          <a:endParaRPr lang="es-ES" sz="1200" kern="1200" dirty="0" smtClean="0">
            <a:latin typeface="Calibri" panose="020F0502020204030204" pitchFamily="34" charset="0"/>
          </a:endParaRPr>
        </a:p>
      </dsp:txBody>
      <dsp:txXfrm>
        <a:off x="1714478" y="1517835"/>
        <a:ext cx="1799999" cy="719999"/>
      </dsp:txXfrm>
    </dsp:sp>
    <dsp:sp modelId="{6ED2C750-F2AD-4A4F-AFBB-52CF1E1FBBFD}">
      <dsp:nvSpPr>
        <dsp:cNvPr id="0" name=""/>
        <dsp:cNvSpPr/>
      </dsp:nvSpPr>
      <dsp:spPr>
        <a:xfrm>
          <a:off x="4488177" y="1526423"/>
          <a:ext cx="1799999" cy="7199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Calibri" panose="020F0502020204030204" pitchFamily="34" charset="0"/>
            </a:rPr>
            <a:t>Peluquero(a</a:t>
          </a:r>
          <a:r>
            <a:rPr lang="es-ES" sz="1200" kern="1200" dirty="0" smtClean="0">
              <a:latin typeface="Calibri" panose="020F0502020204030204" pitchFamily="34" charset="0"/>
            </a:rPr>
            <a:t>)</a:t>
          </a:r>
          <a:endParaRPr lang="es-ES" sz="1200" kern="1200" dirty="0" smtClean="0">
            <a:latin typeface="Calibri" panose="020F0502020204030204" pitchFamily="34" charset="0"/>
          </a:endParaRPr>
        </a:p>
      </dsp:txBody>
      <dsp:txXfrm>
        <a:off x="4488177" y="1526423"/>
        <a:ext cx="1799999" cy="719999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028AC-8D4D-4281-975F-52511B0E518C}">
      <dsp:nvSpPr>
        <dsp:cNvPr id="0" name=""/>
        <dsp:cNvSpPr/>
      </dsp:nvSpPr>
      <dsp:spPr>
        <a:xfrm>
          <a:off x="3037227" y="1065921"/>
          <a:ext cx="2197907" cy="388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874"/>
              </a:lnTo>
              <a:lnTo>
                <a:pt x="2197907" y="188874"/>
              </a:lnTo>
              <a:lnTo>
                <a:pt x="2197907" y="3889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B65E3-0B5A-4F69-8E65-D7A2C2F8204A}">
      <dsp:nvSpPr>
        <dsp:cNvPr id="0" name=""/>
        <dsp:cNvSpPr/>
      </dsp:nvSpPr>
      <dsp:spPr>
        <a:xfrm>
          <a:off x="2988801" y="1065921"/>
          <a:ext cx="91440" cy="401751"/>
        </a:xfrm>
        <a:custGeom>
          <a:avLst/>
          <a:gdLst/>
          <a:ahLst/>
          <a:cxnLst/>
          <a:rect l="0" t="0" r="0" b="0"/>
          <a:pathLst>
            <a:path>
              <a:moveTo>
                <a:pt x="48426" y="0"/>
              </a:moveTo>
              <a:lnTo>
                <a:pt x="48426" y="201652"/>
              </a:lnTo>
              <a:lnTo>
                <a:pt x="45720" y="201652"/>
              </a:lnTo>
              <a:lnTo>
                <a:pt x="45720" y="4017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6E418E-CCAF-4587-9AFE-454B675B2784}">
      <dsp:nvSpPr>
        <dsp:cNvPr id="0" name=""/>
        <dsp:cNvSpPr/>
      </dsp:nvSpPr>
      <dsp:spPr>
        <a:xfrm>
          <a:off x="887038" y="1065921"/>
          <a:ext cx="2150189" cy="387420"/>
        </a:xfrm>
        <a:custGeom>
          <a:avLst/>
          <a:gdLst/>
          <a:ahLst/>
          <a:cxnLst/>
          <a:rect l="0" t="0" r="0" b="0"/>
          <a:pathLst>
            <a:path>
              <a:moveTo>
                <a:pt x="2150189" y="0"/>
              </a:moveTo>
              <a:lnTo>
                <a:pt x="2150189" y="187321"/>
              </a:lnTo>
              <a:lnTo>
                <a:pt x="0" y="187321"/>
              </a:lnTo>
              <a:lnTo>
                <a:pt x="0" y="3874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B3BA0E-F0A8-48DD-8E8D-0F52A06E80B1}">
      <dsp:nvSpPr>
        <dsp:cNvPr id="0" name=""/>
        <dsp:cNvSpPr/>
      </dsp:nvSpPr>
      <dsp:spPr>
        <a:xfrm>
          <a:off x="1917301" y="113068"/>
          <a:ext cx="2239852" cy="9528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Jefe(a)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Vehicular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1917301" y="113068"/>
        <a:ext cx="2239852" cy="952853"/>
      </dsp:txXfrm>
    </dsp:sp>
    <dsp:sp modelId="{20209728-DAC1-434F-A34D-4E2CFBD35B6A}">
      <dsp:nvSpPr>
        <dsp:cNvPr id="0" name=""/>
        <dsp:cNvSpPr/>
      </dsp:nvSpPr>
      <dsp:spPr>
        <a:xfrm>
          <a:off x="942" y="1453341"/>
          <a:ext cx="1772192" cy="12405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Auxiliar Administrativo(a</a:t>
          </a:r>
          <a:r>
            <a:rPr lang="es-MX" altLang="es-MX" sz="1200" kern="1200" dirty="0" smtClean="0"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942" y="1453341"/>
        <a:ext cx="1772192" cy="1240538"/>
      </dsp:txXfrm>
    </dsp:sp>
    <dsp:sp modelId="{A4D4C94C-ABED-4C78-BB8A-71B08ACEA027}">
      <dsp:nvSpPr>
        <dsp:cNvPr id="0" name=""/>
        <dsp:cNvSpPr/>
      </dsp:nvSpPr>
      <dsp:spPr>
        <a:xfrm>
          <a:off x="2148425" y="1467672"/>
          <a:ext cx="1772192" cy="12405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Ayudantes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2148425" y="1467672"/>
        <a:ext cx="1772192" cy="1240538"/>
      </dsp:txXfrm>
    </dsp:sp>
    <dsp:sp modelId="{0064E887-F5DA-4F11-99BF-0DCD1DFC9402}">
      <dsp:nvSpPr>
        <dsp:cNvPr id="0" name=""/>
        <dsp:cNvSpPr/>
      </dsp:nvSpPr>
      <dsp:spPr>
        <a:xfrm>
          <a:off x="4349039" y="1454894"/>
          <a:ext cx="1772192" cy="16105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Mecánicos(as)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Técnico(a</a:t>
          </a:r>
          <a:r>
            <a:rPr lang="es-MX" altLang="es-MX" sz="1200" kern="1200" dirty="0" smtClean="0">
              <a:latin typeface="Calibri" panose="020F0502020204030204" pitchFamily="34" charset="0"/>
            </a:rPr>
            <a:t>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Ayudante </a:t>
          </a:r>
          <a:r>
            <a:rPr lang="es-MX" altLang="es-MX" sz="1200" kern="1200" dirty="0" smtClean="0">
              <a:latin typeface="Calibri" panose="020F0502020204030204" pitchFamily="34" charset="0"/>
            </a:rPr>
            <a:t>Auxilio </a:t>
          </a:r>
          <a:r>
            <a:rPr lang="es-MX" altLang="es-MX" sz="1200" kern="1200" dirty="0" smtClean="0">
              <a:latin typeface="Calibri" panose="020F0502020204030204" pitchFamily="34" charset="0"/>
            </a:rPr>
            <a:t>Vial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4349039" y="1454894"/>
        <a:ext cx="1772192" cy="1610521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3FAB2-DEA1-4D04-A8E2-B8F2FD8BF000}">
      <dsp:nvSpPr>
        <dsp:cNvPr id="0" name=""/>
        <dsp:cNvSpPr/>
      </dsp:nvSpPr>
      <dsp:spPr>
        <a:xfrm>
          <a:off x="4308589" y="1267858"/>
          <a:ext cx="3766650" cy="369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3815"/>
              </a:lnTo>
              <a:lnTo>
                <a:pt x="3766650" y="303815"/>
              </a:lnTo>
              <a:lnTo>
                <a:pt x="3766650" y="3699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996031-2874-4802-9332-88FB304950CE}">
      <dsp:nvSpPr>
        <dsp:cNvPr id="0" name=""/>
        <dsp:cNvSpPr/>
      </dsp:nvSpPr>
      <dsp:spPr>
        <a:xfrm>
          <a:off x="4308589" y="1267858"/>
          <a:ext cx="2550991" cy="358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661"/>
              </a:lnTo>
              <a:lnTo>
                <a:pt x="2550991" y="292661"/>
              </a:lnTo>
              <a:lnTo>
                <a:pt x="2550991" y="3587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7E24A1-7F69-415B-BC32-51F727A6B0B4}">
      <dsp:nvSpPr>
        <dsp:cNvPr id="0" name=""/>
        <dsp:cNvSpPr/>
      </dsp:nvSpPr>
      <dsp:spPr>
        <a:xfrm>
          <a:off x="5594536" y="2347330"/>
          <a:ext cx="91440" cy="2080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1918"/>
              </a:lnTo>
              <a:lnTo>
                <a:pt x="49385" y="141918"/>
              </a:lnTo>
              <a:lnTo>
                <a:pt x="49385" y="2080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090D59-63ED-4999-8F83-CFD5473E613F}">
      <dsp:nvSpPr>
        <dsp:cNvPr id="0" name=""/>
        <dsp:cNvSpPr/>
      </dsp:nvSpPr>
      <dsp:spPr>
        <a:xfrm>
          <a:off x="4308589" y="1267858"/>
          <a:ext cx="1331666" cy="359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341"/>
              </a:lnTo>
              <a:lnTo>
                <a:pt x="1331666" y="293341"/>
              </a:lnTo>
              <a:lnTo>
                <a:pt x="1331666" y="3594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7C7C28-54DE-4CFC-B494-2E94158CFA0D}">
      <dsp:nvSpPr>
        <dsp:cNvPr id="0" name=""/>
        <dsp:cNvSpPr/>
      </dsp:nvSpPr>
      <dsp:spPr>
        <a:xfrm>
          <a:off x="4308589" y="1267858"/>
          <a:ext cx="119673" cy="359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313"/>
              </a:lnTo>
              <a:lnTo>
                <a:pt x="119673" y="293313"/>
              </a:lnTo>
              <a:lnTo>
                <a:pt x="119673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AAA47F-254D-434A-9F5A-D4E21591B1FB}">
      <dsp:nvSpPr>
        <dsp:cNvPr id="0" name=""/>
        <dsp:cNvSpPr/>
      </dsp:nvSpPr>
      <dsp:spPr>
        <a:xfrm>
          <a:off x="3212604" y="1267858"/>
          <a:ext cx="1095985" cy="359444"/>
        </a:xfrm>
        <a:custGeom>
          <a:avLst/>
          <a:gdLst/>
          <a:ahLst/>
          <a:cxnLst/>
          <a:rect l="0" t="0" r="0" b="0"/>
          <a:pathLst>
            <a:path>
              <a:moveTo>
                <a:pt x="1095985" y="0"/>
              </a:moveTo>
              <a:lnTo>
                <a:pt x="1095985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C0780-3E31-410C-B4F3-F5568AC77C6D}">
      <dsp:nvSpPr>
        <dsp:cNvPr id="0" name=""/>
        <dsp:cNvSpPr/>
      </dsp:nvSpPr>
      <dsp:spPr>
        <a:xfrm>
          <a:off x="1937108" y="1267858"/>
          <a:ext cx="2371481" cy="359444"/>
        </a:xfrm>
        <a:custGeom>
          <a:avLst/>
          <a:gdLst/>
          <a:ahLst/>
          <a:cxnLst/>
          <a:rect l="0" t="0" r="0" b="0"/>
          <a:pathLst>
            <a:path>
              <a:moveTo>
                <a:pt x="2371481" y="0"/>
              </a:moveTo>
              <a:lnTo>
                <a:pt x="2371481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CE2757-76A9-4983-8980-7594C2AEBB27}">
      <dsp:nvSpPr>
        <dsp:cNvPr id="0" name=""/>
        <dsp:cNvSpPr/>
      </dsp:nvSpPr>
      <dsp:spPr>
        <a:xfrm>
          <a:off x="601776" y="1267858"/>
          <a:ext cx="3706813" cy="359444"/>
        </a:xfrm>
        <a:custGeom>
          <a:avLst/>
          <a:gdLst/>
          <a:ahLst/>
          <a:cxnLst/>
          <a:rect l="0" t="0" r="0" b="0"/>
          <a:pathLst>
            <a:path>
              <a:moveTo>
                <a:pt x="3706813" y="0"/>
              </a:moveTo>
              <a:lnTo>
                <a:pt x="3706813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1B211-E669-42C9-B7A6-C3FDC880ED13}">
      <dsp:nvSpPr>
        <dsp:cNvPr id="0" name=""/>
        <dsp:cNvSpPr/>
      </dsp:nvSpPr>
      <dsp:spPr>
        <a:xfrm>
          <a:off x="3263831" y="547859"/>
          <a:ext cx="2089517" cy="7199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Área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de Edificios</a:t>
          </a:r>
        </a:p>
      </dsp:txBody>
      <dsp:txXfrm>
        <a:off x="3263831" y="547859"/>
        <a:ext cx="2089517" cy="719998"/>
      </dsp:txXfrm>
    </dsp:sp>
    <dsp:sp modelId="{CA22AC9C-FB9D-4189-A739-12E3BC5D1215}">
      <dsp:nvSpPr>
        <dsp:cNvPr id="0" name=""/>
        <dsp:cNvSpPr/>
      </dsp:nvSpPr>
      <dsp:spPr>
        <a:xfrm>
          <a:off x="241" y="1627303"/>
          <a:ext cx="1203068" cy="1080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Electricista Servicios Generales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Técnico(a)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241" y="1627303"/>
        <a:ext cx="1203068" cy="1080000"/>
      </dsp:txXfrm>
    </dsp:sp>
    <dsp:sp modelId="{3E6DBC6E-09F9-4CFB-86BE-503A1E973AF4}">
      <dsp:nvSpPr>
        <dsp:cNvPr id="0" name=""/>
        <dsp:cNvSpPr/>
      </dsp:nvSpPr>
      <dsp:spPr>
        <a:xfrm>
          <a:off x="1335573" y="1627303"/>
          <a:ext cx="1203068" cy="1080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Técnicos(as</a:t>
          </a:r>
          <a:r>
            <a:rPr lang="es-MX" altLang="es-MX" sz="1200" kern="1200" dirty="0" smtClean="0"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1335573" y="1627303"/>
        <a:ext cx="1203068" cy="1080000"/>
      </dsp:txXfrm>
    </dsp:sp>
    <dsp:sp modelId="{CDD94E9D-041E-415C-A663-EE63F464AC03}">
      <dsp:nvSpPr>
        <dsp:cNvPr id="0" name=""/>
        <dsp:cNvSpPr/>
      </dsp:nvSpPr>
      <dsp:spPr>
        <a:xfrm>
          <a:off x="2670906" y="1627303"/>
          <a:ext cx="1083395" cy="7199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 smtClean="0"/>
        </a:p>
      </dsp:txBody>
      <dsp:txXfrm>
        <a:off x="2670906" y="1627303"/>
        <a:ext cx="1083395" cy="719998"/>
      </dsp:txXfrm>
    </dsp:sp>
    <dsp:sp modelId="{0EE3BB96-C234-424F-8EB5-06B4FD1535AF}">
      <dsp:nvSpPr>
        <dsp:cNvPr id="0" name=""/>
        <dsp:cNvSpPr/>
      </dsp:nvSpPr>
      <dsp:spPr>
        <a:xfrm>
          <a:off x="3886565" y="1627303"/>
          <a:ext cx="1083395" cy="7199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Auxiliar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3886565" y="1627303"/>
        <a:ext cx="1083395" cy="719998"/>
      </dsp:txXfrm>
    </dsp:sp>
    <dsp:sp modelId="{A3D54F7D-A2C0-4FDB-AB4C-71F01654996D}">
      <dsp:nvSpPr>
        <dsp:cNvPr id="0" name=""/>
        <dsp:cNvSpPr/>
      </dsp:nvSpPr>
      <dsp:spPr>
        <a:xfrm>
          <a:off x="5098559" y="1627331"/>
          <a:ext cx="1083395" cy="7199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Encargado(a) de </a:t>
          </a:r>
          <a:r>
            <a:rPr lang="es-MX" altLang="es-MX" sz="1200" kern="1200" dirty="0" smtClean="0">
              <a:latin typeface="Calibri" panose="020F0502020204030204" pitchFamily="34" charset="0"/>
            </a:rPr>
            <a:t>Intendencia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5098559" y="1627331"/>
        <a:ext cx="1083395" cy="719998"/>
      </dsp:txXfrm>
    </dsp:sp>
    <dsp:sp modelId="{0C3F6E36-4664-421D-B7BD-2DCC434BFE45}">
      <dsp:nvSpPr>
        <dsp:cNvPr id="0" name=""/>
        <dsp:cNvSpPr/>
      </dsp:nvSpPr>
      <dsp:spPr>
        <a:xfrm>
          <a:off x="4833921" y="2555380"/>
          <a:ext cx="1620001" cy="14522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Intendentes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4833921" y="2555380"/>
        <a:ext cx="1620001" cy="1452262"/>
      </dsp:txXfrm>
    </dsp:sp>
    <dsp:sp modelId="{1D3AA663-2735-49AF-A73E-97523BCD6A97}">
      <dsp:nvSpPr>
        <dsp:cNvPr id="0" name=""/>
        <dsp:cNvSpPr/>
      </dsp:nvSpPr>
      <dsp:spPr>
        <a:xfrm>
          <a:off x="6317883" y="1626651"/>
          <a:ext cx="1083395" cy="7199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Vigilante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6317883" y="1626651"/>
        <a:ext cx="1083395" cy="719998"/>
      </dsp:txXfrm>
    </dsp:sp>
    <dsp:sp modelId="{52D1C4C5-50BF-460F-83D6-8D8730B6B675}">
      <dsp:nvSpPr>
        <dsp:cNvPr id="0" name=""/>
        <dsp:cNvSpPr/>
      </dsp:nvSpPr>
      <dsp:spPr>
        <a:xfrm>
          <a:off x="7533542" y="1637805"/>
          <a:ext cx="1083395" cy="7199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Chofer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7533542" y="1637805"/>
        <a:ext cx="1083395" cy="719998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438181" y="1141626"/>
          <a:ext cx="1281846" cy="589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687"/>
              </a:lnTo>
              <a:lnTo>
                <a:pt x="1281846" y="461687"/>
              </a:lnTo>
              <a:lnTo>
                <a:pt x="1281846" y="589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1156334" y="1141626"/>
          <a:ext cx="1281846" cy="589504"/>
        </a:xfrm>
        <a:custGeom>
          <a:avLst/>
          <a:gdLst/>
          <a:ahLst/>
          <a:cxnLst/>
          <a:rect l="0" t="0" r="0" b="0"/>
          <a:pathLst>
            <a:path>
              <a:moveTo>
                <a:pt x="1281846" y="0"/>
              </a:moveTo>
              <a:lnTo>
                <a:pt x="1281846" y="461687"/>
              </a:lnTo>
              <a:lnTo>
                <a:pt x="0" y="461687"/>
              </a:lnTo>
              <a:lnTo>
                <a:pt x="0" y="589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264534" y="211836"/>
          <a:ext cx="2347292" cy="9297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Jefe(a) de </a:t>
          </a:r>
          <a:r>
            <a:rPr lang="es-MX" altLang="es-MX" sz="1200" kern="1200" dirty="0" smtClean="0">
              <a:latin typeface="Calibri" panose="020F0502020204030204" pitchFamily="34" charset="0"/>
            </a:rPr>
            <a:t>Patrimonio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1264534" y="211836"/>
        <a:ext cx="2347292" cy="929789"/>
      </dsp:txXfrm>
    </dsp:sp>
    <dsp:sp modelId="{029BCE83-90EC-4C40-88D3-91A90C7AECDE}">
      <dsp:nvSpPr>
        <dsp:cNvPr id="0" name=""/>
        <dsp:cNvSpPr/>
      </dsp:nvSpPr>
      <dsp:spPr>
        <a:xfrm>
          <a:off x="2305" y="1731130"/>
          <a:ext cx="2308058" cy="11031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Auxiliares </a:t>
          </a:r>
          <a:r>
            <a:rPr lang="es-MX" altLang="es-MX" sz="1200" kern="1200" dirty="0" smtClean="0">
              <a:latin typeface="Calibri" panose="020F0502020204030204" pitchFamily="34" charset="0"/>
            </a:rPr>
            <a:t>Administrativos(as</a:t>
          </a:r>
          <a:r>
            <a:rPr lang="es-MX" altLang="es-MX" sz="1200" kern="1200" dirty="0" smtClean="0"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2305" y="1731130"/>
        <a:ext cx="2308058" cy="1103188"/>
      </dsp:txXfrm>
    </dsp:sp>
    <dsp:sp modelId="{23A3990A-979C-4CD9-8392-69E509E74575}">
      <dsp:nvSpPr>
        <dsp:cNvPr id="0" name=""/>
        <dsp:cNvSpPr/>
      </dsp:nvSpPr>
      <dsp:spPr>
        <a:xfrm>
          <a:off x="2565997" y="1731130"/>
          <a:ext cx="2308058" cy="11031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Analista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2565997" y="1731130"/>
        <a:ext cx="2308058" cy="1103188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515465" y="900002"/>
          <a:ext cx="1322477" cy="5039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2098"/>
              </a:lnTo>
              <a:lnTo>
                <a:pt x="1322477" y="372098"/>
              </a:lnTo>
              <a:lnTo>
                <a:pt x="1322477" y="5039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1192987" y="900002"/>
          <a:ext cx="1322477" cy="503966"/>
        </a:xfrm>
        <a:custGeom>
          <a:avLst/>
          <a:gdLst/>
          <a:ahLst/>
          <a:cxnLst/>
          <a:rect l="0" t="0" r="0" b="0"/>
          <a:pathLst>
            <a:path>
              <a:moveTo>
                <a:pt x="1322477" y="0"/>
              </a:moveTo>
              <a:lnTo>
                <a:pt x="1322477" y="372098"/>
              </a:lnTo>
              <a:lnTo>
                <a:pt x="0" y="372098"/>
              </a:lnTo>
              <a:lnTo>
                <a:pt x="0" y="5039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203801" y="0"/>
          <a:ext cx="2623328" cy="9000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Jefe(a) de </a:t>
          </a:r>
          <a:r>
            <a:rPr lang="es-MX" altLang="es-MX" sz="1200" kern="1200" dirty="0" smtClean="0">
              <a:latin typeface="Calibri" panose="020F0502020204030204" pitchFamily="34" charset="0"/>
            </a:rPr>
            <a:t>Almacén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1203801" y="0"/>
        <a:ext cx="2623328" cy="900002"/>
      </dsp:txXfrm>
    </dsp:sp>
    <dsp:sp modelId="{029BCE83-90EC-4C40-88D3-91A90C7AECDE}">
      <dsp:nvSpPr>
        <dsp:cNvPr id="0" name=""/>
        <dsp:cNvSpPr/>
      </dsp:nvSpPr>
      <dsp:spPr>
        <a:xfrm>
          <a:off x="2378" y="1403968"/>
          <a:ext cx="2381218" cy="9416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Supervisores(as</a:t>
          </a:r>
          <a:r>
            <a:rPr lang="es-MX" altLang="es-MX" sz="1200" kern="1200" dirty="0" smtClean="0">
              <a:latin typeface="Calibri" panose="020F0502020204030204" pitchFamily="34" charset="0"/>
            </a:rPr>
            <a:t>)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2378" y="1403968"/>
        <a:ext cx="2381218" cy="941697"/>
      </dsp:txXfrm>
    </dsp:sp>
    <dsp:sp modelId="{23A3990A-979C-4CD9-8392-69E509E74575}">
      <dsp:nvSpPr>
        <dsp:cNvPr id="0" name=""/>
        <dsp:cNvSpPr/>
      </dsp:nvSpPr>
      <dsp:spPr>
        <a:xfrm>
          <a:off x="2647333" y="1403968"/>
          <a:ext cx="2381218" cy="15119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Auxiliar de Almacén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Auxiliar </a:t>
          </a:r>
          <a:r>
            <a:rPr lang="es-MX" altLang="es-MX" sz="1200" kern="1200" dirty="0" smtClean="0">
              <a:latin typeface="Calibri" panose="020F0502020204030204" pitchFamily="34" charset="0"/>
            </a:rPr>
            <a:t>Administrativo(a)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Calibri" panose="020F0502020204030204" pitchFamily="34" charset="0"/>
            </a:rPr>
            <a:t>Auxiliares</a:t>
          </a:r>
          <a:endParaRPr lang="es-MX" sz="1200" kern="1200" dirty="0" smtClean="0">
            <a:latin typeface="Calibri" panose="020F0502020204030204" pitchFamily="34" charset="0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Calibri" panose="020F0502020204030204" pitchFamily="34" charset="0"/>
            </a:rPr>
            <a:t>Ayudante General</a:t>
          </a:r>
          <a:endParaRPr lang="es-MX" altLang="es-MX" sz="1200" kern="1200" dirty="0" smtClean="0">
            <a:latin typeface="Calibri" panose="020F0502020204030204" pitchFamily="34" charset="0"/>
          </a:endParaRPr>
        </a:p>
      </dsp:txBody>
      <dsp:txXfrm>
        <a:off x="2647333" y="1403968"/>
        <a:ext cx="2381218" cy="15119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300C5-7B71-42C8-BD0E-A89A6A5EF4DF}">
      <dsp:nvSpPr>
        <dsp:cNvPr id="0" name=""/>
        <dsp:cNvSpPr/>
      </dsp:nvSpPr>
      <dsp:spPr>
        <a:xfrm>
          <a:off x="1918033" y="1155133"/>
          <a:ext cx="91440" cy="4547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47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C4588-1A3F-4889-8B6A-44AD9991207F}">
      <dsp:nvSpPr>
        <dsp:cNvPr id="0" name=""/>
        <dsp:cNvSpPr/>
      </dsp:nvSpPr>
      <dsp:spPr>
        <a:xfrm>
          <a:off x="832514" y="297881"/>
          <a:ext cx="2262479" cy="8572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Guardia Interna</a:t>
          </a:r>
          <a:endParaRPr lang="es-ES" sz="1200" kern="1200" dirty="0"/>
        </a:p>
      </dsp:txBody>
      <dsp:txXfrm>
        <a:off x="832514" y="297881"/>
        <a:ext cx="2262479" cy="857252"/>
      </dsp:txXfrm>
    </dsp:sp>
    <dsp:sp modelId="{750238AF-6DAE-454F-9DF1-112AC698AD48}">
      <dsp:nvSpPr>
        <dsp:cNvPr id="0" name=""/>
        <dsp:cNvSpPr/>
      </dsp:nvSpPr>
      <dsp:spPr>
        <a:xfrm>
          <a:off x="1470" y="1609915"/>
          <a:ext cx="3924567" cy="24868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Policías</a:t>
          </a:r>
          <a:endParaRPr lang="es-MX" sz="1200" kern="1200" dirty="0" smtClean="0"/>
        </a:p>
      </dsp:txBody>
      <dsp:txXfrm>
        <a:off x="1470" y="1609915"/>
        <a:ext cx="3924567" cy="248681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819AC-19E4-4834-8164-29C348A4CE8C}">
      <dsp:nvSpPr>
        <dsp:cNvPr id="0" name=""/>
        <dsp:cNvSpPr/>
      </dsp:nvSpPr>
      <dsp:spPr>
        <a:xfrm>
          <a:off x="2155584" y="1167248"/>
          <a:ext cx="1243810" cy="561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986"/>
              </a:lnTo>
              <a:lnTo>
                <a:pt x="1243810" y="280986"/>
              </a:lnTo>
              <a:lnTo>
                <a:pt x="1243810" y="5619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118263-0818-4106-9C7E-A44326485744}">
      <dsp:nvSpPr>
        <dsp:cNvPr id="0" name=""/>
        <dsp:cNvSpPr/>
      </dsp:nvSpPr>
      <dsp:spPr>
        <a:xfrm>
          <a:off x="911774" y="1167248"/>
          <a:ext cx="1243810" cy="561972"/>
        </a:xfrm>
        <a:custGeom>
          <a:avLst/>
          <a:gdLst/>
          <a:ahLst/>
          <a:cxnLst/>
          <a:rect l="0" t="0" r="0" b="0"/>
          <a:pathLst>
            <a:path>
              <a:moveTo>
                <a:pt x="1243810" y="0"/>
              </a:moveTo>
              <a:lnTo>
                <a:pt x="1243810" y="280986"/>
              </a:lnTo>
              <a:lnTo>
                <a:pt x="0" y="280986"/>
              </a:lnTo>
              <a:lnTo>
                <a:pt x="0" y="5619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727F5-6F5B-4A9D-A21D-2AD995BDC6AE}">
      <dsp:nvSpPr>
        <dsp:cNvPr id="0" name=""/>
        <dsp:cNvSpPr/>
      </dsp:nvSpPr>
      <dsp:spPr>
        <a:xfrm>
          <a:off x="959893" y="860"/>
          <a:ext cx="2391381" cy="11663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Jefe(a) de </a:t>
          </a:r>
          <a:r>
            <a:rPr lang="es-MX" altLang="es-MX" sz="1200" kern="1200" dirty="0" smtClean="0"/>
            <a:t>Armería</a:t>
          </a:r>
          <a:endParaRPr lang="es-MX" altLang="es-MX" sz="1200" kern="1200" dirty="0" smtClean="0"/>
        </a:p>
      </dsp:txBody>
      <dsp:txXfrm>
        <a:off x="959893" y="860"/>
        <a:ext cx="2391381" cy="1166388"/>
      </dsp:txXfrm>
    </dsp:sp>
    <dsp:sp modelId="{3BF69D2C-D49F-4970-934C-D5876765EB9F}">
      <dsp:nvSpPr>
        <dsp:cNvPr id="0" name=""/>
        <dsp:cNvSpPr/>
      </dsp:nvSpPr>
      <dsp:spPr>
        <a:xfrm>
          <a:off x="0" y="1729221"/>
          <a:ext cx="1823548" cy="9943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Supervisor(a) de </a:t>
          </a:r>
          <a:r>
            <a:rPr lang="es-MX" altLang="es-MX" sz="1200" kern="1200" dirty="0" smtClean="0"/>
            <a:t>Armería</a:t>
          </a:r>
          <a:endParaRPr lang="es-MX" altLang="es-MX" sz="1200" kern="1200" dirty="0" smtClean="0"/>
        </a:p>
      </dsp:txBody>
      <dsp:txXfrm>
        <a:off x="0" y="1729221"/>
        <a:ext cx="1823548" cy="994397"/>
      </dsp:txXfrm>
    </dsp:sp>
    <dsp:sp modelId="{A99812C4-2663-4D9F-8C32-3124AF6958E3}">
      <dsp:nvSpPr>
        <dsp:cNvPr id="0" name=""/>
        <dsp:cNvSpPr/>
      </dsp:nvSpPr>
      <dsp:spPr>
        <a:xfrm>
          <a:off x="2487620" y="1729221"/>
          <a:ext cx="1823548" cy="9943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487620" y="1729221"/>
        <a:ext cx="1823548" cy="99439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BE302-AF4B-4D1B-AF8E-3B42BE99FCC0}">
      <dsp:nvSpPr>
        <dsp:cNvPr id="0" name=""/>
        <dsp:cNvSpPr/>
      </dsp:nvSpPr>
      <dsp:spPr>
        <a:xfrm>
          <a:off x="7189247" y="4578657"/>
          <a:ext cx="91440" cy="3742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29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2DBB68-6F0F-46A2-8851-30502E376B4D}">
      <dsp:nvSpPr>
        <dsp:cNvPr id="0" name=""/>
        <dsp:cNvSpPr/>
      </dsp:nvSpPr>
      <dsp:spPr>
        <a:xfrm>
          <a:off x="7189247" y="1654758"/>
          <a:ext cx="91440" cy="3742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29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4238304" y="693994"/>
          <a:ext cx="2996663" cy="3742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146"/>
              </a:lnTo>
              <a:lnTo>
                <a:pt x="2996663" y="187146"/>
              </a:lnTo>
              <a:lnTo>
                <a:pt x="2996663" y="3742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8507E-CC6A-49E8-99C2-D5E0345B6735}">
      <dsp:nvSpPr>
        <dsp:cNvPr id="0" name=""/>
        <dsp:cNvSpPr/>
      </dsp:nvSpPr>
      <dsp:spPr>
        <a:xfrm>
          <a:off x="4192584" y="4578657"/>
          <a:ext cx="91440" cy="3742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29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4192584" y="1654758"/>
          <a:ext cx="91440" cy="3742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29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4192584" y="693994"/>
          <a:ext cx="91440" cy="3742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2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1195921" y="4578657"/>
          <a:ext cx="91440" cy="3742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29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195921" y="1654758"/>
          <a:ext cx="91440" cy="3742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29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241641" y="693994"/>
          <a:ext cx="2996663" cy="374292"/>
        </a:xfrm>
        <a:custGeom>
          <a:avLst/>
          <a:gdLst/>
          <a:ahLst/>
          <a:cxnLst/>
          <a:rect l="0" t="0" r="0" b="0"/>
          <a:pathLst>
            <a:path>
              <a:moveTo>
                <a:pt x="2996663" y="0"/>
              </a:moveTo>
              <a:lnTo>
                <a:pt x="2996663" y="187146"/>
              </a:lnTo>
              <a:lnTo>
                <a:pt x="0" y="187146"/>
              </a:lnTo>
              <a:lnTo>
                <a:pt x="0" y="3742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253639" y="16026"/>
          <a:ext cx="1969329" cy="6779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Área Operativa</a:t>
          </a:r>
          <a:endParaRPr lang="es-ES" sz="1200" kern="1200" dirty="0"/>
        </a:p>
      </dsp:txBody>
      <dsp:txXfrm>
        <a:off x="3253639" y="16026"/>
        <a:ext cx="1969329" cy="677967"/>
      </dsp:txXfrm>
    </dsp:sp>
    <dsp:sp modelId="{19FBE8A8-D4BA-45D1-97CD-FF1210CD856F}">
      <dsp:nvSpPr>
        <dsp:cNvPr id="0" name=""/>
        <dsp:cNvSpPr/>
      </dsp:nvSpPr>
      <dsp:spPr>
        <a:xfrm>
          <a:off x="350469" y="1068286"/>
          <a:ext cx="1782343" cy="5864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Encargado(a) de la Zona </a:t>
          </a:r>
          <a:r>
            <a:rPr lang="es-MX" altLang="es-MX" sz="1200" kern="1200" dirty="0" smtClean="0"/>
            <a:t>Poniente</a:t>
          </a:r>
          <a:endParaRPr lang="es-MX" altLang="es-MX" sz="1200" kern="1200" dirty="0" smtClean="0"/>
        </a:p>
      </dsp:txBody>
      <dsp:txXfrm>
        <a:off x="350469" y="1068286"/>
        <a:ext cx="1782343" cy="586471"/>
      </dsp:txXfrm>
    </dsp:sp>
    <dsp:sp modelId="{9EF5B1E7-4642-446F-802A-010E77A6D315}">
      <dsp:nvSpPr>
        <dsp:cNvPr id="0" name=""/>
        <dsp:cNvSpPr/>
      </dsp:nvSpPr>
      <dsp:spPr>
        <a:xfrm>
          <a:off x="1851" y="2029050"/>
          <a:ext cx="2479578" cy="254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Policías 1ro(a)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Policías </a:t>
          </a:r>
          <a:r>
            <a:rPr lang="es-MX" altLang="es-MX" sz="1200" kern="1200" dirty="0" smtClean="0"/>
            <a:t>2do(a)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Policías </a:t>
          </a:r>
          <a:r>
            <a:rPr lang="es-MX" altLang="es-MX" sz="1200" kern="1200" dirty="0" smtClean="0"/>
            <a:t>3ro(a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1851" y="2029050"/>
        <a:ext cx="2479578" cy="2549606"/>
      </dsp:txXfrm>
    </dsp:sp>
    <dsp:sp modelId="{676B065B-52F5-4142-AD91-1C77325095B5}">
      <dsp:nvSpPr>
        <dsp:cNvPr id="0" name=""/>
        <dsp:cNvSpPr/>
      </dsp:nvSpPr>
      <dsp:spPr>
        <a:xfrm>
          <a:off x="305402" y="4952949"/>
          <a:ext cx="1872476" cy="5165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Policías</a:t>
          </a:r>
          <a:endParaRPr lang="es-ES" sz="1200" kern="1200" dirty="0"/>
        </a:p>
      </dsp:txBody>
      <dsp:txXfrm>
        <a:off x="305402" y="4952949"/>
        <a:ext cx="1872476" cy="516541"/>
      </dsp:txXfrm>
    </dsp:sp>
    <dsp:sp modelId="{0E4A1FB2-B936-4A45-9B17-4DC72B6EC80F}">
      <dsp:nvSpPr>
        <dsp:cNvPr id="0" name=""/>
        <dsp:cNvSpPr/>
      </dsp:nvSpPr>
      <dsp:spPr>
        <a:xfrm>
          <a:off x="3347132" y="1068286"/>
          <a:ext cx="1782343" cy="5864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Zona Centro</a:t>
          </a:r>
        </a:p>
      </dsp:txBody>
      <dsp:txXfrm>
        <a:off x="3347132" y="1068286"/>
        <a:ext cx="1782343" cy="586471"/>
      </dsp:txXfrm>
    </dsp:sp>
    <dsp:sp modelId="{B651DCB6-AAF6-4973-9416-A5FBDCD184AD}">
      <dsp:nvSpPr>
        <dsp:cNvPr id="0" name=""/>
        <dsp:cNvSpPr/>
      </dsp:nvSpPr>
      <dsp:spPr>
        <a:xfrm>
          <a:off x="2855722" y="2029050"/>
          <a:ext cx="2765163" cy="254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Policía 1ero(a)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Policías </a:t>
          </a:r>
          <a:r>
            <a:rPr lang="es-MX" sz="1200" kern="1200" dirty="0" smtClean="0"/>
            <a:t>2do(a)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Policías </a:t>
          </a:r>
          <a:r>
            <a:rPr lang="es-MX" sz="1200" kern="1200" dirty="0" smtClean="0"/>
            <a:t>3ro(a)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Policía</a:t>
          </a:r>
          <a:endParaRPr lang="es-MX" altLang="es-MX" sz="1200" kern="1200" dirty="0" smtClean="0"/>
        </a:p>
      </dsp:txBody>
      <dsp:txXfrm>
        <a:off x="2855722" y="2029050"/>
        <a:ext cx="2765163" cy="2549606"/>
      </dsp:txXfrm>
    </dsp:sp>
    <dsp:sp modelId="{47534EF4-1B7B-4FDF-ACD3-ECDA86C17442}">
      <dsp:nvSpPr>
        <dsp:cNvPr id="0" name=""/>
        <dsp:cNvSpPr/>
      </dsp:nvSpPr>
      <dsp:spPr>
        <a:xfrm>
          <a:off x="3302066" y="4952949"/>
          <a:ext cx="1872476" cy="5165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Policías</a:t>
          </a:r>
          <a:endParaRPr lang="es-ES" sz="1200" kern="1200" dirty="0"/>
        </a:p>
      </dsp:txBody>
      <dsp:txXfrm>
        <a:off x="3302066" y="4952949"/>
        <a:ext cx="1872476" cy="516541"/>
      </dsp:txXfrm>
    </dsp:sp>
    <dsp:sp modelId="{D43A949E-161F-4CB6-8E08-C22964D4E9ED}">
      <dsp:nvSpPr>
        <dsp:cNvPr id="0" name=""/>
        <dsp:cNvSpPr/>
      </dsp:nvSpPr>
      <dsp:spPr>
        <a:xfrm>
          <a:off x="6343795" y="1068286"/>
          <a:ext cx="1782343" cy="5864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Jefe(a) de la Zona </a:t>
          </a:r>
          <a:r>
            <a:rPr lang="es-MX" altLang="es-MX" sz="1200" kern="1200" dirty="0" smtClean="0"/>
            <a:t>Oriente</a:t>
          </a:r>
          <a:endParaRPr lang="es-MX" altLang="es-MX" sz="1200" kern="1200" dirty="0" smtClean="0"/>
        </a:p>
      </dsp:txBody>
      <dsp:txXfrm>
        <a:off x="6343795" y="1068286"/>
        <a:ext cx="1782343" cy="586471"/>
      </dsp:txXfrm>
    </dsp:sp>
    <dsp:sp modelId="{DD8A29F5-D042-4749-8AE9-1CA72A60AD2C}">
      <dsp:nvSpPr>
        <dsp:cNvPr id="0" name=""/>
        <dsp:cNvSpPr/>
      </dsp:nvSpPr>
      <dsp:spPr>
        <a:xfrm>
          <a:off x="5995178" y="2029050"/>
          <a:ext cx="2479578" cy="254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Policía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Policías </a:t>
          </a:r>
          <a:r>
            <a:rPr lang="es-MX" altLang="es-MX" sz="1200" kern="1200" dirty="0" smtClean="0"/>
            <a:t>3ro(a</a:t>
          </a:r>
          <a:r>
            <a:rPr lang="es-MX" altLang="es-MX" sz="1200" kern="1200" dirty="0" smtClean="0"/>
            <a:t>)</a:t>
          </a:r>
          <a:endParaRPr lang="es-MX" altLang="es-MX" sz="1200" kern="1200" dirty="0" smtClean="0"/>
        </a:p>
      </dsp:txBody>
      <dsp:txXfrm>
        <a:off x="5995178" y="2029050"/>
        <a:ext cx="2479578" cy="2549606"/>
      </dsp:txXfrm>
    </dsp:sp>
    <dsp:sp modelId="{2A510A22-CF32-47FD-BC41-4E00F3C4B7C0}">
      <dsp:nvSpPr>
        <dsp:cNvPr id="0" name=""/>
        <dsp:cNvSpPr/>
      </dsp:nvSpPr>
      <dsp:spPr>
        <a:xfrm>
          <a:off x="6298729" y="4952949"/>
          <a:ext cx="1872476" cy="5165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Policías</a:t>
          </a:r>
          <a:endParaRPr lang="es-ES" sz="1200" kern="1200" dirty="0"/>
        </a:p>
      </dsp:txBody>
      <dsp:txXfrm>
        <a:off x="6298729" y="4952949"/>
        <a:ext cx="1872476" cy="51654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541B4-6136-45CB-8770-663459A25598}">
      <dsp:nvSpPr>
        <dsp:cNvPr id="0" name=""/>
        <dsp:cNvSpPr/>
      </dsp:nvSpPr>
      <dsp:spPr>
        <a:xfrm>
          <a:off x="5257096" y="1940853"/>
          <a:ext cx="91440" cy="3512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2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667233" y="875010"/>
          <a:ext cx="1635582" cy="309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739"/>
              </a:lnTo>
              <a:lnTo>
                <a:pt x="1635582" y="163739"/>
              </a:lnTo>
              <a:lnTo>
                <a:pt x="1635582" y="3098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CAADBC-7242-4F4F-959F-BAD93FBF6928}">
      <dsp:nvSpPr>
        <dsp:cNvPr id="0" name=""/>
        <dsp:cNvSpPr/>
      </dsp:nvSpPr>
      <dsp:spPr>
        <a:xfrm>
          <a:off x="3075863" y="3183524"/>
          <a:ext cx="91440" cy="2333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3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AC130-DFD5-4289-858A-2D5CBBF9140D}">
      <dsp:nvSpPr>
        <dsp:cNvPr id="0" name=""/>
        <dsp:cNvSpPr/>
      </dsp:nvSpPr>
      <dsp:spPr>
        <a:xfrm>
          <a:off x="1973329" y="1940853"/>
          <a:ext cx="1148254" cy="351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5105"/>
              </a:lnTo>
              <a:lnTo>
                <a:pt x="1148254" y="205105"/>
              </a:lnTo>
              <a:lnTo>
                <a:pt x="1148254" y="3512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943787" y="1940853"/>
          <a:ext cx="1029542" cy="351251"/>
        </a:xfrm>
        <a:custGeom>
          <a:avLst/>
          <a:gdLst/>
          <a:ahLst/>
          <a:cxnLst/>
          <a:rect l="0" t="0" r="0" b="0"/>
          <a:pathLst>
            <a:path>
              <a:moveTo>
                <a:pt x="1029542" y="0"/>
              </a:moveTo>
              <a:lnTo>
                <a:pt x="1029542" y="205105"/>
              </a:lnTo>
              <a:lnTo>
                <a:pt x="0" y="205105"/>
              </a:lnTo>
              <a:lnTo>
                <a:pt x="0" y="3512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973329" y="875010"/>
          <a:ext cx="1693904" cy="309884"/>
        </a:xfrm>
        <a:custGeom>
          <a:avLst/>
          <a:gdLst/>
          <a:ahLst/>
          <a:cxnLst/>
          <a:rect l="0" t="0" r="0" b="0"/>
          <a:pathLst>
            <a:path>
              <a:moveTo>
                <a:pt x="1693904" y="0"/>
              </a:moveTo>
              <a:lnTo>
                <a:pt x="1693904" y="163739"/>
              </a:lnTo>
              <a:lnTo>
                <a:pt x="0" y="163739"/>
              </a:lnTo>
              <a:lnTo>
                <a:pt x="0" y="3098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343750" y="60414"/>
          <a:ext cx="2646966" cy="8145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Área de Reclusorios</a:t>
          </a:r>
          <a:endParaRPr lang="es-ES" sz="1200" b="0" kern="1200" dirty="0"/>
        </a:p>
      </dsp:txBody>
      <dsp:txXfrm>
        <a:off x="2343750" y="60414"/>
        <a:ext cx="2646966" cy="814596"/>
      </dsp:txXfrm>
    </dsp:sp>
    <dsp:sp modelId="{19FBE8A8-D4BA-45D1-97CD-FF1210CD856F}">
      <dsp:nvSpPr>
        <dsp:cNvPr id="0" name=""/>
        <dsp:cNvSpPr/>
      </dsp:nvSpPr>
      <dsp:spPr>
        <a:xfrm>
          <a:off x="1028384" y="1184895"/>
          <a:ext cx="1889889" cy="7559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Jefe(a)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Reclusorios</a:t>
          </a:r>
          <a:endParaRPr lang="es-MX" altLang="es-MX" sz="1200" b="0" kern="1200" dirty="0" smtClean="0">
            <a:cs typeface="Arial" charset="0"/>
          </a:endParaRPr>
        </a:p>
      </dsp:txBody>
      <dsp:txXfrm>
        <a:off x="1028384" y="1184895"/>
        <a:ext cx="1889889" cy="755957"/>
      </dsp:txXfrm>
    </dsp:sp>
    <dsp:sp modelId="{9EF5B1E7-4642-446F-802A-010E77A6D315}">
      <dsp:nvSpPr>
        <dsp:cNvPr id="0" name=""/>
        <dsp:cNvSpPr/>
      </dsp:nvSpPr>
      <dsp:spPr>
        <a:xfrm>
          <a:off x="1139" y="2292104"/>
          <a:ext cx="1885296" cy="8914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Encargados(as)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de </a:t>
          </a:r>
          <a:r>
            <a:rPr lang="es-MX" altLang="es-MX" sz="1200" b="0" kern="1200" dirty="0" smtClean="0">
              <a:cs typeface="Arial" charset="0"/>
            </a:rPr>
            <a:t>Turno</a:t>
          </a:r>
          <a:endParaRPr lang="es-MX" altLang="es-MX" sz="1200" b="0" kern="1200" dirty="0" smtClean="0">
            <a:cs typeface="Arial" charset="0"/>
          </a:endParaRPr>
        </a:p>
      </dsp:txBody>
      <dsp:txXfrm>
        <a:off x="1139" y="2292104"/>
        <a:ext cx="1885296" cy="891420"/>
      </dsp:txXfrm>
    </dsp:sp>
    <dsp:sp modelId="{16B5BDFF-F3F9-455E-9A06-4FDFC9DB382B}">
      <dsp:nvSpPr>
        <dsp:cNvPr id="0" name=""/>
        <dsp:cNvSpPr/>
      </dsp:nvSpPr>
      <dsp:spPr>
        <a:xfrm>
          <a:off x="2178727" y="2292104"/>
          <a:ext cx="1885713" cy="8914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Supervisores(as</a:t>
          </a:r>
          <a:r>
            <a:rPr lang="es-MX" altLang="es-MX" sz="1200" b="0" kern="1200" dirty="0" smtClean="0">
              <a:cs typeface="Arial" charset="0"/>
            </a:rPr>
            <a:t>)</a:t>
          </a:r>
          <a:endParaRPr lang="es-MX" altLang="es-MX" sz="1200" b="0" kern="1200" dirty="0" smtClean="0">
            <a:cs typeface="Arial" charset="0"/>
          </a:endParaRPr>
        </a:p>
      </dsp:txBody>
      <dsp:txXfrm>
        <a:off x="2178727" y="2292104"/>
        <a:ext cx="1885713" cy="891420"/>
      </dsp:txXfrm>
    </dsp:sp>
    <dsp:sp modelId="{30FFB312-E2B7-4DAF-BC4F-35A9624DCD38}">
      <dsp:nvSpPr>
        <dsp:cNvPr id="0" name=""/>
        <dsp:cNvSpPr/>
      </dsp:nvSpPr>
      <dsp:spPr>
        <a:xfrm>
          <a:off x="2065317" y="3416857"/>
          <a:ext cx="2112532" cy="14899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Custodios</a:t>
          </a:r>
          <a:endParaRPr lang="es-MX" altLang="es-MX" sz="1200" b="0" kern="1200" dirty="0" smtClean="0">
            <a:cs typeface="Arial" charset="0"/>
          </a:endParaRPr>
        </a:p>
      </dsp:txBody>
      <dsp:txXfrm>
        <a:off x="2065317" y="3416857"/>
        <a:ext cx="2112532" cy="1489999"/>
      </dsp:txXfrm>
    </dsp:sp>
    <dsp:sp modelId="{0E4A1FB2-B936-4A45-9B17-4DC72B6EC80F}">
      <dsp:nvSpPr>
        <dsp:cNvPr id="0" name=""/>
        <dsp:cNvSpPr/>
      </dsp:nvSpPr>
      <dsp:spPr>
        <a:xfrm>
          <a:off x="4357871" y="1184895"/>
          <a:ext cx="1889889" cy="7559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Jefe(a)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Médicos(as</a:t>
          </a:r>
          <a:r>
            <a:rPr lang="es-MX" altLang="es-MX" sz="1200" b="0" kern="1200" dirty="0" smtClean="0">
              <a:cs typeface="Arial" charset="0"/>
            </a:rPr>
            <a:t>)</a:t>
          </a:r>
          <a:endParaRPr lang="es-MX" altLang="es-MX" sz="1200" b="0" kern="1200" dirty="0" smtClean="0">
            <a:cs typeface="Arial" charset="0"/>
          </a:endParaRPr>
        </a:p>
      </dsp:txBody>
      <dsp:txXfrm>
        <a:off x="4357871" y="1184895"/>
        <a:ext cx="1889889" cy="755957"/>
      </dsp:txXfrm>
    </dsp:sp>
    <dsp:sp modelId="{B651DCB6-AAF6-4973-9416-A5FBDCD184AD}">
      <dsp:nvSpPr>
        <dsp:cNvPr id="0" name=""/>
        <dsp:cNvSpPr/>
      </dsp:nvSpPr>
      <dsp:spPr>
        <a:xfrm>
          <a:off x="4357871" y="2292104"/>
          <a:ext cx="1889889" cy="89142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Médicos(as</a:t>
          </a:r>
          <a:r>
            <a:rPr lang="es-MX" altLang="es-MX" sz="1200" b="0" kern="1200" dirty="0" smtClean="0">
              <a:cs typeface="Arial" charset="0"/>
            </a:rPr>
            <a:t>)</a:t>
          </a:r>
          <a:endParaRPr lang="es-MX" altLang="es-MX" sz="1200" b="0" kern="1200" dirty="0" smtClean="0">
            <a:cs typeface="Arial" charset="0"/>
          </a:endParaRPr>
        </a:p>
      </dsp:txBody>
      <dsp:txXfrm>
        <a:off x="4357871" y="2292104"/>
        <a:ext cx="1889889" cy="8914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D5241-42ED-482D-AB3A-BC762C02BF26}" type="datetimeFigureOut">
              <a:rPr lang="es-MX" smtClean="0"/>
              <a:t>02/06/2022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93B4A-09DE-4849-A0C3-2012F2A5FB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6176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4E6EA-C79F-4A5E-8CD1-81C82923E6B6}" type="datetimeFigureOut">
              <a:rPr lang="es-MX" smtClean="0"/>
              <a:t>02/06/2022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DF6DA-2C97-45F8-9D0A-5E7B2D9898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7980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123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695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30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087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331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451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34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02/06/2022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4369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02/06/2022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290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02/06/2022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9159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02/06/2022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9778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02/06/2022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7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26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02/06/2022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6020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02/06/2022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7182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02/06/2022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8528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02/06/2022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8960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02/06/2022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0131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02/06/2022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3529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02/06/2022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0376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02/06/2022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7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02/06/2022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6957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02/06/2022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3009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02/06/2022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42320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02/06/2022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15869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02/06/2022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07929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02/06/2022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49729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02/06/2022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469342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02/06/2022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41672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02/06/2022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574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02/06/2022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06973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02/06/2022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94160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02/06/2022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695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02/06/2022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157232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pPr/>
              <a:t>02/06/2022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423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02/06/2022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8677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02/06/2022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431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02/06/2022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1749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02/06/2022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019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02/06/2022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968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02/06/2022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45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E3C7B-4540-4A45-90B9-5A35105A55A3}" type="datetimeFigureOut">
              <a:rPr lang="es-ES" smtClean="0"/>
              <a:t>02/06/2022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62" y="142659"/>
            <a:ext cx="2232000" cy="103355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000" y="1"/>
            <a:ext cx="54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3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329D6-C7B0-4B99-ADE9-FC50A65EDF59}" type="datetimeFigureOut">
              <a:rPr lang="es-MX" smtClean="0"/>
              <a:t>02/06/2022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1" y="146252"/>
            <a:ext cx="2232000" cy="103355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7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9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E3C7B-4540-4A45-90B9-5A35105A55A3}" type="datetimeFigureOut">
              <a:rPr lang="es-ES" smtClean="0"/>
              <a:pPr/>
              <a:t>02/06/2022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42107-F375-9E47-A768-6371A998336C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1" y="14625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5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2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254310"/>
            <a:ext cx="8064500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5400" b="1" i="0" u="none" strike="noStrike" kern="1200" cap="none" spc="-15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Secretaría </a:t>
            </a:r>
            <a:r>
              <a:rPr kumimoji="0" lang="es-ES_tradnl" sz="54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 Seguridad y Protección a la Ciudadanía</a:t>
            </a:r>
            <a:endParaRPr kumimoji="0" lang="es-ES" sz="5400" b="1" i="0" u="none" strike="noStrike" kern="1200" cap="none" spc="-15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621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14074418"/>
              </p:ext>
            </p:extLst>
          </p:nvPr>
        </p:nvGraphicFramePr>
        <p:xfrm>
          <a:off x="2608246" y="1451591"/>
          <a:ext cx="3927508" cy="4812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Policía de Monterrey de </a:t>
            </a:r>
            <a:r>
              <a:rPr lang="es-ES_tradnl" sz="3200" dirty="0" smtClean="0">
                <a:solidFill>
                  <a:prstClr val="black"/>
                </a:solidFill>
              </a:rPr>
              <a:t>Proximidad</a:t>
            </a:r>
          </a:p>
          <a:p>
            <a:pPr lvl="0">
              <a:defRPr/>
            </a:pPr>
            <a:r>
              <a:rPr lang="es-ES_tradnl" sz="2400" dirty="0" smtClean="0">
                <a:solidFill>
                  <a:prstClr val="black"/>
                </a:solidFill>
              </a:rPr>
              <a:t>Guardia Interna</a:t>
            </a:r>
            <a:endParaRPr lang="es-ES_tradnl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84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89431824"/>
              </p:ext>
            </p:extLst>
          </p:nvPr>
        </p:nvGraphicFramePr>
        <p:xfrm>
          <a:off x="2416415" y="2181495"/>
          <a:ext cx="4311169" cy="2724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Jefatura de Armería</a:t>
            </a:r>
            <a:endParaRPr kumimoji="0" lang="es-ES" sz="2400" b="1" i="0" u="none" strike="noStrike" kern="1400" cap="none" spc="-1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675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Área Operativa</a:t>
            </a:r>
            <a:endParaRPr kumimoji="0" lang="es-ES" sz="2400" b="1" i="0" u="none" strike="noStrike" kern="1400" cap="none" spc="-1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625028530"/>
              </p:ext>
            </p:extLst>
          </p:nvPr>
        </p:nvGraphicFramePr>
        <p:xfrm>
          <a:off x="325415" y="1072037"/>
          <a:ext cx="8476609" cy="548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623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Área </a:t>
            </a:r>
            <a:r>
              <a:rPr kumimoji="0" lang="es-MX" altLang="es-MX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 </a:t>
            </a:r>
            <a:r>
              <a:rPr kumimoji="0" lang="es-MX" altLang="es-MX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Reclusorios</a:t>
            </a:r>
            <a:endParaRPr kumimoji="0" lang="es-ES" sz="2400" b="1" i="0" u="none" strike="noStrike" kern="1400" cap="none" spc="-1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321730102"/>
              </p:ext>
            </p:extLst>
          </p:nvPr>
        </p:nvGraphicFramePr>
        <p:xfrm>
          <a:off x="1558759" y="1568809"/>
          <a:ext cx="6247761" cy="4984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804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Área de Grupos de Apoyo</a:t>
            </a:r>
            <a:endParaRPr kumimoji="0" lang="es-ES" sz="2400" b="1" i="0" u="none" strike="noStrike" kern="1400" cap="none" spc="-15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146646941"/>
              </p:ext>
            </p:extLst>
          </p:nvPr>
        </p:nvGraphicFramePr>
        <p:xfrm>
          <a:off x="1712422" y="1413162"/>
          <a:ext cx="5719157" cy="4639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310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50101"/>
            <a:ext cx="804469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Policía de Monterrey de Reacción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311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23998837"/>
              </p:ext>
            </p:extLst>
          </p:nvPr>
        </p:nvGraphicFramePr>
        <p:xfrm>
          <a:off x="2296138" y="1427160"/>
          <a:ext cx="4551723" cy="3950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</a:t>
            </a:r>
            <a:r>
              <a:rPr lang="es-ES_tradnl" sz="3500" dirty="0" smtClean="0">
                <a:solidFill>
                  <a:prstClr val="black"/>
                </a:solidFill>
              </a:rPr>
              <a:t> de Monterrey de Reacción</a:t>
            </a:r>
            <a:endParaRPr kumimoji="0" lang="es-ES_tradnl" sz="3500" b="1" i="0" u="none" strike="noStrike" kern="1400" cap="none" spc="-15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521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267961"/>
            <a:ext cx="8017396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Policía de Monterrey de Investigación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053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29676109"/>
              </p:ext>
            </p:extLst>
          </p:nvPr>
        </p:nvGraphicFramePr>
        <p:xfrm>
          <a:off x="958657" y="1631877"/>
          <a:ext cx="7216352" cy="3950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Policía de Monterrey de Investigación</a:t>
            </a:r>
          </a:p>
        </p:txBody>
      </p:sp>
    </p:spTree>
    <p:extLst>
      <p:ext uri="{BB962C8B-B14F-4D97-AF65-F5344CB8AC3E}">
        <p14:creationId xmlns:p14="http://schemas.microsoft.com/office/powerpoint/2010/main" val="23654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36451"/>
            <a:ext cx="803104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Vialidad y Tránsito de Monterrey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769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05315" y="116632"/>
            <a:ext cx="8229600" cy="1008112"/>
          </a:xfrm>
        </p:spPr>
        <p:txBody>
          <a:bodyPr>
            <a:normAutofit/>
          </a:bodyPr>
          <a:lstStyle/>
          <a:p>
            <a:r>
              <a:rPr lang="es-MX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Secretaría de Seguridad y </a:t>
            </a:r>
            <a:r>
              <a:rPr lang="es-MX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Protección </a:t>
            </a:r>
            <a:br>
              <a:rPr lang="es-MX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MX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a </a:t>
            </a:r>
            <a:r>
              <a:rPr lang="es-MX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la Ciudadanía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7318378"/>
              </p:ext>
            </p:extLst>
          </p:nvPr>
        </p:nvGraphicFramePr>
        <p:xfrm>
          <a:off x="154225" y="620688"/>
          <a:ext cx="8835549" cy="6270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199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50825" y="376811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093629854"/>
              </p:ext>
            </p:extLst>
          </p:nvPr>
        </p:nvGraphicFramePr>
        <p:xfrm>
          <a:off x="1321084" y="1569492"/>
          <a:ext cx="6553478" cy="4934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678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50825" y="376811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Jefatura Administrativa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182828548"/>
              </p:ext>
            </p:extLst>
          </p:nvPr>
        </p:nvGraphicFramePr>
        <p:xfrm>
          <a:off x="3072309" y="2261207"/>
          <a:ext cx="2972606" cy="2736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783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503504623"/>
              </p:ext>
            </p:extLst>
          </p:nvPr>
        </p:nvGraphicFramePr>
        <p:xfrm>
          <a:off x="280242" y="1610437"/>
          <a:ext cx="8583516" cy="5080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250825" y="376811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Coordinación Operativa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70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547743732"/>
              </p:ext>
            </p:extLst>
          </p:nvPr>
        </p:nvGraphicFramePr>
        <p:xfrm>
          <a:off x="2967291" y="1605169"/>
          <a:ext cx="3235225" cy="4739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250825" y="376811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Auxilio Vial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19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Jefatura de Despliegue Operativo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435328281"/>
              </p:ext>
            </p:extLst>
          </p:nvPr>
        </p:nvGraphicFramePr>
        <p:xfrm>
          <a:off x="92626" y="1318625"/>
          <a:ext cx="9000000" cy="5123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6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932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Coordinación de Licencias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583627416"/>
              </p:ext>
            </p:extLst>
          </p:nvPr>
        </p:nvGraphicFramePr>
        <p:xfrm>
          <a:off x="492393" y="1566959"/>
          <a:ext cx="8051106" cy="4879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526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Vialidad y Tránsito de Monterrey</a:t>
            </a:r>
            <a:endParaRPr lang="es-ES" sz="3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Coordinación de Accidentes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26501419"/>
              </p:ext>
            </p:extLst>
          </p:nvPr>
        </p:nvGraphicFramePr>
        <p:xfrm>
          <a:off x="417427" y="1411960"/>
          <a:ext cx="8207957" cy="4853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08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1503685"/>
            <a:ext cx="8044693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Inspección General de Justicia Cívica, Protección a la Ciudadanía y Prevención del Delito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719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390891636"/>
              </p:ext>
            </p:extLst>
          </p:nvPr>
        </p:nvGraphicFramePr>
        <p:xfrm>
          <a:off x="2719216" y="1828799"/>
          <a:ext cx="3708877" cy="3234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2557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2800" kern="1200" dirty="0">
                <a:solidFill>
                  <a:prstClr val="black"/>
                </a:solidFill>
              </a:rPr>
              <a:t>Inspección General de Justicia Cívica, Protección a la Ciudadanía y Prevención del Delito</a:t>
            </a:r>
            <a:endParaRPr lang="es-ES" sz="28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05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36453"/>
            <a:ext cx="8031044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</a:t>
            </a:r>
          </a:p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Protección Civil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622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1899463"/>
            <a:ext cx="8064500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Oficina de la Secretaría de Seguridad y Protección a la Ciudadanía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638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1355" y="219597"/>
            <a:ext cx="7278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de Protección Civil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252009175"/>
              </p:ext>
            </p:extLst>
          </p:nvPr>
        </p:nvGraphicFramePr>
        <p:xfrm>
          <a:off x="397134" y="1524902"/>
          <a:ext cx="8378375" cy="4712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804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1355" y="219597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032730087"/>
              </p:ext>
            </p:extLst>
          </p:nvPr>
        </p:nvGraphicFramePr>
        <p:xfrm>
          <a:off x="1580976" y="1494622"/>
          <a:ext cx="6009997" cy="4968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850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222572014"/>
              </p:ext>
            </p:extLst>
          </p:nvPr>
        </p:nvGraphicFramePr>
        <p:xfrm>
          <a:off x="1532060" y="1632991"/>
          <a:ext cx="6096000" cy="4644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51355" y="219597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lang="es-ES" sz="2400" dirty="0"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76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251104600"/>
              </p:ext>
            </p:extLst>
          </p:nvPr>
        </p:nvGraphicFramePr>
        <p:xfrm>
          <a:off x="928049" y="976840"/>
          <a:ext cx="7283932" cy="5782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51355" y="219597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de Protección Civil</a:t>
            </a:r>
          </a:p>
          <a:p>
            <a:pPr lvl="0" defTabSz="342900">
              <a:defRPr/>
            </a:pPr>
            <a:r>
              <a:rPr lang="es-ES_tradnl" sz="2400" b="1" kern="1400" spc="-113" dirty="0"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lang="es-ES" sz="2400" dirty="0"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07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636057094"/>
              </p:ext>
            </p:extLst>
          </p:nvPr>
        </p:nvGraphicFramePr>
        <p:xfrm>
          <a:off x="955342" y="1990220"/>
          <a:ext cx="7287905" cy="3032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51355" y="219597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Área Jurídica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54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15455981"/>
              </p:ext>
            </p:extLst>
          </p:nvPr>
        </p:nvGraphicFramePr>
        <p:xfrm>
          <a:off x="2109356" y="1271973"/>
          <a:ext cx="4925289" cy="5456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251355" y="219597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de Inspección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20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77206224"/>
              </p:ext>
            </p:extLst>
          </p:nvPr>
        </p:nvGraphicFramePr>
        <p:xfrm>
          <a:off x="2279760" y="1760937"/>
          <a:ext cx="4585064" cy="4775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51355" y="219597"/>
            <a:ext cx="72782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Dirección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Coordinación de Prevención y Administración </a:t>
            </a:r>
            <a:b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</a:b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 Narrow" charset="0"/>
                <a:cs typeface="Arial" panose="020B0604020202020204" pitchFamily="34" charset="0"/>
              </a:rPr>
              <a:t>de Emergencia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66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254305"/>
            <a:ext cx="8044692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Protección Ciudadana y Prevención del Delito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720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841017608"/>
              </p:ext>
            </p:extLst>
          </p:nvPr>
        </p:nvGraphicFramePr>
        <p:xfrm>
          <a:off x="1013196" y="1978928"/>
          <a:ext cx="7120867" cy="3138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7953" y="144051"/>
            <a:ext cx="7170809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Protección Ciudadana y Prevención del Delito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32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3" y="144051"/>
            <a:ext cx="7170809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Protección Ciudadana y Prevención del Delito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Coordinación de Atención Ciudadana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383052793"/>
              </p:ext>
            </p:extLst>
          </p:nvPr>
        </p:nvGraphicFramePr>
        <p:xfrm>
          <a:off x="1471826" y="1574000"/>
          <a:ext cx="6321046" cy="4990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364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"/>
          <p:cNvSpPr txBox="1"/>
          <p:nvPr/>
        </p:nvSpPr>
        <p:spPr bwMode="auto">
          <a:xfrm>
            <a:off x="189693" y="141618"/>
            <a:ext cx="67227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Oficina de la Secretaría de Seguridad y Protección a la Ciudadanía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461578150"/>
              </p:ext>
            </p:extLst>
          </p:nvPr>
        </p:nvGraphicFramePr>
        <p:xfrm>
          <a:off x="1722065" y="1486055"/>
          <a:ext cx="6412001" cy="510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073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3" y="144051"/>
            <a:ext cx="7170809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Protección Ciudadana y Prevención del Delito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Área de Prevención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80802218"/>
              </p:ext>
            </p:extLst>
          </p:nvPr>
        </p:nvGraphicFramePr>
        <p:xfrm>
          <a:off x="393643" y="2115403"/>
          <a:ext cx="8299982" cy="4217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81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3" y="144051"/>
            <a:ext cx="7170809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Protección Ciudadana y Prevención del Delito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Coordinación de Policía Digno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777197996"/>
              </p:ext>
            </p:extLst>
          </p:nvPr>
        </p:nvGraphicFramePr>
        <p:xfrm>
          <a:off x="1676771" y="1995840"/>
          <a:ext cx="5764823" cy="2917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23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3" y="144051"/>
            <a:ext cx="7170809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Protección Ciudadana y Prevención del Delito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Jefatura de Programas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572049707"/>
              </p:ext>
            </p:extLst>
          </p:nvPr>
        </p:nvGraphicFramePr>
        <p:xfrm>
          <a:off x="1676771" y="1995840"/>
          <a:ext cx="5764823" cy="2917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327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1926756"/>
            <a:ext cx="8044692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Justicia Cívica y Consejos Ciudadanos de Seguridad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436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54168464"/>
              </p:ext>
            </p:extLst>
          </p:nvPr>
        </p:nvGraphicFramePr>
        <p:xfrm>
          <a:off x="1409032" y="2006221"/>
          <a:ext cx="6315603" cy="2688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Dirección de Justicia Cívica y Consejos Ciudadanos de Seguridad</a:t>
            </a:r>
            <a:endParaRPr lang="es-ES" sz="32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79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81804358"/>
              </p:ext>
            </p:extLst>
          </p:nvPr>
        </p:nvGraphicFramePr>
        <p:xfrm>
          <a:off x="1409032" y="2006220"/>
          <a:ext cx="6315603" cy="3848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Dirección de Justicia Cívica y Consejos Ciudadanos de </a:t>
            </a:r>
            <a:r>
              <a:rPr lang="es-ES_tradnl" sz="3200" kern="1200" dirty="0" smtClean="0">
                <a:solidFill>
                  <a:prstClr val="black"/>
                </a:solidFill>
              </a:rPr>
              <a:t>Seguridad</a:t>
            </a:r>
          </a:p>
          <a:p>
            <a:pPr lvl="0">
              <a:lnSpc>
                <a:spcPct val="90000"/>
              </a:lnSpc>
              <a:defRPr/>
            </a:pPr>
            <a:r>
              <a:rPr lang="es-ES_tradnl" sz="2400" kern="1200" dirty="0" smtClean="0">
                <a:solidFill>
                  <a:prstClr val="black"/>
                </a:solidFill>
              </a:rPr>
              <a:t>Coordinación de Cultura Cívica</a:t>
            </a:r>
            <a:endParaRPr lang="es-ES" sz="24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22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2254305"/>
            <a:ext cx="8064501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Inspección General de Comando, Inteligencia y Desarrollo Institucional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119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74462308"/>
              </p:ext>
            </p:extLst>
          </p:nvPr>
        </p:nvGraphicFramePr>
        <p:xfrm>
          <a:off x="1286203" y="1754708"/>
          <a:ext cx="6684089" cy="3950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Inspección General de Comando, Inteligencia y Desarrollo Institucional</a:t>
            </a:r>
            <a:endParaRPr lang="es-ES" sz="32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5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08389" y="160680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Inspección General de Comando, Inteligencia y Desarrollo Institucional</a:t>
            </a:r>
            <a:endParaRPr lang="es-ES" sz="3200" kern="1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Coordinación de Asuntos Internos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144959942"/>
              </p:ext>
            </p:extLst>
          </p:nvPr>
        </p:nvGraphicFramePr>
        <p:xfrm>
          <a:off x="1571943" y="1615114"/>
          <a:ext cx="6008024" cy="451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062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86820817"/>
              </p:ext>
            </p:extLst>
          </p:nvPr>
        </p:nvGraphicFramePr>
        <p:xfrm>
          <a:off x="918684" y="1719618"/>
          <a:ext cx="7306632" cy="3838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08389" y="160680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prstClr val="black"/>
                </a:solidFill>
              </a:rPr>
              <a:t>Inspección General de Comando, Inteligencia y Desarrollo Institucional</a:t>
            </a:r>
            <a:endParaRPr lang="es-ES" sz="3200" kern="120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Coordinación de Comunicación Social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78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17573" y="160680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MX" sz="3200" dirty="0">
                <a:solidFill>
                  <a:schemeClr val="tx1"/>
                </a:solidFill>
              </a:rPr>
              <a:t>Oficina de la Secretaría de Seguridad y Protección a la Ciudadanía</a:t>
            </a:r>
          </a:p>
          <a:p>
            <a:pPr lvl="0">
              <a:defRPr/>
            </a:pPr>
            <a:r>
              <a:rPr lang="es-ES_tradnl" sz="2400" dirty="0">
                <a:solidFill>
                  <a:schemeClr val="tx1"/>
                </a:solidFill>
              </a:rPr>
              <a:t>Coordinación Jurídica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14132931"/>
              </p:ext>
            </p:extLst>
          </p:nvPr>
        </p:nvGraphicFramePr>
        <p:xfrm>
          <a:off x="2134292" y="1668344"/>
          <a:ext cx="4880655" cy="4870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204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1877256"/>
            <a:ext cx="8044693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Comando, Control, Comunicaciones </a:t>
            </a:r>
          </a:p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y Cómputo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219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831692912"/>
              </p:ext>
            </p:extLst>
          </p:nvPr>
        </p:nvGraphicFramePr>
        <p:xfrm>
          <a:off x="2122228" y="1972492"/>
          <a:ext cx="4899545" cy="3800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76008" y="43111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</a:t>
            </a:r>
            <a:r>
              <a:rPr lang="es-ES_tradnl" sz="3200" dirty="0" smtClean="0">
                <a:solidFill>
                  <a:schemeClr val="tx1"/>
                </a:solidFill>
              </a:rPr>
              <a:t>Control, Comunicaciones </a:t>
            </a:r>
            <a:r>
              <a:rPr lang="es-ES_tradnl" sz="3200" dirty="0">
                <a:solidFill>
                  <a:schemeClr val="tx1"/>
                </a:solidFill>
              </a:rPr>
              <a:t>y </a:t>
            </a:r>
            <a:r>
              <a:rPr lang="es-ES_tradnl" sz="3200" dirty="0" smtClean="0">
                <a:solidFill>
                  <a:schemeClr val="tx1"/>
                </a:solidFill>
              </a:rPr>
              <a:t>Cómputo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91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</a:t>
            </a:r>
            <a:r>
              <a:rPr lang="es-ES_tradnl" sz="3200" dirty="0" smtClean="0">
                <a:solidFill>
                  <a:schemeClr val="tx1"/>
                </a:solidFill>
              </a:rPr>
              <a:t>Control, Comunicaciones </a:t>
            </a:r>
            <a:r>
              <a:rPr lang="es-ES_tradnl" sz="3200" dirty="0">
                <a:solidFill>
                  <a:schemeClr val="tx1"/>
                </a:solidFill>
              </a:rPr>
              <a:t>y Cómputo </a:t>
            </a:r>
            <a:r>
              <a:rPr lang="es-MX" altLang="es-MX" sz="2400" dirty="0" smtClean="0">
                <a:solidFill>
                  <a:schemeClr val="tx1"/>
                </a:solidFill>
              </a:rPr>
              <a:t>Área General de Radiocomunicación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460432204"/>
              </p:ext>
            </p:extLst>
          </p:nvPr>
        </p:nvGraphicFramePr>
        <p:xfrm>
          <a:off x="768370" y="1616513"/>
          <a:ext cx="7628707" cy="4836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921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chemeClr val="tx1"/>
                </a:solidFill>
              </a:rPr>
              <a:t>Dirección de Comando, Control, Comunicaciones y </a:t>
            </a:r>
            <a:r>
              <a:rPr lang="es-ES_tradnl" sz="3200" dirty="0" smtClean="0">
                <a:solidFill>
                  <a:schemeClr val="tx1"/>
                </a:solidFill>
              </a:rPr>
              <a:t>Cómputo</a:t>
            </a: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Coordinación de Monitoreo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12098678"/>
              </p:ext>
            </p:extLst>
          </p:nvPr>
        </p:nvGraphicFramePr>
        <p:xfrm>
          <a:off x="2667176" y="1399106"/>
          <a:ext cx="4060196" cy="5393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399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2663743"/>
            <a:ext cx="8064501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Análisis e Inteligencia Policial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318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00542438"/>
              </p:ext>
            </p:extLst>
          </p:nvPr>
        </p:nvGraphicFramePr>
        <p:xfrm>
          <a:off x="1476539" y="1344385"/>
          <a:ext cx="6190921" cy="4585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76008" y="43111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Análisis e Inteligencia Policial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21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Análisis e Inteligencia Policial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Coordinación de Análisis y Estadística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816546321"/>
              </p:ext>
            </p:extLst>
          </p:nvPr>
        </p:nvGraphicFramePr>
        <p:xfrm>
          <a:off x="2423886" y="1730142"/>
          <a:ext cx="4296228" cy="4711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745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43111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de Análisis e Inteligencia Policial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Coordinación de Tecnología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602067154"/>
              </p:ext>
            </p:extLst>
          </p:nvPr>
        </p:nvGraphicFramePr>
        <p:xfrm>
          <a:off x="418573" y="1978924"/>
          <a:ext cx="8326326" cy="4094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101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49" y="2286691"/>
            <a:ext cx="8064501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Desarrollo Institucional y Carrera Policial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777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805074622"/>
              </p:ext>
            </p:extLst>
          </p:nvPr>
        </p:nvGraphicFramePr>
        <p:xfrm>
          <a:off x="1310185" y="1702982"/>
          <a:ext cx="6523629" cy="4288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26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50101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Inspección General de Operación Policial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910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916380591"/>
              </p:ext>
            </p:extLst>
          </p:nvPr>
        </p:nvGraphicFramePr>
        <p:xfrm>
          <a:off x="2626371" y="2005043"/>
          <a:ext cx="3891257" cy="4066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4588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Área de Servicio Profesional de Carrera Policial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96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30796209"/>
              </p:ext>
            </p:extLst>
          </p:nvPr>
        </p:nvGraphicFramePr>
        <p:xfrm>
          <a:off x="1917881" y="1993938"/>
          <a:ext cx="5308237" cy="4233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4588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Coordinación de Formación Inicial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22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868879752"/>
              </p:ext>
            </p:extLst>
          </p:nvPr>
        </p:nvGraphicFramePr>
        <p:xfrm>
          <a:off x="3518553" y="2024741"/>
          <a:ext cx="2117974" cy="3612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14345" y="144056"/>
            <a:ext cx="6823306" cy="14588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600" dirty="0">
                <a:solidFill>
                  <a:schemeClr val="tx1"/>
                </a:solidFill>
              </a:rPr>
              <a:t>Dirección de Desarrollo Institucional y Carrera Policial</a:t>
            </a:r>
            <a:endParaRPr lang="es-ES" sz="3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_tradnl" sz="2400" dirty="0" smtClean="0">
                <a:solidFill>
                  <a:schemeClr val="tx1"/>
                </a:solidFill>
              </a:rPr>
              <a:t>Área de Formación Física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05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36451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Administrativa y Enlace Municipal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690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834655051"/>
              </p:ext>
            </p:extLst>
          </p:nvPr>
        </p:nvGraphicFramePr>
        <p:xfrm>
          <a:off x="459660" y="1487603"/>
          <a:ext cx="8253265" cy="4449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76008" y="144056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02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sz="2400" dirty="0" smtClean="0">
                <a:solidFill>
                  <a:schemeClr val="tx1"/>
                </a:solidFill>
              </a:rPr>
              <a:t>Área de cocina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153041628"/>
              </p:ext>
            </p:extLst>
          </p:nvPr>
        </p:nvGraphicFramePr>
        <p:xfrm>
          <a:off x="3411799" y="1667369"/>
          <a:ext cx="2320402" cy="3807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772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Coordinación de FORTASEG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346501289"/>
              </p:ext>
            </p:extLst>
          </p:nvPr>
        </p:nvGraphicFramePr>
        <p:xfrm>
          <a:off x="1310181" y="1787860"/>
          <a:ext cx="6414450" cy="4503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535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Coordinación de Recursos Financieros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188896603"/>
              </p:ext>
            </p:extLst>
          </p:nvPr>
        </p:nvGraphicFramePr>
        <p:xfrm>
          <a:off x="2047587" y="2033515"/>
          <a:ext cx="5156444" cy="4148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556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Coordinación de Recursos Humanos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918627982"/>
              </p:ext>
            </p:extLst>
          </p:nvPr>
        </p:nvGraphicFramePr>
        <p:xfrm>
          <a:off x="1536545" y="1610435"/>
          <a:ext cx="6133499" cy="5038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209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Coordinación de Recursos Materiales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019285062"/>
              </p:ext>
            </p:extLst>
          </p:nvPr>
        </p:nvGraphicFramePr>
        <p:xfrm>
          <a:off x="526820" y="1705972"/>
          <a:ext cx="8090361" cy="3657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11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230259666"/>
              </p:ext>
            </p:extLst>
          </p:nvPr>
        </p:nvGraphicFramePr>
        <p:xfrm>
          <a:off x="876762" y="2129056"/>
          <a:ext cx="7366482" cy="408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7578" y="160680"/>
            <a:ext cx="682330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5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Inspección General de Operación Policial</a:t>
            </a:r>
          </a:p>
        </p:txBody>
      </p:sp>
    </p:spTree>
    <p:extLst>
      <p:ext uri="{BB962C8B-B14F-4D97-AF65-F5344CB8AC3E}">
        <p14:creationId xmlns:p14="http://schemas.microsoft.com/office/powerpoint/2010/main" val="192913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Jefatura de Mantenimiento Vehicular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86524279"/>
              </p:ext>
            </p:extLst>
          </p:nvPr>
        </p:nvGraphicFramePr>
        <p:xfrm>
          <a:off x="1510913" y="2126713"/>
          <a:ext cx="6122174" cy="3189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383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Área de Mantenimiento de Edificios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882102586"/>
              </p:ext>
            </p:extLst>
          </p:nvPr>
        </p:nvGraphicFramePr>
        <p:xfrm>
          <a:off x="332764" y="1424737"/>
          <a:ext cx="8617180" cy="4858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895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chemeClr val="tx1"/>
                </a:solidFill>
              </a:rPr>
              <a:t>Jefatura de Patrimonio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022736059"/>
              </p:ext>
            </p:extLst>
          </p:nvPr>
        </p:nvGraphicFramePr>
        <p:xfrm>
          <a:off x="2133819" y="1870787"/>
          <a:ext cx="4876362" cy="3380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95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chemeClr val="tx1"/>
                </a:solidFill>
              </a:rPr>
              <a:t>Dirección Administrativa y Enlace Municipal</a:t>
            </a:r>
            <a:endParaRPr lang="es-E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sz="2400" dirty="0" smtClean="0">
                <a:solidFill>
                  <a:schemeClr val="tx1"/>
                </a:solidFill>
              </a:rPr>
              <a:t>Jefatura de Almacén</a:t>
            </a:r>
            <a:endParaRPr lang="es-ES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744126614"/>
              </p:ext>
            </p:extLst>
          </p:nvPr>
        </p:nvGraphicFramePr>
        <p:xfrm>
          <a:off x="2050271" y="2151997"/>
          <a:ext cx="5030931" cy="3184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366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9750" y="2650101"/>
            <a:ext cx="804469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5400" b="1" spc="-15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Dirección de Policía de Monterrey de Proximidad</a:t>
            </a:r>
            <a:endParaRPr lang="es-ES" sz="5400" b="1" spc="-15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676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11612799"/>
              </p:ext>
            </p:extLst>
          </p:nvPr>
        </p:nvGraphicFramePr>
        <p:xfrm>
          <a:off x="557348" y="1651181"/>
          <a:ext cx="8051075" cy="4109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144056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prstClr val="black"/>
                </a:solidFill>
              </a:rPr>
              <a:t>Dirección de Policía de Monterrey de Proximidad</a:t>
            </a:r>
          </a:p>
        </p:txBody>
      </p:sp>
    </p:spTree>
    <p:extLst>
      <p:ext uri="{BB962C8B-B14F-4D97-AF65-F5344CB8AC3E}">
        <p14:creationId xmlns:p14="http://schemas.microsoft.com/office/powerpoint/2010/main" val="333534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21902</TotalTime>
  <Words>2139</Words>
  <Application>Microsoft Office PowerPoint</Application>
  <PresentationFormat>Presentación en pantalla (4:3)</PresentationFormat>
  <Paragraphs>580</Paragraphs>
  <Slides>73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73</vt:i4>
      </vt:variant>
    </vt:vector>
  </HeadingPairs>
  <TitlesOfParts>
    <vt:vector size="81" baseType="lpstr">
      <vt:lpstr>MS Gothic</vt:lpstr>
      <vt:lpstr>Arial</vt:lpstr>
      <vt:lpstr>Arial Narrow</vt:lpstr>
      <vt:lpstr>Calibri</vt:lpstr>
      <vt:lpstr>Calibri Light</vt:lpstr>
      <vt:lpstr>Tema de Office</vt:lpstr>
      <vt:lpstr>Diseño personalizado</vt:lpstr>
      <vt:lpstr>1_Tema de Office</vt:lpstr>
      <vt:lpstr>Presentación de PowerPoint</vt:lpstr>
      <vt:lpstr>Secretaría de Seguridad y Protección  a la Ciudadanía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jACINTO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melendez</dc:creator>
  <cp:lastModifiedBy>Amanda Nohemi Lopez Ortiz</cp:lastModifiedBy>
  <cp:revision>1127</cp:revision>
  <cp:lastPrinted>2022-06-02T15:58:44Z</cp:lastPrinted>
  <dcterms:created xsi:type="dcterms:W3CDTF">2015-12-30T00:24:58Z</dcterms:created>
  <dcterms:modified xsi:type="dcterms:W3CDTF">2022-06-02T16:42:10Z</dcterms:modified>
</cp:coreProperties>
</file>