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1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2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3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4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5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6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7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8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8"/>
  </p:notesMasterIdLst>
  <p:handoutMasterIdLst>
    <p:handoutMasterId r:id="rId99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25" r:id="rId19"/>
    <p:sldId id="426" r:id="rId20"/>
    <p:sldId id="427" r:id="rId21"/>
    <p:sldId id="430" r:id="rId22"/>
    <p:sldId id="432" r:id="rId23"/>
    <p:sldId id="433" r:id="rId24"/>
    <p:sldId id="434" r:id="rId25"/>
    <p:sldId id="435" r:id="rId26"/>
    <p:sldId id="468" r:id="rId27"/>
    <p:sldId id="360" r:id="rId28"/>
    <p:sldId id="361" r:id="rId29"/>
    <p:sldId id="406" r:id="rId30"/>
    <p:sldId id="362" r:id="rId31"/>
    <p:sldId id="417" r:id="rId32"/>
    <p:sldId id="452" r:id="rId33"/>
    <p:sldId id="410" r:id="rId34"/>
    <p:sldId id="368" r:id="rId35"/>
    <p:sldId id="485" r:id="rId36"/>
    <p:sldId id="484" r:id="rId37"/>
    <p:sldId id="483" r:id="rId38"/>
    <p:sldId id="482" r:id="rId39"/>
    <p:sldId id="459" r:id="rId40"/>
    <p:sldId id="463" r:id="rId41"/>
    <p:sldId id="436" r:id="rId42"/>
    <p:sldId id="437" r:id="rId43"/>
    <p:sldId id="381" r:id="rId44"/>
    <p:sldId id="382" r:id="rId45"/>
    <p:sldId id="456" r:id="rId46"/>
    <p:sldId id="464" r:id="rId47"/>
    <p:sldId id="408" r:id="rId48"/>
    <p:sldId id="487" r:id="rId49"/>
    <p:sldId id="454" r:id="rId50"/>
    <p:sldId id="449" r:id="rId51"/>
    <p:sldId id="457" r:id="rId52"/>
    <p:sldId id="461" r:id="rId53"/>
    <p:sldId id="462" r:id="rId54"/>
    <p:sldId id="451" r:id="rId55"/>
    <p:sldId id="350" r:id="rId56"/>
    <p:sldId id="376" r:id="rId57"/>
    <p:sldId id="488" r:id="rId58"/>
    <p:sldId id="387" r:id="rId59"/>
    <p:sldId id="379" r:id="rId60"/>
    <p:sldId id="477" r:id="rId61"/>
    <p:sldId id="344" r:id="rId62"/>
    <p:sldId id="345" r:id="rId63"/>
    <p:sldId id="346" r:id="rId64"/>
    <p:sldId id="348" r:id="rId65"/>
    <p:sldId id="438" r:id="rId66"/>
    <p:sldId id="439" r:id="rId67"/>
    <p:sldId id="440" r:id="rId68"/>
    <p:sldId id="441" r:id="rId69"/>
    <p:sldId id="442" r:id="rId70"/>
    <p:sldId id="486" r:id="rId71"/>
    <p:sldId id="443" r:id="rId72"/>
    <p:sldId id="444" r:id="rId73"/>
    <p:sldId id="445" r:id="rId74"/>
    <p:sldId id="369" r:id="rId75"/>
    <p:sldId id="370" r:id="rId76"/>
    <p:sldId id="371" r:id="rId77"/>
    <p:sldId id="372" r:id="rId78"/>
    <p:sldId id="374" r:id="rId79"/>
    <p:sldId id="339" r:id="rId80"/>
    <p:sldId id="397" r:id="rId81"/>
    <p:sldId id="396" r:id="rId82"/>
    <p:sldId id="470" r:id="rId83"/>
    <p:sldId id="340" r:id="rId84"/>
    <p:sldId id="341" r:id="rId85"/>
    <p:sldId id="342" r:id="rId86"/>
    <p:sldId id="402" r:id="rId87"/>
    <p:sldId id="401" r:id="rId88"/>
    <p:sldId id="404" r:id="rId89"/>
    <p:sldId id="405" r:id="rId90"/>
    <p:sldId id="415" r:id="rId91"/>
    <p:sldId id="480" r:id="rId92"/>
    <p:sldId id="471" r:id="rId93"/>
    <p:sldId id="472" r:id="rId94"/>
    <p:sldId id="473" r:id="rId95"/>
    <p:sldId id="474" r:id="rId96"/>
    <p:sldId id="475" r:id="rId9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68" y="102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8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4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4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1F6C00F-25FF-430B-A5AC-B804CA2E694A}" srcId="{1A675F25-FDD3-4EF3-8931-B68E61D4CC89}" destId="{8EF1AE02-DB8E-4F29-8374-F4500CACA8FA}" srcOrd="7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6" destOrd="0" presId="urn:microsoft.com/office/officeart/2005/8/layout/orgChart1"/>
    <dgm:cxn modelId="{7F25E840-C66C-41FC-822F-7B351DB50192}" type="presParOf" srcId="{AA52DF43-9C27-4229-B65B-693091F35EE0}" destId="{55E8B588-63AB-4DA0-8FDA-DC0D7C7781FB}" srcOrd="7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/>
            <a:t>Jefe(a) de </a:t>
          </a:r>
          <a:r>
            <a:rPr lang="es-MX" altLang="es-MX" sz="1200" dirty="0" smtClean="0"/>
            <a:t>Armería</a:t>
          </a:r>
          <a:endParaRPr lang="es-MX" altLang="es-MX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la Zona </a:t>
          </a:r>
          <a:r>
            <a:rPr lang="es-MX" altLang="es-MX" sz="1200" dirty="0" smtClean="0"/>
            <a:t>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4662" custScaleY="115730" custLinFactNeighborY="-3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64827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191633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Grupos de </a:t>
          </a:r>
          <a:r>
            <a:rPr lang="es-MX" altLang="es-MX" sz="1200" dirty="0" smtClean="0"/>
            <a:t>Apoyo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2do(a).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3ro(a)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3062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88A719A0-A16C-459E-996E-B922F301EDBE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6310DF10-672E-429A-B5E1-B2E9FC32DF03}" type="parTrans" cxnId="{7E434669-5B9E-42AC-81DD-91CDD5DA261C}">
      <dgm:prSet/>
      <dgm:spPr/>
      <dgm:t>
        <a:bodyPr/>
        <a:lstStyle/>
        <a:p>
          <a:endParaRPr lang="es-ES" sz="1200"/>
        </a:p>
      </dgm:t>
    </dgm:pt>
    <dgm:pt modelId="{E75160D0-49A5-45B0-8B00-4DCB2587A202}" type="sibTrans" cxnId="{7E434669-5B9E-42AC-81DD-91CDD5DA261C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Coordinador(a) de Investigaciones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Instructores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-41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4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4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73B563BF-F151-4A54-A0AA-D9DB305D9B39}" type="pres">
      <dgm:prSet presAssocID="{67EF36E5-A8BA-40A1-8C07-88FF1D295A4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</dgm:pt>
    <dgm:pt modelId="{06EE8D41-185E-43FD-981F-6BA2DE413443}" type="pres">
      <dgm:prSet presAssocID="{CB469A19-F31F-4429-9262-8BF51CBC5522}" presName="rootComposite" presStyleCnt="0"/>
      <dgm:spPr/>
    </dgm:pt>
    <dgm:pt modelId="{81733EB2-BAD0-4DA0-84E8-8997DFD7D374}" type="pres">
      <dgm:prSet presAssocID="{CB469A19-F31F-4429-9262-8BF51CBC5522}" presName="rootText" presStyleLbl="node2" presStyleIdx="2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4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</dgm:pt>
    <dgm:pt modelId="{56E9AB82-B939-47DD-BF00-24D03CEFACB5}" type="pres">
      <dgm:prSet presAssocID="{CB469A19-F31F-4429-9262-8BF51CBC5522}" presName="hierChild5" presStyleCnt="0"/>
      <dgm:spPr/>
    </dgm:pt>
    <dgm:pt modelId="{D548B88F-8A37-4519-9345-1AEC88B1C770}" type="pres">
      <dgm:prSet presAssocID="{6310DF10-672E-429A-B5E1-B2E9FC32DF0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1195766-380D-471E-9753-1440039B82D7}" type="pres">
      <dgm:prSet presAssocID="{88A719A0-A16C-459E-996E-B922F301EDBE}" presName="hierRoot2" presStyleCnt="0">
        <dgm:presLayoutVars>
          <dgm:hierBranch val="init"/>
        </dgm:presLayoutVars>
      </dgm:prSet>
      <dgm:spPr/>
    </dgm:pt>
    <dgm:pt modelId="{E2472650-FE79-46B9-ADFD-5592D47D2C4B}" type="pres">
      <dgm:prSet presAssocID="{88A719A0-A16C-459E-996E-B922F301EDBE}" presName="rootComposite" presStyleCnt="0"/>
      <dgm:spPr/>
    </dgm:pt>
    <dgm:pt modelId="{9E1D5649-7688-4E78-A526-43FEFDA3B26F}" type="pres">
      <dgm:prSet presAssocID="{88A719A0-A16C-459E-996E-B922F301EDBE}" presName="rootText" presStyleLbl="node2" presStyleIdx="3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823ED1-40A4-47E8-B635-89EF831CB939}" type="pres">
      <dgm:prSet presAssocID="{88A719A0-A16C-459E-996E-B922F301EDB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715D57E-DDB2-4C47-82A9-737F231B542A}" type="pres">
      <dgm:prSet presAssocID="{88A719A0-A16C-459E-996E-B922F301EDBE}" presName="hierChild4" presStyleCnt="0"/>
      <dgm:spPr/>
    </dgm:pt>
    <dgm:pt modelId="{A2796679-E5A2-466F-BCB9-77723D3699B9}" type="pres">
      <dgm:prSet presAssocID="{88A719A0-A16C-459E-996E-B922F301ED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BC77E60-8140-4BFC-B3FA-EB05336A1F4D}" type="presOf" srcId="{CB469A19-F31F-4429-9262-8BF51CBC5522}" destId="{5DC5C0E1-711E-44D9-AAE0-2B4B2CE4C31A}" srcOrd="1" destOrd="0" presId="urn:microsoft.com/office/officeart/2005/8/layout/orgChart1"/>
    <dgm:cxn modelId="{DA79D230-301C-4A5A-A4FC-364C43096DC4}" type="presOf" srcId="{67EF36E5-A8BA-40A1-8C07-88FF1D295A42}" destId="{73B563BF-F151-4A54-A0AA-D9DB305D9B39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D5646DF-0AE7-4FCC-9718-6D36A6122C0C}" type="presOf" srcId="{CB469A19-F31F-4429-9262-8BF51CBC5522}" destId="{81733EB2-BAD0-4DA0-84E8-8997DFD7D374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2BBE1A6A-F5A1-4863-AF19-5F711B251D7F}" type="presOf" srcId="{6310DF10-672E-429A-B5E1-B2E9FC32DF03}" destId="{D548B88F-8A37-4519-9345-1AEC88B1C77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E37D1CD-CC48-4213-BED0-FE68803DAE61}" type="presOf" srcId="{B78B4247-FABD-447A-82BA-FE3E89F90285}" destId="{48F0B15B-52EE-486F-849E-AE2F3ECE890F}" srcOrd="0" destOrd="0" presId="urn:microsoft.com/office/officeart/2005/8/layout/orgChart1"/>
    <dgm:cxn modelId="{6F1D3649-B261-4E50-87BC-00B7F028194F}" type="presOf" srcId="{88A719A0-A16C-459E-996E-B922F301EDBE}" destId="{9E1D5649-7688-4E78-A526-43FEFDA3B26F}" srcOrd="0" destOrd="0" presId="urn:microsoft.com/office/officeart/2005/8/layout/orgChart1"/>
    <dgm:cxn modelId="{7E434669-5B9E-42AC-81DD-91CDD5DA261C}" srcId="{9DEA55C1-E59C-4B5B-90DC-1D0B54C2B20C}" destId="{88A719A0-A16C-459E-996E-B922F301EDBE}" srcOrd="3" destOrd="0" parTransId="{6310DF10-672E-429A-B5E1-B2E9FC32DF03}" sibTransId="{E75160D0-49A5-45B0-8B00-4DCB2587A202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7EA9AE-3587-45FE-AAB8-F80E6323F2B7}" type="presOf" srcId="{EB19E18C-87D0-4805-8DF5-EE97035D08F2}" destId="{986000F7-0343-4B29-816C-1BDC66B1F84D}" srcOrd="0" destOrd="0" presId="urn:microsoft.com/office/officeart/2005/8/layout/orgChart1"/>
    <dgm:cxn modelId="{A21F1B40-AFBB-42CC-BFD2-02CF852EACB6}" type="presOf" srcId="{B78B4247-FABD-447A-82BA-FE3E89F90285}" destId="{2FB45EA9-B70E-45A4-83DE-70C4AEABA5ED}" srcOrd="1" destOrd="0" presId="urn:microsoft.com/office/officeart/2005/8/layout/orgChart1"/>
    <dgm:cxn modelId="{2388DD34-D434-4B4D-A10A-D7620E26B345}" type="presOf" srcId="{88A719A0-A16C-459E-996E-B922F301EDBE}" destId="{51823ED1-40A4-47E8-B635-89EF831CB939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3E8CEDAF-BE1C-4661-9B6F-B7B0CF5CF6E3}" type="presParOf" srcId="{05E8A0F8-8F4A-4D16-B455-9B21EE5D83FA}" destId="{986000F7-0343-4B29-816C-1BDC66B1F84D}" srcOrd="2" destOrd="0" presId="urn:microsoft.com/office/officeart/2005/8/layout/orgChart1"/>
    <dgm:cxn modelId="{C6538F4D-CBE2-4100-8102-F3386E6979D7}" type="presParOf" srcId="{05E8A0F8-8F4A-4D16-B455-9B21EE5D83FA}" destId="{62D3D7B2-178C-42B8-B3F1-7FC678959C08}" srcOrd="3" destOrd="0" presId="urn:microsoft.com/office/officeart/2005/8/layout/orgChart1"/>
    <dgm:cxn modelId="{9FC4195E-315E-4A61-8266-F6940033F493}" type="presParOf" srcId="{62D3D7B2-178C-42B8-B3F1-7FC678959C08}" destId="{45972AEE-108A-4C3D-896F-65B60E7B1A23}" srcOrd="0" destOrd="0" presId="urn:microsoft.com/office/officeart/2005/8/layout/orgChart1"/>
    <dgm:cxn modelId="{44A508D2-3615-4BFF-94C0-45740DF69D61}" type="presParOf" srcId="{45972AEE-108A-4C3D-896F-65B60E7B1A23}" destId="{48F0B15B-52EE-486F-849E-AE2F3ECE890F}" srcOrd="0" destOrd="0" presId="urn:microsoft.com/office/officeart/2005/8/layout/orgChart1"/>
    <dgm:cxn modelId="{54531363-81D2-4AEA-9CFF-EF1663ED1EC6}" type="presParOf" srcId="{45972AEE-108A-4C3D-896F-65B60E7B1A23}" destId="{2FB45EA9-B70E-45A4-83DE-70C4AEABA5ED}" srcOrd="1" destOrd="0" presId="urn:microsoft.com/office/officeart/2005/8/layout/orgChart1"/>
    <dgm:cxn modelId="{BA2076E4-1D03-438C-9B9F-10942C1DF109}" type="presParOf" srcId="{62D3D7B2-178C-42B8-B3F1-7FC678959C08}" destId="{2B0BEB10-2E68-415A-84AE-E2FE2070C03B}" srcOrd="1" destOrd="0" presId="urn:microsoft.com/office/officeart/2005/8/layout/orgChart1"/>
    <dgm:cxn modelId="{6E80C3F8-BB08-4EEA-BBF4-6CCCB7AA12D9}" type="presParOf" srcId="{62D3D7B2-178C-42B8-B3F1-7FC678959C08}" destId="{3F703556-D2D0-4103-81F0-DEB73636968E}" srcOrd="2" destOrd="0" presId="urn:microsoft.com/office/officeart/2005/8/layout/orgChart1"/>
    <dgm:cxn modelId="{70633319-581D-4F47-96F9-A23127776825}" type="presParOf" srcId="{05E8A0F8-8F4A-4D16-B455-9B21EE5D83FA}" destId="{73B563BF-F151-4A54-A0AA-D9DB305D9B39}" srcOrd="4" destOrd="0" presId="urn:microsoft.com/office/officeart/2005/8/layout/orgChart1"/>
    <dgm:cxn modelId="{2EC81EE5-64F3-410E-A9C5-BE3AFBBE134D}" type="presParOf" srcId="{05E8A0F8-8F4A-4D16-B455-9B21EE5D83FA}" destId="{62EDABDA-7211-4A45-9DBB-EB81956C646B}" srcOrd="5" destOrd="0" presId="urn:microsoft.com/office/officeart/2005/8/layout/orgChart1"/>
    <dgm:cxn modelId="{C5F5C440-9D10-40CE-8D69-379680D904E0}" type="presParOf" srcId="{62EDABDA-7211-4A45-9DBB-EB81956C646B}" destId="{06EE8D41-185E-43FD-981F-6BA2DE413443}" srcOrd="0" destOrd="0" presId="urn:microsoft.com/office/officeart/2005/8/layout/orgChart1"/>
    <dgm:cxn modelId="{8F4843AA-BA9F-45E3-9142-9A5736014FF5}" type="presParOf" srcId="{06EE8D41-185E-43FD-981F-6BA2DE413443}" destId="{81733EB2-BAD0-4DA0-84E8-8997DFD7D374}" srcOrd="0" destOrd="0" presId="urn:microsoft.com/office/officeart/2005/8/layout/orgChart1"/>
    <dgm:cxn modelId="{98F643C4-2942-423B-84D4-6072216B8E9D}" type="presParOf" srcId="{06EE8D41-185E-43FD-981F-6BA2DE413443}" destId="{5DC5C0E1-711E-44D9-AAE0-2B4B2CE4C31A}" srcOrd="1" destOrd="0" presId="urn:microsoft.com/office/officeart/2005/8/layout/orgChart1"/>
    <dgm:cxn modelId="{BE741624-F224-436C-A89B-AABEB76CCCD2}" type="presParOf" srcId="{62EDABDA-7211-4A45-9DBB-EB81956C646B}" destId="{7EC7E3DE-6823-4EB8-BAAD-6EECA669C9B5}" srcOrd="1" destOrd="0" presId="urn:microsoft.com/office/officeart/2005/8/layout/orgChart1"/>
    <dgm:cxn modelId="{090E9A42-F675-40A5-A81E-F3A0DAF20073}" type="presParOf" srcId="{62EDABDA-7211-4A45-9DBB-EB81956C646B}" destId="{56E9AB82-B939-47DD-BF00-24D03CEFACB5}" srcOrd="2" destOrd="0" presId="urn:microsoft.com/office/officeart/2005/8/layout/orgChart1"/>
    <dgm:cxn modelId="{55A8E057-72B4-48AD-A30C-DEC8B102BC45}" type="presParOf" srcId="{05E8A0F8-8F4A-4D16-B455-9B21EE5D83FA}" destId="{D548B88F-8A37-4519-9345-1AEC88B1C770}" srcOrd="6" destOrd="0" presId="urn:microsoft.com/office/officeart/2005/8/layout/orgChart1"/>
    <dgm:cxn modelId="{A571C5B1-C72F-4BDF-B674-0EE52B6AC23A}" type="presParOf" srcId="{05E8A0F8-8F4A-4D16-B455-9B21EE5D83FA}" destId="{A1195766-380D-471E-9753-1440039B82D7}" srcOrd="7" destOrd="0" presId="urn:microsoft.com/office/officeart/2005/8/layout/orgChart1"/>
    <dgm:cxn modelId="{657B8ADD-CBA7-4F44-864F-CC2D532D62F2}" type="presParOf" srcId="{A1195766-380D-471E-9753-1440039B82D7}" destId="{E2472650-FE79-46B9-ADFD-5592D47D2C4B}" srcOrd="0" destOrd="0" presId="urn:microsoft.com/office/officeart/2005/8/layout/orgChart1"/>
    <dgm:cxn modelId="{E9DF61AD-AED8-4D04-9C06-8678805676B0}" type="presParOf" srcId="{E2472650-FE79-46B9-ADFD-5592D47D2C4B}" destId="{9E1D5649-7688-4E78-A526-43FEFDA3B26F}" srcOrd="0" destOrd="0" presId="urn:microsoft.com/office/officeart/2005/8/layout/orgChart1"/>
    <dgm:cxn modelId="{6FBA3337-43CD-4F4B-A505-71D1EBC45454}" type="presParOf" srcId="{E2472650-FE79-46B9-ADFD-5592D47D2C4B}" destId="{51823ED1-40A4-47E8-B635-89EF831CB939}" srcOrd="1" destOrd="0" presId="urn:microsoft.com/office/officeart/2005/8/layout/orgChart1"/>
    <dgm:cxn modelId="{BF282883-5DD0-40D6-B7C8-BCB6583CCF10}" type="presParOf" srcId="{A1195766-380D-471E-9753-1440039B82D7}" destId="{A715D57E-DDB2-4C47-82A9-737F231B542A}" srcOrd="1" destOrd="0" presId="urn:microsoft.com/office/officeart/2005/8/layout/orgChart1"/>
    <dgm:cxn modelId="{9DF7DA49-7D64-4EBD-A4B7-202560DA6109}" type="presParOf" srcId="{A1195766-380D-471E-9753-1440039B82D7}" destId="{A2796679-E5A2-466F-BCB9-77723D3699B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Investigaciones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</a:p>
        <a:p>
          <a:r>
            <a:rPr lang="es-MX" sz="1200" b="0" i="0" u="none" dirty="0" smtClean="0"/>
            <a:t>Policía </a:t>
          </a:r>
          <a:r>
            <a:rPr lang="es-MX" sz="1200" b="0" i="0" u="none" dirty="0" smtClean="0"/>
            <a:t>2do(a)</a:t>
          </a:r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  <a:p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Y="-34070" custLinFactNeighborX="-2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1" custScaleX="159246" custScaleY="25832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1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Jefe(a) Administrativo(a)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</a:t>
          </a:r>
          <a:r>
            <a:rPr lang="es-MX" sz="1200" dirty="0" smtClean="0"/>
            <a:t>)</a:t>
          </a:r>
          <a:endParaRPr 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 sz="1200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 sz="1200"/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E4AA2E74-1E12-4C17-82AB-A099BF0D5F4A}" type="pres">
      <dgm:prSet presAssocID="{F059A4B7-342E-47A7-9D9E-4133DC8D425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3" presStyleIdx="0" presStyleCnt="1" custScaleX="131836" custScaleY="105469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24C42F7B-4950-419E-B7BA-31778391E1EC}" type="presOf" srcId="{F059A4B7-342E-47A7-9D9E-4133DC8D4254}" destId="{E4AA2E74-1E12-4C17-82AB-A099BF0D5F4A}" srcOrd="0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158B93B4-C336-492B-BE51-5E2D2A70D4FE}" type="presOf" srcId="{83785726-5A3C-49FC-9E2E-3A2437BEF58C}" destId="{4B403542-CD33-4FF9-AECD-DA493B9486C6}" srcOrd="0" destOrd="0" presId="urn:microsoft.com/office/officeart/2005/8/layout/orgChart1"/>
    <dgm:cxn modelId="{C25F6CC9-7D23-47CF-A0DF-719A4317CBE2}" srcId="{12AE14D0-27D7-40F2-A1C2-C7F51F5026A7}" destId="{83785726-5A3C-49FC-9E2E-3A2437BEF58C}" srcOrd="0" destOrd="0" parTransId="{F059A4B7-342E-47A7-9D9E-4133DC8D4254}" sibTransId="{9B2C4382-3778-49A5-89DE-8B03C67CCC9D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E7905AAD-BEFA-4755-AD59-6061A0D70072}" type="presOf" srcId="{83785726-5A3C-49FC-9E2E-3A2437BEF58C}" destId="{77F89E96-0BA2-455F-AA85-B3644BE699DD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72E41E71-8E94-4F08-9CB6-03E7E1F046A8}" type="presParOf" srcId="{17BEF8F9-B316-4B27-BDDB-31B4D251E6B3}" destId="{E4AA2E74-1E12-4C17-82AB-A099BF0D5F4A}" srcOrd="0" destOrd="0" presId="urn:microsoft.com/office/officeart/2005/8/layout/orgChart1"/>
    <dgm:cxn modelId="{7297DB43-23E6-4223-9FEC-12428F2A5EED}" type="presParOf" srcId="{17BEF8F9-B316-4B27-BDDB-31B4D251E6B3}" destId="{104E94BD-57DE-4262-A363-B0CD97B5EABA}" srcOrd="1" destOrd="0" presId="urn:microsoft.com/office/officeart/2005/8/layout/orgChart1"/>
    <dgm:cxn modelId="{2F22FE39-810A-4053-8A47-6DC11C2D1C1A}" type="presParOf" srcId="{104E94BD-57DE-4262-A363-B0CD97B5EABA}" destId="{189829C1-7934-4A7B-8314-311B43B9488A}" srcOrd="0" destOrd="0" presId="urn:microsoft.com/office/officeart/2005/8/layout/orgChart1"/>
    <dgm:cxn modelId="{76F37939-EAAE-49D7-838E-9BF97C499366}" type="presParOf" srcId="{189829C1-7934-4A7B-8314-311B43B9488A}" destId="{4B403542-CD33-4FF9-AECD-DA493B9486C6}" srcOrd="0" destOrd="0" presId="urn:microsoft.com/office/officeart/2005/8/layout/orgChart1"/>
    <dgm:cxn modelId="{AAA15EF2-C761-4CCB-988D-6B2559F8F237}" type="presParOf" srcId="{189829C1-7934-4A7B-8314-311B43B9488A}" destId="{77F89E96-0BA2-455F-AA85-B3644BE699DD}" srcOrd="1" destOrd="0" presId="urn:microsoft.com/office/officeart/2005/8/layout/orgChart1"/>
    <dgm:cxn modelId="{062AAEFE-0492-4DB7-B312-48489127423C}" type="presParOf" srcId="{104E94BD-57DE-4262-A363-B0CD97B5EABA}" destId="{40F71CA2-2DED-44C4-9702-36D3E9BFBF8C}" srcOrd="1" destOrd="0" presId="urn:microsoft.com/office/officeart/2005/8/layout/orgChart1"/>
    <dgm:cxn modelId="{F76C45A9-5B34-4DE6-883A-6EABA8624B85}" type="presParOf" srcId="{104E94BD-57DE-4262-A363-B0CD97B5EABA}" destId="{DD549BE9-B1C9-4182-981C-A492D2983581}" srcOrd="2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>
              <a:cs typeface="Arial" panose="020B0604020202020204" pitchFamily="34" charset="0"/>
            </a:rPr>
            <a:t>Secretario(a) </a:t>
          </a:r>
          <a:br>
            <a:rPr lang="es-MX" altLang="es-MX" sz="1200" b="0" dirty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</a:t>
          </a:r>
        </a:p>
        <a:p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Área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  <a:r>
            <a:rPr lang="es-MX" sz="1200" b="0" i="0" u="none" dirty="0"/>
            <a:t>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</a:t>
          </a:r>
          <a:r>
            <a:rPr lang="es-MX" altLang="es-MX" sz="1200" dirty="0" smtClean="0"/>
            <a:t>Vial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Inspectores(as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</a:t>
          </a:r>
          <a:r>
            <a:rPr lang="es-MX" sz="1200" dirty="0"/>
            <a:t>as</a:t>
          </a:r>
          <a:r>
            <a:rPr lang="es-MX" sz="1200" dirty="0" smtClean="0"/>
            <a:t>)</a:t>
          </a:r>
          <a:endParaRPr lang="es-ES" sz="1200" dirty="0"/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Grupos de Apoyo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err="1"/>
            <a:t>Oficial</a:t>
          </a:r>
          <a:r>
            <a:rPr lang="fr-FR" altLang="es-MX" sz="1200" dirty="0"/>
            <a:t> </a:t>
          </a:r>
          <a:r>
            <a:rPr lang="fr-FR" altLang="es-MX" sz="1200" dirty="0" err="1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7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2" custScaleX="146801" custScaleY="109052" custLinFactNeighborX="-13631" custLinFactNeighborY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2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Vial</a:t>
          </a:r>
        </a:p>
        <a:p>
          <a:r>
            <a:rPr lang="es-ES" sz="1200" dirty="0"/>
            <a:t>103920</a:t>
          </a:r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Atención y Orientación a el(la) Ciudadano(a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072FA77F-07B2-4E5F-B0A6-2EE3502E10B2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23DE7804-44B7-4E07-906D-27FD199D258D}" type="parTrans" cxnId="{2B3CFEB7-463F-40E6-87FB-1DF3BD27FF66}">
      <dgm:prSet/>
      <dgm:spPr/>
      <dgm:t>
        <a:bodyPr/>
        <a:lstStyle/>
        <a:p>
          <a:endParaRPr lang="es-ES" sz="1200"/>
        </a:p>
      </dgm:t>
    </dgm:pt>
    <dgm:pt modelId="{7E1B23DF-9C38-4A61-B5BA-06B01E5F929E}" type="sibTrans" cxnId="{2B3CFEB7-463F-40E6-87FB-1DF3BD27FF6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5" custScaleX="145130" custScaleY="259073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5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5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5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5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5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5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5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FAEA70BC-BBE0-4107-8B9D-B29153FFE365}" type="pres">
      <dgm:prSet presAssocID="{23DE7804-44B7-4E07-906D-27FD199D258D}" presName="Name48" presStyleLbl="parChTrans1D3" presStyleIdx="4" presStyleCnt="5"/>
      <dgm:spPr/>
      <dgm:t>
        <a:bodyPr/>
        <a:lstStyle/>
        <a:p>
          <a:endParaRPr lang="es-ES"/>
        </a:p>
      </dgm:t>
    </dgm:pt>
    <dgm:pt modelId="{0AFAA132-C98D-490F-8525-88C3A71F9F7E}" type="pres">
      <dgm:prSet presAssocID="{072FA77F-07B2-4E5F-B0A6-2EE3502E10B2}" presName="hierRoot2" presStyleCnt="0">
        <dgm:presLayoutVars>
          <dgm:hierBranch val="hang"/>
        </dgm:presLayoutVars>
      </dgm:prSet>
      <dgm:spPr/>
    </dgm:pt>
    <dgm:pt modelId="{A23617D4-D1BF-40E0-850E-1ACA148EDAAA}" type="pres">
      <dgm:prSet presAssocID="{072FA77F-07B2-4E5F-B0A6-2EE3502E10B2}" presName="rootComposite" presStyleCnt="0"/>
      <dgm:spPr/>
    </dgm:pt>
    <dgm:pt modelId="{43946CFA-6485-4C6C-9EE1-A43B84F1EC61}" type="pres">
      <dgm:prSet presAssocID="{072FA77F-07B2-4E5F-B0A6-2EE3502E10B2}" presName="rootText" presStyleLbl="node3" presStyleIdx="4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27F85-DC87-4E2A-BE2A-37021782DFC5}" type="pres">
      <dgm:prSet presAssocID="{072FA77F-07B2-4E5F-B0A6-2EE3502E10B2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39B0FF-4AA1-4201-A470-3C2B6BC93C01}" type="pres">
      <dgm:prSet presAssocID="{072FA77F-07B2-4E5F-B0A6-2EE3502E10B2}" presName="hierChild4" presStyleCnt="0"/>
      <dgm:spPr/>
    </dgm:pt>
    <dgm:pt modelId="{6D559A99-485A-4D5A-AE01-7B896665E7E7}" type="pres">
      <dgm:prSet presAssocID="{072FA77F-07B2-4E5F-B0A6-2EE3502E10B2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469139F-5D08-4A13-AB33-871B8211A46E}" type="presOf" srcId="{072FA77F-07B2-4E5F-B0A6-2EE3502E10B2}" destId="{43946CFA-6485-4C6C-9EE1-A43B84F1EC6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2B3CFEB7-463F-40E6-87FB-1DF3BD27FF66}" srcId="{1EC82BA6-23DF-4097-BDA4-A9E15E1AA085}" destId="{072FA77F-07B2-4E5F-B0A6-2EE3502E10B2}" srcOrd="2" destOrd="0" parTransId="{23DE7804-44B7-4E07-906D-27FD199D258D}" sibTransId="{7E1B23DF-9C38-4A61-B5BA-06B01E5F929E}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9898784-5642-4085-AB1C-3C0E1F66C414}" type="presOf" srcId="{23DE7804-44B7-4E07-906D-27FD199D258D}" destId="{FAEA70BC-BBE0-4107-8B9D-B29153FFE36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DB5C892-381B-46A3-97E9-9FDFE7A0068C}" type="presOf" srcId="{072FA77F-07B2-4E5F-B0A6-2EE3502E10B2}" destId="{F8F27F85-DC87-4E2A-BE2A-37021782DFC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ED103EE4-38A0-4813-AEFC-AA0EEDB0030D}" type="presParOf" srcId="{1BCAF68B-E9F7-45FE-BD5D-38A0F4E02AAC}" destId="{FAEA70BC-BBE0-4107-8B9D-B29153FFE365}" srcOrd="4" destOrd="0" presId="urn:microsoft.com/office/officeart/2005/8/layout/orgChart1"/>
    <dgm:cxn modelId="{0A8625B8-A478-455B-BCE3-B9F0432AEA69}" type="presParOf" srcId="{1BCAF68B-E9F7-45FE-BD5D-38A0F4E02AAC}" destId="{0AFAA132-C98D-490F-8525-88C3A71F9F7E}" srcOrd="5" destOrd="0" presId="urn:microsoft.com/office/officeart/2005/8/layout/orgChart1"/>
    <dgm:cxn modelId="{18E4ED4B-A3EB-487C-A0C1-A91915D0E85D}" type="presParOf" srcId="{0AFAA132-C98D-490F-8525-88C3A71F9F7E}" destId="{A23617D4-D1BF-40E0-850E-1ACA148EDAAA}" srcOrd="0" destOrd="0" presId="urn:microsoft.com/office/officeart/2005/8/layout/orgChart1"/>
    <dgm:cxn modelId="{AB12CD91-DDDA-47E1-87E3-5E981D4438AF}" type="presParOf" srcId="{A23617D4-D1BF-40E0-850E-1ACA148EDAAA}" destId="{43946CFA-6485-4C6C-9EE1-A43B84F1EC61}" srcOrd="0" destOrd="0" presId="urn:microsoft.com/office/officeart/2005/8/layout/orgChart1"/>
    <dgm:cxn modelId="{60878AAC-0094-4927-B87F-5BAAE7B097F1}" type="presParOf" srcId="{A23617D4-D1BF-40E0-850E-1ACA148EDAAA}" destId="{F8F27F85-DC87-4E2A-BE2A-37021782DFC5}" srcOrd="1" destOrd="0" presId="urn:microsoft.com/office/officeart/2005/8/layout/orgChart1"/>
    <dgm:cxn modelId="{39A03D0D-62E5-4FED-89BE-52BEF41F013C}" type="presParOf" srcId="{0AFAA132-C98D-490F-8525-88C3A71F9F7E}" destId="{4739B0FF-4AA1-4201-A470-3C2B6BC93C01}" srcOrd="1" destOrd="0" presId="urn:microsoft.com/office/officeart/2005/8/layout/orgChart1"/>
    <dgm:cxn modelId="{53F40619-0904-4CB0-B899-A4CDC436CAF9}" type="presParOf" srcId="{0AFAA132-C98D-490F-8525-88C3A71F9F7E}" destId="{6D559A99-485A-4D5A-AE01-7B896665E7E7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 smtClean="0"/>
            <a:t>Área de </a:t>
          </a:r>
          <a:br>
            <a:rPr lang="es-MX" altLang="es-MX" sz="1200" dirty="0" smtClean="0"/>
          </a:br>
          <a:r>
            <a:rPr lang="es-MX" altLang="es-MX" sz="1200" dirty="0" smtClean="0"/>
            <a:t>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 smtClean="0"/>
            <a:t>Jefe(a) de Control Vehicular</a:t>
          </a:r>
          <a:endParaRPr lang="es-MX" altLang="es-MX" sz="1200" dirty="0"/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 smtClean="0"/>
            <a:t>Jefe(a) de Control de 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 smtClean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  <a:r>
            <a:rPr lang="es-MX" altLang="es-MX" sz="1200" b="0" dirty="0">
              <a:cs typeface="Arial" panose="020B0604020202020204" pitchFamily="34" charset="0"/>
            </a:rPr>
            <a:t>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</a:t>
          </a:r>
          <a:r>
            <a:rPr lang="es-ES" sz="1200" dirty="0"/>
            <a:t>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Estadísticas</a:t>
          </a:r>
          <a:endParaRPr lang="es-ES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  <a:br>
            <a:rPr lang="es-MX" altLang="es-MX" sz="1200" dirty="0" smtClean="0"/>
          </a:br>
          <a:r>
            <a:rPr lang="es-MX" altLang="es-MX" sz="1200" dirty="0" smtClean="0"/>
            <a:t>Auxiliar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Telefonista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337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EFEA1F2-05CB-4FD8-A45E-52581DB0E4C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Observatorio</a:t>
          </a:r>
          <a:endParaRPr lang="es-ES" sz="1200" dirty="0"/>
        </a:p>
      </dgm:t>
    </dgm:pt>
    <dgm:pt modelId="{992B69B8-7F6D-4E8D-AC95-376E5D3B8D2F}" type="parTrans" cxnId="{DD4C7EC5-27ED-473F-B831-B9480BCEB485}">
      <dgm:prSet/>
      <dgm:spPr/>
      <dgm:t>
        <a:bodyPr/>
        <a:lstStyle/>
        <a:p>
          <a:endParaRPr lang="es-ES" sz="1200"/>
        </a:p>
      </dgm:t>
    </dgm:pt>
    <dgm:pt modelId="{02560E0E-7768-4BCE-8843-7B9401033809}" type="sibTrans" cxnId="{DD4C7EC5-27ED-473F-B831-B9480BCEB485}">
      <dgm:prSet/>
      <dgm:spPr/>
      <dgm:t>
        <a:bodyPr/>
        <a:lstStyle/>
        <a:p>
          <a:endParaRPr lang="es-ES" sz="1200"/>
        </a:p>
      </dgm:t>
    </dgm:pt>
    <dgm:pt modelId="{85A49918-A090-47A6-902F-20293CAF9C7F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E68B06A1-1177-44E8-BF83-DB95F7C3B863}" type="parTrans" cxnId="{8A977ED6-E6DD-4AD8-8BF6-0CBD8D351ABC}">
      <dgm:prSet/>
      <dgm:spPr/>
      <dgm:t>
        <a:bodyPr/>
        <a:lstStyle/>
        <a:p>
          <a:endParaRPr lang="es-ES" sz="1200"/>
        </a:p>
      </dgm:t>
    </dgm:pt>
    <dgm:pt modelId="{2BBBFCCD-032C-4614-9CEE-64519C7F569F}" type="sibTrans" cxnId="{8A977ED6-E6DD-4AD8-8BF6-0CBD8D351AB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447B7600-BA9E-4CC2-BA4D-0B0DB536F4D5}" type="pres">
      <dgm:prSet presAssocID="{992B69B8-7F6D-4E8D-AC95-376E5D3B8D2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582BC58-4FE1-4354-A905-86955BD0522E}" type="pres">
      <dgm:prSet presAssocID="{9EFEA1F2-05CB-4FD8-A45E-52581DB0E4C8}" presName="hierRoot2" presStyleCnt="0">
        <dgm:presLayoutVars>
          <dgm:hierBranch/>
        </dgm:presLayoutVars>
      </dgm:prSet>
      <dgm:spPr/>
    </dgm:pt>
    <dgm:pt modelId="{09810EA9-3C55-4E1D-ABC3-A3380275338F}" type="pres">
      <dgm:prSet presAssocID="{9EFEA1F2-05CB-4FD8-A45E-52581DB0E4C8}" presName="rootComposite" presStyleCnt="0"/>
      <dgm:spPr/>
    </dgm:pt>
    <dgm:pt modelId="{7385BC59-55F2-49F4-80EE-DB961E2789A1}" type="pres">
      <dgm:prSet presAssocID="{9EFEA1F2-05CB-4FD8-A45E-52581DB0E4C8}" presName="rootText" presStyleLbl="node2" presStyleIdx="0" presStyleCnt="2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24F1-4C9F-4287-A570-4E7E96EE5957}" type="pres">
      <dgm:prSet presAssocID="{9EFEA1F2-05CB-4FD8-A45E-52581DB0E4C8}" presName="rootConnector" presStyleLbl="node2" presStyleIdx="0" presStyleCnt="2"/>
      <dgm:spPr/>
      <dgm:t>
        <a:bodyPr/>
        <a:lstStyle/>
        <a:p>
          <a:endParaRPr lang="es-ES"/>
        </a:p>
      </dgm:t>
    </dgm:pt>
    <dgm:pt modelId="{1A6298D5-0127-4845-8894-B39C5B4B79AC}" type="pres">
      <dgm:prSet presAssocID="{9EFEA1F2-05CB-4FD8-A45E-52581DB0E4C8}" presName="hierChild4" presStyleCnt="0"/>
      <dgm:spPr/>
    </dgm:pt>
    <dgm:pt modelId="{2CAFA414-097E-487A-85F2-E67F56F9F78D}" type="pres">
      <dgm:prSet presAssocID="{E68B06A1-1177-44E8-BF83-DB95F7C3B86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1CB5BFE-CC2A-47A9-A66B-A1835762F10C}" type="pres">
      <dgm:prSet presAssocID="{85A49918-A090-47A6-902F-20293CAF9C7F}" presName="hierRoot2" presStyleCnt="0">
        <dgm:presLayoutVars>
          <dgm:hierBranch/>
        </dgm:presLayoutVars>
      </dgm:prSet>
      <dgm:spPr/>
    </dgm:pt>
    <dgm:pt modelId="{3755E7FD-9D46-4434-AB66-1E9FEAA8B4DE}" type="pres">
      <dgm:prSet presAssocID="{85A49918-A090-47A6-902F-20293CAF9C7F}" presName="rootComposite" presStyleCnt="0"/>
      <dgm:spPr/>
    </dgm:pt>
    <dgm:pt modelId="{14F8E410-B38C-406B-9D37-196A2110CCA4}" type="pres">
      <dgm:prSet presAssocID="{85A49918-A090-47A6-902F-20293CAF9C7F}" presName="rootText" presStyleLbl="node3" presStyleIdx="0" presStyleCnt="1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3F00A4-526F-4D57-B762-F91292449946}" type="pres">
      <dgm:prSet presAssocID="{85A49918-A090-47A6-902F-20293CAF9C7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6AC54A2-E7CD-4D4F-88E0-6916CD0DAAD3}" type="pres">
      <dgm:prSet presAssocID="{85A49918-A090-47A6-902F-20293CAF9C7F}" presName="hierChild4" presStyleCnt="0"/>
      <dgm:spPr/>
    </dgm:pt>
    <dgm:pt modelId="{5F1DF890-DD49-451C-9988-49F68E94FC83}" type="pres">
      <dgm:prSet presAssocID="{85A49918-A090-47A6-902F-20293CAF9C7F}" presName="hierChild5" presStyleCnt="0"/>
      <dgm:spPr/>
    </dgm:pt>
    <dgm:pt modelId="{3DCB390A-6CD7-4CBE-B1CA-36EFECB78136}" type="pres">
      <dgm:prSet presAssocID="{9EFEA1F2-05CB-4FD8-A45E-52581DB0E4C8}" presName="hierChild5" presStyleCnt="0"/>
      <dgm:spPr/>
    </dgm:pt>
    <dgm:pt modelId="{6010683A-536E-42D5-8542-DC04F9AC4E74}" type="pres">
      <dgm:prSet presAssocID="{01E733E5-6CD0-475A-A0E4-B1B1831E39F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1" presStyleCnt="2" custScaleY="129265" custLinFactNeighborX="-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BBA3A21-EC1C-4658-AACC-F851B4248F4C}" srcId="{9DEA55C1-E59C-4B5B-90DC-1D0B54C2B20C}" destId="{5FCBC522-7667-4F38-883D-6E38D64584EC}" srcOrd="1" destOrd="0" parTransId="{01E733E5-6CD0-475A-A0E4-B1B1831E39F6}" sibTransId="{DA1CF409-6734-4E1D-9EC4-82CEF74356AC}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3604191F-4FDF-4589-8693-919B86144AC9}" type="presOf" srcId="{E68B06A1-1177-44E8-BF83-DB95F7C3B863}" destId="{2CAFA414-097E-487A-85F2-E67F56F9F78D}" srcOrd="0" destOrd="0" presId="urn:microsoft.com/office/officeart/2005/8/layout/orgChart1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4570ED3D-F746-4444-BD80-31E6A3A7FEE3}" type="presOf" srcId="{9EFEA1F2-05CB-4FD8-A45E-52581DB0E4C8}" destId="{829124F1-4C9F-4287-A570-4E7E96EE5957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99D4395E-A398-4261-A2A6-9EC981DBC73E}" type="presOf" srcId="{85A49918-A090-47A6-902F-20293CAF9C7F}" destId="{163F00A4-526F-4D57-B762-F91292449946}" srcOrd="1" destOrd="0" presId="urn:microsoft.com/office/officeart/2005/8/layout/orgChart1"/>
    <dgm:cxn modelId="{8A977ED6-E6DD-4AD8-8BF6-0CBD8D351ABC}" srcId="{9EFEA1F2-05CB-4FD8-A45E-52581DB0E4C8}" destId="{85A49918-A090-47A6-902F-20293CAF9C7F}" srcOrd="0" destOrd="0" parTransId="{E68B06A1-1177-44E8-BF83-DB95F7C3B863}" sibTransId="{2BBBFCCD-032C-4614-9CEE-64519C7F569F}"/>
    <dgm:cxn modelId="{A8876D67-F4AE-4F06-997F-397A85BFF552}" type="presOf" srcId="{85A49918-A090-47A6-902F-20293CAF9C7F}" destId="{14F8E410-B38C-406B-9D37-196A2110CCA4}" srcOrd="0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62D5F06-8908-40C0-AA7E-A8173583F3F2}" type="presOf" srcId="{9EFEA1F2-05CB-4FD8-A45E-52581DB0E4C8}" destId="{7385BC59-55F2-49F4-80EE-DB961E2789A1}" srcOrd="0" destOrd="0" presId="urn:microsoft.com/office/officeart/2005/8/layout/orgChart1"/>
    <dgm:cxn modelId="{E42008A6-01B6-4823-A81A-0ED40C15DCE8}" type="presOf" srcId="{992B69B8-7F6D-4E8D-AC95-376E5D3B8D2F}" destId="{447B7600-BA9E-4CC2-BA4D-0B0DB536F4D5}" srcOrd="0" destOrd="0" presId="urn:microsoft.com/office/officeart/2005/8/layout/orgChart1"/>
    <dgm:cxn modelId="{DD4C7EC5-27ED-473F-B831-B9480BCEB485}" srcId="{9DEA55C1-E59C-4B5B-90DC-1D0B54C2B20C}" destId="{9EFEA1F2-05CB-4FD8-A45E-52581DB0E4C8}" srcOrd="0" destOrd="0" parTransId="{992B69B8-7F6D-4E8D-AC95-376E5D3B8D2F}" sibTransId="{02560E0E-7768-4BCE-8843-7B9401033809}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3961FD74-F9E7-4375-BE73-38441CA09356}" type="presParOf" srcId="{DDC9C811-A712-4FF5-BE05-95DD76DFE40E}" destId="{447B7600-BA9E-4CC2-BA4D-0B0DB536F4D5}" srcOrd="0" destOrd="0" presId="urn:microsoft.com/office/officeart/2005/8/layout/orgChart1"/>
    <dgm:cxn modelId="{F663DAF7-2C90-4A63-836B-9DB11EB47F03}" type="presParOf" srcId="{DDC9C811-A712-4FF5-BE05-95DD76DFE40E}" destId="{2582BC58-4FE1-4354-A905-86955BD0522E}" srcOrd="1" destOrd="0" presId="urn:microsoft.com/office/officeart/2005/8/layout/orgChart1"/>
    <dgm:cxn modelId="{B3539DE5-5B68-404E-80A5-0A90A60CBF5E}" type="presParOf" srcId="{2582BC58-4FE1-4354-A905-86955BD0522E}" destId="{09810EA9-3C55-4E1D-ABC3-A3380275338F}" srcOrd="0" destOrd="0" presId="urn:microsoft.com/office/officeart/2005/8/layout/orgChart1"/>
    <dgm:cxn modelId="{10DB6979-2B06-4832-B811-D33933C1290F}" type="presParOf" srcId="{09810EA9-3C55-4E1D-ABC3-A3380275338F}" destId="{7385BC59-55F2-49F4-80EE-DB961E2789A1}" srcOrd="0" destOrd="0" presId="urn:microsoft.com/office/officeart/2005/8/layout/orgChart1"/>
    <dgm:cxn modelId="{5CDF2ED6-E9E3-4763-BFAC-0E0032BF0019}" type="presParOf" srcId="{09810EA9-3C55-4E1D-ABC3-A3380275338F}" destId="{829124F1-4C9F-4287-A570-4E7E96EE5957}" srcOrd="1" destOrd="0" presId="urn:microsoft.com/office/officeart/2005/8/layout/orgChart1"/>
    <dgm:cxn modelId="{2865CE1F-1BB8-4054-A8A9-86FC06C68C98}" type="presParOf" srcId="{2582BC58-4FE1-4354-A905-86955BD0522E}" destId="{1A6298D5-0127-4845-8894-B39C5B4B79AC}" srcOrd="1" destOrd="0" presId="urn:microsoft.com/office/officeart/2005/8/layout/orgChart1"/>
    <dgm:cxn modelId="{ED7B98FE-2F24-4E27-9A23-3F9AC5E9D56B}" type="presParOf" srcId="{1A6298D5-0127-4845-8894-B39C5B4B79AC}" destId="{2CAFA414-097E-487A-85F2-E67F56F9F78D}" srcOrd="0" destOrd="0" presId="urn:microsoft.com/office/officeart/2005/8/layout/orgChart1"/>
    <dgm:cxn modelId="{28A6236D-C6C8-4C2E-B533-0E3DB50A812C}" type="presParOf" srcId="{1A6298D5-0127-4845-8894-B39C5B4B79AC}" destId="{C1CB5BFE-CC2A-47A9-A66B-A1835762F10C}" srcOrd="1" destOrd="0" presId="urn:microsoft.com/office/officeart/2005/8/layout/orgChart1"/>
    <dgm:cxn modelId="{A40C0197-F6A9-487A-A1AD-09233A0235C5}" type="presParOf" srcId="{C1CB5BFE-CC2A-47A9-A66B-A1835762F10C}" destId="{3755E7FD-9D46-4434-AB66-1E9FEAA8B4DE}" srcOrd="0" destOrd="0" presId="urn:microsoft.com/office/officeart/2005/8/layout/orgChart1"/>
    <dgm:cxn modelId="{8D830493-BAE9-4212-A8CB-EF2345B97726}" type="presParOf" srcId="{3755E7FD-9D46-4434-AB66-1E9FEAA8B4DE}" destId="{14F8E410-B38C-406B-9D37-196A2110CCA4}" srcOrd="0" destOrd="0" presId="urn:microsoft.com/office/officeart/2005/8/layout/orgChart1"/>
    <dgm:cxn modelId="{94FE3BF7-9228-49F6-B009-6984E9AA6DDD}" type="presParOf" srcId="{3755E7FD-9D46-4434-AB66-1E9FEAA8B4DE}" destId="{163F00A4-526F-4D57-B762-F91292449946}" srcOrd="1" destOrd="0" presId="urn:microsoft.com/office/officeart/2005/8/layout/orgChart1"/>
    <dgm:cxn modelId="{4B8CC869-A34A-4B65-AA78-AB2D568BD992}" type="presParOf" srcId="{C1CB5BFE-CC2A-47A9-A66B-A1835762F10C}" destId="{16AC54A2-E7CD-4D4F-88E0-6916CD0DAAD3}" srcOrd="1" destOrd="0" presId="urn:microsoft.com/office/officeart/2005/8/layout/orgChart1"/>
    <dgm:cxn modelId="{556AEB78-4E04-4D7C-969A-6C9188DE5F37}" type="presParOf" srcId="{C1CB5BFE-CC2A-47A9-A66B-A1835762F10C}" destId="{5F1DF890-DD49-451C-9988-49F68E94FC83}" srcOrd="2" destOrd="0" presId="urn:microsoft.com/office/officeart/2005/8/layout/orgChart1"/>
    <dgm:cxn modelId="{F3E91FEC-6693-4B1F-8035-3E7C82D33E27}" type="presParOf" srcId="{2582BC58-4FE1-4354-A905-86955BD0522E}" destId="{3DCB390A-6CD7-4CBE-B1CA-36EFECB78136}" srcOrd="2" destOrd="0" presId="urn:microsoft.com/office/officeart/2005/8/layout/orgChart1"/>
    <dgm:cxn modelId="{B985496E-CCD5-4D3C-B0D7-B7527B12F424}" type="presParOf" srcId="{DDC9C811-A712-4FF5-BE05-95DD76DFE40E}" destId="{6010683A-536E-42D5-8542-DC04F9AC4E74}" srcOrd="2" destOrd="0" presId="urn:microsoft.com/office/officeart/2005/8/layout/orgChart1"/>
    <dgm:cxn modelId="{976154F8-47BD-48B3-9517-5FA106E769FC}" type="presParOf" srcId="{DDC9C811-A712-4FF5-BE05-95DD76DFE40E}" destId="{8B705548-9F70-42F9-A6DA-C4EB25C75310}" srcOrd="3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 smtClean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97375" custLinFactNeighborX="4550" custLinFactNeighborY="-93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2742" custScaleY="73729" custLinFactX="18355" custLinFactNeighborX="100000" custLinFactNeighborY="-8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4F060E4-5D08-43FA-82F6-BA3D3F71B85F}" type="pres">
      <dgm:prSet presAssocID="{53E129BE-908E-4CEC-B5A2-24213036249F}" presName="Name35" presStyleLbl="parChTrans1D2" presStyleIdx="1" presStyleCnt="3"/>
      <dgm:spPr/>
      <dgm:t>
        <a:bodyPr/>
        <a:lstStyle/>
        <a:p>
          <a:endParaRPr lang="es-MX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2" presStyleIdx="1" presStyleCnt="3" custScaleX="92048" custScaleY="102481" custLinFactNeighborX="-61425" custLinFactNeighborY="3815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9D76CB-72FD-49DA-9A9E-E47341841FA4}" type="pres">
      <dgm:prSet presAssocID="{48690F25-F31F-460C-8099-A97018876F00}" presName="rootConnector" presStyleLbl="node2" presStyleIdx="1" presStyleCnt="3"/>
      <dgm:spPr/>
      <dgm:t>
        <a:bodyPr/>
        <a:lstStyle/>
        <a:p>
          <a:endParaRPr lang="es-MX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2" presStyleIdx="2" presStyleCnt="3"/>
      <dgm:spPr/>
      <dgm:t>
        <a:bodyPr/>
        <a:lstStyle/>
        <a:p>
          <a:endParaRPr lang="es-MX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2" presStyleIdx="2" presStyleCnt="3" custScaleX="93179" custScaleY="102112" custLinFactNeighborX="-31762" custLinFactNeighborY="3866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B74BC24-2A91-491F-98AE-40618367158A}" type="pres">
      <dgm:prSet presAssocID="{A35BD882-7467-478A-9189-80A605C1E7FB}" presName="rootConnector" presStyleLbl="node2" presStyleIdx="2" presStyleCnt="3"/>
      <dgm:spPr/>
      <dgm:t>
        <a:bodyPr/>
        <a:lstStyle/>
        <a:p>
          <a:endParaRPr lang="es-MX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E6DBC3C6-675A-464C-814B-BB76614AF014}" type="presOf" srcId="{48690F25-F31F-460C-8099-A97018876F00}" destId="{9A9D76CB-72FD-49DA-9A9E-E47341841FA4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7F90717-9524-4A25-A64A-DF85AE7D89F5}" type="presOf" srcId="{53E129BE-908E-4CEC-B5A2-24213036249F}" destId="{D4F060E4-5D08-43FA-82F6-BA3D3F71B85F}" srcOrd="0" destOrd="0" presId="urn:microsoft.com/office/officeart/2005/8/layout/orgChart1"/>
    <dgm:cxn modelId="{3DBA5ABF-12B7-45A4-94C1-A22D00563316}" type="presOf" srcId="{48690F25-F31F-460C-8099-A97018876F00}" destId="{A7C033D5-2C1D-406C-BA7F-E97ACCA13D4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9EAC310-4061-4C84-8131-A16A9F773CA4}" type="presOf" srcId="{954CC11D-C327-40DF-84EE-B4F133DF4F6F}" destId="{38350B71-F3DE-456D-BA79-C8B3564E9032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80CD1DF2-A119-4EE8-8EF5-D736429DB44A}" srcId="{9DEA55C1-E59C-4B5B-90DC-1D0B54C2B20C}" destId="{48690F25-F31F-460C-8099-A97018876F00}" srcOrd="1" destOrd="0" parTransId="{53E129BE-908E-4CEC-B5A2-24213036249F}" sibTransId="{92BABEF0-EDBD-4B6A-8A5B-E7D4D31ADAC5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1CF847A-876A-4CAF-BF09-085CBA430469}" type="presOf" srcId="{A35BD882-7467-478A-9189-80A605C1E7FB}" destId="{2B74BC24-2A91-491F-98AE-40618367158A}" srcOrd="1" destOrd="0" presId="urn:microsoft.com/office/officeart/2005/8/layout/orgChart1"/>
    <dgm:cxn modelId="{A5937792-7DA1-4BC2-B6C3-5FBE1A41C378}" srcId="{9DEA55C1-E59C-4B5B-90DC-1D0B54C2B20C}" destId="{A35BD882-7467-478A-9189-80A605C1E7FB}" srcOrd="2" destOrd="0" parTransId="{954CC11D-C327-40DF-84EE-B4F133DF4F6F}" sibTransId="{1769C77A-0E43-48EB-9B12-D9577C8379E7}"/>
    <dgm:cxn modelId="{D312864C-3A00-4C57-9E72-44D6255FC201}" type="presOf" srcId="{A35BD882-7467-478A-9189-80A605C1E7FB}" destId="{74A5CF14-2696-4B2E-9CAA-24EA2083AAB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0D01DB9-48BD-4466-A792-A357171C7A51}" type="presParOf" srcId="{05E8A0F8-8F4A-4D16-B455-9B21EE5D83FA}" destId="{D4F060E4-5D08-43FA-82F6-BA3D3F71B85F}" srcOrd="2" destOrd="0" presId="urn:microsoft.com/office/officeart/2005/8/layout/orgChart1"/>
    <dgm:cxn modelId="{FDC9385B-5D46-4963-B173-0B0DF1112BF2}" type="presParOf" srcId="{05E8A0F8-8F4A-4D16-B455-9B21EE5D83FA}" destId="{E1D717B1-8627-4EA5-98A1-1939D86BE5DC}" srcOrd="3" destOrd="0" presId="urn:microsoft.com/office/officeart/2005/8/layout/orgChart1"/>
    <dgm:cxn modelId="{AD3C1C7B-9ACA-4BA5-BD6B-5416281E3D8A}" type="presParOf" srcId="{E1D717B1-8627-4EA5-98A1-1939D86BE5DC}" destId="{479AF447-4816-4BB2-9F9A-A89377638B0D}" srcOrd="0" destOrd="0" presId="urn:microsoft.com/office/officeart/2005/8/layout/orgChart1"/>
    <dgm:cxn modelId="{E8258AD1-C9CC-4452-9C6A-C6D6D9AF374F}" type="presParOf" srcId="{479AF447-4816-4BB2-9F9A-A89377638B0D}" destId="{A7C033D5-2C1D-406C-BA7F-E97ACCA13D49}" srcOrd="0" destOrd="0" presId="urn:microsoft.com/office/officeart/2005/8/layout/orgChart1"/>
    <dgm:cxn modelId="{D5D342F6-C433-4B1A-8991-82D32258053B}" type="presParOf" srcId="{479AF447-4816-4BB2-9F9A-A89377638B0D}" destId="{9A9D76CB-72FD-49DA-9A9E-E47341841FA4}" srcOrd="1" destOrd="0" presId="urn:microsoft.com/office/officeart/2005/8/layout/orgChart1"/>
    <dgm:cxn modelId="{339C6D73-1572-40DB-BE9C-72055F80F184}" type="presParOf" srcId="{E1D717B1-8627-4EA5-98A1-1939D86BE5DC}" destId="{1E8B8CF3-169C-4D41-9B5C-CA3F6C09280D}" srcOrd="1" destOrd="0" presId="urn:microsoft.com/office/officeart/2005/8/layout/orgChart1"/>
    <dgm:cxn modelId="{EBB348AF-F000-473E-A6F8-F05DF5AE61C5}" type="presParOf" srcId="{E1D717B1-8627-4EA5-98A1-1939D86BE5DC}" destId="{A28CF388-EA68-4A12-A913-15388701FEC4}" srcOrd="2" destOrd="0" presId="urn:microsoft.com/office/officeart/2005/8/layout/orgChart1"/>
    <dgm:cxn modelId="{2EA7C765-722E-405A-B973-0325C5FB2977}" type="presParOf" srcId="{05E8A0F8-8F4A-4D16-B455-9B21EE5D83FA}" destId="{38350B71-F3DE-456D-BA79-C8B3564E9032}" srcOrd="4" destOrd="0" presId="urn:microsoft.com/office/officeart/2005/8/layout/orgChart1"/>
    <dgm:cxn modelId="{01E2DAE8-CCA1-4F99-B8C3-DCC606168F8B}" type="presParOf" srcId="{05E8A0F8-8F4A-4D16-B455-9B21EE5D83FA}" destId="{1BA022D8-32E8-4C2C-8AA0-2E96DB11642E}" srcOrd="5" destOrd="0" presId="urn:microsoft.com/office/officeart/2005/8/layout/orgChart1"/>
    <dgm:cxn modelId="{5F5B426E-AAF9-4645-95A0-5C7E268070FB}" type="presParOf" srcId="{1BA022D8-32E8-4C2C-8AA0-2E96DB11642E}" destId="{02570F41-CFBC-48D5-A62C-EFF1B5F97AB0}" srcOrd="0" destOrd="0" presId="urn:microsoft.com/office/officeart/2005/8/layout/orgChart1"/>
    <dgm:cxn modelId="{5F940C16-BC91-4A94-876B-C0B17BDA58B2}" type="presParOf" srcId="{02570F41-CFBC-48D5-A62C-EFF1B5F97AB0}" destId="{74A5CF14-2696-4B2E-9CAA-24EA2083AAB4}" srcOrd="0" destOrd="0" presId="urn:microsoft.com/office/officeart/2005/8/layout/orgChart1"/>
    <dgm:cxn modelId="{8D1EA192-FC7A-4EE7-A964-B8A10FC2FA06}" type="presParOf" srcId="{02570F41-CFBC-48D5-A62C-EFF1B5F97AB0}" destId="{2B74BC24-2A91-491F-98AE-40618367158A}" srcOrd="1" destOrd="0" presId="urn:microsoft.com/office/officeart/2005/8/layout/orgChart1"/>
    <dgm:cxn modelId="{FA44BE7B-631C-4549-9ED0-E56B8AF11ADA}" type="presParOf" srcId="{1BA022D8-32E8-4C2C-8AA0-2E96DB11642E}" destId="{FB8D05ED-C962-4A67-9F7C-733B71B29013}" srcOrd="1" destOrd="0" presId="urn:microsoft.com/office/officeart/2005/8/layout/orgChart1"/>
    <dgm:cxn modelId="{EF69A257-0DD1-4F22-B2C7-C219F5F709EE}" type="presParOf" srcId="{1BA022D8-32E8-4C2C-8AA0-2E96DB11642E}" destId="{C5227BEA-D63C-403F-B169-402D34C5FF4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Programas</a:t>
          </a:r>
          <a:endParaRPr lang="es-MX" altLang="es-MX" sz="1200" dirty="0" smtClean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sz="1200" b="0" i="0" u="none" dirty="0"/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Digna</a:t>
          </a:r>
          <a:endParaRPr lang="es-MX" altLang="es-MX" sz="1200" dirty="0" smtClean="0">
            <a:solidFill>
              <a:schemeClr val="tx1"/>
            </a:solidFill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 smtClean="0">
            <a:latin typeface="+mn-lt"/>
          </a:endParaRPr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EFEA1F2-05CB-4FD8-A45E-52581DB0E4C8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 smtClean="0">
            <a:latin typeface="+mn-lt"/>
          </a:endParaRPr>
        </a:p>
      </dgm:t>
    </dgm:pt>
    <dgm:pt modelId="{992B69B8-7F6D-4E8D-AC95-376E5D3B8D2F}" type="parTrans" cxnId="{DD4C7EC5-27ED-473F-B831-B9480BCEB485}">
      <dgm:prSet/>
      <dgm:spPr/>
      <dgm:t>
        <a:bodyPr/>
        <a:lstStyle/>
        <a:p>
          <a:endParaRPr lang="es-ES" sz="1200"/>
        </a:p>
      </dgm:t>
    </dgm:pt>
    <dgm:pt modelId="{02560E0E-7768-4BCE-8843-7B9401033809}" type="sibTrans" cxnId="{DD4C7EC5-27ED-473F-B831-B9480BCEB485}">
      <dgm:prSet/>
      <dgm:spPr/>
      <dgm:t>
        <a:bodyPr/>
        <a:lstStyle/>
        <a:p>
          <a:endParaRPr lang="es-ES" sz="1200"/>
        </a:p>
      </dgm:t>
    </dgm:pt>
    <dgm:pt modelId="{85A49918-A090-47A6-902F-20293CAF9C7F}">
      <dgm:prSet custT="1"/>
      <dgm:spPr/>
      <dgm:t>
        <a:bodyPr/>
        <a:lstStyle/>
        <a:p>
          <a:r>
            <a:rPr lang="es-MX" sz="1200" dirty="0" smtClean="0"/>
            <a:t>Psicólogo 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E68B06A1-1177-44E8-BF83-DB95F7C3B863}" type="parTrans" cxnId="{8A977ED6-E6DD-4AD8-8BF6-0CBD8D351ABC}">
      <dgm:prSet/>
      <dgm:spPr/>
      <dgm:t>
        <a:bodyPr/>
        <a:lstStyle/>
        <a:p>
          <a:endParaRPr lang="es-ES" sz="1200"/>
        </a:p>
      </dgm:t>
    </dgm:pt>
    <dgm:pt modelId="{2BBBFCCD-032C-4614-9CEE-64519C7F569F}" type="sibTrans" cxnId="{8A977ED6-E6DD-4AD8-8BF6-0CBD8D351AB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447B7600-BA9E-4CC2-BA4D-0B0DB536F4D5}" type="pres">
      <dgm:prSet presAssocID="{992B69B8-7F6D-4E8D-AC95-376E5D3B8D2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582BC58-4FE1-4354-A905-86955BD0522E}" type="pres">
      <dgm:prSet presAssocID="{9EFEA1F2-05CB-4FD8-A45E-52581DB0E4C8}" presName="hierRoot2" presStyleCnt="0">
        <dgm:presLayoutVars>
          <dgm:hierBranch/>
        </dgm:presLayoutVars>
      </dgm:prSet>
      <dgm:spPr/>
    </dgm:pt>
    <dgm:pt modelId="{09810EA9-3C55-4E1D-ABC3-A3380275338F}" type="pres">
      <dgm:prSet presAssocID="{9EFEA1F2-05CB-4FD8-A45E-52581DB0E4C8}" presName="rootComposite" presStyleCnt="0"/>
      <dgm:spPr/>
    </dgm:pt>
    <dgm:pt modelId="{7385BC59-55F2-49F4-80EE-DB961E2789A1}" type="pres">
      <dgm:prSet presAssocID="{9EFEA1F2-05CB-4FD8-A45E-52581DB0E4C8}" presName="rootText" presStyleLbl="node2" presStyleIdx="0" presStyleCnt="2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24F1-4C9F-4287-A570-4E7E96EE5957}" type="pres">
      <dgm:prSet presAssocID="{9EFEA1F2-05CB-4FD8-A45E-52581DB0E4C8}" presName="rootConnector" presStyleLbl="node2" presStyleIdx="0" presStyleCnt="2"/>
      <dgm:spPr/>
      <dgm:t>
        <a:bodyPr/>
        <a:lstStyle/>
        <a:p>
          <a:endParaRPr lang="es-ES"/>
        </a:p>
      </dgm:t>
    </dgm:pt>
    <dgm:pt modelId="{1A6298D5-0127-4845-8894-B39C5B4B79AC}" type="pres">
      <dgm:prSet presAssocID="{9EFEA1F2-05CB-4FD8-A45E-52581DB0E4C8}" presName="hierChild4" presStyleCnt="0"/>
      <dgm:spPr/>
    </dgm:pt>
    <dgm:pt modelId="{2CAFA414-097E-487A-85F2-E67F56F9F78D}" type="pres">
      <dgm:prSet presAssocID="{E68B06A1-1177-44E8-BF83-DB95F7C3B86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1CB5BFE-CC2A-47A9-A66B-A1835762F10C}" type="pres">
      <dgm:prSet presAssocID="{85A49918-A090-47A6-902F-20293CAF9C7F}" presName="hierRoot2" presStyleCnt="0">
        <dgm:presLayoutVars>
          <dgm:hierBranch/>
        </dgm:presLayoutVars>
      </dgm:prSet>
      <dgm:spPr/>
    </dgm:pt>
    <dgm:pt modelId="{3755E7FD-9D46-4434-AB66-1E9FEAA8B4DE}" type="pres">
      <dgm:prSet presAssocID="{85A49918-A090-47A6-902F-20293CAF9C7F}" presName="rootComposite" presStyleCnt="0"/>
      <dgm:spPr/>
    </dgm:pt>
    <dgm:pt modelId="{14F8E410-B38C-406B-9D37-196A2110CCA4}" type="pres">
      <dgm:prSet presAssocID="{85A49918-A090-47A6-902F-20293CAF9C7F}" presName="rootText" presStyleLbl="node3" presStyleIdx="0" presStyleCnt="1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3F00A4-526F-4D57-B762-F91292449946}" type="pres">
      <dgm:prSet presAssocID="{85A49918-A090-47A6-902F-20293CAF9C7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6AC54A2-E7CD-4D4F-88E0-6916CD0DAAD3}" type="pres">
      <dgm:prSet presAssocID="{85A49918-A090-47A6-902F-20293CAF9C7F}" presName="hierChild4" presStyleCnt="0"/>
      <dgm:spPr/>
    </dgm:pt>
    <dgm:pt modelId="{5F1DF890-DD49-451C-9988-49F68E94FC83}" type="pres">
      <dgm:prSet presAssocID="{85A49918-A090-47A6-902F-20293CAF9C7F}" presName="hierChild5" presStyleCnt="0"/>
      <dgm:spPr/>
    </dgm:pt>
    <dgm:pt modelId="{3DCB390A-6CD7-4CBE-B1CA-36EFECB78136}" type="pres">
      <dgm:prSet presAssocID="{9EFEA1F2-05CB-4FD8-A45E-52581DB0E4C8}" presName="hierChild5" presStyleCnt="0"/>
      <dgm:spPr/>
    </dgm:pt>
    <dgm:pt modelId="{6010683A-536E-42D5-8542-DC04F9AC4E74}" type="pres">
      <dgm:prSet presAssocID="{01E733E5-6CD0-475A-A0E4-B1B1831E39F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1" presStyleCnt="2" custScaleY="129265" custLinFactNeighborX="-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5BE7EFC7-1172-479B-8FAE-B082F24F91FB}" type="presOf" srcId="{9EFEA1F2-05CB-4FD8-A45E-52581DB0E4C8}" destId="{7385BC59-55F2-49F4-80EE-DB961E2789A1}" srcOrd="0" destOrd="0" presId="urn:microsoft.com/office/officeart/2005/8/layout/orgChart1"/>
    <dgm:cxn modelId="{B6D433C8-770F-4D8B-86DE-F79F056E3481}" type="presOf" srcId="{01E733E5-6CD0-475A-A0E4-B1B1831E39F6}" destId="{6010683A-536E-42D5-8542-DC04F9AC4E74}" srcOrd="0" destOrd="0" presId="urn:microsoft.com/office/officeart/2005/8/layout/orgChart1"/>
    <dgm:cxn modelId="{6EE88895-6857-4033-8BCD-D5568F8015A1}" type="presOf" srcId="{5FCBC522-7667-4F38-883D-6E38D64584EC}" destId="{DB1BDB3B-AE76-4167-B459-11650CA5B904}" srcOrd="1" destOrd="0" presId="urn:microsoft.com/office/officeart/2005/8/layout/orgChart1"/>
    <dgm:cxn modelId="{78A1B808-9ADC-4E71-9604-FE8BED72B4ED}" type="presOf" srcId="{9EFEA1F2-05CB-4FD8-A45E-52581DB0E4C8}" destId="{829124F1-4C9F-4287-A570-4E7E96EE5957}" srcOrd="1" destOrd="0" presId="urn:microsoft.com/office/officeart/2005/8/layout/orgChart1"/>
    <dgm:cxn modelId="{49965FBB-7EE7-4C5D-BF7D-F5A569C94E68}" type="presOf" srcId="{5FCBC522-7667-4F38-883D-6E38D64584EC}" destId="{64BB09E3-442C-4809-8EF5-E24550CE268F}" srcOrd="0" destOrd="0" presId="urn:microsoft.com/office/officeart/2005/8/layout/orgChart1"/>
    <dgm:cxn modelId="{86CC1230-0609-436E-AD8E-7E2523981620}" type="presOf" srcId="{992B69B8-7F6D-4E8D-AC95-376E5D3B8D2F}" destId="{447B7600-BA9E-4CC2-BA4D-0B0DB536F4D5}" srcOrd="0" destOrd="0" presId="urn:microsoft.com/office/officeart/2005/8/layout/orgChart1"/>
    <dgm:cxn modelId="{78A87D7B-78B1-4F42-BF59-EAE2070F796F}" type="presOf" srcId="{85A49918-A090-47A6-902F-20293CAF9C7F}" destId="{163F00A4-526F-4D57-B762-F91292449946}" srcOrd="1" destOrd="0" presId="urn:microsoft.com/office/officeart/2005/8/layout/orgChart1"/>
    <dgm:cxn modelId="{859A427F-3DBD-47EE-AF03-B8EE5ACD0770}" type="presOf" srcId="{9DEA55C1-E59C-4B5B-90DC-1D0B54C2B20C}" destId="{B6F6EACB-B1BC-4655-B372-FD3F4ED5893E}" srcOrd="0" destOrd="0" presId="urn:microsoft.com/office/officeart/2005/8/layout/orgChart1"/>
    <dgm:cxn modelId="{8A977ED6-E6DD-4AD8-8BF6-0CBD8D351ABC}" srcId="{9EFEA1F2-05CB-4FD8-A45E-52581DB0E4C8}" destId="{85A49918-A090-47A6-902F-20293CAF9C7F}" srcOrd="0" destOrd="0" parTransId="{E68B06A1-1177-44E8-BF83-DB95F7C3B863}" sibTransId="{2BBBFCCD-032C-4614-9CEE-64519C7F569F}"/>
    <dgm:cxn modelId="{07D661E8-0BE8-4EB1-8986-0433808C5F3E}" type="presOf" srcId="{9DEA55C1-E59C-4B5B-90DC-1D0B54C2B20C}" destId="{9C108DEE-D778-4E1C-8D1C-75A631895333}" srcOrd="1" destOrd="0" presId="urn:microsoft.com/office/officeart/2005/8/layout/orgChart1"/>
    <dgm:cxn modelId="{ABBA3A21-EC1C-4658-AACC-F851B4248F4C}" srcId="{9DEA55C1-E59C-4B5B-90DC-1D0B54C2B20C}" destId="{5FCBC522-7667-4F38-883D-6E38D64584EC}" srcOrd="1" destOrd="0" parTransId="{01E733E5-6CD0-475A-A0E4-B1B1831E39F6}" sibTransId="{DA1CF409-6734-4E1D-9EC4-82CEF74356AC}"/>
    <dgm:cxn modelId="{DD4C7EC5-27ED-473F-B831-B9480BCEB485}" srcId="{9DEA55C1-E59C-4B5B-90DC-1D0B54C2B20C}" destId="{9EFEA1F2-05CB-4FD8-A45E-52581DB0E4C8}" srcOrd="0" destOrd="0" parTransId="{992B69B8-7F6D-4E8D-AC95-376E5D3B8D2F}" sibTransId="{02560E0E-7768-4BCE-8843-7B9401033809}"/>
    <dgm:cxn modelId="{DBBFE05B-524C-4C5E-8B12-C659389BF8A4}" type="presOf" srcId="{E68B06A1-1177-44E8-BF83-DB95F7C3B863}" destId="{2CAFA414-097E-487A-85F2-E67F56F9F78D}" srcOrd="0" destOrd="0" presId="urn:microsoft.com/office/officeart/2005/8/layout/orgChart1"/>
    <dgm:cxn modelId="{490E97B1-BDC7-4DC0-988B-D415A2D2AC18}" type="presOf" srcId="{BD3D72B1-EEF6-4EB4-803A-A74A6B419346}" destId="{B3263371-B20E-4D1C-87B0-F232DC5A756C}" srcOrd="0" destOrd="0" presId="urn:microsoft.com/office/officeart/2005/8/layout/orgChart1"/>
    <dgm:cxn modelId="{74A2A45A-EAB7-4B17-AA3E-0EA5F6753AB6}" type="presOf" srcId="{85A49918-A090-47A6-902F-20293CAF9C7F}" destId="{14F8E410-B38C-406B-9D37-196A2110CCA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7746925-3F6D-498F-ADD4-2C6DC01F3B1C}" type="presParOf" srcId="{B3263371-B20E-4D1C-87B0-F232DC5A756C}" destId="{2DC125CB-A128-4731-A858-F06D02CFAE7C}" srcOrd="0" destOrd="0" presId="urn:microsoft.com/office/officeart/2005/8/layout/orgChart1"/>
    <dgm:cxn modelId="{46E09BFB-C083-481E-83CA-E6004263F751}" type="presParOf" srcId="{2DC125CB-A128-4731-A858-F06D02CFAE7C}" destId="{92744119-3287-435F-90F1-C3B26D9F3A0E}" srcOrd="0" destOrd="0" presId="urn:microsoft.com/office/officeart/2005/8/layout/orgChart1"/>
    <dgm:cxn modelId="{E36EE961-0A3D-40E2-9ABD-C9C0C31F7488}" type="presParOf" srcId="{92744119-3287-435F-90F1-C3B26D9F3A0E}" destId="{B6F6EACB-B1BC-4655-B372-FD3F4ED5893E}" srcOrd="0" destOrd="0" presId="urn:microsoft.com/office/officeart/2005/8/layout/orgChart1"/>
    <dgm:cxn modelId="{52C76B4B-CBF1-45B5-9A34-703D5219FCD4}" type="presParOf" srcId="{92744119-3287-435F-90F1-C3B26D9F3A0E}" destId="{9C108DEE-D778-4E1C-8D1C-75A631895333}" srcOrd="1" destOrd="0" presId="urn:microsoft.com/office/officeart/2005/8/layout/orgChart1"/>
    <dgm:cxn modelId="{A5D88F82-830B-4A4C-9AE3-04598809106F}" type="presParOf" srcId="{2DC125CB-A128-4731-A858-F06D02CFAE7C}" destId="{DDC9C811-A712-4FF5-BE05-95DD76DFE40E}" srcOrd="1" destOrd="0" presId="urn:microsoft.com/office/officeart/2005/8/layout/orgChart1"/>
    <dgm:cxn modelId="{00ADD5FF-5844-432D-8958-109AA69CC6E3}" type="presParOf" srcId="{DDC9C811-A712-4FF5-BE05-95DD76DFE40E}" destId="{447B7600-BA9E-4CC2-BA4D-0B0DB536F4D5}" srcOrd="0" destOrd="0" presId="urn:microsoft.com/office/officeart/2005/8/layout/orgChart1"/>
    <dgm:cxn modelId="{BB6355C7-43C2-4674-8F8D-F71C77E04BA6}" type="presParOf" srcId="{DDC9C811-A712-4FF5-BE05-95DD76DFE40E}" destId="{2582BC58-4FE1-4354-A905-86955BD0522E}" srcOrd="1" destOrd="0" presId="urn:microsoft.com/office/officeart/2005/8/layout/orgChart1"/>
    <dgm:cxn modelId="{A0C591AF-86F1-4955-83ED-02ACE0ECCE5F}" type="presParOf" srcId="{2582BC58-4FE1-4354-A905-86955BD0522E}" destId="{09810EA9-3C55-4E1D-ABC3-A3380275338F}" srcOrd="0" destOrd="0" presId="urn:microsoft.com/office/officeart/2005/8/layout/orgChart1"/>
    <dgm:cxn modelId="{FF1C1DC3-A020-49CD-8FBE-2FFD77F40D8F}" type="presParOf" srcId="{09810EA9-3C55-4E1D-ABC3-A3380275338F}" destId="{7385BC59-55F2-49F4-80EE-DB961E2789A1}" srcOrd="0" destOrd="0" presId="urn:microsoft.com/office/officeart/2005/8/layout/orgChart1"/>
    <dgm:cxn modelId="{BC1DAE6F-3821-4E09-90CF-CAF3AC17AD0C}" type="presParOf" srcId="{09810EA9-3C55-4E1D-ABC3-A3380275338F}" destId="{829124F1-4C9F-4287-A570-4E7E96EE5957}" srcOrd="1" destOrd="0" presId="urn:microsoft.com/office/officeart/2005/8/layout/orgChart1"/>
    <dgm:cxn modelId="{D6635974-529E-4FA5-B891-AC82A4414485}" type="presParOf" srcId="{2582BC58-4FE1-4354-A905-86955BD0522E}" destId="{1A6298D5-0127-4845-8894-B39C5B4B79AC}" srcOrd="1" destOrd="0" presId="urn:microsoft.com/office/officeart/2005/8/layout/orgChart1"/>
    <dgm:cxn modelId="{195F7AA5-29AC-494A-8D9F-431BEA76006D}" type="presParOf" srcId="{1A6298D5-0127-4845-8894-B39C5B4B79AC}" destId="{2CAFA414-097E-487A-85F2-E67F56F9F78D}" srcOrd="0" destOrd="0" presId="urn:microsoft.com/office/officeart/2005/8/layout/orgChart1"/>
    <dgm:cxn modelId="{40775D1D-8A76-4F98-A6BF-4CB295AD3625}" type="presParOf" srcId="{1A6298D5-0127-4845-8894-B39C5B4B79AC}" destId="{C1CB5BFE-CC2A-47A9-A66B-A1835762F10C}" srcOrd="1" destOrd="0" presId="urn:microsoft.com/office/officeart/2005/8/layout/orgChart1"/>
    <dgm:cxn modelId="{0139DF14-17CC-4A66-B41F-64B5D9FF6F92}" type="presParOf" srcId="{C1CB5BFE-CC2A-47A9-A66B-A1835762F10C}" destId="{3755E7FD-9D46-4434-AB66-1E9FEAA8B4DE}" srcOrd="0" destOrd="0" presId="urn:microsoft.com/office/officeart/2005/8/layout/orgChart1"/>
    <dgm:cxn modelId="{3EC34C18-9B02-408D-8B4C-01A89F590473}" type="presParOf" srcId="{3755E7FD-9D46-4434-AB66-1E9FEAA8B4DE}" destId="{14F8E410-B38C-406B-9D37-196A2110CCA4}" srcOrd="0" destOrd="0" presId="urn:microsoft.com/office/officeart/2005/8/layout/orgChart1"/>
    <dgm:cxn modelId="{06BE9D32-0FF1-4E52-8599-2A2144AEC208}" type="presParOf" srcId="{3755E7FD-9D46-4434-AB66-1E9FEAA8B4DE}" destId="{163F00A4-526F-4D57-B762-F91292449946}" srcOrd="1" destOrd="0" presId="urn:microsoft.com/office/officeart/2005/8/layout/orgChart1"/>
    <dgm:cxn modelId="{10FE9DFD-7A9F-45D4-B04D-C6A425A0B8B3}" type="presParOf" srcId="{C1CB5BFE-CC2A-47A9-A66B-A1835762F10C}" destId="{16AC54A2-E7CD-4D4F-88E0-6916CD0DAAD3}" srcOrd="1" destOrd="0" presId="urn:microsoft.com/office/officeart/2005/8/layout/orgChart1"/>
    <dgm:cxn modelId="{53D4603E-9690-4C89-8A3E-3F370EF8066F}" type="presParOf" srcId="{C1CB5BFE-CC2A-47A9-A66B-A1835762F10C}" destId="{5F1DF890-DD49-451C-9988-49F68E94FC83}" srcOrd="2" destOrd="0" presId="urn:microsoft.com/office/officeart/2005/8/layout/orgChart1"/>
    <dgm:cxn modelId="{3F69644A-7C0A-479E-A6E6-ECE732BB2DE6}" type="presParOf" srcId="{2582BC58-4FE1-4354-A905-86955BD0522E}" destId="{3DCB390A-6CD7-4CBE-B1CA-36EFECB78136}" srcOrd="2" destOrd="0" presId="urn:microsoft.com/office/officeart/2005/8/layout/orgChart1"/>
    <dgm:cxn modelId="{DFFD9DBA-F90B-43FB-9406-3E1C0BA7BAD6}" type="presParOf" srcId="{DDC9C811-A712-4FF5-BE05-95DD76DFE40E}" destId="{6010683A-536E-42D5-8542-DC04F9AC4E74}" srcOrd="2" destOrd="0" presId="urn:microsoft.com/office/officeart/2005/8/layout/orgChart1"/>
    <dgm:cxn modelId="{15B123BC-586C-434C-BAFD-0BC59636D8B1}" type="presParOf" srcId="{DDC9C811-A712-4FF5-BE05-95DD76DFE40E}" destId="{8B705548-9F70-42F9-A6DA-C4EB25C75310}" srcOrd="3" destOrd="0" presId="urn:microsoft.com/office/officeart/2005/8/layout/orgChart1"/>
    <dgm:cxn modelId="{5823E14C-E4B2-4136-8EDC-CF71A0397A27}" type="presParOf" srcId="{8B705548-9F70-42F9-A6DA-C4EB25C75310}" destId="{D399D5CD-9A87-4ED8-B98E-1B2493FF4BB1}" srcOrd="0" destOrd="0" presId="urn:microsoft.com/office/officeart/2005/8/layout/orgChart1"/>
    <dgm:cxn modelId="{926887B2-01D2-436B-85F8-538CC6B94A32}" type="presParOf" srcId="{D399D5CD-9A87-4ED8-B98E-1B2493FF4BB1}" destId="{64BB09E3-442C-4809-8EF5-E24550CE268F}" srcOrd="0" destOrd="0" presId="urn:microsoft.com/office/officeart/2005/8/layout/orgChart1"/>
    <dgm:cxn modelId="{FCE496E8-AED9-4DD2-9D31-B79FC100934C}" type="presParOf" srcId="{D399D5CD-9A87-4ED8-B98E-1B2493FF4BB1}" destId="{DB1BDB3B-AE76-4167-B459-11650CA5B904}" srcOrd="1" destOrd="0" presId="urn:microsoft.com/office/officeart/2005/8/layout/orgChart1"/>
    <dgm:cxn modelId="{114B49F8-ABA9-43CB-89A8-A15E56B929F8}" type="presParOf" srcId="{8B705548-9F70-42F9-A6DA-C4EB25C75310}" destId="{11CEE40A-8461-4A91-BAD2-99D699548CDE}" srcOrd="1" destOrd="0" presId="urn:microsoft.com/office/officeart/2005/8/layout/orgChart1"/>
    <dgm:cxn modelId="{CB246A7A-7990-449D-A072-76119798DD09}" type="presParOf" srcId="{8B705548-9F70-42F9-A6DA-C4EB25C75310}" destId="{C1C2B086-CFF0-4530-B5DE-BDEB5B56B401}" srcOrd="2" destOrd="0" presId="urn:microsoft.com/office/officeart/2005/8/layout/orgChart1"/>
    <dgm:cxn modelId="{E74E1D27-3214-4E92-A585-EE0F3F11E790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5B5E5837-15FF-4AF0-A670-1453914EBA75}" srcId="{9DEA55C1-E59C-4B5B-90DC-1D0B54C2B20C}" destId="{46523B91-7AA8-4277-A933-34AF803B2AF5}" srcOrd="1" destOrd="0" parTransId="{2388428F-FAA1-4E2C-A411-CF63DBC99046}" sibTransId="{3A7CC494-5E8B-474A-809C-B4C101486496}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3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3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Soporte Técnico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 smtClean="0"/>
            <a:t>Jefe(a) de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 Radiocomunicación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1B8335F7-3DAB-470E-8E35-22C2916C5FA6}" type="presOf" srcId="{8F42620E-70AF-41F7-B855-39052B3D4CD0}" destId="{8D82B08E-BDF6-4FA8-BD59-87DE0C0F4070}" srcOrd="0" destOrd="0" presId="urn:microsoft.com/office/officeart/2005/8/layout/orgChart1"/>
    <dgm:cxn modelId="{AB9EBD20-C3AE-4DAB-A78E-1347CB3FB66E}" type="presOf" srcId="{12AE14D0-27D7-40F2-A1C2-C7F51F5026A7}" destId="{453053D7-D80D-4229-A709-DBF0F5DE8E49}" srcOrd="1" destOrd="0" presId="urn:microsoft.com/office/officeart/2005/8/layout/orgChart1"/>
    <dgm:cxn modelId="{9F53B93C-1422-4BBF-926D-BDBB864D66C9}" type="presOf" srcId="{12AE14D0-27D7-40F2-A1C2-C7F51F5026A7}" destId="{7C576A7F-97E5-41B2-A453-F3F548F4D3EA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84C7234C-50BF-4094-A73F-18F401AA8AE7}" type="presOf" srcId="{FAB0C027-5E8D-4491-918F-932C3C71562D}" destId="{670DBD27-C988-455F-9F3D-9D5712F27AB9}" srcOrd="0" destOrd="0" presId="urn:microsoft.com/office/officeart/2005/8/layout/orgChart1"/>
    <dgm:cxn modelId="{8FA7BDE1-76E5-46D6-BF26-07D2210F35F0}" type="presOf" srcId="{CBD768CB-8468-4595-BC33-5BEFEC44512C}" destId="{17741458-C968-41EF-B922-14AB4D8DA4F4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ABB7D4C4-ED44-46AE-8002-DE47BDBD3011}" type="presOf" srcId="{F5A8035B-ADED-4223-BFBA-3296C24DA967}" destId="{F21E685F-6405-4BF2-871E-BED3C36234CE}" srcOrd="0" destOrd="0" presId="urn:microsoft.com/office/officeart/2005/8/layout/orgChart1"/>
    <dgm:cxn modelId="{185D8D2F-AEAB-4EF5-ABE7-674DE35412DA}" type="presOf" srcId="{8F42620E-70AF-41F7-B855-39052B3D4CD0}" destId="{D243284D-CFFF-40A3-8991-2AAA75556417}" srcOrd="1" destOrd="0" presId="urn:microsoft.com/office/officeart/2005/8/layout/orgChart1"/>
    <dgm:cxn modelId="{42AB0493-BDA0-4F63-A823-78EF28ABC9AB}" type="presOf" srcId="{15D8348C-41C2-4A70-BC44-BE6B7E3AC350}" destId="{D7468021-52D5-4C70-8CC0-6578BEF4DABC}" srcOrd="0" destOrd="0" presId="urn:microsoft.com/office/officeart/2005/8/layout/orgChart1"/>
    <dgm:cxn modelId="{83553DDF-F3B2-47EC-BB45-BEAF366AEDF3}" type="presOf" srcId="{BD3D72B1-EEF6-4EB4-803A-A74A6B419346}" destId="{B3263371-B20E-4D1C-87B0-F232DC5A756C}" srcOrd="0" destOrd="0" presId="urn:microsoft.com/office/officeart/2005/8/layout/orgChart1"/>
    <dgm:cxn modelId="{85179E1D-3E54-4676-ABE8-15174BA4B1CD}" type="presOf" srcId="{9DEA55C1-E59C-4B5B-90DC-1D0B54C2B20C}" destId="{B2A4EFCD-7609-4E18-A214-10BA88B362DC}" srcOrd="1" destOrd="0" presId="urn:microsoft.com/office/officeart/2005/8/layout/orgChart1"/>
    <dgm:cxn modelId="{2F813040-E8DD-4304-AE40-A7BE2B6392AE}" type="presOf" srcId="{5CC21BCF-3000-404B-85B7-0033E9E264E7}" destId="{D0F443D5-3AED-4A87-9F39-941BAA2D38F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437D6AE-22E1-4476-B643-15BD01CEA012}" type="presOf" srcId="{F5A8035B-ADED-4223-BFBA-3296C24DA967}" destId="{059C864B-D7DE-474F-9F63-92FF8C7F16AF}" srcOrd="1" destOrd="0" presId="urn:microsoft.com/office/officeart/2005/8/layout/orgChart1"/>
    <dgm:cxn modelId="{B9D45447-E2B9-4FC6-885E-B43FBF1D0F81}" type="presOf" srcId="{9DEA55C1-E59C-4B5B-90DC-1D0B54C2B20C}" destId="{86D99192-4F64-487A-BE9B-B4D3790AE7BC}" srcOrd="0" destOrd="0" presId="urn:microsoft.com/office/officeart/2005/8/layout/orgChart1"/>
    <dgm:cxn modelId="{53BCD202-13DE-4C33-BFC4-E944AF3F29EB}" type="presOf" srcId="{E3FA77B6-C6C4-405D-B833-5E4AC1442E64}" destId="{15D7069C-F83D-45B5-926B-CC9CBFD10141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FA3C40F6-8F50-4925-A59F-C412A5B6F750}" type="presOf" srcId="{CBD768CB-8468-4595-BC33-5BEFEC44512C}" destId="{C58CA3D4-696A-4A8F-8F6F-1F2CA81867E7}" srcOrd="1" destOrd="0" presId="urn:microsoft.com/office/officeart/2005/8/layout/orgChart1"/>
    <dgm:cxn modelId="{3AD7BB11-C547-4186-B790-6E016BC78C27}" type="presParOf" srcId="{B3263371-B20E-4D1C-87B0-F232DC5A756C}" destId="{8CDE9839-8DE1-472C-9904-C93FC90AA559}" srcOrd="0" destOrd="0" presId="urn:microsoft.com/office/officeart/2005/8/layout/orgChart1"/>
    <dgm:cxn modelId="{393C1AC5-7DEB-4C69-A17A-822251404C97}" type="presParOf" srcId="{8CDE9839-8DE1-472C-9904-C93FC90AA559}" destId="{A15FBA2B-7AAA-4593-A287-168E70F88188}" srcOrd="0" destOrd="0" presId="urn:microsoft.com/office/officeart/2005/8/layout/orgChart1"/>
    <dgm:cxn modelId="{4EA0E72E-8E84-41BF-B8B0-26182D4B3A2E}" type="presParOf" srcId="{A15FBA2B-7AAA-4593-A287-168E70F88188}" destId="{86D99192-4F64-487A-BE9B-B4D3790AE7BC}" srcOrd="0" destOrd="0" presId="urn:microsoft.com/office/officeart/2005/8/layout/orgChart1"/>
    <dgm:cxn modelId="{4EF6C482-8F74-4C04-BB90-C9858BE2876E}" type="presParOf" srcId="{A15FBA2B-7AAA-4593-A287-168E70F88188}" destId="{B2A4EFCD-7609-4E18-A214-10BA88B362DC}" srcOrd="1" destOrd="0" presId="urn:microsoft.com/office/officeart/2005/8/layout/orgChart1"/>
    <dgm:cxn modelId="{7EBFC192-F655-44D0-9D40-45F794AF850B}" type="presParOf" srcId="{8CDE9839-8DE1-472C-9904-C93FC90AA559}" destId="{05E8A0F8-8F4A-4D16-B455-9B21EE5D83FA}" srcOrd="1" destOrd="0" presId="urn:microsoft.com/office/officeart/2005/8/layout/orgChart1"/>
    <dgm:cxn modelId="{CF2AE0A9-B04C-42AC-9722-264BAD329919}" type="presParOf" srcId="{05E8A0F8-8F4A-4D16-B455-9B21EE5D83FA}" destId="{D0F443D5-3AED-4A87-9F39-941BAA2D38F8}" srcOrd="0" destOrd="0" presId="urn:microsoft.com/office/officeart/2005/8/layout/orgChart1"/>
    <dgm:cxn modelId="{C125BA6F-25F0-40AB-8F6C-62C6E8BEF4BA}" type="presParOf" srcId="{05E8A0F8-8F4A-4D16-B455-9B21EE5D83FA}" destId="{20F41A63-32FA-44CF-AFA5-3CDCB848857C}" srcOrd="1" destOrd="0" presId="urn:microsoft.com/office/officeart/2005/8/layout/orgChart1"/>
    <dgm:cxn modelId="{90E1F6CA-6BE1-4603-8A2F-B6ADA06A279E}" type="presParOf" srcId="{20F41A63-32FA-44CF-AFA5-3CDCB848857C}" destId="{0595839C-CDF4-4A82-B0D4-260B192005CF}" srcOrd="0" destOrd="0" presId="urn:microsoft.com/office/officeart/2005/8/layout/orgChart1"/>
    <dgm:cxn modelId="{5542DE94-DFB0-4166-8762-3D481A98A288}" type="presParOf" srcId="{0595839C-CDF4-4A82-B0D4-260B192005CF}" destId="{F21E685F-6405-4BF2-871E-BED3C36234CE}" srcOrd="0" destOrd="0" presId="urn:microsoft.com/office/officeart/2005/8/layout/orgChart1"/>
    <dgm:cxn modelId="{C0F7A439-C9F6-4A01-A2B5-52C6FCAA6054}" type="presParOf" srcId="{0595839C-CDF4-4A82-B0D4-260B192005CF}" destId="{059C864B-D7DE-474F-9F63-92FF8C7F16AF}" srcOrd="1" destOrd="0" presId="urn:microsoft.com/office/officeart/2005/8/layout/orgChart1"/>
    <dgm:cxn modelId="{0E3ED24C-85EF-4B1E-B684-7447F6DE52FB}" type="presParOf" srcId="{20F41A63-32FA-44CF-AFA5-3CDCB848857C}" destId="{59A5864B-F362-43DB-A1F1-2C74307B505D}" srcOrd="1" destOrd="0" presId="urn:microsoft.com/office/officeart/2005/8/layout/orgChart1"/>
    <dgm:cxn modelId="{7DA1676D-6073-43FF-8EB6-4D6640311A08}" type="presParOf" srcId="{20F41A63-32FA-44CF-AFA5-3CDCB848857C}" destId="{8520C62E-4B0C-4FB5-87DA-4AD1C3E1E7FA}" srcOrd="2" destOrd="0" presId="urn:microsoft.com/office/officeart/2005/8/layout/orgChart1"/>
    <dgm:cxn modelId="{C4D3D8A8-7872-44E0-AEF2-5332420FFA7D}" type="presParOf" srcId="{05E8A0F8-8F4A-4D16-B455-9B21EE5D83FA}" destId="{D7468021-52D5-4C70-8CC0-6578BEF4DABC}" srcOrd="2" destOrd="0" presId="urn:microsoft.com/office/officeart/2005/8/layout/orgChart1"/>
    <dgm:cxn modelId="{1626BA32-80CE-4060-98DA-E9402F5117EE}" type="presParOf" srcId="{05E8A0F8-8F4A-4D16-B455-9B21EE5D83FA}" destId="{C8500CB5-83C0-450B-AAE1-C892DE8C0FC1}" srcOrd="3" destOrd="0" presId="urn:microsoft.com/office/officeart/2005/8/layout/orgChart1"/>
    <dgm:cxn modelId="{AB4A0639-6B97-4A3F-B4F3-E97E465BF909}" type="presParOf" srcId="{C8500CB5-83C0-450B-AAE1-C892DE8C0FC1}" destId="{BA438CBC-95FD-4B6F-89FB-D1DBC09D14CB}" srcOrd="0" destOrd="0" presId="urn:microsoft.com/office/officeart/2005/8/layout/orgChart1"/>
    <dgm:cxn modelId="{65F7B901-1EE3-4167-9285-A0C39FAAEEBB}" type="presParOf" srcId="{BA438CBC-95FD-4B6F-89FB-D1DBC09D14CB}" destId="{7C576A7F-97E5-41B2-A453-F3F548F4D3EA}" srcOrd="0" destOrd="0" presId="urn:microsoft.com/office/officeart/2005/8/layout/orgChart1"/>
    <dgm:cxn modelId="{C975610D-03D2-40D2-9711-264F57A3F59C}" type="presParOf" srcId="{BA438CBC-95FD-4B6F-89FB-D1DBC09D14CB}" destId="{453053D7-D80D-4229-A709-DBF0F5DE8E49}" srcOrd="1" destOrd="0" presId="urn:microsoft.com/office/officeart/2005/8/layout/orgChart1"/>
    <dgm:cxn modelId="{2BF56D72-5CFF-4A06-AFCB-44D8041C2EDE}" type="presParOf" srcId="{C8500CB5-83C0-450B-AAE1-C892DE8C0FC1}" destId="{17BEF8F9-B316-4B27-BDDB-31B4D251E6B3}" srcOrd="1" destOrd="0" presId="urn:microsoft.com/office/officeart/2005/8/layout/orgChart1"/>
    <dgm:cxn modelId="{6694D48E-7130-4E8B-B865-06A8913F194E}" type="presParOf" srcId="{C8500CB5-83C0-450B-AAE1-C892DE8C0FC1}" destId="{8C2D9F3F-AEE3-4DCD-9754-B40EEBBFF7B1}" srcOrd="2" destOrd="0" presId="urn:microsoft.com/office/officeart/2005/8/layout/orgChart1"/>
    <dgm:cxn modelId="{21280337-4A5B-46F1-ADD4-4F3F31978A69}" type="presParOf" srcId="{05E8A0F8-8F4A-4D16-B455-9B21EE5D83FA}" destId="{670DBD27-C988-455F-9F3D-9D5712F27AB9}" srcOrd="4" destOrd="0" presId="urn:microsoft.com/office/officeart/2005/8/layout/orgChart1"/>
    <dgm:cxn modelId="{CC627FEA-084E-4441-A94D-19497FD9D140}" type="presParOf" srcId="{05E8A0F8-8F4A-4D16-B455-9B21EE5D83FA}" destId="{5C5D4352-7283-4C36-A591-E50D59698C36}" srcOrd="5" destOrd="0" presId="urn:microsoft.com/office/officeart/2005/8/layout/orgChart1"/>
    <dgm:cxn modelId="{A1EC01D5-A87F-45BD-B319-689F58894873}" type="presParOf" srcId="{5C5D4352-7283-4C36-A591-E50D59698C36}" destId="{0DC9CE63-AF76-4740-B5FA-17D705FAADF5}" srcOrd="0" destOrd="0" presId="urn:microsoft.com/office/officeart/2005/8/layout/orgChart1"/>
    <dgm:cxn modelId="{3C44F564-65D4-452D-A677-62A21CF7E627}" type="presParOf" srcId="{0DC9CE63-AF76-4740-B5FA-17D705FAADF5}" destId="{8D82B08E-BDF6-4FA8-BD59-87DE0C0F4070}" srcOrd="0" destOrd="0" presId="urn:microsoft.com/office/officeart/2005/8/layout/orgChart1"/>
    <dgm:cxn modelId="{785D0216-B445-4106-A50D-5BAF8D31F240}" type="presParOf" srcId="{0DC9CE63-AF76-4740-B5FA-17D705FAADF5}" destId="{D243284D-CFFF-40A3-8991-2AAA75556417}" srcOrd="1" destOrd="0" presId="urn:microsoft.com/office/officeart/2005/8/layout/orgChart1"/>
    <dgm:cxn modelId="{941B8BD3-40A6-4F5C-96FE-DF5D1D99C72F}" type="presParOf" srcId="{5C5D4352-7283-4C36-A591-E50D59698C36}" destId="{C936D635-4A18-4BDA-8692-9B527B58BB4E}" srcOrd="1" destOrd="0" presId="urn:microsoft.com/office/officeart/2005/8/layout/orgChart1"/>
    <dgm:cxn modelId="{94270B97-B9B0-45B2-89E9-D1166F9EB7A0}" type="presParOf" srcId="{5C5D4352-7283-4C36-A591-E50D59698C36}" destId="{C963F222-0B7E-44F3-A933-A5D36C0621F3}" srcOrd="2" destOrd="0" presId="urn:microsoft.com/office/officeart/2005/8/layout/orgChart1"/>
    <dgm:cxn modelId="{F7670080-34C0-4A3F-82A5-6D43002FC85A}" type="presParOf" srcId="{8CDE9839-8DE1-472C-9904-C93FC90AA559}" destId="{E6CFA08A-7145-470C-A659-6A725D85622B}" srcOrd="2" destOrd="0" presId="urn:microsoft.com/office/officeart/2005/8/layout/orgChart1"/>
    <dgm:cxn modelId="{140A82E5-474D-43E2-9F49-2BB29CE735C6}" type="presParOf" srcId="{E6CFA08A-7145-470C-A659-6A725D85622B}" destId="{15D7069C-F83D-45B5-926B-CC9CBFD10141}" srcOrd="0" destOrd="0" presId="urn:microsoft.com/office/officeart/2005/8/layout/orgChart1"/>
    <dgm:cxn modelId="{4797570F-43E6-4EA2-B3B5-28A16C6DB7C6}" type="presParOf" srcId="{E6CFA08A-7145-470C-A659-6A725D85622B}" destId="{786D88F2-9456-4D6A-8431-05D03E358472}" srcOrd="1" destOrd="0" presId="urn:microsoft.com/office/officeart/2005/8/layout/orgChart1"/>
    <dgm:cxn modelId="{26ADE9DC-4C5A-4943-949A-AEFE5B658A55}" type="presParOf" srcId="{786D88F2-9456-4D6A-8431-05D03E358472}" destId="{FEEAF0CB-AC61-46A7-AFC3-B64846F77A2C}" srcOrd="0" destOrd="0" presId="urn:microsoft.com/office/officeart/2005/8/layout/orgChart1"/>
    <dgm:cxn modelId="{2403DD7A-4839-4FB1-9517-DBF20BF96677}" type="presParOf" srcId="{FEEAF0CB-AC61-46A7-AFC3-B64846F77A2C}" destId="{17741458-C968-41EF-B922-14AB4D8DA4F4}" srcOrd="0" destOrd="0" presId="urn:microsoft.com/office/officeart/2005/8/layout/orgChart1"/>
    <dgm:cxn modelId="{89D22E5A-B8B8-4434-9B14-AD08B383F016}" type="presParOf" srcId="{FEEAF0CB-AC61-46A7-AFC3-B64846F77A2C}" destId="{C58CA3D4-696A-4A8F-8F6F-1F2CA81867E7}" srcOrd="1" destOrd="0" presId="urn:microsoft.com/office/officeart/2005/8/layout/orgChart1"/>
    <dgm:cxn modelId="{456DD7FA-CC70-4FFC-9D06-5A4861F18345}" type="presParOf" srcId="{786D88F2-9456-4D6A-8431-05D03E358472}" destId="{20BFFD2F-48C4-449B-A5F3-A9306AED2C17}" srcOrd="1" destOrd="0" presId="urn:microsoft.com/office/officeart/2005/8/layout/orgChart1"/>
    <dgm:cxn modelId="{B8C33DFB-72FC-4FAA-971A-DB0C48CC646F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de Radiocomunicación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D9F7807-F2C3-4E57-9504-A93CCDF5156E}">
      <dgm:prSet custT="1"/>
      <dgm:spPr/>
      <dgm:t>
        <a:bodyPr/>
        <a:lstStyle/>
        <a:p>
          <a:r>
            <a:rPr lang="es-MX" sz="1200" dirty="0" smtClean="0"/>
            <a:t>Técnico(a)</a:t>
          </a:r>
        </a:p>
        <a:p>
          <a:endParaRPr lang="es-MX" altLang="es-MX" sz="1200" b="0" i="0" u="none" dirty="0"/>
        </a:p>
      </dgm:t>
    </dgm:pt>
    <dgm:pt modelId="{CAEAD04C-AAD8-4323-B01A-32542CD22179}" type="parTrans" cxnId="{57C736D1-BA91-4F33-A207-08F46862D735}">
      <dgm:prSet/>
      <dgm:spPr/>
      <dgm:t>
        <a:bodyPr/>
        <a:lstStyle/>
        <a:p>
          <a:endParaRPr lang="es-ES"/>
        </a:p>
      </dgm:t>
    </dgm:pt>
    <dgm:pt modelId="{D30FB286-C5DA-454D-9A7C-2D36A4891700}" type="sibTrans" cxnId="{57C736D1-BA91-4F33-A207-08F46862D735}">
      <dgm:prSet/>
      <dgm:spPr/>
      <dgm:t>
        <a:bodyPr/>
        <a:lstStyle/>
        <a:p>
          <a:endParaRPr lang="es-ES"/>
        </a:p>
      </dgm:t>
    </dgm:pt>
    <dgm:pt modelId="{13CF69E1-B124-4DF3-9005-2F2EFADB9CD2}">
      <dgm:prSet custT="1"/>
      <dgm:spPr/>
      <dgm:t>
        <a:bodyPr/>
        <a:lstStyle/>
        <a:p>
          <a:r>
            <a:rPr lang="es-ES" altLang="es-MX" sz="1200" b="0" i="0" u="none" dirty="0" smtClean="0"/>
            <a:t>Supervisor(a) de Plataforma </a:t>
          </a:r>
          <a:r>
            <a:rPr lang="es-ES" altLang="es-MX" sz="1200" b="0" i="0" u="none" dirty="0" smtClean="0"/>
            <a:t>Mx</a:t>
          </a:r>
          <a:endParaRPr lang="es-ES" altLang="es-MX" sz="1200" b="0" i="0" u="none" dirty="0" smtClean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-8984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93454" custScaleY="59661" custLinFactNeighborX="-20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 custLinFactNeighborX="679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67619" custScaleY="71989" custLinFactNeighborX="5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8BEDF267-EF7A-4461-B64A-B05F23A872CA}" type="pres">
      <dgm:prSet presAssocID="{CAEAD04C-AAD8-4323-B01A-32542CD2217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C7320EC-EA5B-4D76-B11B-DB4314762505}" type="pres">
      <dgm:prSet presAssocID="{BD9F7807-F2C3-4E57-9504-A93CCDF5156E}" presName="hierRoot2" presStyleCnt="0">
        <dgm:presLayoutVars>
          <dgm:hierBranch val="init"/>
        </dgm:presLayoutVars>
      </dgm:prSet>
      <dgm:spPr/>
    </dgm:pt>
    <dgm:pt modelId="{A1F045F5-C5EC-4464-BD96-1AE0FEE345A3}" type="pres">
      <dgm:prSet presAssocID="{BD9F7807-F2C3-4E57-9504-A93CCDF5156E}" presName="rootComposite" presStyleCnt="0"/>
      <dgm:spPr/>
    </dgm:pt>
    <dgm:pt modelId="{5E9699F8-EFC7-4409-841D-30C7D6EFA0D8}" type="pres">
      <dgm:prSet presAssocID="{BD9F7807-F2C3-4E57-9504-A93CCDF5156E}" presName="rootText" presStyleLbl="node3" presStyleIdx="2" presStyleCnt="3" custScaleX="67619" custScaleY="71989" custLinFactX="-100000" custLinFactNeighborX="-127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E97F41-8D61-41DE-A25F-B8F96F825F81}" type="pres">
      <dgm:prSet presAssocID="{BD9F7807-F2C3-4E57-9504-A93CCDF5156E}" presName="rootConnector" presStyleLbl="node3" presStyleIdx="2" presStyleCnt="3"/>
      <dgm:spPr/>
      <dgm:t>
        <a:bodyPr/>
        <a:lstStyle/>
        <a:p>
          <a:endParaRPr lang="es-ES"/>
        </a:p>
      </dgm:t>
    </dgm:pt>
    <dgm:pt modelId="{630F8B6A-749E-4CD8-806E-B3D70D8C2F06}" type="pres">
      <dgm:prSet presAssocID="{BD9F7807-F2C3-4E57-9504-A93CCDF5156E}" presName="hierChild4" presStyleCnt="0"/>
      <dgm:spPr/>
    </dgm:pt>
    <dgm:pt modelId="{3D11ECD8-EADB-4125-9986-94D8FC66A1CD}" type="pres">
      <dgm:prSet presAssocID="{BD9F7807-F2C3-4E57-9504-A93CCDF5156E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AFCF1185-B32A-4271-815F-DB3719F192F9}" type="presOf" srcId="{13CF69E1-B124-4DF3-9005-2F2EFADB9CD2}" destId="{C483119D-4248-4FB6-A51A-FF463787E698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E58A241B-F03A-4CA4-8BD6-17C7390000DF}" type="presOf" srcId="{13CF69E1-B124-4DF3-9005-2F2EFADB9CD2}" destId="{556DF024-6ED2-4FED-A278-758F4E01EFCB}" srcOrd="1" destOrd="0" presId="urn:microsoft.com/office/officeart/2005/8/layout/orgChart1"/>
    <dgm:cxn modelId="{57C736D1-BA91-4F33-A207-08F46862D735}" srcId="{7F9E90B3-E3BF-4AFD-BA63-3DA06268C35F}" destId="{BD9F7807-F2C3-4E57-9504-A93CCDF5156E}" srcOrd="2" destOrd="0" parTransId="{CAEAD04C-AAD8-4323-B01A-32542CD22179}" sibTransId="{D30FB286-C5DA-454D-9A7C-2D36A4891700}"/>
    <dgm:cxn modelId="{1590D673-799D-48BC-825C-A71090A0B64C}" type="presOf" srcId="{BD9F7807-F2C3-4E57-9504-A93CCDF5156E}" destId="{30E97F41-8D61-41DE-A25F-B8F96F825F81}" srcOrd="1" destOrd="0" presId="urn:microsoft.com/office/officeart/2005/8/layout/orgChart1"/>
    <dgm:cxn modelId="{AAA9C2A8-8659-4DB1-8AC3-F0CCA492891F}" type="presOf" srcId="{BD9F7807-F2C3-4E57-9504-A93CCDF5156E}" destId="{5E9699F8-EFC7-4409-841D-30C7D6EFA0D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82F152-DE77-460A-8910-242D85D73402}" type="presOf" srcId="{CAEAD04C-AAD8-4323-B01A-32542CD22179}" destId="{8BEDF267-EF7A-4461-B64A-B05F23A872C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AF1040C-44C5-4838-8797-918F14623AC6}" type="presOf" srcId="{D8FA9C85-4153-4D01-8B86-D87B5F4B9B29}" destId="{70F54C93-52D4-4ED5-9C70-D35B812DA872}" srcOrd="0" destOrd="0" presId="urn:microsoft.com/office/officeart/2005/8/layout/orgChart1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8CBFD4C0-392A-451C-A7BE-A24A3A4FBC7F}" type="presParOf" srcId="{CBE6C6D9-4FC0-4BA2-BFAB-4DE7F3371A7E}" destId="{8BEDF267-EF7A-4461-B64A-B05F23A872CA}" srcOrd="4" destOrd="0" presId="urn:microsoft.com/office/officeart/2005/8/layout/orgChart1"/>
    <dgm:cxn modelId="{4CD76130-B7ED-4839-B1CF-B68C8FCAF59D}" type="presParOf" srcId="{CBE6C6D9-4FC0-4BA2-BFAB-4DE7F3371A7E}" destId="{AC7320EC-EA5B-4D76-B11B-DB4314762505}" srcOrd="5" destOrd="0" presId="urn:microsoft.com/office/officeart/2005/8/layout/orgChart1"/>
    <dgm:cxn modelId="{631E30F4-F164-42C3-BABF-FE83BEAC3602}" type="presParOf" srcId="{AC7320EC-EA5B-4D76-B11B-DB4314762505}" destId="{A1F045F5-C5EC-4464-BD96-1AE0FEE345A3}" srcOrd="0" destOrd="0" presId="urn:microsoft.com/office/officeart/2005/8/layout/orgChart1"/>
    <dgm:cxn modelId="{F1B32936-26EE-4711-AE95-C8C4B778DCA7}" type="presParOf" srcId="{A1F045F5-C5EC-4464-BD96-1AE0FEE345A3}" destId="{5E9699F8-EFC7-4409-841D-30C7D6EFA0D8}" srcOrd="0" destOrd="0" presId="urn:microsoft.com/office/officeart/2005/8/layout/orgChart1"/>
    <dgm:cxn modelId="{C00BB1A6-35EB-45A6-A447-32CFC351FC82}" type="presParOf" srcId="{A1F045F5-C5EC-4464-BD96-1AE0FEE345A3}" destId="{30E97F41-8D61-41DE-A25F-B8F96F825F81}" srcOrd="1" destOrd="0" presId="urn:microsoft.com/office/officeart/2005/8/layout/orgChart1"/>
    <dgm:cxn modelId="{7F46BC44-475F-4C85-83D0-6CBE23C4F7B0}" type="presParOf" srcId="{AC7320EC-EA5B-4D76-B11B-DB4314762505}" destId="{630F8B6A-749E-4CD8-806E-B3D70D8C2F06}" srcOrd="1" destOrd="0" presId="urn:microsoft.com/office/officeart/2005/8/layout/orgChart1"/>
    <dgm:cxn modelId="{BEC47003-31B7-4BF0-B30B-6900790B21DB}" type="presParOf" srcId="{AC7320EC-EA5B-4D76-B11B-DB4314762505}" destId="{3D11ECD8-EADB-4125-9986-94D8FC66A1CD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72C52798-7457-46AA-8EB8-99E6BBFABD22}" type="presParOf" srcId="{05E8A0F8-8F4A-4D16-B455-9B21EE5D83FA}" destId="{70F54C93-52D4-4ED5-9C70-D35B812DA872}" srcOrd="2" destOrd="0" presId="urn:microsoft.com/office/officeart/2005/8/layout/orgChart1"/>
    <dgm:cxn modelId="{50F15470-D8FB-404F-92EA-8BA1BD00405B}" type="presParOf" srcId="{05E8A0F8-8F4A-4D16-B455-9B21EE5D83FA}" destId="{8BCDB706-4E30-4955-A30E-AB401265BC36}" srcOrd="3" destOrd="0" presId="urn:microsoft.com/office/officeart/2005/8/layout/orgChart1"/>
    <dgm:cxn modelId="{F98950AB-E4AC-436A-8B6B-C001B00F002F}" type="presParOf" srcId="{8BCDB706-4E30-4955-A30E-AB401265BC36}" destId="{C9A6FA35-0F1D-4537-BECD-72640546A960}" srcOrd="0" destOrd="0" presId="urn:microsoft.com/office/officeart/2005/8/layout/orgChart1"/>
    <dgm:cxn modelId="{32A12322-E667-475B-8C38-BC3D635FDDC3}" type="presParOf" srcId="{C9A6FA35-0F1D-4537-BECD-72640546A960}" destId="{C483119D-4248-4FB6-A51A-FF463787E698}" srcOrd="0" destOrd="0" presId="urn:microsoft.com/office/officeart/2005/8/layout/orgChart1"/>
    <dgm:cxn modelId="{9E12A11F-DA0C-4924-A9FF-75B2D0C411DC}" type="presParOf" srcId="{C9A6FA35-0F1D-4537-BECD-72640546A960}" destId="{556DF024-6ED2-4FED-A278-758F4E01EFCB}" srcOrd="1" destOrd="0" presId="urn:microsoft.com/office/officeart/2005/8/layout/orgChart1"/>
    <dgm:cxn modelId="{D84C0C54-37D5-485F-A599-67C6E439575C}" type="presParOf" srcId="{8BCDB706-4E30-4955-A30E-AB401265BC36}" destId="{8BD2EDBC-2421-4ECD-9CCF-7C80A756D4FD}" srcOrd="1" destOrd="0" presId="urn:microsoft.com/office/officeart/2005/8/layout/orgChart1"/>
    <dgm:cxn modelId="{2B8F8B8C-232E-4C92-98CC-A0F20AA02A5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  <a:br>
            <a:rPr lang="es-MX" altLang="es-MX" sz="1200" dirty="0" smtClean="0"/>
          </a:br>
          <a:r>
            <a:rPr lang="es-MX" sz="1200" b="0" i="0" u="none" dirty="0" smtClean="0"/>
            <a:t>Supervisores(as</a:t>
          </a:r>
          <a:r>
            <a:rPr lang="es-MX" sz="1200" b="0" i="0" u="none" dirty="0" smtClean="0"/>
            <a:t>) de Monitoreo</a:t>
          </a:r>
          <a:br>
            <a:rPr lang="es-MX" sz="1200" b="0" i="0" u="none" dirty="0" smtClean="0"/>
          </a:br>
          <a:endParaRPr 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</a:t>
          </a:r>
          <a:r>
            <a:rPr lang="es-MX" altLang="es-MX" sz="1200" dirty="0" smtClean="0"/>
            <a:t>Monitoreo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/>
      <dgm:t>
        <a:bodyPr/>
        <a:lstStyle/>
        <a:p>
          <a:r>
            <a:rPr lang="es-MX" sz="1200" dirty="0" smtClean="0"/>
            <a:t>Supervisores(as) de 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/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1723" custScaleY="110059" custLinFactNeighborY="-11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215201" custScaleY="128792" custLinFactNeighborY="7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215201" custScaleY="261878" custLinFactNeighborY="7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215201" custScaleY="128792" custLinFactNeighborY="7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 val="init"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215201" custScaleY="111620" custLinFactNeighborY="7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F2E148FB-5D4C-4966-AC47-EB47FEE3824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2B2C4DBA-FFB8-4915-AF95-30120A82931F}" type="parTrans" cxnId="{E0B038C0-0227-4A11-B97E-ED7D423EB33F}">
      <dgm:prSet/>
      <dgm:spPr/>
      <dgm:t>
        <a:bodyPr/>
        <a:lstStyle/>
        <a:p>
          <a:endParaRPr lang="es-MX"/>
        </a:p>
      </dgm:t>
    </dgm:pt>
    <dgm:pt modelId="{C2454846-2905-49F8-89A8-2106DC26EB74}" type="sibTrans" cxnId="{E0B038C0-0227-4A11-B97E-ED7D423EB33F}">
      <dgm:prSet/>
      <dgm:spPr/>
      <dgm:t>
        <a:bodyPr/>
        <a:lstStyle/>
        <a:p>
          <a:endParaRPr lang="es-MX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14210" custScaleY="117779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6544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4546" custScaleY="96853" custLinFactNeighborX="-38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MX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9DD491FC-4AAE-415D-8BC1-59BDE3F41EA7}" type="pres">
      <dgm:prSet presAssocID="{2B2C4DBA-FFB8-4915-AF95-30120A82931F}" presName="Name37" presStyleLbl="parChTrans1D2" presStyleIdx="2" presStyleCnt="3"/>
      <dgm:spPr/>
      <dgm:t>
        <a:bodyPr/>
        <a:lstStyle/>
        <a:p>
          <a:endParaRPr lang="es-MX"/>
        </a:p>
      </dgm:t>
    </dgm:pt>
    <dgm:pt modelId="{08E3470E-8873-4032-9266-23C0D2753F6D}" type="pres">
      <dgm:prSet presAssocID="{F2E148FB-5D4C-4966-AC47-EB47FEE38241}" presName="hierRoot2" presStyleCnt="0">
        <dgm:presLayoutVars>
          <dgm:hierBranch val="init"/>
        </dgm:presLayoutVars>
      </dgm:prSet>
      <dgm:spPr/>
    </dgm:pt>
    <dgm:pt modelId="{3D2E702B-19D4-4800-957E-1AC8FA86799C}" type="pres">
      <dgm:prSet presAssocID="{F2E148FB-5D4C-4966-AC47-EB47FEE38241}" presName="rootComposite" presStyleCnt="0"/>
      <dgm:spPr/>
    </dgm:pt>
    <dgm:pt modelId="{E10B3C36-FFD8-4C4B-B9C0-EE22F547BDBD}" type="pres">
      <dgm:prSet presAssocID="{F2E148FB-5D4C-4966-AC47-EB47FEE38241}" presName="rootText" presStyleLbl="node2" presStyleIdx="2" presStyleCnt="3" custScaleX="89261" custScaleY="94606" custLinFactNeighborX="-39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B9781B-66D3-4070-B842-9FE814906F23}" type="pres">
      <dgm:prSet presAssocID="{F2E148FB-5D4C-4966-AC47-EB47FEE38241}" presName="rootConnector" presStyleLbl="node2" presStyleIdx="2" presStyleCnt="3"/>
      <dgm:spPr/>
      <dgm:t>
        <a:bodyPr/>
        <a:lstStyle/>
        <a:p>
          <a:endParaRPr lang="es-MX"/>
        </a:p>
      </dgm:t>
    </dgm:pt>
    <dgm:pt modelId="{D23373BE-4EB1-4F23-93D4-2B26693F67D2}" type="pres">
      <dgm:prSet presAssocID="{F2E148FB-5D4C-4966-AC47-EB47FEE38241}" presName="hierChild4" presStyleCnt="0"/>
      <dgm:spPr/>
    </dgm:pt>
    <dgm:pt modelId="{A8561D0B-0605-48E7-8848-287BE3B4D995}" type="pres">
      <dgm:prSet presAssocID="{F2E148FB-5D4C-4966-AC47-EB47FEE38241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0B038C0-0227-4A11-B97E-ED7D423EB33F}" srcId="{B3C1F8AF-B252-43AC-8ED3-3D3880F2F1F8}" destId="{F2E148FB-5D4C-4966-AC47-EB47FEE38241}" srcOrd="2" destOrd="0" parTransId="{2B2C4DBA-FFB8-4915-AF95-30120A82931F}" sibTransId="{C2454846-2905-49F8-89A8-2106DC26EB74}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4062C38F-944A-489A-A826-AB466C801566}" type="presOf" srcId="{2B2C4DBA-FFB8-4915-AF95-30120A82931F}" destId="{9DD491FC-4AAE-415D-8BC1-59BDE3F41EA7}" srcOrd="0" destOrd="0" presId="urn:microsoft.com/office/officeart/2005/8/layout/orgChart1"/>
    <dgm:cxn modelId="{091B6B59-64CA-4DC6-B100-438BDD1CF6D5}" type="presOf" srcId="{F2E148FB-5D4C-4966-AC47-EB47FEE38241}" destId="{EBB9781B-66D3-4070-B842-9FE814906F23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6A10E9B4-917D-477E-8BCE-E55B325CF7B5}" type="presOf" srcId="{F2E148FB-5D4C-4966-AC47-EB47FEE38241}" destId="{E10B3C36-FFD8-4C4B-B9C0-EE22F547BDBD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9D85A761-0E6D-464F-A0BF-4306A4C873F7}" type="presParOf" srcId="{ECD84423-CACA-4F27-BB31-EDF4B5E83466}" destId="{9DD491FC-4AAE-415D-8BC1-59BDE3F41EA7}" srcOrd="4" destOrd="0" presId="urn:microsoft.com/office/officeart/2005/8/layout/orgChart1"/>
    <dgm:cxn modelId="{7B96334C-8E26-47CC-BCF0-159A927B1B18}" type="presParOf" srcId="{ECD84423-CACA-4F27-BB31-EDF4B5E83466}" destId="{08E3470E-8873-4032-9266-23C0D2753F6D}" srcOrd="5" destOrd="0" presId="urn:microsoft.com/office/officeart/2005/8/layout/orgChart1"/>
    <dgm:cxn modelId="{29D87B24-A21A-43EE-A344-A3D86E83ECBD}" type="presParOf" srcId="{08E3470E-8873-4032-9266-23C0D2753F6D}" destId="{3D2E702B-19D4-4800-957E-1AC8FA86799C}" srcOrd="0" destOrd="0" presId="urn:microsoft.com/office/officeart/2005/8/layout/orgChart1"/>
    <dgm:cxn modelId="{FBF7BB85-AC26-4766-A7CF-4189363E17EB}" type="presParOf" srcId="{3D2E702B-19D4-4800-957E-1AC8FA86799C}" destId="{E10B3C36-FFD8-4C4B-B9C0-EE22F547BDBD}" srcOrd="0" destOrd="0" presId="urn:microsoft.com/office/officeart/2005/8/layout/orgChart1"/>
    <dgm:cxn modelId="{FF971E3E-34CD-4C21-9745-022700E4B99D}" type="presParOf" srcId="{3D2E702B-19D4-4800-957E-1AC8FA86799C}" destId="{EBB9781B-66D3-4070-B842-9FE814906F23}" srcOrd="1" destOrd="0" presId="urn:microsoft.com/office/officeart/2005/8/layout/orgChart1"/>
    <dgm:cxn modelId="{57CBABF2-5574-4837-8647-700C9F613D09}" type="presParOf" srcId="{08E3470E-8873-4032-9266-23C0D2753F6D}" destId="{D23373BE-4EB1-4F23-93D4-2B26693F67D2}" srcOrd="1" destOrd="0" presId="urn:microsoft.com/office/officeart/2005/8/layout/orgChart1"/>
    <dgm:cxn modelId="{9AAB379B-4265-486E-A4FB-B1607992C533}" type="presParOf" srcId="{08E3470E-8873-4032-9266-23C0D2753F6D}" destId="{A8561D0B-0605-48E7-8848-287BE3B4D995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 smtClean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4164" custScaleY="99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CE1734F5-B505-4C45-B76A-856281E03D33}" type="pres">
      <dgm:prSet presAssocID="{DCA6549B-46FD-40F9-BF1A-C203F5F203E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3" presStyleIdx="0" presStyleCnt="2" custScaleX="104164" custScaleY="1145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3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2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E0197859-EFB4-429B-B327-3AC8F298C2D4}" type="presOf" srcId="{F1243B64-ED64-41B9-8B34-994C2384A6EA}" destId="{D024A14F-F57E-41E8-B219-AFA1C4A968D0}" srcOrd="1" destOrd="0" presId="urn:microsoft.com/office/officeart/2005/8/layout/orgChart1"/>
    <dgm:cxn modelId="{189A14B4-C1C4-4CB7-84C8-A10BDF3C4800}" srcId="{2EC3689C-7BAA-4D8B-9BFA-26FA5F5F11A6}" destId="{F1243B64-ED64-41B9-8B34-994C2384A6EA}" srcOrd="0" destOrd="0" parTransId="{DCA6549B-46FD-40F9-BF1A-C203F5F203E4}" sibTransId="{39E6555A-DD6C-496B-8A8F-BA27EC801E08}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5F8486C3-97BC-437D-BFC2-BDCDEE58E989}" type="presOf" srcId="{F1243B64-ED64-41B9-8B34-994C2384A6EA}" destId="{625BDB02-3C9D-4182-86B0-E57BA4667B7D}" srcOrd="0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9425307C-03B0-4B63-8B1A-F9910B7E5679}" type="presOf" srcId="{DCA6549B-46FD-40F9-BF1A-C203F5F203E4}" destId="{CE1734F5-B505-4C45-B76A-856281E03D33}" srcOrd="0" destOrd="0" presId="urn:microsoft.com/office/officeart/2005/8/layout/orgChart1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280F9CBB-7FE2-42F1-A85E-82D72E4D57FA}" type="presParOf" srcId="{6C8B4CA9-8A6B-4839-9B95-F2F66954329E}" destId="{CE1734F5-B505-4C45-B76A-856281E03D33}" srcOrd="0" destOrd="0" presId="urn:microsoft.com/office/officeart/2005/8/layout/orgChart1"/>
    <dgm:cxn modelId="{929E33C1-C260-4251-952B-80E9F8F92F49}" type="presParOf" srcId="{6C8B4CA9-8A6B-4839-9B95-F2F66954329E}" destId="{FBD27B36-4D5B-48B0-BB3B-6094E0C37270}" srcOrd="1" destOrd="0" presId="urn:microsoft.com/office/officeart/2005/8/layout/orgChart1"/>
    <dgm:cxn modelId="{D4115941-7618-4C85-87A3-A6538EF264EB}" type="presParOf" srcId="{FBD27B36-4D5B-48B0-BB3B-6094E0C37270}" destId="{F72799DB-9866-4999-BCC2-8BA4CD03B75E}" srcOrd="0" destOrd="0" presId="urn:microsoft.com/office/officeart/2005/8/layout/orgChart1"/>
    <dgm:cxn modelId="{676D0543-4DF1-44DB-B6D2-2A36DABC428F}" type="presParOf" srcId="{F72799DB-9866-4999-BCC2-8BA4CD03B75E}" destId="{625BDB02-3C9D-4182-86B0-E57BA4667B7D}" srcOrd="0" destOrd="0" presId="urn:microsoft.com/office/officeart/2005/8/layout/orgChart1"/>
    <dgm:cxn modelId="{C05AD5B5-A368-419B-BA13-7CD34A511E8E}" type="presParOf" srcId="{F72799DB-9866-4999-BCC2-8BA4CD03B75E}" destId="{D024A14F-F57E-41E8-B219-AFA1C4A968D0}" srcOrd="1" destOrd="0" presId="urn:microsoft.com/office/officeart/2005/8/layout/orgChart1"/>
    <dgm:cxn modelId="{2C2CA9AC-9B90-4710-8052-0F558F413A6E}" type="presParOf" srcId="{FBD27B36-4D5B-48B0-BB3B-6094E0C37270}" destId="{C56981AA-8498-4166-86EB-4F5862331921}" srcOrd="1" destOrd="0" presId="urn:microsoft.com/office/officeart/2005/8/layout/orgChart1"/>
    <dgm:cxn modelId="{4449C378-25DB-49D9-80A8-C742959B1502}" type="presParOf" srcId="{FBD27B36-4D5B-48B0-BB3B-6094E0C37270}" destId="{FC42868B-D475-4291-9169-46105859FC78}" srcOrd="2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Soporte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2" custScaleX="77223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2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82119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1" presStyleCnt="2" custScaleX="77223" custScaleY="73292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 smtClean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altLang="es-MX" sz="1200" b="0" dirty="0" smtClean="0">
              <a:latin typeface="+mn-lt"/>
            </a:rPr>
            <a:t>Jefe(a) de Administración de Emergencias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Formación </a:t>
          </a: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890A6BEA-36CC-4602-8BB5-A5BF35426986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E7326E6-BA48-4BD4-ACBB-B61389133C97}" type="parTrans" cxnId="{A46C7A49-B1B8-4A85-9087-4E01B2760B4A}">
      <dgm:prSet/>
      <dgm:spPr/>
      <dgm:t>
        <a:bodyPr/>
        <a:lstStyle/>
        <a:p>
          <a:endParaRPr lang="es-ES"/>
        </a:p>
      </dgm:t>
    </dgm:pt>
    <dgm:pt modelId="{E887CA79-9312-4324-A5F8-7CAED8DE2921}" type="sibTrans" cxnId="{A46C7A49-B1B8-4A85-9087-4E01B2760B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79277" custScaleY="83052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1" presStyleCnt="3" custScaleX="79277" custScaleY="83052" custLinFactNeighborX="-3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  <dgm:pt modelId="{CAB0C33C-5F09-432C-864A-C01958A040EF}" type="pres">
      <dgm:prSet presAssocID="{8E7326E6-BA48-4BD4-ACBB-B61389133C9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265F1F8-E632-48CD-9165-C29A38E48625}" type="pres">
      <dgm:prSet presAssocID="{890A6BEA-36CC-4602-8BB5-A5BF35426986}" presName="hierRoot3" presStyleCnt="0">
        <dgm:presLayoutVars>
          <dgm:hierBranch val="init"/>
        </dgm:presLayoutVars>
      </dgm:prSet>
      <dgm:spPr/>
    </dgm:pt>
    <dgm:pt modelId="{4C9092FD-FE2F-4AFF-B28A-E4B5B51FF5A9}" type="pres">
      <dgm:prSet presAssocID="{890A6BEA-36CC-4602-8BB5-A5BF35426986}" presName="rootComposite3" presStyleCnt="0"/>
      <dgm:spPr/>
    </dgm:pt>
    <dgm:pt modelId="{F1F321D4-118D-4584-AEDB-4CB143227D3B}" type="pres">
      <dgm:prSet presAssocID="{890A6BEA-36CC-4602-8BB5-A5BF35426986}" presName="rootText3" presStyleLbl="asst1" presStyleIdx="2" presStyleCnt="3" custScaleX="79277" custScaleY="83052" custLinFactNeighborX="-3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73BCF-7351-47EA-A660-738F05616A6D}" type="pres">
      <dgm:prSet presAssocID="{890A6BEA-36CC-4602-8BB5-A5BF3542698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4F2A03-ACD0-4178-826B-7718E6EDD282}" type="pres">
      <dgm:prSet presAssocID="{890A6BEA-36CC-4602-8BB5-A5BF35426986}" presName="hierChild6" presStyleCnt="0"/>
      <dgm:spPr/>
    </dgm:pt>
    <dgm:pt modelId="{499518F5-4002-4FFA-8AEA-87D13D09FEF9}" type="pres">
      <dgm:prSet presAssocID="{890A6BEA-36CC-4602-8BB5-A5BF35426986}" presName="hierChild7" presStyleCnt="0"/>
      <dgm:spPr/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5A86C91B-DC78-4520-81CC-3232A6E896FA}" type="presOf" srcId="{890A6BEA-36CC-4602-8BB5-A5BF35426986}" destId="{F1F321D4-118D-4584-AEDB-4CB143227D3B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A46C7A49-B1B8-4A85-9087-4E01B2760B4A}" srcId="{9DEA55C1-E59C-4B5B-90DC-1D0B54C2B20C}" destId="{890A6BEA-36CC-4602-8BB5-A5BF35426986}" srcOrd="5" destOrd="0" parTransId="{8E7326E6-BA48-4BD4-ACBB-B61389133C97}" sibTransId="{E887CA79-9312-4324-A5F8-7CAED8DE2921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2FC6FE1-118C-40A8-807D-55B2AAA68825}" type="presOf" srcId="{8E7326E6-BA48-4BD4-ACBB-B61389133C97}" destId="{CAB0C33C-5F09-432C-864A-C01958A040E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D4C82DC-D047-4CB1-A3D4-E9CD3281B5CD}" type="presOf" srcId="{890A6BEA-36CC-4602-8BB5-A5BF35426986}" destId="{27C73BCF-7351-47EA-A660-738F05616A6D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  <dgm:cxn modelId="{14BDBCF0-B3DC-4554-92BD-18CE495413C5}" type="presParOf" srcId="{E6CFA08A-7145-470C-A659-6A725D85622B}" destId="{CAB0C33C-5F09-432C-864A-C01958A040EF}" srcOrd="4" destOrd="0" presId="urn:microsoft.com/office/officeart/2005/8/layout/orgChart1"/>
    <dgm:cxn modelId="{2A7CA4B1-3806-46D8-AD33-28DC5544ED23}" type="presParOf" srcId="{E6CFA08A-7145-470C-A659-6A725D85622B}" destId="{3265F1F8-E632-48CD-9165-C29A38E48625}" srcOrd="5" destOrd="0" presId="urn:microsoft.com/office/officeart/2005/8/layout/orgChart1"/>
    <dgm:cxn modelId="{CAD46531-157F-4B3E-9CA9-DF9BB1A142BB}" type="presParOf" srcId="{3265F1F8-E632-48CD-9165-C29A38E48625}" destId="{4C9092FD-FE2F-4AFF-B28A-E4B5B51FF5A9}" srcOrd="0" destOrd="0" presId="urn:microsoft.com/office/officeart/2005/8/layout/orgChart1"/>
    <dgm:cxn modelId="{1C4123C4-2BCC-4AB2-99D7-EC2826D44E92}" type="presParOf" srcId="{4C9092FD-FE2F-4AFF-B28A-E4B5B51FF5A9}" destId="{F1F321D4-118D-4584-AEDB-4CB143227D3B}" srcOrd="0" destOrd="0" presId="urn:microsoft.com/office/officeart/2005/8/layout/orgChart1"/>
    <dgm:cxn modelId="{02B13681-CE84-4FEE-8325-81CE31FB2030}" type="presParOf" srcId="{4C9092FD-FE2F-4AFF-B28A-E4B5B51FF5A9}" destId="{27C73BCF-7351-47EA-A660-738F05616A6D}" srcOrd="1" destOrd="0" presId="urn:microsoft.com/office/officeart/2005/8/layout/orgChart1"/>
    <dgm:cxn modelId="{8BB8756B-15BA-4503-9BC5-DCA48F786DB6}" type="presParOf" srcId="{3265F1F8-E632-48CD-9165-C29A38E48625}" destId="{7D4F2A03-ACD0-4178-826B-7718E6EDD282}" srcOrd="1" destOrd="0" presId="urn:microsoft.com/office/officeart/2005/8/layout/orgChart1"/>
    <dgm:cxn modelId="{90090312-038A-4B93-8E51-CFC0EC99324C}" type="presParOf" srcId="{3265F1F8-E632-48CD-9165-C29A38E48625}" destId="{499518F5-4002-4FFA-8AEA-87D13D09F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14674" custScaleY="1164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7315" custScaleY="90799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ScaleX="107315" custScaleY="91023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107315" custScaleY="90799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2C5DEF0-80C3-4C74-B190-AAB51B1AD79B}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endParaRPr lang="es-ES" sz="1200" dirty="0"/>
        </a:p>
      </dgm:t>
    </dgm:pt>
    <dgm:pt modelId="{A28AA84E-79ED-4938-9BE1-8C01C12E63A5}" type="parTrans" cxnId="{26AE0D01-A627-489E-97F6-03AF95B9B434}">
      <dgm:prSet/>
      <dgm:spPr/>
      <dgm:t>
        <a:bodyPr/>
        <a:lstStyle/>
        <a:p>
          <a:endParaRPr lang="es-ES"/>
        </a:p>
      </dgm:t>
    </dgm:pt>
    <dgm:pt modelId="{89AFD314-7F00-4937-850B-6562EFB0155A}" type="sibTrans" cxnId="{26AE0D01-A627-489E-97F6-03AF95B9B43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9D8B9910-8A2F-49D4-AFEB-AB39E247C97C}" type="pres">
      <dgm:prSet presAssocID="{A28AA84E-79ED-4938-9BE1-8C01C12E63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325EAC6-432A-4A26-A770-3A1E18F2D78E}" type="pres">
      <dgm:prSet presAssocID="{72C5DEF0-80C3-4C74-B190-AAB51B1AD79B}" presName="hierRoot2" presStyleCnt="0">
        <dgm:presLayoutVars>
          <dgm:hierBranch val="init"/>
        </dgm:presLayoutVars>
      </dgm:prSet>
      <dgm:spPr/>
    </dgm:pt>
    <dgm:pt modelId="{B2B29FB5-5867-42F9-A085-678D6CC38960}" type="pres">
      <dgm:prSet presAssocID="{72C5DEF0-80C3-4C74-B190-AAB51B1AD79B}" presName="rootComposite" presStyleCnt="0"/>
      <dgm:spPr/>
    </dgm:pt>
    <dgm:pt modelId="{850053EC-1D82-4F36-9347-68925EE08A67}" type="pres">
      <dgm:prSet presAssocID="{72C5DEF0-80C3-4C74-B190-AAB51B1AD79B}" presName="rootText" presStyleLbl="node3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6F2490-D145-404F-97B8-8FBC3202F519}" type="pres">
      <dgm:prSet presAssocID="{72C5DEF0-80C3-4C74-B190-AAB51B1AD7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0BC84B4C-F7D4-40EA-AAD8-F36999B7C923}" type="pres">
      <dgm:prSet presAssocID="{72C5DEF0-80C3-4C74-B190-AAB51B1AD79B}" presName="hierChild4" presStyleCnt="0"/>
      <dgm:spPr/>
    </dgm:pt>
    <dgm:pt modelId="{0421E7B0-FAF2-4035-9202-5FBD03467BC3}" type="pres">
      <dgm:prSet presAssocID="{72C5DEF0-80C3-4C74-B190-AAB51B1AD79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03FEFB9-9909-4F3C-AE4B-64B59347266C}" type="presOf" srcId="{A28AA84E-79ED-4938-9BE1-8C01C12E63A5}" destId="{9D8B9910-8A2F-49D4-AFEB-AB39E247C97C}" srcOrd="0" destOrd="0" presId="urn:microsoft.com/office/officeart/2005/8/layout/orgChart1"/>
    <dgm:cxn modelId="{567C4BDF-0DC3-44A0-80D9-E9D0415619FB}" type="presOf" srcId="{72C5DEF0-80C3-4C74-B190-AAB51B1AD79B}" destId="{DC6F2490-D145-404F-97B8-8FBC3202F51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6AE0D01-A627-489E-97F6-03AF95B9B434}" srcId="{41568039-9809-4B2B-BA51-64E0E23C2BBE}" destId="{72C5DEF0-80C3-4C74-B190-AAB51B1AD79B}" srcOrd="0" destOrd="0" parTransId="{A28AA84E-79ED-4938-9BE1-8C01C12E63A5}" sibTransId="{89AFD314-7F00-4937-850B-6562EFB0155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FC3E7AD-33DC-47B8-A59D-A273B8FDEE93}" type="presOf" srcId="{72C5DEF0-80C3-4C74-B190-AAB51B1AD79B}" destId="{850053EC-1D82-4F36-9347-68925EE08A6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AEE9CA-B30F-4C75-A939-809CF87E0CE4}" type="presParOf" srcId="{DBDE0C42-B65A-4FF4-A1B6-4A7374870D94}" destId="{9D8B9910-8A2F-49D4-AFEB-AB39E247C97C}" srcOrd="0" destOrd="0" presId="urn:microsoft.com/office/officeart/2005/8/layout/orgChart1"/>
    <dgm:cxn modelId="{D1D741AE-B0DC-489A-9F0D-33DA1506408C}" type="presParOf" srcId="{DBDE0C42-B65A-4FF4-A1B6-4A7374870D94}" destId="{6325EAC6-432A-4A26-A770-3A1E18F2D78E}" srcOrd="1" destOrd="0" presId="urn:microsoft.com/office/officeart/2005/8/layout/orgChart1"/>
    <dgm:cxn modelId="{A40B51DF-FF8A-450D-845B-B1EC0C425C27}" type="presParOf" srcId="{6325EAC6-432A-4A26-A770-3A1E18F2D78E}" destId="{B2B29FB5-5867-42F9-A085-678D6CC38960}" srcOrd="0" destOrd="0" presId="urn:microsoft.com/office/officeart/2005/8/layout/orgChart1"/>
    <dgm:cxn modelId="{A66E9EE8-E290-435F-9AEF-64C2001BC936}" type="presParOf" srcId="{B2B29FB5-5867-42F9-A085-678D6CC38960}" destId="{850053EC-1D82-4F36-9347-68925EE08A67}" srcOrd="0" destOrd="0" presId="urn:microsoft.com/office/officeart/2005/8/layout/orgChart1"/>
    <dgm:cxn modelId="{F3BC256D-1BD3-4DC1-B0F5-E2137C709A14}" type="presParOf" srcId="{B2B29FB5-5867-42F9-A085-678D6CC38960}" destId="{DC6F2490-D145-404F-97B8-8FBC3202F519}" srcOrd="1" destOrd="0" presId="urn:microsoft.com/office/officeart/2005/8/layout/orgChart1"/>
    <dgm:cxn modelId="{27586D16-6CE4-4C8C-B140-BA2924BC89CD}" type="presParOf" srcId="{6325EAC6-432A-4A26-A770-3A1E18F2D78E}" destId="{0BC84B4C-F7D4-40EA-AAD8-F36999B7C923}" srcOrd="1" destOrd="0" presId="urn:microsoft.com/office/officeart/2005/8/layout/orgChart1"/>
    <dgm:cxn modelId="{92CC3096-76CB-43B7-813E-8218DD5A9782}" type="presParOf" srcId="{6325EAC6-432A-4A26-A770-3A1E18F2D78E}" destId="{0421E7B0-FAF2-4035-9202-5FBD03467BC3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BF7869-7B32-4B7F-8A1D-A2138B3C35A5}" type="asst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Secretaria(o) </a:t>
          </a:r>
          <a:r>
            <a:rPr lang="es-MX" altLang="es-MX" sz="1200" dirty="0" smtClean="0">
              <a:latin typeface="+mn-lt"/>
            </a:rPr>
            <a:t>D</a:t>
          </a:r>
          <a:endParaRPr lang="es-MX" altLang="es-MX" sz="1200" dirty="0">
            <a:latin typeface="+mn-lt"/>
          </a:endParaRPr>
        </a:p>
      </dgm:t>
    </dgm:pt>
    <dgm:pt modelId="{25BC841C-ACDC-49C9-B090-947D2D43A748}" type="parTrans" cxnId="{AAEA9962-82AC-45FC-9894-CB85F0BFC52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E07AD6-C81E-4F7A-9EDE-F97147D88F05}" type="sibTrans" cxnId="{AAEA9962-82AC-45FC-9894-CB85F0BFC52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6E8527-C30B-4E9F-A842-59C4406D4930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Auxiliares Administrativos(as)</a:t>
          </a:r>
        </a:p>
        <a:p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>
            <a:latin typeface="+mn-lt"/>
          </a:endParaRPr>
        </a:p>
      </dgm:t>
    </dgm:pt>
    <dgm:pt modelId="{C63A5924-3D89-41CF-BBAE-FD8279E6B5C9}" type="parTrans" cxnId="{81B7F041-41CF-4D97-AE22-ABB31C0D8C9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659BB6-2882-4A5D-8EE2-1B6DBB4D7E75}" type="sibTrans" cxnId="{81B7F041-41CF-4D97-AE22-ABB31C0D8C9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372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4BD5191-6980-4D41-816C-4B4AE9D399C8}" type="pres">
      <dgm:prSet presAssocID="{25BC841C-ACDC-49C9-B090-947D2D43A748}" presName="Name111" presStyleLbl="parChTrans1D2" presStyleIdx="0" presStyleCnt="2"/>
      <dgm:spPr/>
      <dgm:t>
        <a:bodyPr/>
        <a:lstStyle/>
        <a:p>
          <a:endParaRPr lang="es-ES"/>
        </a:p>
      </dgm:t>
    </dgm:pt>
    <dgm:pt modelId="{F628A4EA-8D31-4D0A-A6DE-1A4D5FD5B906}" type="pres">
      <dgm:prSet presAssocID="{4FBF7869-7B32-4B7F-8A1D-A2138B3C35A5}" presName="hierRoot3" presStyleCnt="0">
        <dgm:presLayoutVars>
          <dgm:hierBranch val="init"/>
        </dgm:presLayoutVars>
      </dgm:prSet>
      <dgm:spPr/>
    </dgm:pt>
    <dgm:pt modelId="{401D528E-28F4-43E9-B385-5D71F0E14D12}" type="pres">
      <dgm:prSet presAssocID="{4FBF7869-7B32-4B7F-8A1D-A2138B3C35A5}" presName="rootComposite3" presStyleCnt="0"/>
      <dgm:spPr/>
    </dgm:pt>
    <dgm:pt modelId="{C946EF74-8479-4B04-824B-3DB089660AA2}" type="pres">
      <dgm:prSet presAssocID="{4FBF7869-7B32-4B7F-8A1D-A2138B3C35A5}" presName="rootText3" presStyleLbl="asst1" presStyleIdx="0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70ECF-618C-457B-AEEC-B0594AA7787B}" type="pres">
      <dgm:prSet presAssocID="{4FBF7869-7B32-4B7F-8A1D-A2138B3C35A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19D0389-F1DE-4BC4-9280-82ED1AE6932A}" type="pres">
      <dgm:prSet presAssocID="{4FBF7869-7B32-4B7F-8A1D-A2138B3C35A5}" presName="hierChild6" presStyleCnt="0"/>
      <dgm:spPr/>
    </dgm:pt>
    <dgm:pt modelId="{1D4EEC03-1BE4-4229-91F6-989517F049C3}" type="pres">
      <dgm:prSet presAssocID="{4FBF7869-7B32-4B7F-8A1D-A2138B3C35A5}" presName="hierChild7" presStyleCnt="0"/>
      <dgm:spPr/>
    </dgm:pt>
    <dgm:pt modelId="{D39DEB13-7060-4384-9381-8858AE72C460}" type="pres">
      <dgm:prSet presAssocID="{C63A5924-3D89-41CF-BBAE-FD8279E6B5C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D6394E39-AB2F-4989-A52E-B14F8001024C}" type="pres">
      <dgm:prSet presAssocID="{9D6E8527-C30B-4E9F-A842-59C4406D4930}" presName="hierRoot3" presStyleCnt="0">
        <dgm:presLayoutVars>
          <dgm:hierBranch val="init"/>
        </dgm:presLayoutVars>
      </dgm:prSet>
      <dgm:spPr/>
    </dgm:pt>
    <dgm:pt modelId="{665F5654-1570-4CDF-B1DB-CA895BC76257}" type="pres">
      <dgm:prSet presAssocID="{9D6E8527-C30B-4E9F-A842-59C4406D4930}" presName="rootComposite3" presStyleCnt="0"/>
      <dgm:spPr/>
    </dgm:pt>
    <dgm:pt modelId="{B6F95A33-F78E-4C81-AE5C-527D5D33D0DB}" type="pres">
      <dgm:prSet presAssocID="{9D6E8527-C30B-4E9F-A842-59C4406D4930}" presName="rootText3" presStyleLbl="asst1" presStyleIdx="1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07472-7FBB-4917-B806-E90702B827C1}" type="pres">
      <dgm:prSet presAssocID="{9D6E8527-C30B-4E9F-A842-59C4406D49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020D6D0-0ED1-43C8-9845-B5B9E4FA2EF3}" type="pres">
      <dgm:prSet presAssocID="{9D6E8527-C30B-4E9F-A842-59C4406D4930}" presName="hierChild6" presStyleCnt="0"/>
      <dgm:spPr/>
    </dgm:pt>
    <dgm:pt modelId="{EE9FE21E-EDA6-4999-93DD-C1AA6D0FAAF5}" type="pres">
      <dgm:prSet presAssocID="{9D6E8527-C30B-4E9F-A842-59C4406D4930}" presName="hierChild7" presStyleCnt="0"/>
      <dgm:spPr/>
    </dgm:pt>
  </dgm:ptLst>
  <dgm:cxnLst>
    <dgm:cxn modelId="{8ED0402D-8F01-4076-9792-DCBFFF6BA58A}" type="presOf" srcId="{4FBF7869-7B32-4B7F-8A1D-A2138B3C35A5}" destId="{B8070ECF-618C-457B-AEEC-B0594AA7787B}" srcOrd="1" destOrd="0" presId="urn:microsoft.com/office/officeart/2005/8/layout/orgChart1"/>
    <dgm:cxn modelId="{BB62D6F5-A5A4-45B7-A198-13F26E194516}" type="presOf" srcId="{9D6E8527-C30B-4E9F-A842-59C4406D4930}" destId="{B6F95A33-F78E-4C81-AE5C-527D5D33D0DB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ADD60D4-97B6-4B19-BBA4-9C90419C1BD7}" type="presOf" srcId="{4FBF7869-7B32-4B7F-8A1D-A2138B3C35A5}" destId="{C946EF74-8479-4B04-824B-3DB089660AA2}" srcOrd="0" destOrd="0" presId="urn:microsoft.com/office/officeart/2005/8/layout/orgChart1"/>
    <dgm:cxn modelId="{7632AE74-AC78-49F1-A57B-283FB5A4BFCA}" type="presOf" srcId="{25BC841C-ACDC-49C9-B090-947D2D43A748}" destId="{D4BD5191-6980-4D41-816C-4B4AE9D399C8}" srcOrd="0" destOrd="0" presId="urn:microsoft.com/office/officeart/2005/8/layout/orgChart1"/>
    <dgm:cxn modelId="{AAEA9962-82AC-45FC-9894-CB85F0BFC524}" srcId="{9DEA55C1-E59C-4B5B-90DC-1D0B54C2B20C}" destId="{4FBF7869-7B32-4B7F-8A1D-A2138B3C35A5}" srcOrd="0" destOrd="0" parTransId="{25BC841C-ACDC-49C9-B090-947D2D43A748}" sibTransId="{16E07AD6-C81E-4F7A-9EDE-F97147D88F05}"/>
    <dgm:cxn modelId="{81B7F041-41CF-4D97-AE22-ABB31C0D8C94}" srcId="{9DEA55C1-E59C-4B5B-90DC-1D0B54C2B20C}" destId="{9D6E8527-C30B-4E9F-A842-59C4406D4930}" srcOrd="1" destOrd="0" parTransId="{C63A5924-3D89-41CF-BBAE-FD8279E6B5C9}" sibTransId="{7B659BB6-2882-4A5D-8EE2-1B6DBB4D7E7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577DCBC-10C2-47C1-8FF3-3D6C6388EBF0}" type="presOf" srcId="{9D6E8527-C30B-4E9F-A842-59C4406D4930}" destId="{F1E07472-7FBB-4917-B806-E90702B827C1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7156CA-CA23-457E-AB28-BC8C60E4523B}" type="presOf" srcId="{C63A5924-3D89-41CF-BBAE-FD8279E6B5C9}" destId="{D39DEB13-7060-4384-9381-8858AE72C46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96C16417-8865-422E-AC83-2BB899784346}" type="presParOf" srcId="{E6CFA08A-7145-470C-A659-6A725D85622B}" destId="{D4BD5191-6980-4D41-816C-4B4AE9D399C8}" srcOrd="0" destOrd="0" presId="urn:microsoft.com/office/officeart/2005/8/layout/orgChart1"/>
    <dgm:cxn modelId="{1D4E9FD8-E326-4211-A807-AB9B9A01BBA5}" type="presParOf" srcId="{E6CFA08A-7145-470C-A659-6A725D85622B}" destId="{F628A4EA-8D31-4D0A-A6DE-1A4D5FD5B906}" srcOrd="1" destOrd="0" presId="urn:microsoft.com/office/officeart/2005/8/layout/orgChart1"/>
    <dgm:cxn modelId="{7E31347B-43D6-4D55-B6F0-D80A05314EE6}" type="presParOf" srcId="{F628A4EA-8D31-4D0A-A6DE-1A4D5FD5B906}" destId="{401D528E-28F4-43E9-B385-5D71F0E14D12}" srcOrd="0" destOrd="0" presId="urn:microsoft.com/office/officeart/2005/8/layout/orgChart1"/>
    <dgm:cxn modelId="{C6435715-7980-4ECC-B7A5-941B504A3EED}" type="presParOf" srcId="{401D528E-28F4-43E9-B385-5D71F0E14D12}" destId="{C946EF74-8479-4B04-824B-3DB089660AA2}" srcOrd="0" destOrd="0" presId="urn:microsoft.com/office/officeart/2005/8/layout/orgChart1"/>
    <dgm:cxn modelId="{5659ED2F-7F42-4B06-89CD-66321F1E2A5E}" type="presParOf" srcId="{401D528E-28F4-43E9-B385-5D71F0E14D12}" destId="{B8070ECF-618C-457B-AEEC-B0594AA7787B}" srcOrd="1" destOrd="0" presId="urn:microsoft.com/office/officeart/2005/8/layout/orgChart1"/>
    <dgm:cxn modelId="{11FDC243-948A-4A5B-8D72-AD0F14156048}" type="presParOf" srcId="{F628A4EA-8D31-4D0A-A6DE-1A4D5FD5B906}" destId="{C19D0389-F1DE-4BC4-9280-82ED1AE6932A}" srcOrd="1" destOrd="0" presId="urn:microsoft.com/office/officeart/2005/8/layout/orgChart1"/>
    <dgm:cxn modelId="{908D87CC-2029-4940-8788-AE07597ABCBC}" type="presParOf" srcId="{F628A4EA-8D31-4D0A-A6DE-1A4D5FD5B906}" destId="{1D4EEC03-1BE4-4229-91F6-989517F049C3}" srcOrd="2" destOrd="0" presId="urn:microsoft.com/office/officeart/2005/8/layout/orgChart1"/>
    <dgm:cxn modelId="{5448A4A1-B559-4D57-BB7D-BDBFA2B8B2F1}" type="presParOf" srcId="{E6CFA08A-7145-470C-A659-6A725D85622B}" destId="{D39DEB13-7060-4384-9381-8858AE72C460}" srcOrd="2" destOrd="0" presId="urn:microsoft.com/office/officeart/2005/8/layout/orgChart1"/>
    <dgm:cxn modelId="{948555FD-CC95-4E85-9E94-D5068136F122}" type="presParOf" srcId="{E6CFA08A-7145-470C-A659-6A725D85622B}" destId="{D6394E39-AB2F-4989-A52E-B14F8001024C}" srcOrd="3" destOrd="0" presId="urn:microsoft.com/office/officeart/2005/8/layout/orgChart1"/>
    <dgm:cxn modelId="{27D6BADF-FCAB-4221-A6FF-908AD1CB8EDE}" type="presParOf" srcId="{D6394E39-AB2F-4989-A52E-B14F8001024C}" destId="{665F5654-1570-4CDF-B1DB-CA895BC76257}" srcOrd="0" destOrd="0" presId="urn:microsoft.com/office/officeart/2005/8/layout/orgChart1"/>
    <dgm:cxn modelId="{A689283B-1172-4ECC-A747-2F755CA0723E}" type="presParOf" srcId="{665F5654-1570-4CDF-B1DB-CA895BC76257}" destId="{B6F95A33-F78E-4C81-AE5C-527D5D33D0DB}" srcOrd="0" destOrd="0" presId="urn:microsoft.com/office/officeart/2005/8/layout/orgChart1"/>
    <dgm:cxn modelId="{E8367E5A-577A-4589-8802-1E2B92E0D5BA}" type="presParOf" srcId="{665F5654-1570-4CDF-B1DB-CA895BC76257}" destId="{F1E07472-7FBB-4917-B806-E90702B827C1}" srcOrd="1" destOrd="0" presId="urn:microsoft.com/office/officeart/2005/8/layout/orgChart1"/>
    <dgm:cxn modelId="{C6C2A544-D4D9-4F94-9B1D-1C5EE05C6C82}" type="presParOf" srcId="{D6394E39-AB2F-4989-A52E-B14F8001024C}" destId="{8020D6D0-0ED1-43C8-9845-B5B9E4FA2EF3}" srcOrd="1" destOrd="0" presId="urn:microsoft.com/office/officeart/2005/8/layout/orgChart1"/>
    <dgm:cxn modelId="{13B20759-81AE-427D-ACBA-73AC5367A8BB}" type="presParOf" srcId="{D6394E39-AB2F-4989-A52E-B14F8001024C}" destId="{EE9FE21E-EDA6-4999-93DD-C1AA6D0FA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171540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171540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 </a:t>
          </a:r>
          <a:r>
            <a:rPr lang="es-ES" sz="1200" dirty="0" smtClean="0"/>
            <a:t>Policía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r>
            <a:rPr lang="es-ES" sz="1200" dirty="0" smtClean="0"/>
            <a:t>Auxiliares </a:t>
          </a:r>
          <a:r>
            <a:rPr lang="es-ES" sz="1200" dirty="0" smtClean="0"/>
            <a:t>Administrativos(as)</a:t>
          </a:r>
          <a:br>
            <a:rPr lang="es-ES" sz="1200" dirty="0" smtClean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165093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 de </a:t>
          </a:r>
          <a:r>
            <a:rPr lang="es-MX" altLang="es-MX" sz="1200" dirty="0" smtClean="0">
              <a:latin typeface="+mn-lt"/>
            </a:rPr>
            <a:t>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43325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949242"/>
          <a:ext cx="150404" cy="172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361"/>
              </a:lnTo>
              <a:lnTo>
                <a:pt x="150404" y="1729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75132" y="949242"/>
          <a:ext cx="150404" cy="1729361"/>
        </a:xfrm>
        <a:custGeom>
          <a:avLst/>
          <a:gdLst/>
          <a:ahLst/>
          <a:cxnLst/>
          <a:rect l="0" t="0" r="0" b="0"/>
          <a:pathLst>
            <a:path>
              <a:moveTo>
                <a:pt x="150404" y="0"/>
              </a:moveTo>
              <a:lnTo>
                <a:pt x="150404" y="1729361"/>
              </a:lnTo>
              <a:lnTo>
                <a:pt x="0" y="1729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949242"/>
          <a:ext cx="150404" cy="65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916"/>
              </a:lnTo>
              <a:lnTo>
                <a:pt x="150404" y="6589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47973" y="949242"/>
          <a:ext cx="177563" cy="658916"/>
        </a:xfrm>
        <a:custGeom>
          <a:avLst/>
          <a:gdLst/>
          <a:ahLst/>
          <a:cxnLst/>
          <a:rect l="0" t="0" r="0" b="0"/>
          <a:pathLst>
            <a:path>
              <a:moveTo>
                <a:pt x="177563" y="0"/>
              </a:moveTo>
              <a:lnTo>
                <a:pt x="177563" y="658916"/>
              </a:lnTo>
              <a:lnTo>
                <a:pt x="0" y="6589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949242"/>
          <a:ext cx="2599854" cy="244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295"/>
              </a:lnTo>
              <a:lnTo>
                <a:pt x="2599854" y="2291295"/>
              </a:lnTo>
              <a:lnTo>
                <a:pt x="2599854" y="2441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949242"/>
          <a:ext cx="866618" cy="244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295"/>
              </a:lnTo>
              <a:lnTo>
                <a:pt x="866618" y="2291295"/>
              </a:lnTo>
              <a:lnTo>
                <a:pt x="866618" y="2441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3158919" y="949242"/>
          <a:ext cx="866618" cy="2441700"/>
        </a:xfrm>
        <a:custGeom>
          <a:avLst/>
          <a:gdLst/>
          <a:ahLst/>
          <a:cxnLst/>
          <a:rect l="0" t="0" r="0" b="0"/>
          <a:pathLst>
            <a:path>
              <a:moveTo>
                <a:pt x="866618" y="0"/>
              </a:moveTo>
              <a:lnTo>
                <a:pt x="866618" y="2291295"/>
              </a:lnTo>
              <a:lnTo>
                <a:pt x="0" y="2291295"/>
              </a:lnTo>
              <a:lnTo>
                <a:pt x="0" y="2441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425682" y="949242"/>
          <a:ext cx="2599854" cy="2441700"/>
        </a:xfrm>
        <a:custGeom>
          <a:avLst/>
          <a:gdLst/>
          <a:ahLst/>
          <a:cxnLst/>
          <a:rect l="0" t="0" r="0" b="0"/>
          <a:pathLst>
            <a:path>
              <a:moveTo>
                <a:pt x="2599854" y="0"/>
              </a:moveTo>
              <a:lnTo>
                <a:pt x="2599854" y="2291295"/>
              </a:lnTo>
              <a:lnTo>
                <a:pt x="0" y="2291295"/>
              </a:lnTo>
              <a:lnTo>
                <a:pt x="0" y="2441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737756" y="2387"/>
          <a:ext cx="2575561" cy="946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737756" y="2387"/>
        <a:ext cx="2575561" cy="946855"/>
      </dsp:txXfrm>
    </dsp:sp>
    <dsp:sp modelId="{6112410E-4BF6-442A-8219-189ACE289C18}">
      <dsp:nvSpPr>
        <dsp:cNvPr id="0" name=""/>
        <dsp:cNvSpPr/>
      </dsp:nvSpPr>
      <dsp:spPr>
        <a:xfrm>
          <a:off x="709469" y="3390943"/>
          <a:ext cx="1432426" cy="716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709469" y="3390943"/>
        <a:ext cx="1432426" cy="716213"/>
      </dsp:txXfrm>
    </dsp:sp>
    <dsp:sp modelId="{9107559C-6F3C-4BF3-98B1-81EB24C095B2}">
      <dsp:nvSpPr>
        <dsp:cNvPr id="0" name=""/>
        <dsp:cNvSpPr/>
      </dsp:nvSpPr>
      <dsp:spPr>
        <a:xfrm>
          <a:off x="2442705" y="3390943"/>
          <a:ext cx="1432426" cy="716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Armería</a:t>
          </a:r>
        </a:p>
      </dsp:txBody>
      <dsp:txXfrm>
        <a:off x="2442705" y="3390943"/>
        <a:ext cx="1432426" cy="716213"/>
      </dsp:txXfrm>
    </dsp:sp>
    <dsp:sp modelId="{33F6523A-A225-48D5-8EA1-FD7E1E293232}">
      <dsp:nvSpPr>
        <dsp:cNvPr id="0" name=""/>
        <dsp:cNvSpPr/>
      </dsp:nvSpPr>
      <dsp:spPr>
        <a:xfrm>
          <a:off x="4175942" y="3390943"/>
          <a:ext cx="1432426" cy="716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4175942" y="3390943"/>
        <a:ext cx="1432426" cy="716213"/>
      </dsp:txXfrm>
    </dsp:sp>
    <dsp:sp modelId="{73041D19-4A60-4864-BBDB-C3B3C38227FA}">
      <dsp:nvSpPr>
        <dsp:cNvPr id="0" name=""/>
        <dsp:cNvSpPr/>
      </dsp:nvSpPr>
      <dsp:spPr>
        <a:xfrm>
          <a:off x="5909178" y="3390943"/>
          <a:ext cx="1432426" cy="716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Grupos De Apoyo</a:t>
          </a:r>
          <a:endParaRPr lang="es-ES" sz="1200" kern="1200" dirty="0">
            <a:cs typeface="Arial" charset="0"/>
          </a:endParaRPr>
        </a:p>
      </dsp:txBody>
      <dsp:txXfrm>
        <a:off x="5909178" y="3390943"/>
        <a:ext cx="1432426" cy="716213"/>
      </dsp:txXfrm>
    </dsp:sp>
    <dsp:sp modelId="{5C5FBA79-CC2B-4A79-A357-BD1482AB1481}">
      <dsp:nvSpPr>
        <dsp:cNvPr id="0" name=""/>
        <dsp:cNvSpPr/>
      </dsp:nvSpPr>
      <dsp:spPr>
        <a:xfrm>
          <a:off x="2415546" y="1250052"/>
          <a:ext cx="1432426" cy="716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415546" y="1250052"/>
        <a:ext cx="1432426" cy="716213"/>
      </dsp:txXfrm>
    </dsp:sp>
    <dsp:sp modelId="{96D7878D-D75D-41DC-871A-C17F54F18761}">
      <dsp:nvSpPr>
        <dsp:cNvPr id="0" name=""/>
        <dsp:cNvSpPr/>
      </dsp:nvSpPr>
      <dsp:spPr>
        <a:xfrm>
          <a:off x="4175942" y="1250052"/>
          <a:ext cx="1432426" cy="716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175942" y="1250052"/>
        <a:ext cx="1432426" cy="716213"/>
      </dsp:txXfrm>
    </dsp:sp>
    <dsp:sp modelId="{93F8B935-F73A-4798-BF54-4CCBC6CFBBF5}">
      <dsp:nvSpPr>
        <dsp:cNvPr id="0" name=""/>
        <dsp:cNvSpPr/>
      </dsp:nvSpPr>
      <dsp:spPr>
        <a:xfrm>
          <a:off x="2415546" y="2267075"/>
          <a:ext cx="1459585" cy="8230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415546" y="2267075"/>
        <a:ext cx="1459585" cy="823058"/>
      </dsp:txXfrm>
    </dsp:sp>
    <dsp:sp modelId="{3A6D2275-4509-4AB5-B7CE-AD8A71695465}">
      <dsp:nvSpPr>
        <dsp:cNvPr id="0" name=""/>
        <dsp:cNvSpPr/>
      </dsp:nvSpPr>
      <dsp:spPr>
        <a:xfrm>
          <a:off x="4175942" y="2267075"/>
          <a:ext cx="1459585" cy="8230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175942" y="2267075"/>
        <a:ext cx="1459585" cy="8230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endParaRPr lang="es-MX" sz="1200" kern="1200" dirty="0"/>
        </a:p>
      </dsp:txBody>
      <dsp:txXfrm>
        <a:off x="1470" y="1609915"/>
        <a:ext cx="3924567" cy="24868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167248"/>
          <a:ext cx="91440" cy="562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847"/>
              </a:lnTo>
              <a:lnTo>
                <a:pt x="51018" y="281847"/>
              </a:lnTo>
              <a:lnTo>
                <a:pt x="51018" y="5628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59893" y="860"/>
          <a:ext cx="2391381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Armería</a:t>
          </a:r>
          <a:endParaRPr lang="es-MX" altLang="es-MX" sz="1200" kern="1200" dirty="0"/>
        </a:p>
      </dsp:txBody>
      <dsp:txXfrm>
        <a:off x="959893" y="860"/>
        <a:ext cx="2391381" cy="1166388"/>
      </dsp:txXfrm>
    </dsp:sp>
    <dsp:sp modelId="{A99812C4-2663-4D9F-8C32-3124AF6958E3}">
      <dsp:nvSpPr>
        <dsp:cNvPr id="0" name=""/>
        <dsp:cNvSpPr/>
      </dsp:nvSpPr>
      <dsp:spPr>
        <a:xfrm>
          <a:off x="1249108" y="1730082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249108" y="1730082"/>
        <a:ext cx="1823548" cy="9943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354413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354413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253876" y="632433"/>
          <a:ext cx="3146257" cy="23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67"/>
              </a:lnTo>
              <a:lnTo>
                <a:pt x="3146257" y="117167"/>
              </a:lnTo>
              <a:lnTo>
                <a:pt x="3146257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385710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385710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53876" y="632433"/>
          <a:ext cx="1177554" cy="23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67"/>
              </a:lnTo>
              <a:lnTo>
                <a:pt x="1177554" y="117167"/>
              </a:lnTo>
              <a:lnTo>
                <a:pt x="1177554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239376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39376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285096" y="632433"/>
          <a:ext cx="968779" cy="231926"/>
        </a:xfrm>
        <a:custGeom>
          <a:avLst/>
          <a:gdLst/>
          <a:ahLst/>
          <a:cxnLst/>
          <a:rect l="0" t="0" r="0" b="0"/>
          <a:pathLst>
            <a:path>
              <a:moveTo>
                <a:pt x="968779" y="0"/>
              </a:moveTo>
              <a:lnTo>
                <a:pt x="968779" y="117167"/>
              </a:lnTo>
              <a:lnTo>
                <a:pt x="0" y="117167"/>
              </a:lnTo>
              <a:lnTo>
                <a:pt x="0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061899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61899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07619" y="632433"/>
          <a:ext cx="3146257" cy="231926"/>
        </a:xfrm>
        <a:custGeom>
          <a:avLst/>
          <a:gdLst/>
          <a:ahLst/>
          <a:cxnLst/>
          <a:rect l="0" t="0" r="0" b="0"/>
          <a:pathLst>
            <a:path>
              <a:moveTo>
                <a:pt x="3146257" y="0"/>
              </a:moveTo>
              <a:lnTo>
                <a:pt x="3146257" y="117167"/>
              </a:lnTo>
              <a:lnTo>
                <a:pt x="0" y="117167"/>
              </a:lnTo>
              <a:lnTo>
                <a:pt x="0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63337" y="0"/>
          <a:ext cx="1581078" cy="632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Operativa</a:t>
          </a:r>
          <a:endParaRPr lang="es-ES" sz="1200" kern="1200" dirty="0"/>
        </a:p>
      </dsp:txBody>
      <dsp:txXfrm>
        <a:off x="3463337" y="0"/>
        <a:ext cx="1581078" cy="632433"/>
      </dsp:txXfrm>
    </dsp:sp>
    <dsp:sp modelId="{19FBE8A8-D4BA-45D1-97CD-FF1210CD856F}">
      <dsp:nvSpPr>
        <dsp:cNvPr id="0" name=""/>
        <dsp:cNvSpPr/>
      </dsp:nvSpPr>
      <dsp:spPr>
        <a:xfrm>
          <a:off x="393531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la Zona </a:t>
          </a:r>
          <a:r>
            <a:rPr lang="es-MX" altLang="es-MX" sz="1200" kern="1200" dirty="0" smtClean="0"/>
            <a:t>Poniente</a:t>
          </a:r>
          <a:endParaRPr lang="es-MX" altLang="es-MX" sz="1200" kern="1200" dirty="0"/>
        </a:p>
      </dsp:txBody>
      <dsp:txXfrm>
        <a:off x="393531" y="864360"/>
        <a:ext cx="1428175" cy="671522"/>
      </dsp:txXfrm>
    </dsp:sp>
    <dsp:sp modelId="{9EF5B1E7-4642-446F-802A-010E77A6D315}">
      <dsp:nvSpPr>
        <dsp:cNvPr id="0" name=""/>
        <dsp:cNvSpPr/>
      </dsp:nvSpPr>
      <dsp:spPr>
        <a:xfrm>
          <a:off x="206883" y="1765401"/>
          <a:ext cx="1801471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206883" y="1765401"/>
        <a:ext cx="1801471" cy="2816665"/>
      </dsp:txXfrm>
    </dsp:sp>
    <dsp:sp modelId="{676B065B-52F5-4142-AD91-1C77325095B5}">
      <dsp:nvSpPr>
        <dsp:cNvPr id="0" name=""/>
        <dsp:cNvSpPr/>
      </dsp:nvSpPr>
      <dsp:spPr>
        <a:xfrm>
          <a:off x="533510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33510" y="4813994"/>
        <a:ext cx="1148216" cy="671522"/>
      </dsp:txXfrm>
    </dsp:sp>
    <dsp:sp modelId="{0E4A1FB2-B936-4A45-9B17-4DC72B6EC80F}">
      <dsp:nvSpPr>
        <dsp:cNvPr id="0" name=""/>
        <dsp:cNvSpPr/>
      </dsp:nvSpPr>
      <dsp:spPr>
        <a:xfrm>
          <a:off x="2571009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571009" y="864360"/>
        <a:ext cx="1428175" cy="671522"/>
      </dsp:txXfrm>
    </dsp:sp>
    <dsp:sp modelId="{B651DCB6-AAF6-4973-9416-A5FBDCD184AD}">
      <dsp:nvSpPr>
        <dsp:cNvPr id="0" name=""/>
        <dsp:cNvSpPr/>
      </dsp:nvSpPr>
      <dsp:spPr>
        <a:xfrm>
          <a:off x="2237873" y="1765401"/>
          <a:ext cx="2094446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237873" y="1765401"/>
        <a:ext cx="2094446" cy="2816665"/>
      </dsp:txXfrm>
    </dsp:sp>
    <dsp:sp modelId="{47534EF4-1B7B-4FDF-ACD3-ECDA86C17442}">
      <dsp:nvSpPr>
        <dsp:cNvPr id="0" name=""/>
        <dsp:cNvSpPr/>
      </dsp:nvSpPr>
      <dsp:spPr>
        <a:xfrm>
          <a:off x="2710988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2710988" y="4813994"/>
        <a:ext cx="1148216" cy="671522"/>
      </dsp:txXfrm>
    </dsp:sp>
    <dsp:sp modelId="{D43A949E-161F-4CB6-8E08-C22964D4E9ED}">
      <dsp:nvSpPr>
        <dsp:cNvPr id="0" name=""/>
        <dsp:cNvSpPr/>
      </dsp:nvSpPr>
      <dsp:spPr>
        <a:xfrm>
          <a:off x="4717342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MX" altLang="es-MX" sz="1200" kern="1200" dirty="0"/>
        </a:p>
      </dsp:txBody>
      <dsp:txXfrm>
        <a:off x="4717342" y="864360"/>
        <a:ext cx="1428175" cy="671522"/>
      </dsp:txXfrm>
    </dsp:sp>
    <dsp:sp modelId="{DD8A29F5-D042-4749-8AE9-1CA72A60AD2C}">
      <dsp:nvSpPr>
        <dsp:cNvPr id="0" name=""/>
        <dsp:cNvSpPr/>
      </dsp:nvSpPr>
      <dsp:spPr>
        <a:xfrm>
          <a:off x="4561838" y="1765401"/>
          <a:ext cx="1739184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561838" y="1765401"/>
        <a:ext cx="1739184" cy="2816665"/>
      </dsp:txXfrm>
    </dsp:sp>
    <dsp:sp modelId="{2A510A22-CF32-47FD-BC41-4E00F3C4B7C0}">
      <dsp:nvSpPr>
        <dsp:cNvPr id="0" name=""/>
        <dsp:cNvSpPr/>
      </dsp:nvSpPr>
      <dsp:spPr>
        <a:xfrm>
          <a:off x="4857322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4857322" y="4813994"/>
        <a:ext cx="1148216" cy="671522"/>
      </dsp:txXfrm>
    </dsp:sp>
    <dsp:sp modelId="{EB6A92C8-1C73-4EF0-96FE-3EBE68F00A5E}">
      <dsp:nvSpPr>
        <dsp:cNvPr id="0" name=""/>
        <dsp:cNvSpPr/>
      </dsp:nvSpPr>
      <dsp:spPr>
        <a:xfrm>
          <a:off x="6686045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6686045" y="864360"/>
        <a:ext cx="1428175" cy="671522"/>
      </dsp:txXfrm>
    </dsp:sp>
    <dsp:sp modelId="{3663939E-E5F0-44CF-BA52-A07A95A76266}">
      <dsp:nvSpPr>
        <dsp:cNvPr id="0" name=""/>
        <dsp:cNvSpPr/>
      </dsp:nvSpPr>
      <dsp:spPr>
        <a:xfrm>
          <a:off x="6530541" y="1765401"/>
          <a:ext cx="1739184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530541" y="1765401"/>
        <a:ext cx="1739184" cy="2816665"/>
      </dsp:txXfrm>
    </dsp:sp>
    <dsp:sp modelId="{B2B7CCF7-3530-4EDB-A1D2-54F57B145AFA}">
      <dsp:nvSpPr>
        <dsp:cNvPr id="0" name=""/>
        <dsp:cNvSpPr/>
      </dsp:nvSpPr>
      <dsp:spPr>
        <a:xfrm>
          <a:off x="6826024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826024" y="4813994"/>
        <a:ext cx="1148216" cy="6715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Grupos de </a:t>
          </a:r>
          <a:r>
            <a:rPr lang="es-MX" altLang="es-MX" sz="1200" kern="1200" dirty="0" smtClean="0"/>
            <a:t>Apoyo</a:t>
          </a: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77139" y="1161902"/>
          <a:ext cx="211486" cy="801434"/>
        </a:xfrm>
        <a:custGeom>
          <a:avLst/>
          <a:gdLst/>
          <a:ahLst/>
          <a:cxnLst/>
          <a:rect l="0" t="0" r="0" b="0"/>
          <a:pathLst>
            <a:path>
              <a:moveTo>
                <a:pt x="211486" y="0"/>
              </a:moveTo>
              <a:lnTo>
                <a:pt x="211486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2do(a).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45471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713" y="1540091"/>
        <a:ext cx="1622425" cy="8464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8B88F-8A37-4519-9345-1AEC88B1C770}">
      <dsp:nvSpPr>
        <dsp:cNvPr id="0" name=""/>
        <dsp:cNvSpPr/>
      </dsp:nvSpPr>
      <dsp:spPr>
        <a:xfrm>
          <a:off x="3608176" y="1080001"/>
          <a:ext cx="2825945" cy="946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91"/>
              </a:lnTo>
              <a:lnTo>
                <a:pt x="2825945" y="782991"/>
              </a:lnTo>
              <a:lnTo>
                <a:pt x="2825945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563BF-F151-4A54-A0AA-D9DB305D9B39}">
      <dsp:nvSpPr>
        <dsp:cNvPr id="0" name=""/>
        <dsp:cNvSpPr/>
      </dsp:nvSpPr>
      <dsp:spPr>
        <a:xfrm>
          <a:off x="3608176" y="1080001"/>
          <a:ext cx="941981" cy="946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91"/>
              </a:lnTo>
              <a:lnTo>
                <a:pt x="941981" y="782991"/>
              </a:lnTo>
              <a:lnTo>
                <a:pt x="941981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2666194" y="1080001"/>
          <a:ext cx="941981" cy="946475"/>
        </a:xfrm>
        <a:custGeom>
          <a:avLst/>
          <a:gdLst/>
          <a:ahLst/>
          <a:cxnLst/>
          <a:rect l="0" t="0" r="0" b="0"/>
          <a:pathLst>
            <a:path>
              <a:moveTo>
                <a:pt x="941981" y="0"/>
              </a:moveTo>
              <a:lnTo>
                <a:pt x="941981" y="782991"/>
              </a:lnTo>
              <a:lnTo>
                <a:pt x="0" y="782991"/>
              </a:lnTo>
              <a:lnTo>
                <a:pt x="0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782230" y="1080001"/>
          <a:ext cx="2825945" cy="946475"/>
        </a:xfrm>
        <a:custGeom>
          <a:avLst/>
          <a:gdLst/>
          <a:ahLst/>
          <a:cxnLst/>
          <a:rect l="0" t="0" r="0" b="0"/>
          <a:pathLst>
            <a:path>
              <a:moveTo>
                <a:pt x="2825945" y="0"/>
              </a:moveTo>
              <a:lnTo>
                <a:pt x="2825945" y="782991"/>
              </a:lnTo>
              <a:lnTo>
                <a:pt x="0" y="782991"/>
              </a:lnTo>
              <a:lnTo>
                <a:pt x="0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27567" y="0"/>
          <a:ext cx="216121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527567" y="0"/>
        <a:ext cx="2161217" cy="1080001"/>
      </dsp:txXfrm>
    </dsp:sp>
    <dsp:sp modelId="{0E0E95E7-5A7F-4921-BC2F-E8482F7D6A45}">
      <dsp:nvSpPr>
        <dsp:cNvPr id="0" name=""/>
        <dsp:cNvSpPr/>
      </dsp:nvSpPr>
      <dsp:spPr>
        <a:xfrm>
          <a:off x="3732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Investigaciones</a:t>
          </a:r>
        </a:p>
      </dsp:txBody>
      <dsp:txXfrm>
        <a:off x="3732" y="2026477"/>
        <a:ext cx="1556994" cy="899997"/>
      </dsp:txXfrm>
    </dsp:sp>
    <dsp:sp modelId="{48F0B15B-52EE-486F-849E-AE2F3ECE890F}">
      <dsp:nvSpPr>
        <dsp:cNvPr id="0" name=""/>
        <dsp:cNvSpPr/>
      </dsp:nvSpPr>
      <dsp:spPr>
        <a:xfrm>
          <a:off x="1887696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1887696" y="2026477"/>
        <a:ext cx="1556994" cy="899997"/>
      </dsp:txXfrm>
    </dsp:sp>
    <dsp:sp modelId="{81733EB2-BAD0-4DA0-84E8-8997DFD7D374}">
      <dsp:nvSpPr>
        <dsp:cNvPr id="0" name=""/>
        <dsp:cNvSpPr/>
      </dsp:nvSpPr>
      <dsp:spPr>
        <a:xfrm>
          <a:off x="3771660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3771660" y="2026477"/>
        <a:ext cx="1556994" cy="899997"/>
      </dsp:txXfrm>
    </dsp:sp>
    <dsp:sp modelId="{9E1D5649-7688-4E78-A526-43FEFDA3B26F}">
      <dsp:nvSpPr>
        <dsp:cNvPr id="0" name=""/>
        <dsp:cNvSpPr/>
      </dsp:nvSpPr>
      <dsp:spPr>
        <a:xfrm>
          <a:off x="5655624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655624" y="2026477"/>
        <a:ext cx="1556994" cy="8999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0B59-EFFE-4324-A4EB-181EDF8E1523}">
      <dsp:nvSpPr>
        <dsp:cNvPr id="0" name=""/>
        <dsp:cNvSpPr/>
      </dsp:nvSpPr>
      <dsp:spPr>
        <a:xfrm>
          <a:off x="1838206" y="1077358"/>
          <a:ext cx="91440" cy="441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090"/>
              </a:lnTo>
              <a:lnTo>
                <a:pt x="46140" y="221090"/>
              </a:lnTo>
              <a:lnTo>
                <a:pt x="46140" y="4418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24781" y="0"/>
          <a:ext cx="2918290" cy="1077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Investigaciones</a:t>
          </a:r>
          <a:endParaRPr lang="es-ES" sz="1200" kern="1200" dirty="0"/>
        </a:p>
      </dsp:txBody>
      <dsp:txXfrm>
        <a:off x="424781" y="0"/>
        <a:ext cx="2918290" cy="1077358"/>
      </dsp:txXfrm>
    </dsp:sp>
    <dsp:sp modelId="{0E0E95E7-5A7F-4921-BC2F-E8482F7D6A45}">
      <dsp:nvSpPr>
        <dsp:cNvPr id="0" name=""/>
        <dsp:cNvSpPr/>
      </dsp:nvSpPr>
      <dsp:spPr>
        <a:xfrm>
          <a:off x="210346" y="1519201"/>
          <a:ext cx="3348001" cy="2715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</a:t>
          </a:r>
          <a:r>
            <a:rPr lang="es-MX" sz="1200" b="0" i="0" u="none" kern="1200" dirty="0" smtClean="0"/>
            <a:t>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10346" y="1519201"/>
        <a:ext cx="3348001" cy="27155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833555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833555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833555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833555"/>
          <a:ext cx="3186386" cy="21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52"/>
              </a:lnTo>
              <a:lnTo>
                <a:pt x="3186386" y="1997752"/>
              </a:lnTo>
              <a:lnTo>
                <a:pt x="3186386" y="2142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833555"/>
          <a:ext cx="1056690" cy="21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08"/>
              </a:lnTo>
              <a:lnTo>
                <a:pt x="1056690" y="1998008"/>
              </a:lnTo>
              <a:lnTo>
                <a:pt x="105669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2950551" y="3717792"/>
          <a:ext cx="91440" cy="455714"/>
        </a:xfrm>
        <a:custGeom>
          <a:avLst/>
          <a:gdLst/>
          <a:ahLst/>
          <a:cxnLst/>
          <a:rect l="0" t="0" r="0" b="0"/>
          <a:pathLst>
            <a:path>
              <a:moveTo>
                <a:pt x="50780" y="0"/>
              </a:moveTo>
              <a:lnTo>
                <a:pt x="50780" y="310523"/>
              </a:lnTo>
              <a:lnTo>
                <a:pt x="45720" y="310523"/>
              </a:lnTo>
              <a:lnTo>
                <a:pt x="45720" y="4557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833555"/>
          <a:ext cx="1064405" cy="2155036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09844"/>
              </a:lnTo>
              <a:lnTo>
                <a:pt x="0" y="2009844"/>
              </a:lnTo>
              <a:lnTo>
                <a:pt x="0" y="2155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833555"/>
          <a:ext cx="3122613" cy="214319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998008"/>
              </a:lnTo>
              <a:lnTo>
                <a:pt x="0" y="1998008"/>
              </a:lnTo>
              <a:lnTo>
                <a:pt x="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31932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31932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2976755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298859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2988592"/>
        <a:ext cx="1822997" cy="729200"/>
      </dsp:txXfrm>
    </dsp:sp>
    <dsp:sp modelId="{4B403542-CD33-4FF9-AECD-DA493B9486C6}">
      <dsp:nvSpPr>
        <dsp:cNvPr id="0" name=""/>
        <dsp:cNvSpPr/>
      </dsp:nvSpPr>
      <dsp:spPr>
        <a:xfrm>
          <a:off x="2084773" y="417350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084773" y="4173507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Accidentes</a:t>
          </a:r>
          <a:endParaRPr lang="es-MX" altLang="es-MX" sz="1200" kern="1200" dirty="0"/>
        </a:p>
      </dsp:txBody>
      <dsp:txXfrm>
        <a:off x="4210930" y="2976755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2976499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Daños Municipales</a:t>
          </a:r>
          <a:endParaRPr lang="es-MX" altLang="es-MX" sz="1200" kern="1200" dirty="0"/>
        </a:p>
      </dsp:txBody>
      <dsp:txXfrm>
        <a:off x="6340627" y="2976499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046641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Jefe(a) Administrativo(a)</a:t>
          </a:r>
          <a:endParaRPr lang="es-MX" altLang="es-MX" sz="1200" kern="1200" dirty="0"/>
        </a:p>
      </dsp:txBody>
      <dsp:txXfrm>
        <a:off x="1943177" y="1046641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053272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Asistente 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</a:t>
          </a: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50618" y="1053272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1945826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364722" y="1945826"/>
        <a:ext cx="1811533" cy="72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573240" y="1080001"/>
          <a:ext cx="364114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4114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9FA66DBF-41E7-476A-8B6D-DC8355BAA785}">
      <dsp:nvSpPr>
        <dsp:cNvPr id="0" name=""/>
        <dsp:cNvSpPr/>
      </dsp:nvSpPr>
      <dsp:spPr>
        <a:xfrm>
          <a:off x="3937355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Secretario(a) </a:t>
          </a:r>
          <a:br>
            <a:rPr lang="es-MX" altLang="es-MX" sz="1200" b="0" kern="1200" dirty="0">
              <a:cs typeface="Arial" panose="020B0604020202020204" pitchFamily="34" charset="0"/>
            </a:rPr>
          </a:br>
          <a:r>
            <a:rPr lang="es-MX" altLang="es-MX" sz="1200" b="0" kern="1200" dirty="0" smtClean="0">
              <a:cs typeface="Arial" panose="020B0604020202020204" pitchFamily="34" charset="0"/>
            </a:rPr>
            <a:t>Particular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37355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Área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  <a:r>
            <a:rPr lang="es-MX" sz="1200" b="0" i="0" u="none" kern="1200" dirty="0"/>
            <a:t>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</a:t>
          </a:r>
          <a:r>
            <a:rPr lang="es-MX" altLang="es-MX" sz="1200" kern="1200" dirty="0" smtClean="0"/>
            <a:t>Vial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Inspectores(as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31" y="1230232"/>
        <a:ext cx="3233762" cy="33879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499999" y="1062408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1062408"/>
          <a:ext cx="211094" cy="419232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19232"/>
              </a:lnTo>
              <a:lnTo>
                <a:pt x="0" y="419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Grupos de Apoyo</a:t>
          </a:r>
          <a:endParaRPr lang="es-MX" altLang="es-MX" sz="1200" kern="1200" dirty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243148"/>
          <a:ext cx="1284195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</a:t>
          </a:r>
          <a:r>
            <a:rPr lang="es-MX" sz="1200" kern="1200" dirty="0"/>
            <a:t>as</a:t>
          </a:r>
          <a:r>
            <a:rPr lang="es-MX" sz="1200" kern="1200" dirty="0" smtClean="0"/>
            <a:t>)</a:t>
          </a:r>
          <a:endParaRPr lang="es-ES" sz="1200" kern="1200" dirty="0"/>
        </a:p>
      </dsp:txBody>
      <dsp:txXfrm>
        <a:off x="3004710" y="1243148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 err="1"/>
            <a:t>Oficial</a:t>
          </a:r>
          <a:r>
            <a:rPr lang="fr-FR" altLang="es-MX" sz="1200" kern="1200" dirty="0"/>
            <a:t> </a:t>
          </a:r>
          <a:r>
            <a:rPr lang="fr-FR" altLang="es-MX" sz="1200" kern="1200" dirty="0" err="1" smtClean="0"/>
            <a:t>Motociclista</a:t>
          </a:r>
          <a:endParaRPr lang="fr-FR" altLang="es-MX" sz="1200" kern="1200" dirty="0"/>
        </a:p>
      </dsp:txBody>
      <dsp:txXfrm>
        <a:off x="4658423" y="1246113"/>
        <a:ext cx="1467646" cy="4769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70BC-BBE0-4107-8B9D-B29153FFE365}">
      <dsp:nvSpPr>
        <dsp:cNvPr id="0" name=""/>
        <dsp:cNvSpPr/>
      </dsp:nvSpPr>
      <dsp:spPr>
        <a:xfrm>
          <a:off x="5971884" y="2575630"/>
          <a:ext cx="131314" cy="1476981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1476981"/>
              </a:lnTo>
              <a:lnTo>
                <a:pt x="0" y="14769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3B3B-5D9B-4759-AE94-0435C2E3C069}">
      <dsp:nvSpPr>
        <dsp:cNvPr id="0" name=""/>
        <dsp:cNvSpPr/>
      </dsp:nvSpPr>
      <dsp:spPr>
        <a:xfrm>
          <a:off x="6103198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65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91"/>
              </a:lnTo>
              <a:lnTo>
                <a:pt x="2068140" y="524991"/>
              </a:lnTo>
              <a:lnTo>
                <a:pt x="206814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575630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575630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656305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524991"/>
              </a:lnTo>
              <a:lnTo>
                <a:pt x="0" y="524991"/>
              </a:lnTo>
              <a:lnTo>
                <a:pt x="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925505" y="1668121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865753"/>
          <a:ext cx="1815016" cy="16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865753"/>
        <a:ext cx="1815016" cy="1620001"/>
      </dsp:txXfrm>
    </dsp:sp>
    <dsp:sp modelId="{77FFF755-0490-4820-A875-C725D434A9BE}">
      <dsp:nvSpPr>
        <dsp:cNvPr id="0" name=""/>
        <dsp:cNvSpPr/>
      </dsp:nvSpPr>
      <dsp:spPr>
        <a:xfrm>
          <a:off x="2147568" y="2865785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865785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103920</a:t>
          </a:r>
        </a:p>
      </dsp:txBody>
      <dsp:txXfrm>
        <a:off x="5005196" y="1668121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852022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Atención y Orientación a el(la) Ciudadano(a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234513" y="2852022"/>
        <a:ext cx="1815016" cy="625307"/>
      </dsp:txXfrm>
    </dsp:sp>
    <dsp:sp modelId="{43946CFA-6485-4C6C-9EE1-A43B84F1EC61}">
      <dsp:nvSpPr>
        <dsp:cNvPr id="0" name=""/>
        <dsp:cNvSpPr/>
      </dsp:nvSpPr>
      <dsp:spPr>
        <a:xfrm>
          <a:off x="4156867" y="3739958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4156867" y="3739958"/>
        <a:ext cx="1815016" cy="6253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/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Vehicular</a:t>
          </a:r>
          <a:endParaRPr lang="es-MX" altLang="es-MX" sz="1200" kern="1200" dirty="0"/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de 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  <a:r>
            <a:rPr lang="es-MX" altLang="es-MX" sz="1200" b="0" kern="1200" dirty="0">
              <a:cs typeface="Arial" panose="020B0604020202020204" pitchFamily="34" charset="0"/>
            </a:rPr>
            <a:t>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 smtClean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613" y="1436938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356940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0" y="356940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0" y="2082009"/>
          <a:ext cx="2024667" cy="13994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0" y="2082009"/>
        <a:ext cx="2024667" cy="139946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66745" y="1320982"/>
          <a:ext cx="923011" cy="32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1"/>
              </a:lnTo>
              <a:lnTo>
                <a:pt x="923011" y="163041"/>
              </a:lnTo>
              <a:lnTo>
                <a:pt x="923011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FA414-097E-487A-85F2-E67F56F9F78D}">
      <dsp:nvSpPr>
        <dsp:cNvPr id="0" name=""/>
        <dsp:cNvSpPr/>
      </dsp:nvSpPr>
      <dsp:spPr>
        <a:xfrm>
          <a:off x="3089913" y="2647719"/>
          <a:ext cx="91440" cy="32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2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7600-BA9E-4CC2-BA4D-0B0DB536F4D5}">
      <dsp:nvSpPr>
        <dsp:cNvPr id="0" name=""/>
        <dsp:cNvSpPr/>
      </dsp:nvSpPr>
      <dsp:spPr>
        <a:xfrm>
          <a:off x="3135633" y="1320982"/>
          <a:ext cx="931111" cy="325671"/>
        </a:xfrm>
        <a:custGeom>
          <a:avLst/>
          <a:gdLst/>
          <a:ahLst/>
          <a:cxnLst/>
          <a:rect l="0" t="0" r="0" b="0"/>
          <a:pathLst>
            <a:path>
              <a:moveTo>
                <a:pt x="931111" y="0"/>
              </a:moveTo>
              <a:lnTo>
                <a:pt x="931111" y="163041"/>
              </a:lnTo>
              <a:lnTo>
                <a:pt x="0" y="163041"/>
              </a:lnTo>
              <a:lnTo>
                <a:pt x="0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914743" y="0"/>
          <a:ext cx="2304003" cy="1320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914743" y="0"/>
        <a:ext cx="2304003" cy="1320982"/>
      </dsp:txXfrm>
    </dsp:sp>
    <dsp:sp modelId="{7385BC59-55F2-49F4-80EE-DB961E2789A1}">
      <dsp:nvSpPr>
        <dsp:cNvPr id="0" name=""/>
        <dsp:cNvSpPr/>
      </dsp:nvSpPr>
      <dsp:spPr>
        <a:xfrm>
          <a:off x="2361204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Observatorio</a:t>
          </a:r>
          <a:endParaRPr lang="es-ES" sz="1200" kern="1200" dirty="0"/>
        </a:p>
      </dsp:txBody>
      <dsp:txXfrm>
        <a:off x="2361204" y="1646653"/>
        <a:ext cx="1548858" cy="1001065"/>
      </dsp:txXfrm>
    </dsp:sp>
    <dsp:sp modelId="{14F8E410-B38C-406B-9D37-196A2110CCA4}">
      <dsp:nvSpPr>
        <dsp:cNvPr id="0" name=""/>
        <dsp:cNvSpPr/>
      </dsp:nvSpPr>
      <dsp:spPr>
        <a:xfrm>
          <a:off x="2361204" y="2972979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361204" y="2972979"/>
        <a:ext cx="1548858" cy="1001065"/>
      </dsp:txXfrm>
    </dsp:sp>
    <dsp:sp modelId="{64BB09E3-442C-4809-8EF5-E24550CE268F}">
      <dsp:nvSpPr>
        <dsp:cNvPr id="0" name=""/>
        <dsp:cNvSpPr/>
      </dsp:nvSpPr>
      <dsp:spPr>
        <a:xfrm>
          <a:off x="4215327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215327" y="1646653"/>
        <a:ext cx="1548858" cy="100106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513770" y="1279354"/>
          <a:ext cx="1177568" cy="1330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434"/>
              </a:lnTo>
              <a:lnTo>
                <a:pt x="1177568" y="1170434"/>
              </a:lnTo>
              <a:lnTo>
                <a:pt x="1177568" y="133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1502556" y="1279354"/>
          <a:ext cx="1011213" cy="1326905"/>
        </a:xfrm>
        <a:custGeom>
          <a:avLst/>
          <a:gdLst/>
          <a:ahLst/>
          <a:cxnLst/>
          <a:rect l="0" t="0" r="0" b="0"/>
          <a:pathLst>
            <a:path>
              <a:moveTo>
                <a:pt x="1011213" y="0"/>
              </a:moveTo>
              <a:lnTo>
                <a:pt x="1011213" y="1166500"/>
              </a:lnTo>
              <a:lnTo>
                <a:pt x="0" y="1166500"/>
              </a:lnTo>
              <a:lnTo>
                <a:pt x="0" y="13269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2468050" y="1279354"/>
          <a:ext cx="91440" cy="377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775"/>
              </a:lnTo>
              <a:lnTo>
                <a:pt x="48645" y="216775"/>
              </a:lnTo>
              <a:lnTo>
                <a:pt x="48645" y="3771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06070" y="535573"/>
          <a:ext cx="1815398" cy="743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606070" y="535573"/>
        <a:ext cx="1815398" cy="743781"/>
      </dsp:txXfrm>
    </dsp:sp>
    <dsp:sp modelId="{19FBE8A8-D4BA-45D1-97CD-FF1210CD856F}">
      <dsp:nvSpPr>
        <dsp:cNvPr id="0" name=""/>
        <dsp:cNvSpPr/>
      </dsp:nvSpPr>
      <dsp:spPr>
        <a:xfrm>
          <a:off x="1808302" y="1656534"/>
          <a:ext cx="1416785" cy="563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808302" y="1656534"/>
        <a:ext cx="1416785" cy="563165"/>
      </dsp:txXfrm>
    </dsp:sp>
    <dsp:sp modelId="{A7C033D5-2C1D-406C-BA7F-E97ACCA13D49}">
      <dsp:nvSpPr>
        <dsp:cNvPr id="0" name=""/>
        <dsp:cNvSpPr/>
      </dsp:nvSpPr>
      <dsp:spPr>
        <a:xfrm>
          <a:off x="799464" y="2606259"/>
          <a:ext cx="1406183" cy="782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 smtClean="0">
            <a:latin typeface="+mn-lt"/>
          </a:endParaRPr>
        </a:p>
      </dsp:txBody>
      <dsp:txXfrm>
        <a:off x="799464" y="2606259"/>
        <a:ext cx="1406183" cy="782782"/>
      </dsp:txXfrm>
    </dsp:sp>
    <dsp:sp modelId="{74A5CF14-2696-4B2E-9CAA-24EA2083AAB4}">
      <dsp:nvSpPr>
        <dsp:cNvPr id="0" name=""/>
        <dsp:cNvSpPr/>
      </dsp:nvSpPr>
      <dsp:spPr>
        <a:xfrm>
          <a:off x="2979608" y="2610193"/>
          <a:ext cx="1423461" cy="779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2979608" y="2610193"/>
        <a:ext cx="1423461" cy="77996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Programas</a:t>
          </a: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Programas</a:t>
          </a:r>
          <a:endParaRPr lang="es-MX" altLang="es-MX" sz="1200" kern="1200" dirty="0" smtClean="0">
            <a:latin typeface="+mn-lt"/>
          </a:endParaRP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sz="1200" b="0" i="0" u="none" kern="1200" dirty="0"/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745759" y="1946535"/>
        <a:ext cx="1594169" cy="10799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66745" y="1320982"/>
          <a:ext cx="923011" cy="32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1"/>
              </a:lnTo>
              <a:lnTo>
                <a:pt x="923011" y="163041"/>
              </a:lnTo>
              <a:lnTo>
                <a:pt x="923011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FA414-097E-487A-85F2-E67F56F9F78D}">
      <dsp:nvSpPr>
        <dsp:cNvPr id="0" name=""/>
        <dsp:cNvSpPr/>
      </dsp:nvSpPr>
      <dsp:spPr>
        <a:xfrm>
          <a:off x="3089913" y="2647719"/>
          <a:ext cx="91440" cy="32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2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7600-BA9E-4CC2-BA4D-0B0DB536F4D5}">
      <dsp:nvSpPr>
        <dsp:cNvPr id="0" name=""/>
        <dsp:cNvSpPr/>
      </dsp:nvSpPr>
      <dsp:spPr>
        <a:xfrm>
          <a:off x="3135633" y="1320982"/>
          <a:ext cx="931111" cy="325671"/>
        </a:xfrm>
        <a:custGeom>
          <a:avLst/>
          <a:gdLst/>
          <a:ahLst/>
          <a:cxnLst/>
          <a:rect l="0" t="0" r="0" b="0"/>
          <a:pathLst>
            <a:path>
              <a:moveTo>
                <a:pt x="931111" y="0"/>
              </a:moveTo>
              <a:lnTo>
                <a:pt x="931111" y="163041"/>
              </a:lnTo>
              <a:lnTo>
                <a:pt x="0" y="163041"/>
              </a:lnTo>
              <a:lnTo>
                <a:pt x="0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914743" y="0"/>
          <a:ext cx="2304003" cy="1320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Digna</a:t>
          </a:r>
          <a:endParaRPr lang="es-MX" alt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914743" y="0"/>
        <a:ext cx="2304003" cy="1320982"/>
      </dsp:txXfrm>
    </dsp:sp>
    <dsp:sp modelId="{7385BC59-55F2-49F4-80EE-DB961E2789A1}">
      <dsp:nvSpPr>
        <dsp:cNvPr id="0" name=""/>
        <dsp:cNvSpPr/>
      </dsp:nvSpPr>
      <dsp:spPr>
        <a:xfrm>
          <a:off x="2361204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 smtClean="0">
            <a:latin typeface="+mn-lt"/>
          </a:endParaRPr>
        </a:p>
      </dsp:txBody>
      <dsp:txXfrm>
        <a:off x="2361204" y="1646653"/>
        <a:ext cx="1548858" cy="1001065"/>
      </dsp:txXfrm>
    </dsp:sp>
    <dsp:sp modelId="{14F8E410-B38C-406B-9D37-196A2110CCA4}">
      <dsp:nvSpPr>
        <dsp:cNvPr id="0" name=""/>
        <dsp:cNvSpPr/>
      </dsp:nvSpPr>
      <dsp:spPr>
        <a:xfrm>
          <a:off x="2361204" y="2972979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Psicólogo 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361204" y="2972979"/>
        <a:ext cx="1548858" cy="1001065"/>
      </dsp:txXfrm>
    </dsp:sp>
    <dsp:sp modelId="{64BB09E3-442C-4809-8EF5-E24550CE268F}">
      <dsp:nvSpPr>
        <dsp:cNvPr id="0" name=""/>
        <dsp:cNvSpPr/>
      </dsp:nvSpPr>
      <dsp:spPr>
        <a:xfrm>
          <a:off x="4215327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 smtClean="0">
            <a:latin typeface="+mn-lt"/>
          </a:endParaRPr>
        </a:p>
      </dsp:txBody>
      <dsp:txXfrm>
        <a:off x="4215327" y="1646653"/>
        <a:ext cx="1548858" cy="100106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3099643" y="866352"/>
          <a:ext cx="181934" cy="797954"/>
        </a:xfrm>
        <a:custGeom>
          <a:avLst/>
          <a:gdLst/>
          <a:ahLst/>
          <a:cxnLst/>
          <a:rect l="0" t="0" r="0" b="0"/>
          <a:pathLst>
            <a:path>
              <a:moveTo>
                <a:pt x="181934" y="0"/>
              </a:moveTo>
              <a:lnTo>
                <a:pt x="181934" y="797954"/>
              </a:lnTo>
              <a:lnTo>
                <a:pt x="0" y="797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281577" y="3338134"/>
          <a:ext cx="924510" cy="35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03"/>
              </a:lnTo>
              <a:lnTo>
                <a:pt x="924510" y="171503"/>
              </a:lnTo>
              <a:lnTo>
                <a:pt x="924510" y="353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2357066" y="3338134"/>
          <a:ext cx="924510" cy="353437"/>
        </a:xfrm>
        <a:custGeom>
          <a:avLst/>
          <a:gdLst/>
          <a:ahLst/>
          <a:cxnLst/>
          <a:rect l="0" t="0" r="0" b="0"/>
          <a:pathLst>
            <a:path>
              <a:moveTo>
                <a:pt x="924510" y="0"/>
              </a:moveTo>
              <a:lnTo>
                <a:pt x="924510" y="171503"/>
              </a:lnTo>
              <a:lnTo>
                <a:pt x="0" y="171503"/>
              </a:lnTo>
              <a:lnTo>
                <a:pt x="0" y="353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235857" y="866352"/>
          <a:ext cx="91440" cy="1605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5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3271" y="0"/>
          <a:ext cx="2076612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243271" y="0"/>
        <a:ext cx="2076612" cy="866352"/>
      </dsp:txXfrm>
    </dsp:sp>
    <dsp:sp modelId="{40656D80-BCDF-410F-AECF-315286752220}">
      <dsp:nvSpPr>
        <dsp:cNvPr id="0" name=""/>
        <dsp:cNvSpPr/>
      </dsp:nvSpPr>
      <dsp:spPr>
        <a:xfrm>
          <a:off x="2466547" y="2471782"/>
          <a:ext cx="1630059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466547" y="2471782"/>
        <a:ext cx="1630059" cy="866352"/>
      </dsp:txXfrm>
    </dsp:sp>
    <dsp:sp modelId="{F72A0765-5537-4A0D-ABDB-16E839936D13}">
      <dsp:nvSpPr>
        <dsp:cNvPr id="0" name=""/>
        <dsp:cNvSpPr/>
      </dsp:nvSpPr>
      <dsp:spPr>
        <a:xfrm>
          <a:off x="1614489" y="3691571"/>
          <a:ext cx="1485153" cy="715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614489" y="3691571"/>
        <a:ext cx="1485153" cy="715745"/>
      </dsp:txXfrm>
    </dsp:sp>
    <dsp:sp modelId="{CD0BE0DF-2D67-44CA-8B0A-7CEECA0EB795}">
      <dsp:nvSpPr>
        <dsp:cNvPr id="0" name=""/>
        <dsp:cNvSpPr/>
      </dsp:nvSpPr>
      <dsp:spPr>
        <a:xfrm>
          <a:off x="3463511" y="3691571"/>
          <a:ext cx="1485153" cy="715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63511" y="3691571"/>
        <a:ext cx="1485153" cy="715745"/>
      </dsp:txXfrm>
    </dsp:sp>
    <dsp:sp modelId="{496268AA-9B93-4DD1-B916-749990D533D8}">
      <dsp:nvSpPr>
        <dsp:cNvPr id="0" name=""/>
        <dsp:cNvSpPr/>
      </dsp:nvSpPr>
      <dsp:spPr>
        <a:xfrm>
          <a:off x="1366938" y="1231130"/>
          <a:ext cx="1732704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66938" y="1231130"/>
        <a:ext cx="1732704" cy="866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033" y="743476"/>
          <a:ext cx="150293" cy="1719574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1719574"/>
              </a:lnTo>
              <a:lnTo>
                <a:pt x="0" y="171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387"/>
              </a:lnTo>
              <a:lnTo>
                <a:pt x="150293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033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673387"/>
              </a:lnTo>
              <a:lnTo>
                <a:pt x="0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852123"/>
          <a:ext cx="91440" cy="300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5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43476"/>
          <a:ext cx="91440" cy="239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9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00864" y="1870"/>
          <a:ext cx="2278925" cy="741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300864" y="1870"/>
        <a:ext cx="2278925" cy="741606"/>
      </dsp:txXfrm>
    </dsp:sp>
    <dsp:sp modelId="{5A164562-B0D8-419C-8708-92B853F8FA7E}">
      <dsp:nvSpPr>
        <dsp:cNvPr id="0" name=""/>
        <dsp:cNvSpPr/>
      </dsp:nvSpPr>
      <dsp:spPr>
        <a:xfrm>
          <a:off x="1490771" y="3136439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3136439"/>
        <a:ext cx="1899111" cy="715684"/>
      </dsp:txXfrm>
    </dsp:sp>
    <dsp:sp modelId="{9F102510-E52A-4A25-AFBB-297C8DE1CD64}">
      <dsp:nvSpPr>
        <dsp:cNvPr id="0" name=""/>
        <dsp:cNvSpPr/>
      </dsp:nvSpPr>
      <dsp:spPr>
        <a:xfrm>
          <a:off x="1490771" y="4152711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4152711"/>
        <a:ext cx="1899111" cy="715684"/>
      </dsp:txXfrm>
    </dsp:sp>
    <dsp:sp modelId="{D626C255-1536-4EB0-A4A3-D107C591C8D4}">
      <dsp:nvSpPr>
        <dsp:cNvPr id="0" name=""/>
        <dsp:cNvSpPr/>
      </dsp:nvSpPr>
      <dsp:spPr>
        <a:xfrm>
          <a:off x="490030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490030" y="1044064"/>
        <a:ext cx="1800003" cy="745600"/>
      </dsp:txXfrm>
    </dsp:sp>
    <dsp:sp modelId="{C58D231B-CCB9-4256-BDA6-97280EE9438D}">
      <dsp:nvSpPr>
        <dsp:cNvPr id="0" name=""/>
        <dsp:cNvSpPr/>
      </dsp:nvSpPr>
      <dsp:spPr>
        <a:xfrm>
          <a:off x="2590621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90621" y="1044064"/>
        <a:ext cx="1800003" cy="745600"/>
      </dsp:txXfrm>
    </dsp:sp>
    <dsp:sp modelId="{A3397913-9049-41EA-B6CD-CBAD9CBC9243}">
      <dsp:nvSpPr>
        <dsp:cNvPr id="0" name=""/>
        <dsp:cNvSpPr/>
      </dsp:nvSpPr>
      <dsp:spPr>
        <a:xfrm>
          <a:off x="490030" y="2090251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0030" y="2090251"/>
        <a:ext cx="1800003" cy="7456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2215878" y="1052307"/>
          <a:ext cx="223394" cy="981209"/>
        </a:xfrm>
        <a:custGeom>
          <a:avLst/>
          <a:gdLst/>
          <a:ahLst/>
          <a:cxnLst/>
          <a:rect l="0" t="0" r="0" b="0"/>
          <a:pathLst>
            <a:path>
              <a:moveTo>
                <a:pt x="223394" y="0"/>
              </a:moveTo>
              <a:lnTo>
                <a:pt x="223394" y="981209"/>
              </a:lnTo>
              <a:lnTo>
                <a:pt x="0" y="981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2387914" y="1052307"/>
          <a:ext cx="91440" cy="1936318"/>
        </a:xfrm>
        <a:custGeom>
          <a:avLst/>
          <a:gdLst/>
          <a:ahLst/>
          <a:cxnLst/>
          <a:rect l="0" t="0" r="0" b="0"/>
          <a:pathLst>
            <a:path>
              <a:moveTo>
                <a:pt x="51358" y="0"/>
              </a:moveTo>
              <a:lnTo>
                <a:pt x="51358" y="1712923"/>
              </a:lnTo>
              <a:lnTo>
                <a:pt x="45720" y="1712923"/>
              </a:lnTo>
              <a:lnTo>
                <a:pt x="45720" y="1936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2160" y="0"/>
          <a:ext cx="2754225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062160" y="0"/>
        <a:ext cx="2754225" cy="1052307"/>
      </dsp:txXfrm>
    </dsp:sp>
    <dsp:sp modelId="{40656D80-BCDF-410F-AECF-315286752220}">
      <dsp:nvSpPr>
        <dsp:cNvPr id="0" name=""/>
        <dsp:cNvSpPr/>
      </dsp:nvSpPr>
      <dsp:spPr>
        <a:xfrm>
          <a:off x="1432134" y="2988625"/>
          <a:ext cx="2003001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432134" y="2988625"/>
        <a:ext cx="2003001" cy="1052307"/>
      </dsp:txXfrm>
    </dsp:sp>
    <dsp:sp modelId="{A10B4F35-17D0-467A-9A16-5F3A029E6DF3}">
      <dsp:nvSpPr>
        <dsp:cNvPr id="0" name=""/>
        <dsp:cNvSpPr/>
      </dsp:nvSpPr>
      <dsp:spPr>
        <a:xfrm>
          <a:off x="462036" y="1682749"/>
          <a:ext cx="1753841" cy="701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62036" y="1682749"/>
        <a:ext cx="1753841" cy="7015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2961296" y="935737"/>
          <a:ext cx="196504" cy="862757"/>
        </a:xfrm>
        <a:custGeom>
          <a:avLst/>
          <a:gdLst/>
          <a:ahLst/>
          <a:cxnLst/>
          <a:rect l="0" t="0" r="0" b="0"/>
          <a:pathLst>
            <a:path>
              <a:moveTo>
                <a:pt x="196504" y="0"/>
              </a:moveTo>
              <a:lnTo>
                <a:pt x="196504" y="862757"/>
              </a:lnTo>
              <a:lnTo>
                <a:pt x="0" y="862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157801" y="3606377"/>
          <a:ext cx="1997107" cy="38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38"/>
              </a:lnTo>
              <a:lnTo>
                <a:pt x="1997107" y="185238"/>
              </a:lnTo>
              <a:lnTo>
                <a:pt x="1997107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112081" y="3606377"/>
          <a:ext cx="91440" cy="381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160693" y="3606377"/>
          <a:ext cx="1997107" cy="381743"/>
        </a:xfrm>
        <a:custGeom>
          <a:avLst/>
          <a:gdLst/>
          <a:ahLst/>
          <a:cxnLst/>
          <a:rect l="0" t="0" r="0" b="0"/>
          <a:pathLst>
            <a:path>
              <a:moveTo>
                <a:pt x="1997107" y="0"/>
              </a:moveTo>
              <a:lnTo>
                <a:pt x="1997107" y="185238"/>
              </a:lnTo>
              <a:lnTo>
                <a:pt x="0" y="185238"/>
              </a:lnTo>
              <a:lnTo>
                <a:pt x="0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112081" y="935737"/>
          <a:ext cx="91440" cy="1734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49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6338" y="0"/>
          <a:ext cx="2242925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036338" y="0"/>
        <a:ext cx="2242925" cy="935737"/>
      </dsp:txXfrm>
    </dsp:sp>
    <dsp:sp modelId="{40656D80-BCDF-410F-AECF-315286752220}">
      <dsp:nvSpPr>
        <dsp:cNvPr id="0" name=""/>
        <dsp:cNvSpPr/>
      </dsp:nvSpPr>
      <dsp:spPr>
        <a:xfrm>
          <a:off x="2277496" y="2670640"/>
          <a:ext cx="1760609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2277496" y="2670640"/>
        <a:ext cx="1760609" cy="935737"/>
      </dsp:txXfrm>
    </dsp:sp>
    <dsp:sp modelId="{F72A0765-5537-4A0D-ABDB-16E839936D13}">
      <dsp:nvSpPr>
        <dsp:cNvPr id="0" name=""/>
        <dsp:cNvSpPr/>
      </dsp:nvSpPr>
      <dsp:spPr>
        <a:xfrm>
          <a:off x="358645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58645" y="3988121"/>
        <a:ext cx="1604097" cy="773069"/>
      </dsp:txXfrm>
    </dsp:sp>
    <dsp:sp modelId="{CD0BE0DF-2D67-44CA-8B0A-7CEECA0EB795}">
      <dsp:nvSpPr>
        <dsp:cNvPr id="0" name=""/>
        <dsp:cNvSpPr/>
      </dsp:nvSpPr>
      <dsp:spPr>
        <a:xfrm>
          <a:off x="2355752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55752" y="3988121"/>
        <a:ext cx="1604097" cy="773069"/>
      </dsp:txXfrm>
    </dsp:sp>
    <dsp:sp modelId="{EBA18BFE-CD58-405C-B8D7-E62D93F6E8C7}">
      <dsp:nvSpPr>
        <dsp:cNvPr id="0" name=""/>
        <dsp:cNvSpPr/>
      </dsp:nvSpPr>
      <dsp:spPr>
        <a:xfrm>
          <a:off x="4352860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352860" y="3988121"/>
        <a:ext cx="1604097" cy="773069"/>
      </dsp:txXfrm>
    </dsp:sp>
    <dsp:sp modelId="{F76E485C-9DB7-479B-8508-81C2A9F36898}">
      <dsp:nvSpPr>
        <dsp:cNvPr id="0" name=""/>
        <dsp:cNvSpPr/>
      </dsp:nvSpPr>
      <dsp:spPr>
        <a:xfrm>
          <a:off x="1089821" y="1330626"/>
          <a:ext cx="1871475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089821" y="1330626"/>
        <a:ext cx="1871475" cy="93573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 Radiocomunicación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675826" y="1655389"/>
        <a:ext cx="2141588" cy="88037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011742" y="747264"/>
          <a:ext cx="1877093" cy="526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89"/>
              </a:lnTo>
              <a:lnTo>
                <a:pt x="1877093" y="263689"/>
              </a:lnTo>
              <a:lnTo>
                <a:pt x="1877093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DF267-EF7A-4461-B64A-B05F23A872CA}">
      <dsp:nvSpPr>
        <dsp:cNvPr id="0" name=""/>
        <dsp:cNvSpPr/>
      </dsp:nvSpPr>
      <dsp:spPr>
        <a:xfrm>
          <a:off x="846448" y="2020661"/>
          <a:ext cx="2438296" cy="525752"/>
        </a:xfrm>
        <a:custGeom>
          <a:avLst/>
          <a:gdLst/>
          <a:ahLst/>
          <a:cxnLst/>
          <a:rect l="0" t="0" r="0" b="0"/>
          <a:pathLst>
            <a:path>
              <a:moveTo>
                <a:pt x="2438296" y="0"/>
              </a:moveTo>
              <a:lnTo>
                <a:pt x="2438296" y="262876"/>
              </a:lnTo>
              <a:lnTo>
                <a:pt x="0" y="262876"/>
              </a:lnTo>
              <a:lnTo>
                <a:pt x="0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284745" y="2020661"/>
          <a:ext cx="2428801" cy="525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76"/>
              </a:lnTo>
              <a:lnTo>
                <a:pt x="2428801" y="262876"/>
              </a:lnTo>
              <a:lnTo>
                <a:pt x="242880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3239025" y="2020661"/>
          <a:ext cx="91440" cy="525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76"/>
              </a:lnTo>
              <a:lnTo>
                <a:pt x="46821" y="262876"/>
              </a:lnTo>
              <a:lnTo>
                <a:pt x="4682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284745" y="747264"/>
          <a:ext cx="1726996" cy="526566"/>
        </a:xfrm>
        <a:custGeom>
          <a:avLst/>
          <a:gdLst/>
          <a:ahLst/>
          <a:cxnLst/>
          <a:rect l="0" t="0" r="0" b="0"/>
          <a:pathLst>
            <a:path>
              <a:moveTo>
                <a:pt x="1726996" y="0"/>
              </a:moveTo>
              <a:lnTo>
                <a:pt x="1726996" y="263689"/>
              </a:lnTo>
              <a:lnTo>
                <a:pt x="0" y="263689"/>
              </a:lnTo>
              <a:lnTo>
                <a:pt x="0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841892" y="433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de Radiocomunicación</a:t>
          </a:r>
        </a:p>
      </dsp:txBody>
      <dsp:txXfrm>
        <a:off x="3841892" y="433"/>
        <a:ext cx="2339698" cy="746831"/>
      </dsp:txXfrm>
    </dsp:sp>
    <dsp:sp modelId="{A72CDAEB-77F3-4602-8D7C-ED4C7274390F}">
      <dsp:nvSpPr>
        <dsp:cNvPr id="0" name=""/>
        <dsp:cNvSpPr/>
      </dsp:nvSpPr>
      <dsp:spPr>
        <a:xfrm>
          <a:off x="211489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Supervisor(a)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/>
        </a:p>
      </dsp:txBody>
      <dsp:txXfrm>
        <a:off x="2114896" y="1273830"/>
        <a:ext cx="2339698" cy="746831"/>
      </dsp:txXfrm>
    </dsp:sp>
    <dsp:sp modelId="{60750280-7CFD-4D48-9D97-E0748C8B3E5F}">
      <dsp:nvSpPr>
        <dsp:cNvPr id="0" name=""/>
        <dsp:cNvSpPr/>
      </dsp:nvSpPr>
      <dsp:spPr>
        <a:xfrm>
          <a:off x="1920004" y="2546414"/>
          <a:ext cx="2731684" cy="2288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/>
        </a:p>
      </dsp:txBody>
      <dsp:txXfrm>
        <a:off x="1920004" y="2546414"/>
        <a:ext cx="2731684" cy="2288875"/>
      </dsp:txXfrm>
    </dsp:sp>
    <dsp:sp modelId="{8AE61066-8812-4B58-9DFD-B1E0FFCABBFC}">
      <dsp:nvSpPr>
        <dsp:cNvPr id="0" name=""/>
        <dsp:cNvSpPr/>
      </dsp:nvSpPr>
      <dsp:spPr>
        <a:xfrm>
          <a:off x="4867097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4867097" y="2546414"/>
        <a:ext cx="1692897" cy="901152"/>
      </dsp:txXfrm>
    </dsp:sp>
    <dsp:sp modelId="{5E9699F8-EFC7-4409-841D-30C7D6EFA0D8}">
      <dsp:nvSpPr>
        <dsp:cNvPr id="0" name=""/>
        <dsp:cNvSpPr/>
      </dsp:nvSpPr>
      <dsp:spPr>
        <a:xfrm>
          <a:off x="0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i="0" u="none" kern="1200" dirty="0"/>
        </a:p>
      </dsp:txBody>
      <dsp:txXfrm>
        <a:off x="0" y="2546414"/>
        <a:ext cx="1692897" cy="901152"/>
      </dsp:txXfrm>
    </dsp:sp>
    <dsp:sp modelId="{C483119D-4248-4FB6-A51A-FF463787E698}">
      <dsp:nvSpPr>
        <dsp:cNvPr id="0" name=""/>
        <dsp:cNvSpPr/>
      </dsp:nvSpPr>
      <dsp:spPr>
        <a:xfrm>
          <a:off x="571898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Supervisor(a) de Plataforma </a:t>
          </a:r>
          <a:r>
            <a:rPr lang="es-ES" altLang="es-MX" sz="1200" b="0" i="0" u="none" kern="1200" dirty="0" smtClean="0"/>
            <a:t>Mx</a:t>
          </a:r>
          <a:endParaRPr lang="es-ES" altLang="es-MX" sz="1200" b="0" i="0" u="none" kern="1200" dirty="0" smtClean="0"/>
        </a:p>
      </dsp:txBody>
      <dsp:txXfrm>
        <a:off x="5718986" y="1273830"/>
        <a:ext cx="2339698" cy="74683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F4293-5B39-45D8-8215-DA48EF76FE72}">
      <dsp:nvSpPr>
        <dsp:cNvPr id="0" name=""/>
        <dsp:cNvSpPr/>
      </dsp:nvSpPr>
      <dsp:spPr>
        <a:xfrm>
          <a:off x="5725026" y="2661917"/>
          <a:ext cx="91440" cy="350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3790059" y="1068176"/>
          <a:ext cx="1980686" cy="513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646"/>
              </a:lnTo>
              <a:lnTo>
                <a:pt x="1980686" y="337646"/>
              </a:lnTo>
              <a:lnTo>
                <a:pt x="1980686" y="513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1763652" y="2661917"/>
          <a:ext cx="91440" cy="352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4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09372" y="1068176"/>
          <a:ext cx="1980686" cy="513743"/>
        </a:xfrm>
        <a:custGeom>
          <a:avLst/>
          <a:gdLst/>
          <a:ahLst/>
          <a:cxnLst/>
          <a:rect l="0" t="0" r="0" b="0"/>
          <a:pathLst>
            <a:path>
              <a:moveTo>
                <a:pt x="1980686" y="0"/>
              </a:moveTo>
              <a:lnTo>
                <a:pt x="1980686" y="337646"/>
              </a:lnTo>
              <a:lnTo>
                <a:pt x="0" y="337646"/>
              </a:lnTo>
              <a:lnTo>
                <a:pt x="0" y="513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50059" y="145265"/>
          <a:ext cx="2880000" cy="922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Monitoreo</a:t>
          </a:r>
          <a:endParaRPr lang="es-MX" altLang="es-MX" sz="1200" kern="1200" dirty="0"/>
        </a:p>
      </dsp:txBody>
      <dsp:txXfrm>
        <a:off x="2350059" y="145265"/>
        <a:ext cx="2880000" cy="922910"/>
      </dsp:txXfrm>
    </dsp:sp>
    <dsp:sp modelId="{19FBE8A8-D4BA-45D1-97CD-FF1210CD856F}">
      <dsp:nvSpPr>
        <dsp:cNvPr id="0" name=""/>
        <dsp:cNvSpPr/>
      </dsp:nvSpPr>
      <dsp:spPr>
        <a:xfrm>
          <a:off x="4783" y="1581919"/>
          <a:ext cx="3609178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Supervisores(as)</a:t>
          </a:r>
          <a:br>
            <a:rPr lang="es-MX" altLang="es-MX" sz="1200" kern="1200" dirty="0" smtClean="0"/>
          </a:br>
          <a:r>
            <a:rPr lang="es-MX" sz="1200" b="0" i="0" u="none" kern="1200" dirty="0" smtClean="0"/>
            <a:t>Supervisores(as</a:t>
          </a:r>
          <a:r>
            <a:rPr lang="es-MX" sz="1200" b="0" i="0" u="none" kern="1200" dirty="0" smtClean="0"/>
            <a:t>) de Monitoreo</a:t>
          </a:r>
          <a:br>
            <a:rPr lang="es-MX" sz="1200" b="0" i="0" u="none" kern="1200" dirty="0" smtClean="0"/>
          </a:br>
          <a:endParaRPr lang="es-MX" sz="1200" kern="1200" dirty="0"/>
        </a:p>
      </dsp:txBody>
      <dsp:txXfrm>
        <a:off x="4783" y="1581919"/>
        <a:ext cx="3609178" cy="1079998"/>
      </dsp:txXfrm>
    </dsp:sp>
    <dsp:sp modelId="{A72CDAEB-77F3-4602-8D7C-ED4C7274390F}">
      <dsp:nvSpPr>
        <dsp:cNvPr id="0" name=""/>
        <dsp:cNvSpPr/>
      </dsp:nvSpPr>
      <dsp:spPr>
        <a:xfrm>
          <a:off x="4783" y="3014389"/>
          <a:ext cx="3609178" cy="219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/>
        </a:p>
      </dsp:txBody>
      <dsp:txXfrm>
        <a:off x="4783" y="3014389"/>
        <a:ext cx="3609178" cy="2196003"/>
      </dsp:txXfrm>
    </dsp:sp>
    <dsp:sp modelId="{D6F7B946-2129-46BC-9DD8-0B196EDE54F1}">
      <dsp:nvSpPr>
        <dsp:cNvPr id="0" name=""/>
        <dsp:cNvSpPr/>
      </dsp:nvSpPr>
      <dsp:spPr>
        <a:xfrm>
          <a:off x="3966157" y="1581919"/>
          <a:ext cx="3609178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3966157" y="1581919"/>
        <a:ext cx="3609178" cy="1079998"/>
      </dsp:txXfrm>
    </dsp:sp>
    <dsp:sp modelId="{2E14FAB5-3778-4E3A-BD6A-455D8E7CCED0}">
      <dsp:nvSpPr>
        <dsp:cNvPr id="0" name=""/>
        <dsp:cNvSpPr/>
      </dsp:nvSpPr>
      <dsp:spPr>
        <a:xfrm>
          <a:off x="3966157" y="3012251"/>
          <a:ext cx="3609178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3966157" y="3012251"/>
        <a:ext cx="3609178" cy="93600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91FC-4AAE-415D-8BC1-59BDE3F41EA7}">
      <dsp:nvSpPr>
        <dsp:cNvPr id="0" name=""/>
        <dsp:cNvSpPr/>
      </dsp:nvSpPr>
      <dsp:spPr>
        <a:xfrm>
          <a:off x="3253153" y="1299089"/>
          <a:ext cx="2271944" cy="778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296"/>
              </a:lnTo>
              <a:lnTo>
                <a:pt x="2271944" y="566296"/>
              </a:lnTo>
              <a:lnTo>
                <a:pt x="2271944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202944" y="1299089"/>
          <a:ext cx="91440" cy="778116"/>
        </a:xfrm>
        <a:custGeom>
          <a:avLst/>
          <a:gdLst/>
          <a:ahLst/>
          <a:cxnLst/>
          <a:rect l="0" t="0" r="0" b="0"/>
          <a:pathLst>
            <a:path>
              <a:moveTo>
                <a:pt x="50208" y="0"/>
              </a:moveTo>
              <a:lnTo>
                <a:pt x="50208" y="566296"/>
              </a:lnTo>
              <a:lnTo>
                <a:pt x="45720" y="566296"/>
              </a:lnTo>
              <a:lnTo>
                <a:pt x="45720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975509" y="1299089"/>
          <a:ext cx="2277643" cy="778116"/>
        </a:xfrm>
        <a:custGeom>
          <a:avLst/>
          <a:gdLst/>
          <a:ahLst/>
          <a:cxnLst/>
          <a:rect l="0" t="0" r="0" b="0"/>
          <a:pathLst>
            <a:path>
              <a:moveTo>
                <a:pt x="2277643" y="0"/>
              </a:moveTo>
              <a:lnTo>
                <a:pt x="2277643" y="566296"/>
              </a:lnTo>
              <a:lnTo>
                <a:pt x="0" y="566296"/>
              </a:lnTo>
              <a:lnTo>
                <a:pt x="0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101153" y="111090"/>
          <a:ext cx="2303999" cy="118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101153" y="111090"/>
        <a:ext cx="2303999" cy="1187999"/>
      </dsp:txXfrm>
    </dsp:sp>
    <dsp:sp modelId="{F6BBEC83-E208-4CDC-AF15-4EEBE065CBE1}">
      <dsp:nvSpPr>
        <dsp:cNvPr id="0" name=""/>
        <dsp:cNvSpPr/>
      </dsp:nvSpPr>
      <dsp:spPr>
        <a:xfrm>
          <a:off x="1701" y="2077206"/>
          <a:ext cx="1947616" cy="994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701" y="2077206"/>
        <a:ext cx="1947616" cy="994506"/>
      </dsp:txXfrm>
    </dsp:sp>
    <dsp:sp modelId="{62F575BD-4ABE-4050-8344-31020A431BE9}">
      <dsp:nvSpPr>
        <dsp:cNvPr id="0" name=""/>
        <dsp:cNvSpPr/>
      </dsp:nvSpPr>
      <dsp:spPr>
        <a:xfrm>
          <a:off x="2295009" y="2077206"/>
          <a:ext cx="1907310" cy="976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295009" y="2077206"/>
        <a:ext cx="1907310" cy="976925"/>
      </dsp:txXfrm>
    </dsp:sp>
    <dsp:sp modelId="{E10B3C36-FFD8-4C4B-B9C0-EE22F547BDBD}">
      <dsp:nvSpPr>
        <dsp:cNvPr id="0" name=""/>
        <dsp:cNvSpPr/>
      </dsp:nvSpPr>
      <dsp:spPr>
        <a:xfrm>
          <a:off x="4624749" y="2077206"/>
          <a:ext cx="1800694" cy="954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624749" y="2077206"/>
        <a:ext cx="1800694" cy="95426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65885" y="3607245"/>
          <a:ext cx="91440" cy="390987"/>
        </a:xfrm>
        <a:custGeom>
          <a:avLst/>
          <a:gdLst/>
          <a:ahLst/>
          <a:cxnLst/>
          <a:rect l="0" t="0" r="0" b="0"/>
          <a:pathLst>
            <a:path>
              <a:moveTo>
                <a:pt x="47616" y="0"/>
              </a:moveTo>
              <a:lnTo>
                <a:pt x="47616" y="195776"/>
              </a:lnTo>
              <a:lnTo>
                <a:pt x="45720" y="195776"/>
              </a:lnTo>
              <a:lnTo>
                <a:pt x="45720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48114" y="973383"/>
          <a:ext cx="1165387" cy="1710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204"/>
              </a:lnTo>
              <a:lnTo>
                <a:pt x="1165387" y="1515204"/>
              </a:lnTo>
              <a:lnTo>
                <a:pt x="1165387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734F5-B505-4C45-B76A-856281E03D33}">
      <dsp:nvSpPr>
        <dsp:cNvPr id="0" name=""/>
        <dsp:cNvSpPr/>
      </dsp:nvSpPr>
      <dsp:spPr>
        <a:xfrm>
          <a:off x="938902" y="3607245"/>
          <a:ext cx="91440" cy="390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4E62D-2697-4D3B-B091-00B85D5AF929}">
      <dsp:nvSpPr>
        <dsp:cNvPr id="0" name=""/>
        <dsp:cNvSpPr/>
      </dsp:nvSpPr>
      <dsp:spPr>
        <a:xfrm>
          <a:off x="984622" y="973383"/>
          <a:ext cx="1163491" cy="1710414"/>
        </a:xfrm>
        <a:custGeom>
          <a:avLst/>
          <a:gdLst/>
          <a:ahLst/>
          <a:cxnLst/>
          <a:rect l="0" t="0" r="0" b="0"/>
          <a:pathLst>
            <a:path>
              <a:moveTo>
                <a:pt x="1163491" y="0"/>
              </a:moveTo>
              <a:lnTo>
                <a:pt x="1163491" y="1515204"/>
              </a:lnTo>
              <a:lnTo>
                <a:pt x="0" y="1515204"/>
              </a:lnTo>
              <a:lnTo>
                <a:pt x="0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14118" y="566"/>
        <a:ext cx="2267991" cy="972817"/>
      </dsp:txXfrm>
    </dsp:sp>
    <dsp:sp modelId="{9EF5B1E7-4642-446F-802A-010E77A6D315}">
      <dsp:nvSpPr>
        <dsp:cNvPr id="0" name=""/>
        <dsp:cNvSpPr/>
      </dsp:nvSpPr>
      <dsp:spPr>
        <a:xfrm>
          <a:off x="16342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6342" y="2683798"/>
        <a:ext cx="1936561" cy="923447"/>
      </dsp:txXfrm>
    </dsp:sp>
    <dsp:sp modelId="{625BDB02-3C9D-4182-86B0-E57BA4667B7D}">
      <dsp:nvSpPr>
        <dsp:cNvPr id="0" name=""/>
        <dsp:cNvSpPr/>
      </dsp:nvSpPr>
      <dsp:spPr>
        <a:xfrm>
          <a:off x="16342" y="3997666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6342" y="3997666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2345220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 smtClean="0">
            <a:latin typeface="+mn-lt"/>
          </a:endParaRPr>
        </a:p>
      </dsp:txBody>
      <dsp:txXfrm>
        <a:off x="2345220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48894" y="1468590"/>
        <a:ext cx="1404008" cy="72000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Soporte</a:t>
          </a:r>
          <a:endParaRPr lang="es-MX" altLang="es-MX" sz="1200" kern="1200" dirty="0">
            <a:latin typeface="+mn-lt"/>
          </a:endParaRP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93094" y="1610601"/>
          <a:ext cx="296093" cy="777968"/>
        </a:xfrm>
        <a:custGeom>
          <a:avLst/>
          <a:gdLst/>
          <a:ahLst/>
          <a:cxnLst/>
          <a:rect l="0" t="0" r="0" b="0"/>
          <a:pathLst>
            <a:path>
              <a:moveTo>
                <a:pt x="296093" y="0"/>
              </a:moveTo>
              <a:lnTo>
                <a:pt x="296093" y="777968"/>
              </a:lnTo>
              <a:lnTo>
                <a:pt x="0" y="77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113"/>
              </a:lnTo>
              <a:lnTo>
                <a:pt x="2559040" y="1595113"/>
              </a:lnTo>
              <a:lnTo>
                <a:pt x="255904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610601"/>
          <a:ext cx="914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3014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2559040" y="0"/>
              </a:moveTo>
              <a:lnTo>
                <a:pt x="2559040" y="1595113"/>
              </a:lnTo>
              <a:lnTo>
                <a:pt x="0" y="1595113"/>
              </a:lnTo>
              <a:lnTo>
                <a:pt x="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69311" y="0"/>
          <a:ext cx="2839752" cy="1610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9311" y="0"/>
        <a:ext cx="2839752" cy="1610601"/>
      </dsp:txXfrm>
    </dsp:sp>
    <dsp:sp modelId="{140BAFA2-499E-4719-9FBE-32C754A4DBDB}">
      <dsp:nvSpPr>
        <dsp:cNvPr id="0" name=""/>
        <dsp:cNvSpPr/>
      </dsp:nvSpPr>
      <dsp:spPr>
        <a:xfrm>
          <a:off x="54312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43121" y="3398209"/>
        <a:ext cx="2174051" cy="1313912"/>
      </dsp:txXfrm>
    </dsp:sp>
    <dsp:sp modelId="{88424990-49D9-4A40-A11B-0167116F7347}">
      <dsp:nvSpPr>
        <dsp:cNvPr id="0" name=""/>
        <dsp:cNvSpPr/>
      </dsp:nvSpPr>
      <dsp:spPr>
        <a:xfrm>
          <a:off x="310216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Gestión Integral de Riesgo</a:t>
          </a:r>
        </a:p>
      </dsp:txBody>
      <dsp:txXfrm>
        <a:off x="3102161" y="3398209"/>
        <a:ext cx="2174051" cy="1313912"/>
      </dsp:txXfrm>
    </dsp:sp>
    <dsp:sp modelId="{2CC35769-742E-4127-9B2A-DF3D71088DFD}">
      <dsp:nvSpPr>
        <dsp:cNvPr id="0" name=""/>
        <dsp:cNvSpPr/>
      </dsp:nvSpPr>
      <dsp:spPr>
        <a:xfrm>
          <a:off x="5661202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61202" y="3398209"/>
        <a:ext cx="2174051" cy="1313912"/>
      </dsp:txXfrm>
    </dsp:sp>
    <dsp:sp modelId="{FD579FC0-2D5A-403F-998E-64780E0BE05A}">
      <dsp:nvSpPr>
        <dsp:cNvPr id="0" name=""/>
        <dsp:cNvSpPr/>
      </dsp:nvSpPr>
      <dsp:spPr>
        <a:xfrm>
          <a:off x="2112960" y="1879957"/>
          <a:ext cx="1780134" cy="1017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12960" y="1879957"/>
        <a:ext cx="1780134" cy="101722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05873" y="3022171"/>
          <a:ext cx="91440" cy="270241"/>
        </a:xfrm>
        <a:custGeom>
          <a:avLst/>
          <a:gdLst/>
          <a:ahLst/>
          <a:cxnLst/>
          <a:rect l="0" t="0" r="0" b="0"/>
          <a:pathLst>
            <a:path>
              <a:moveTo>
                <a:pt x="49433" y="0"/>
              </a:moveTo>
              <a:lnTo>
                <a:pt x="45720" y="0"/>
              </a:lnTo>
              <a:lnTo>
                <a:pt x="45720" y="2702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182" y="1518980"/>
          <a:ext cx="2595124" cy="60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02"/>
              </a:lnTo>
              <a:lnTo>
                <a:pt x="2595124" y="327202"/>
              </a:lnTo>
              <a:lnTo>
                <a:pt x="2595124" y="605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62" y="1518980"/>
          <a:ext cx="91440" cy="592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57"/>
              </a:lnTo>
              <a:lnTo>
                <a:pt x="46595" y="314457"/>
              </a:lnTo>
              <a:lnTo>
                <a:pt x="46595" y="5929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37639" y="4283832"/>
          <a:ext cx="91440" cy="260812"/>
        </a:xfrm>
        <a:custGeom>
          <a:avLst/>
          <a:gdLst/>
          <a:ahLst/>
          <a:cxnLst/>
          <a:rect l="0" t="0" r="0" b="0"/>
          <a:pathLst>
            <a:path>
              <a:moveTo>
                <a:pt x="46356" y="0"/>
              </a:moveTo>
              <a:lnTo>
                <a:pt x="45720" y="0"/>
              </a:lnTo>
              <a:lnTo>
                <a:pt x="45720" y="260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38275" y="3023537"/>
          <a:ext cx="91440" cy="279843"/>
        </a:xfrm>
        <a:custGeom>
          <a:avLst/>
          <a:gdLst/>
          <a:ahLst/>
          <a:cxnLst/>
          <a:rect l="0" t="0" r="0" b="0"/>
          <a:pathLst>
            <a:path>
              <a:moveTo>
                <a:pt x="47550" y="0"/>
              </a:moveTo>
              <a:lnTo>
                <a:pt x="47550" y="1339"/>
              </a:lnTo>
              <a:lnTo>
                <a:pt x="45720" y="1339"/>
              </a:lnTo>
              <a:lnTo>
                <a:pt x="45720" y="279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85826" y="1518980"/>
          <a:ext cx="2574356" cy="607071"/>
        </a:xfrm>
        <a:custGeom>
          <a:avLst/>
          <a:gdLst/>
          <a:ahLst/>
          <a:cxnLst/>
          <a:rect l="0" t="0" r="0" b="0"/>
          <a:pathLst>
            <a:path>
              <a:moveTo>
                <a:pt x="2574356" y="0"/>
              </a:moveTo>
              <a:lnTo>
                <a:pt x="2574356" y="328568"/>
              </a:lnTo>
              <a:lnTo>
                <a:pt x="0" y="328568"/>
              </a:lnTo>
              <a:lnTo>
                <a:pt x="0" y="607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10602" y="352500"/>
          <a:ext cx="2499160" cy="1166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10602" y="352500"/>
        <a:ext cx="2499160" cy="1166479"/>
      </dsp:txXfrm>
    </dsp:sp>
    <dsp:sp modelId="{499BD5B1-D141-4768-B228-8DEC84914B9D}">
      <dsp:nvSpPr>
        <dsp:cNvPr id="0" name=""/>
        <dsp:cNvSpPr/>
      </dsp:nvSpPr>
      <dsp:spPr>
        <a:xfrm>
          <a:off x="161688" y="2126052"/>
          <a:ext cx="2048275" cy="89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1688" y="2126052"/>
        <a:ext cx="2048275" cy="897484"/>
      </dsp:txXfrm>
    </dsp:sp>
    <dsp:sp modelId="{CC6FE982-1199-4707-A5AF-591E8AC5676A}">
      <dsp:nvSpPr>
        <dsp:cNvPr id="0" name=""/>
        <dsp:cNvSpPr/>
      </dsp:nvSpPr>
      <dsp:spPr>
        <a:xfrm>
          <a:off x="159857" y="3303380"/>
          <a:ext cx="2048275" cy="980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857" y="3303380"/>
        <a:ext cx="2048275" cy="980452"/>
      </dsp:txXfrm>
    </dsp:sp>
    <dsp:sp modelId="{E476C9FE-7113-4BA1-90E8-A96988E363EB}">
      <dsp:nvSpPr>
        <dsp:cNvPr id="0" name=""/>
        <dsp:cNvSpPr/>
      </dsp:nvSpPr>
      <dsp:spPr>
        <a:xfrm>
          <a:off x="159221" y="4544644"/>
          <a:ext cx="2048275" cy="1057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21" y="4544644"/>
        <a:ext cx="2048275" cy="1057505"/>
      </dsp:txXfrm>
    </dsp:sp>
    <dsp:sp modelId="{94B27260-5CFB-4FCB-AE44-2F2498C5C0B4}">
      <dsp:nvSpPr>
        <dsp:cNvPr id="0" name=""/>
        <dsp:cNvSpPr/>
      </dsp:nvSpPr>
      <dsp:spPr>
        <a:xfrm>
          <a:off x="2736919" y="2111941"/>
          <a:ext cx="2048275" cy="1089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36919" y="2111941"/>
        <a:ext cx="2048275" cy="1089069"/>
      </dsp:txXfrm>
    </dsp:sp>
    <dsp:sp modelId="{5EE88082-2EA4-464A-8F21-9F070BA6E9CC}">
      <dsp:nvSpPr>
        <dsp:cNvPr id="0" name=""/>
        <dsp:cNvSpPr/>
      </dsp:nvSpPr>
      <dsp:spPr>
        <a:xfrm>
          <a:off x="5331168" y="2124686"/>
          <a:ext cx="2048275" cy="89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1168" y="2124686"/>
        <a:ext cx="2048275" cy="897484"/>
      </dsp:txXfrm>
    </dsp:sp>
    <dsp:sp modelId="{1087945E-17F3-4140-BF02-2483942C491D}">
      <dsp:nvSpPr>
        <dsp:cNvPr id="0" name=""/>
        <dsp:cNvSpPr/>
      </dsp:nvSpPr>
      <dsp:spPr>
        <a:xfrm>
          <a:off x="5327455" y="3292412"/>
          <a:ext cx="2048275" cy="97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27455" y="3292412"/>
        <a:ext cx="2048275" cy="972004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 smtClean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latin typeface="+mn-lt"/>
            </a:rPr>
            <a:t>Jefe(a) de Administración de Emergencias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C33C-5F09-432C-864A-C01958A040EF}">
      <dsp:nvSpPr>
        <dsp:cNvPr id="0" name=""/>
        <dsp:cNvSpPr/>
      </dsp:nvSpPr>
      <dsp:spPr>
        <a:xfrm>
          <a:off x="3032238" y="815326"/>
          <a:ext cx="229575" cy="1907695"/>
        </a:xfrm>
        <a:custGeom>
          <a:avLst/>
          <a:gdLst/>
          <a:ahLst/>
          <a:cxnLst/>
          <a:rect l="0" t="0" r="0" b="0"/>
          <a:pathLst>
            <a:path>
              <a:moveTo>
                <a:pt x="229575" y="0"/>
              </a:moveTo>
              <a:lnTo>
                <a:pt x="229575" y="1907695"/>
              </a:lnTo>
              <a:lnTo>
                <a:pt x="0" y="1907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8E0A5-4A0F-49AF-A003-1810CBD7C53A}">
      <dsp:nvSpPr>
        <dsp:cNvPr id="0" name=""/>
        <dsp:cNvSpPr/>
      </dsp:nvSpPr>
      <dsp:spPr>
        <a:xfrm>
          <a:off x="3261814" y="815326"/>
          <a:ext cx="281776" cy="750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034"/>
              </a:lnTo>
              <a:lnTo>
                <a:pt x="281776" y="750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15183" y="815326"/>
          <a:ext cx="246630" cy="750034"/>
        </a:xfrm>
        <a:custGeom>
          <a:avLst/>
          <a:gdLst/>
          <a:ahLst/>
          <a:cxnLst/>
          <a:rect l="0" t="0" r="0" b="0"/>
          <a:pathLst>
            <a:path>
              <a:moveTo>
                <a:pt x="246630" y="0"/>
              </a:moveTo>
              <a:lnTo>
                <a:pt x="246630" y="750034"/>
              </a:lnTo>
              <a:lnTo>
                <a:pt x="0" y="750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526"/>
              </a:lnTo>
              <a:lnTo>
                <a:pt x="1972915" y="2486526"/>
              </a:lnTo>
              <a:lnTo>
                <a:pt x="1972915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15326"/>
          <a:ext cx="91440" cy="2657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88898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1972915" y="0"/>
              </a:moveTo>
              <a:lnTo>
                <a:pt x="1972915" y="2486526"/>
              </a:lnTo>
              <a:lnTo>
                <a:pt x="0" y="2486526"/>
              </a:lnTo>
              <a:lnTo>
                <a:pt x="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53817" y="72"/>
          <a:ext cx="2015994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53817" y="72"/>
        <a:ext cx="2015994" cy="815254"/>
      </dsp:txXfrm>
    </dsp:sp>
    <dsp:sp modelId="{19FBE8A8-D4BA-45D1-97CD-FF1210CD856F}">
      <dsp:nvSpPr>
        <dsp:cNvPr id="0" name=""/>
        <dsp:cNvSpPr/>
      </dsp:nvSpPr>
      <dsp:spPr>
        <a:xfrm>
          <a:off x="473643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473643" y="3473056"/>
        <a:ext cx="1630509" cy="815254"/>
      </dsp:txXfrm>
    </dsp:sp>
    <dsp:sp modelId="{7C576A7F-97E5-41B2-A453-F3F548F4D3EA}">
      <dsp:nvSpPr>
        <dsp:cNvPr id="0" name=""/>
        <dsp:cNvSpPr/>
      </dsp:nvSpPr>
      <dsp:spPr>
        <a:xfrm>
          <a:off x="2446559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Psicología</a:t>
          </a:r>
          <a:endParaRPr lang="es-MX" altLang="es-MX" sz="1200" kern="1200" dirty="0">
            <a:latin typeface="+mn-lt"/>
          </a:endParaRPr>
        </a:p>
      </dsp:txBody>
      <dsp:txXfrm>
        <a:off x="2446559" y="3473056"/>
        <a:ext cx="1630509" cy="815254"/>
      </dsp:txXfrm>
    </dsp:sp>
    <dsp:sp modelId="{8A083F5A-ED43-4CA3-85E0-E3A0CBD8C9BA}">
      <dsp:nvSpPr>
        <dsp:cNvPr id="0" name=""/>
        <dsp:cNvSpPr/>
      </dsp:nvSpPr>
      <dsp:spPr>
        <a:xfrm>
          <a:off x="4419475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Formación </a:t>
          </a: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4419475" y="3473056"/>
        <a:ext cx="1630509" cy="815254"/>
      </dsp:txXfrm>
    </dsp:sp>
    <dsp:sp modelId="{8BE913BE-E4F1-4068-B8A1-967F9ABA9EF4}">
      <dsp:nvSpPr>
        <dsp:cNvPr id="0" name=""/>
        <dsp:cNvSpPr/>
      </dsp:nvSpPr>
      <dsp:spPr>
        <a:xfrm>
          <a:off x="1722565" y="1226818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722565" y="1226818"/>
        <a:ext cx="1292618" cy="677085"/>
      </dsp:txXfrm>
    </dsp:sp>
    <dsp:sp modelId="{7FFDA455-1612-4ABF-B7EC-B4F3361CC5C7}">
      <dsp:nvSpPr>
        <dsp:cNvPr id="0" name=""/>
        <dsp:cNvSpPr/>
      </dsp:nvSpPr>
      <dsp:spPr>
        <a:xfrm>
          <a:off x="3543590" y="1226818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3543590" y="1226818"/>
        <a:ext cx="1292618" cy="677085"/>
      </dsp:txXfrm>
    </dsp:sp>
    <dsp:sp modelId="{F1F321D4-118D-4584-AEDB-4CB143227D3B}">
      <dsp:nvSpPr>
        <dsp:cNvPr id="0" name=""/>
        <dsp:cNvSpPr/>
      </dsp:nvSpPr>
      <dsp:spPr>
        <a:xfrm>
          <a:off x="1739620" y="2384479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39620" y="2384479"/>
        <a:ext cx="1292618" cy="677085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180743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2405232" y="1472417"/>
          <a:ext cx="1310312" cy="582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129"/>
              </a:lnTo>
              <a:lnTo>
                <a:pt x="1310312" y="368129"/>
              </a:lnTo>
              <a:lnTo>
                <a:pt x="1310312" y="58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49200" y="2981216"/>
          <a:ext cx="91440" cy="428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94920" y="1472417"/>
          <a:ext cx="1310312" cy="582389"/>
        </a:xfrm>
        <a:custGeom>
          <a:avLst/>
          <a:gdLst/>
          <a:ahLst/>
          <a:cxnLst/>
          <a:rect l="0" t="0" r="0" b="0"/>
          <a:pathLst>
            <a:path>
              <a:moveTo>
                <a:pt x="1310312" y="0"/>
              </a:moveTo>
              <a:lnTo>
                <a:pt x="1310312" y="368129"/>
              </a:lnTo>
              <a:lnTo>
                <a:pt x="0" y="368129"/>
              </a:lnTo>
              <a:lnTo>
                <a:pt x="0" y="58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1235229" y="284416"/>
          <a:ext cx="2340006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235229" y="284416"/>
        <a:ext cx="2340006" cy="1188000"/>
      </dsp:txXfrm>
    </dsp:sp>
    <dsp:sp modelId="{19FBE8A8-D4BA-45D1-97CD-FF1210CD856F}">
      <dsp:nvSpPr>
        <dsp:cNvPr id="0" name=""/>
        <dsp:cNvSpPr/>
      </dsp:nvSpPr>
      <dsp:spPr>
        <a:xfrm>
          <a:off x="0" y="2054807"/>
          <a:ext cx="2189840" cy="92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0" y="2054807"/>
        <a:ext cx="2189840" cy="926409"/>
      </dsp:txXfrm>
    </dsp:sp>
    <dsp:sp modelId="{9EF5B1E7-4642-446F-802A-010E77A6D315}">
      <dsp:nvSpPr>
        <dsp:cNvPr id="0" name=""/>
        <dsp:cNvSpPr/>
      </dsp:nvSpPr>
      <dsp:spPr>
        <a:xfrm>
          <a:off x="0" y="3409736"/>
          <a:ext cx="2189840" cy="928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409736"/>
        <a:ext cx="2189840" cy="928695"/>
      </dsp:txXfrm>
    </dsp:sp>
    <dsp:sp modelId="{5665A267-FAE5-4C14-87F5-A7C47436A339}">
      <dsp:nvSpPr>
        <dsp:cNvPr id="0" name=""/>
        <dsp:cNvSpPr/>
      </dsp:nvSpPr>
      <dsp:spPr>
        <a:xfrm>
          <a:off x="2620625" y="2054807"/>
          <a:ext cx="2189840" cy="92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620625" y="2054807"/>
        <a:ext cx="2189840" cy="926409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 smtClean="0">
            <a:latin typeface="+mn-lt"/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FORTASEG</a:t>
          </a: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</a:t>
          </a:r>
          <a:endParaRPr lang="es-ES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2161545" y="2659316"/>
        <a:ext cx="1997023" cy="85057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B9910-8A2F-49D4-AFEB-AB39E247C97C}">
      <dsp:nvSpPr>
        <dsp:cNvPr id="0" name=""/>
        <dsp:cNvSpPr/>
      </dsp:nvSpPr>
      <dsp:spPr>
        <a:xfrm>
          <a:off x="1114480" y="243617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0" y="106445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7564" y="18"/>
          <a:ext cx="2165273" cy="106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77564" y="18"/>
        <a:ext cx="2165273" cy="1064439"/>
      </dsp:txXfrm>
    </dsp:sp>
    <dsp:sp modelId="{19FBE8A8-D4BA-45D1-97CD-FF1210CD856F}">
      <dsp:nvSpPr>
        <dsp:cNvPr id="0" name=""/>
        <dsp:cNvSpPr/>
      </dsp:nvSpPr>
      <dsp:spPr>
        <a:xfrm>
          <a:off x="242198" y="155281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242198" y="1552813"/>
        <a:ext cx="1836005" cy="883364"/>
      </dsp:txXfrm>
    </dsp:sp>
    <dsp:sp modelId="{850053EC-1D82-4F36-9347-68925EE08A67}">
      <dsp:nvSpPr>
        <dsp:cNvPr id="0" name=""/>
        <dsp:cNvSpPr/>
      </dsp:nvSpPr>
      <dsp:spPr>
        <a:xfrm>
          <a:off x="242198" y="292453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ES" sz="1200" kern="1200" dirty="0"/>
        </a:p>
      </dsp:txBody>
      <dsp:txXfrm>
        <a:off x="242198" y="2924533"/>
        <a:ext cx="1836005" cy="88336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DEB13-7060-4384-9381-8858AE72C460}">
      <dsp:nvSpPr>
        <dsp:cNvPr id="0" name=""/>
        <dsp:cNvSpPr/>
      </dsp:nvSpPr>
      <dsp:spPr>
        <a:xfrm>
          <a:off x="2578221" y="2088335"/>
          <a:ext cx="244871" cy="88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949"/>
              </a:lnTo>
              <a:lnTo>
                <a:pt x="244871" y="887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5191-6980-4D41-816C-4B4AE9D399C8}">
      <dsp:nvSpPr>
        <dsp:cNvPr id="0" name=""/>
        <dsp:cNvSpPr/>
      </dsp:nvSpPr>
      <dsp:spPr>
        <a:xfrm>
          <a:off x="2333350" y="2088335"/>
          <a:ext cx="244871" cy="887949"/>
        </a:xfrm>
        <a:custGeom>
          <a:avLst/>
          <a:gdLst/>
          <a:ahLst/>
          <a:cxnLst/>
          <a:rect l="0" t="0" r="0" b="0"/>
          <a:pathLst>
            <a:path>
              <a:moveTo>
                <a:pt x="244871" y="0"/>
              </a:moveTo>
              <a:lnTo>
                <a:pt x="244871" y="887949"/>
              </a:lnTo>
              <a:lnTo>
                <a:pt x="0" y="887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85729" y="922281"/>
          <a:ext cx="3584985" cy="1166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785729" y="922281"/>
        <a:ext cx="3584985" cy="1166053"/>
      </dsp:txXfrm>
    </dsp:sp>
    <dsp:sp modelId="{C946EF74-8479-4B04-824B-3DB089660AA2}">
      <dsp:nvSpPr>
        <dsp:cNvPr id="0" name=""/>
        <dsp:cNvSpPr/>
      </dsp:nvSpPr>
      <dsp:spPr>
        <a:xfrm>
          <a:off x="1243" y="2488840"/>
          <a:ext cx="2332107" cy="974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Secretaria(o) </a:t>
          </a:r>
          <a:r>
            <a:rPr lang="es-MX" altLang="es-MX" sz="1200" kern="1200" dirty="0" smtClean="0">
              <a:latin typeface="+mn-lt"/>
            </a:rPr>
            <a:t>D</a:t>
          </a:r>
          <a:endParaRPr lang="es-MX" altLang="es-MX" sz="1200" kern="1200" dirty="0">
            <a:latin typeface="+mn-lt"/>
          </a:endParaRPr>
        </a:p>
      </dsp:txBody>
      <dsp:txXfrm>
        <a:off x="1243" y="2488840"/>
        <a:ext cx="2332107" cy="974890"/>
      </dsp:txXfrm>
    </dsp:sp>
    <dsp:sp modelId="{B6F95A33-F78E-4C81-AE5C-527D5D33D0DB}">
      <dsp:nvSpPr>
        <dsp:cNvPr id="0" name=""/>
        <dsp:cNvSpPr/>
      </dsp:nvSpPr>
      <dsp:spPr>
        <a:xfrm>
          <a:off x="2823093" y="2488840"/>
          <a:ext cx="2332107" cy="974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>
            <a:latin typeface="+mn-lt"/>
          </a:endParaRPr>
        </a:p>
      </dsp:txBody>
      <dsp:txXfrm>
        <a:off x="2823093" y="2488840"/>
        <a:ext cx="2332107" cy="974890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226944"/>
          <a:ext cx="442996" cy="659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479"/>
              </a:lnTo>
              <a:lnTo>
                <a:pt x="442996" y="659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226944"/>
          <a:ext cx="530702" cy="650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650891"/>
              </a:lnTo>
              <a:lnTo>
                <a:pt x="0" y="650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226944"/>
          <a:ext cx="3097761" cy="1398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014"/>
              </a:lnTo>
              <a:lnTo>
                <a:pt x="3097761" y="1310014"/>
              </a:lnTo>
              <a:lnTo>
                <a:pt x="3097761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226944"/>
          <a:ext cx="1032587" cy="1398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014"/>
              </a:lnTo>
              <a:lnTo>
                <a:pt x="1032587" y="1310014"/>
              </a:lnTo>
              <a:lnTo>
                <a:pt x="1032587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226944"/>
          <a:ext cx="1032587" cy="1398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310014"/>
              </a:lnTo>
              <a:lnTo>
                <a:pt x="0" y="1310014"/>
              </a:lnTo>
              <a:lnTo>
                <a:pt x="0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226944"/>
          <a:ext cx="3100733" cy="1398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310014"/>
              </a:lnTo>
              <a:lnTo>
                <a:pt x="0" y="1310014"/>
              </a:lnTo>
              <a:lnTo>
                <a:pt x="0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282499"/>
          <a:ext cx="2431428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29466" y="282499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625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625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625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625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517835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14478" y="1517835"/>
        <a:ext cx="1799999" cy="719999"/>
      </dsp:txXfrm>
    </dsp:sp>
    <dsp:sp modelId="{6ED2C750-F2AD-4A4F-AFBB-52CF1E1FBBFD}">
      <dsp:nvSpPr>
        <dsp:cNvPr id="0" name=""/>
        <dsp:cNvSpPr/>
      </dsp:nvSpPr>
      <dsp:spPr>
        <a:xfrm>
          <a:off x="4488177" y="1526423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526423"/>
        <a:ext cx="1799999" cy="71999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</a:t>
          </a:r>
          <a:r>
            <a:rPr lang="es-MX" altLang="es-MX" sz="1200" kern="1200" dirty="0">
              <a:latin typeface="+mn-lt"/>
            </a:rPr>
            <a:t>de Auxilio </a:t>
          </a:r>
          <a:r>
            <a:rPr lang="es-MX" altLang="es-MX" sz="1200" kern="1200" dirty="0" smtClean="0">
              <a:latin typeface="+mn-lt"/>
            </a:rPr>
            <a:t>Vial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 </a:t>
          </a:r>
          <a:r>
            <a:rPr lang="es-ES" sz="1200" kern="1200" dirty="0" smtClean="0"/>
            <a:t>Policía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5071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r>
            <a:rPr lang="es-ES" sz="1200" kern="1200" dirty="0" smtClean="0"/>
            <a:t>Auxiliares </a:t>
          </a:r>
          <a:r>
            <a:rPr lang="es-ES" sz="1200" kern="1200" dirty="0" smtClean="0"/>
            <a:t>Administrativos(as)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1575071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67858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67858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347330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67858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67858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67858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67858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67858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547859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547859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627303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627303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627303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627303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62730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627303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2730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627303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27331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 de </a:t>
          </a:r>
          <a:r>
            <a:rPr lang="es-MX" altLang="es-MX" sz="1200" kern="1200" dirty="0" smtClean="0">
              <a:latin typeface="+mn-lt"/>
            </a:rPr>
            <a:t>Intendencia</a:t>
          </a:r>
          <a:endParaRPr lang="es-MX" altLang="es-MX" sz="1200" kern="1200" dirty="0">
            <a:latin typeface="+mn-lt"/>
          </a:endParaRPr>
        </a:p>
      </dsp:txBody>
      <dsp:txXfrm>
        <a:off x="5098559" y="1627331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555380"/>
          <a:ext cx="1620001" cy="145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555380"/>
        <a:ext cx="1620001" cy="1452262"/>
      </dsp:txXfrm>
    </dsp:sp>
    <dsp:sp modelId="{1D3AA663-2735-49AF-A73E-97523BCD6A97}">
      <dsp:nvSpPr>
        <dsp:cNvPr id="0" name=""/>
        <dsp:cNvSpPr/>
      </dsp:nvSpPr>
      <dsp:spPr>
        <a:xfrm>
          <a:off x="6317883" y="1626651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626651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3780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637805"/>
        <a:ext cx="1083395" cy="71999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180"/>
              </a:lnTo>
              <a:lnTo>
                <a:pt x="1322477" y="532180"/>
              </a:lnTo>
              <a:lnTo>
                <a:pt x="1322477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532180"/>
              </a:lnTo>
              <a:lnTo>
                <a:pt x="0" y="532180"/>
              </a:lnTo>
              <a:lnTo>
                <a:pt x="0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900002"/>
      </dsp:txXfrm>
    </dsp:sp>
    <dsp:sp modelId="{029BCE83-90EC-4C40-88D3-91A90C7AECDE}">
      <dsp:nvSpPr>
        <dsp:cNvPr id="0" name=""/>
        <dsp:cNvSpPr/>
      </dsp:nvSpPr>
      <dsp:spPr>
        <a:xfrm>
          <a:off x="2378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64051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64051"/>
        <a:ext cx="2381218" cy="125999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309749"/>
          <a:ext cx="91440" cy="63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53"/>
              </a:lnTo>
              <a:lnTo>
                <a:pt x="51669" y="317353"/>
              </a:lnTo>
              <a:lnTo>
                <a:pt x="51669" y="632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812930" y="0"/>
          <a:ext cx="2685307" cy="1309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812930" y="0"/>
        <a:ext cx="2685307" cy="1309749"/>
      </dsp:txXfrm>
    </dsp:sp>
    <dsp:sp modelId="{A99812C4-2663-4D9F-8C32-3124AF6958E3}">
      <dsp:nvSpPr>
        <dsp:cNvPr id="0" name=""/>
        <dsp:cNvSpPr/>
      </dsp:nvSpPr>
      <dsp:spPr>
        <a:xfrm>
          <a:off x="1137693" y="1942625"/>
          <a:ext cx="2047681" cy="1116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1137693" y="1942625"/>
        <a:ext cx="2047681" cy="11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08/05/2023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68445468"/>
              </p:ext>
            </p:extLst>
          </p:nvPr>
        </p:nvGraphicFramePr>
        <p:xfrm>
          <a:off x="849464" y="1323833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51929640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57414738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4827842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44259874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590963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ES_tradnl" sz="2400" dirty="0">
                <a:solidFill>
                  <a:prstClr val="black"/>
                </a:solidFill>
              </a:rPr>
              <a:t>Guardia Interna</a:t>
            </a:r>
            <a:endParaRPr lang="es-ES_trad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5412853"/>
              </p:ext>
            </p:extLst>
          </p:nvPr>
        </p:nvGraphicFramePr>
        <p:xfrm>
          <a:off x="2416415" y="218149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Jefatura 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Operativa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58637872"/>
              </p:ext>
            </p:extLst>
          </p:nvPr>
        </p:nvGraphicFramePr>
        <p:xfrm>
          <a:off x="325415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 de Grupos de Apoyo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16012257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07448242"/>
              </p:ext>
            </p:extLst>
          </p:nvPr>
        </p:nvGraphicFramePr>
        <p:xfrm>
          <a:off x="2296138" y="1330231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9943015"/>
              </p:ext>
            </p:extLst>
          </p:nvPr>
        </p:nvGraphicFramePr>
        <p:xfrm>
          <a:off x="958657" y="2041315"/>
          <a:ext cx="7216352" cy="292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90718242"/>
              </p:ext>
            </p:extLst>
          </p:nvPr>
        </p:nvGraphicFramePr>
        <p:xfrm>
          <a:off x="2674835" y="2054959"/>
          <a:ext cx="376869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prstClr val="black"/>
                </a:solidFill>
              </a:rPr>
              <a:t>Coordinación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24369358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44616362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48010441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92171641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25623614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22745720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7458078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2432851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35811611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86138711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94892200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</a:t>
            </a:r>
            <a:r>
              <a:rPr lang="es-ES_tradnl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5162611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64913907"/>
              </p:ext>
            </p:extLst>
          </p:nvPr>
        </p:nvGraphicFramePr>
        <p:xfrm>
          <a:off x="3559240" y="1924334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83122942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8955704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97022808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12818165"/>
              </p:ext>
            </p:extLst>
          </p:nvPr>
        </p:nvGraphicFramePr>
        <p:xfrm>
          <a:off x="1995854" y="2088107"/>
          <a:ext cx="4888523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3726212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12626198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72869432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</a:t>
            </a:r>
            <a:r>
              <a:rPr lang="es-MX" altLang="es-MX" sz="2400" dirty="0" smtClean="0">
                <a:solidFill>
                  <a:schemeClr val="tx1"/>
                </a:solidFill>
              </a:rPr>
              <a:t>Digna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09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82241027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122930"/>
              </p:ext>
            </p:extLst>
          </p:nvPr>
        </p:nvGraphicFramePr>
        <p:xfrm>
          <a:off x="1409032" y="2006220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09342986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85373363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73978824"/>
              </p:ext>
            </p:extLst>
          </p:nvPr>
        </p:nvGraphicFramePr>
        <p:xfrm>
          <a:off x="1409032" y="1828801"/>
          <a:ext cx="6315603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26451976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46498972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53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General de Radiocomunicación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16922586"/>
              </p:ext>
            </p:extLst>
          </p:nvPr>
        </p:nvGraphicFramePr>
        <p:xfrm>
          <a:off x="564022" y="1704606"/>
          <a:ext cx="8058685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Monitoreo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4475774"/>
              </p:ext>
            </p:extLst>
          </p:nvPr>
        </p:nvGraphicFramePr>
        <p:xfrm>
          <a:off x="803305" y="1332397"/>
          <a:ext cx="758011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0727863"/>
              </p:ext>
            </p:extLst>
          </p:nvPr>
        </p:nvGraphicFramePr>
        <p:xfrm>
          <a:off x="1440486" y="2547902"/>
          <a:ext cx="6506306" cy="353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09465593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5136733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52426101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3742220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64530979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39344490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3994059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03530110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2586439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</a:t>
            </a:r>
            <a:r>
              <a:rPr lang="es-MX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Riesgo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2524813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98241088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46203518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Inspección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1793821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02893229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5607456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0568758"/>
              </p:ext>
            </p:extLst>
          </p:nvPr>
        </p:nvGraphicFramePr>
        <p:xfrm>
          <a:off x="2204486" y="1801508"/>
          <a:ext cx="4810466" cy="477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6984857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</a:t>
            </a:r>
            <a:r>
              <a:rPr lang="es-MX" sz="2400" dirty="0">
                <a:solidFill>
                  <a:schemeClr val="tx1"/>
                </a:solidFill>
              </a:rPr>
              <a:t>de Desarrollo Docente y </a:t>
            </a:r>
            <a:r>
              <a:rPr lang="es-MX" sz="2400" dirty="0" smtClean="0">
                <a:solidFill>
                  <a:schemeClr val="tx1"/>
                </a:solidFill>
              </a:rPr>
              <a:t>Psicología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46790465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491984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84316787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48297193"/>
              </p:ext>
            </p:extLst>
          </p:nvPr>
        </p:nvGraphicFramePr>
        <p:xfrm>
          <a:off x="3411799" y="18311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21278135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35859391"/>
              </p:ext>
            </p:extLst>
          </p:nvPr>
        </p:nvGraphicFramePr>
        <p:xfrm>
          <a:off x="2047587" y="2033515"/>
          <a:ext cx="5156444" cy="41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70008397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19085076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88186726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82369915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40848297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54585218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xmlns="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197439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18823365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37483165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33436325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29202</TotalTime>
  <Words>2537</Words>
  <Application>Microsoft Office PowerPoint</Application>
  <PresentationFormat>Presentación en pantalla (4:3)</PresentationFormat>
  <Paragraphs>675</Paragraphs>
  <Slides>94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94</vt:i4>
      </vt:variant>
    </vt:vector>
  </HeadingPairs>
  <TitlesOfParts>
    <vt:vector size="102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1453</cp:revision>
  <cp:lastPrinted>2021-12-15T15:18:52Z</cp:lastPrinted>
  <dcterms:created xsi:type="dcterms:W3CDTF">2015-12-30T00:24:58Z</dcterms:created>
  <dcterms:modified xsi:type="dcterms:W3CDTF">2023-05-08T21:30:46Z</dcterms:modified>
</cp:coreProperties>
</file>