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25" r:id="rId19"/>
    <p:sldId id="426" r:id="rId20"/>
    <p:sldId id="427" r:id="rId21"/>
    <p:sldId id="430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396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770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i="0" u="none" dirty="0" smtClean="0"/>
            <a:t>Policías 3ro(a</a:t>
          </a:r>
          <a:r>
            <a:rPr lang="es-MX" sz="1200" b="0" i="0" u="none" dirty="0" smtClean="0"/>
            <a:t>)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/>
          </a:r>
          <a:br>
            <a:rPr lang="es-MX" sz="1200" b="0" i="0" u="none" dirty="0" smtClean="0"/>
          </a:br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</a:t>
          </a:r>
          <a:r>
            <a:rPr lang="es-MX" sz="1200" b="0" i="0" u="none" dirty="0" smtClean="0"/>
            <a:t>)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</a:t>
          </a:r>
          <a:r>
            <a:rPr lang="es-MX" altLang="es-MX" sz="1200" dirty="0"/>
            <a:t>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  <a:r>
            <a:rPr lang="es-MX" sz="1200" b="0" i="0" u="none" dirty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ES" altLang="es-MX" sz="1200" dirty="0" smtClean="0"/>
            <a:t>Abogado(a)</a:t>
          </a:r>
          <a:endParaRPr lang="es-ES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08897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panose="020B0604020202020204" pitchFamily="34" charset="0"/>
            </a:rPr>
            <a:t>210073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0D743BA2-09EB-4150-A280-9FAE34BD813F}">
      <dgm:prSet custT="1"/>
      <dgm:spPr/>
      <dgm:t>
        <a:bodyPr/>
        <a:lstStyle/>
        <a:p>
          <a:r>
            <a:rPr lang="es-MX" sz="1200" dirty="0" smtClean="0"/>
            <a:t>Criminólogo(a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035C189F-C69C-4261-B635-B459F0C6258C}" type="parTrans" cxnId="{3937D614-B153-4C23-8544-3DA14A15A041}">
      <dgm:prSet/>
      <dgm:spPr/>
      <dgm:t>
        <a:bodyPr/>
        <a:lstStyle/>
        <a:p>
          <a:endParaRPr lang="es-ES"/>
        </a:p>
      </dgm:t>
    </dgm:pt>
    <dgm:pt modelId="{C8AA5FF0-8176-435A-A4B8-85605884677F}" type="sibTrans" cxnId="{3937D614-B153-4C23-8544-3DA14A15A04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4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4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4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CC198FA8-9484-4E58-8F56-3C19EED54E26}" type="pres">
      <dgm:prSet presAssocID="{035C189F-C69C-4261-B635-B459F0C6258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BFA2081-E26F-4770-9470-BB5E66F3EB67}" type="pres">
      <dgm:prSet presAssocID="{0D743BA2-09EB-4150-A280-9FAE34BD813F}" presName="hierRoot2" presStyleCnt="0">
        <dgm:presLayoutVars>
          <dgm:hierBranch val="init"/>
        </dgm:presLayoutVars>
      </dgm:prSet>
      <dgm:spPr/>
    </dgm:pt>
    <dgm:pt modelId="{1DD4223C-CBF1-4850-AE7E-DCB15DB4B7C5}" type="pres">
      <dgm:prSet presAssocID="{0D743BA2-09EB-4150-A280-9FAE34BD813F}" presName="rootComposite" presStyleCnt="0"/>
      <dgm:spPr/>
    </dgm:pt>
    <dgm:pt modelId="{20D61BB4-DBB8-4164-8DC5-4608F7A03ECA}" type="pres">
      <dgm:prSet presAssocID="{0D743BA2-09EB-4150-A280-9FAE34BD813F}" presName="rootText" presStyleLbl="node3" presStyleIdx="3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27FF4-86E6-4FEE-BCAE-8E77F1F490D7}" type="pres">
      <dgm:prSet presAssocID="{0D743BA2-09EB-4150-A280-9FAE34BD813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52E15-1F82-4348-88EC-87A8553176A6}" type="pres">
      <dgm:prSet presAssocID="{0D743BA2-09EB-4150-A280-9FAE34BD813F}" presName="hierChild4" presStyleCnt="0"/>
      <dgm:spPr/>
    </dgm:pt>
    <dgm:pt modelId="{DE50CED5-0E8D-4279-9D8A-204F8FD48A37}" type="pres">
      <dgm:prSet presAssocID="{0D743BA2-09EB-4150-A280-9FAE34BD813F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9B8BD378-8773-4A06-A10F-4CCC54FF8F9A}" type="presOf" srcId="{0D743BA2-09EB-4150-A280-9FAE34BD813F}" destId="{90E27FF4-86E6-4FEE-BCAE-8E77F1F490D7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B10FE451-B8D5-4A6E-9E12-35E55A891B5C}" type="presOf" srcId="{0D743BA2-09EB-4150-A280-9FAE34BD813F}" destId="{20D61BB4-DBB8-4164-8DC5-4608F7A03ECA}" srcOrd="0" destOrd="0" presId="urn:microsoft.com/office/officeart/2005/8/layout/orgChart1"/>
    <dgm:cxn modelId="{3937D614-B153-4C23-8544-3DA14A15A041}" srcId="{EFB85BF5-7102-4579-95D2-A8DEAD696F25}" destId="{0D743BA2-09EB-4150-A280-9FAE34BD813F}" srcOrd="3" destOrd="0" parTransId="{035C189F-C69C-4261-B635-B459F0C6258C}" sibTransId="{C8AA5FF0-8176-435A-A4B8-85605884677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A9382E-5FCD-4C85-AEA5-742E8FE46B9E}" type="presOf" srcId="{035C189F-C69C-4261-B635-B459F0C6258C}" destId="{CC198FA8-9484-4E58-8F56-3C19EED54E26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8154432-78AC-4DC4-AC19-BAE926799050}" type="presParOf" srcId="{6186BF10-05DF-4E91-88F3-CC1C859FE6C3}" destId="{CC198FA8-9484-4E58-8F56-3C19EED54E26}" srcOrd="6" destOrd="0" presId="urn:microsoft.com/office/officeart/2005/8/layout/orgChart1"/>
    <dgm:cxn modelId="{548CEEBE-C519-4C52-9B47-F8C157AF4A98}" type="presParOf" srcId="{6186BF10-05DF-4E91-88F3-CC1C859FE6C3}" destId="{3BFA2081-E26F-4770-9470-BB5E66F3EB67}" srcOrd="7" destOrd="0" presId="urn:microsoft.com/office/officeart/2005/8/layout/orgChart1"/>
    <dgm:cxn modelId="{599EB264-CD05-4C07-BB95-52671B287287}" type="presParOf" srcId="{3BFA2081-E26F-4770-9470-BB5E66F3EB67}" destId="{1DD4223C-CBF1-4850-AE7E-DCB15DB4B7C5}" srcOrd="0" destOrd="0" presId="urn:microsoft.com/office/officeart/2005/8/layout/orgChart1"/>
    <dgm:cxn modelId="{86B6DEDF-C923-4A52-89AB-BFC6B26F3489}" type="presParOf" srcId="{1DD4223C-CBF1-4850-AE7E-DCB15DB4B7C5}" destId="{20D61BB4-DBB8-4164-8DC5-4608F7A03ECA}" srcOrd="0" destOrd="0" presId="urn:microsoft.com/office/officeart/2005/8/layout/orgChart1"/>
    <dgm:cxn modelId="{9DA0E97B-943D-498F-BC05-213448703B16}" type="presParOf" srcId="{1DD4223C-CBF1-4850-AE7E-DCB15DB4B7C5}" destId="{90E27FF4-86E6-4FEE-BCAE-8E77F1F490D7}" srcOrd="1" destOrd="0" presId="urn:microsoft.com/office/officeart/2005/8/layout/orgChart1"/>
    <dgm:cxn modelId="{DFB60D45-809C-44E6-B0F6-F7A31AF0AD85}" type="presParOf" srcId="{3BFA2081-E26F-4770-9470-BB5E66F3EB67}" destId="{EFF52E15-1F82-4348-88EC-87A8553176A6}" srcOrd="1" destOrd="0" presId="urn:microsoft.com/office/officeart/2005/8/layout/orgChart1"/>
    <dgm:cxn modelId="{592E406E-3906-42D3-89F4-8F63E6F11464}" type="presParOf" srcId="{3BFA2081-E26F-4770-9470-BB5E66F3EB67}" destId="{DE50CED5-0E8D-4279-9D8A-204F8FD48A37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 smtClean="0"/>
            <a:t>Jefe(a) de Tecnología y Seguridad</a:t>
          </a:r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94051" custScaleY="98141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8FA7BDE1-76E5-46D6-BF26-07D2210F35F0}" type="presOf" srcId="{CBD768CB-8468-4595-BC33-5BEFEC44512C}" destId="{17741458-C968-41EF-B922-14AB4D8DA4F4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53BCD202-13DE-4C33-BFC4-E944AF3F29EB}" type="presOf" srcId="{E3FA77B6-C6C4-405D-B833-5E4AC1442E64}" destId="{15D7069C-F83D-45B5-926B-CC9CBFD10141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FA3C40F6-8F50-4925-A59F-C412A5B6F750}" type="presOf" srcId="{CBD768CB-8468-4595-BC33-5BEFEC44512C}" destId="{C58CA3D4-696A-4A8F-8F6F-1F2CA81867E7}" srcOrd="1" destOrd="0" presId="urn:microsoft.com/office/officeart/2005/8/layout/orgChart1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  <dgm:cxn modelId="{140A82E5-474D-43E2-9F49-2BB29CE735C6}" type="presParOf" srcId="{E6CFA08A-7145-470C-A659-6A725D85622B}" destId="{15D7069C-F83D-45B5-926B-CC9CBFD10141}" srcOrd="0" destOrd="0" presId="urn:microsoft.com/office/officeart/2005/8/layout/orgChart1"/>
    <dgm:cxn modelId="{4797570F-43E6-4EA2-B3B5-28A16C6DB7C6}" type="presParOf" srcId="{E6CFA08A-7145-470C-A659-6A725D85622B}" destId="{786D88F2-9456-4D6A-8431-05D03E358472}" srcOrd="1" destOrd="0" presId="urn:microsoft.com/office/officeart/2005/8/layout/orgChart1"/>
    <dgm:cxn modelId="{26ADE9DC-4C5A-4943-949A-AEFE5B658A55}" type="presParOf" srcId="{786D88F2-9456-4D6A-8431-05D03E358472}" destId="{FEEAF0CB-AC61-46A7-AFC3-B64846F77A2C}" srcOrd="0" destOrd="0" presId="urn:microsoft.com/office/officeart/2005/8/layout/orgChart1"/>
    <dgm:cxn modelId="{2403DD7A-4839-4FB1-9517-DBF20BF96677}" type="presParOf" srcId="{FEEAF0CB-AC61-46A7-AFC3-B64846F77A2C}" destId="{17741458-C968-41EF-B922-14AB4D8DA4F4}" srcOrd="0" destOrd="0" presId="urn:microsoft.com/office/officeart/2005/8/layout/orgChart1"/>
    <dgm:cxn modelId="{89D22E5A-B8B8-4434-9B14-AD08B383F016}" type="presParOf" srcId="{FEEAF0CB-AC61-46A7-AFC3-B64846F77A2C}" destId="{C58CA3D4-696A-4A8F-8F6F-1F2CA81867E7}" srcOrd="1" destOrd="0" presId="urn:microsoft.com/office/officeart/2005/8/layout/orgChart1"/>
    <dgm:cxn modelId="{456DD7FA-CC70-4FFC-9D06-5A4861F18345}" type="presParOf" srcId="{786D88F2-9456-4D6A-8431-05D03E358472}" destId="{20BFFD2F-48C4-449B-A5F3-A9306AED2C17}" srcOrd="1" destOrd="0" presId="urn:microsoft.com/office/officeart/2005/8/layout/orgChart1"/>
    <dgm:cxn modelId="{B8C33DFB-72FC-4FAA-971A-DB0C48CC646F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Supervisores(as) </a:t>
          </a:r>
          <a:r>
            <a:rPr lang="es-MX" altLang="es-MX" sz="1200" b="0" i="0" u="none" dirty="0"/>
            <a:t>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sz="1200" b="0" i="0" u="none" dirty="0" smtClean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3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14210" custScaleY="117779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br>
            <a:rPr lang="es-MX" sz="1200" dirty="0" smtClean="0">
              <a:latin typeface="+mn-lt"/>
            </a:rPr>
          </a:br>
          <a:endParaRPr lang="es-MX" sz="1200" b="0" i="0" u="none" dirty="0" smtClean="0"/>
        </a:p>
        <a:p>
          <a:r>
            <a:rPr lang="es-MX" sz="1200" b="0" i="0" u="none" dirty="0" smtClean="0">
              <a:latin typeface="+mn-lt"/>
            </a:rPr>
            <a:t>Auxiliar Administrativo(a)</a:t>
          </a:r>
          <a:br>
            <a:rPr lang="es-MX" sz="1200" b="0" i="0" u="none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103771" custScaleY="92732" custLinFactNeighborX="1092" custLinFactNeighborY="-11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14674" custScaleY="1164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107315" custScaleY="95267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Administrativo(a)</a:t>
          </a:r>
        </a:p>
        <a:p>
          <a:r>
            <a:rPr lang="es-MX" sz="1200" b="0" i="0" u="none" dirty="0"/>
            <a:t>80233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</a:t>
          </a:r>
          <a:r>
            <a:rPr lang="es-MX" altLang="es-MX" sz="1200" dirty="0" smtClean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436733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436733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4281" y="751443"/>
          <a:ext cx="3228171" cy="2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47"/>
              </a:lnTo>
              <a:lnTo>
                <a:pt x="3228171" y="120247"/>
              </a:lnTo>
              <a:lnTo>
                <a:pt x="3228171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416774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416774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4281" y="751443"/>
          <a:ext cx="1208212" cy="2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47"/>
              </a:lnTo>
              <a:lnTo>
                <a:pt x="1208212" y="120247"/>
              </a:lnTo>
              <a:lnTo>
                <a:pt x="1208212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14559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14559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60279" y="751443"/>
          <a:ext cx="994002" cy="237995"/>
        </a:xfrm>
        <a:custGeom>
          <a:avLst/>
          <a:gdLst/>
          <a:ahLst/>
          <a:cxnLst/>
          <a:rect l="0" t="0" r="0" b="0"/>
          <a:pathLst>
            <a:path>
              <a:moveTo>
                <a:pt x="994002" y="0"/>
              </a:moveTo>
              <a:lnTo>
                <a:pt x="994002" y="120247"/>
              </a:lnTo>
              <a:lnTo>
                <a:pt x="0" y="120247"/>
              </a:lnTo>
              <a:lnTo>
                <a:pt x="0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980390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80390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6110" y="751443"/>
          <a:ext cx="3228171" cy="237995"/>
        </a:xfrm>
        <a:custGeom>
          <a:avLst/>
          <a:gdLst/>
          <a:ahLst/>
          <a:cxnLst/>
          <a:rect l="0" t="0" r="0" b="0"/>
          <a:pathLst>
            <a:path>
              <a:moveTo>
                <a:pt x="3228171" y="0"/>
              </a:moveTo>
              <a:lnTo>
                <a:pt x="3228171" y="120247"/>
              </a:lnTo>
              <a:lnTo>
                <a:pt x="0" y="120247"/>
              </a:lnTo>
              <a:lnTo>
                <a:pt x="0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6803" y="102544"/>
          <a:ext cx="2354955" cy="64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076803" y="102544"/>
        <a:ext cx="2354955" cy="648899"/>
      </dsp:txXfrm>
    </dsp:sp>
    <dsp:sp modelId="{19FBE8A8-D4BA-45D1-97CD-FF1210CD856F}">
      <dsp:nvSpPr>
        <dsp:cNvPr id="0" name=""/>
        <dsp:cNvSpPr/>
      </dsp:nvSpPr>
      <dsp:spPr>
        <a:xfrm>
          <a:off x="293431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293431" y="989438"/>
        <a:ext cx="1465358" cy="535676"/>
      </dsp:txXfrm>
    </dsp:sp>
    <dsp:sp modelId="{9EF5B1E7-4642-446F-802A-010E77A6D315}">
      <dsp:nvSpPr>
        <dsp:cNvPr id="0" name=""/>
        <dsp:cNvSpPr/>
      </dsp:nvSpPr>
      <dsp:spPr>
        <a:xfrm>
          <a:off x="101923" y="1658069"/>
          <a:ext cx="1848373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01923" y="1658069"/>
        <a:ext cx="1848373" cy="2889998"/>
      </dsp:txXfrm>
    </dsp:sp>
    <dsp:sp modelId="{676B065B-52F5-4142-AD91-1C77325095B5}">
      <dsp:nvSpPr>
        <dsp:cNvPr id="0" name=""/>
        <dsp:cNvSpPr/>
      </dsp:nvSpPr>
      <dsp:spPr>
        <a:xfrm>
          <a:off x="437054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37054" y="4709157"/>
        <a:ext cx="1178111" cy="387068"/>
      </dsp:txXfrm>
    </dsp:sp>
    <dsp:sp modelId="{0E4A1FB2-B936-4A45-9B17-4DC72B6EC80F}">
      <dsp:nvSpPr>
        <dsp:cNvPr id="0" name=""/>
        <dsp:cNvSpPr/>
      </dsp:nvSpPr>
      <dsp:spPr>
        <a:xfrm>
          <a:off x="2527600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27600" y="989438"/>
        <a:ext cx="1465358" cy="535676"/>
      </dsp:txXfrm>
    </dsp:sp>
    <dsp:sp modelId="{B651DCB6-AAF6-4973-9416-A5FBDCD184AD}">
      <dsp:nvSpPr>
        <dsp:cNvPr id="0" name=""/>
        <dsp:cNvSpPr/>
      </dsp:nvSpPr>
      <dsp:spPr>
        <a:xfrm>
          <a:off x="2185791" y="1658069"/>
          <a:ext cx="2148976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185791" y="1658069"/>
        <a:ext cx="2148976" cy="2889998"/>
      </dsp:txXfrm>
    </dsp:sp>
    <dsp:sp modelId="{47534EF4-1B7B-4FDF-ACD3-ECDA86C17442}">
      <dsp:nvSpPr>
        <dsp:cNvPr id="0" name=""/>
        <dsp:cNvSpPr/>
      </dsp:nvSpPr>
      <dsp:spPr>
        <a:xfrm>
          <a:off x="2671223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671223" y="4709157"/>
        <a:ext cx="1178111" cy="387068"/>
      </dsp:txXfrm>
    </dsp:sp>
    <dsp:sp modelId="{D43A949E-161F-4CB6-8E08-C22964D4E9ED}">
      <dsp:nvSpPr>
        <dsp:cNvPr id="0" name=""/>
        <dsp:cNvSpPr/>
      </dsp:nvSpPr>
      <dsp:spPr>
        <a:xfrm>
          <a:off x="4729814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729814" y="989438"/>
        <a:ext cx="1465358" cy="535676"/>
      </dsp:txXfrm>
    </dsp:sp>
    <dsp:sp modelId="{DD8A29F5-D042-4749-8AE9-1CA72A60AD2C}">
      <dsp:nvSpPr>
        <dsp:cNvPr id="0" name=""/>
        <dsp:cNvSpPr/>
      </dsp:nvSpPr>
      <dsp:spPr>
        <a:xfrm>
          <a:off x="4570261" y="1658069"/>
          <a:ext cx="1784464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70261" y="1658069"/>
        <a:ext cx="1784464" cy="2889998"/>
      </dsp:txXfrm>
    </dsp:sp>
    <dsp:sp modelId="{2A510A22-CF32-47FD-BC41-4E00F3C4B7C0}">
      <dsp:nvSpPr>
        <dsp:cNvPr id="0" name=""/>
        <dsp:cNvSpPr/>
      </dsp:nvSpPr>
      <dsp:spPr>
        <a:xfrm>
          <a:off x="4873438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73438" y="4709157"/>
        <a:ext cx="1178111" cy="387068"/>
      </dsp:txXfrm>
    </dsp:sp>
    <dsp:sp modelId="{EB6A92C8-1C73-4EF0-96FE-3EBE68F00A5E}">
      <dsp:nvSpPr>
        <dsp:cNvPr id="0" name=""/>
        <dsp:cNvSpPr/>
      </dsp:nvSpPr>
      <dsp:spPr>
        <a:xfrm>
          <a:off x="6749773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749773" y="989438"/>
        <a:ext cx="1465358" cy="535676"/>
      </dsp:txXfrm>
    </dsp:sp>
    <dsp:sp modelId="{3663939E-E5F0-44CF-BA52-A07A95A76266}">
      <dsp:nvSpPr>
        <dsp:cNvPr id="0" name=""/>
        <dsp:cNvSpPr/>
      </dsp:nvSpPr>
      <dsp:spPr>
        <a:xfrm>
          <a:off x="6590220" y="1658069"/>
          <a:ext cx="1784464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90220" y="1658069"/>
        <a:ext cx="1784464" cy="2889998"/>
      </dsp:txXfrm>
    </dsp:sp>
    <dsp:sp modelId="{B2B7CCF7-3530-4EDB-A1D2-54F57B145AFA}">
      <dsp:nvSpPr>
        <dsp:cNvPr id="0" name=""/>
        <dsp:cNvSpPr/>
      </dsp:nvSpPr>
      <dsp:spPr>
        <a:xfrm>
          <a:off x="6893397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93397" y="4709157"/>
        <a:ext cx="1178111" cy="3870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838258" y="942983"/>
          <a:ext cx="91440" cy="386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438"/>
              </a:lnTo>
              <a:lnTo>
                <a:pt x="46088" y="193438"/>
              </a:lnTo>
              <a:lnTo>
                <a:pt x="46088" y="38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827" y="0"/>
          <a:ext cx="2554302" cy="94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606827" y="0"/>
        <a:ext cx="2554302" cy="942983"/>
      </dsp:txXfrm>
    </dsp:sp>
    <dsp:sp modelId="{0E0E95E7-5A7F-4921-BC2F-E8482F7D6A45}">
      <dsp:nvSpPr>
        <dsp:cNvPr id="0" name=""/>
        <dsp:cNvSpPr/>
      </dsp:nvSpPr>
      <dsp:spPr>
        <a:xfrm>
          <a:off x="192345" y="1329640"/>
          <a:ext cx="3384003" cy="2905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Policías 3ro(a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192345" y="1329640"/>
        <a:ext cx="3384003" cy="29051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053272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364722" y="1945826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  <a:r>
            <a:rPr lang="es-MX" sz="1200" b="0" i="0" u="none" kern="1200" dirty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</a:t>
          </a:r>
          <a:r>
            <a:rPr lang="es-MX" sz="1200" kern="1200" dirty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4658423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419853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419853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50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214"/>
              </a:lnTo>
              <a:lnTo>
                <a:pt x="2068140" y="369214"/>
              </a:lnTo>
              <a:lnTo>
                <a:pt x="2068140" y="5005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419853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419853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500529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69214"/>
              </a:lnTo>
              <a:lnTo>
                <a:pt x="0" y="369214"/>
              </a:lnTo>
              <a:lnTo>
                <a:pt x="0" y="5005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512345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512345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709977"/>
          <a:ext cx="1815016" cy="193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ES" altLang="es-MX" sz="1200" kern="1200" dirty="0" smtClean="0"/>
            <a:t>Abogado(a)</a:t>
          </a:r>
          <a:endParaRPr lang="es-ES" altLang="es-MX" sz="1200" kern="1200" dirty="0" smtClean="0"/>
        </a:p>
      </dsp:txBody>
      <dsp:txXfrm>
        <a:off x="0" y="2709977"/>
        <a:ext cx="1815016" cy="1931555"/>
      </dsp:txXfrm>
    </dsp:sp>
    <dsp:sp modelId="{77FFF755-0490-4820-A875-C725D434A9BE}">
      <dsp:nvSpPr>
        <dsp:cNvPr id="0" name=""/>
        <dsp:cNvSpPr/>
      </dsp:nvSpPr>
      <dsp:spPr>
        <a:xfrm>
          <a:off x="2147568" y="2710008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710008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512345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512345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96245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96245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96245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96245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panose="020B0604020202020204" pitchFamily="34" charset="0"/>
            </a:rPr>
            <a:t>210073</a:t>
          </a: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0" y="2082009"/>
        <a:ext cx="2024667" cy="13994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98FA8-9484-4E58-8F56-3C19EED54E26}">
      <dsp:nvSpPr>
        <dsp:cNvPr id="0" name=""/>
        <dsp:cNvSpPr/>
      </dsp:nvSpPr>
      <dsp:spPr>
        <a:xfrm>
          <a:off x="3922519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2966045" y="287878"/>
              </a:lnTo>
              <a:lnTo>
                <a:pt x="2966045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988681" y="287878"/>
              </a:lnTo>
              <a:lnTo>
                <a:pt x="988681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933837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988681" y="0"/>
              </a:moveTo>
              <a:lnTo>
                <a:pt x="988681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56474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2966045" y="0"/>
              </a:moveTo>
              <a:lnTo>
                <a:pt x="2966045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55323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5323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2132686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2686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4110050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10050" y="3876376"/>
        <a:ext cx="1602301" cy="885754"/>
      </dsp:txXfrm>
    </dsp:sp>
    <dsp:sp modelId="{20D61BB4-DBB8-4164-8DC5-4608F7A03ECA}">
      <dsp:nvSpPr>
        <dsp:cNvPr id="0" name=""/>
        <dsp:cNvSpPr/>
      </dsp:nvSpPr>
      <dsp:spPr>
        <a:xfrm>
          <a:off x="6087414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Criminólogo(a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6087414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1161421" y="1663572"/>
          <a:ext cx="1655993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Tecnología y Seguridad</a:t>
          </a:r>
        </a:p>
      </dsp:txBody>
      <dsp:txXfrm>
        <a:off x="1161421" y="1663572"/>
        <a:ext cx="1655993" cy="8640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Supervisores(as) </a:t>
          </a:r>
          <a:r>
            <a:rPr lang="es-MX" altLang="es-MX" sz="1200" b="0" i="0" u="none" kern="1200" dirty="0"/>
            <a:t>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126913" y="3224902"/>
          <a:ext cx="91440" cy="276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126913" y="2294913"/>
          <a:ext cx="91440" cy="313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18"/>
              </a:lnTo>
              <a:lnTo>
                <a:pt x="1962583" y="243518"/>
              </a:lnTo>
              <a:lnTo>
                <a:pt x="1962583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201745" y="3227362"/>
          <a:ext cx="91440" cy="273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201745" y="2294913"/>
          <a:ext cx="91440" cy="315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7465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1962583" y="0"/>
              </a:moveTo>
              <a:lnTo>
                <a:pt x="1962583" y="243518"/>
              </a:lnTo>
              <a:lnTo>
                <a:pt x="0" y="243518"/>
              </a:lnTo>
              <a:lnTo>
                <a:pt x="0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2078" y="181816"/>
          <a:ext cx="2835942" cy="1061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792078" y="181816"/>
        <a:ext cx="2835942" cy="1061946"/>
      </dsp:txXfrm>
    </dsp:sp>
    <dsp:sp modelId="{19FBE8A8-D4BA-45D1-97CD-FF1210CD856F}">
      <dsp:nvSpPr>
        <dsp:cNvPr id="0" name=""/>
        <dsp:cNvSpPr/>
      </dsp:nvSpPr>
      <dsp:spPr>
        <a:xfrm>
          <a:off x="734964" y="1689908"/>
          <a:ext cx="3025003" cy="60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734964" y="1689908"/>
        <a:ext cx="3025003" cy="605004"/>
      </dsp:txXfrm>
    </dsp:sp>
    <dsp:sp modelId="{A72CDAEB-77F3-4602-8D7C-ED4C7274390F}">
      <dsp:nvSpPr>
        <dsp:cNvPr id="0" name=""/>
        <dsp:cNvSpPr/>
      </dsp:nvSpPr>
      <dsp:spPr>
        <a:xfrm>
          <a:off x="734964" y="2610431"/>
          <a:ext cx="3025003" cy="61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/>
        </a:p>
      </dsp:txBody>
      <dsp:txXfrm>
        <a:off x="734964" y="2610431"/>
        <a:ext cx="3025003" cy="616930"/>
      </dsp:txXfrm>
    </dsp:sp>
    <dsp:sp modelId="{A59235C8-787C-4155-AEED-313AE3F5C81E}">
      <dsp:nvSpPr>
        <dsp:cNvPr id="0" name=""/>
        <dsp:cNvSpPr/>
      </dsp:nvSpPr>
      <dsp:spPr>
        <a:xfrm>
          <a:off x="487509" y="3501294"/>
          <a:ext cx="3519913" cy="1890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87509" y="3501294"/>
        <a:ext cx="3519913" cy="1890631"/>
      </dsp:txXfrm>
    </dsp:sp>
    <dsp:sp modelId="{D6F7B946-2129-46BC-9DD8-0B196EDE54F1}">
      <dsp:nvSpPr>
        <dsp:cNvPr id="0" name=""/>
        <dsp:cNvSpPr/>
      </dsp:nvSpPr>
      <dsp:spPr>
        <a:xfrm>
          <a:off x="4660131" y="1689908"/>
          <a:ext cx="3025003" cy="60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1689908"/>
        <a:ext cx="3025003" cy="605004"/>
      </dsp:txXfrm>
    </dsp:sp>
    <dsp:sp modelId="{2E14FAB5-3778-4E3A-BD6A-455D8E7CCED0}">
      <dsp:nvSpPr>
        <dsp:cNvPr id="0" name=""/>
        <dsp:cNvSpPr/>
      </dsp:nvSpPr>
      <dsp:spPr>
        <a:xfrm>
          <a:off x="4660131" y="2607971"/>
          <a:ext cx="3025003" cy="61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2607971"/>
        <a:ext cx="3025003" cy="616930"/>
      </dsp:txXfrm>
    </dsp:sp>
    <dsp:sp modelId="{248D610E-5572-4FC7-B989-4A9937C20A80}">
      <dsp:nvSpPr>
        <dsp:cNvPr id="0" name=""/>
        <dsp:cNvSpPr/>
      </dsp:nvSpPr>
      <dsp:spPr>
        <a:xfrm>
          <a:off x="4412676" y="3501294"/>
          <a:ext cx="3519913" cy="1890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12676" y="3501294"/>
        <a:ext cx="3519913" cy="189063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299089"/>
          <a:ext cx="2271944" cy="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96"/>
              </a:lnTo>
              <a:lnTo>
                <a:pt x="2271944" y="566296"/>
              </a:lnTo>
              <a:lnTo>
                <a:pt x="2271944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299089"/>
          <a:ext cx="91440" cy="778116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566296"/>
              </a:lnTo>
              <a:lnTo>
                <a:pt x="45720" y="566296"/>
              </a:lnTo>
              <a:lnTo>
                <a:pt x="4572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299089"/>
          <a:ext cx="2277643" cy="778116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566296"/>
              </a:lnTo>
              <a:lnTo>
                <a:pt x="0" y="566296"/>
              </a:lnTo>
              <a:lnTo>
                <a:pt x="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101153" y="111090"/>
          <a:ext cx="2303999" cy="118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101153" y="111090"/>
        <a:ext cx="2303999" cy="1187999"/>
      </dsp:txXfrm>
    </dsp:sp>
    <dsp:sp modelId="{F6BBEC83-E208-4CDC-AF15-4EEBE065CBE1}">
      <dsp:nvSpPr>
        <dsp:cNvPr id="0" name=""/>
        <dsp:cNvSpPr/>
      </dsp:nvSpPr>
      <dsp:spPr>
        <a:xfrm>
          <a:off x="1701" y="2077206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2077206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2077206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2077206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2077206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2077206"/>
        <a:ext cx="1800694" cy="9542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108416" y="815326"/>
          <a:ext cx="153398" cy="1812465"/>
        </a:xfrm>
        <a:custGeom>
          <a:avLst/>
          <a:gdLst/>
          <a:ahLst/>
          <a:cxnLst/>
          <a:rect l="0" t="0" r="0" b="0"/>
          <a:pathLst>
            <a:path>
              <a:moveTo>
                <a:pt x="153398" y="0"/>
              </a:moveTo>
              <a:lnTo>
                <a:pt x="153398" y="1812465"/>
              </a:lnTo>
              <a:lnTo>
                <a:pt x="0" y="181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189008" cy="778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600"/>
              </a:lnTo>
              <a:lnTo>
                <a:pt x="189008" y="778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91361" y="815326"/>
          <a:ext cx="170453" cy="778600"/>
        </a:xfrm>
        <a:custGeom>
          <a:avLst/>
          <a:gdLst/>
          <a:ahLst/>
          <a:cxnLst/>
          <a:rect l="0" t="0" r="0" b="0"/>
          <a:pathLst>
            <a:path>
              <a:moveTo>
                <a:pt x="170453" y="0"/>
              </a:moveTo>
              <a:lnTo>
                <a:pt x="170453" y="778600"/>
              </a:lnTo>
              <a:lnTo>
                <a:pt x="0" y="778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399365" y="1215926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399365" y="1215926"/>
        <a:ext cx="1691995" cy="756001"/>
      </dsp:txXfrm>
    </dsp:sp>
    <dsp:sp modelId="{7FFDA455-1612-4ABF-B7EC-B4F3361CC5C7}">
      <dsp:nvSpPr>
        <dsp:cNvPr id="0" name=""/>
        <dsp:cNvSpPr/>
      </dsp:nvSpPr>
      <dsp:spPr>
        <a:xfrm>
          <a:off x="3450823" y="1215926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 Administrativo(a)</a:t>
          </a:r>
          <a:br>
            <a:rPr lang="es-MX" sz="1200" b="0" i="0" u="none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50823" y="1215926"/>
        <a:ext cx="1691995" cy="756001"/>
      </dsp:txXfrm>
    </dsp:sp>
    <dsp:sp modelId="{F1F321D4-118D-4584-AEDB-4CB143227D3B}">
      <dsp:nvSpPr>
        <dsp:cNvPr id="0" name=""/>
        <dsp:cNvSpPr/>
      </dsp:nvSpPr>
      <dsp:spPr>
        <a:xfrm>
          <a:off x="1416420" y="2249791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416420" y="2249791"/>
        <a:ext cx="1691995" cy="756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405232" y="1450766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9"/>
              </a:lnTo>
              <a:lnTo>
                <a:pt x="1310312" y="368129"/>
              </a:lnTo>
              <a:lnTo>
                <a:pt x="1310312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49200" y="2959566"/>
          <a:ext cx="91440" cy="42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94920" y="1450766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1310312" y="0"/>
              </a:moveTo>
              <a:lnTo>
                <a:pt x="1310312" y="368129"/>
              </a:lnTo>
              <a:lnTo>
                <a:pt x="0" y="368129"/>
              </a:lnTo>
              <a:lnTo>
                <a:pt x="0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1235229" y="262766"/>
          <a:ext cx="2340006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235229" y="262766"/>
        <a:ext cx="2340006" cy="1188000"/>
      </dsp:txXfrm>
    </dsp:sp>
    <dsp:sp modelId="{19FBE8A8-D4BA-45D1-97CD-FF1210CD856F}">
      <dsp:nvSpPr>
        <dsp:cNvPr id="0" name=""/>
        <dsp:cNvSpPr/>
      </dsp:nvSpPr>
      <dsp:spPr>
        <a:xfrm>
          <a:off x="0" y="2033156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0" y="2033156"/>
        <a:ext cx="2189840" cy="926409"/>
      </dsp:txXfrm>
    </dsp:sp>
    <dsp:sp modelId="{9EF5B1E7-4642-446F-802A-010E77A6D315}">
      <dsp:nvSpPr>
        <dsp:cNvPr id="0" name=""/>
        <dsp:cNvSpPr/>
      </dsp:nvSpPr>
      <dsp:spPr>
        <a:xfrm>
          <a:off x="0" y="3388086"/>
          <a:ext cx="2189840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88086"/>
        <a:ext cx="2189840" cy="971996"/>
      </dsp:txXfrm>
    </dsp:sp>
    <dsp:sp modelId="{5665A267-FAE5-4C14-87F5-A7C47436A339}">
      <dsp:nvSpPr>
        <dsp:cNvPr id="0" name=""/>
        <dsp:cNvSpPr/>
      </dsp:nvSpPr>
      <dsp:spPr>
        <a:xfrm>
          <a:off x="2620625" y="2033156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620625" y="2033156"/>
        <a:ext cx="2189840" cy="92640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66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66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80233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</a:t>
          </a:r>
          <a:r>
            <a:rPr lang="es-MX" altLang="es-MX" sz="1200" kern="1200" dirty="0" smtClean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64051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07/08/2023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2415796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7746634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46516052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3849157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8264367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6189431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4064307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sz="2400" dirty="0">
                <a:solidFill>
                  <a:schemeClr val="tx1"/>
                </a:solidFill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6204704"/>
              </p:ext>
            </p:extLst>
          </p:nvPr>
        </p:nvGraphicFramePr>
        <p:xfrm>
          <a:off x="325415" y="1452786"/>
          <a:ext cx="847660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</a:t>
            </a:r>
            <a:r>
              <a:rPr lang="es-MX" altLang="es-MX" sz="2400" dirty="0">
                <a:solidFill>
                  <a:schemeClr val="tx1"/>
                </a:solidFill>
              </a:rPr>
              <a:t>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01283961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50135968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3875046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5633499"/>
              </p:ext>
            </p:extLst>
          </p:nvPr>
        </p:nvGraphicFramePr>
        <p:xfrm>
          <a:off x="2674835" y="2054959"/>
          <a:ext cx="376869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6231882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6702913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1710193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5058384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0529813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2825331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82341264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8070418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7569999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7000073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8322605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5923131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81193168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87946189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7956078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87776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5486584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1193831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0467143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79988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8487474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0492655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9132852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5643004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8523556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3344166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90867283"/>
              </p:ext>
            </p:extLst>
          </p:nvPr>
        </p:nvGraphicFramePr>
        <p:xfrm>
          <a:off x="1482453" y="1954244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2564893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9554686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8622890"/>
              </p:ext>
            </p:extLst>
          </p:nvPr>
        </p:nvGraphicFramePr>
        <p:xfrm>
          <a:off x="400050" y="136658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8982142"/>
              </p:ext>
            </p:extLst>
          </p:nvPr>
        </p:nvGraphicFramePr>
        <p:xfrm>
          <a:off x="1440486" y="2547902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6425393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6229289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0006978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5442090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0091712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48908549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7383058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442867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4714261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5953833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5090287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63754126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Inspección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1679589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20748645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5527425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2717814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5395947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9045779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6839016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891126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3594587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1066638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6514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50834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2819022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519470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3773920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8269282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402078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063385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7614832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7449457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5803619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29338</TotalTime>
  <Words>2604</Words>
  <Application>Microsoft Office PowerPoint</Application>
  <PresentationFormat>Presentación en pantalla (4:3)</PresentationFormat>
  <Paragraphs>680</Paragraphs>
  <Slides>95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1504</cp:revision>
  <cp:lastPrinted>2021-12-15T15:18:52Z</cp:lastPrinted>
  <dcterms:created xsi:type="dcterms:W3CDTF">2015-12-30T00:24:58Z</dcterms:created>
  <dcterms:modified xsi:type="dcterms:W3CDTF">2023-08-07T21:39:19Z</dcterms:modified>
</cp:coreProperties>
</file>