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7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8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8"/>
  </p:notesMasterIdLst>
  <p:handoutMasterIdLst>
    <p:handoutMasterId r:id="rId99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8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35" r:id="rId26"/>
    <p:sldId id="489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87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387" r:id="rId59"/>
    <p:sldId id="379" r:id="rId60"/>
    <p:sldId id="477" r:id="rId61"/>
    <p:sldId id="344" r:id="rId62"/>
    <p:sldId id="345" r:id="rId63"/>
    <p:sldId id="346" r:id="rId64"/>
    <p:sldId id="348" r:id="rId65"/>
    <p:sldId id="438" r:id="rId66"/>
    <p:sldId id="439" r:id="rId67"/>
    <p:sldId id="440" r:id="rId68"/>
    <p:sldId id="441" r:id="rId69"/>
    <p:sldId id="442" r:id="rId70"/>
    <p:sldId id="486" r:id="rId71"/>
    <p:sldId id="443" r:id="rId72"/>
    <p:sldId id="444" r:id="rId73"/>
    <p:sldId id="445" r:id="rId74"/>
    <p:sldId id="369" r:id="rId75"/>
    <p:sldId id="370" r:id="rId76"/>
    <p:sldId id="371" r:id="rId77"/>
    <p:sldId id="372" r:id="rId78"/>
    <p:sldId id="374" r:id="rId79"/>
    <p:sldId id="339" r:id="rId80"/>
    <p:sldId id="397" r:id="rId81"/>
    <p:sldId id="396" r:id="rId82"/>
    <p:sldId id="470" r:id="rId83"/>
    <p:sldId id="340" r:id="rId84"/>
    <p:sldId id="341" r:id="rId85"/>
    <p:sldId id="342" r:id="rId86"/>
    <p:sldId id="402" r:id="rId87"/>
    <p:sldId id="401" r:id="rId88"/>
    <p:sldId id="404" r:id="rId89"/>
    <p:sldId id="405" r:id="rId90"/>
    <p:sldId id="415" r:id="rId91"/>
    <p:sldId id="480" r:id="rId92"/>
    <p:sldId id="471" r:id="rId93"/>
    <p:sldId id="472" r:id="rId94"/>
    <p:sldId id="473" r:id="rId95"/>
    <p:sldId id="474" r:id="rId96"/>
    <p:sldId id="475" r:id="rId9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68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</a:t>
          </a:r>
          <a:r>
            <a:rPr lang="es-ES" sz="1200"/>
            <a:t>la Ciudadanía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cs typeface="Arial" charset="0"/>
            </a:rPr>
            <a:t>Médicos(as</a:t>
          </a:r>
          <a:r>
            <a:rPr lang="es-MX" altLang="es-MX" sz="1200" b="0" dirty="0" smtClean="0">
              <a:solidFill>
                <a:schemeClr val="tx1"/>
              </a:solidFill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/>
            <a:t>Jefe(a) de </a:t>
          </a:r>
          <a:r>
            <a:rPr lang="es-MX" altLang="es-MX" sz="1200" dirty="0" smtClean="0"/>
            <a:t>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Investigaciones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</a:p>
        <a:p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59246" custScaleY="25832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B8617879-2F41-4E5C-BAE6-EC4F17088C7A}" type="presOf" srcId="{BD3D72B1-EEF6-4EB4-803A-A74A6B419346}" destId="{B3263371-B20E-4D1C-87B0-F232DC5A756C}" srcOrd="0" destOrd="0" presId="urn:microsoft.com/office/officeart/2005/8/layout/orgChart1"/>
    <dgm:cxn modelId="{0C5076E9-6791-47CB-A225-CE68CDF6E058}" type="presOf" srcId="{FC4751C3-4F44-4670-AA24-F4B04F7FA6F0}" destId="{0E0E95E7-5A7F-4921-BC2F-E8482F7D6A45}" srcOrd="0" destOrd="0" presId="urn:microsoft.com/office/officeart/2005/8/layout/orgChart1"/>
    <dgm:cxn modelId="{B2D17997-B781-4E76-92F0-64CB187E0886}" type="presOf" srcId="{FC4751C3-4F44-4670-AA24-F4B04F7FA6F0}" destId="{E078C4AB-C769-4F08-8F40-578411D1A367}" srcOrd="1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08E6846E-070C-4E80-A0C8-2C663199FB5C}" type="presOf" srcId="{9DEA55C1-E59C-4B5B-90DC-1D0B54C2B20C}" destId="{B2A4EFCD-7609-4E18-A214-10BA88B362DC}" srcOrd="1" destOrd="0" presId="urn:microsoft.com/office/officeart/2005/8/layout/orgChart1"/>
    <dgm:cxn modelId="{3D360CE6-61E9-43DA-8772-6981840A116D}" type="presOf" srcId="{C18B1D50-4B71-4134-9169-A1C4FBA01A59}" destId="{BA450B59-EFFE-4324-A4EB-181EDF8E1523}" srcOrd="0" destOrd="0" presId="urn:microsoft.com/office/officeart/2005/8/layout/orgChart1"/>
    <dgm:cxn modelId="{03D4C398-8818-4CE9-8404-9BABCA441FD0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B67C570-F294-4C14-BB3A-373F8D83518A}" type="presParOf" srcId="{B3263371-B20E-4D1C-87B0-F232DC5A756C}" destId="{8CDE9839-8DE1-472C-9904-C93FC90AA559}" srcOrd="0" destOrd="0" presId="urn:microsoft.com/office/officeart/2005/8/layout/orgChart1"/>
    <dgm:cxn modelId="{7ED0DA92-D03B-4713-9C9B-A7D39E1A20DD}" type="presParOf" srcId="{8CDE9839-8DE1-472C-9904-C93FC90AA559}" destId="{A15FBA2B-7AAA-4593-A287-168E70F88188}" srcOrd="0" destOrd="0" presId="urn:microsoft.com/office/officeart/2005/8/layout/orgChart1"/>
    <dgm:cxn modelId="{F8638D5C-974E-4318-897B-D0880FD7C1AA}" type="presParOf" srcId="{A15FBA2B-7AAA-4593-A287-168E70F88188}" destId="{86D99192-4F64-487A-BE9B-B4D3790AE7BC}" srcOrd="0" destOrd="0" presId="urn:microsoft.com/office/officeart/2005/8/layout/orgChart1"/>
    <dgm:cxn modelId="{B56871F2-31AE-44A1-9A5E-FDE0B7EF506D}" type="presParOf" srcId="{A15FBA2B-7AAA-4593-A287-168E70F88188}" destId="{B2A4EFCD-7609-4E18-A214-10BA88B362DC}" srcOrd="1" destOrd="0" presId="urn:microsoft.com/office/officeart/2005/8/layout/orgChart1"/>
    <dgm:cxn modelId="{D2DADDE3-44D4-4C71-B17D-9952544DF17C}" type="presParOf" srcId="{8CDE9839-8DE1-472C-9904-C93FC90AA559}" destId="{05E8A0F8-8F4A-4D16-B455-9B21EE5D83FA}" srcOrd="1" destOrd="0" presId="urn:microsoft.com/office/officeart/2005/8/layout/orgChart1"/>
    <dgm:cxn modelId="{65849D97-78B3-4303-9B4E-AB73EB612C09}" type="presParOf" srcId="{05E8A0F8-8F4A-4D16-B455-9B21EE5D83FA}" destId="{BA450B59-EFFE-4324-A4EB-181EDF8E1523}" srcOrd="0" destOrd="0" presId="urn:microsoft.com/office/officeart/2005/8/layout/orgChart1"/>
    <dgm:cxn modelId="{A33A357B-832F-4CC3-920F-587C0695EDA2}" type="presParOf" srcId="{05E8A0F8-8F4A-4D16-B455-9B21EE5D83FA}" destId="{E80FB7C8-EE6A-4316-9FBF-29C5362960D8}" srcOrd="1" destOrd="0" presId="urn:microsoft.com/office/officeart/2005/8/layout/orgChart1"/>
    <dgm:cxn modelId="{CAEE0079-4D41-4116-B374-5FEAAA6080FC}" type="presParOf" srcId="{E80FB7C8-EE6A-4316-9FBF-29C5362960D8}" destId="{D7FB429C-1847-4549-A586-DAE38887673A}" srcOrd="0" destOrd="0" presId="urn:microsoft.com/office/officeart/2005/8/layout/orgChart1"/>
    <dgm:cxn modelId="{B0A4C03A-5829-4E14-BDCC-DCED43561D69}" type="presParOf" srcId="{D7FB429C-1847-4549-A586-DAE38887673A}" destId="{0E0E95E7-5A7F-4921-BC2F-E8482F7D6A45}" srcOrd="0" destOrd="0" presId="urn:microsoft.com/office/officeart/2005/8/layout/orgChart1"/>
    <dgm:cxn modelId="{9A42B1DC-6978-4E33-A4D4-2C6B20B50AF7}" type="presParOf" srcId="{D7FB429C-1847-4549-A586-DAE38887673A}" destId="{E078C4AB-C769-4F08-8F40-578411D1A367}" srcOrd="1" destOrd="0" presId="urn:microsoft.com/office/officeart/2005/8/layout/orgChart1"/>
    <dgm:cxn modelId="{449E9510-9FC8-4377-A24C-E7673E4D9CC8}" type="presParOf" srcId="{E80FB7C8-EE6A-4316-9FBF-29C5362960D8}" destId="{504F599C-5FC7-4CF3-B77E-DA46BBA12F7F}" srcOrd="1" destOrd="0" presId="urn:microsoft.com/office/officeart/2005/8/layout/orgChart1"/>
    <dgm:cxn modelId="{E3D58BE8-3B7A-42E1-B01A-845D51AC025E}" type="presParOf" srcId="{E80FB7C8-EE6A-4316-9FBF-29C5362960D8}" destId="{1F7C0445-33EF-40E9-BFEC-2FDA75E77D88}" srcOrd="2" destOrd="0" presId="urn:microsoft.com/office/officeart/2005/8/layout/orgChart1"/>
    <dgm:cxn modelId="{E78CE507-E35B-4FC5-823C-9C4B389F141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</a:t>
          </a:r>
          <a:endParaRPr lang="es-ES" sz="1200" dirty="0" smtClean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31828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/>
            <a:t>Oficial</a:t>
          </a:r>
          <a:r>
            <a:rPr lang="fr-FR" altLang="es-MX" sz="1200" dirty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Estadísticas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MX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MX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MX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MX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Estadística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C5523541-F624-4D28-9B0F-552C40A25DCE}" type="presOf" srcId="{8F9B962E-1A76-4DB3-8E18-81A971FBB424}" destId="{E0B377CF-E567-418E-987D-0DCE76898E8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8C960B2-E3BB-440C-86CA-84377CF50BBC}" type="presOf" srcId="{513ABDC6-58B7-417A-A67E-740021A77F2B}" destId="{DD8A29F5-D042-4749-8AE9-1CA72A60AD2C}" srcOrd="0" destOrd="0" presId="urn:microsoft.com/office/officeart/2005/8/layout/orgChart1"/>
    <dgm:cxn modelId="{733D0D71-8480-4B48-8522-3653923B542A}" type="presOf" srcId="{BF3E0D77-B4B1-4899-A1CE-BDD510C85116}" destId="{2C5BE302-AF4B-4D1B-AF8E-3B42BE99FCC0}" srcOrd="0" destOrd="0" presId="urn:microsoft.com/office/officeart/2005/8/layout/orgChart1"/>
    <dgm:cxn modelId="{90C90B28-6A8E-4802-809A-D5949811553F}" type="presOf" srcId="{BD3D72B1-EEF6-4EB4-803A-A74A6B419346}" destId="{B3263371-B20E-4D1C-87B0-F232DC5A756C}" srcOrd="0" destOrd="0" presId="urn:microsoft.com/office/officeart/2005/8/layout/orgChart1"/>
    <dgm:cxn modelId="{117F93A0-46D4-45B6-9088-71A137AF59B4}" type="presOf" srcId="{8F9B962E-1A76-4DB3-8E18-81A971FBB424}" destId="{E6D9CA08-A7C6-4B89-B878-F73DE8E6818B}" srcOrd="1" destOrd="0" presId="urn:microsoft.com/office/officeart/2005/8/layout/orgChart1"/>
    <dgm:cxn modelId="{61E96BD4-462B-46F6-B615-56F4BB6637EF}" type="presOf" srcId="{1F1AD0A3-D7C4-4B4E-80A7-E2621A72994E}" destId="{C069D739-42C0-49C6-9CFA-07C4BEDED546}" srcOrd="0" destOrd="0" presId="urn:microsoft.com/office/officeart/2005/8/layout/orgChart1"/>
    <dgm:cxn modelId="{42001F3A-C315-4177-AE67-F4DF1A3E66C2}" type="presOf" srcId="{513ABDC6-58B7-417A-A67E-740021A77F2B}" destId="{4B2936FA-6711-4585-AFD9-973AA490CD1B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E21B056D-13EC-42C5-9537-18E1739C361C}" type="presOf" srcId="{577011CC-C1BA-4924-BBF8-34ECEEC1FD90}" destId="{2A510A22-CF32-47FD-BC41-4E00F3C4B7C0}" srcOrd="0" destOrd="0" presId="urn:microsoft.com/office/officeart/2005/8/layout/orgChart1"/>
    <dgm:cxn modelId="{745FF37F-0BEC-426B-80FF-0B851633EBB2}" type="presOf" srcId="{577011CC-C1BA-4924-BBF8-34ECEEC1FD90}" destId="{B2652C76-7E8A-4205-9A6B-024484E74241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E35671CC-C586-46D9-AB7A-731DFC41C224}" type="presParOf" srcId="{B3263371-B20E-4D1C-87B0-F232DC5A756C}" destId="{87DB8AA8-6176-4A02-BD62-F917DD8F9632}" srcOrd="0" destOrd="0" presId="urn:microsoft.com/office/officeart/2005/8/layout/orgChart1"/>
    <dgm:cxn modelId="{AC567A71-9FB1-44F9-9268-FD1EF7E6E79B}" type="presParOf" srcId="{87DB8AA8-6176-4A02-BD62-F917DD8F9632}" destId="{B8710081-B889-4509-85F1-0985D91C9F9F}" srcOrd="0" destOrd="0" presId="urn:microsoft.com/office/officeart/2005/8/layout/orgChart1"/>
    <dgm:cxn modelId="{46428D27-2C77-47B6-B64A-DBF7B8310874}" type="presParOf" srcId="{B8710081-B889-4509-85F1-0985D91C9F9F}" destId="{E0B377CF-E567-418E-987D-0DCE76898E8A}" srcOrd="0" destOrd="0" presId="urn:microsoft.com/office/officeart/2005/8/layout/orgChart1"/>
    <dgm:cxn modelId="{544CAD19-C06F-483C-9888-E789955C2177}" type="presParOf" srcId="{B8710081-B889-4509-85F1-0985D91C9F9F}" destId="{E6D9CA08-A7C6-4B89-B878-F73DE8E6818B}" srcOrd="1" destOrd="0" presId="urn:microsoft.com/office/officeart/2005/8/layout/orgChart1"/>
    <dgm:cxn modelId="{1650F3E2-8274-42E5-B83D-16DD4D8481E6}" type="presParOf" srcId="{87DB8AA8-6176-4A02-BD62-F917DD8F9632}" destId="{D97B5F9C-490F-4C20-ABD4-2F31E0C47563}" srcOrd="1" destOrd="0" presId="urn:microsoft.com/office/officeart/2005/8/layout/orgChart1"/>
    <dgm:cxn modelId="{FC09A15F-23B5-4FD2-8EF5-17B0B0100BE6}" type="presParOf" srcId="{D97B5F9C-490F-4C20-ABD4-2F31E0C47563}" destId="{C069D739-42C0-49C6-9CFA-07C4BEDED546}" srcOrd="0" destOrd="0" presId="urn:microsoft.com/office/officeart/2005/8/layout/orgChart1"/>
    <dgm:cxn modelId="{78B45794-59DD-4B11-8517-DC05499E13D8}" type="presParOf" srcId="{D97B5F9C-490F-4C20-ABD4-2F31E0C47563}" destId="{6F4EF1FF-E118-4D72-AC58-A58E669D634C}" srcOrd="1" destOrd="0" presId="urn:microsoft.com/office/officeart/2005/8/layout/orgChart1"/>
    <dgm:cxn modelId="{1FFCB8D6-4FF4-4D34-AB9E-9FF07FDAE326}" type="presParOf" srcId="{6F4EF1FF-E118-4D72-AC58-A58E669D634C}" destId="{662C9496-EA97-48EC-A36D-A6FF2448E440}" srcOrd="0" destOrd="0" presId="urn:microsoft.com/office/officeart/2005/8/layout/orgChart1"/>
    <dgm:cxn modelId="{235A82E6-1067-4B66-9E9E-53711862DA89}" type="presParOf" srcId="{662C9496-EA97-48EC-A36D-A6FF2448E440}" destId="{DD8A29F5-D042-4749-8AE9-1CA72A60AD2C}" srcOrd="0" destOrd="0" presId="urn:microsoft.com/office/officeart/2005/8/layout/orgChart1"/>
    <dgm:cxn modelId="{BF47082D-E936-4623-B5DF-C46EB81CEADF}" type="presParOf" srcId="{662C9496-EA97-48EC-A36D-A6FF2448E440}" destId="{4B2936FA-6711-4585-AFD9-973AA490CD1B}" srcOrd="1" destOrd="0" presId="urn:microsoft.com/office/officeart/2005/8/layout/orgChart1"/>
    <dgm:cxn modelId="{351EE403-DCB7-4D12-AB4B-72F9F92CA80A}" type="presParOf" srcId="{6F4EF1FF-E118-4D72-AC58-A58E669D634C}" destId="{27771CD2-2E56-4B03-A7B5-367C062ACBC1}" srcOrd="1" destOrd="0" presId="urn:microsoft.com/office/officeart/2005/8/layout/orgChart1"/>
    <dgm:cxn modelId="{1733A960-CE26-4BA2-A559-3824CA98F9D0}" type="presParOf" srcId="{27771CD2-2E56-4B03-A7B5-367C062ACBC1}" destId="{2C5BE302-AF4B-4D1B-AF8E-3B42BE99FCC0}" srcOrd="0" destOrd="0" presId="urn:microsoft.com/office/officeart/2005/8/layout/orgChart1"/>
    <dgm:cxn modelId="{ED5FFFC0-A7AB-46E7-B5A7-C6EC508C60B4}" type="presParOf" srcId="{27771CD2-2E56-4B03-A7B5-367C062ACBC1}" destId="{EEA6541F-C27A-491F-A42D-60CEE0B7C87B}" srcOrd="1" destOrd="0" presId="urn:microsoft.com/office/officeart/2005/8/layout/orgChart1"/>
    <dgm:cxn modelId="{875F34B3-3BE2-4B54-8FF9-B40353A01EF7}" type="presParOf" srcId="{EEA6541F-C27A-491F-A42D-60CEE0B7C87B}" destId="{A586B45E-6E31-44B5-90F3-1C56AF2C4AB2}" srcOrd="0" destOrd="0" presId="urn:microsoft.com/office/officeart/2005/8/layout/orgChart1"/>
    <dgm:cxn modelId="{526728EE-695F-4B1F-B38D-5A0A9B5785FE}" type="presParOf" srcId="{A586B45E-6E31-44B5-90F3-1C56AF2C4AB2}" destId="{2A510A22-CF32-47FD-BC41-4E00F3C4B7C0}" srcOrd="0" destOrd="0" presId="urn:microsoft.com/office/officeart/2005/8/layout/orgChart1"/>
    <dgm:cxn modelId="{025D2BC8-6259-4312-A197-BD617FEC2357}" type="presParOf" srcId="{A586B45E-6E31-44B5-90F3-1C56AF2C4AB2}" destId="{B2652C76-7E8A-4205-9A6B-024484E74241}" srcOrd="1" destOrd="0" presId="urn:microsoft.com/office/officeart/2005/8/layout/orgChart1"/>
    <dgm:cxn modelId="{06EB218F-3439-4020-BDED-7367B22D6018}" type="presParOf" srcId="{EEA6541F-C27A-491F-A42D-60CEE0B7C87B}" destId="{E2C449E3-8257-401C-AC2B-0B4881F57F3F}" srcOrd="1" destOrd="0" presId="urn:microsoft.com/office/officeart/2005/8/layout/orgChart1"/>
    <dgm:cxn modelId="{817B27B7-F753-43F1-B986-97B461EB0CA8}" type="presParOf" srcId="{EEA6541F-C27A-491F-A42D-60CEE0B7C87B}" destId="{9C635FDD-188D-4ECA-A46A-61554E7DC79C}" srcOrd="2" destOrd="0" presId="urn:microsoft.com/office/officeart/2005/8/layout/orgChart1"/>
    <dgm:cxn modelId="{9F1C0553-246D-4A43-A1C7-EAC974140AE6}" type="presParOf" srcId="{6F4EF1FF-E118-4D72-AC58-A58E669D634C}" destId="{A1ACE6FD-AEF8-4072-B9B4-3381BCB33897}" srcOrd="2" destOrd="0" presId="urn:microsoft.com/office/officeart/2005/8/layout/orgChart1"/>
    <dgm:cxn modelId="{933BCBF0-AF7B-4711-838E-5DE6DCD90B5F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/>
            <a:t>Analista</a:t>
          </a:r>
        </a:p>
        <a:p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92742" custScaleY="115927" custLinFactNeighborX="-35" custLinFactNeighborY="8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6EB8612-3703-4D3F-AE9A-5EAAEEF40C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</a:p>
      </dgm:t>
    </dgm:pt>
    <dgm:pt modelId="{9338211C-2624-4B31-8B57-BCC568C3BCDB}" type="parTrans" cxnId="{CF0A9CD2-41E6-46D5-823F-C748C9FB4247}">
      <dgm:prSet/>
      <dgm:spPr/>
      <dgm:t>
        <a:bodyPr/>
        <a:lstStyle/>
        <a:p>
          <a:endParaRPr lang="es-MX"/>
        </a:p>
      </dgm:t>
    </dgm:pt>
    <dgm:pt modelId="{2C7EC802-89E4-4A2C-9308-5B67267A3C2D}" type="sibTrans" cxnId="{CF0A9CD2-41E6-46D5-823F-C748C9FB4247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28487" custLinFactNeighborY="-17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C97BEE49-3D5E-471F-B8E1-A14640A3DD84}" type="pres">
      <dgm:prSet presAssocID="{9338211C-2624-4B31-8B57-BCC568C3BC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33BEE85-4FC0-43E0-A5A8-779F8843289D}" type="pres">
      <dgm:prSet presAssocID="{A6EB8612-3703-4D3F-AE9A-5EAAEEF40C8C}" presName="hierRoot2" presStyleCnt="0">
        <dgm:presLayoutVars>
          <dgm:hierBranch val="init"/>
        </dgm:presLayoutVars>
      </dgm:prSet>
      <dgm:spPr/>
    </dgm:pt>
    <dgm:pt modelId="{74786E86-074D-428B-B470-9D02E1537678}" type="pres">
      <dgm:prSet presAssocID="{A6EB8612-3703-4D3F-AE9A-5EAAEEF40C8C}" presName="rootComposite" presStyleCnt="0"/>
      <dgm:spPr/>
    </dgm:pt>
    <dgm:pt modelId="{B249E731-D807-460D-AEDE-B6D0DCFB7CE3}" type="pres">
      <dgm:prSet presAssocID="{A6EB8612-3703-4D3F-AE9A-5EAAEEF40C8C}" presName="rootText" presStyleLbl="node2" presStyleIdx="2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3512E7-8031-486E-B10A-B06FC8FD8B01}" type="pres">
      <dgm:prSet presAssocID="{A6EB8612-3703-4D3F-AE9A-5EAAEEF40C8C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57063A-2C59-479E-BE6B-A26F715CF71C}" type="pres">
      <dgm:prSet presAssocID="{A6EB8612-3703-4D3F-AE9A-5EAAEEF40C8C}" presName="hierChild4" presStyleCnt="0"/>
      <dgm:spPr/>
    </dgm:pt>
    <dgm:pt modelId="{19316D12-AB3E-4D4A-9883-FA909BA58615}" type="pres">
      <dgm:prSet presAssocID="{A6EB8612-3703-4D3F-AE9A-5EAAEEF40C8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B658C98-B57F-46DF-8209-15E3C24C3D95}" type="presOf" srcId="{A6EB8612-3703-4D3F-AE9A-5EAAEEF40C8C}" destId="{B249E731-D807-460D-AEDE-B6D0DCFB7CE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1396EB1-BCE8-4012-9E1C-A2BA78FFF076}" type="presOf" srcId="{A6EB8612-3703-4D3F-AE9A-5EAAEEF40C8C}" destId="{873512E7-8031-486E-B10A-B06FC8FD8B0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A8D3AEE4-E809-4422-BB85-96F193BFEB8B}" type="presOf" srcId="{9338211C-2624-4B31-8B57-BCC568C3BCDB}" destId="{C97BEE49-3D5E-471F-B8E1-A14640A3DD8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F0A9CD2-41E6-46D5-823F-C748C9FB4247}" srcId="{9DEA55C1-E59C-4B5B-90DC-1D0B54C2B20C}" destId="{A6EB8612-3703-4D3F-AE9A-5EAAEEF40C8C}" srcOrd="2" destOrd="0" parTransId="{9338211C-2624-4B31-8B57-BCC568C3BCDB}" sibTransId="{2C7EC802-89E4-4A2C-9308-5B67267A3C2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0014B8DA-82C9-4A34-B67B-419DF2596C63}" type="presParOf" srcId="{05E8A0F8-8F4A-4D16-B455-9B21EE5D83FA}" destId="{C97BEE49-3D5E-471F-B8E1-A14640A3DD84}" srcOrd="4" destOrd="0" presId="urn:microsoft.com/office/officeart/2005/8/layout/orgChart1"/>
    <dgm:cxn modelId="{2F8DA4A4-F288-408A-817B-A669B9C5950A}" type="presParOf" srcId="{05E8A0F8-8F4A-4D16-B455-9B21EE5D83FA}" destId="{B33BEE85-4FC0-43E0-A5A8-779F8843289D}" srcOrd="5" destOrd="0" presId="urn:microsoft.com/office/officeart/2005/8/layout/orgChart1"/>
    <dgm:cxn modelId="{F1A43DF8-AA67-4EA7-AA18-FDD101AC8031}" type="presParOf" srcId="{B33BEE85-4FC0-43E0-A5A8-779F8843289D}" destId="{74786E86-074D-428B-B470-9D02E1537678}" srcOrd="0" destOrd="0" presId="urn:microsoft.com/office/officeart/2005/8/layout/orgChart1"/>
    <dgm:cxn modelId="{23B3871D-8605-4998-81B3-2BF161448614}" type="presParOf" srcId="{74786E86-074D-428B-B470-9D02E1537678}" destId="{B249E731-D807-460D-AEDE-B6D0DCFB7CE3}" srcOrd="0" destOrd="0" presId="urn:microsoft.com/office/officeart/2005/8/layout/orgChart1"/>
    <dgm:cxn modelId="{CF43C33C-7BF8-4D95-9D3D-BA08D812CA72}" type="presParOf" srcId="{74786E86-074D-428B-B470-9D02E1537678}" destId="{873512E7-8031-486E-B10A-B06FC8FD8B01}" srcOrd="1" destOrd="0" presId="urn:microsoft.com/office/officeart/2005/8/layout/orgChart1"/>
    <dgm:cxn modelId="{5C72DFE1-3471-4C1C-8272-9279ABD1B460}" type="presParOf" srcId="{B33BEE85-4FC0-43E0-A5A8-779F8843289D}" destId="{5C57063A-2C59-479E-BE6B-A26F715CF71C}" srcOrd="1" destOrd="0" presId="urn:microsoft.com/office/officeart/2005/8/layout/orgChart1"/>
    <dgm:cxn modelId="{25AF4B40-B1D3-4A7F-89F5-59754939F78B}" type="presParOf" srcId="{B33BEE85-4FC0-43E0-A5A8-779F8843289D}" destId="{19316D12-AB3E-4D4A-9883-FA909BA5861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r>
            <a:rPr lang="es-MX" sz="1200" b="0" i="0" u="none" dirty="0" smtClean="0"/>
            <a:t>Supervisores(as</a:t>
          </a:r>
          <a:r>
            <a:rPr lang="es-MX" sz="1200" b="0" i="0" u="none" dirty="0" smtClean="0"/>
            <a:t>) de Monitoreo</a:t>
          </a:r>
          <a:br>
            <a:rPr lang="es-MX" sz="1200" b="0" i="0" u="none" dirty="0" smtClean="0"/>
          </a:br>
          <a:endParaRPr 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1723" custScaleY="110059" custLinFactNeighborY="-11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215201" custScaleY="261878" custLinFactNeighborY="7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MX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 val="init"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215201" custScaleY="111620" custLinFactNeighborY="7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Coordinador(a) de Análisis y </a:t>
          </a:r>
          <a:r>
            <a:rPr lang="es-MX" altLang="es-MX" sz="1200" dirty="0" smtClean="0">
              <a:latin typeface="+mj-lt"/>
            </a:rPr>
            <a:t>Estadística</a:t>
          </a:r>
          <a:endParaRPr lang="es-MX" altLang="es-MX" sz="1200" dirty="0">
            <a:latin typeface="+mj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Supervisores(as</a:t>
          </a:r>
          <a:r>
            <a:rPr lang="es-MX" altLang="es-MX" sz="1200" dirty="0" smtClean="0">
              <a:latin typeface="+mj-lt"/>
            </a:rPr>
            <a:t>)</a:t>
          </a:r>
          <a:endParaRPr lang="es-MX" altLang="es-MX" sz="1200" dirty="0">
            <a:latin typeface="+mj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Analistas</a:t>
          </a:r>
          <a:endParaRPr lang="es-MX" altLang="es-MX" sz="1200" dirty="0">
            <a:latin typeface="+mj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Analistas</a:t>
          </a:r>
          <a:endParaRPr lang="es-ES" sz="1200" dirty="0">
            <a:latin typeface="+mj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j-lt"/>
            </a:rPr>
            <a:t>Analistas Investigadores(as)</a:t>
          </a:r>
          <a:br>
            <a:rPr lang="es-MX" altLang="es-MX" sz="1200" dirty="0">
              <a:latin typeface="+mj-lt"/>
            </a:rPr>
          </a:br>
          <a:endParaRPr lang="es-ES" sz="1200" dirty="0">
            <a:latin typeface="+mj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Soporte Técnico y </a:t>
          </a:r>
          <a:r>
            <a:rPr lang="es-MX" altLang="es-MX" sz="1200" dirty="0" smtClean="0">
              <a:latin typeface="+mn-lt"/>
            </a:rPr>
            <a:t>Comunicaciones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MX" sz="1200" b="0" i="0" u="none" dirty="0"/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MX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MX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79277" custScaleY="83052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14674" custScaleY="1164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>
              <a:latin typeface="+mn-lt"/>
            </a:rPr>
            <a:t>Analistas</a:t>
          </a:r>
        </a:p>
        <a:p>
          <a:endParaRPr lang="es-ES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48733D-38AA-49AC-8281-7B2C459A5EE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F2C1010E-CBB0-4A58-ACDC-16BB40EBA7FB}" type="parTrans" cxnId="{6285A7C2-2604-461D-8E42-7E8631D2D4A6}">
      <dgm:prSet/>
      <dgm:spPr/>
      <dgm:t>
        <a:bodyPr/>
        <a:lstStyle/>
        <a:p>
          <a:endParaRPr lang="es-MX"/>
        </a:p>
      </dgm:t>
    </dgm:pt>
    <dgm:pt modelId="{1A6CA871-37E1-41F4-87E7-AEE977BA34AA}" type="sibTrans" cxnId="{6285A7C2-2604-461D-8E42-7E8631D2D4A6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723" custLinFactNeighborX="-1439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4E20668-A30A-46F5-B8FC-E8E2A0D0A3FD}" type="pres">
      <dgm:prSet presAssocID="{F2C1010E-CBB0-4A58-ACDC-16BB40EBA7FB}" presName="Name35" presStyleLbl="parChTrans1D2" presStyleIdx="0" presStyleCnt="1"/>
      <dgm:spPr/>
      <dgm:t>
        <a:bodyPr/>
        <a:lstStyle/>
        <a:p>
          <a:endParaRPr lang="es-MX"/>
        </a:p>
      </dgm:t>
    </dgm:pt>
    <dgm:pt modelId="{24D67960-DC13-4E85-8AB9-505AFEC90835}" type="pres">
      <dgm:prSet presAssocID="{A448733D-38AA-49AC-8281-7B2C459A5EE2}" presName="hierRoot2" presStyleCnt="0">
        <dgm:presLayoutVars>
          <dgm:hierBranch val="init"/>
        </dgm:presLayoutVars>
      </dgm:prSet>
      <dgm:spPr/>
    </dgm:pt>
    <dgm:pt modelId="{4F02AFA6-5BAA-4FB4-B487-927E17C80F81}" type="pres">
      <dgm:prSet presAssocID="{A448733D-38AA-49AC-8281-7B2C459A5EE2}" presName="rootComposite" presStyleCnt="0"/>
      <dgm:spPr/>
    </dgm:pt>
    <dgm:pt modelId="{A0CEAA73-15E4-468E-8FF4-5A6ECD22DB68}" type="pres">
      <dgm:prSet presAssocID="{A448733D-38AA-49AC-8281-7B2C459A5EE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07E041-0F78-47A0-B8D8-93F5EF96B58F}" type="pres">
      <dgm:prSet presAssocID="{A448733D-38AA-49AC-8281-7B2C459A5EE2}" presName="rootConnector" presStyleLbl="node2" presStyleIdx="0" presStyleCnt="1"/>
      <dgm:spPr/>
      <dgm:t>
        <a:bodyPr/>
        <a:lstStyle/>
        <a:p>
          <a:endParaRPr lang="es-MX"/>
        </a:p>
      </dgm:t>
    </dgm:pt>
    <dgm:pt modelId="{F9AE6643-7B71-457B-BB54-C33F421E3D29}" type="pres">
      <dgm:prSet presAssocID="{A448733D-38AA-49AC-8281-7B2C459A5EE2}" presName="hierChild4" presStyleCnt="0"/>
      <dgm:spPr/>
    </dgm:pt>
    <dgm:pt modelId="{1253741F-6A65-4E6E-A948-B770DFBDC4AF}" type="pres">
      <dgm:prSet presAssocID="{A448733D-38AA-49AC-8281-7B2C459A5EE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CB7E8C-1706-4DA4-AE78-A59C78DD40A3}" type="presOf" srcId="{A448733D-38AA-49AC-8281-7B2C459A5EE2}" destId="{A0CEAA73-15E4-468E-8FF4-5A6ECD22DB68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374AD32-299A-4479-8BC5-2E1099370190}" type="presOf" srcId="{F2C1010E-CBB0-4A58-ACDC-16BB40EBA7FB}" destId="{F4E20668-A30A-46F5-B8FC-E8E2A0D0A3FD}" srcOrd="0" destOrd="0" presId="urn:microsoft.com/office/officeart/2005/8/layout/orgChart1"/>
    <dgm:cxn modelId="{C61B9857-BD3F-4C47-9151-7E15665E17D2}" type="presOf" srcId="{A448733D-38AA-49AC-8281-7B2C459A5EE2}" destId="{5D07E041-0F78-47A0-B8D8-93F5EF96B58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285A7C2-2604-461D-8E42-7E8631D2D4A6}" srcId="{9DEA55C1-E59C-4B5B-90DC-1D0B54C2B20C}" destId="{A448733D-38AA-49AC-8281-7B2C459A5EE2}" srcOrd="0" destOrd="0" parTransId="{F2C1010E-CBB0-4A58-ACDC-16BB40EBA7FB}" sibTransId="{1A6CA871-37E1-41F4-87E7-AEE977BA34AA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3A834FF-CB86-445A-879B-D306DCA05E6E}" type="presParOf" srcId="{05E8A0F8-8F4A-4D16-B455-9B21EE5D83FA}" destId="{F4E20668-A30A-46F5-B8FC-E8E2A0D0A3FD}" srcOrd="0" destOrd="0" presId="urn:microsoft.com/office/officeart/2005/8/layout/orgChart1"/>
    <dgm:cxn modelId="{267FDB60-537F-4BEA-8B06-E455549157F4}" type="presParOf" srcId="{05E8A0F8-8F4A-4D16-B455-9B21EE5D83FA}" destId="{24D67960-DC13-4E85-8AB9-505AFEC90835}" srcOrd="1" destOrd="0" presId="urn:microsoft.com/office/officeart/2005/8/layout/orgChart1"/>
    <dgm:cxn modelId="{57B2D1D7-2599-4569-998B-E088ADD639EE}" type="presParOf" srcId="{24D67960-DC13-4E85-8AB9-505AFEC90835}" destId="{4F02AFA6-5BAA-4FB4-B487-927E17C80F81}" srcOrd="0" destOrd="0" presId="urn:microsoft.com/office/officeart/2005/8/layout/orgChart1"/>
    <dgm:cxn modelId="{8BDC7D0F-5E0D-4262-8969-6A17FAA8C52E}" type="presParOf" srcId="{4F02AFA6-5BAA-4FB4-B487-927E17C80F81}" destId="{A0CEAA73-15E4-468E-8FF4-5A6ECD22DB68}" srcOrd="0" destOrd="0" presId="urn:microsoft.com/office/officeart/2005/8/layout/orgChart1"/>
    <dgm:cxn modelId="{9938B55B-EDE4-4084-B8AB-20599F0C3E02}" type="presParOf" srcId="{4F02AFA6-5BAA-4FB4-B487-927E17C80F81}" destId="{5D07E041-0F78-47A0-B8D8-93F5EF96B58F}" srcOrd="1" destOrd="0" presId="urn:microsoft.com/office/officeart/2005/8/layout/orgChart1"/>
    <dgm:cxn modelId="{511F81AD-A3DD-41B1-ACCE-DEEFD8196AA6}" type="presParOf" srcId="{24D67960-DC13-4E85-8AB9-505AFEC90835}" destId="{F9AE6643-7B71-457B-BB54-C33F421E3D29}" srcOrd="1" destOrd="0" presId="urn:microsoft.com/office/officeart/2005/8/layout/orgChart1"/>
    <dgm:cxn modelId="{CB45D9A7-E11C-4F6B-AE21-A993AF738772}" type="presParOf" srcId="{24D67960-DC13-4E85-8AB9-505AFEC90835}" destId="{1253741F-6A65-4E6E-A948-B770DFBDC4A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 smtClean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46119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 </a:t>
          </a:r>
          <a:r>
            <a:rPr lang="es-ES" sz="1200" dirty="0"/>
            <a:t>Administrativo(a)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sz="1200" dirty="0" smtClean="0"/>
            <a:t>Área de Reclusorios</a:t>
          </a:r>
          <a:endParaRPr lang="es-ES" sz="1200" dirty="0"/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43288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43288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43288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Auxiliares</a:t>
          </a:r>
        </a:p>
        <a:p>
          <a:pPr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</a:t>
          </a:r>
          <a:r>
            <a:rPr lang="es-ES" sz="1200" kern="1200"/>
            <a:t>la Ciudadanía</a:t>
          </a:r>
          <a:endParaRPr lang="es-ES" sz="1200" kern="1200" dirty="0"/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cs typeface="Arial" charset="0"/>
            </a:rPr>
            <a:t>Médicos(as</a:t>
          </a:r>
          <a:r>
            <a:rPr lang="es-MX" altLang="es-MX" sz="1200" b="0" kern="1200" dirty="0" smtClean="0">
              <a:solidFill>
                <a:schemeClr val="tx1"/>
              </a:solidFill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/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49108" y="1730082"/>
        <a:ext cx="1823548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/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/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2825945" y="782991"/>
              </a:lnTo>
              <a:lnTo>
                <a:pt x="2825945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941981" y="782991"/>
              </a:lnTo>
              <a:lnTo>
                <a:pt x="941981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0"/>
          <a:ext cx="216121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527567" y="0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Investigaciones</a:t>
          </a:r>
        </a:p>
      </dsp:txBody>
      <dsp:txXfrm>
        <a:off x="3732" y="2026477"/>
        <a:ext cx="1556994" cy="899997"/>
      </dsp:txXfrm>
    </dsp:sp>
    <dsp:sp modelId="{48F0B15B-52EE-486F-849E-AE2F3ECE890F}">
      <dsp:nvSpPr>
        <dsp:cNvPr id="0" name=""/>
        <dsp:cNvSpPr/>
      </dsp:nvSpPr>
      <dsp:spPr>
        <a:xfrm>
          <a:off x="1887696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1887696" y="2026477"/>
        <a:ext cx="1556994" cy="899997"/>
      </dsp:txXfrm>
    </dsp:sp>
    <dsp:sp modelId="{81733EB2-BAD0-4DA0-84E8-8997DFD7D374}">
      <dsp:nvSpPr>
        <dsp:cNvPr id="0" name=""/>
        <dsp:cNvSpPr/>
      </dsp:nvSpPr>
      <dsp:spPr>
        <a:xfrm>
          <a:off x="3771660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3771660" y="2026477"/>
        <a:ext cx="1556994" cy="899997"/>
      </dsp:txXfrm>
    </dsp:sp>
    <dsp:sp modelId="{9E1D5649-7688-4E78-A526-43FEFDA3B26F}">
      <dsp:nvSpPr>
        <dsp:cNvPr id="0" name=""/>
        <dsp:cNvSpPr/>
      </dsp:nvSpPr>
      <dsp:spPr>
        <a:xfrm>
          <a:off x="5655624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655624" y="2026477"/>
        <a:ext cx="1556994" cy="899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838206" y="1077358"/>
          <a:ext cx="91440" cy="44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090"/>
              </a:lnTo>
              <a:lnTo>
                <a:pt x="46140" y="221090"/>
              </a:lnTo>
              <a:lnTo>
                <a:pt x="46140" y="441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24781" y="0"/>
          <a:ext cx="2918290" cy="1077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/>
        </a:p>
      </dsp:txBody>
      <dsp:txXfrm>
        <a:off x="424781" y="0"/>
        <a:ext cx="2918290" cy="1077358"/>
      </dsp:txXfrm>
    </dsp:sp>
    <dsp:sp modelId="{0E0E95E7-5A7F-4921-BC2F-E8482F7D6A45}">
      <dsp:nvSpPr>
        <dsp:cNvPr id="0" name=""/>
        <dsp:cNvSpPr/>
      </dsp:nvSpPr>
      <dsp:spPr>
        <a:xfrm>
          <a:off x="210346" y="1519201"/>
          <a:ext cx="3348001" cy="2715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210346" y="1519201"/>
        <a:ext cx="3348001" cy="27155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6150" y="783707"/>
          <a:ext cx="291441" cy="161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499"/>
              </a:lnTo>
              <a:lnTo>
                <a:pt x="291441" y="16194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6150" y="783707"/>
          <a:ext cx="277693" cy="65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399"/>
              </a:lnTo>
              <a:lnTo>
                <a:pt x="277693" y="6583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62968" y="783707"/>
          <a:ext cx="303182" cy="560876"/>
        </a:xfrm>
        <a:custGeom>
          <a:avLst/>
          <a:gdLst/>
          <a:ahLst/>
          <a:cxnLst/>
          <a:rect l="0" t="0" r="0" b="0"/>
          <a:pathLst>
            <a:path>
              <a:moveTo>
                <a:pt x="303182" y="0"/>
              </a:moveTo>
              <a:lnTo>
                <a:pt x="303182" y="560876"/>
              </a:lnTo>
              <a:lnTo>
                <a:pt x="0" y="5608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6150" y="783707"/>
          <a:ext cx="3106009" cy="2271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479"/>
              </a:lnTo>
              <a:lnTo>
                <a:pt x="3106009" y="2129479"/>
              </a:lnTo>
              <a:lnTo>
                <a:pt x="3106009" y="2271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6150" y="783707"/>
          <a:ext cx="1030034" cy="2271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728"/>
              </a:lnTo>
              <a:lnTo>
                <a:pt x="1030034" y="2129728"/>
              </a:lnTo>
              <a:lnTo>
                <a:pt x="1030034" y="2271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77940" y="3777309"/>
          <a:ext cx="91440" cy="444219"/>
        </a:xfrm>
        <a:custGeom>
          <a:avLst/>
          <a:gdLst/>
          <a:ahLst/>
          <a:cxnLst/>
          <a:rect l="0" t="0" r="0" b="0"/>
          <a:pathLst>
            <a:path>
              <a:moveTo>
                <a:pt x="50653" y="0"/>
              </a:moveTo>
              <a:lnTo>
                <a:pt x="50653" y="302690"/>
              </a:lnTo>
              <a:lnTo>
                <a:pt x="45720" y="302690"/>
              </a:lnTo>
              <a:lnTo>
                <a:pt x="45720" y="4442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28594" y="783707"/>
          <a:ext cx="1037556" cy="2282795"/>
        </a:xfrm>
        <a:custGeom>
          <a:avLst/>
          <a:gdLst/>
          <a:ahLst/>
          <a:cxnLst/>
          <a:rect l="0" t="0" r="0" b="0"/>
          <a:pathLst>
            <a:path>
              <a:moveTo>
                <a:pt x="1037556" y="0"/>
              </a:moveTo>
              <a:lnTo>
                <a:pt x="1037556" y="2141266"/>
              </a:lnTo>
              <a:lnTo>
                <a:pt x="0" y="2141266"/>
              </a:lnTo>
              <a:lnTo>
                <a:pt x="0" y="22827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2305" y="783707"/>
          <a:ext cx="3043844" cy="2271257"/>
        </a:xfrm>
        <a:custGeom>
          <a:avLst/>
          <a:gdLst/>
          <a:ahLst/>
          <a:cxnLst/>
          <a:rect l="0" t="0" r="0" b="0"/>
          <a:pathLst>
            <a:path>
              <a:moveTo>
                <a:pt x="3043844" y="0"/>
              </a:moveTo>
              <a:lnTo>
                <a:pt x="3043844" y="2129728"/>
              </a:lnTo>
              <a:lnTo>
                <a:pt x="0" y="2129728"/>
              </a:lnTo>
              <a:lnTo>
                <a:pt x="0" y="2271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84531" y="2305"/>
          <a:ext cx="2363238" cy="781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84531" y="2305"/>
        <a:ext cx="2363238" cy="781401"/>
      </dsp:txXfrm>
    </dsp:sp>
    <dsp:sp modelId="{19FBE8A8-D4BA-45D1-97CD-FF1210CD856F}">
      <dsp:nvSpPr>
        <dsp:cNvPr id="0" name=""/>
        <dsp:cNvSpPr/>
      </dsp:nvSpPr>
      <dsp:spPr>
        <a:xfrm>
          <a:off x="133799" y="3054965"/>
          <a:ext cx="1777011" cy="71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133799" y="3054965"/>
        <a:ext cx="1777011" cy="710805"/>
      </dsp:txXfrm>
    </dsp:sp>
    <dsp:sp modelId="{7C576A7F-97E5-41B2-A453-F3F548F4D3EA}">
      <dsp:nvSpPr>
        <dsp:cNvPr id="0" name=""/>
        <dsp:cNvSpPr/>
      </dsp:nvSpPr>
      <dsp:spPr>
        <a:xfrm>
          <a:off x="2140088" y="3066503"/>
          <a:ext cx="1777011" cy="71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140088" y="3066503"/>
        <a:ext cx="1777011" cy="710805"/>
      </dsp:txXfrm>
    </dsp:sp>
    <dsp:sp modelId="{4B403542-CD33-4FF9-AECD-DA493B9486C6}">
      <dsp:nvSpPr>
        <dsp:cNvPr id="0" name=""/>
        <dsp:cNvSpPr/>
      </dsp:nvSpPr>
      <dsp:spPr>
        <a:xfrm>
          <a:off x="2135155" y="4221528"/>
          <a:ext cx="1777011" cy="71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35155" y="4221528"/>
        <a:ext cx="1777011" cy="710805"/>
      </dsp:txXfrm>
    </dsp:sp>
    <dsp:sp modelId="{E7E93CC8-31BA-44DD-A6A0-484A2EAAE5EA}">
      <dsp:nvSpPr>
        <dsp:cNvPr id="0" name=""/>
        <dsp:cNvSpPr/>
      </dsp:nvSpPr>
      <dsp:spPr>
        <a:xfrm>
          <a:off x="4207679" y="3054965"/>
          <a:ext cx="1777011" cy="71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07679" y="3054965"/>
        <a:ext cx="1777011" cy="710805"/>
      </dsp:txXfrm>
    </dsp:sp>
    <dsp:sp modelId="{83F3AEEA-998E-4682-8B5A-56DAB50BDBD8}">
      <dsp:nvSpPr>
        <dsp:cNvPr id="0" name=""/>
        <dsp:cNvSpPr/>
      </dsp:nvSpPr>
      <dsp:spPr>
        <a:xfrm>
          <a:off x="6283654" y="3054716"/>
          <a:ext cx="1777011" cy="71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283654" y="3054716"/>
        <a:ext cx="1777011" cy="710805"/>
      </dsp:txXfrm>
    </dsp:sp>
    <dsp:sp modelId="{D626C255-1536-4EB0-A4A3-D107C591C8D4}">
      <dsp:nvSpPr>
        <dsp:cNvPr id="0" name=""/>
        <dsp:cNvSpPr/>
      </dsp:nvSpPr>
      <dsp:spPr>
        <a:xfrm>
          <a:off x="1997130" y="991418"/>
          <a:ext cx="1765837" cy="7063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97130" y="991418"/>
        <a:ext cx="1765837" cy="706330"/>
      </dsp:txXfrm>
    </dsp:sp>
    <dsp:sp modelId="{435477FB-F2EE-46B0-8DEB-FBFA50948880}">
      <dsp:nvSpPr>
        <dsp:cNvPr id="0" name=""/>
        <dsp:cNvSpPr/>
      </dsp:nvSpPr>
      <dsp:spPr>
        <a:xfrm>
          <a:off x="4343843" y="997881"/>
          <a:ext cx="1765837" cy="8884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343843" y="997881"/>
        <a:ext cx="1765837" cy="888451"/>
      </dsp:txXfrm>
    </dsp:sp>
    <dsp:sp modelId="{C449438F-BAE6-4184-81D6-38A20A4ED509}">
      <dsp:nvSpPr>
        <dsp:cNvPr id="0" name=""/>
        <dsp:cNvSpPr/>
      </dsp:nvSpPr>
      <dsp:spPr>
        <a:xfrm>
          <a:off x="4357592" y="2050041"/>
          <a:ext cx="1765837" cy="7063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57592" y="2050041"/>
        <a:ext cx="1765837" cy="706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/>
            <a:t>Oficial</a:t>
          </a:r>
          <a:r>
            <a:rPr lang="fr-FR" altLang="es-MX" sz="1200" kern="1200" dirty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4156867" y="3739958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Estadísticas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Estadística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1158830" y="3230172"/>
        <a:ext cx="2182065" cy="11439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C0DC-A125-4D22-8168-682A35A82690}">
      <dsp:nvSpPr>
        <dsp:cNvPr id="0" name=""/>
        <dsp:cNvSpPr/>
      </dsp:nvSpPr>
      <dsp:spPr>
        <a:xfrm>
          <a:off x="1332962" y="1378776"/>
          <a:ext cx="91440" cy="647184"/>
        </a:xfrm>
        <a:custGeom>
          <a:avLst/>
          <a:gdLst/>
          <a:ahLst/>
          <a:cxnLst/>
          <a:rect l="0" t="0" r="0" b="0"/>
          <a:pathLst>
            <a:path>
              <a:moveTo>
                <a:pt x="47250" y="0"/>
              </a:moveTo>
              <a:lnTo>
                <a:pt x="47250" y="403533"/>
              </a:lnTo>
              <a:lnTo>
                <a:pt x="45720" y="403533"/>
              </a:lnTo>
              <a:lnTo>
                <a:pt x="45720" y="647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7" y="0"/>
          <a:ext cx="2757552" cy="137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437" y="0"/>
        <a:ext cx="2757552" cy="1378776"/>
      </dsp:txXfrm>
    </dsp:sp>
    <dsp:sp modelId="{19FBE8A8-D4BA-45D1-97CD-FF1210CD856F}">
      <dsp:nvSpPr>
        <dsp:cNvPr id="0" name=""/>
        <dsp:cNvSpPr/>
      </dsp:nvSpPr>
      <dsp:spPr>
        <a:xfrm>
          <a:off x="302649" y="2025960"/>
          <a:ext cx="2152067" cy="1345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302649" y="2025960"/>
        <a:ext cx="2152067" cy="134503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66938" y="1231130"/>
        <a:ext cx="1732704" cy="86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089821" y="1330626"/>
        <a:ext cx="1871475" cy="93573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EE49-3D5E-471F-B8E1-A14640A3DD84}">
      <dsp:nvSpPr>
        <dsp:cNvPr id="0" name=""/>
        <dsp:cNvSpPr/>
      </dsp:nvSpPr>
      <dsp:spPr>
        <a:xfrm>
          <a:off x="2875084" y="1844556"/>
          <a:ext cx="2034143" cy="598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10"/>
              </a:lnTo>
              <a:lnTo>
                <a:pt x="2034143" y="422210"/>
              </a:lnTo>
              <a:lnTo>
                <a:pt x="2034143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9364" y="1844556"/>
          <a:ext cx="91440" cy="59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40941" y="1844556"/>
          <a:ext cx="2034143" cy="598727"/>
        </a:xfrm>
        <a:custGeom>
          <a:avLst/>
          <a:gdLst/>
          <a:ahLst/>
          <a:cxnLst/>
          <a:rect l="0" t="0" r="0" b="0"/>
          <a:pathLst>
            <a:path>
              <a:moveTo>
                <a:pt x="2034143" y="0"/>
              </a:moveTo>
              <a:lnTo>
                <a:pt x="2034143" y="422210"/>
              </a:lnTo>
              <a:lnTo>
                <a:pt x="0" y="422210"/>
              </a:lnTo>
              <a:lnTo>
                <a:pt x="0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08335" y="764552"/>
          <a:ext cx="2333498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708335" y="764552"/>
        <a:ext cx="2333498" cy="1080004"/>
      </dsp:txXfrm>
    </dsp:sp>
    <dsp:sp modelId="{19FBE8A8-D4BA-45D1-97CD-FF1210CD856F}">
      <dsp:nvSpPr>
        <dsp:cNvPr id="0" name=""/>
        <dsp:cNvSpPr/>
      </dsp:nvSpPr>
      <dsp:spPr>
        <a:xfrm>
          <a:off x="386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de Radiocomunicación</a:t>
          </a:r>
        </a:p>
      </dsp:txBody>
      <dsp:txXfrm>
        <a:off x="386" y="2443283"/>
        <a:ext cx="1681110" cy="840555"/>
      </dsp:txXfrm>
    </dsp:sp>
    <dsp:sp modelId="{7C576A7F-97E5-41B2-A453-F3F548F4D3EA}">
      <dsp:nvSpPr>
        <dsp:cNvPr id="0" name=""/>
        <dsp:cNvSpPr/>
      </dsp:nvSpPr>
      <dsp:spPr>
        <a:xfrm>
          <a:off x="2034529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</a:t>
          </a:r>
          <a:endParaRPr lang="es-ES" sz="1200" kern="1200" dirty="0"/>
        </a:p>
      </dsp:txBody>
      <dsp:txXfrm>
        <a:off x="2034529" y="2443283"/>
        <a:ext cx="1681110" cy="840555"/>
      </dsp:txXfrm>
    </dsp:sp>
    <dsp:sp modelId="{B249E731-D807-460D-AEDE-B6D0DCFB7CE3}">
      <dsp:nvSpPr>
        <dsp:cNvPr id="0" name=""/>
        <dsp:cNvSpPr/>
      </dsp:nvSpPr>
      <dsp:spPr>
        <a:xfrm>
          <a:off x="4068672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</a:p>
      </dsp:txBody>
      <dsp:txXfrm>
        <a:off x="4068672" y="2443283"/>
        <a:ext cx="1681110" cy="84055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de Radiocomunicación</a:t>
          </a:r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4293-5B39-45D8-8215-DA48EF76FE72}">
      <dsp:nvSpPr>
        <dsp:cNvPr id="0" name=""/>
        <dsp:cNvSpPr/>
      </dsp:nvSpPr>
      <dsp:spPr>
        <a:xfrm>
          <a:off x="5725026" y="2661917"/>
          <a:ext cx="91440" cy="350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3790059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46"/>
              </a:lnTo>
              <a:lnTo>
                <a:pt x="1980686" y="337646"/>
              </a:lnTo>
              <a:lnTo>
                <a:pt x="1980686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1763652" y="2661917"/>
          <a:ext cx="91440" cy="352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09372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1980686" y="0"/>
              </a:moveTo>
              <a:lnTo>
                <a:pt x="1980686" y="337646"/>
              </a:lnTo>
              <a:lnTo>
                <a:pt x="0" y="337646"/>
              </a:lnTo>
              <a:lnTo>
                <a:pt x="0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0059" y="145265"/>
          <a:ext cx="2880000" cy="922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2350059" y="145265"/>
        <a:ext cx="2880000" cy="922910"/>
      </dsp:txXfrm>
    </dsp:sp>
    <dsp:sp modelId="{19FBE8A8-D4BA-45D1-97CD-FF1210CD856F}">
      <dsp:nvSpPr>
        <dsp:cNvPr id="0" name=""/>
        <dsp:cNvSpPr/>
      </dsp:nvSpPr>
      <dsp:spPr>
        <a:xfrm>
          <a:off x="4783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r>
            <a:rPr lang="es-MX" sz="1200" b="0" i="0" u="none" kern="1200" dirty="0" smtClean="0"/>
            <a:t>Supervisores(as</a:t>
          </a:r>
          <a:r>
            <a:rPr lang="es-MX" sz="1200" b="0" i="0" u="none" kern="1200" dirty="0" smtClean="0"/>
            <a:t>) de Monitoreo</a:t>
          </a:r>
          <a:br>
            <a:rPr lang="es-MX" sz="1200" b="0" i="0" u="none" kern="1200" dirty="0" smtClean="0"/>
          </a:br>
          <a:endParaRPr lang="es-MX" sz="1200" kern="1200" dirty="0"/>
        </a:p>
      </dsp:txBody>
      <dsp:txXfrm>
        <a:off x="4783" y="1581919"/>
        <a:ext cx="3609178" cy="1079998"/>
      </dsp:txXfrm>
    </dsp:sp>
    <dsp:sp modelId="{A72CDAEB-77F3-4602-8D7C-ED4C7274390F}">
      <dsp:nvSpPr>
        <dsp:cNvPr id="0" name=""/>
        <dsp:cNvSpPr/>
      </dsp:nvSpPr>
      <dsp:spPr>
        <a:xfrm>
          <a:off x="4783" y="3014389"/>
          <a:ext cx="3609178" cy="21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4783" y="3014389"/>
        <a:ext cx="3609178" cy="2196003"/>
      </dsp:txXfrm>
    </dsp:sp>
    <dsp:sp modelId="{D6F7B946-2129-46BC-9DD8-0B196EDE54F1}">
      <dsp:nvSpPr>
        <dsp:cNvPr id="0" name=""/>
        <dsp:cNvSpPr/>
      </dsp:nvSpPr>
      <dsp:spPr>
        <a:xfrm>
          <a:off x="3966157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3966157" y="1581919"/>
        <a:ext cx="3609178" cy="1079998"/>
      </dsp:txXfrm>
    </dsp:sp>
    <dsp:sp modelId="{2E14FAB5-3778-4E3A-BD6A-455D8E7CCED0}">
      <dsp:nvSpPr>
        <dsp:cNvPr id="0" name=""/>
        <dsp:cNvSpPr/>
      </dsp:nvSpPr>
      <dsp:spPr>
        <a:xfrm>
          <a:off x="3966157" y="3012251"/>
          <a:ext cx="3609178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3966157" y="3012251"/>
        <a:ext cx="3609178" cy="9360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008668"/>
          <a:ext cx="2271944" cy="978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052"/>
              </a:lnTo>
              <a:lnTo>
                <a:pt x="2271944" y="767052"/>
              </a:lnTo>
              <a:lnTo>
                <a:pt x="2271944" y="978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008668"/>
          <a:ext cx="91440" cy="978872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767052"/>
              </a:lnTo>
              <a:lnTo>
                <a:pt x="45720" y="767052"/>
              </a:lnTo>
              <a:lnTo>
                <a:pt x="45720" y="978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008668"/>
          <a:ext cx="2277643" cy="978872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767052"/>
              </a:lnTo>
              <a:lnTo>
                <a:pt x="0" y="767052"/>
              </a:lnTo>
              <a:lnTo>
                <a:pt x="0" y="978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7425" y="0"/>
          <a:ext cx="1791454" cy="1008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7425" y="0"/>
        <a:ext cx="1791454" cy="1008668"/>
      </dsp:txXfrm>
    </dsp:sp>
    <dsp:sp modelId="{F6BBEC83-E208-4CDC-AF15-4EEBE065CBE1}">
      <dsp:nvSpPr>
        <dsp:cNvPr id="0" name=""/>
        <dsp:cNvSpPr/>
      </dsp:nvSpPr>
      <dsp:spPr>
        <a:xfrm>
          <a:off x="1701" y="1987540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1987540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1987540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1987540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1987540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1987540"/>
        <a:ext cx="1800694" cy="9542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65885" y="3607245"/>
          <a:ext cx="91440" cy="390987"/>
        </a:xfrm>
        <a:custGeom>
          <a:avLst/>
          <a:gdLst/>
          <a:ahLst/>
          <a:cxnLst/>
          <a:rect l="0" t="0" r="0" b="0"/>
          <a:pathLst>
            <a:path>
              <a:moveTo>
                <a:pt x="47616" y="0"/>
              </a:moveTo>
              <a:lnTo>
                <a:pt x="47616" y="195776"/>
              </a:lnTo>
              <a:lnTo>
                <a:pt x="45720" y="195776"/>
              </a:lnTo>
              <a:lnTo>
                <a:pt x="45720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73383"/>
          <a:ext cx="1165387" cy="171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04"/>
              </a:lnTo>
              <a:lnTo>
                <a:pt x="1165387" y="1515204"/>
              </a:lnTo>
              <a:lnTo>
                <a:pt x="1165387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938902" y="3607245"/>
          <a:ext cx="91440" cy="390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984622" y="973383"/>
          <a:ext cx="1163491" cy="1710414"/>
        </a:xfrm>
        <a:custGeom>
          <a:avLst/>
          <a:gdLst/>
          <a:ahLst/>
          <a:cxnLst/>
          <a:rect l="0" t="0" r="0" b="0"/>
          <a:pathLst>
            <a:path>
              <a:moveTo>
                <a:pt x="1163491" y="0"/>
              </a:moveTo>
              <a:lnTo>
                <a:pt x="1163491" y="1515204"/>
              </a:lnTo>
              <a:lnTo>
                <a:pt x="0" y="1515204"/>
              </a:lnTo>
              <a:lnTo>
                <a:pt x="0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Coordinador(a) de Análisis y </a:t>
          </a:r>
          <a:r>
            <a:rPr lang="es-MX" altLang="es-MX" sz="1200" kern="1200" dirty="0" smtClean="0">
              <a:latin typeface="+mj-lt"/>
            </a:rPr>
            <a:t>Estadística</a:t>
          </a:r>
          <a:endParaRPr lang="es-MX" altLang="es-MX" sz="1200" kern="1200" dirty="0">
            <a:latin typeface="+mj-lt"/>
          </a:endParaRPr>
        </a:p>
      </dsp:txBody>
      <dsp:txXfrm>
        <a:off x="1014118" y="566"/>
        <a:ext cx="2267991" cy="972817"/>
      </dsp:txXfrm>
    </dsp:sp>
    <dsp:sp modelId="{9EF5B1E7-4642-446F-802A-010E77A6D315}">
      <dsp:nvSpPr>
        <dsp:cNvPr id="0" name=""/>
        <dsp:cNvSpPr/>
      </dsp:nvSpPr>
      <dsp:spPr>
        <a:xfrm>
          <a:off x="16342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Supervisores(as</a:t>
          </a:r>
          <a:r>
            <a:rPr lang="es-MX" altLang="es-MX" sz="1200" kern="1200" dirty="0" smtClean="0">
              <a:latin typeface="+mj-lt"/>
            </a:rPr>
            <a:t>)</a:t>
          </a:r>
          <a:endParaRPr lang="es-MX" altLang="es-MX" sz="1200" kern="1200" dirty="0">
            <a:latin typeface="+mj-lt"/>
          </a:endParaRPr>
        </a:p>
      </dsp:txBody>
      <dsp:txXfrm>
        <a:off x="16342" y="2683798"/>
        <a:ext cx="1936561" cy="923447"/>
      </dsp:txXfrm>
    </dsp:sp>
    <dsp:sp modelId="{625BDB02-3C9D-4182-86B0-E57BA4667B7D}">
      <dsp:nvSpPr>
        <dsp:cNvPr id="0" name=""/>
        <dsp:cNvSpPr/>
      </dsp:nvSpPr>
      <dsp:spPr>
        <a:xfrm>
          <a:off x="16342" y="3997666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j-lt"/>
            </a:rPr>
            <a:t>Analistas Investigadores(as)</a:t>
          </a:r>
          <a:br>
            <a:rPr lang="es-MX" altLang="es-MX" sz="1200" kern="1200" dirty="0">
              <a:latin typeface="+mj-lt"/>
            </a:rPr>
          </a:br>
          <a:endParaRPr lang="es-ES" sz="1200" kern="1200" dirty="0">
            <a:latin typeface="+mj-lt"/>
          </a:endParaRPr>
        </a:p>
      </dsp:txBody>
      <dsp:txXfrm>
        <a:off x="16342" y="3997666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2345220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Área de Estadística</a:t>
          </a:r>
        </a:p>
      </dsp:txBody>
      <dsp:txXfrm>
        <a:off x="2345220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Analistas</a:t>
          </a:r>
          <a:endParaRPr lang="es-MX" altLang="es-MX" sz="1200" kern="1200" dirty="0">
            <a:latin typeface="+mj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Analistas</a:t>
          </a:r>
          <a:endParaRPr lang="es-ES" sz="1200" kern="1200" dirty="0">
            <a:latin typeface="+mj-lt"/>
          </a:endParaRPr>
        </a:p>
      </dsp:txBody>
      <dsp:txXfrm>
        <a:off x="548894" y="1468590"/>
        <a:ext cx="1404008" cy="720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Soporte Técnico y </a:t>
          </a:r>
          <a:r>
            <a:rPr lang="es-MX" altLang="es-MX" sz="1200" kern="1200" dirty="0" smtClean="0">
              <a:latin typeface="+mn-lt"/>
            </a:rPr>
            <a:t>Comunicaciones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198068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198068" y="2897364"/>
          <a:ext cx="91440" cy="269572"/>
        </a:xfrm>
        <a:custGeom>
          <a:avLst/>
          <a:gdLst/>
          <a:ahLst/>
          <a:cxnLst/>
          <a:rect l="0" t="0" r="0" b="0"/>
          <a:pathLst>
            <a:path>
              <a:moveTo>
                <a:pt x="49279" y="0"/>
              </a:moveTo>
              <a:lnTo>
                <a:pt x="49279" y="2593"/>
              </a:lnTo>
              <a:lnTo>
                <a:pt x="45720" y="2593"/>
              </a:lnTo>
              <a:lnTo>
                <a:pt x="45720" y="2695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9608" y="1456374"/>
          <a:ext cx="2487740" cy="58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62"/>
              </a:lnTo>
              <a:lnTo>
                <a:pt x="2487740" y="313662"/>
              </a:lnTo>
              <a:lnTo>
                <a:pt x="2487740" y="58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714727" y="2953493"/>
          <a:ext cx="91440" cy="207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3888" y="1456374"/>
          <a:ext cx="91440" cy="636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791"/>
              </a:lnTo>
              <a:lnTo>
                <a:pt x="46559" y="369791"/>
              </a:lnTo>
              <a:lnTo>
                <a:pt x="46559" y="636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43692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5720" y="0"/>
              </a:ln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44302" y="2898673"/>
          <a:ext cx="91440" cy="268263"/>
        </a:xfrm>
        <a:custGeom>
          <a:avLst/>
          <a:gdLst/>
          <a:ahLst/>
          <a:cxnLst/>
          <a:rect l="0" t="0" r="0" b="0"/>
          <a:pathLst>
            <a:path>
              <a:moveTo>
                <a:pt x="47474" y="0"/>
              </a:moveTo>
              <a:lnTo>
                <a:pt x="47474" y="1284"/>
              </a:lnTo>
              <a:lnTo>
                <a:pt x="45720" y="1284"/>
              </a:lnTo>
              <a:lnTo>
                <a:pt x="45720" y="2682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91777" y="1456374"/>
          <a:ext cx="2467831" cy="581951"/>
        </a:xfrm>
        <a:custGeom>
          <a:avLst/>
          <a:gdLst/>
          <a:ahLst/>
          <a:cxnLst/>
          <a:rect l="0" t="0" r="0" b="0"/>
          <a:pathLst>
            <a:path>
              <a:moveTo>
                <a:pt x="2467831" y="0"/>
              </a:moveTo>
              <a:lnTo>
                <a:pt x="2467831" y="314972"/>
              </a:lnTo>
              <a:lnTo>
                <a:pt x="0" y="314972"/>
              </a:lnTo>
              <a:lnTo>
                <a:pt x="0" y="581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61734" y="338162"/>
          <a:ext cx="2395746" cy="1118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61734" y="338162"/>
        <a:ext cx="2395746" cy="1118211"/>
      </dsp:txXfrm>
    </dsp:sp>
    <dsp:sp modelId="{499BD5B1-D141-4768-B228-8DEC84914B9D}">
      <dsp:nvSpPr>
        <dsp:cNvPr id="0" name=""/>
        <dsp:cNvSpPr/>
      </dsp:nvSpPr>
      <dsp:spPr>
        <a:xfrm>
          <a:off x="310017" y="203832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017" y="2038326"/>
        <a:ext cx="1963519" cy="860347"/>
      </dsp:txXfrm>
    </dsp:sp>
    <dsp:sp modelId="{CC6FE982-1199-4707-A5AF-591E8AC5676A}">
      <dsp:nvSpPr>
        <dsp:cNvPr id="0" name=""/>
        <dsp:cNvSpPr/>
      </dsp:nvSpPr>
      <dsp:spPr>
        <a:xfrm>
          <a:off x="308262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262" y="3166937"/>
        <a:ext cx="1963519" cy="1178650"/>
      </dsp:txXfrm>
    </dsp:sp>
    <dsp:sp modelId="{E476C9FE-7113-4BA1-90E8-A96988E363EB}">
      <dsp:nvSpPr>
        <dsp:cNvPr id="0" name=""/>
        <dsp:cNvSpPr/>
      </dsp:nvSpPr>
      <dsp:spPr>
        <a:xfrm>
          <a:off x="307652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7652" y="4595608"/>
        <a:ext cx="1963519" cy="1013746"/>
      </dsp:txXfrm>
    </dsp:sp>
    <dsp:sp modelId="{94B27260-5CFB-4FCB-AE44-2F2498C5C0B4}">
      <dsp:nvSpPr>
        <dsp:cNvPr id="0" name=""/>
        <dsp:cNvSpPr/>
      </dsp:nvSpPr>
      <dsp:spPr>
        <a:xfrm>
          <a:off x="2778687" y="209314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78687" y="2093146"/>
        <a:ext cx="1963519" cy="860347"/>
      </dsp:txXfrm>
    </dsp:sp>
    <dsp:sp modelId="{315125B7-4860-45E4-BBE9-E6D1B968D30B}">
      <dsp:nvSpPr>
        <dsp:cNvPr id="0" name=""/>
        <dsp:cNvSpPr/>
      </dsp:nvSpPr>
      <dsp:spPr>
        <a:xfrm>
          <a:off x="2778687" y="3161000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MX" sz="1200" b="0" i="0" u="none" kern="1200" dirty="0"/>
        </a:p>
      </dsp:txBody>
      <dsp:txXfrm>
        <a:off x="2778687" y="3161000"/>
        <a:ext cx="1963519" cy="1178650"/>
      </dsp:txXfrm>
    </dsp:sp>
    <dsp:sp modelId="{5EE88082-2EA4-464A-8F21-9F070BA6E9CC}">
      <dsp:nvSpPr>
        <dsp:cNvPr id="0" name=""/>
        <dsp:cNvSpPr/>
      </dsp:nvSpPr>
      <dsp:spPr>
        <a:xfrm>
          <a:off x="5265588" y="203701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5588" y="2037016"/>
        <a:ext cx="1963519" cy="860347"/>
      </dsp:txXfrm>
    </dsp:sp>
    <dsp:sp modelId="{E1A9C0A7-7E25-4DDA-81D5-74A3A9CEA620}">
      <dsp:nvSpPr>
        <dsp:cNvPr id="0" name=""/>
        <dsp:cNvSpPr/>
      </dsp:nvSpPr>
      <dsp:spPr>
        <a:xfrm>
          <a:off x="5262028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2028" y="3166937"/>
        <a:ext cx="1963519" cy="1178650"/>
      </dsp:txXfrm>
    </dsp:sp>
    <dsp:sp modelId="{1087945E-17F3-4140-BF02-2483942C491D}">
      <dsp:nvSpPr>
        <dsp:cNvPr id="0" name=""/>
        <dsp:cNvSpPr/>
      </dsp:nvSpPr>
      <dsp:spPr>
        <a:xfrm>
          <a:off x="5262028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262028" y="4595608"/>
        <a:ext cx="1963519" cy="101374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32238" y="815326"/>
          <a:ext cx="229575" cy="1907695"/>
        </a:xfrm>
        <a:custGeom>
          <a:avLst/>
          <a:gdLst/>
          <a:ahLst/>
          <a:cxnLst/>
          <a:rect l="0" t="0" r="0" b="0"/>
          <a:pathLst>
            <a:path>
              <a:moveTo>
                <a:pt x="229575" y="0"/>
              </a:moveTo>
              <a:lnTo>
                <a:pt x="229575" y="1907695"/>
              </a:lnTo>
              <a:lnTo>
                <a:pt x="0" y="1907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281776" cy="7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34"/>
              </a:lnTo>
              <a:lnTo>
                <a:pt x="281776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15183" y="815326"/>
          <a:ext cx="246630" cy="750034"/>
        </a:xfrm>
        <a:custGeom>
          <a:avLst/>
          <a:gdLst/>
          <a:ahLst/>
          <a:cxnLst/>
          <a:rect l="0" t="0" r="0" b="0"/>
          <a:pathLst>
            <a:path>
              <a:moveTo>
                <a:pt x="246630" y="0"/>
              </a:moveTo>
              <a:lnTo>
                <a:pt x="246630" y="750034"/>
              </a:lnTo>
              <a:lnTo>
                <a:pt x="0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722565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722565" y="1226818"/>
        <a:ext cx="1292618" cy="677085"/>
      </dsp:txXfrm>
    </dsp:sp>
    <dsp:sp modelId="{7FFDA455-1612-4ABF-B7EC-B4F3361CC5C7}">
      <dsp:nvSpPr>
        <dsp:cNvPr id="0" name=""/>
        <dsp:cNvSpPr/>
      </dsp:nvSpPr>
      <dsp:spPr>
        <a:xfrm>
          <a:off x="3543590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3543590" y="1226818"/>
        <a:ext cx="1292618" cy="677085"/>
      </dsp:txXfrm>
    </dsp:sp>
    <dsp:sp modelId="{F1F321D4-118D-4584-AEDB-4CB143227D3B}">
      <dsp:nvSpPr>
        <dsp:cNvPr id="0" name=""/>
        <dsp:cNvSpPr/>
      </dsp:nvSpPr>
      <dsp:spPr>
        <a:xfrm>
          <a:off x="1739620" y="2384479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39620" y="2384479"/>
        <a:ext cx="1292618" cy="67708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05232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9"/>
              </a:lnTo>
              <a:lnTo>
                <a:pt x="1310312" y="368129"/>
              </a:lnTo>
              <a:lnTo>
                <a:pt x="1310312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49200" y="2981216"/>
          <a:ext cx="91440" cy="42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94920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1310312" y="0"/>
              </a:moveTo>
              <a:lnTo>
                <a:pt x="1310312" y="368129"/>
              </a:lnTo>
              <a:lnTo>
                <a:pt x="0" y="368129"/>
              </a:lnTo>
              <a:lnTo>
                <a:pt x="0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235229" y="284416"/>
          <a:ext cx="2340006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235229" y="284416"/>
        <a:ext cx="2340006" cy="1188000"/>
      </dsp:txXfrm>
    </dsp:sp>
    <dsp:sp modelId="{19FBE8A8-D4BA-45D1-97CD-FF1210CD856F}">
      <dsp:nvSpPr>
        <dsp:cNvPr id="0" name=""/>
        <dsp:cNvSpPr/>
      </dsp:nvSpPr>
      <dsp:spPr>
        <a:xfrm>
          <a:off x="0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054807"/>
        <a:ext cx="2189840" cy="926409"/>
      </dsp:txXfrm>
    </dsp:sp>
    <dsp:sp modelId="{9EF5B1E7-4642-446F-802A-010E77A6D315}">
      <dsp:nvSpPr>
        <dsp:cNvPr id="0" name=""/>
        <dsp:cNvSpPr/>
      </dsp:nvSpPr>
      <dsp:spPr>
        <a:xfrm>
          <a:off x="0" y="3409736"/>
          <a:ext cx="2189840" cy="928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409736"/>
        <a:ext cx="2189840" cy="928695"/>
      </dsp:txXfrm>
    </dsp:sp>
    <dsp:sp modelId="{5665A267-FAE5-4C14-87F5-A7C47436A339}">
      <dsp:nvSpPr>
        <dsp:cNvPr id="0" name=""/>
        <dsp:cNvSpPr/>
      </dsp:nvSpPr>
      <dsp:spPr>
        <a:xfrm>
          <a:off x="2620625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620625" y="2054807"/>
        <a:ext cx="2189840" cy="92640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0668-A30A-46F5-B8FC-E8E2A0D0A3FD}">
      <dsp:nvSpPr>
        <dsp:cNvPr id="0" name=""/>
        <dsp:cNvSpPr/>
      </dsp:nvSpPr>
      <dsp:spPr>
        <a:xfrm>
          <a:off x="2528115" y="2094384"/>
          <a:ext cx="91440" cy="331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106" y="0"/>
              </a:lnTo>
              <a:lnTo>
                <a:pt x="50106" y="331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420050"/>
          <a:ext cx="5147671" cy="1674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0" y="420050"/>
        <a:ext cx="5147671" cy="1674333"/>
      </dsp:txXfrm>
    </dsp:sp>
    <dsp:sp modelId="{A0CEAA73-15E4-468E-8FF4-5A6ECD22DB68}">
      <dsp:nvSpPr>
        <dsp:cNvPr id="0" name=""/>
        <dsp:cNvSpPr/>
      </dsp:nvSpPr>
      <dsp:spPr>
        <a:xfrm>
          <a:off x="903888" y="2426069"/>
          <a:ext cx="3348667" cy="1674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903888" y="2426069"/>
        <a:ext cx="3348667" cy="167433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70429"/>
          <a:ext cx="442996" cy="65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79"/>
              </a:lnTo>
              <a:lnTo>
                <a:pt x="442996" y="65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70429"/>
          <a:ext cx="530702" cy="807405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07405"/>
              </a:lnTo>
              <a:lnTo>
                <a:pt x="0" y="807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70429"/>
          <a:ext cx="3097761" cy="171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042"/>
              </a:lnTo>
              <a:lnTo>
                <a:pt x="3097761" y="1623042"/>
              </a:lnTo>
              <a:lnTo>
                <a:pt x="3097761" y="17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70429"/>
          <a:ext cx="1032587" cy="171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042"/>
              </a:lnTo>
              <a:lnTo>
                <a:pt x="1032587" y="1623042"/>
              </a:lnTo>
              <a:lnTo>
                <a:pt x="1032587" y="17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70429"/>
          <a:ext cx="1032587" cy="1711184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623042"/>
              </a:lnTo>
              <a:lnTo>
                <a:pt x="0" y="1623042"/>
              </a:lnTo>
              <a:lnTo>
                <a:pt x="0" y="17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70429"/>
          <a:ext cx="3100733" cy="1711184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623042"/>
              </a:lnTo>
              <a:lnTo>
                <a:pt x="0" y="1623042"/>
              </a:lnTo>
              <a:lnTo>
                <a:pt x="0" y="17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125985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125985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781614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781614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781614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781614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781614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781614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781614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781614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61321"/>
          <a:ext cx="1799999" cy="1033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 smtClean="0">
            <a:latin typeface="+mn-lt"/>
          </a:endParaRPr>
        </a:p>
      </dsp:txBody>
      <dsp:txXfrm>
        <a:off x="1714478" y="1361321"/>
        <a:ext cx="1799999" cy="1033027"/>
      </dsp:txXfrm>
    </dsp:sp>
    <dsp:sp modelId="{6ED2C750-F2AD-4A4F-AFBB-52CF1E1FBBFD}">
      <dsp:nvSpPr>
        <dsp:cNvPr id="0" name=""/>
        <dsp:cNvSpPr/>
      </dsp:nvSpPr>
      <dsp:spPr>
        <a:xfrm>
          <a:off x="4488177" y="1369909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69909"/>
        <a:ext cx="1799999" cy="71999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Reclusorios</a:t>
          </a:r>
          <a:endParaRPr lang="es-ES" sz="1200" kern="1200" dirty="0"/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828138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28138" y="1173366"/>
        <a:ext cx="1655999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655999" cy="769329"/>
      </dsp:txXfrm>
    </dsp:sp>
    <dsp:sp modelId="{ECBE8136-8199-434F-8616-6F2272B5867B}">
      <dsp:nvSpPr>
        <dsp:cNvPr id="0" name=""/>
        <dsp:cNvSpPr/>
      </dsp:nvSpPr>
      <dsp:spPr>
        <a:xfrm>
          <a:off x="1827075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 </a:t>
          </a:r>
          <a:r>
            <a:rPr lang="es-ES" sz="1200" kern="1200" dirty="0"/>
            <a:t>Administrativo(a)</a:t>
          </a:r>
          <a:br>
            <a:rPr lang="es-ES" sz="1200" kern="1200" dirty="0"/>
          </a:br>
          <a:endParaRPr lang="es-ES" sz="1200" kern="1200" dirty="0"/>
        </a:p>
      </dsp:txBody>
      <dsp:txXfrm>
        <a:off x="1827075" y="2185395"/>
        <a:ext cx="1655999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37805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2402428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5364869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7630022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2647851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2665668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864FF0D-0304-D2C3-E86E-D0631F3432FC}"/>
              </a:ext>
            </a:extLst>
          </p:cNvPr>
          <p:cNvSpPr txBox="1"/>
          <p:nvPr/>
        </p:nvSpPr>
        <p:spPr>
          <a:xfrm>
            <a:off x="198460" y="6534057"/>
            <a:ext cx="2508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asignado al C.C. 190003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7542933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146593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3610567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3788950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7642764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5532682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7295021"/>
              </p:ext>
            </p:extLst>
          </p:nvPr>
        </p:nvGraphicFramePr>
        <p:xfrm>
          <a:off x="2674835" y="2054959"/>
          <a:ext cx="376869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xmlns="" id="{BF5FA393-F03B-3C11-7F1C-A66077C30AE6}"/>
              </a:ext>
            </a:extLst>
          </p:cNvPr>
          <p:cNvSpPr txBox="1"/>
          <p:nvPr/>
        </p:nvSpPr>
        <p:spPr>
          <a:xfrm>
            <a:off x="448111" y="6540686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Suspendido</a:t>
            </a:r>
          </a:p>
        </p:txBody>
      </p:sp>
    </p:spTree>
    <p:extLst>
      <p:ext uri="{BB962C8B-B14F-4D97-AF65-F5344CB8AC3E}">
        <p14:creationId xmlns:p14="http://schemas.microsoft.com/office/powerpoint/2010/main" val="357244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3665323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528935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802182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9163932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32585494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4587101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529952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2121611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1941091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3845253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9207898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4032867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7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5038618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66753761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3140183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3294737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9048006"/>
              </p:ext>
            </p:extLst>
          </p:nvPr>
        </p:nvGraphicFramePr>
        <p:xfrm>
          <a:off x="3234520" y="2088107"/>
          <a:ext cx="2758990" cy="33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7222205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9603041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0997049"/>
              </p:ext>
            </p:extLst>
          </p:nvPr>
        </p:nvGraphicFramePr>
        <p:xfrm>
          <a:off x="2441049" y="2186911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779581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8802232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7135273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2639316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0839811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63655923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4835372"/>
              </p:ext>
            </p:extLst>
          </p:nvPr>
        </p:nvGraphicFramePr>
        <p:xfrm>
          <a:off x="1743633" y="1630528"/>
          <a:ext cx="5750169" cy="41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3892735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9268256"/>
              </p:ext>
            </p:extLst>
          </p:nvPr>
        </p:nvGraphicFramePr>
        <p:xfrm>
          <a:off x="803305" y="1426402"/>
          <a:ext cx="758011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000662"/>
              </p:ext>
            </p:extLst>
          </p:nvPr>
        </p:nvGraphicFramePr>
        <p:xfrm>
          <a:off x="1301263" y="2274436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1873872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5097186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1951861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4283904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2212727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9928876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015280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46830827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9557990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99305843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1592308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16732544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Inspección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1650562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8214258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3889410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9208543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065477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0225969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3739272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6150296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8359605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1197927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7146731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78234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7337123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5343196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8288961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1850002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8426664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=""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687309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4072106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0381390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7101805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28996</TotalTime>
  <Words>2557</Words>
  <Application>Microsoft Office PowerPoint</Application>
  <PresentationFormat>Presentación en pantalla (4:3)</PresentationFormat>
  <Paragraphs>680</Paragraphs>
  <Slides>94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94</vt:i4>
      </vt:variant>
    </vt:vector>
  </HeadingPairs>
  <TitlesOfParts>
    <vt:vector size="102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1439</cp:revision>
  <cp:lastPrinted>2021-12-15T15:18:52Z</cp:lastPrinted>
  <dcterms:created xsi:type="dcterms:W3CDTF">2015-12-30T00:24:58Z</dcterms:created>
  <dcterms:modified xsi:type="dcterms:W3CDTF">2023-04-11T17:02:07Z</dcterms:modified>
</cp:coreProperties>
</file>