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89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40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 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Servicios Generales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8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4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/>
            <a:t>Jefe(a) de </a:t>
          </a:r>
          <a:r>
            <a:rPr lang="es-MX" altLang="es-MX" sz="1200" dirty="0" smtClean="0"/>
            <a:t>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</a:t>
          </a:r>
          <a:r>
            <a:rPr lang="es-MX" altLang="es-MX" sz="1200" dirty="0" smtClean="0"/>
            <a:t>de Servicios </a:t>
          </a:r>
          <a:r>
            <a:rPr lang="es-MX" altLang="es-MX" sz="1200" dirty="0" smtClean="0"/>
            <a:t>Generales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8263" custScaleY="119089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Investigaciones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</a:p>
        <a:p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59246" custScaleY="25832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/>
            <a:t>Oficial</a:t>
          </a:r>
          <a:r>
            <a:rPr lang="fr-FR" altLang="es-MX" sz="1200" dirty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Accidentes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210204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Jurídico(a)</a:t>
          </a:r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de Tecnología y Seguridad</a:t>
          </a:r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94051" custScaleY="98141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8FA7BDE1-76E5-46D6-BF26-07D2210F35F0}" type="presOf" srcId="{CBD768CB-8468-4595-BC33-5BEFEC44512C}" destId="{17741458-C968-41EF-B922-14AB4D8DA4F4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53BCD202-13DE-4C33-BFC4-E944AF3F29EB}" type="presOf" srcId="{E3FA77B6-C6C4-405D-B833-5E4AC1442E64}" destId="{15D7069C-F83D-45B5-926B-CC9CBFD10141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FA3C40F6-8F50-4925-A59F-C412A5B6F750}" type="presOf" srcId="{CBD768CB-8468-4595-BC33-5BEFEC44512C}" destId="{C58CA3D4-696A-4A8F-8F6F-1F2CA81867E7}" srcOrd="1" destOrd="0" presId="urn:microsoft.com/office/officeart/2005/8/layout/orgChart1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  <dgm:cxn modelId="{140A82E5-474D-43E2-9F49-2BB29CE735C6}" type="presParOf" srcId="{E6CFA08A-7145-470C-A659-6A725D85622B}" destId="{15D7069C-F83D-45B5-926B-CC9CBFD10141}" srcOrd="0" destOrd="0" presId="urn:microsoft.com/office/officeart/2005/8/layout/orgChart1"/>
    <dgm:cxn modelId="{4797570F-43E6-4EA2-B3B5-28A16C6DB7C6}" type="presParOf" srcId="{E6CFA08A-7145-470C-A659-6A725D85622B}" destId="{786D88F2-9456-4D6A-8431-05D03E358472}" srcOrd="1" destOrd="0" presId="urn:microsoft.com/office/officeart/2005/8/layout/orgChart1"/>
    <dgm:cxn modelId="{26ADE9DC-4C5A-4943-949A-AEFE5B658A55}" type="presParOf" srcId="{786D88F2-9456-4D6A-8431-05D03E358472}" destId="{FEEAF0CB-AC61-46A7-AFC3-B64846F77A2C}" srcOrd="0" destOrd="0" presId="urn:microsoft.com/office/officeart/2005/8/layout/orgChart1"/>
    <dgm:cxn modelId="{2403DD7A-4839-4FB1-9517-DBF20BF96677}" type="presParOf" srcId="{FEEAF0CB-AC61-46A7-AFC3-B64846F77A2C}" destId="{17741458-C968-41EF-B922-14AB4D8DA4F4}" srcOrd="0" destOrd="0" presId="urn:microsoft.com/office/officeart/2005/8/layout/orgChart1"/>
    <dgm:cxn modelId="{89D22E5A-B8B8-4434-9B14-AD08B383F016}" type="presParOf" srcId="{FEEAF0CB-AC61-46A7-AFC3-B64846F77A2C}" destId="{C58CA3D4-696A-4A8F-8F6F-1F2CA81867E7}" srcOrd="1" destOrd="0" presId="urn:microsoft.com/office/officeart/2005/8/layout/orgChart1"/>
    <dgm:cxn modelId="{456DD7FA-CC70-4FFC-9D06-5A4861F18345}" type="presParOf" srcId="{786D88F2-9456-4D6A-8431-05D03E358472}" destId="{20BFFD2F-48C4-449B-A5F3-A9306AED2C17}" srcOrd="1" destOrd="0" presId="urn:microsoft.com/office/officeart/2005/8/layout/orgChart1"/>
    <dgm:cxn modelId="{B8C33DFB-72FC-4FAA-971A-DB0C48CC646F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 de </a:t>
          </a:r>
          <a:r>
            <a:rPr lang="es-MX" altLang="es-MX" sz="1200" dirty="0" smtClean="0"/>
            <a:t>Tecnología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1723" custScaleY="110059" custLinFactNeighborY="-11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215201" custScaleY="261878" custLinFactNeighborY="7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 val="init"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215201" custScaleY="111620" custLinFactNeighborY="7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79277" custScaleY="83052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14674" custScaleY="1164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</a:t>
          </a:r>
          <a:r>
            <a:rPr lang="es-MX" sz="1200" dirty="0">
              <a:latin typeface="+mn-lt"/>
            </a:rPr>
            <a:t>) 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9CE080-297D-4CA9-B3CD-C65838040804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 smtClean="0">
            <a:latin typeface="+mn-lt"/>
          </a:endParaRPr>
        </a:p>
      </dgm:t>
    </dgm:pt>
    <dgm:pt modelId="{EF0E1E9F-E47C-4F94-8066-253E54B69B68}" type="parTrans" cxnId="{5839DC10-D643-48E3-8C28-D66CE92329D2}">
      <dgm:prSet/>
      <dgm:spPr/>
      <dgm:t>
        <a:bodyPr/>
        <a:lstStyle/>
        <a:p>
          <a:endParaRPr lang="es-ES"/>
        </a:p>
      </dgm:t>
    </dgm:pt>
    <dgm:pt modelId="{D558CD0B-335B-4882-957C-BCC6E042CC63}" type="sibTrans" cxnId="{5839DC10-D643-48E3-8C28-D66CE92329D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84EE73A-A8FB-4E36-A9AE-CDA2C07140BD}" type="pres">
      <dgm:prSet presAssocID="{EF0E1E9F-E47C-4F94-8066-253E54B69B6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7A21B50-A657-4591-AB46-86AFC38698D4}" type="pres">
      <dgm:prSet presAssocID="{099CE080-297D-4CA9-B3CD-C65838040804}" presName="hierRoot2" presStyleCnt="0">
        <dgm:presLayoutVars>
          <dgm:hierBranch val="init"/>
        </dgm:presLayoutVars>
      </dgm:prSet>
      <dgm:spPr/>
    </dgm:pt>
    <dgm:pt modelId="{EFD6EDA3-683E-470E-AA0D-CA10DCD7E68B}" type="pres">
      <dgm:prSet presAssocID="{099CE080-297D-4CA9-B3CD-C65838040804}" presName="rootComposite" presStyleCnt="0"/>
      <dgm:spPr/>
    </dgm:pt>
    <dgm:pt modelId="{0E12E62B-7D40-47F0-882E-BC297008B100}" type="pres">
      <dgm:prSet presAssocID="{099CE080-297D-4CA9-B3CD-C65838040804}" presName="rootText" presStyleLbl="node2" presStyleIdx="1" presStyleCnt="2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9B158-C02F-4F92-8D7E-BCC5DD15B0F9}" type="pres">
      <dgm:prSet presAssocID="{099CE080-297D-4CA9-B3CD-C6583804080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61769B1-6CFF-49EF-B778-083D0AB4F47F}" type="pres">
      <dgm:prSet presAssocID="{099CE080-297D-4CA9-B3CD-C65838040804}" presName="hierChild4" presStyleCnt="0"/>
      <dgm:spPr/>
    </dgm:pt>
    <dgm:pt modelId="{04121639-73F5-4E1C-9DA2-CABC930346D3}" type="pres">
      <dgm:prSet presAssocID="{099CE080-297D-4CA9-B3CD-C6583804080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3C6197D-D405-4141-8B52-CFA50E3B9F58}" type="presOf" srcId="{099CE080-297D-4CA9-B3CD-C65838040804}" destId="{0E12E62B-7D40-47F0-882E-BC297008B100}" srcOrd="0" destOrd="0" presId="urn:microsoft.com/office/officeart/2005/8/layout/orgChart1"/>
    <dgm:cxn modelId="{ABE90B9B-DAA1-498A-8AF9-273932E06969}" type="presOf" srcId="{EF0E1E9F-E47C-4F94-8066-253E54B69B68}" destId="{084EE73A-A8FB-4E36-A9AE-CDA2C07140BD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839DC10-D643-48E3-8C28-D66CE92329D2}" srcId="{9DEA55C1-E59C-4B5B-90DC-1D0B54C2B20C}" destId="{099CE080-297D-4CA9-B3CD-C65838040804}" srcOrd="1" destOrd="0" parTransId="{EF0E1E9F-E47C-4F94-8066-253E54B69B68}" sibTransId="{D558CD0B-335B-4882-957C-BCC6E042CC63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96FCE73C-7304-4A8D-850F-2F7C75C6B895}" type="presOf" srcId="{099CE080-297D-4CA9-B3CD-C65838040804}" destId="{D6E9B158-C02F-4F92-8D7E-BCC5DD15B0F9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B5CC5890-02AE-4101-9CBC-BEF55E283CB3}" type="presParOf" srcId="{05E8A0F8-8F4A-4D16-B455-9B21EE5D83FA}" destId="{084EE73A-A8FB-4E36-A9AE-CDA2C07140BD}" srcOrd="2" destOrd="0" presId="urn:microsoft.com/office/officeart/2005/8/layout/orgChart1"/>
    <dgm:cxn modelId="{20C35B00-E0F3-43DC-A7A2-0E9A76F3BC8D}" type="presParOf" srcId="{05E8A0F8-8F4A-4D16-B455-9B21EE5D83FA}" destId="{A7A21B50-A657-4591-AB46-86AFC38698D4}" srcOrd="3" destOrd="0" presId="urn:microsoft.com/office/officeart/2005/8/layout/orgChart1"/>
    <dgm:cxn modelId="{C374233A-C497-431D-8025-A68C0A5AAD54}" type="presParOf" srcId="{A7A21B50-A657-4591-AB46-86AFC38698D4}" destId="{EFD6EDA3-683E-470E-AA0D-CA10DCD7E68B}" srcOrd="0" destOrd="0" presId="urn:microsoft.com/office/officeart/2005/8/layout/orgChart1"/>
    <dgm:cxn modelId="{6B6C9C42-3B49-44E6-B1F2-CC32DE5751A7}" type="presParOf" srcId="{EFD6EDA3-683E-470E-AA0D-CA10DCD7E68B}" destId="{0E12E62B-7D40-47F0-882E-BC297008B100}" srcOrd="0" destOrd="0" presId="urn:microsoft.com/office/officeart/2005/8/layout/orgChart1"/>
    <dgm:cxn modelId="{CB587AF4-3234-4F90-91B7-146E6B98F13C}" type="presParOf" srcId="{EFD6EDA3-683E-470E-AA0D-CA10DCD7E68B}" destId="{D6E9B158-C02F-4F92-8D7E-BCC5DD15B0F9}" srcOrd="1" destOrd="0" presId="urn:microsoft.com/office/officeart/2005/8/layout/orgChart1"/>
    <dgm:cxn modelId="{BAD5E0BD-149A-44EB-AB43-27510B6A50A0}" type="presParOf" srcId="{A7A21B50-A657-4591-AB46-86AFC38698D4}" destId="{961769B1-6CFF-49EF-B778-083D0AB4F47F}" srcOrd="1" destOrd="0" presId="urn:microsoft.com/office/officeart/2005/8/layout/orgChart1"/>
    <dgm:cxn modelId="{01A01CC5-5ED5-472F-B193-1E404489DCEC}" type="presParOf" srcId="{A7A21B50-A657-4591-AB46-86AFC38698D4}" destId="{04121639-73F5-4E1C-9DA2-CABC930346D3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 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49242"/>
          <a:ext cx="150404" cy="172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361"/>
              </a:lnTo>
              <a:lnTo>
                <a:pt x="150404" y="1729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75132" y="949242"/>
          <a:ext cx="150404" cy="1729361"/>
        </a:xfrm>
        <a:custGeom>
          <a:avLst/>
          <a:gdLst/>
          <a:ahLst/>
          <a:cxnLst/>
          <a:rect l="0" t="0" r="0" b="0"/>
          <a:pathLst>
            <a:path>
              <a:moveTo>
                <a:pt x="150404" y="0"/>
              </a:moveTo>
              <a:lnTo>
                <a:pt x="150404" y="1729361"/>
              </a:lnTo>
              <a:lnTo>
                <a:pt x="0" y="1729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49242"/>
          <a:ext cx="150404" cy="65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916"/>
              </a:lnTo>
              <a:lnTo>
                <a:pt x="150404" y="658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47973" y="949242"/>
          <a:ext cx="177563" cy="658916"/>
        </a:xfrm>
        <a:custGeom>
          <a:avLst/>
          <a:gdLst/>
          <a:ahLst/>
          <a:cxnLst/>
          <a:rect l="0" t="0" r="0" b="0"/>
          <a:pathLst>
            <a:path>
              <a:moveTo>
                <a:pt x="177563" y="0"/>
              </a:moveTo>
              <a:lnTo>
                <a:pt x="177563" y="658916"/>
              </a:lnTo>
              <a:lnTo>
                <a:pt x="0" y="658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49242"/>
          <a:ext cx="2599854" cy="24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295"/>
              </a:lnTo>
              <a:lnTo>
                <a:pt x="2599854" y="2291295"/>
              </a:lnTo>
              <a:lnTo>
                <a:pt x="2599854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949242"/>
          <a:ext cx="866618" cy="24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295"/>
              </a:lnTo>
              <a:lnTo>
                <a:pt x="866618" y="2291295"/>
              </a:lnTo>
              <a:lnTo>
                <a:pt x="866618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3158919" y="949242"/>
          <a:ext cx="866618" cy="2441700"/>
        </a:xfrm>
        <a:custGeom>
          <a:avLst/>
          <a:gdLst/>
          <a:ahLst/>
          <a:cxnLst/>
          <a:rect l="0" t="0" r="0" b="0"/>
          <a:pathLst>
            <a:path>
              <a:moveTo>
                <a:pt x="866618" y="0"/>
              </a:moveTo>
              <a:lnTo>
                <a:pt x="866618" y="2291295"/>
              </a:lnTo>
              <a:lnTo>
                <a:pt x="0" y="2291295"/>
              </a:lnTo>
              <a:lnTo>
                <a:pt x="0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425682" y="949242"/>
          <a:ext cx="2599854" cy="2441700"/>
        </a:xfrm>
        <a:custGeom>
          <a:avLst/>
          <a:gdLst/>
          <a:ahLst/>
          <a:cxnLst/>
          <a:rect l="0" t="0" r="0" b="0"/>
          <a:pathLst>
            <a:path>
              <a:moveTo>
                <a:pt x="2599854" y="0"/>
              </a:moveTo>
              <a:lnTo>
                <a:pt x="2599854" y="2291295"/>
              </a:lnTo>
              <a:lnTo>
                <a:pt x="0" y="2291295"/>
              </a:lnTo>
              <a:lnTo>
                <a:pt x="0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37756" y="2387"/>
          <a:ext cx="2575561" cy="946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737756" y="2387"/>
        <a:ext cx="2575561" cy="946855"/>
      </dsp:txXfrm>
    </dsp:sp>
    <dsp:sp modelId="{6112410E-4BF6-442A-8219-189ACE289C18}">
      <dsp:nvSpPr>
        <dsp:cNvPr id="0" name=""/>
        <dsp:cNvSpPr/>
      </dsp:nvSpPr>
      <dsp:spPr>
        <a:xfrm>
          <a:off x="709469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709469" y="3390943"/>
        <a:ext cx="1432426" cy="716213"/>
      </dsp:txXfrm>
    </dsp:sp>
    <dsp:sp modelId="{9107559C-6F3C-4BF3-98B1-81EB24C095B2}">
      <dsp:nvSpPr>
        <dsp:cNvPr id="0" name=""/>
        <dsp:cNvSpPr/>
      </dsp:nvSpPr>
      <dsp:spPr>
        <a:xfrm>
          <a:off x="2442705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Armería</a:t>
          </a:r>
        </a:p>
      </dsp:txBody>
      <dsp:txXfrm>
        <a:off x="2442705" y="3390943"/>
        <a:ext cx="1432426" cy="716213"/>
      </dsp:txXfrm>
    </dsp:sp>
    <dsp:sp modelId="{33F6523A-A225-48D5-8EA1-FD7E1E293232}">
      <dsp:nvSpPr>
        <dsp:cNvPr id="0" name=""/>
        <dsp:cNvSpPr/>
      </dsp:nvSpPr>
      <dsp:spPr>
        <a:xfrm>
          <a:off x="4175942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4175942" y="3390943"/>
        <a:ext cx="1432426" cy="716213"/>
      </dsp:txXfrm>
    </dsp:sp>
    <dsp:sp modelId="{73041D19-4A60-4864-BBDB-C3B3C38227FA}">
      <dsp:nvSpPr>
        <dsp:cNvPr id="0" name=""/>
        <dsp:cNvSpPr/>
      </dsp:nvSpPr>
      <dsp:spPr>
        <a:xfrm>
          <a:off x="5909178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Servicios Generales</a:t>
          </a:r>
          <a:endParaRPr lang="es-ES" sz="1200" kern="1200" dirty="0">
            <a:cs typeface="Arial" charset="0"/>
          </a:endParaRPr>
        </a:p>
      </dsp:txBody>
      <dsp:txXfrm>
        <a:off x="5909178" y="3390943"/>
        <a:ext cx="1432426" cy="716213"/>
      </dsp:txXfrm>
    </dsp:sp>
    <dsp:sp modelId="{5C5FBA79-CC2B-4A79-A357-BD1482AB1481}">
      <dsp:nvSpPr>
        <dsp:cNvPr id="0" name=""/>
        <dsp:cNvSpPr/>
      </dsp:nvSpPr>
      <dsp:spPr>
        <a:xfrm>
          <a:off x="2415546" y="1250052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415546" y="1250052"/>
        <a:ext cx="1432426" cy="716213"/>
      </dsp:txXfrm>
    </dsp:sp>
    <dsp:sp modelId="{96D7878D-D75D-41DC-871A-C17F54F18761}">
      <dsp:nvSpPr>
        <dsp:cNvPr id="0" name=""/>
        <dsp:cNvSpPr/>
      </dsp:nvSpPr>
      <dsp:spPr>
        <a:xfrm>
          <a:off x="4175942" y="1250052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175942" y="1250052"/>
        <a:ext cx="1432426" cy="716213"/>
      </dsp:txXfrm>
    </dsp:sp>
    <dsp:sp modelId="{93F8B935-F73A-4798-BF54-4CCBC6CFBBF5}">
      <dsp:nvSpPr>
        <dsp:cNvPr id="0" name=""/>
        <dsp:cNvSpPr/>
      </dsp:nvSpPr>
      <dsp:spPr>
        <a:xfrm>
          <a:off x="2415546" y="2267075"/>
          <a:ext cx="1459585" cy="823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415546" y="2267075"/>
        <a:ext cx="1459585" cy="823058"/>
      </dsp:txXfrm>
    </dsp:sp>
    <dsp:sp modelId="{3A6D2275-4509-4AB5-B7CE-AD8A71695465}">
      <dsp:nvSpPr>
        <dsp:cNvPr id="0" name=""/>
        <dsp:cNvSpPr/>
      </dsp:nvSpPr>
      <dsp:spPr>
        <a:xfrm>
          <a:off x="4175942" y="2267075"/>
          <a:ext cx="1459585" cy="823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175942" y="2267075"/>
        <a:ext cx="1459585" cy="823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/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49108" y="1730082"/>
        <a:ext cx="1823548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/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/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46776" y="1198237"/>
          <a:ext cx="227821" cy="670977"/>
        </a:xfrm>
        <a:custGeom>
          <a:avLst/>
          <a:gdLst/>
          <a:ahLst/>
          <a:cxnLst/>
          <a:rect l="0" t="0" r="0" b="0"/>
          <a:pathLst>
            <a:path>
              <a:moveTo>
                <a:pt x="227821" y="0"/>
              </a:moveTo>
              <a:lnTo>
                <a:pt x="227821" y="670977"/>
              </a:lnTo>
              <a:lnTo>
                <a:pt x="0" y="670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4597" y="1198237"/>
          <a:ext cx="2037166" cy="1501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824"/>
              </a:lnTo>
              <a:lnTo>
                <a:pt x="2037166" y="1346824"/>
              </a:lnTo>
              <a:lnTo>
                <a:pt x="2037166" y="1501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4907" y="1198237"/>
          <a:ext cx="91440" cy="1501774"/>
        </a:xfrm>
        <a:custGeom>
          <a:avLst/>
          <a:gdLst/>
          <a:ahLst/>
          <a:cxnLst/>
          <a:rect l="0" t="0" r="0" b="0"/>
          <a:pathLst>
            <a:path>
              <a:moveTo>
                <a:pt x="49689" y="0"/>
              </a:moveTo>
              <a:lnTo>
                <a:pt x="49689" y="1346824"/>
              </a:lnTo>
              <a:lnTo>
                <a:pt x="45720" y="1346824"/>
              </a:lnTo>
              <a:lnTo>
                <a:pt x="45720" y="1501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509923" y="1198237"/>
          <a:ext cx="2064674" cy="1501774"/>
        </a:xfrm>
        <a:custGeom>
          <a:avLst/>
          <a:gdLst/>
          <a:ahLst/>
          <a:cxnLst/>
          <a:rect l="0" t="0" r="0" b="0"/>
          <a:pathLst>
            <a:path>
              <a:moveTo>
                <a:pt x="2064674" y="0"/>
              </a:moveTo>
              <a:lnTo>
                <a:pt x="2064674" y="1346824"/>
              </a:lnTo>
              <a:lnTo>
                <a:pt x="0" y="1346824"/>
              </a:lnTo>
              <a:lnTo>
                <a:pt x="0" y="1501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376360" y="0"/>
          <a:ext cx="2396474" cy="119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376360" y="0"/>
        <a:ext cx="2396474" cy="1198237"/>
      </dsp:txXfrm>
    </dsp:sp>
    <dsp:sp modelId="{88AF180C-B8ED-4C02-BFDB-94EC77CF9C64}">
      <dsp:nvSpPr>
        <dsp:cNvPr id="0" name=""/>
        <dsp:cNvSpPr/>
      </dsp:nvSpPr>
      <dsp:spPr>
        <a:xfrm>
          <a:off x="639413" y="2700011"/>
          <a:ext cx="1741020" cy="998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Investigaciones</a:t>
          </a:r>
          <a:endParaRPr lang="es-ES" sz="1200" b="0" kern="1200" dirty="0"/>
        </a:p>
      </dsp:txBody>
      <dsp:txXfrm>
        <a:off x="639413" y="2700011"/>
        <a:ext cx="1741020" cy="998528"/>
      </dsp:txXfrm>
    </dsp:sp>
    <dsp:sp modelId="{9AB9A094-906C-4743-8046-C8CDC622642B}">
      <dsp:nvSpPr>
        <dsp:cNvPr id="0" name=""/>
        <dsp:cNvSpPr/>
      </dsp:nvSpPr>
      <dsp:spPr>
        <a:xfrm>
          <a:off x="2700117" y="2700011"/>
          <a:ext cx="1741020" cy="998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700117" y="2700011"/>
        <a:ext cx="1741020" cy="998528"/>
      </dsp:txXfrm>
    </dsp:sp>
    <dsp:sp modelId="{9EBF5B36-8F74-411A-A12A-CCE48B959BE0}">
      <dsp:nvSpPr>
        <dsp:cNvPr id="0" name=""/>
        <dsp:cNvSpPr/>
      </dsp:nvSpPr>
      <dsp:spPr>
        <a:xfrm>
          <a:off x="4741254" y="2700011"/>
          <a:ext cx="1741020" cy="998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741254" y="2700011"/>
        <a:ext cx="1741020" cy="998528"/>
      </dsp:txXfrm>
    </dsp:sp>
    <dsp:sp modelId="{9FA66DBF-41E7-476A-8B6D-DC8355BAA785}">
      <dsp:nvSpPr>
        <dsp:cNvPr id="0" name=""/>
        <dsp:cNvSpPr/>
      </dsp:nvSpPr>
      <dsp:spPr>
        <a:xfrm>
          <a:off x="1749122" y="1429860"/>
          <a:ext cx="1597654" cy="878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749122" y="1429860"/>
        <a:ext cx="1597654" cy="8787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838206" y="1077358"/>
          <a:ext cx="91440" cy="44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090"/>
              </a:lnTo>
              <a:lnTo>
                <a:pt x="46140" y="221090"/>
              </a:lnTo>
              <a:lnTo>
                <a:pt x="46140" y="441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24781" y="0"/>
          <a:ext cx="2918290" cy="1077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/>
        </a:p>
      </dsp:txBody>
      <dsp:txXfrm>
        <a:off x="424781" y="0"/>
        <a:ext cx="2918290" cy="1077358"/>
      </dsp:txXfrm>
    </dsp:sp>
    <dsp:sp modelId="{0E0E95E7-5A7F-4921-BC2F-E8482F7D6A45}">
      <dsp:nvSpPr>
        <dsp:cNvPr id="0" name=""/>
        <dsp:cNvSpPr/>
      </dsp:nvSpPr>
      <dsp:spPr>
        <a:xfrm>
          <a:off x="210346" y="1519201"/>
          <a:ext cx="3348001" cy="2715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210346" y="1519201"/>
        <a:ext cx="3348001" cy="27155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053272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64722" y="1945826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  <a:r>
            <a:rPr lang="es-MX" sz="1200" b="0" i="0" u="none" kern="1200" dirty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/>
            <a:t>Oficial</a:t>
          </a:r>
          <a:r>
            <a:rPr lang="fr-FR" altLang="es-MX" sz="1200" kern="1200" dirty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4156867" y="3739958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Accidentes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210204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66938" y="1231130"/>
        <a:ext cx="1732704" cy="86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Jurídico(a)</a:t>
          </a:r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089821" y="1330626"/>
        <a:ext cx="1871475" cy="93573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1161421" y="1663572"/>
          <a:ext cx="1655993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Tecnología y Seguridad</a:t>
          </a:r>
        </a:p>
      </dsp:txBody>
      <dsp:txXfrm>
        <a:off x="1161421" y="1663572"/>
        <a:ext cx="1655993" cy="8640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Tecnología</a:t>
          </a:r>
          <a:endParaRPr lang="es-MX" altLang="es-MX" sz="1200" kern="1200" dirty="0" smtClean="0"/>
        </a:p>
      </dsp:txBody>
      <dsp:txXfrm>
        <a:off x="0" y="2082009"/>
        <a:ext cx="2024667" cy="139946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de Radiocomunicación</a:t>
          </a:r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4293-5B39-45D8-8215-DA48EF76FE72}">
      <dsp:nvSpPr>
        <dsp:cNvPr id="0" name=""/>
        <dsp:cNvSpPr/>
      </dsp:nvSpPr>
      <dsp:spPr>
        <a:xfrm>
          <a:off x="5725026" y="2661917"/>
          <a:ext cx="91440" cy="350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3790059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46"/>
              </a:lnTo>
              <a:lnTo>
                <a:pt x="1980686" y="337646"/>
              </a:lnTo>
              <a:lnTo>
                <a:pt x="1980686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1763652" y="2661917"/>
          <a:ext cx="91440" cy="352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09372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1980686" y="0"/>
              </a:moveTo>
              <a:lnTo>
                <a:pt x="1980686" y="337646"/>
              </a:lnTo>
              <a:lnTo>
                <a:pt x="0" y="337646"/>
              </a:lnTo>
              <a:lnTo>
                <a:pt x="0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0059" y="145265"/>
          <a:ext cx="2880000" cy="922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2350059" y="145265"/>
        <a:ext cx="2880000" cy="922910"/>
      </dsp:txXfrm>
    </dsp:sp>
    <dsp:sp modelId="{19FBE8A8-D4BA-45D1-97CD-FF1210CD856F}">
      <dsp:nvSpPr>
        <dsp:cNvPr id="0" name=""/>
        <dsp:cNvSpPr/>
      </dsp:nvSpPr>
      <dsp:spPr>
        <a:xfrm>
          <a:off x="4783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4783" y="1581919"/>
        <a:ext cx="3609178" cy="1079998"/>
      </dsp:txXfrm>
    </dsp:sp>
    <dsp:sp modelId="{A72CDAEB-77F3-4602-8D7C-ED4C7274390F}">
      <dsp:nvSpPr>
        <dsp:cNvPr id="0" name=""/>
        <dsp:cNvSpPr/>
      </dsp:nvSpPr>
      <dsp:spPr>
        <a:xfrm>
          <a:off x="4783" y="3014389"/>
          <a:ext cx="3609178" cy="21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4783" y="3014389"/>
        <a:ext cx="3609178" cy="2196003"/>
      </dsp:txXfrm>
    </dsp:sp>
    <dsp:sp modelId="{D6F7B946-2129-46BC-9DD8-0B196EDE54F1}">
      <dsp:nvSpPr>
        <dsp:cNvPr id="0" name=""/>
        <dsp:cNvSpPr/>
      </dsp:nvSpPr>
      <dsp:spPr>
        <a:xfrm>
          <a:off x="3966157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3966157" y="1581919"/>
        <a:ext cx="3609178" cy="1079998"/>
      </dsp:txXfrm>
    </dsp:sp>
    <dsp:sp modelId="{2E14FAB5-3778-4E3A-BD6A-455D8E7CCED0}">
      <dsp:nvSpPr>
        <dsp:cNvPr id="0" name=""/>
        <dsp:cNvSpPr/>
      </dsp:nvSpPr>
      <dsp:spPr>
        <a:xfrm>
          <a:off x="3966157" y="3012251"/>
          <a:ext cx="3609178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3966157" y="3012251"/>
        <a:ext cx="3609178" cy="93600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32238" y="815326"/>
          <a:ext cx="229575" cy="1907695"/>
        </a:xfrm>
        <a:custGeom>
          <a:avLst/>
          <a:gdLst/>
          <a:ahLst/>
          <a:cxnLst/>
          <a:rect l="0" t="0" r="0" b="0"/>
          <a:pathLst>
            <a:path>
              <a:moveTo>
                <a:pt x="229575" y="0"/>
              </a:moveTo>
              <a:lnTo>
                <a:pt x="229575" y="1907695"/>
              </a:lnTo>
              <a:lnTo>
                <a:pt x="0" y="1907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281776" cy="7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34"/>
              </a:lnTo>
              <a:lnTo>
                <a:pt x="281776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15183" y="815326"/>
          <a:ext cx="246630" cy="750034"/>
        </a:xfrm>
        <a:custGeom>
          <a:avLst/>
          <a:gdLst/>
          <a:ahLst/>
          <a:cxnLst/>
          <a:rect l="0" t="0" r="0" b="0"/>
          <a:pathLst>
            <a:path>
              <a:moveTo>
                <a:pt x="246630" y="0"/>
              </a:moveTo>
              <a:lnTo>
                <a:pt x="246630" y="750034"/>
              </a:lnTo>
              <a:lnTo>
                <a:pt x="0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722565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722565" y="1226818"/>
        <a:ext cx="1292618" cy="677085"/>
      </dsp:txXfrm>
    </dsp:sp>
    <dsp:sp modelId="{7FFDA455-1612-4ABF-B7EC-B4F3361CC5C7}">
      <dsp:nvSpPr>
        <dsp:cNvPr id="0" name=""/>
        <dsp:cNvSpPr/>
      </dsp:nvSpPr>
      <dsp:spPr>
        <a:xfrm>
          <a:off x="3543590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3543590" y="1226818"/>
        <a:ext cx="1292618" cy="677085"/>
      </dsp:txXfrm>
    </dsp:sp>
    <dsp:sp modelId="{F1F321D4-118D-4584-AEDB-4CB143227D3B}">
      <dsp:nvSpPr>
        <dsp:cNvPr id="0" name=""/>
        <dsp:cNvSpPr/>
      </dsp:nvSpPr>
      <dsp:spPr>
        <a:xfrm>
          <a:off x="1739620" y="2384479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39620" y="2384479"/>
        <a:ext cx="1292618" cy="677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05232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9"/>
              </a:lnTo>
              <a:lnTo>
                <a:pt x="1310312" y="368129"/>
              </a:lnTo>
              <a:lnTo>
                <a:pt x="1310312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49200" y="2981216"/>
          <a:ext cx="91440" cy="42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94920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1310312" y="0"/>
              </a:moveTo>
              <a:lnTo>
                <a:pt x="1310312" y="368129"/>
              </a:lnTo>
              <a:lnTo>
                <a:pt x="0" y="368129"/>
              </a:lnTo>
              <a:lnTo>
                <a:pt x="0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235229" y="284416"/>
          <a:ext cx="2340006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235229" y="284416"/>
        <a:ext cx="2340006" cy="1188000"/>
      </dsp:txXfrm>
    </dsp:sp>
    <dsp:sp modelId="{19FBE8A8-D4BA-45D1-97CD-FF1210CD856F}">
      <dsp:nvSpPr>
        <dsp:cNvPr id="0" name=""/>
        <dsp:cNvSpPr/>
      </dsp:nvSpPr>
      <dsp:spPr>
        <a:xfrm>
          <a:off x="0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054807"/>
        <a:ext cx="2189840" cy="926409"/>
      </dsp:txXfrm>
    </dsp:sp>
    <dsp:sp modelId="{9EF5B1E7-4642-446F-802A-010E77A6D315}">
      <dsp:nvSpPr>
        <dsp:cNvPr id="0" name=""/>
        <dsp:cNvSpPr/>
      </dsp:nvSpPr>
      <dsp:spPr>
        <a:xfrm>
          <a:off x="0" y="3409736"/>
          <a:ext cx="2189840" cy="928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409736"/>
        <a:ext cx="2189840" cy="928695"/>
      </dsp:txXfrm>
    </dsp:sp>
    <dsp:sp modelId="{5665A267-FAE5-4C14-87F5-A7C47436A339}">
      <dsp:nvSpPr>
        <dsp:cNvPr id="0" name=""/>
        <dsp:cNvSpPr/>
      </dsp:nvSpPr>
      <dsp:spPr>
        <a:xfrm>
          <a:off x="2620625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620625" y="2054807"/>
        <a:ext cx="2189840" cy="92640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>
              <a:latin typeface="+mn-lt"/>
            </a:rPr>
            <a:t>) 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E73A-A8FB-4E36-A9AE-CDA2C07140BD}">
      <dsp:nvSpPr>
        <dsp:cNvPr id="0" name=""/>
        <dsp:cNvSpPr/>
      </dsp:nvSpPr>
      <dsp:spPr>
        <a:xfrm>
          <a:off x="2165346" y="1744169"/>
          <a:ext cx="1208691" cy="50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49"/>
              </a:lnTo>
              <a:lnTo>
                <a:pt x="1208691" y="253949"/>
              </a:lnTo>
              <a:lnTo>
                <a:pt x="1208691" y="507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6654" y="1744169"/>
          <a:ext cx="1208691" cy="507899"/>
        </a:xfrm>
        <a:custGeom>
          <a:avLst/>
          <a:gdLst/>
          <a:ahLst/>
          <a:cxnLst/>
          <a:rect l="0" t="0" r="0" b="0"/>
          <a:pathLst>
            <a:path>
              <a:moveTo>
                <a:pt x="1208691" y="0"/>
              </a:moveTo>
              <a:lnTo>
                <a:pt x="1208691" y="253949"/>
              </a:lnTo>
              <a:lnTo>
                <a:pt x="0" y="253949"/>
              </a:lnTo>
              <a:lnTo>
                <a:pt x="0" y="507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39381" y="637130"/>
          <a:ext cx="2251929" cy="110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1039381" y="637130"/>
        <a:ext cx="2251929" cy="1107039"/>
      </dsp:txXfrm>
    </dsp:sp>
    <dsp:sp modelId="{19FBE8A8-D4BA-45D1-97CD-FF1210CD856F}">
      <dsp:nvSpPr>
        <dsp:cNvPr id="0" name=""/>
        <dsp:cNvSpPr/>
      </dsp:nvSpPr>
      <dsp:spPr>
        <a:xfrm>
          <a:off x="1911" y="2252069"/>
          <a:ext cx="1909484" cy="918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1911" y="2252069"/>
        <a:ext cx="1909484" cy="918717"/>
      </dsp:txXfrm>
    </dsp:sp>
    <dsp:sp modelId="{0E12E62B-7D40-47F0-882E-BC297008B100}">
      <dsp:nvSpPr>
        <dsp:cNvPr id="0" name=""/>
        <dsp:cNvSpPr/>
      </dsp:nvSpPr>
      <dsp:spPr>
        <a:xfrm>
          <a:off x="2419295" y="2252069"/>
          <a:ext cx="1909484" cy="918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 smtClean="0">
            <a:latin typeface="+mn-lt"/>
          </a:endParaRPr>
        </a:p>
      </dsp:txBody>
      <dsp:txXfrm>
        <a:off x="2419295" y="2252069"/>
        <a:ext cx="1909484" cy="91871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226944"/>
          <a:ext cx="442996" cy="65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79"/>
              </a:lnTo>
              <a:lnTo>
                <a:pt x="442996" y="65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226944"/>
          <a:ext cx="530702" cy="650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50891"/>
              </a:lnTo>
              <a:lnTo>
                <a:pt x="0" y="650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226944"/>
          <a:ext cx="3097761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3097761" y="1310014"/>
              </a:lnTo>
              <a:lnTo>
                <a:pt x="3097761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1032587" y="1310014"/>
              </a:lnTo>
              <a:lnTo>
                <a:pt x="1032587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226944"/>
          <a:ext cx="3100733" cy="1398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282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282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625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625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625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625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526423"/>
        <a:ext cx="1799999" cy="719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37805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07/06/2023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7607338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8829078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5619690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73924240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5705033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24670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1611010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5717796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Servicios</a:t>
            </a:r>
            <a:r>
              <a:rPr kumimoji="0" lang="es-MX" altLang="es-MX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Generales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8924934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0384053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9871931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75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385319"/>
              </p:ext>
            </p:extLst>
          </p:nvPr>
        </p:nvGraphicFramePr>
        <p:xfrm>
          <a:off x="2674835" y="2054959"/>
          <a:ext cx="376869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2068119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8754892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6666497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7343446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71809514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4668918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4325543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0710294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8418915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1880189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9648220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6702647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8352007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4428657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4439249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419858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2764821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6300750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6145574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3125416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055474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2848308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9488520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8684957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990556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7261601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91060152"/>
              </p:ext>
            </p:extLst>
          </p:nvPr>
        </p:nvGraphicFramePr>
        <p:xfrm>
          <a:off x="1482453" y="1954244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Tecnología y Seguridad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9524350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1503448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1067796"/>
              </p:ext>
            </p:extLst>
          </p:nvPr>
        </p:nvGraphicFramePr>
        <p:xfrm>
          <a:off x="803305" y="1332397"/>
          <a:ext cx="758011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8964810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0668530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665343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3207236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429793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8270486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1424649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34831230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9484762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77042650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3919049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5504856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9077202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Inspección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0406096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8192702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0170872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5935924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3094132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5992532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4465279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1785815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7923381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904857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892777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0708443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7512658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7013212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4199719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2274776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5514043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425567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4213226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8489347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764807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28936</TotalTime>
  <Words>2562</Words>
  <Application>Microsoft Office PowerPoint</Application>
  <PresentationFormat>Presentación en pantalla (4:3)</PresentationFormat>
  <Paragraphs>680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1461</cp:revision>
  <cp:lastPrinted>2021-12-15T15:18:52Z</cp:lastPrinted>
  <dcterms:created xsi:type="dcterms:W3CDTF">2015-12-30T00:24:58Z</dcterms:created>
  <dcterms:modified xsi:type="dcterms:W3CDTF">2023-06-07T14:41:40Z</dcterms:modified>
</cp:coreProperties>
</file>