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5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6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7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8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00"/>
  </p:notesMasterIdLst>
  <p:handoutMasterIdLst>
    <p:handoutMasterId r:id="rId101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0" r:id="rId20"/>
    <p:sldId id="491" r:id="rId21"/>
    <p:sldId id="493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495" r:id="rId57"/>
    <p:sldId id="376" r:id="rId58"/>
    <p:sldId id="377" r:id="rId59"/>
    <p:sldId id="488" r:id="rId60"/>
    <p:sldId id="387" r:id="rId61"/>
    <p:sldId id="379" r:id="rId62"/>
    <p:sldId id="477" r:id="rId63"/>
    <p:sldId id="344" r:id="rId64"/>
    <p:sldId id="345" r:id="rId65"/>
    <p:sldId id="346" r:id="rId66"/>
    <p:sldId id="348" r:id="rId67"/>
    <p:sldId id="438" r:id="rId68"/>
    <p:sldId id="439" r:id="rId69"/>
    <p:sldId id="440" r:id="rId70"/>
    <p:sldId id="441" r:id="rId71"/>
    <p:sldId id="442" r:id="rId72"/>
    <p:sldId id="486" r:id="rId73"/>
    <p:sldId id="443" r:id="rId74"/>
    <p:sldId id="444" r:id="rId75"/>
    <p:sldId id="445" r:id="rId76"/>
    <p:sldId id="369" r:id="rId77"/>
    <p:sldId id="370" r:id="rId78"/>
    <p:sldId id="371" r:id="rId79"/>
    <p:sldId id="372" r:id="rId80"/>
    <p:sldId id="374" r:id="rId81"/>
    <p:sldId id="339" r:id="rId82"/>
    <p:sldId id="397" r:id="rId83"/>
    <p:sldId id="396" r:id="rId84"/>
    <p:sldId id="470" r:id="rId85"/>
    <p:sldId id="340" r:id="rId86"/>
    <p:sldId id="487" r:id="rId87"/>
    <p:sldId id="342" r:id="rId88"/>
    <p:sldId id="402" r:id="rId89"/>
    <p:sldId id="401" r:id="rId90"/>
    <p:sldId id="404" r:id="rId91"/>
    <p:sldId id="405" r:id="rId92"/>
    <p:sldId id="415" r:id="rId93"/>
    <p:sldId id="480" r:id="rId94"/>
    <p:sldId id="471" r:id="rId95"/>
    <p:sldId id="472" r:id="rId96"/>
    <p:sldId id="473" r:id="rId97"/>
    <p:sldId id="474" r:id="rId98"/>
    <p:sldId id="475" r:id="rId99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764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</a:p>
        <a:p>
          <a:r>
            <a:rPr lang="es-ES" sz="1200" dirty="0" smtClean="0"/>
            <a:t>Policía 3ero</a:t>
          </a:r>
          <a:endParaRPr lang="es-ES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28179" custLinFactNeighborY="-16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 smtClean="0">
              <a:solidFill>
                <a:schemeClr val="tx1"/>
              </a:solidFill>
            </a:rPr>
            <a:t>3ros(as</a:t>
          </a:r>
          <a:r>
            <a:rPr lang="es-MX" sz="1200" b="0" i="0" u="none" dirty="0" smtClean="0">
              <a:solidFill>
                <a:schemeClr val="tx1"/>
              </a:solidFill>
            </a:rPr>
            <a:t>)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154562-7C92-4AEA-A134-AC51F1F968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EF1B679-55E7-47CF-B54B-139EF19CBD4F}" type="parTrans" cxnId="{7DEC11AB-56B9-4276-9F61-FF50DD0577D9}">
      <dgm:prSet/>
      <dgm:spPr/>
      <dgm:t>
        <a:bodyPr/>
        <a:lstStyle/>
        <a:p>
          <a:endParaRPr lang="es-ES"/>
        </a:p>
      </dgm:t>
    </dgm:pt>
    <dgm:pt modelId="{F8DE0CEF-B414-4590-A698-B56E69F71324}" type="sibTrans" cxnId="{7DEC11AB-56B9-4276-9F61-FF50DD0577D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1E16E36C-0599-4862-95E8-60D613711361}" type="pres">
      <dgm:prSet presAssocID="{5EF1B679-55E7-47CF-B54B-139EF19CBD4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7CF87E8-E39A-4B59-B945-1BEDFA2193B7}" type="pres">
      <dgm:prSet presAssocID="{3B154562-7C92-4AEA-A134-AC51F1F968BB}" presName="hierRoot3" presStyleCnt="0">
        <dgm:presLayoutVars>
          <dgm:hierBranch val="init"/>
        </dgm:presLayoutVars>
      </dgm:prSet>
      <dgm:spPr/>
    </dgm:pt>
    <dgm:pt modelId="{17258329-597C-421C-B45D-C6106D4F5DF9}" type="pres">
      <dgm:prSet presAssocID="{3B154562-7C92-4AEA-A134-AC51F1F968BB}" presName="rootComposite3" presStyleCnt="0"/>
      <dgm:spPr/>
    </dgm:pt>
    <dgm:pt modelId="{4010E63F-AABA-4B6F-B764-70627A00FFBB}" type="pres">
      <dgm:prSet presAssocID="{3B154562-7C92-4AEA-A134-AC51F1F968BB}" presName="rootText3" presStyleLbl="asst1" presStyleIdx="1" presStyleCnt="2" custScaleX="80551" custScaleY="84054" custLinFactNeighborX="-8151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CFA504-DD0C-4DA0-B05E-237BAA39724D}" type="pres">
      <dgm:prSet presAssocID="{3B154562-7C92-4AEA-A134-AC51F1F968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DBA1B3A-5219-4AEE-BBDE-7CB3F2084EFA}" type="pres">
      <dgm:prSet presAssocID="{3B154562-7C92-4AEA-A134-AC51F1F968BB}" presName="hierChild6" presStyleCnt="0"/>
      <dgm:spPr/>
    </dgm:pt>
    <dgm:pt modelId="{B7CC50EF-8BD1-4D19-9B2C-7F26AA9D9E46}" type="pres">
      <dgm:prSet presAssocID="{3B154562-7C92-4AEA-A134-AC51F1F968BB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00FF3A4-1F90-4C8C-A6D7-458ED7433495}" type="presOf" srcId="{5EF1B679-55E7-47CF-B54B-139EF19CBD4F}" destId="{1E16E36C-0599-4862-95E8-60D613711361}" srcOrd="0" destOrd="0" presId="urn:microsoft.com/office/officeart/2005/8/layout/orgChart1"/>
    <dgm:cxn modelId="{456F52AD-382F-4913-B7EE-BC1355259D03}" type="presOf" srcId="{3B154562-7C92-4AEA-A134-AC51F1F968BB}" destId="{4010E63F-AABA-4B6F-B764-70627A00FFB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C7CB002D-3393-4C16-96E1-017F02D11A30}" type="presOf" srcId="{3B154562-7C92-4AEA-A134-AC51F1F968BB}" destId="{8BCFA504-DD0C-4DA0-B05E-237BAA39724D}" srcOrd="1" destOrd="0" presId="urn:microsoft.com/office/officeart/2005/8/layout/orgChart1"/>
    <dgm:cxn modelId="{7DEC11AB-56B9-4276-9F61-FF50DD0577D9}" srcId="{9DEA55C1-E59C-4B5B-90DC-1D0B54C2B20C}" destId="{3B154562-7C92-4AEA-A134-AC51F1F968BB}" srcOrd="1" destOrd="0" parTransId="{5EF1B679-55E7-47CF-B54B-139EF19CBD4F}" sibTransId="{F8DE0CEF-B414-4590-A698-B56E69F7132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35BB4354-4850-492C-8F1A-14F40EDFF5A4}" type="presParOf" srcId="{E6CFA08A-7145-470C-A659-6A725D85622B}" destId="{1E16E36C-0599-4862-95E8-60D613711361}" srcOrd="2" destOrd="0" presId="urn:microsoft.com/office/officeart/2005/8/layout/orgChart1"/>
    <dgm:cxn modelId="{40B8018C-115D-49C0-AD9A-DBA40A9BB735}" type="presParOf" srcId="{E6CFA08A-7145-470C-A659-6A725D85622B}" destId="{B7CF87E8-E39A-4B59-B945-1BEDFA2193B7}" srcOrd="3" destOrd="0" presId="urn:microsoft.com/office/officeart/2005/8/layout/orgChart1"/>
    <dgm:cxn modelId="{B7B4A4DA-0FC8-4168-94D7-CD7E7119462F}" type="presParOf" srcId="{B7CF87E8-E39A-4B59-B945-1BEDFA2193B7}" destId="{17258329-597C-421C-B45D-C6106D4F5DF9}" srcOrd="0" destOrd="0" presId="urn:microsoft.com/office/officeart/2005/8/layout/orgChart1"/>
    <dgm:cxn modelId="{CAB2743C-C47C-4E92-9256-5C810290B8F7}" type="presParOf" srcId="{17258329-597C-421C-B45D-C6106D4F5DF9}" destId="{4010E63F-AABA-4B6F-B764-70627A00FFBB}" srcOrd="0" destOrd="0" presId="urn:microsoft.com/office/officeart/2005/8/layout/orgChart1"/>
    <dgm:cxn modelId="{78D78B8E-A539-47F8-9E03-6CC2CC9C7957}" type="presParOf" srcId="{17258329-597C-421C-B45D-C6106D4F5DF9}" destId="{8BCFA504-DD0C-4DA0-B05E-237BAA39724D}" srcOrd="1" destOrd="0" presId="urn:microsoft.com/office/officeart/2005/8/layout/orgChart1"/>
    <dgm:cxn modelId="{77A17B17-D8EC-4C68-B52D-73B097C310DC}" type="presParOf" srcId="{B7CF87E8-E39A-4B59-B945-1BEDFA2193B7}" destId="{4DBA1B3A-5219-4AEE-BBDE-7CB3F2084EFA}" srcOrd="1" destOrd="0" presId="urn:microsoft.com/office/officeart/2005/8/layout/orgChart1"/>
    <dgm:cxn modelId="{36EB597B-8946-49DD-9E10-0B0A57BFAA2A}" type="presParOf" srcId="{B7CF87E8-E39A-4B59-B945-1BEDFA2193B7}" destId="{B7CC50EF-8BD1-4D19-9B2C-7F26AA9D9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3ro(a</a:t>
          </a:r>
          <a:r>
            <a:rPr lang="es-MX" sz="1200" b="0" i="0" u="none" dirty="0" smtClean="0"/>
            <a:t>)</a:t>
          </a:r>
          <a:endParaRPr lang="es-ES" sz="1200" b="0" i="0" u="none" dirty="0" smtClean="0"/>
        </a:p>
        <a:p>
          <a:r>
            <a:rPr lang="es-MX" sz="1200" b="0" i="0" u="none" dirty="0" smtClean="0"/>
            <a:t>Policía 2do(a)</a:t>
          </a:r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 smtClean="0"/>
            <a:t>Jefe(a) de Medidas de </a:t>
          </a:r>
          <a:r>
            <a:rPr lang="es-ES" sz="1200" dirty="0" smtClean="0"/>
            <a:t>Protección</a:t>
          </a:r>
          <a:endParaRPr lang="es-ES" sz="1200" dirty="0" smtClean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 </a:t>
          </a: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Administrativa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Atención y Orientación a el(la) Ciudadano(a</a:t>
          </a:r>
          <a:r>
            <a:rPr lang="es-MX" altLang="es-MX" sz="1200" dirty="0" smtClean="0"/>
            <a:t>)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Encargado(a</a:t>
          </a:r>
          <a:r>
            <a:rPr lang="es-MX" altLang="es-MX" sz="1200" dirty="0"/>
            <a:t>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Supervisor(a)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  <a:r>
            <a:rPr lang="es-MX" sz="1200" b="0" i="0" u="none" dirty="0" smtClean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Jefes(as)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</a:t>
          </a:r>
          <a:r>
            <a:rPr lang="es-MX" altLang="es-MX" sz="1200" dirty="0"/>
            <a:t>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Zona</a:t>
          </a:r>
          <a:endParaRPr lang="es-MX" altLang="es-MX" sz="1200" dirty="0" smtClean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/>
            <a:t>Secretaria(o) </a:t>
          </a:r>
          <a:r>
            <a:rPr lang="es-MX" altLang="es-MX" sz="1200" dirty="0" smtClean="0"/>
            <a:t>D</a:t>
          </a:r>
          <a:endParaRPr lang="es-MX" altLang="es-MX" sz="1200" dirty="0" smtClean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16644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Violencia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/>
          </a:r>
          <a:br>
            <a:rPr lang="es-MX" sz="1200" b="0" i="0" u="none" dirty="0" smtClean="0"/>
          </a:br>
          <a:r>
            <a:rPr lang="es-ES" sz="1200" b="0" i="0" u="none" dirty="0" smtClean="0"/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Jurídicos(as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0D743BA2-09EB-4150-A280-9FAE34BD813F}">
      <dgm:prSet custT="1"/>
      <dgm:spPr/>
      <dgm:t>
        <a:bodyPr/>
        <a:lstStyle/>
        <a:p>
          <a:r>
            <a:rPr lang="es-MX" sz="1200" dirty="0" smtClean="0"/>
            <a:t>Criminólogo(a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035C189F-C69C-4261-B635-B459F0C6258C}" type="parTrans" cxnId="{3937D614-B153-4C23-8544-3DA14A15A041}">
      <dgm:prSet/>
      <dgm:spPr/>
      <dgm:t>
        <a:bodyPr/>
        <a:lstStyle/>
        <a:p>
          <a:endParaRPr lang="es-ES"/>
        </a:p>
      </dgm:t>
    </dgm:pt>
    <dgm:pt modelId="{C8AA5FF0-8176-435A-A4B8-85605884677F}" type="sibTrans" cxnId="{3937D614-B153-4C23-8544-3DA14A15A04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4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4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4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CC198FA8-9484-4E58-8F56-3C19EED54E26}" type="pres">
      <dgm:prSet presAssocID="{035C189F-C69C-4261-B635-B459F0C6258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BFA2081-E26F-4770-9470-BB5E66F3EB67}" type="pres">
      <dgm:prSet presAssocID="{0D743BA2-09EB-4150-A280-9FAE34BD813F}" presName="hierRoot2" presStyleCnt="0">
        <dgm:presLayoutVars>
          <dgm:hierBranch val="init"/>
        </dgm:presLayoutVars>
      </dgm:prSet>
      <dgm:spPr/>
    </dgm:pt>
    <dgm:pt modelId="{1DD4223C-CBF1-4850-AE7E-DCB15DB4B7C5}" type="pres">
      <dgm:prSet presAssocID="{0D743BA2-09EB-4150-A280-9FAE34BD813F}" presName="rootComposite" presStyleCnt="0"/>
      <dgm:spPr/>
    </dgm:pt>
    <dgm:pt modelId="{20D61BB4-DBB8-4164-8DC5-4608F7A03ECA}" type="pres">
      <dgm:prSet presAssocID="{0D743BA2-09EB-4150-A280-9FAE34BD813F}" presName="rootText" presStyleLbl="node3" presStyleIdx="3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27FF4-86E6-4FEE-BCAE-8E77F1F490D7}" type="pres">
      <dgm:prSet presAssocID="{0D743BA2-09EB-4150-A280-9FAE34BD813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52E15-1F82-4348-88EC-87A8553176A6}" type="pres">
      <dgm:prSet presAssocID="{0D743BA2-09EB-4150-A280-9FAE34BD813F}" presName="hierChild4" presStyleCnt="0"/>
      <dgm:spPr/>
    </dgm:pt>
    <dgm:pt modelId="{DE50CED5-0E8D-4279-9D8A-204F8FD48A37}" type="pres">
      <dgm:prSet presAssocID="{0D743BA2-09EB-4150-A280-9FAE34BD813F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9B8BD378-8773-4A06-A10F-4CCC54FF8F9A}" type="presOf" srcId="{0D743BA2-09EB-4150-A280-9FAE34BD813F}" destId="{90E27FF4-86E6-4FEE-BCAE-8E77F1F490D7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B10FE451-B8D5-4A6E-9E12-35E55A891B5C}" type="presOf" srcId="{0D743BA2-09EB-4150-A280-9FAE34BD813F}" destId="{20D61BB4-DBB8-4164-8DC5-4608F7A03ECA}" srcOrd="0" destOrd="0" presId="urn:microsoft.com/office/officeart/2005/8/layout/orgChart1"/>
    <dgm:cxn modelId="{3937D614-B153-4C23-8544-3DA14A15A041}" srcId="{EFB85BF5-7102-4579-95D2-A8DEAD696F25}" destId="{0D743BA2-09EB-4150-A280-9FAE34BD813F}" srcOrd="3" destOrd="0" parTransId="{035C189F-C69C-4261-B635-B459F0C6258C}" sibTransId="{C8AA5FF0-8176-435A-A4B8-85605884677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A9382E-5FCD-4C85-AEA5-742E8FE46B9E}" type="presOf" srcId="{035C189F-C69C-4261-B635-B459F0C6258C}" destId="{CC198FA8-9484-4E58-8F56-3C19EED54E26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8154432-78AC-4DC4-AC19-BAE926799050}" type="presParOf" srcId="{6186BF10-05DF-4E91-88F3-CC1C859FE6C3}" destId="{CC198FA8-9484-4E58-8F56-3C19EED54E26}" srcOrd="6" destOrd="0" presId="urn:microsoft.com/office/officeart/2005/8/layout/orgChart1"/>
    <dgm:cxn modelId="{548CEEBE-C519-4C52-9B47-F8C157AF4A98}" type="presParOf" srcId="{6186BF10-05DF-4E91-88F3-CC1C859FE6C3}" destId="{3BFA2081-E26F-4770-9470-BB5E66F3EB67}" srcOrd="7" destOrd="0" presId="urn:microsoft.com/office/officeart/2005/8/layout/orgChart1"/>
    <dgm:cxn modelId="{599EB264-CD05-4C07-BB95-52671B287287}" type="presParOf" srcId="{3BFA2081-E26F-4770-9470-BB5E66F3EB67}" destId="{1DD4223C-CBF1-4850-AE7E-DCB15DB4B7C5}" srcOrd="0" destOrd="0" presId="urn:microsoft.com/office/officeart/2005/8/layout/orgChart1"/>
    <dgm:cxn modelId="{86B6DEDF-C923-4A52-89AB-BFC6B26F3489}" type="presParOf" srcId="{1DD4223C-CBF1-4850-AE7E-DCB15DB4B7C5}" destId="{20D61BB4-DBB8-4164-8DC5-4608F7A03ECA}" srcOrd="0" destOrd="0" presId="urn:microsoft.com/office/officeart/2005/8/layout/orgChart1"/>
    <dgm:cxn modelId="{9DA0E97B-943D-498F-BC05-213448703B16}" type="presParOf" srcId="{1DD4223C-CBF1-4850-AE7E-DCB15DB4B7C5}" destId="{90E27FF4-86E6-4FEE-BCAE-8E77F1F490D7}" srcOrd="1" destOrd="0" presId="urn:microsoft.com/office/officeart/2005/8/layout/orgChart1"/>
    <dgm:cxn modelId="{DFB60D45-809C-44E6-B0F6-F7A31AF0AD85}" type="presParOf" srcId="{3BFA2081-E26F-4770-9470-BB5E66F3EB67}" destId="{EFF52E15-1F82-4348-88EC-87A8553176A6}" srcOrd="1" destOrd="0" presId="urn:microsoft.com/office/officeart/2005/8/layout/orgChart1"/>
    <dgm:cxn modelId="{592E406E-3906-42D3-89F4-8F63E6F11464}" type="presParOf" srcId="{3BFA2081-E26F-4770-9470-BB5E66F3EB67}" destId="{DE50CED5-0E8D-4279-9D8A-204F8FD48A37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Jefe(a) de Observatorio</a:t>
          </a: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1B99A44F-836A-4DEA-8114-378D80957514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MX" altLang="es-MX" sz="1200" dirty="0"/>
        </a:p>
      </dgm:t>
    </dgm:pt>
    <dgm:pt modelId="{A282A99D-DE87-40D9-A5FE-107A659AC8F7}" type="parTrans" cxnId="{93072C2B-D3B1-4101-8C1B-1089DA74A3D3}">
      <dgm:prSet/>
      <dgm:spPr/>
      <dgm:t>
        <a:bodyPr/>
        <a:lstStyle/>
        <a:p>
          <a:endParaRPr lang="es-ES"/>
        </a:p>
      </dgm:t>
    </dgm:pt>
    <dgm:pt modelId="{FFF594CA-37E3-42A7-9233-80E0B9821A82}" type="sibTrans" cxnId="{93072C2B-D3B1-4101-8C1B-1089DA74A3D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501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4" custScaleX="102222" custScaleY="114806" custLinFactNeighborX="-36049" custLinFactNeighborY="8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4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2222" custScaleY="114806" custLinFactNeighborX="1337" custLinFactNeighborY="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2222" custScaleY="114806" custLinFactNeighborX="2092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17ABD2CA-4E55-4498-84E3-8B0F87840495}" type="pres">
      <dgm:prSet presAssocID="{A282A99D-DE87-40D9-A5FE-107A659AC8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B158D08-5C7B-4C23-8E75-9986EA6A6FF3}" type="pres">
      <dgm:prSet presAssocID="{1B99A44F-836A-4DEA-8114-378D80957514}" presName="hierRoot2" presStyleCnt="0">
        <dgm:presLayoutVars>
          <dgm:hierBranch val="init"/>
        </dgm:presLayoutVars>
      </dgm:prSet>
      <dgm:spPr/>
    </dgm:pt>
    <dgm:pt modelId="{2AA23538-1060-49A4-809C-18D08A3C9B78}" type="pres">
      <dgm:prSet presAssocID="{1B99A44F-836A-4DEA-8114-378D80957514}" presName="rootComposite" presStyleCnt="0"/>
      <dgm:spPr/>
    </dgm:pt>
    <dgm:pt modelId="{8FC6037D-8355-412F-AA86-4F80308E1326}" type="pres">
      <dgm:prSet presAssocID="{1B99A44F-836A-4DEA-8114-378D80957514}" presName="rootText" presStyleLbl="node2" presStyleIdx="3" presStyleCnt="4" custScaleX="102222" custScaleY="114806" custLinFactNeighborX="668" custLinFactNeighborY="8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91D26-B620-46E3-866F-F03B2B563EC1}" type="pres">
      <dgm:prSet presAssocID="{1B99A44F-836A-4DEA-8114-378D809575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4C12F73-0E3A-4DC9-A4D0-AFA32D959ED3}" type="pres">
      <dgm:prSet presAssocID="{1B99A44F-836A-4DEA-8114-378D80957514}" presName="hierChild4" presStyleCnt="0"/>
      <dgm:spPr/>
    </dgm:pt>
    <dgm:pt modelId="{B5930919-476E-42B3-AD58-8473EB58A117}" type="pres">
      <dgm:prSet presAssocID="{1B99A44F-836A-4DEA-8114-378D8095751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3072C2B-D3B1-4101-8C1B-1089DA74A3D3}" srcId="{9DEA55C1-E59C-4B5B-90DC-1D0B54C2B20C}" destId="{1B99A44F-836A-4DEA-8114-378D80957514}" srcOrd="3" destOrd="0" parTransId="{A282A99D-DE87-40D9-A5FE-107A659AC8F7}" sibTransId="{FFF594CA-37E3-42A7-9233-80E0B9821A82}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ECE84D6F-EE49-4DC3-A2E9-6DE4860CB948}" type="presOf" srcId="{A282A99D-DE87-40D9-A5FE-107A659AC8F7}" destId="{17ABD2CA-4E55-4498-84E3-8B0F87840495}" srcOrd="0" destOrd="0" presId="urn:microsoft.com/office/officeart/2005/8/layout/orgChart1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EA61D39B-0BBF-4C28-BA7A-D6C571B2F240}" type="presOf" srcId="{1B99A44F-836A-4DEA-8114-378D80957514}" destId="{8FC6037D-8355-412F-AA86-4F80308E1326}" srcOrd="0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C89E43AC-1256-45B9-A8FC-6BD7522853B1}" type="presOf" srcId="{1B99A44F-836A-4DEA-8114-378D80957514}" destId="{3BF91D26-B620-46E3-866F-F03B2B563EC1}" srcOrd="1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85E9B75B-4616-49B7-A624-211EE8C9C4D1}" type="presParOf" srcId="{05E8A0F8-8F4A-4D16-B455-9B21EE5D83FA}" destId="{17ABD2CA-4E55-4498-84E3-8B0F87840495}" srcOrd="6" destOrd="0" presId="urn:microsoft.com/office/officeart/2005/8/layout/orgChart1"/>
    <dgm:cxn modelId="{AE71B778-D535-4E71-9346-275731215621}" type="presParOf" srcId="{05E8A0F8-8F4A-4D16-B455-9B21EE5D83FA}" destId="{1B158D08-5C7B-4C23-8E75-9986EA6A6FF3}" srcOrd="7" destOrd="0" presId="urn:microsoft.com/office/officeart/2005/8/layout/orgChart1"/>
    <dgm:cxn modelId="{79D8D6D6-E877-4943-AE19-8860CC01A705}" type="presParOf" srcId="{1B158D08-5C7B-4C23-8E75-9986EA6A6FF3}" destId="{2AA23538-1060-49A4-809C-18D08A3C9B78}" srcOrd="0" destOrd="0" presId="urn:microsoft.com/office/officeart/2005/8/layout/orgChart1"/>
    <dgm:cxn modelId="{9E6482D0-9783-435C-9406-042B2F8AA249}" type="presParOf" srcId="{2AA23538-1060-49A4-809C-18D08A3C9B78}" destId="{8FC6037D-8355-412F-AA86-4F80308E1326}" srcOrd="0" destOrd="0" presId="urn:microsoft.com/office/officeart/2005/8/layout/orgChart1"/>
    <dgm:cxn modelId="{CA0F3804-49C2-40C2-AE89-6131C8D15B59}" type="presParOf" srcId="{2AA23538-1060-49A4-809C-18D08A3C9B78}" destId="{3BF91D26-B620-46E3-866F-F03B2B563EC1}" srcOrd="1" destOrd="0" presId="urn:microsoft.com/office/officeart/2005/8/layout/orgChart1"/>
    <dgm:cxn modelId="{F720758C-EA49-4EFC-998E-865CA056801E}" type="presParOf" srcId="{1B158D08-5C7B-4C23-8E75-9986EA6A6FF3}" destId="{34C12F73-0E3A-4DC9-A4D0-AFA32D959ED3}" srcOrd="1" destOrd="0" presId="urn:microsoft.com/office/officeart/2005/8/layout/orgChart1"/>
    <dgm:cxn modelId="{2D1EB1D5-5D7C-49EA-BC92-6873867B3BF9}" type="presParOf" srcId="{1B158D08-5C7B-4C23-8E75-9986EA6A6FF3}" destId="{B5930919-476E-42B3-AD58-8473EB58A117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Sistemas, </a:t>
          </a:r>
          <a:br>
            <a:rPr lang="es-ES" sz="1200" dirty="0" smtClean="0"/>
          </a:br>
          <a:r>
            <a:rPr lang="es-ES" sz="1200" dirty="0" smtClean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-30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Supervisores(as) </a:t>
          </a:r>
          <a:r>
            <a:rPr lang="es-MX" altLang="es-MX" sz="1200" b="0" i="0" u="none" dirty="0"/>
            <a:t>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br>
            <a:rPr lang="es-MX" altLang="es-MX" sz="1200" b="0" i="0" u="none" dirty="0" smtClean="0"/>
          </a:br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2" custScaleX="109111" custScaleY="182848" custLinFactNeighborX="-2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2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2" custScaleX="67619" custScaleY="71989" custLinFactNeighborX="-36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  <a:br>
            <a:rPr lang="es-MX" altLang="es-MX" sz="1200" dirty="0" smtClean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3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182400" custScaleY="195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4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4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4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4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4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3" presStyleCnt="4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3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F2F6831F-1D07-4423-B594-0F31C99E2E3E}" type="presParOf" srcId="{ECD84423-CACA-4F27-BB31-EDF4B5E83466}" destId="{81E604D8-250D-4FDF-98BD-EA912B304081}" srcOrd="6" destOrd="0" presId="urn:microsoft.com/office/officeart/2005/8/layout/orgChart1"/>
    <dgm:cxn modelId="{5B04C430-DE92-44C1-B909-5431D68C9FCC}" type="presParOf" srcId="{ECD84423-CACA-4F27-BB31-EDF4B5E83466}" destId="{4F0D451F-C145-41CB-A618-FC5C95858DDD}" srcOrd="7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br>
            <a:rPr lang="es-MX" sz="1200" dirty="0" smtClean="0">
              <a:latin typeface="+mn-lt"/>
            </a:rPr>
          </a:br>
          <a:r>
            <a:rPr lang="es-MX" sz="1200" b="0" i="0" u="none" dirty="0" smtClean="0">
              <a:latin typeface="+mn-lt"/>
            </a:rPr>
            <a:t>Auxiliar </a:t>
          </a:r>
          <a:r>
            <a:rPr lang="es-MX" sz="1200" b="0" i="0" u="none" dirty="0" smtClean="0">
              <a:latin typeface="+mn-lt"/>
            </a:rPr>
            <a:t>Administrativo(a)</a:t>
          </a:r>
          <a:br>
            <a:rPr lang="es-MX" sz="1200" b="0" i="0" u="none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103771" custScaleY="92732" custLinFactNeighborX="1092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103771" custScaleY="92732" custLinFactNeighborX="1092" custLinFactNeighborY="-11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Criminólogo(a)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Recursos Federales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</a:t>
          </a:r>
          <a:r>
            <a:rPr lang="es-ES" sz="1200" dirty="0">
              <a:latin typeface="+mn-lt"/>
            </a:rPr>
            <a:t>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 smtClean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 smtClean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br>
            <a:rPr lang="es-ES" sz="1200" dirty="0" smtClean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1111" custScaleY="70099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Cocina</a:t>
          </a:r>
          <a:br>
            <a:rPr lang="es-ES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0225DFD7-E2D9-4E22-9855-96BA34A3E722}" type="asst">
      <dgm:prSet custT="1"/>
      <dgm:spPr/>
      <dgm:t>
        <a:bodyPr/>
        <a:lstStyle/>
        <a:p>
          <a:r>
            <a:rPr lang="es-ES" sz="1200" dirty="0" smtClean="0"/>
            <a:t>Representante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D4CF20F3-4CBF-4652-A87A-14625B8FEAB5}" type="parTrans" cxnId="{8312CFDA-5E28-48B8-8CC8-1B6D2AF0A331}">
      <dgm:prSet/>
      <dgm:spPr/>
      <dgm:t>
        <a:bodyPr/>
        <a:lstStyle/>
        <a:p>
          <a:endParaRPr lang="es-ES"/>
        </a:p>
      </dgm:t>
    </dgm:pt>
    <dgm:pt modelId="{66E3B6F7-98F6-45F8-98ED-6C819768900E}" type="sibTrans" cxnId="{8312CFDA-5E28-48B8-8CC8-1B6D2AF0A33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4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  <dgm:pt modelId="{13EA6DD4-D442-416E-919A-D739B4E0893E}" type="pres">
      <dgm:prSet presAssocID="{D4CF20F3-4CBF-4652-A87A-14625B8FEAB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4BFFC83-676A-42C5-B308-2A0D8916503F}" type="pres">
      <dgm:prSet presAssocID="{0225DFD7-E2D9-4E22-9855-96BA34A3E722}" presName="hierRoot3" presStyleCnt="0">
        <dgm:presLayoutVars>
          <dgm:hierBranch val="init"/>
        </dgm:presLayoutVars>
      </dgm:prSet>
      <dgm:spPr/>
    </dgm:pt>
    <dgm:pt modelId="{F31C7E7F-D9D6-4C5D-9A13-9A730C371A5C}" type="pres">
      <dgm:prSet presAssocID="{0225DFD7-E2D9-4E22-9855-96BA34A3E722}" presName="rootComposite3" presStyleCnt="0"/>
      <dgm:spPr/>
    </dgm:pt>
    <dgm:pt modelId="{EDB0EAC3-9540-4072-ADBF-DBFD45BCD5CE}" type="pres">
      <dgm:prSet presAssocID="{0225DFD7-E2D9-4E22-9855-96BA34A3E722}" presName="rootText3" presStyleLbl="asst1" presStyleIdx="3" presStyleCnt="4" custScaleX="165093" custScaleY="133135" custLinFactNeighborX="20992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5C296E-D288-483D-8064-C5470D1FBAA0}" type="pres">
      <dgm:prSet presAssocID="{0225DFD7-E2D9-4E22-9855-96BA34A3E72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ED4CFC7-5D3B-484B-BE38-8151D4A6E300}" type="pres">
      <dgm:prSet presAssocID="{0225DFD7-E2D9-4E22-9855-96BA34A3E722}" presName="hierChild6" presStyleCnt="0"/>
      <dgm:spPr/>
    </dgm:pt>
    <dgm:pt modelId="{26A51015-0073-4169-9C9E-F6AC5DF8E74A}" type="pres">
      <dgm:prSet presAssocID="{0225DFD7-E2D9-4E22-9855-96BA34A3E722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B41ABD5-691C-490C-B872-C03A7C7D8A71}" type="presOf" srcId="{0225DFD7-E2D9-4E22-9855-96BA34A3E722}" destId="{EDB0EAC3-9540-4072-ADBF-DBFD45BCD5CE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312CFDA-5E28-48B8-8CC8-1B6D2AF0A331}" srcId="{9DEA55C1-E59C-4B5B-90DC-1D0B54C2B20C}" destId="{0225DFD7-E2D9-4E22-9855-96BA34A3E722}" srcOrd="7" destOrd="0" parTransId="{D4CF20F3-4CBF-4652-A87A-14625B8FEAB5}" sibTransId="{66E3B6F7-98F6-45F8-98ED-6C819768900E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7187BF0C-2EDF-424B-A88D-5EBC7B129E00}" type="presOf" srcId="{D4CF20F3-4CBF-4652-A87A-14625B8FEAB5}" destId="{13EA6DD4-D442-416E-919A-D739B4E0893E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395A3A16-C123-4F57-9FD9-D07F2CB9D5BB}" type="presOf" srcId="{0225DFD7-E2D9-4E22-9855-96BA34A3E722}" destId="{F35C296E-D288-483D-8064-C5470D1FBAA0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  <dgm:cxn modelId="{D669374D-A4D2-4106-BA73-DA9F470C5AE5}" type="presParOf" srcId="{E6CFA08A-7145-470C-A659-6A725D85622B}" destId="{13EA6DD4-D442-416E-919A-D739B4E0893E}" srcOrd="6" destOrd="0" presId="urn:microsoft.com/office/officeart/2005/8/layout/orgChart1"/>
    <dgm:cxn modelId="{A8ADCCA7-73CF-449D-B28C-3E0F02FE8B3B}" type="presParOf" srcId="{E6CFA08A-7145-470C-A659-6A725D85622B}" destId="{C4BFFC83-676A-42C5-B308-2A0D8916503F}" srcOrd="7" destOrd="0" presId="urn:microsoft.com/office/officeart/2005/8/layout/orgChart1"/>
    <dgm:cxn modelId="{B992F91D-E63C-4A67-B50F-9FA75B61A640}" type="presParOf" srcId="{C4BFFC83-676A-42C5-B308-2A0D8916503F}" destId="{F31C7E7F-D9D6-4C5D-9A13-9A730C371A5C}" srcOrd="0" destOrd="0" presId="urn:microsoft.com/office/officeart/2005/8/layout/orgChart1"/>
    <dgm:cxn modelId="{F1A9CB09-80F7-446F-9417-4201A1A7895D}" type="presParOf" srcId="{F31C7E7F-D9D6-4C5D-9A13-9A730C371A5C}" destId="{EDB0EAC3-9540-4072-ADBF-DBFD45BCD5CE}" srcOrd="0" destOrd="0" presId="urn:microsoft.com/office/officeart/2005/8/layout/orgChart1"/>
    <dgm:cxn modelId="{4D33FF97-6AED-456D-A7B9-C1A1C548EDAC}" type="presParOf" srcId="{F31C7E7F-D9D6-4C5D-9A13-9A730C371A5C}" destId="{F35C296E-D288-483D-8064-C5470D1FBAA0}" srcOrd="1" destOrd="0" presId="urn:microsoft.com/office/officeart/2005/8/layout/orgChart1"/>
    <dgm:cxn modelId="{6A9BF21E-82F8-4925-99B7-95DD7A70D534}" type="presParOf" srcId="{C4BFFC83-676A-42C5-B308-2A0D8916503F}" destId="{DED4CFC7-5D3B-484B-BE38-8151D4A6E300}" srcOrd="1" destOrd="0" presId="urn:microsoft.com/office/officeart/2005/8/layout/orgChart1"/>
    <dgm:cxn modelId="{E24E3219-116F-47BB-9AB2-7365C0AF691F}" type="presParOf" srcId="{C4BFFC83-676A-42C5-B308-2A0D8916503F}" destId="{26A51015-0073-4169-9C9E-F6AC5DF8E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ES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066544"/>
          <a:ext cx="91440" cy="523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9292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09292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589662"/>
          <a:ext cx="3924567" cy="266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 3ero</a:t>
          </a:r>
          <a:endParaRPr lang="es-ES" sz="1200" kern="1200" dirty="0" smtClean="0"/>
        </a:p>
      </dsp:txBody>
      <dsp:txXfrm>
        <a:off x="1470" y="1589662"/>
        <a:ext cx="3924567" cy="26639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0650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0650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1465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3220764" y="115710"/>
              </a:lnTo>
              <a:lnTo>
                <a:pt x="3220764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62766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62766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1465" y="722780"/>
          <a:ext cx="1277021" cy="22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"/>
              </a:lnTo>
              <a:lnTo>
                <a:pt x="1277021" y="115710"/>
              </a:lnTo>
              <a:lnTo>
                <a:pt x="1277021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97589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97589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43309" y="722780"/>
          <a:ext cx="888155" cy="229015"/>
        </a:xfrm>
        <a:custGeom>
          <a:avLst/>
          <a:gdLst/>
          <a:ahLst/>
          <a:cxnLst/>
          <a:rect l="0" t="0" r="0" b="0"/>
          <a:pathLst>
            <a:path>
              <a:moveTo>
                <a:pt x="888155" y="0"/>
              </a:moveTo>
              <a:lnTo>
                <a:pt x="888155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264981" y="4571962"/>
          <a:ext cx="91440" cy="155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264981" y="1467260"/>
          <a:ext cx="91440" cy="127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9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310701" y="722780"/>
          <a:ext cx="3220764" cy="229015"/>
        </a:xfrm>
        <a:custGeom>
          <a:avLst/>
          <a:gdLst/>
          <a:ahLst/>
          <a:cxnLst/>
          <a:rect l="0" t="0" r="0" b="0"/>
          <a:pathLst>
            <a:path>
              <a:moveTo>
                <a:pt x="3220764" y="0"/>
              </a:moveTo>
              <a:lnTo>
                <a:pt x="3220764" y="115710"/>
              </a:lnTo>
              <a:lnTo>
                <a:pt x="0" y="115710"/>
              </a:lnTo>
              <a:lnTo>
                <a:pt x="0" y="229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98415" y="98364"/>
          <a:ext cx="2266098" cy="624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398415" y="98364"/>
        <a:ext cx="2266098" cy="624415"/>
      </dsp:txXfrm>
    </dsp:sp>
    <dsp:sp modelId="{19FBE8A8-D4BA-45D1-97CD-FF1210CD856F}">
      <dsp:nvSpPr>
        <dsp:cNvPr id="0" name=""/>
        <dsp:cNvSpPr/>
      </dsp:nvSpPr>
      <dsp:spPr>
        <a:xfrm>
          <a:off x="605667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605667" y="951795"/>
        <a:ext cx="1410067" cy="515464"/>
      </dsp:txXfrm>
    </dsp:sp>
    <dsp:sp modelId="{9EF5B1E7-4642-446F-802A-010E77A6D315}">
      <dsp:nvSpPr>
        <dsp:cNvPr id="0" name=""/>
        <dsp:cNvSpPr/>
      </dsp:nvSpPr>
      <dsp:spPr>
        <a:xfrm>
          <a:off x="284702" y="1595197"/>
          <a:ext cx="2051996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150" kern="1200" dirty="0"/>
        </a:p>
      </dsp:txBody>
      <dsp:txXfrm>
        <a:off x="284702" y="1595197"/>
        <a:ext cx="2051996" cy="2976765"/>
      </dsp:txXfrm>
    </dsp:sp>
    <dsp:sp modelId="{676B065B-52F5-4142-AD91-1C77325095B5}">
      <dsp:nvSpPr>
        <dsp:cNvPr id="0" name=""/>
        <dsp:cNvSpPr/>
      </dsp:nvSpPr>
      <dsp:spPr>
        <a:xfrm>
          <a:off x="743871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43871" y="4726974"/>
        <a:ext cx="1133659" cy="372463"/>
      </dsp:txXfrm>
    </dsp:sp>
    <dsp:sp modelId="{0E4A1FB2-B936-4A45-9B17-4DC72B6EC80F}">
      <dsp:nvSpPr>
        <dsp:cNvPr id="0" name=""/>
        <dsp:cNvSpPr/>
      </dsp:nvSpPr>
      <dsp:spPr>
        <a:xfrm>
          <a:off x="293827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38275" y="951795"/>
        <a:ext cx="1410067" cy="515464"/>
      </dsp:txXfrm>
    </dsp:sp>
    <dsp:sp modelId="{B651DCB6-AAF6-4973-9416-A5FBDCD184AD}">
      <dsp:nvSpPr>
        <dsp:cNvPr id="0" name=""/>
        <dsp:cNvSpPr/>
      </dsp:nvSpPr>
      <dsp:spPr>
        <a:xfrm>
          <a:off x="2563308" y="1595197"/>
          <a:ext cx="2160002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63308" y="1595197"/>
        <a:ext cx="2160002" cy="2976765"/>
      </dsp:txXfrm>
    </dsp:sp>
    <dsp:sp modelId="{47534EF4-1B7B-4FDF-ACD3-ECDA86C17442}">
      <dsp:nvSpPr>
        <dsp:cNvPr id="0" name=""/>
        <dsp:cNvSpPr/>
      </dsp:nvSpPr>
      <dsp:spPr>
        <a:xfrm>
          <a:off x="3076480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76480" y="4726974"/>
        <a:ext cx="1133659" cy="372463"/>
      </dsp:txXfrm>
    </dsp:sp>
    <dsp:sp modelId="{D43A949E-161F-4CB6-8E08-C22964D4E9ED}">
      <dsp:nvSpPr>
        <dsp:cNvPr id="0" name=""/>
        <dsp:cNvSpPr/>
      </dsp:nvSpPr>
      <dsp:spPr>
        <a:xfrm>
          <a:off x="5103452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103452" y="951795"/>
        <a:ext cx="1410067" cy="515464"/>
      </dsp:txXfrm>
    </dsp:sp>
    <dsp:sp modelId="{DD8A29F5-D042-4749-8AE9-1CA72A60AD2C}">
      <dsp:nvSpPr>
        <dsp:cNvPr id="0" name=""/>
        <dsp:cNvSpPr/>
      </dsp:nvSpPr>
      <dsp:spPr>
        <a:xfrm>
          <a:off x="4949920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49920" y="1595197"/>
        <a:ext cx="1717133" cy="2976765"/>
      </dsp:txXfrm>
    </dsp:sp>
    <dsp:sp modelId="{2A510A22-CF32-47FD-BC41-4E00F3C4B7C0}">
      <dsp:nvSpPr>
        <dsp:cNvPr id="0" name=""/>
        <dsp:cNvSpPr/>
      </dsp:nvSpPr>
      <dsp:spPr>
        <a:xfrm>
          <a:off x="5241657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41657" y="4726974"/>
        <a:ext cx="1133659" cy="372463"/>
      </dsp:txXfrm>
    </dsp:sp>
    <dsp:sp modelId="{EB6A92C8-1C73-4EF0-96FE-3EBE68F00A5E}">
      <dsp:nvSpPr>
        <dsp:cNvPr id="0" name=""/>
        <dsp:cNvSpPr/>
      </dsp:nvSpPr>
      <dsp:spPr>
        <a:xfrm>
          <a:off x="7047195" y="951795"/>
          <a:ext cx="1410067" cy="515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047195" y="951795"/>
        <a:ext cx="1410067" cy="515464"/>
      </dsp:txXfrm>
    </dsp:sp>
    <dsp:sp modelId="{3663939E-E5F0-44CF-BA52-A07A95A76266}">
      <dsp:nvSpPr>
        <dsp:cNvPr id="0" name=""/>
        <dsp:cNvSpPr/>
      </dsp:nvSpPr>
      <dsp:spPr>
        <a:xfrm>
          <a:off x="6893662" y="1595197"/>
          <a:ext cx="1717133" cy="2976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893662" y="1595197"/>
        <a:ext cx="1717133" cy="2976765"/>
      </dsp:txXfrm>
    </dsp:sp>
    <dsp:sp modelId="{B2B7CCF7-3530-4EDB-A1D2-54F57B145AFA}">
      <dsp:nvSpPr>
        <dsp:cNvPr id="0" name=""/>
        <dsp:cNvSpPr/>
      </dsp:nvSpPr>
      <dsp:spPr>
        <a:xfrm>
          <a:off x="7185399" y="4726974"/>
          <a:ext cx="1133659" cy="372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185399" y="4726974"/>
        <a:ext cx="1133659" cy="3724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 smtClean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E36C-0599-4862-95E8-60D613711361}">
      <dsp:nvSpPr>
        <dsp:cNvPr id="0" name=""/>
        <dsp:cNvSpPr/>
      </dsp:nvSpPr>
      <dsp:spPr>
        <a:xfrm>
          <a:off x="2214187" y="1161902"/>
          <a:ext cx="304853" cy="801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434"/>
              </a:lnTo>
              <a:lnTo>
                <a:pt x="304853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25840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68467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97363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997363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333285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 smtClean="0">
              <a:solidFill>
                <a:schemeClr val="tx1"/>
              </a:solidFill>
            </a:rPr>
            <a:t>3ros(as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333285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03415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415" y="1540091"/>
        <a:ext cx="1622425" cy="846490"/>
      </dsp:txXfrm>
    </dsp:sp>
    <dsp:sp modelId="{4010E63F-AABA-4B6F-B764-70627A00FFBB}">
      <dsp:nvSpPr>
        <dsp:cNvPr id="0" name=""/>
        <dsp:cNvSpPr/>
      </dsp:nvSpPr>
      <dsp:spPr>
        <a:xfrm>
          <a:off x="2519041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19041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</a:t>
          </a:r>
          <a:r>
            <a:rPr lang="es-MX" sz="1200" b="0" i="0" u="none" kern="1200" dirty="0" smtClean="0"/>
            <a:t>)</a:t>
          </a: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 smtClean="0"/>
        </a:p>
      </dsp:txBody>
      <dsp:txXfrm>
        <a:off x="4647704" y="1330071"/>
        <a:ext cx="1838920" cy="9194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486547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498383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498383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48654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3486547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486291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3486291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 </a:t>
          </a: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</dsp:txBody>
      <dsp:txXfrm>
        <a:off x="4364722" y="2455618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Administrativa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Atención y Orientación a el(la) Ciudadano(a</a:t>
          </a:r>
          <a:r>
            <a:rPr lang="es-MX" altLang="es-MX" sz="1200" kern="1200" dirty="0" smtClean="0"/>
            <a:t>)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Encargado(a</a:t>
          </a:r>
          <a:r>
            <a:rPr lang="es-MX" altLang="es-MX" sz="1200" kern="1200" dirty="0"/>
            <a:t>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Supervisor(a)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  <a:r>
            <a:rPr lang="es-MX" sz="1200" b="0" i="0" u="none" kern="1200" dirty="0" smtClean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Jefes(as)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</a:t>
          </a:r>
          <a:r>
            <a:rPr lang="es-MX" altLang="es-MX" sz="1200" kern="1200" dirty="0"/>
            <a:t>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 smtClean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5632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93"/>
              </a:lnTo>
              <a:lnTo>
                <a:pt x="2068140" y="344993"/>
              </a:lnTo>
              <a:lnTo>
                <a:pt x="206814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5632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5632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6308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4993"/>
              </a:lnTo>
              <a:lnTo>
                <a:pt x="0" y="344993"/>
              </a:lnTo>
              <a:lnTo>
                <a:pt x="0" y="476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488123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5755"/>
          <a:ext cx="1815016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0" y="2685755"/>
        <a:ext cx="1815016" cy="1979997"/>
      </dsp:txXfrm>
    </dsp:sp>
    <dsp:sp modelId="{77FFF755-0490-4820-A875-C725D434A9BE}">
      <dsp:nvSpPr>
        <dsp:cNvPr id="0" name=""/>
        <dsp:cNvSpPr/>
      </dsp:nvSpPr>
      <dsp:spPr>
        <a:xfrm>
          <a:off x="2147568" y="2685787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5787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8123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8123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72024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72024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 smtClean="0"/>
        </a:p>
      </dsp:txBody>
      <dsp:txXfrm>
        <a:off x="6234513" y="2672024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2662" y="2298579"/>
        <a:ext cx="2036500" cy="12774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Violencia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1284" y="737842"/>
          <a:ext cx="149042" cy="1705260"/>
        </a:xfrm>
        <a:custGeom>
          <a:avLst/>
          <a:gdLst/>
          <a:ahLst/>
          <a:cxnLst/>
          <a:rect l="0" t="0" r="0" b="0"/>
          <a:pathLst>
            <a:path>
              <a:moveTo>
                <a:pt x="149042" y="0"/>
              </a:moveTo>
              <a:lnTo>
                <a:pt x="149042" y="1705260"/>
              </a:lnTo>
              <a:lnTo>
                <a:pt x="0" y="1705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37842"/>
          <a:ext cx="149042" cy="66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781"/>
              </a:lnTo>
              <a:lnTo>
                <a:pt x="149042" y="667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1284" y="737842"/>
          <a:ext cx="149042" cy="667781"/>
        </a:xfrm>
        <a:custGeom>
          <a:avLst/>
          <a:gdLst/>
          <a:ahLst/>
          <a:cxnLst/>
          <a:rect l="0" t="0" r="0" b="0"/>
          <a:pathLst>
            <a:path>
              <a:moveTo>
                <a:pt x="149042" y="0"/>
              </a:moveTo>
              <a:lnTo>
                <a:pt x="149042" y="667781"/>
              </a:lnTo>
              <a:lnTo>
                <a:pt x="0" y="667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698602"/>
          <a:ext cx="91440" cy="298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0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37842"/>
          <a:ext cx="91440" cy="2373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30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8768" y="2409"/>
          <a:ext cx="2003118" cy="735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8768" y="2409"/>
        <a:ext cx="2003118" cy="735432"/>
      </dsp:txXfrm>
    </dsp:sp>
    <dsp:sp modelId="{5A164562-B0D8-419C-8708-92B853F8FA7E}">
      <dsp:nvSpPr>
        <dsp:cNvPr id="0" name=""/>
        <dsp:cNvSpPr/>
      </dsp:nvSpPr>
      <dsp:spPr>
        <a:xfrm>
          <a:off x="1498676" y="3110884"/>
          <a:ext cx="1883302" cy="587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8676" y="3110884"/>
        <a:ext cx="1883302" cy="587717"/>
      </dsp:txXfrm>
    </dsp:sp>
    <dsp:sp modelId="{9F102510-E52A-4A25-AFBB-297C8DE1CD64}">
      <dsp:nvSpPr>
        <dsp:cNvPr id="0" name=""/>
        <dsp:cNvSpPr/>
      </dsp:nvSpPr>
      <dsp:spPr>
        <a:xfrm>
          <a:off x="1498676" y="3996687"/>
          <a:ext cx="1883302" cy="932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/>
          </a:r>
          <a:br>
            <a:rPr lang="es-MX" sz="1200" b="0" i="0" u="none" kern="1200" dirty="0" smtClean="0"/>
          </a:br>
          <a:r>
            <a:rPr lang="es-ES" sz="1200" b="0" i="0" u="none" kern="1200" dirty="0" smtClean="0"/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498676" y="3996687"/>
        <a:ext cx="1883302" cy="932282"/>
      </dsp:txXfrm>
    </dsp:sp>
    <dsp:sp modelId="{D626C255-1536-4EB0-A4A3-D107C591C8D4}">
      <dsp:nvSpPr>
        <dsp:cNvPr id="0" name=""/>
        <dsp:cNvSpPr/>
      </dsp:nvSpPr>
      <dsp:spPr>
        <a:xfrm>
          <a:off x="506265" y="1035928"/>
          <a:ext cx="1785019" cy="739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6265" y="1035928"/>
        <a:ext cx="1785019" cy="739393"/>
      </dsp:txXfrm>
    </dsp:sp>
    <dsp:sp modelId="{C58D231B-CCB9-4256-BDA6-97280EE9438D}">
      <dsp:nvSpPr>
        <dsp:cNvPr id="0" name=""/>
        <dsp:cNvSpPr/>
      </dsp:nvSpPr>
      <dsp:spPr>
        <a:xfrm>
          <a:off x="2589370" y="1035928"/>
          <a:ext cx="1785019" cy="739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370" y="1035928"/>
        <a:ext cx="1785019" cy="739393"/>
      </dsp:txXfrm>
    </dsp:sp>
    <dsp:sp modelId="{A3397913-9049-41EA-B6CD-CBAD9CBC9243}">
      <dsp:nvSpPr>
        <dsp:cNvPr id="0" name=""/>
        <dsp:cNvSpPr/>
      </dsp:nvSpPr>
      <dsp:spPr>
        <a:xfrm>
          <a:off x="506265" y="2073406"/>
          <a:ext cx="1785019" cy="739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Jurídicos(as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06265" y="2073406"/>
        <a:ext cx="1785019" cy="73939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98FA8-9484-4E58-8F56-3C19EED54E26}">
      <dsp:nvSpPr>
        <dsp:cNvPr id="0" name=""/>
        <dsp:cNvSpPr/>
      </dsp:nvSpPr>
      <dsp:spPr>
        <a:xfrm>
          <a:off x="3922519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2966045" y="287878"/>
              </a:lnTo>
              <a:lnTo>
                <a:pt x="2966045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988681" y="287878"/>
              </a:lnTo>
              <a:lnTo>
                <a:pt x="988681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933837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988681" y="0"/>
              </a:moveTo>
              <a:lnTo>
                <a:pt x="988681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56474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2966045" y="0"/>
              </a:moveTo>
              <a:lnTo>
                <a:pt x="2966045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55323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5323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2132686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2686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4110050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10050" y="3876376"/>
        <a:ext cx="1602301" cy="885754"/>
      </dsp:txXfrm>
    </dsp:sp>
    <dsp:sp modelId="{20D61BB4-DBB8-4164-8DC5-4608F7A03ECA}">
      <dsp:nvSpPr>
        <dsp:cNvPr id="0" name=""/>
        <dsp:cNvSpPr/>
      </dsp:nvSpPr>
      <dsp:spPr>
        <a:xfrm>
          <a:off x="6087414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Criminólogo(a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6087414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23937"/>
          <a:ext cx="245532" cy="211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233"/>
              </a:lnTo>
              <a:lnTo>
                <a:pt x="245532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  <dsp:sp modelId="{C1A81F75-AC3A-4094-8C94-6A09BCF5B55C}">
      <dsp:nvSpPr>
        <dsp:cNvPr id="0" name=""/>
        <dsp:cNvSpPr/>
      </dsp:nvSpPr>
      <dsp:spPr>
        <a:xfrm>
          <a:off x="3219087" y="2789722"/>
          <a:ext cx="1800004" cy="9048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Observatorio</a:t>
          </a:r>
        </a:p>
      </dsp:txBody>
      <dsp:txXfrm>
        <a:off x="3219087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 smtClean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D2CA-4E55-4498-84E3-8B0F87840495}">
      <dsp:nvSpPr>
        <dsp:cNvPr id="0" name=""/>
        <dsp:cNvSpPr/>
      </dsp:nvSpPr>
      <dsp:spPr>
        <a:xfrm>
          <a:off x="3802384" y="1914386"/>
          <a:ext cx="296481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2964814" y="238302"/>
              </a:lnTo>
              <a:lnTo>
                <a:pt x="296481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802384" y="1914386"/>
          <a:ext cx="1015794" cy="40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02"/>
              </a:lnTo>
              <a:lnTo>
                <a:pt x="1015794" y="238302"/>
              </a:lnTo>
              <a:lnTo>
                <a:pt x="1015794" y="407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825597" y="1914386"/>
          <a:ext cx="976786" cy="406803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238045"/>
              </a:lnTo>
              <a:lnTo>
                <a:pt x="0" y="238045"/>
              </a:lnTo>
              <a:lnTo>
                <a:pt x="0" y="4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821465" y="1914386"/>
          <a:ext cx="2980918" cy="406328"/>
        </a:xfrm>
        <a:custGeom>
          <a:avLst/>
          <a:gdLst/>
          <a:ahLst/>
          <a:cxnLst/>
          <a:rect l="0" t="0" r="0" b="0"/>
          <a:pathLst>
            <a:path>
              <a:moveTo>
                <a:pt x="2980918" y="0"/>
              </a:moveTo>
              <a:lnTo>
                <a:pt x="2980918" y="237570"/>
              </a:lnTo>
              <a:lnTo>
                <a:pt x="0" y="237570"/>
              </a:lnTo>
              <a:lnTo>
                <a:pt x="0" y="406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629460" y="741462"/>
          <a:ext cx="2345847" cy="11729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2629460" y="741462"/>
        <a:ext cx="2345847" cy="1172923"/>
      </dsp:txXfrm>
    </dsp:sp>
    <dsp:sp modelId="{F21E685F-6405-4BF2-871E-BED3C36234CE}">
      <dsp:nvSpPr>
        <dsp:cNvPr id="0" name=""/>
        <dsp:cNvSpPr/>
      </dsp:nvSpPr>
      <dsp:spPr>
        <a:xfrm>
          <a:off x="0" y="2320715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0" y="2320715"/>
        <a:ext cx="1642930" cy="922591"/>
      </dsp:txXfrm>
    </dsp:sp>
    <dsp:sp modelId="{7C576A7F-97E5-41B2-A453-F3F548F4D3EA}">
      <dsp:nvSpPr>
        <dsp:cNvPr id="0" name=""/>
        <dsp:cNvSpPr/>
      </dsp:nvSpPr>
      <dsp:spPr>
        <a:xfrm>
          <a:off x="2004131" y="2321189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004131" y="2321189"/>
        <a:ext cx="1642930" cy="922591"/>
      </dsp:txXfrm>
    </dsp:sp>
    <dsp:sp modelId="{8D82B08E-BDF6-4FA8-BD59-87DE0C0F4070}">
      <dsp:nvSpPr>
        <dsp:cNvPr id="0" name=""/>
        <dsp:cNvSpPr/>
      </dsp:nvSpPr>
      <dsp:spPr>
        <a:xfrm>
          <a:off x="3996712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3996712" y="2321446"/>
        <a:ext cx="1642930" cy="922591"/>
      </dsp:txXfrm>
    </dsp:sp>
    <dsp:sp modelId="{8FC6037D-8355-412F-AA86-4F80308E1326}">
      <dsp:nvSpPr>
        <dsp:cNvPr id="0" name=""/>
        <dsp:cNvSpPr/>
      </dsp:nvSpPr>
      <dsp:spPr>
        <a:xfrm>
          <a:off x="5945733" y="2321446"/>
          <a:ext cx="1642930" cy="922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MX" altLang="es-MX" sz="1200" kern="1200" dirty="0"/>
        </a:p>
      </dsp:txBody>
      <dsp:txXfrm>
        <a:off x="5945733" y="2321446"/>
        <a:ext cx="1642930" cy="92259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200" y="1668669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6132" y="0"/>
              </a:moveTo>
              <a:lnTo>
                <a:pt x="46132" y="351182"/>
              </a:lnTo>
              <a:lnTo>
                <a:pt x="45720" y="351182"/>
              </a:ln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588671"/>
          <a:ext cx="2024667" cy="1079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588671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93925" y="2313740"/>
          <a:ext cx="1835991" cy="936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Sistemas, </a:t>
          </a:r>
          <a:br>
            <a:rPr lang="es-ES" sz="1200" kern="1200" dirty="0" smtClean="0"/>
          </a:br>
          <a:r>
            <a:rPr lang="es-ES" sz="1200" kern="1200" dirty="0" smtClean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3925" y="2313740"/>
        <a:ext cx="1835991" cy="93600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4473886" y="778077"/>
          <a:ext cx="2186657" cy="54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0"/>
              </a:lnTo>
              <a:lnTo>
                <a:pt x="2186657" y="274050"/>
              </a:lnTo>
              <a:lnTo>
                <a:pt x="2186657" y="547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2679031" y="2101510"/>
          <a:ext cx="1293341" cy="546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05"/>
              </a:lnTo>
              <a:lnTo>
                <a:pt x="1293341" y="273205"/>
              </a:lnTo>
              <a:lnTo>
                <a:pt x="1293341" y="5464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449282" y="2101510"/>
          <a:ext cx="1229749" cy="546410"/>
        </a:xfrm>
        <a:custGeom>
          <a:avLst/>
          <a:gdLst/>
          <a:ahLst/>
          <a:cxnLst/>
          <a:rect l="0" t="0" r="0" b="0"/>
          <a:pathLst>
            <a:path>
              <a:moveTo>
                <a:pt x="1229749" y="0"/>
              </a:moveTo>
              <a:lnTo>
                <a:pt x="1229749" y="273205"/>
              </a:lnTo>
              <a:lnTo>
                <a:pt x="0" y="273205"/>
              </a:lnTo>
              <a:lnTo>
                <a:pt x="0" y="5464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2679031" y="778077"/>
          <a:ext cx="1794855" cy="547256"/>
        </a:xfrm>
        <a:custGeom>
          <a:avLst/>
          <a:gdLst/>
          <a:ahLst/>
          <a:cxnLst/>
          <a:rect l="0" t="0" r="0" b="0"/>
          <a:pathLst>
            <a:path>
              <a:moveTo>
                <a:pt x="1794855" y="0"/>
              </a:moveTo>
              <a:lnTo>
                <a:pt x="1794855" y="274050"/>
              </a:lnTo>
              <a:lnTo>
                <a:pt x="0" y="274050"/>
              </a:lnTo>
              <a:lnTo>
                <a:pt x="0" y="547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8070" y="1901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258070" y="1901"/>
        <a:ext cx="2431631" cy="776176"/>
      </dsp:txXfrm>
    </dsp:sp>
    <dsp:sp modelId="{A72CDAEB-77F3-4602-8D7C-ED4C7274390F}">
      <dsp:nvSpPr>
        <dsp:cNvPr id="0" name=""/>
        <dsp:cNvSpPr/>
      </dsp:nvSpPr>
      <dsp:spPr>
        <a:xfrm>
          <a:off x="1463215" y="1325333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Supervisores(as) </a:t>
          </a:r>
          <a:r>
            <a:rPr lang="es-MX" altLang="es-MX" sz="1200" b="0" i="0" u="none" kern="1200" dirty="0"/>
            <a:t>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1463215" y="1325333"/>
        <a:ext cx="2431631" cy="776176"/>
      </dsp:txXfrm>
    </dsp:sp>
    <dsp:sp modelId="{60750280-7CFD-4D48-9D97-E0748C8B3E5F}">
      <dsp:nvSpPr>
        <dsp:cNvPr id="0" name=""/>
        <dsp:cNvSpPr/>
      </dsp:nvSpPr>
      <dsp:spPr>
        <a:xfrm>
          <a:off x="29772" y="2647921"/>
          <a:ext cx="2839019" cy="2378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br>
            <a:rPr lang="es-MX" altLang="es-MX" sz="1200" b="0" i="0" u="none" kern="1200" dirty="0" smtClean="0"/>
          </a:br>
          <a:endParaRPr lang="es-ES" sz="1200" b="1" i="0" u="none" kern="1200" dirty="0"/>
        </a:p>
      </dsp:txBody>
      <dsp:txXfrm>
        <a:off x="29772" y="2647921"/>
        <a:ext cx="2839019" cy="2378812"/>
      </dsp:txXfrm>
    </dsp:sp>
    <dsp:sp modelId="{8AE61066-8812-4B58-9DFD-B1E0FFCABBFC}">
      <dsp:nvSpPr>
        <dsp:cNvPr id="0" name=""/>
        <dsp:cNvSpPr/>
      </dsp:nvSpPr>
      <dsp:spPr>
        <a:xfrm>
          <a:off x="3092664" y="2647921"/>
          <a:ext cx="1759416" cy="9365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3092664" y="2647921"/>
        <a:ext cx="1759416" cy="936560"/>
      </dsp:txXfrm>
    </dsp:sp>
    <dsp:sp modelId="{C483119D-4248-4FB6-A51A-FF463787E698}">
      <dsp:nvSpPr>
        <dsp:cNvPr id="0" name=""/>
        <dsp:cNvSpPr/>
      </dsp:nvSpPr>
      <dsp:spPr>
        <a:xfrm>
          <a:off x="5444728" y="1325333"/>
          <a:ext cx="2431631" cy="7761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444728" y="1325333"/>
        <a:ext cx="2431631" cy="77617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126913" y="3224902"/>
          <a:ext cx="91440" cy="276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126913" y="2294913"/>
          <a:ext cx="91440" cy="313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18"/>
              </a:lnTo>
              <a:lnTo>
                <a:pt x="1962583" y="243518"/>
              </a:lnTo>
              <a:lnTo>
                <a:pt x="1962583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201745" y="3227362"/>
          <a:ext cx="91440" cy="273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201745" y="2294913"/>
          <a:ext cx="91440" cy="315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247465" y="1243763"/>
          <a:ext cx="1962583" cy="446145"/>
        </a:xfrm>
        <a:custGeom>
          <a:avLst/>
          <a:gdLst/>
          <a:ahLst/>
          <a:cxnLst/>
          <a:rect l="0" t="0" r="0" b="0"/>
          <a:pathLst>
            <a:path>
              <a:moveTo>
                <a:pt x="1962583" y="0"/>
              </a:moveTo>
              <a:lnTo>
                <a:pt x="1962583" y="243518"/>
              </a:lnTo>
              <a:lnTo>
                <a:pt x="0" y="243518"/>
              </a:lnTo>
              <a:lnTo>
                <a:pt x="0" y="4461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2078" y="181816"/>
          <a:ext cx="2835942" cy="10619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792078" y="181816"/>
        <a:ext cx="2835942" cy="1061946"/>
      </dsp:txXfrm>
    </dsp:sp>
    <dsp:sp modelId="{19FBE8A8-D4BA-45D1-97CD-FF1210CD856F}">
      <dsp:nvSpPr>
        <dsp:cNvPr id="0" name=""/>
        <dsp:cNvSpPr/>
      </dsp:nvSpPr>
      <dsp:spPr>
        <a:xfrm>
          <a:off x="734964" y="1689908"/>
          <a:ext cx="3025003" cy="605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734964" y="1689908"/>
        <a:ext cx="3025003" cy="605004"/>
      </dsp:txXfrm>
    </dsp:sp>
    <dsp:sp modelId="{A72CDAEB-77F3-4602-8D7C-ED4C7274390F}">
      <dsp:nvSpPr>
        <dsp:cNvPr id="0" name=""/>
        <dsp:cNvSpPr/>
      </dsp:nvSpPr>
      <dsp:spPr>
        <a:xfrm>
          <a:off x="734964" y="2610431"/>
          <a:ext cx="3025003" cy="6169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734964" y="2610431"/>
        <a:ext cx="3025003" cy="616930"/>
      </dsp:txXfrm>
    </dsp:sp>
    <dsp:sp modelId="{A59235C8-787C-4155-AEED-313AE3F5C81E}">
      <dsp:nvSpPr>
        <dsp:cNvPr id="0" name=""/>
        <dsp:cNvSpPr/>
      </dsp:nvSpPr>
      <dsp:spPr>
        <a:xfrm>
          <a:off x="487509" y="3501294"/>
          <a:ext cx="3519913" cy="1890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87509" y="3501294"/>
        <a:ext cx="3519913" cy="1890631"/>
      </dsp:txXfrm>
    </dsp:sp>
    <dsp:sp modelId="{D6F7B946-2129-46BC-9DD8-0B196EDE54F1}">
      <dsp:nvSpPr>
        <dsp:cNvPr id="0" name=""/>
        <dsp:cNvSpPr/>
      </dsp:nvSpPr>
      <dsp:spPr>
        <a:xfrm>
          <a:off x="4660131" y="1689908"/>
          <a:ext cx="3025003" cy="605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1689908"/>
        <a:ext cx="3025003" cy="605004"/>
      </dsp:txXfrm>
    </dsp:sp>
    <dsp:sp modelId="{2E14FAB5-3778-4E3A-BD6A-455D8E7CCED0}">
      <dsp:nvSpPr>
        <dsp:cNvPr id="0" name=""/>
        <dsp:cNvSpPr/>
      </dsp:nvSpPr>
      <dsp:spPr>
        <a:xfrm>
          <a:off x="4660131" y="2607971"/>
          <a:ext cx="3025003" cy="6169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4660131" y="2607971"/>
        <a:ext cx="3025003" cy="616930"/>
      </dsp:txXfrm>
    </dsp:sp>
    <dsp:sp modelId="{248D610E-5572-4FC7-B989-4A9937C20A80}">
      <dsp:nvSpPr>
        <dsp:cNvPr id="0" name=""/>
        <dsp:cNvSpPr/>
      </dsp:nvSpPr>
      <dsp:spPr>
        <a:xfrm>
          <a:off x="4412676" y="3501294"/>
          <a:ext cx="3519913" cy="18906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4412676" y="3501294"/>
        <a:ext cx="3519913" cy="189063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04D8-250D-4FDF-98BD-EA912B304081}">
      <dsp:nvSpPr>
        <dsp:cNvPr id="0" name=""/>
        <dsp:cNvSpPr/>
      </dsp:nvSpPr>
      <dsp:spPr>
        <a:xfrm>
          <a:off x="3595376" y="1397960"/>
          <a:ext cx="282310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2823101" y="447054"/>
              </a:lnTo>
              <a:lnTo>
                <a:pt x="282310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491FC-4AAE-415D-8BC1-59BDE3F41EA7}">
      <dsp:nvSpPr>
        <dsp:cNvPr id="0" name=""/>
        <dsp:cNvSpPr/>
      </dsp:nvSpPr>
      <dsp:spPr>
        <a:xfrm>
          <a:off x="3595376" y="1397960"/>
          <a:ext cx="939281" cy="61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54"/>
              </a:lnTo>
              <a:lnTo>
                <a:pt x="939281" y="447054"/>
              </a:lnTo>
              <a:lnTo>
                <a:pt x="939281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2634691" y="1397960"/>
          <a:ext cx="960685" cy="614272"/>
        </a:xfrm>
        <a:custGeom>
          <a:avLst/>
          <a:gdLst/>
          <a:ahLst/>
          <a:cxnLst/>
          <a:rect l="0" t="0" r="0" b="0"/>
          <a:pathLst>
            <a:path>
              <a:moveTo>
                <a:pt x="960685" y="0"/>
              </a:moveTo>
              <a:lnTo>
                <a:pt x="960685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778200" y="1397960"/>
          <a:ext cx="2817176" cy="614272"/>
        </a:xfrm>
        <a:custGeom>
          <a:avLst/>
          <a:gdLst/>
          <a:ahLst/>
          <a:cxnLst/>
          <a:rect l="0" t="0" r="0" b="0"/>
          <a:pathLst>
            <a:path>
              <a:moveTo>
                <a:pt x="2817176" y="0"/>
              </a:moveTo>
              <a:lnTo>
                <a:pt x="2817176" y="447054"/>
              </a:lnTo>
              <a:lnTo>
                <a:pt x="0" y="447054"/>
              </a:lnTo>
              <a:lnTo>
                <a:pt x="0" y="614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562460" y="460111"/>
          <a:ext cx="2065832" cy="9378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562460" y="460111"/>
        <a:ext cx="2065832" cy="937848"/>
      </dsp:txXfrm>
    </dsp:sp>
    <dsp:sp modelId="{F6BBEC83-E208-4CDC-AF15-4EEBE065CBE1}">
      <dsp:nvSpPr>
        <dsp:cNvPr id="0" name=""/>
        <dsp:cNvSpPr/>
      </dsp:nvSpPr>
      <dsp:spPr>
        <a:xfrm>
          <a:off x="3509" y="2012232"/>
          <a:ext cx="1549382" cy="7850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509" y="2012232"/>
        <a:ext cx="1549382" cy="785098"/>
      </dsp:txXfrm>
    </dsp:sp>
    <dsp:sp modelId="{62F575BD-4ABE-4050-8344-31020A431BE9}">
      <dsp:nvSpPr>
        <dsp:cNvPr id="0" name=""/>
        <dsp:cNvSpPr/>
      </dsp:nvSpPr>
      <dsp:spPr>
        <a:xfrm>
          <a:off x="1859999" y="2012232"/>
          <a:ext cx="1549382" cy="771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59999" y="2012232"/>
        <a:ext cx="1549382" cy="771219"/>
      </dsp:txXfrm>
    </dsp:sp>
    <dsp:sp modelId="{E10B3C36-FFD8-4C4B-B9C0-EE22F547BDBD}">
      <dsp:nvSpPr>
        <dsp:cNvPr id="0" name=""/>
        <dsp:cNvSpPr/>
      </dsp:nvSpPr>
      <dsp:spPr>
        <a:xfrm>
          <a:off x="3759967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759967" y="2012232"/>
        <a:ext cx="1549382" cy="753327"/>
      </dsp:txXfrm>
    </dsp:sp>
    <dsp:sp modelId="{72EF0FA2-707D-4E02-AE13-A46BA56EA465}">
      <dsp:nvSpPr>
        <dsp:cNvPr id="0" name=""/>
        <dsp:cNvSpPr/>
      </dsp:nvSpPr>
      <dsp:spPr>
        <a:xfrm>
          <a:off x="5643786" y="2012232"/>
          <a:ext cx="1549382" cy="7533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5643786" y="2012232"/>
        <a:ext cx="1549382" cy="75332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98489" y="869955"/>
          <a:ext cx="163325" cy="1929755"/>
        </a:xfrm>
        <a:custGeom>
          <a:avLst/>
          <a:gdLst/>
          <a:ahLst/>
          <a:cxnLst/>
          <a:rect l="0" t="0" r="0" b="0"/>
          <a:pathLst>
            <a:path>
              <a:moveTo>
                <a:pt x="163325" y="0"/>
              </a:moveTo>
              <a:lnTo>
                <a:pt x="163325" y="1929755"/>
              </a:lnTo>
              <a:lnTo>
                <a:pt x="0" y="1929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69955"/>
          <a:ext cx="201239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201239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2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437"/>
              </a:lnTo>
              <a:lnTo>
                <a:pt x="2100589" y="2647437"/>
              </a:lnTo>
              <a:lnTo>
                <a:pt x="2100589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29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29719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7437"/>
              </a:lnTo>
              <a:lnTo>
                <a:pt x="0" y="2647437"/>
              </a:lnTo>
              <a:lnTo>
                <a:pt x="0" y="28297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699675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393802" y="3699675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699675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94391" y="3699675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278840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3463054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br>
            <a:rPr lang="es-MX" sz="1200" kern="1200" dirty="0" smtClean="0">
              <a:latin typeface="+mn-lt"/>
            </a:rPr>
          </a:br>
          <a:r>
            <a:rPr lang="es-MX" sz="1200" b="0" i="0" u="none" kern="1200" dirty="0" smtClean="0">
              <a:latin typeface="+mn-lt"/>
            </a:rPr>
            <a:t>Auxiliar </a:t>
          </a:r>
          <a:r>
            <a:rPr lang="es-MX" sz="1200" b="0" i="0" u="none" kern="1200" dirty="0" smtClean="0">
              <a:latin typeface="+mn-lt"/>
            </a:rPr>
            <a:t>Administrativo(a)</a:t>
          </a:r>
          <a:br>
            <a:rPr lang="es-MX" sz="1200" b="0" i="0" u="none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63054" y="1296479"/>
        <a:ext cx="1801489" cy="804925"/>
      </dsp:txXfrm>
    </dsp:sp>
    <dsp:sp modelId="{F1F321D4-118D-4584-AEDB-4CB143227D3B}">
      <dsp:nvSpPr>
        <dsp:cNvPr id="0" name=""/>
        <dsp:cNvSpPr/>
      </dsp:nvSpPr>
      <dsp:spPr>
        <a:xfrm>
          <a:off x="1296999" y="239724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96999" y="2397249"/>
        <a:ext cx="1801489" cy="80492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Criminólogo(a)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Recursos Federales</a:t>
          </a:r>
          <a:endParaRPr lang="es-MX" altLang="es-MX" sz="1200" kern="1200" dirty="0">
            <a:latin typeface="+mn-lt"/>
          </a:endParaRP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</a:t>
          </a:r>
          <a:r>
            <a:rPr lang="es-ES" sz="1200" kern="1200" dirty="0">
              <a:latin typeface="+mn-lt"/>
            </a:rPr>
            <a:t>de Cocina</a:t>
          </a:r>
        </a:p>
      </dsp:txBody>
      <dsp:txXfrm>
        <a:off x="2161545" y="2659316"/>
        <a:ext cx="1997023" cy="85057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272483" y="3033572"/>
          <a:ext cx="1250968" cy="80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523"/>
              </a:lnTo>
              <a:lnTo>
                <a:pt x="1250968" y="511523"/>
              </a:lnTo>
              <a:lnTo>
                <a:pt x="1250968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00550" y="3033572"/>
          <a:ext cx="1271932" cy="801166"/>
        </a:xfrm>
        <a:custGeom>
          <a:avLst/>
          <a:gdLst/>
          <a:ahLst/>
          <a:cxnLst/>
          <a:rect l="0" t="0" r="0" b="0"/>
          <a:pathLst>
            <a:path>
              <a:moveTo>
                <a:pt x="1271932" y="0"/>
              </a:moveTo>
              <a:lnTo>
                <a:pt x="1271932" y="511523"/>
              </a:lnTo>
              <a:lnTo>
                <a:pt x="0" y="511523"/>
              </a:lnTo>
              <a:lnTo>
                <a:pt x="0" y="8011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3452" y="1484271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012"/>
              </a:lnTo>
              <a:lnTo>
                <a:pt x="49030" y="205012"/>
              </a:lnTo>
              <a:lnTo>
                <a:pt x="49030" y="494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061430" y="327561"/>
          <a:ext cx="2415484" cy="115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 smtClean="0">
            <a:latin typeface="+mn-lt"/>
          </a:endParaRPr>
        </a:p>
      </dsp:txBody>
      <dsp:txXfrm>
        <a:off x="1061430" y="327561"/>
        <a:ext cx="2415484" cy="1156709"/>
      </dsp:txXfrm>
    </dsp:sp>
    <dsp:sp modelId="{394F460E-1115-4261-BACC-6401565DD2C1}">
      <dsp:nvSpPr>
        <dsp:cNvPr id="0" name=""/>
        <dsp:cNvSpPr/>
      </dsp:nvSpPr>
      <dsp:spPr>
        <a:xfrm>
          <a:off x="1217837" y="1978926"/>
          <a:ext cx="2109290" cy="105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 smtClean="0">
            <a:latin typeface="+mn-lt"/>
          </a:endParaRPr>
        </a:p>
      </dsp:txBody>
      <dsp:txXfrm>
        <a:off x="1217837" y="1978926"/>
        <a:ext cx="2109290" cy="1054645"/>
      </dsp:txXfrm>
    </dsp:sp>
    <dsp:sp modelId="{4D52F204-F63C-4BDC-965B-CE1874CCC3DB}">
      <dsp:nvSpPr>
        <dsp:cNvPr id="0" name=""/>
        <dsp:cNvSpPr/>
      </dsp:nvSpPr>
      <dsp:spPr>
        <a:xfrm>
          <a:off x="19750" y="3834738"/>
          <a:ext cx="1961600" cy="96684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br>
            <a:rPr lang="es-ES" sz="1200" kern="1200" dirty="0" smtClean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9750" y="3834738"/>
        <a:ext cx="1961600" cy="966842"/>
      </dsp:txXfrm>
    </dsp:sp>
    <dsp:sp modelId="{A0A85CC1-FFDD-469A-9720-F452E4CFD5BC}">
      <dsp:nvSpPr>
        <dsp:cNvPr id="0" name=""/>
        <dsp:cNvSpPr/>
      </dsp:nvSpPr>
      <dsp:spPr>
        <a:xfrm>
          <a:off x="2542650" y="3834738"/>
          <a:ext cx="1961600" cy="966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Fisioterapeuta</a:t>
          </a: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542650" y="3834738"/>
        <a:ext cx="1961600" cy="96684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Cocina</a:t>
          </a:r>
          <a:br>
            <a:rPr lang="es-ES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 smtClean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2119626" y="1664013"/>
          <a:ext cx="91440" cy="76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74553" y="1639"/>
          <a:ext cx="3381585" cy="1662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474553" y="1639"/>
        <a:ext cx="3381585" cy="1662373"/>
      </dsp:txXfrm>
    </dsp:sp>
    <dsp:sp modelId="{19FBE8A8-D4BA-45D1-97CD-FF1210CD856F}">
      <dsp:nvSpPr>
        <dsp:cNvPr id="0" name=""/>
        <dsp:cNvSpPr/>
      </dsp:nvSpPr>
      <dsp:spPr>
        <a:xfrm>
          <a:off x="731667" y="2426695"/>
          <a:ext cx="2867356" cy="1379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731667" y="2426695"/>
        <a:ext cx="2867356" cy="137958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6DD4-D442-416E-919A-D739B4E0893E}">
      <dsp:nvSpPr>
        <dsp:cNvPr id="0" name=""/>
        <dsp:cNvSpPr/>
      </dsp:nvSpPr>
      <dsp:spPr>
        <a:xfrm>
          <a:off x="3806073" y="956046"/>
          <a:ext cx="363957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63957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  <dsp:sp modelId="{EDB0EAC3-9540-4072-ADBF-DBFD45BCD5CE}">
      <dsp:nvSpPr>
        <dsp:cNvPr id="0" name=""/>
        <dsp:cNvSpPr/>
      </dsp:nvSpPr>
      <dsp:spPr>
        <a:xfrm>
          <a:off x="4170030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Representante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4170030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66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66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ES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18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606037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53005413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95055142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4064484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3280265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9566730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635783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8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2933067"/>
              </p:ext>
            </p:extLst>
          </p:nvPr>
        </p:nvGraphicFramePr>
        <p:xfrm>
          <a:off x="137405" y="1452786"/>
          <a:ext cx="889549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6875853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960631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5308104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2772453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6977168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</a:t>
            </a:r>
            <a:r>
              <a:rPr lang="es-ES_tradnl" sz="2400" dirty="0">
                <a:solidFill>
                  <a:schemeClr val="tx1"/>
                </a:solidFill>
              </a:rPr>
              <a:t>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1764530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1554799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8205790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3389158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1091714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5326111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1847661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6802014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2582431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0792840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2508445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011338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0003940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5226820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</a:t>
            </a:r>
            <a:r>
              <a:rPr lang="es-ES_tradnl" sz="2800" kern="1200" dirty="0" smtClean="0">
                <a:solidFill>
                  <a:prstClr val="black"/>
                </a:solidFill>
              </a:rPr>
              <a:t>Prevención </a:t>
            </a:r>
            <a:r>
              <a:rPr lang="es-ES_tradnl" sz="2800" kern="1200" dirty="0">
                <a:solidFill>
                  <a:prstClr val="black"/>
                </a:solidFill>
              </a:rPr>
              <a:t>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5721412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66013567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461106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9072482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0084223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2286837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5043959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5082126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1471656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6784109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06911774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70479366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</a:t>
            </a:r>
            <a:r>
              <a:rPr lang="es-ES_tradnl" sz="3200" kern="1200" dirty="0" smtClean="0">
                <a:solidFill>
                  <a:prstClr val="black"/>
                </a:solidFill>
              </a:rPr>
              <a:t>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4309207"/>
              </p:ext>
            </p:extLst>
          </p:nvPr>
        </p:nvGraphicFramePr>
        <p:xfrm>
          <a:off x="726394" y="1954244"/>
          <a:ext cx="7588664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altLang="es-MX" sz="2400" dirty="0">
                <a:solidFill>
                  <a:schemeClr val="tx1"/>
                </a:solidFill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6662537"/>
              </p:ext>
            </p:extLst>
          </p:nvPr>
        </p:nvGraphicFramePr>
        <p:xfrm>
          <a:off x="3559240" y="2180708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3122880"/>
              </p:ext>
            </p:extLst>
          </p:nvPr>
        </p:nvGraphicFramePr>
        <p:xfrm>
          <a:off x="564022" y="1704606"/>
          <a:ext cx="8058685" cy="502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56945318"/>
              </p:ext>
            </p:extLst>
          </p:nvPr>
        </p:nvGraphicFramePr>
        <p:xfrm>
          <a:off x="400050" y="136658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9238806"/>
              </p:ext>
            </p:extLst>
          </p:nvPr>
        </p:nvGraphicFramePr>
        <p:xfrm>
          <a:off x="2134292" y="1607230"/>
          <a:ext cx="4880655" cy="493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5058232"/>
              </p:ext>
            </p:extLst>
          </p:nvPr>
        </p:nvGraphicFramePr>
        <p:xfrm>
          <a:off x="1098654" y="2547902"/>
          <a:ext cx="7207858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0911000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565586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061747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2374242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1135094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5470337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2500712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09012669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44751069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41165839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50758432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7847447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774413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749284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67817811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77419329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23726049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6391617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9986688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</a:t>
            </a:r>
            <a:r>
              <a:rPr lang="es-MX" sz="2400" dirty="0">
                <a:solidFill>
                  <a:schemeClr val="tx1"/>
                </a:solidFill>
              </a:rPr>
              <a:t>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8605218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7406342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578923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6666931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4004874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5311826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76006993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6545237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452770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834217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5674723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55587196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5649529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30062</TotalTime>
  <Words>2600</Words>
  <Application>Microsoft Office PowerPoint</Application>
  <PresentationFormat>Presentación en pantalla (4:3)</PresentationFormat>
  <Paragraphs>681</Paragraphs>
  <Slides>96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96</vt:i4>
      </vt:variant>
    </vt:vector>
  </HeadingPairs>
  <TitlesOfParts>
    <vt:vector size="104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1567</cp:revision>
  <cp:lastPrinted>2021-12-15T15:18:52Z</cp:lastPrinted>
  <dcterms:created xsi:type="dcterms:W3CDTF">2015-12-30T00:24:58Z</dcterms:created>
  <dcterms:modified xsi:type="dcterms:W3CDTF">2023-11-07T17:27:36Z</dcterms:modified>
</cp:coreProperties>
</file>