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1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2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3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4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6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7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8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7"/>
  </p:notesMasterIdLst>
  <p:handoutMasterIdLst>
    <p:handoutMasterId r:id="rId98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9" r:id="rId14"/>
    <p:sldId id="481" r:id="rId15"/>
    <p:sldId id="422" r:id="rId16"/>
    <p:sldId id="424" r:id="rId17"/>
    <p:sldId id="489" r:id="rId18"/>
    <p:sldId id="491" r:id="rId19"/>
    <p:sldId id="493" r:id="rId20"/>
    <p:sldId id="432" r:id="rId21"/>
    <p:sldId id="433" r:id="rId22"/>
    <p:sldId id="434" r:id="rId23"/>
    <p:sldId id="435" r:id="rId24"/>
    <p:sldId id="468" r:id="rId25"/>
    <p:sldId id="360" r:id="rId26"/>
    <p:sldId id="361" r:id="rId27"/>
    <p:sldId id="406" r:id="rId28"/>
    <p:sldId id="362" r:id="rId29"/>
    <p:sldId id="417" r:id="rId30"/>
    <p:sldId id="452" r:id="rId31"/>
    <p:sldId id="410" r:id="rId32"/>
    <p:sldId id="368" r:id="rId33"/>
    <p:sldId id="485" r:id="rId34"/>
    <p:sldId id="484" r:id="rId35"/>
    <p:sldId id="483" r:id="rId36"/>
    <p:sldId id="482" r:id="rId37"/>
    <p:sldId id="459" r:id="rId38"/>
    <p:sldId id="463" r:id="rId39"/>
    <p:sldId id="436" r:id="rId40"/>
    <p:sldId id="437" r:id="rId41"/>
    <p:sldId id="381" r:id="rId42"/>
    <p:sldId id="382" r:id="rId43"/>
    <p:sldId id="456" r:id="rId44"/>
    <p:sldId id="464" r:id="rId45"/>
    <p:sldId id="408" r:id="rId46"/>
    <p:sldId id="458" r:id="rId47"/>
    <p:sldId id="454" r:id="rId48"/>
    <p:sldId id="449" r:id="rId49"/>
    <p:sldId id="457" r:id="rId50"/>
    <p:sldId id="461" r:id="rId51"/>
    <p:sldId id="462" r:id="rId52"/>
    <p:sldId id="451" r:id="rId53"/>
    <p:sldId id="350" r:id="rId54"/>
    <p:sldId id="495" r:id="rId55"/>
    <p:sldId id="376" r:id="rId56"/>
    <p:sldId id="377" r:id="rId57"/>
    <p:sldId id="488" r:id="rId58"/>
    <p:sldId id="387" r:id="rId59"/>
    <p:sldId id="379" r:id="rId60"/>
    <p:sldId id="477" r:id="rId61"/>
    <p:sldId id="344" r:id="rId62"/>
    <p:sldId id="345" r:id="rId63"/>
    <p:sldId id="346" r:id="rId64"/>
    <p:sldId id="348" r:id="rId65"/>
    <p:sldId id="438" r:id="rId66"/>
    <p:sldId id="439" r:id="rId67"/>
    <p:sldId id="440" r:id="rId68"/>
    <p:sldId id="441" r:id="rId69"/>
    <p:sldId id="442" r:id="rId70"/>
    <p:sldId id="486" r:id="rId71"/>
    <p:sldId id="443" r:id="rId72"/>
    <p:sldId id="444" r:id="rId73"/>
    <p:sldId id="445" r:id="rId74"/>
    <p:sldId id="369" r:id="rId75"/>
    <p:sldId id="370" r:id="rId76"/>
    <p:sldId id="371" r:id="rId77"/>
    <p:sldId id="372" r:id="rId78"/>
    <p:sldId id="339" r:id="rId79"/>
    <p:sldId id="397" r:id="rId80"/>
    <p:sldId id="396" r:id="rId81"/>
    <p:sldId id="470" r:id="rId82"/>
    <p:sldId id="340" r:id="rId83"/>
    <p:sldId id="487" r:id="rId84"/>
    <p:sldId id="342" r:id="rId85"/>
    <p:sldId id="402" r:id="rId86"/>
    <p:sldId id="401" r:id="rId87"/>
    <p:sldId id="404" r:id="rId88"/>
    <p:sldId id="405" r:id="rId89"/>
    <p:sldId id="415" r:id="rId90"/>
    <p:sldId id="480" r:id="rId91"/>
    <p:sldId id="471" r:id="rId92"/>
    <p:sldId id="472" r:id="rId93"/>
    <p:sldId id="473" r:id="rId94"/>
    <p:sldId id="474" r:id="rId95"/>
    <p:sldId id="475" r:id="rId9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1476" y="120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4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4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3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7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6" destOrd="0" presId="urn:microsoft.com/office/officeart/2005/8/layout/orgChart1"/>
    <dgm:cxn modelId="{7F25E840-C66C-41FC-822F-7B351DB50192}" type="presParOf" srcId="{AA52DF43-9C27-4229-B65B-693091F35EE0}" destId="{55E8B588-63AB-4DA0-8FDA-DC0D7C7781FB}" srcOrd="7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ES" sz="1200" dirty="0" smtClean="0"/>
            <a:t>Policía </a:t>
          </a:r>
          <a:r>
            <a:rPr lang="es-ES" sz="1200" dirty="0"/>
            <a:t>1ero</a:t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50368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br>
            <a:rPr lang="es-MX" altLang="es-MX" sz="1200" dirty="0"/>
          </a:b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 3ros(as</a:t>
          </a:r>
          <a:r>
            <a:rPr lang="es-MX" sz="1200" b="0" i="0" u="none" dirty="0" smtClean="0">
              <a:solidFill>
                <a:schemeClr val="tx1"/>
              </a:solidFill>
            </a:rPr>
            <a:t>)</a:t>
          </a:r>
        </a:p>
        <a:p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154562-7C92-4AEA-A134-AC51F1F968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5EF1B679-55E7-47CF-B54B-139EF19CBD4F}" type="parTrans" cxnId="{7DEC11AB-56B9-4276-9F61-FF50DD0577D9}">
      <dgm:prSet/>
      <dgm:spPr/>
      <dgm:t>
        <a:bodyPr/>
        <a:lstStyle/>
        <a:p>
          <a:endParaRPr lang="es-ES"/>
        </a:p>
      </dgm:t>
    </dgm:pt>
    <dgm:pt modelId="{F8DE0CEF-B414-4590-A698-B56E69F71324}" type="sibTrans" cxnId="{7DEC11AB-56B9-4276-9F61-FF50DD0577D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1E16E36C-0599-4862-95E8-60D613711361}" type="pres">
      <dgm:prSet presAssocID="{5EF1B679-55E7-47CF-B54B-139EF19CBD4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7CF87E8-E39A-4B59-B945-1BEDFA2193B7}" type="pres">
      <dgm:prSet presAssocID="{3B154562-7C92-4AEA-A134-AC51F1F968BB}" presName="hierRoot3" presStyleCnt="0">
        <dgm:presLayoutVars>
          <dgm:hierBranch val="init"/>
        </dgm:presLayoutVars>
      </dgm:prSet>
      <dgm:spPr/>
    </dgm:pt>
    <dgm:pt modelId="{17258329-597C-421C-B45D-C6106D4F5DF9}" type="pres">
      <dgm:prSet presAssocID="{3B154562-7C92-4AEA-A134-AC51F1F968BB}" presName="rootComposite3" presStyleCnt="0"/>
      <dgm:spPr/>
    </dgm:pt>
    <dgm:pt modelId="{4010E63F-AABA-4B6F-B764-70627A00FFBB}" type="pres">
      <dgm:prSet presAssocID="{3B154562-7C92-4AEA-A134-AC51F1F968BB}" presName="rootText3" presStyleLbl="asst1" presStyleIdx="1" presStyleCnt="2" custScaleX="80551" custScaleY="84054" custLinFactNeighborX="-8151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CFA504-DD0C-4DA0-B05E-237BAA39724D}" type="pres">
      <dgm:prSet presAssocID="{3B154562-7C92-4AEA-A134-AC51F1F968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DBA1B3A-5219-4AEE-BBDE-7CB3F2084EFA}" type="pres">
      <dgm:prSet presAssocID="{3B154562-7C92-4AEA-A134-AC51F1F968BB}" presName="hierChild6" presStyleCnt="0"/>
      <dgm:spPr/>
    </dgm:pt>
    <dgm:pt modelId="{B7CC50EF-8BD1-4D19-9B2C-7F26AA9D9E46}" type="pres">
      <dgm:prSet presAssocID="{3B154562-7C92-4AEA-A134-AC51F1F968BB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00FF3A4-1F90-4C8C-A6D7-458ED7433495}" type="presOf" srcId="{5EF1B679-55E7-47CF-B54B-139EF19CBD4F}" destId="{1E16E36C-0599-4862-95E8-60D613711361}" srcOrd="0" destOrd="0" presId="urn:microsoft.com/office/officeart/2005/8/layout/orgChart1"/>
    <dgm:cxn modelId="{456F52AD-382F-4913-B7EE-BC1355259D03}" type="presOf" srcId="{3B154562-7C92-4AEA-A134-AC51F1F968BB}" destId="{4010E63F-AABA-4B6F-B764-70627A00FFB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C7CB002D-3393-4C16-96E1-017F02D11A30}" type="presOf" srcId="{3B154562-7C92-4AEA-A134-AC51F1F968BB}" destId="{8BCFA504-DD0C-4DA0-B05E-237BAA39724D}" srcOrd="1" destOrd="0" presId="urn:microsoft.com/office/officeart/2005/8/layout/orgChart1"/>
    <dgm:cxn modelId="{7DEC11AB-56B9-4276-9F61-FF50DD0577D9}" srcId="{9DEA55C1-E59C-4B5B-90DC-1D0B54C2B20C}" destId="{3B154562-7C92-4AEA-A134-AC51F1F968BB}" srcOrd="1" destOrd="0" parTransId="{5EF1B679-55E7-47CF-B54B-139EF19CBD4F}" sibTransId="{F8DE0CEF-B414-4590-A698-B56E69F7132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35BB4354-4850-492C-8F1A-14F40EDFF5A4}" type="presParOf" srcId="{E6CFA08A-7145-470C-A659-6A725D85622B}" destId="{1E16E36C-0599-4862-95E8-60D613711361}" srcOrd="2" destOrd="0" presId="urn:microsoft.com/office/officeart/2005/8/layout/orgChart1"/>
    <dgm:cxn modelId="{40B8018C-115D-49C0-AD9A-DBA40A9BB735}" type="presParOf" srcId="{E6CFA08A-7145-470C-A659-6A725D85622B}" destId="{B7CF87E8-E39A-4B59-B945-1BEDFA2193B7}" srcOrd="3" destOrd="0" presId="urn:microsoft.com/office/officeart/2005/8/layout/orgChart1"/>
    <dgm:cxn modelId="{B7B4A4DA-0FC8-4168-94D7-CD7E7119462F}" type="presParOf" srcId="{B7CF87E8-E39A-4B59-B945-1BEDFA2193B7}" destId="{17258329-597C-421C-B45D-C6106D4F5DF9}" srcOrd="0" destOrd="0" presId="urn:microsoft.com/office/officeart/2005/8/layout/orgChart1"/>
    <dgm:cxn modelId="{CAB2743C-C47C-4E92-9256-5C810290B8F7}" type="presParOf" srcId="{17258329-597C-421C-B45D-C6106D4F5DF9}" destId="{4010E63F-AABA-4B6F-B764-70627A00FFBB}" srcOrd="0" destOrd="0" presId="urn:microsoft.com/office/officeart/2005/8/layout/orgChart1"/>
    <dgm:cxn modelId="{78D78B8E-A539-47F8-9E03-6CC2CC9C7957}" type="presParOf" srcId="{17258329-597C-421C-B45D-C6106D4F5DF9}" destId="{8BCFA504-DD0C-4DA0-B05E-237BAA39724D}" srcOrd="1" destOrd="0" presId="urn:microsoft.com/office/officeart/2005/8/layout/orgChart1"/>
    <dgm:cxn modelId="{77A17B17-D8EC-4C68-B52D-73B097C310DC}" type="presParOf" srcId="{B7CF87E8-E39A-4B59-B945-1BEDFA2193B7}" destId="{4DBA1B3A-5219-4AEE-BBDE-7CB3F2084EFA}" srcOrd="1" destOrd="0" presId="urn:microsoft.com/office/officeart/2005/8/layout/orgChart1"/>
    <dgm:cxn modelId="{36EB597B-8946-49DD-9E10-0B0A57BFAA2A}" type="presParOf" srcId="{B7CF87E8-E39A-4B59-B945-1BEDFA2193B7}" destId="{B7CC50EF-8BD1-4D19-9B2C-7F26AA9D9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Policías 3ro(a</a:t>
          </a:r>
          <a:r>
            <a:rPr lang="es-MX" sz="1200" b="0" i="0" u="none" dirty="0" smtClean="0"/>
            <a:t>)</a:t>
          </a:r>
        </a:p>
        <a:p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Policía </a:t>
          </a:r>
          <a:r>
            <a:rPr lang="es-MX" sz="1200" b="0" i="0" u="none" dirty="0"/>
            <a:t>2do(a</a:t>
          </a:r>
          <a:r>
            <a:rPr lang="es-MX" sz="1200" b="0" i="0" u="none" dirty="0" smtClean="0"/>
            <a:t>)</a:t>
          </a:r>
        </a:p>
        <a:p>
          <a:endParaRPr lang="es-MX" sz="1200" b="0" i="0" u="none" dirty="0"/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4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5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1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Encargado(a) Área</a:t>
          </a:r>
          <a:br>
            <a:rPr lang="es-MX" altLang="es-MX" sz="1200" dirty="0"/>
          </a:b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r>
            <a:rPr lang="es-MX" altLang="es-MX" sz="1200" dirty="0" smtClean="0"/>
            <a:t>Mecánicos(as</a:t>
          </a:r>
          <a:r>
            <a:rPr lang="es-MX" altLang="es-MX" sz="1200" dirty="0"/>
            <a:t>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68459" custLinFactNeighborX="-126" custLinFactNeighborY="9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Control de 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Inspectores(as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  <a:p>
          <a:endParaRPr lang="es-MX" sz="1200" dirty="0">
            <a:latin typeface="+mn-lt"/>
          </a:endParaRP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Jefe(a)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X="-22782" custLinFactNeighborY="-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A241ED2-1223-422A-BF7B-7C8DE926A928}" type="pres">
      <dgm:prSet presAssocID="{9BBB671F-8282-4224-ABDE-51C8CD45F3C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0" presStyleCnt="1" custScaleX="85713" custScaleY="82616" custLinFactNeighborX="-22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0" presStyleCnt="1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 custLinFactNeighborX="-22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A31BD858-3472-43B7-BCC3-3A2267E31352}" srcId="{9DEA55C1-E59C-4B5B-90DC-1D0B54C2B20C}" destId="{879CDDBA-D82C-4639-8D6F-A3650C6932D1}" srcOrd="0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F6C7C1-A06B-49C1-86D4-3E4EF022DB2F}" type="presParOf" srcId="{05E8A0F8-8F4A-4D16-B455-9B21EE5D83FA}" destId="{FA241ED2-1223-422A-BF7B-7C8DE926A928}" srcOrd="0" destOrd="0" presId="urn:microsoft.com/office/officeart/2005/8/layout/orgChart1"/>
    <dgm:cxn modelId="{36E360D4-A009-4F3E-8270-0F36AF222571}" type="presParOf" srcId="{05E8A0F8-8F4A-4D16-B455-9B21EE5D83FA}" destId="{04FB1771-63C1-4BD1-B46B-A9F1DB04E920}" srcOrd="1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/>
        </a:p>
      </dgm:t>
    </dgm:pt>
    <dgm:pt modelId="{FDAA632E-07E9-498C-BD39-B5DD7159565F}">
      <dgm:prSet custT="1"/>
      <dgm:spPr/>
      <dgm:t>
        <a:bodyPr/>
        <a:lstStyle/>
        <a:p>
          <a:r>
            <a:rPr lang="es-ES" sz="1200" dirty="0"/>
            <a:t>Criminólogo(a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56014CC2-B17E-4DD4-BAA1-96EFD5C59292}" type="parTrans" cxnId="{4B531CFF-CAB2-41EE-9735-B5397611A6F3}">
      <dgm:prSet/>
      <dgm:spPr/>
      <dgm:t>
        <a:bodyPr/>
        <a:lstStyle/>
        <a:p>
          <a:endParaRPr lang="es-ES"/>
        </a:p>
      </dgm:t>
    </dgm:pt>
    <dgm:pt modelId="{58526634-9DD1-4619-8EFC-5A834739A603}" type="sibTrans" cxnId="{4B531CFF-CAB2-41EE-9735-B5397611A6F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25796" custLinFactNeighborX="1065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8921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C62CE493-D0C0-4C3C-8804-E18F1B760186}" type="pres">
      <dgm:prSet presAssocID="{56014CC2-B17E-4DD4-BAA1-96EFD5C5929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F794F38-0543-421B-8F28-3F7206F9835B}" type="pres">
      <dgm:prSet presAssocID="{FDAA632E-07E9-498C-BD39-B5DD7159565F}" presName="hierRoot2" presStyleCnt="0">
        <dgm:presLayoutVars>
          <dgm:hierBranch val="init"/>
        </dgm:presLayoutVars>
      </dgm:prSet>
      <dgm:spPr/>
    </dgm:pt>
    <dgm:pt modelId="{E38C5252-91E7-4276-AEA5-2EA791818B52}" type="pres">
      <dgm:prSet presAssocID="{FDAA632E-07E9-498C-BD39-B5DD7159565F}" presName="rootComposite" presStyleCnt="0"/>
      <dgm:spPr/>
    </dgm:pt>
    <dgm:pt modelId="{A130BB8A-E788-4365-81B7-2114EC74F6C3}" type="pres">
      <dgm:prSet presAssocID="{FDAA632E-07E9-498C-BD39-B5DD7159565F}" presName="rootText" presStyleLbl="node2" presStyleIdx="1" presStyleCnt="3" custScaleX="94145" custScaleY="98921" custLinFactNeighborX="80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5978DF-5C61-4050-95A0-49375FDF0ED3}" type="pres">
      <dgm:prSet presAssocID="{FDAA632E-07E9-498C-BD39-B5DD7159565F}" presName="rootConnector" presStyleLbl="node2" presStyleIdx="1" presStyleCnt="3"/>
      <dgm:spPr/>
      <dgm:t>
        <a:bodyPr/>
        <a:lstStyle/>
        <a:p>
          <a:endParaRPr lang="es-ES"/>
        </a:p>
      </dgm:t>
    </dgm:pt>
    <dgm:pt modelId="{5F5F7329-317D-4058-9180-823B6B313DDF}" type="pres">
      <dgm:prSet presAssocID="{FDAA632E-07E9-498C-BD39-B5DD7159565F}" presName="hierChild4" presStyleCnt="0"/>
      <dgm:spPr/>
    </dgm:pt>
    <dgm:pt modelId="{423A6586-B590-473D-903F-F52499E914CF}" type="pres">
      <dgm:prSet presAssocID="{FDAA632E-07E9-498C-BD39-B5DD7159565F}" presName="hierChild5" presStyleCnt="0"/>
      <dgm:spPr/>
    </dgm:pt>
    <dgm:pt modelId="{EC4E1969-D1A9-4304-B51F-92C3F208B33D}" type="pres">
      <dgm:prSet presAssocID="{6651A1E3-4BA3-4D8B-ADF1-29B24BFADA9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2" presStyleIdx="2" presStyleCnt="3" custScaleX="94145" custScaleY="98921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2" presStyleIdx="2" presStyleCnt="3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F212F93F-25D9-4C48-9046-D9D0E6ED7172}" type="presOf" srcId="{858F0A2D-E0EB-420F-BDE1-1E0FC662D92F}" destId="{CE48E30C-1861-4126-A2ED-5DB600A92320}" srcOrd="0" destOrd="0" presId="urn:microsoft.com/office/officeart/2005/8/layout/orgChart1"/>
    <dgm:cxn modelId="{67CC3515-3802-49AF-AC23-E57285051891}" type="presOf" srcId="{FDAA632E-07E9-498C-BD39-B5DD7159565F}" destId="{A130BB8A-E788-4365-81B7-2114EC74F6C3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CDE48F29-DB5B-44BF-B077-2F11353B474E}" srcId="{9DEA55C1-E59C-4B5B-90DC-1D0B54C2B20C}" destId="{17882CFE-47C3-4EDE-A466-1F84367D32CB}" srcOrd="3" destOrd="0" parTransId="{C62912E2-E2DA-4A90-B092-15A5DF9FA660}" sibTransId="{AC5CC510-C0BF-4476-93F1-9C8C974AD4D9}"/>
    <dgm:cxn modelId="{17082B98-AAE9-4863-9C32-F0CCB1631B6A}" type="presOf" srcId="{FDAA632E-07E9-498C-BD39-B5DD7159565F}" destId="{B05978DF-5C61-4050-95A0-49375FDF0ED3}" srcOrd="1" destOrd="0" presId="urn:microsoft.com/office/officeart/2005/8/layout/orgChart1"/>
    <dgm:cxn modelId="{4B531CFF-CAB2-41EE-9735-B5397611A6F3}" srcId="{9DEA55C1-E59C-4B5B-90DC-1D0B54C2B20C}" destId="{FDAA632E-07E9-498C-BD39-B5DD7159565F}" srcOrd="1" destOrd="0" parTransId="{56014CC2-B17E-4DD4-BAA1-96EFD5C59292}" sibTransId="{58526634-9DD1-4619-8EFC-5A834739A603}"/>
    <dgm:cxn modelId="{DDF1D601-F1EC-48C6-9BBC-2B85BAF994CA}" type="presOf" srcId="{56014CC2-B17E-4DD4-BAA1-96EFD5C59292}" destId="{C62CE493-D0C0-4C3C-8804-E18F1B76018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158A1285-A483-4A2E-AC10-D3E134AFBEE7}" srcId="{9DEA55C1-E59C-4B5B-90DC-1D0B54C2B20C}" destId="{858F0A2D-E0EB-420F-BDE1-1E0FC662D92F}" srcOrd="2" destOrd="0" parTransId="{6651A1E3-4BA3-4D8B-ADF1-29B24BFADA91}" sibTransId="{B14D4AE0-07BD-430F-9088-E81F4ABA664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9FBBD7F-A51E-4B0D-9418-D87AFEA96F60}" type="presOf" srcId="{858F0A2D-E0EB-420F-BDE1-1E0FC662D92F}" destId="{B27ED590-0000-4C58-8C35-D73FCC00A14E}" srcOrd="1" destOrd="0" presId="urn:microsoft.com/office/officeart/2005/8/layout/orgChart1"/>
    <dgm:cxn modelId="{E2C1E7E1-2F90-49CA-A9EA-B17A00ABB59C}" type="presOf" srcId="{6651A1E3-4BA3-4D8B-ADF1-29B24BFADA91}" destId="{EC4E1969-D1A9-4304-B51F-92C3F208B33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810A491-B4B4-4093-BFB8-768783A7FB5B}" type="presParOf" srcId="{05E8A0F8-8F4A-4D16-B455-9B21EE5D83FA}" destId="{C62CE493-D0C0-4C3C-8804-E18F1B760186}" srcOrd="2" destOrd="0" presId="urn:microsoft.com/office/officeart/2005/8/layout/orgChart1"/>
    <dgm:cxn modelId="{BAE51DCC-8542-4D6A-97D9-F50D92FF88DE}" type="presParOf" srcId="{05E8A0F8-8F4A-4D16-B455-9B21EE5D83FA}" destId="{3F794F38-0543-421B-8F28-3F7206F9835B}" srcOrd="3" destOrd="0" presId="urn:microsoft.com/office/officeart/2005/8/layout/orgChart1"/>
    <dgm:cxn modelId="{0EBA4887-DB3E-48F8-9903-1F7C7EFBBA81}" type="presParOf" srcId="{3F794F38-0543-421B-8F28-3F7206F9835B}" destId="{E38C5252-91E7-4276-AEA5-2EA791818B52}" srcOrd="0" destOrd="0" presId="urn:microsoft.com/office/officeart/2005/8/layout/orgChart1"/>
    <dgm:cxn modelId="{B2D0CCCC-1CEF-43DE-817D-749D730A9670}" type="presParOf" srcId="{E38C5252-91E7-4276-AEA5-2EA791818B52}" destId="{A130BB8A-E788-4365-81B7-2114EC74F6C3}" srcOrd="0" destOrd="0" presId="urn:microsoft.com/office/officeart/2005/8/layout/orgChart1"/>
    <dgm:cxn modelId="{11B8E216-263B-4E8D-87FD-6BC48C227125}" type="presParOf" srcId="{E38C5252-91E7-4276-AEA5-2EA791818B52}" destId="{B05978DF-5C61-4050-95A0-49375FDF0ED3}" srcOrd="1" destOrd="0" presId="urn:microsoft.com/office/officeart/2005/8/layout/orgChart1"/>
    <dgm:cxn modelId="{FE38224E-741D-431B-8DB2-86BB72ECC298}" type="presParOf" srcId="{3F794F38-0543-421B-8F28-3F7206F9835B}" destId="{5F5F7329-317D-4058-9180-823B6B313DDF}" srcOrd="1" destOrd="0" presId="urn:microsoft.com/office/officeart/2005/8/layout/orgChart1"/>
    <dgm:cxn modelId="{51A705D4-1FB4-4D12-A316-B5D75B711D6C}" type="presParOf" srcId="{3F794F38-0543-421B-8F28-3F7206F9835B}" destId="{423A6586-B590-473D-903F-F52499E914CF}" srcOrd="2" destOrd="0" presId="urn:microsoft.com/office/officeart/2005/8/layout/orgChart1"/>
    <dgm:cxn modelId="{E62925D2-B0C0-4D3E-B71A-3C3E178FE56A}" type="presParOf" srcId="{05E8A0F8-8F4A-4D16-B455-9B21EE5D83FA}" destId="{EC4E1969-D1A9-4304-B51F-92C3F208B33D}" srcOrd="4" destOrd="0" presId="urn:microsoft.com/office/officeart/2005/8/layout/orgChart1"/>
    <dgm:cxn modelId="{0235D2F7-2116-4300-BB12-AF4D09D44C40}" type="presParOf" srcId="{05E8A0F8-8F4A-4D16-B455-9B21EE5D83FA}" destId="{432FA6F9-4FAB-40F4-A63A-1EDE2DDEF476}" srcOrd="5" destOrd="0" presId="urn:microsoft.com/office/officeart/2005/8/layout/orgChart1"/>
    <dgm:cxn modelId="{49B1EEDD-789C-4BF1-BA57-5FB76B204475}" type="presParOf" srcId="{432FA6F9-4FAB-40F4-A63A-1EDE2DDEF476}" destId="{799D2123-BD5D-4A56-BBAA-1D9E400D8518}" srcOrd="0" destOrd="0" presId="urn:microsoft.com/office/officeart/2005/8/layout/orgChart1"/>
    <dgm:cxn modelId="{1A03A7B6-7AC6-45E9-BA60-B7C377176C5A}" type="presParOf" srcId="{799D2123-BD5D-4A56-BBAA-1D9E400D8518}" destId="{CE48E30C-1861-4126-A2ED-5DB600A92320}" srcOrd="0" destOrd="0" presId="urn:microsoft.com/office/officeart/2005/8/layout/orgChart1"/>
    <dgm:cxn modelId="{1A5CF6B7-771C-4C5C-AF8D-E9717CA6C700}" type="presParOf" srcId="{799D2123-BD5D-4A56-BBAA-1D9E400D8518}" destId="{B27ED590-0000-4C58-8C35-D73FCC00A14E}" srcOrd="1" destOrd="0" presId="urn:microsoft.com/office/officeart/2005/8/layout/orgChart1"/>
    <dgm:cxn modelId="{507B47F2-C1E6-4BD8-BB72-9316B470748B}" type="presParOf" srcId="{432FA6F9-4FAB-40F4-A63A-1EDE2DDEF476}" destId="{F560081E-E4AF-4986-8224-E500C9A36EB5}" srcOrd="1" destOrd="0" presId="urn:microsoft.com/office/officeart/2005/8/layout/orgChart1"/>
    <dgm:cxn modelId="{8DE1F919-FA9C-4EEA-A3CB-862BFBC265B8}" type="presParOf" srcId="{432FA6F9-4FAB-40F4-A63A-1EDE2DDEF476}" destId="{25E6B3D5-F5CC-4C4E-AB25-A5397288E6B6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Jurídicos(as)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Analista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Cómputo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210107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1B99A44F-836A-4DEA-8114-378D80957514}">
      <dgm:prSet custT="1"/>
      <dgm:spPr/>
      <dgm:t>
        <a:bodyPr/>
        <a:lstStyle/>
        <a:p>
          <a:r>
            <a:rPr lang="es-ES" sz="1200" dirty="0"/>
            <a:t>Coordinador(a) de Sistemas, Tecnología y Seguridad</a:t>
          </a:r>
          <a:endParaRPr lang="es-MX" altLang="es-MX" sz="1200" dirty="0"/>
        </a:p>
      </dgm:t>
    </dgm:pt>
    <dgm:pt modelId="{A282A99D-DE87-40D9-A5FE-107A659AC8F7}" type="parTrans" cxnId="{93072C2B-D3B1-4101-8C1B-1089DA74A3D3}">
      <dgm:prSet/>
      <dgm:spPr/>
      <dgm:t>
        <a:bodyPr/>
        <a:lstStyle/>
        <a:p>
          <a:endParaRPr lang="es-ES"/>
        </a:p>
      </dgm:t>
    </dgm:pt>
    <dgm:pt modelId="{FFF594CA-37E3-42A7-9233-80E0B9821A82}" type="sibTrans" cxnId="{93072C2B-D3B1-4101-8C1B-1089DA74A3D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501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4" custScaleX="102222" custScaleY="114806" custLinFactNeighborX="-36049" custLinFactNeighborY="8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4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2222" custScaleY="114806" custLinFactNeighborX="1337" custLinFactNeighborY="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2222" custScaleY="114806" custLinFactNeighborX="2092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17ABD2CA-4E55-4498-84E3-8B0F87840495}" type="pres">
      <dgm:prSet presAssocID="{A282A99D-DE87-40D9-A5FE-107A659AC8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B158D08-5C7B-4C23-8E75-9986EA6A6FF3}" type="pres">
      <dgm:prSet presAssocID="{1B99A44F-836A-4DEA-8114-378D80957514}" presName="hierRoot2" presStyleCnt="0">
        <dgm:presLayoutVars>
          <dgm:hierBranch val="init"/>
        </dgm:presLayoutVars>
      </dgm:prSet>
      <dgm:spPr/>
    </dgm:pt>
    <dgm:pt modelId="{2AA23538-1060-49A4-809C-18D08A3C9B78}" type="pres">
      <dgm:prSet presAssocID="{1B99A44F-836A-4DEA-8114-378D80957514}" presName="rootComposite" presStyleCnt="0"/>
      <dgm:spPr/>
    </dgm:pt>
    <dgm:pt modelId="{8FC6037D-8355-412F-AA86-4F80308E1326}" type="pres">
      <dgm:prSet presAssocID="{1B99A44F-836A-4DEA-8114-378D80957514}" presName="rootText" presStyleLbl="node2" presStyleIdx="3" presStyleCnt="4" custScaleX="102222" custScaleY="114806" custLinFactNeighborX="668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91D26-B620-46E3-866F-F03B2B563EC1}" type="pres">
      <dgm:prSet presAssocID="{1B99A44F-836A-4DEA-8114-378D809575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4C12F73-0E3A-4DC9-A4D0-AFA32D959ED3}" type="pres">
      <dgm:prSet presAssocID="{1B99A44F-836A-4DEA-8114-378D80957514}" presName="hierChild4" presStyleCnt="0"/>
      <dgm:spPr/>
    </dgm:pt>
    <dgm:pt modelId="{B5930919-476E-42B3-AD58-8473EB58A117}" type="pres">
      <dgm:prSet presAssocID="{1B99A44F-836A-4DEA-8114-378D8095751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3072C2B-D3B1-4101-8C1B-1089DA74A3D3}" srcId="{9DEA55C1-E59C-4B5B-90DC-1D0B54C2B20C}" destId="{1B99A44F-836A-4DEA-8114-378D80957514}" srcOrd="3" destOrd="0" parTransId="{A282A99D-DE87-40D9-A5FE-107A659AC8F7}" sibTransId="{FFF594CA-37E3-42A7-9233-80E0B9821A82}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ECE84D6F-EE49-4DC3-A2E9-6DE4860CB948}" type="presOf" srcId="{A282A99D-DE87-40D9-A5FE-107A659AC8F7}" destId="{17ABD2CA-4E55-4498-84E3-8B0F87840495}" srcOrd="0" destOrd="0" presId="urn:microsoft.com/office/officeart/2005/8/layout/orgChart1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EA61D39B-0BBF-4C28-BA7A-D6C571B2F240}" type="presOf" srcId="{1B99A44F-836A-4DEA-8114-378D80957514}" destId="{8FC6037D-8355-412F-AA86-4F80308E1326}" srcOrd="0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C89E43AC-1256-45B9-A8FC-6BD7522853B1}" type="presOf" srcId="{1B99A44F-836A-4DEA-8114-378D80957514}" destId="{3BF91D26-B620-46E3-866F-F03B2B563EC1}" srcOrd="1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85E9B75B-4616-49B7-A624-211EE8C9C4D1}" type="presParOf" srcId="{05E8A0F8-8F4A-4D16-B455-9B21EE5D83FA}" destId="{17ABD2CA-4E55-4498-84E3-8B0F87840495}" srcOrd="6" destOrd="0" presId="urn:microsoft.com/office/officeart/2005/8/layout/orgChart1"/>
    <dgm:cxn modelId="{AE71B778-D535-4E71-9346-275731215621}" type="presParOf" srcId="{05E8A0F8-8F4A-4D16-B455-9B21EE5D83FA}" destId="{1B158D08-5C7B-4C23-8E75-9986EA6A6FF3}" srcOrd="7" destOrd="0" presId="urn:microsoft.com/office/officeart/2005/8/layout/orgChart1"/>
    <dgm:cxn modelId="{79D8D6D6-E877-4943-AE19-8860CC01A705}" type="presParOf" srcId="{1B158D08-5C7B-4C23-8E75-9986EA6A6FF3}" destId="{2AA23538-1060-49A4-809C-18D08A3C9B78}" srcOrd="0" destOrd="0" presId="urn:microsoft.com/office/officeart/2005/8/layout/orgChart1"/>
    <dgm:cxn modelId="{9E6482D0-9783-435C-9406-042B2F8AA249}" type="presParOf" srcId="{2AA23538-1060-49A4-809C-18D08A3C9B78}" destId="{8FC6037D-8355-412F-AA86-4F80308E1326}" srcOrd="0" destOrd="0" presId="urn:microsoft.com/office/officeart/2005/8/layout/orgChart1"/>
    <dgm:cxn modelId="{CA0F3804-49C2-40C2-AE89-6131C8D15B59}" type="presParOf" srcId="{2AA23538-1060-49A4-809C-18D08A3C9B78}" destId="{3BF91D26-B620-46E3-866F-F03B2B563EC1}" srcOrd="1" destOrd="0" presId="urn:microsoft.com/office/officeart/2005/8/layout/orgChart1"/>
    <dgm:cxn modelId="{F720758C-EA49-4EFC-998E-865CA056801E}" type="presParOf" srcId="{1B158D08-5C7B-4C23-8E75-9986EA6A6FF3}" destId="{34C12F73-0E3A-4DC9-A4D0-AFA32D959ED3}" srcOrd="1" destOrd="0" presId="urn:microsoft.com/office/officeart/2005/8/layout/orgChart1"/>
    <dgm:cxn modelId="{2D1EB1D5-5D7C-49EA-BC92-6873867B3BF9}" type="presParOf" srcId="{1B158D08-5C7B-4C23-8E75-9986EA6A6FF3}" destId="{B5930919-476E-42B3-AD58-8473EB58A117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Supervisor(a) de Plataforma Mx</a:t>
          </a:r>
          <a:br>
            <a:rPr lang="es-ES" altLang="es-MX" sz="1200" b="0" i="0" u="none" dirty="0"/>
          </a:b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7343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734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Psicología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Auxiliar</a:t>
          </a:r>
          <a:br>
            <a:rPr lang="es-MX" sz="1200" dirty="0">
              <a:latin typeface="+mn-lt"/>
            </a:rPr>
          </a:br>
          <a:r>
            <a:rPr lang="es-MX" sz="1200" b="0" i="0" u="none" dirty="0" err="1" smtClean="0">
              <a:latin typeface="+mn-lt"/>
            </a:rPr>
            <a:t>Auxiliar</a:t>
          </a:r>
          <a:r>
            <a:rPr lang="es-MX" sz="1200" b="0" i="0" u="none" dirty="0" smtClean="0">
              <a:latin typeface="+mn-lt"/>
            </a:rPr>
            <a:t> </a:t>
          </a:r>
          <a:r>
            <a:rPr lang="es-MX" sz="1200" b="0" i="0" u="none" dirty="0">
              <a:latin typeface="+mn-lt"/>
            </a:rPr>
            <a:t>Administrativo(a)</a:t>
          </a:r>
          <a:br>
            <a:rPr lang="es-MX" sz="1200" b="0" i="0" u="none" dirty="0">
              <a:latin typeface="+mn-lt"/>
            </a:rPr>
          </a:br>
          <a:endParaRPr lang="es-MX" sz="1200" dirty="0"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1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2" presStyleCnt="3" custScaleX="103771" custScaleY="92732" custLinFactNeighborX="-384" custLinFactNeighborY="-8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</dgm:ptLst>
  <dgm:cxnLst>
    <dgm:cxn modelId="{88BE867D-9A83-4839-B3AD-177BA7FC4E0D}" srcId="{9DEA55C1-E59C-4B5B-90DC-1D0B54C2B20C}" destId="{568D66C8-CA9A-458B-BB04-4B7FBCA7D5C7}" srcOrd="5" destOrd="0" parTransId="{651C5F18-1BDF-4F62-B0A2-D83A7C7BA167}" sibTransId="{6D3FC725-A95D-4050-B1FA-E9C3E5E86EC1}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4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C6DE412-811A-4982-9EFC-928F60876372}" type="presParOf" srcId="{E6CFA08A-7145-470C-A659-6A725D85622B}" destId="{FF9FC2E7-2031-4B34-80B0-541EEC9FD404}" srcOrd="2" destOrd="0" presId="urn:microsoft.com/office/officeart/2005/8/layout/orgChart1"/>
    <dgm:cxn modelId="{AFEDE7B6-0E2C-4366-84CE-670CA31BC625}" type="presParOf" srcId="{E6CFA08A-7145-470C-A659-6A725D85622B}" destId="{0579A542-6CF2-4183-A7B8-CF8802FCCD93}" srcOrd="3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ABE65C30-590A-4D74-B9E7-11CBBB56C971}" type="presParOf" srcId="{E6CFA08A-7145-470C-A659-6A725D85622B}" destId="{2208E0A5-4A0F-49AF-A003-1810CBD7C53A}" srcOrd="4" destOrd="0" presId="urn:microsoft.com/office/officeart/2005/8/layout/orgChart1"/>
    <dgm:cxn modelId="{66C6E107-E7D6-4CCF-AAF7-17A695443722}" type="presParOf" srcId="{E6CFA08A-7145-470C-A659-6A725D85622B}" destId="{1B616B53-6033-474A-A1FC-8C5B81BA4AEE}" srcOrd="5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Resoluciones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Criminólogo(a)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Analista</a:t>
          </a:r>
          <a:br>
            <a:rPr lang="es-ES" sz="1200" dirty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</a:t>
          </a:r>
          <a:r>
            <a:rPr lang="es-MX" altLang="es-MX" sz="1200" dirty="0" smtClean="0">
              <a:latin typeface="+mn-lt"/>
            </a:rPr>
            <a:t>Generales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Policías</a:t>
          </a:r>
        </a:p>
        <a:p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Representantes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Auxiliares Administrativos(as)</a:t>
          </a:r>
          <a:br>
            <a:rPr lang="es-ES" sz="1200" dirty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65093" custScaleY="133135" custLinFactX="100000" custLinFactNeighborX="10495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65093" custScaleY="133135" custLinFactX="-100000" custLinFactNeighborX="-103609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Secretaria(o) 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929853" y="2461722"/>
              </a:lnTo>
              <a:lnTo>
                <a:pt x="2929853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976617" y="2461722"/>
              </a:lnTo>
              <a:lnTo>
                <a:pt x="976617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048919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976617" y="0"/>
              </a:moveTo>
              <a:lnTo>
                <a:pt x="976617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095683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2929853" y="0"/>
              </a:moveTo>
              <a:lnTo>
                <a:pt x="2929853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28856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288561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2241797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2241797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4195033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4195033" y="3700067"/>
        <a:ext cx="1614244" cy="885372"/>
      </dsp:txXfrm>
    </dsp:sp>
    <dsp:sp modelId="{73041D19-4A60-4864-BBDB-C3B3C38227FA}">
      <dsp:nvSpPr>
        <dsp:cNvPr id="0" name=""/>
        <dsp:cNvSpPr/>
      </dsp:nvSpPr>
      <dsp:spPr>
        <a:xfrm>
          <a:off x="6148268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/>
        </a:p>
      </dsp:txBody>
      <dsp:txXfrm>
        <a:off x="6148268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389831" y="749567"/>
          <a:ext cx="91440" cy="37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614289" y="127215"/>
          <a:ext cx="1642524" cy="622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614289" y="127215"/>
        <a:ext cx="1642524" cy="622351"/>
      </dsp:txXfrm>
    </dsp:sp>
    <dsp:sp modelId="{750238AF-6DAE-454F-9DF1-112AC698AD48}">
      <dsp:nvSpPr>
        <dsp:cNvPr id="0" name=""/>
        <dsp:cNvSpPr/>
      </dsp:nvSpPr>
      <dsp:spPr>
        <a:xfrm>
          <a:off x="62341" y="1129342"/>
          <a:ext cx="4746420" cy="3777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ES" sz="1200" kern="1200" dirty="0" smtClean="0"/>
            <a:t>Policía </a:t>
          </a:r>
          <a:r>
            <a:rPr lang="es-ES" sz="1200" kern="1200" dirty="0"/>
            <a:t>1ero</a:t>
          </a:r>
          <a:br>
            <a:rPr lang="es-ES" sz="1200" kern="1200" dirty="0"/>
          </a:br>
          <a:endParaRPr lang="es-ES" sz="1200" kern="1200" dirty="0"/>
        </a:p>
      </dsp:txBody>
      <dsp:txXfrm>
        <a:off x="62341" y="1129342"/>
        <a:ext cx="4746420" cy="37776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9379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9379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05840" y="118767"/>
              </a:lnTo>
              <a:lnTo>
                <a:pt x="330584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9871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9871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310754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310754" y="118767"/>
              </a:lnTo>
              <a:lnTo>
                <a:pt x="1310754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7634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7634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22060" y="740448"/>
          <a:ext cx="911616" cy="235064"/>
        </a:xfrm>
        <a:custGeom>
          <a:avLst/>
          <a:gdLst/>
          <a:ahLst/>
          <a:cxnLst/>
          <a:rect l="0" t="0" r="0" b="0"/>
          <a:pathLst>
            <a:path>
              <a:moveTo>
                <a:pt x="911616" y="0"/>
              </a:moveTo>
              <a:lnTo>
                <a:pt x="911616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82115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82115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27835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3305840" y="0"/>
              </a:moveTo>
              <a:lnTo>
                <a:pt x="3305840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br>
            <a:rPr lang="es-MX" altLang="es-MX" sz="1200" kern="1200" dirty="0"/>
          </a:b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504178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504178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74735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74735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46033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46033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898402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898402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513530" y="1635910"/>
          <a:ext cx="2217059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513530" y="1635910"/>
        <a:ext cx="2217059" cy="3055397"/>
      </dsp:txXfrm>
    </dsp:sp>
    <dsp:sp modelId="{47534EF4-1B7B-4FDF-ACD3-ECDA86C17442}">
      <dsp:nvSpPr>
        <dsp:cNvPr id="0" name=""/>
        <dsp:cNvSpPr/>
      </dsp:nvSpPr>
      <dsp:spPr>
        <a:xfrm>
          <a:off x="3040257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40257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120773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120773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4963184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63184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262628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62628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15860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15860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6958271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958271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25771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257715" y="4850414"/>
        <a:ext cx="1163604" cy="3823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36C-0599-4862-95E8-60D613711361}">
      <dsp:nvSpPr>
        <dsp:cNvPr id="0" name=""/>
        <dsp:cNvSpPr/>
      </dsp:nvSpPr>
      <dsp:spPr>
        <a:xfrm>
          <a:off x="2214187" y="1161902"/>
          <a:ext cx="304853" cy="801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434"/>
              </a:lnTo>
              <a:lnTo>
                <a:pt x="304853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25840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68467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97363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997363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333285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 3ros(as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33285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03415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415" y="1540091"/>
        <a:ext cx="1622425" cy="846490"/>
      </dsp:txXfrm>
    </dsp:sp>
    <dsp:sp modelId="{4010E63F-AABA-4B6F-B764-70627A00FFBB}">
      <dsp:nvSpPr>
        <dsp:cNvPr id="0" name=""/>
        <dsp:cNvSpPr/>
      </dsp:nvSpPr>
      <dsp:spPr>
        <a:xfrm>
          <a:off x="2519041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19041" y="1540091"/>
        <a:ext cx="1622425" cy="8464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Policías 3ro(a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/>
            <a:t>2do(a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647704" y="1330071"/>
        <a:ext cx="1838920" cy="9194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27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481"/>
              </a:lnTo>
              <a:lnTo>
                <a:pt x="3186386" y="2134481"/>
              </a:lnTo>
              <a:lnTo>
                <a:pt x="3186386" y="2279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27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737"/>
              </a:lnTo>
              <a:lnTo>
                <a:pt x="1056690" y="2134737"/>
              </a:lnTo>
              <a:lnTo>
                <a:pt x="105669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291765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146573"/>
              </a:lnTo>
              <a:lnTo>
                <a:pt x="0" y="2146573"/>
              </a:lnTo>
              <a:lnTo>
                <a:pt x="0" y="22917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279928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134737"/>
              </a:lnTo>
              <a:lnTo>
                <a:pt x="0" y="2134737"/>
              </a:lnTo>
              <a:lnTo>
                <a:pt x="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623276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63511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635112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4210930" y="3623276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623020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623020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</dsp:txBody>
      <dsp:txXfrm>
        <a:off x="4364722" y="2455618"/>
        <a:ext cx="1811533" cy="7246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8" y="773639"/>
          <a:ext cx="91440" cy="47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785" y="1247868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Encargado(a) 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85" y="1247868"/>
        <a:ext cx="3474666" cy="413999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09"/>
              </a:lnTo>
              <a:lnTo>
                <a:pt x="2068140" y="340609"/>
              </a:lnTo>
              <a:lnTo>
                <a:pt x="206814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1248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1248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1923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0609"/>
              </a:lnTo>
              <a:lnTo>
                <a:pt x="0" y="340609"/>
              </a:lnTo>
              <a:lnTo>
                <a:pt x="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925505" y="1483739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1371"/>
          <a:ext cx="1815016" cy="230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81371"/>
        <a:ext cx="1815016" cy="2304000"/>
      </dsp:txXfrm>
    </dsp:sp>
    <dsp:sp modelId="{77FFF755-0490-4820-A875-C725D434A9BE}">
      <dsp:nvSpPr>
        <dsp:cNvPr id="0" name=""/>
        <dsp:cNvSpPr/>
      </dsp:nvSpPr>
      <dsp:spPr>
        <a:xfrm>
          <a:off x="2147568" y="2681403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1403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3739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67640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6234513" y="2667640"/>
        <a:ext cx="1815016" cy="6253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de Infracciones</a:t>
          </a:r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Inspectores(as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298579"/>
        <a:ext cx="2036500" cy="1277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+mn-lt"/>
          </a:endParaRP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578843" y="3131705"/>
        <a:ext cx="1803990" cy="76447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22988" y="1200754"/>
          <a:ext cx="252157" cy="1107728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28"/>
              </a:lnTo>
              <a:lnTo>
                <a:pt x="0" y="1107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29426" y="1200754"/>
          <a:ext cx="91440" cy="2212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24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15150" y="3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915150" y="3"/>
        <a:ext cx="2519991" cy="1200750"/>
      </dsp:txXfrm>
    </dsp:sp>
    <dsp:sp modelId="{CD0BE0DF-2D67-44CA-8B0A-7CEECA0EB795}">
      <dsp:nvSpPr>
        <dsp:cNvPr id="0" name=""/>
        <dsp:cNvSpPr/>
      </dsp:nvSpPr>
      <dsp:spPr>
        <a:xfrm>
          <a:off x="2145946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45946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5099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50993" y="1786480"/>
        <a:ext cx="1871994" cy="104400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983112" y="1447193"/>
          <a:ext cx="446733" cy="643560"/>
        </a:xfrm>
        <a:custGeom>
          <a:avLst/>
          <a:gdLst/>
          <a:ahLst/>
          <a:cxnLst/>
          <a:rect l="0" t="0" r="0" b="0"/>
          <a:pathLst>
            <a:path>
              <a:moveTo>
                <a:pt x="446733" y="0"/>
              </a:moveTo>
              <a:lnTo>
                <a:pt x="446733" y="643560"/>
              </a:lnTo>
              <a:lnTo>
                <a:pt x="0" y="6435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E1969-D1A9-4304-B51F-92C3F208B33D}">
      <dsp:nvSpPr>
        <dsp:cNvPr id="0" name=""/>
        <dsp:cNvSpPr/>
      </dsp:nvSpPr>
      <dsp:spPr>
        <a:xfrm>
          <a:off x="2429845" y="1447193"/>
          <a:ext cx="1697648" cy="142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495"/>
              </a:lnTo>
              <a:lnTo>
                <a:pt x="1697648" y="1266495"/>
              </a:lnTo>
              <a:lnTo>
                <a:pt x="1697648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CE493-D0C0-4C3C-8804-E18F1B760186}">
      <dsp:nvSpPr>
        <dsp:cNvPr id="0" name=""/>
        <dsp:cNvSpPr/>
      </dsp:nvSpPr>
      <dsp:spPr>
        <a:xfrm>
          <a:off x="2380182" y="1447193"/>
          <a:ext cx="91440" cy="1422747"/>
        </a:xfrm>
        <a:custGeom>
          <a:avLst/>
          <a:gdLst/>
          <a:ahLst/>
          <a:cxnLst/>
          <a:rect l="0" t="0" r="0" b="0"/>
          <a:pathLst>
            <a:path>
              <a:moveTo>
                <a:pt x="49663" y="0"/>
              </a:moveTo>
              <a:lnTo>
                <a:pt x="49663" y="1266495"/>
              </a:lnTo>
              <a:lnTo>
                <a:pt x="45720" y="1266495"/>
              </a:lnTo>
              <a:lnTo>
                <a:pt x="45720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700500" y="1447193"/>
          <a:ext cx="1729345" cy="1422747"/>
        </a:xfrm>
        <a:custGeom>
          <a:avLst/>
          <a:gdLst/>
          <a:ahLst/>
          <a:cxnLst/>
          <a:rect l="0" t="0" r="0" b="0"/>
          <a:pathLst>
            <a:path>
              <a:moveTo>
                <a:pt x="1729345" y="0"/>
              </a:moveTo>
              <a:lnTo>
                <a:pt x="1729345" y="1266495"/>
              </a:lnTo>
              <a:lnTo>
                <a:pt x="0" y="1266495"/>
              </a:lnTo>
              <a:lnTo>
                <a:pt x="0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66629" y="511194"/>
          <a:ext cx="1926432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66629" y="511194"/>
        <a:ext cx="1926432" cy="935998"/>
      </dsp:txXfrm>
    </dsp:sp>
    <dsp:sp modelId="{40656D80-BCDF-410F-AECF-315286752220}">
      <dsp:nvSpPr>
        <dsp:cNvPr id="0" name=""/>
        <dsp:cNvSpPr/>
      </dsp:nvSpPr>
      <dsp:spPr>
        <a:xfrm>
          <a:off x="4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" y="2869940"/>
        <a:ext cx="1400991" cy="736032"/>
      </dsp:txXfrm>
    </dsp:sp>
    <dsp:sp modelId="{A130BB8A-E788-4365-81B7-2114EC74F6C3}">
      <dsp:nvSpPr>
        <dsp:cNvPr id="0" name=""/>
        <dsp:cNvSpPr/>
      </dsp:nvSpPr>
      <dsp:spPr>
        <a:xfrm>
          <a:off x="1725406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Criminólogo(a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725406" y="2869940"/>
        <a:ext cx="1400991" cy="736032"/>
      </dsp:txXfrm>
    </dsp:sp>
    <dsp:sp modelId="{CE48E30C-1861-4126-A2ED-5DB600A92320}">
      <dsp:nvSpPr>
        <dsp:cNvPr id="0" name=""/>
        <dsp:cNvSpPr/>
      </dsp:nvSpPr>
      <dsp:spPr>
        <a:xfrm>
          <a:off x="3426998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3426998" y="2869940"/>
        <a:ext cx="1400991" cy="736032"/>
      </dsp:txXfrm>
    </dsp:sp>
    <dsp:sp modelId="{A10B4F35-17D0-467A-9A16-5F3A029E6DF3}">
      <dsp:nvSpPr>
        <dsp:cNvPr id="0" name=""/>
        <dsp:cNvSpPr/>
      </dsp:nvSpPr>
      <dsp:spPr>
        <a:xfrm>
          <a:off x="903108" y="1802753"/>
          <a:ext cx="1080003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903108" y="1802753"/>
        <a:ext cx="1080003" cy="57599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Jurídicos(as)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Analista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123937"/>
          <a:ext cx="245532" cy="211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233"/>
              </a:lnTo>
              <a:lnTo>
                <a:pt x="245532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  <dsp:sp modelId="{C1A81F75-AC3A-4094-8C94-6A09BCF5B55C}">
      <dsp:nvSpPr>
        <dsp:cNvPr id="0" name=""/>
        <dsp:cNvSpPr/>
      </dsp:nvSpPr>
      <dsp:spPr>
        <a:xfrm>
          <a:off x="3219087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219087" y="2789722"/>
        <a:ext cx="1800004" cy="90489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D2CA-4E55-4498-84E3-8B0F87840495}">
      <dsp:nvSpPr>
        <dsp:cNvPr id="0" name=""/>
        <dsp:cNvSpPr/>
      </dsp:nvSpPr>
      <dsp:spPr>
        <a:xfrm>
          <a:off x="3802384" y="1914386"/>
          <a:ext cx="296481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2964814" y="238302"/>
              </a:lnTo>
              <a:lnTo>
                <a:pt x="296481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802384" y="1914386"/>
          <a:ext cx="101579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1015794" y="238302"/>
              </a:lnTo>
              <a:lnTo>
                <a:pt x="101579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5597" y="1914386"/>
          <a:ext cx="976786" cy="406803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238045"/>
              </a:lnTo>
              <a:lnTo>
                <a:pt x="0" y="238045"/>
              </a:lnTo>
              <a:lnTo>
                <a:pt x="0" y="4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821465" y="1914386"/>
          <a:ext cx="2980918" cy="406328"/>
        </a:xfrm>
        <a:custGeom>
          <a:avLst/>
          <a:gdLst/>
          <a:ahLst/>
          <a:cxnLst/>
          <a:rect l="0" t="0" r="0" b="0"/>
          <a:pathLst>
            <a:path>
              <a:moveTo>
                <a:pt x="2980918" y="0"/>
              </a:moveTo>
              <a:lnTo>
                <a:pt x="2980918" y="237570"/>
              </a:lnTo>
              <a:lnTo>
                <a:pt x="0" y="237570"/>
              </a:lnTo>
              <a:lnTo>
                <a:pt x="0" y="406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629460" y="741462"/>
          <a:ext cx="2345847" cy="11729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Cómputo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210107</a:t>
          </a:r>
        </a:p>
      </dsp:txBody>
      <dsp:txXfrm>
        <a:off x="2629460" y="741462"/>
        <a:ext cx="2345847" cy="1172923"/>
      </dsp:txXfrm>
    </dsp:sp>
    <dsp:sp modelId="{F21E685F-6405-4BF2-871E-BED3C36234CE}">
      <dsp:nvSpPr>
        <dsp:cNvPr id="0" name=""/>
        <dsp:cNvSpPr/>
      </dsp:nvSpPr>
      <dsp:spPr>
        <a:xfrm>
          <a:off x="0" y="2320715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</a:p>
      </dsp:txBody>
      <dsp:txXfrm>
        <a:off x="0" y="2320715"/>
        <a:ext cx="1642930" cy="922591"/>
      </dsp:txXfrm>
    </dsp:sp>
    <dsp:sp modelId="{7C576A7F-97E5-41B2-A453-F3F548F4D3EA}">
      <dsp:nvSpPr>
        <dsp:cNvPr id="0" name=""/>
        <dsp:cNvSpPr/>
      </dsp:nvSpPr>
      <dsp:spPr>
        <a:xfrm>
          <a:off x="2004131" y="2321189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</a:p>
      </dsp:txBody>
      <dsp:txXfrm>
        <a:off x="2004131" y="2321189"/>
        <a:ext cx="1642930" cy="922591"/>
      </dsp:txXfrm>
    </dsp:sp>
    <dsp:sp modelId="{8D82B08E-BDF6-4FA8-BD59-87DE0C0F4070}">
      <dsp:nvSpPr>
        <dsp:cNvPr id="0" name=""/>
        <dsp:cNvSpPr/>
      </dsp:nvSpPr>
      <dsp:spPr>
        <a:xfrm>
          <a:off x="3996712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/>
        </a:p>
      </dsp:txBody>
      <dsp:txXfrm>
        <a:off x="3996712" y="2321446"/>
        <a:ext cx="1642930" cy="922591"/>
      </dsp:txXfrm>
    </dsp:sp>
    <dsp:sp modelId="{8FC6037D-8355-412F-AA86-4F80308E1326}">
      <dsp:nvSpPr>
        <dsp:cNvPr id="0" name=""/>
        <dsp:cNvSpPr/>
      </dsp:nvSpPr>
      <dsp:spPr>
        <a:xfrm>
          <a:off x="5945733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Sistemas, Tecnología y Seguridad</a:t>
          </a:r>
          <a:endParaRPr lang="es-MX" altLang="es-MX" sz="1200" kern="1200" dirty="0"/>
        </a:p>
      </dsp:txBody>
      <dsp:txXfrm>
        <a:off x="5945733" y="2321446"/>
        <a:ext cx="1642930" cy="92259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93925" y="2313740"/>
        <a:ext cx="1835991" cy="93600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Supervisor(a) de Plataforma Mx</a:t>
          </a:r>
          <a:br>
            <a:rPr lang="es-ES" altLang="es-MX" sz="1200" b="0" i="0" u="none" kern="1200" dirty="0"/>
          </a:b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7587" y="1125677"/>
          <a:ext cx="216076" cy="819813"/>
        </a:xfrm>
        <a:custGeom>
          <a:avLst/>
          <a:gdLst/>
          <a:ahLst/>
          <a:cxnLst/>
          <a:rect l="0" t="0" r="0" b="0"/>
          <a:pathLst>
            <a:path>
              <a:moveTo>
                <a:pt x="216076" y="0"/>
              </a:moveTo>
              <a:lnTo>
                <a:pt x="216076" y="819813"/>
              </a:lnTo>
              <a:lnTo>
                <a:pt x="0" y="819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664" y="1125677"/>
          <a:ext cx="2257949" cy="17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09"/>
              </a:lnTo>
              <a:lnTo>
                <a:pt x="2257949" y="1558209"/>
              </a:lnTo>
              <a:lnTo>
                <a:pt x="2257949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25407" y="1125677"/>
          <a:ext cx="91440" cy="1758917"/>
        </a:xfrm>
        <a:custGeom>
          <a:avLst/>
          <a:gdLst/>
          <a:ahLst/>
          <a:cxnLst/>
          <a:rect l="0" t="0" r="0" b="0"/>
          <a:pathLst>
            <a:path>
              <a:moveTo>
                <a:pt x="68256" y="0"/>
              </a:moveTo>
              <a:lnTo>
                <a:pt x="68256" y="1558209"/>
              </a:lnTo>
              <a:lnTo>
                <a:pt x="45720" y="1558209"/>
              </a:lnTo>
              <a:lnTo>
                <a:pt x="4572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342825" y="1125677"/>
          <a:ext cx="2250838" cy="1758917"/>
        </a:xfrm>
        <a:custGeom>
          <a:avLst/>
          <a:gdLst/>
          <a:ahLst/>
          <a:cxnLst/>
          <a:rect l="0" t="0" r="0" b="0"/>
          <a:pathLst>
            <a:path>
              <a:moveTo>
                <a:pt x="2250838" y="0"/>
              </a:moveTo>
              <a:lnTo>
                <a:pt x="2250838" y="1558209"/>
              </a:lnTo>
              <a:lnTo>
                <a:pt x="0" y="1558209"/>
              </a:lnTo>
              <a:lnTo>
                <a:pt x="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53879" y="0"/>
          <a:ext cx="2479569" cy="1125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53879" y="0"/>
        <a:ext cx="2479569" cy="1125677"/>
      </dsp:txXfrm>
    </dsp:sp>
    <dsp:sp modelId="{F6BBEC83-E208-4CDC-AF15-4EEBE065CBE1}">
      <dsp:nvSpPr>
        <dsp:cNvPr id="0" name=""/>
        <dsp:cNvSpPr/>
      </dsp:nvSpPr>
      <dsp:spPr>
        <a:xfrm>
          <a:off x="412982" y="2884595"/>
          <a:ext cx="1859686" cy="9423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12982" y="2884595"/>
        <a:ext cx="1859686" cy="942335"/>
      </dsp:txXfrm>
    </dsp:sp>
    <dsp:sp modelId="{62F575BD-4ABE-4050-8344-31020A431BE9}">
      <dsp:nvSpPr>
        <dsp:cNvPr id="0" name=""/>
        <dsp:cNvSpPr/>
      </dsp:nvSpPr>
      <dsp:spPr>
        <a:xfrm>
          <a:off x="2641284" y="2884595"/>
          <a:ext cx="1859686" cy="925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284" y="2884595"/>
        <a:ext cx="1859686" cy="925676"/>
      </dsp:txXfrm>
    </dsp:sp>
    <dsp:sp modelId="{72EF0FA2-707D-4E02-AE13-A46BA56EA465}">
      <dsp:nvSpPr>
        <dsp:cNvPr id="0" name=""/>
        <dsp:cNvSpPr/>
      </dsp:nvSpPr>
      <dsp:spPr>
        <a:xfrm>
          <a:off x="4921770" y="2884595"/>
          <a:ext cx="1859686" cy="9042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21770" y="2884595"/>
        <a:ext cx="1859686" cy="904200"/>
      </dsp:txXfrm>
    </dsp:sp>
    <dsp:sp modelId="{358F4EC1-E925-4C5D-BB5A-4E26E095115D}">
      <dsp:nvSpPr>
        <dsp:cNvPr id="0" name=""/>
        <dsp:cNvSpPr/>
      </dsp:nvSpPr>
      <dsp:spPr>
        <a:xfrm>
          <a:off x="1865584" y="1549488"/>
          <a:ext cx="1512002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65584" y="1549488"/>
        <a:ext cx="1512002" cy="79200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623960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623960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623960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644283"/>
          <a:ext cx="2283985" cy="979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644283"/>
        <a:ext cx="2283985" cy="979677"/>
      </dsp:txXfrm>
    </dsp:sp>
    <dsp:sp modelId="{625BDB02-3C9D-4182-86B0-E57BA4667B7D}">
      <dsp:nvSpPr>
        <dsp:cNvPr id="0" name=""/>
        <dsp:cNvSpPr/>
      </dsp:nvSpPr>
      <dsp:spPr>
        <a:xfrm>
          <a:off x="11418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47965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479658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122660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37616" y="2122660"/>
        <a:ext cx="1413910" cy="72507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42567" y="3021852"/>
          <a:ext cx="91440" cy="270707"/>
        </a:xfrm>
        <a:custGeom>
          <a:avLst/>
          <a:gdLst/>
          <a:ahLst/>
          <a:cxnLst/>
          <a:rect l="0" t="0" r="0" b="0"/>
          <a:pathLst>
            <a:path>
              <a:moveTo>
                <a:pt x="49439" y="0"/>
              </a:moveTo>
              <a:lnTo>
                <a:pt x="45720" y="0"/>
              </a:lnTo>
              <a:lnTo>
                <a:pt x="45720" y="270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206" y="1517159"/>
          <a:ext cx="2631801" cy="60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6"/>
              </a:lnTo>
              <a:lnTo>
                <a:pt x="2631801" y="327766"/>
              </a:lnTo>
              <a:lnTo>
                <a:pt x="2631801" y="606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90" y="3009085"/>
          <a:ext cx="91440" cy="284563"/>
        </a:xfrm>
        <a:custGeom>
          <a:avLst/>
          <a:gdLst/>
          <a:ahLst/>
          <a:cxnLst/>
          <a:rect l="0" t="0" r="0" b="0"/>
          <a:pathLst>
            <a:path>
              <a:moveTo>
                <a:pt x="60492" y="0"/>
              </a:moveTo>
              <a:lnTo>
                <a:pt x="60492" y="5579"/>
              </a:lnTo>
              <a:lnTo>
                <a:pt x="45720" y="5579"/>
              </a:lnTo>
              <a:lnTo>
                <a:pt x="45720" y="2845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86" y="1517159"/>
          <a:ext cx="91440" cy="593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99"/>
              </a:lnTo>
              <a:lnTo>
                <a:pt x="46596" y="314999"/>
              </a:lnTo>
              <a:lnTo>
                <a:pt x="46596" y="593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01017" y="4285689"/>
          <a:ext cx="91440" cy="261261"/>
        </a:xfrm>
        <a:custGeom>
          <a:avLst/>
          <a:gdLst/>
          <a:ahLst/>
          <a:cxnLst/>
          <a:rect l="0" t="0" r="0" b="0"/>
          <a:pathLst>
            <a:path>
              <a:moveTo>
                <a:pt x="46357" y="0"/>
              </a:moveTo>
              <a:lnTo>
                <a:pt x="45720" y="0"/>
              </a:lnTo>
              <a:lnTo>
                <a:pt x="45720" y="2612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01655" y="3023220"/>
          <a:ext cx="91440" cy="280325"/>
        </a:xfrm>
        <a:custGeom>
          <a:avLst/>
          <a:gdLst/>
          <a:ahLst/>
          <a:cxnLst/>
          <a:rect l="0" t="0" r="0" b="0"/>
          <a:pathLst>
            <a:path>
              <a:moveTo>
                <a:pt x="47553" y="0"/>
              </a:moveTo>
              <a:lnTo>
                <a:pt x="47553" y="1341"/>
              </a:lnTo>
              <a:lnTo>
                <a:pt x="45720" y="1341"/>
              </a:lnTo>
              <a:lnTo>
                <a:pt x="45720" y="280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49208" y="1517159"/>
          <a:ext cx="2610997" cy="608118"/>
        </a:xfrm>
        <a:custGeom>
          <a:avLst/>
          <a:gdLst/>
          <a:ahLst/>
          <a:cxnLst/>
          <a:rect l="0" t="0" r="0" b="0"/>
          <a:pathLst>
            <a:path>
              <a:moveTo>
                <a:pt x="2610997" y="0"/>
              </a:moveTo>
              <a:lnTo>
                <a:pt x="2610997" y="329134"/>
              </a:lnTo>
              <a:lnTo>
                <a:pt x="0" y="329134"/>
              </a:lnTo>
              <a:lnTo>
                <a:pt x="0" y="60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08471" y="348668"/>
          <a:ext cx="2503469" cy="11684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08471" y="348668"/>
        <a:ext cx="2503469" cy="1168491"/>
      </dsp:txXfrm>
    </dsp:sp>
    <dsp:sp modelId="{499BD5B1-D141-4768-B228-8DEC84914B9D}">
      <dsp:nvSpPr>
        <dsp:cNvPr id="0" name=""/>
        <dsp:cNvSpPr/>
      </dsp:nvSpPr>
      <dsp:spPr>
        <a:xfrm>
          <a:off x="107203" y="2125277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203" y="2125277"/>
        <a:ext cx="2084010" cy="897943"/>
      </dsp:txXfrm>
    </dsp:sp>
    <dsp:sp modelId="{CC6FE982-1199-4707-A5AF-591E8AC5676A}">
      <dsp:nvSpPr>
        <dsp:cNvPr id="0" name=""/>
        <dsp:cNvSpPr/>
      </dsp:nvSpPr>
      <dsp:spPr>
        <a:xfrm>
          <a:off x="105370" y="3303546"/>
          <a:ext cx="2084010" cy="9821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370" y="3303546"/>
        <a:ext cx="2084010" cy="982143"/>
      </dsp:txXfrm>
    </dsp:sp>
    <dsp:sp modelId="{E476C9FE-7113-4BA1-90E8-A96988E363EB}">
      <dsp:nvSpPr>
        <dsp:cNvPr id="0" name=""/>
        <dsp:cNvSpPr/>
      </dsp:nvSpPr>
      <dsp:spPr>
        <a:xfrm>
          <a:off x="104732" y="4546951"/>
          <a:ext cx="2084010" cy="10593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4732" y="4546951"/>
        <a:ext cx="2084010" cy="1059328"/>
      </dsp:txXfrm>
    </dsp:sp>
    <dsp:sp modelId="{94B27260-5CFB-4FCB-AE44-2F2498C5C0B4}">
      <dsp:nvSpPr>
        <dsp:cNvPr id="0" name=""/>
        <dsp:cNvSpPr/>
      </dsp:nvSpPr>
      <dsp:spPr>
        <a:xfrm>
          <a:off x="2719077" y="2111142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19077" y="2111142"/>
        <a:ext cx="2084010" cy="897943"/>
      </dsp:txXfrm>
    </dsp:sp>
    <dsp:sp modelId="{52A3B2BA-AA78-4D96-8434-DBB354480C3E}">
      <dsp:nvSpPr>
        <dsp:cNvPr id="0" name=""/>
        <dsp:cNvSpPr/>
      </dsp:nvSpPr>
      <dsp:spPr>
        <a:xfrm>
          <a:off x="2704304" y="3293649"/>
          <a:ext cx="2084010" cy="975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704304" y="3293649"/>
        <a:ext cx="2084010" cy="975593"/>
      </dsp:txXfrm>
    </dsp:sp>
    <dsp:sp modelId="{5EE88082-2EA4-464A-8F21-9F070BA6E9CC}">
      <dsp:nvSpPr>
        <dsp:cNvPr id="0" name=""/>
        <dsp:cNvSpPr/>
      </dsp:nvSpPr>
      <dsp:spPr>
        <a:xfrm>
          <a:off x="5350002" y="2123909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50002" y="2123909"/>
        <a:ext cx="2084010" cy="897943"/>
      </dsp:txXfrm>
    </dsp:sp>
    <dsp:sp modelId="{1087945E-17F3-4140-BF02-2483942C491D}">
      <dsp:nvSpPr>
        <dsp:cNvPr id="0" name=""/>
        <dsp:cNvSpPr/>
      </dsp:nvSpPr>
      <dsp:spPr>
        <a:xfrm>
          <a:off x="5346282" y="3292559"/>
          <a:ext cx="2084010" cy="9755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6282" y="3292559"/>
        <a:ext cx="2084010" cy="97559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072865" y="869955"/>
          <a:ext cx="188948" cy="1958981"/>
        </a:xfrm>
        <a:custGeom>
          <a:avLst/>
          <a:gdLst/>
          <a:ahLst/>
          <a:cxnLst/>
          <a:rect l="0" t="0" r="0" b="0"/>
          <a:pathLst>
            <a:path>
              <a:moveTo>
                <a:pt x="188948" y="0"/>
              </a:moveTo>
              <a:lnTo>
                <a:pt x="188948" y="1958981"/>
              </a:lnTo>
              <a:lnTo>
                <a:pt x="0" y="195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261814" y="869955"/>
          <a:ext cx="183081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183081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80"/>
              </a:lnTo>
              <a:lnTo>
                <a:pt x="2100589" y="2649380"/>
              </a:lnTo>
              <a:lnTo>
                <a:pt x="2100589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31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9380"/>
              </a:lnTo>
              <a:lnTo>
                <a:pt x="0" y="2649380"/>
              </a:lnTo>
              <a:lnTo>
                <a:pt x="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701618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Psicología</a:t>
          </a:r>
        </a:p>
      </dsp:txBody>
      <dsp:txXfrm>
        <a:off x="2393802" y="3701618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4494391" y="3701618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1278840" y="1296479"/>
        <a:ext cx="1801489" cy="804925"/>
      </dsp:txXfrm>
    </dsp:sp>
    <dsp:sp modelId="{F7B80271-7268-4262-8A55-F469AFE7FC15}">
      <dsp:nvSpPr>
        <dsp:cNvPr id="0" name=""/>
        <dsp:cNvSpPr/>
      </dsp:nvSpPr>
      <dsp:spPr>
        <a:xfrm>
          <a:off x="3444895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</a:t>
          </a:r>
          <a:br>
            <a:rPr lang="es-MX" sz="1200" kern="1200" dirty="0">
              <a:latin typeface="+mn-lt"/>
            </a:rPr>
          </a:br>
          <a:r>
            <a:rPr lang="es-MX" sz="1200" b="0" i="0" u="none" kern="1200" dirty="0" err="1" smtClean="0">
              <a:latin typeface="+mn-lt"/>
            </a:rPr>
            <a:t>Auxiliar</a:t>
          </a:r>
          <a:r>
            <a:rPr lang="es-MX" sz="1200" b="0" i="0" u="none" kern="1200" dirty="0" smtClean="0">
              <a:latin typeface="+mn-lt"/>
            </a:rPr>
            <a:t> </a:t>
          </a:r>
          <a:r>
            <a:rPr lang="es-MX" sz="1200" b="0" i="0" u="none" kern="1200" dirty="0">
              <a:latin typeface="+mn-lt"/>
            </a:rPr>
            <a:t>Administrativo(a)</a:t>
          </a:r>
          <a:br>
            <a:rPr lang="es-MX" sz="1200" b="0" i="0" u="none" kern="1200" dirty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44895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1271375" y="2426475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71375" y="2426475"/>
        <a:ext cx="1801489" cy="80492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Resoluciones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Criminólogo(a)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161545" y="2659316"/>
        <a:ext cx="1997023" cy="85057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27981" y="3114510"/>
          <a:ext cx="91440" cy="764983"/>
        </a:xfrm>
        <a:custGeom>
          <a:avLst/>
          <a:gdLst/>
          <a:ahLst/>
          <a:cxnLst/>
          <a:rect l="0" t="0" r="0" b="0"/>
          <a:pathLst>
            <a:path>
              <a:moveTo>
                <a:pt x="47433" y="0"/>
              </a:moveTo>
              <a:lnTo>
                <a:pt x="47433" y="431735"/>
              </a:lnTo>
              <a:lnTo>
                <a:pt x="45720" y="431735"/>
              </a:lnTo>
              <a:lnTo>
                <a:pt x="45720" y="764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5886" y="1331965"/>
          <a:ext cx="91440" cy="56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76"/>
              </a:lnTo>
              <a:lnTo>
                <a:pt x="49528" y="235876"/>
              </a:lnTo>
              <a:lnTo>
                <a:pt x="49528" y="56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882040" y="1115"/>
          <a:ext cx="2779131" cy="1330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882040" y="1115"/>
        <a:ext cx="2779131" cy="1330850"/>
      </dsp:txXfrm>
    </dsp:sp>
    <dsp:sp modelId="{394F460E-1115-4261-BACC-6401565DD2C1}">
      <dsp:nvSpPr>
        <dsp:cNvPr id="0" name=""/>
        <dsp:cNvSpPr/>
      </dsp:nvSpPr>
      <dsp:spPr>
        <a:xfrm>
          <a:off x="1061994" y="1901090"/>
          <a:ext cx="2426840" cy="1213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061994" y="1901090"/>
        <a:ext cx="2426840" cy="1213420"/>
      </dsp:txXfrm>
    </dsp:sp>
    <dsp:sp modelId="{4D52F204-F63C-4BDC-965B-CE1874CCC3DB}">
      <dsp:nvSpPr>
        <dsp:cNvPr id="0" name=""/>
        <dsp:cNvSpPr/>
      </dsp:nvSpPr>
      <dsp:spPr>
        <a:xfrm>
          <a:off x="1145243" y="3879494"/>
          <a:ext cx="2256915" cy="11123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145243" y="3879494"/>
        <a:ext cx="2256915" cy="111239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66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66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</a:t>
          </a:r>
          <a:r>
            <a:rPr lang="es-MX" altLang="es-MX" sz="1200" kern="1200" dirty="0" smtClean="0">
              <a:latin typeface="+mn-lt"/>
            </a:rPr>
            <a:t>Generales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2288" y="956046"/>
          <a:ext cx="323784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3784" y="0"/>
              </a:moveTo>
              <a:lnTo>
                <a:pt x="323784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937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937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Representantes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76B459D2-0544-4E2B-B049-98A38048C7A0}">
      <dsp:nvSpPr>
        <dsp:cNvPr id="0" name=""/>
        <dsp:cNvSpPr/>
      </dsp:nvSpPr>
      <dsp:spPr>
        <a:xfrm>
          <a:off x="4145448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5448" y="2185395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4286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Auxiliares Administrativos(as)</a:t>
          </a:r>
          <a:br>
            <a:rPr lang="es-ES" sz="1200" kern="1200" dirty="0"/>
          </a:br>
          <a:endParaRPr lang="es-ES" sz="1200" kern="1200" dirty="0"/>
        </a:p>
      </dsp:txBody>
      <dsp:txXfrm>
        <a:off x="1574286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Secretaria(o) 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08/05/2024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73406093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35127848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24197005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04597622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5091423"/>
              </p:ext>
            </p:extLst>
          </p:nvPr>
        </p:nvGraphicFramePr>
        <p:xfrm>
          <a:off x="2333002" y="1537050"/>
          <a:ext cx="4871103" cy="503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4549505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38694586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1200166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18278751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088692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Área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2809663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25887390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97471199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6624068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3701943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9666391"/>
              </p:ext>
            </p:extLst>
          </p:nvPr>
        </p:nvGraphicFramePr>
        <p:xfrm>
          <a:off x="546985" y="1556498"/>
          <a:ext cx="8051106" cy="51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15369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6186888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7984043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1561661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9125740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7551008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0690785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4665846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8674641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4683909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3942198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0984682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6660279"/>
              </p:ext>
            </p:extLst>
          </p:nvPr>
        </p:nvGraphicFramePr>
        <p:xfrm>
          <a:off x="837236" y="2105025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5105238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9149718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6069414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Jefatura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22556468"/>
              </p:ext>
            </p:extLst>
          </p:nvPr>
        </p:nvGraphicFramePr>
        <p:xfrm>
          <a:off x="2180200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3538007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6400083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4895475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00939239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38403001"/>
              </p:ext>
            </p:extLst>
          </p:nvPr>
        </p:nvGraphicFramePr>
        <p:xfrm>
          <a:off x="726394" y="1954244"/>
          <a:ext cx="7588664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9876618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301257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51136444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96672125"/>
              </p:ext>
            </p:extLst>
          </p:nvPr>
        </p:nvGraphicFramePr>
        <p:xfrm>
          <a:off x="1098654" y="2445352"/>
          <a:ext cx="7207858" cy="38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9760600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1468323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89627607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1424616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90549383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8760143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3888768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77781731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73154919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0454973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82153702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3231792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72039646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6824666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66352839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5608730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86819538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2681687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1691130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29584233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89726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4926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2654649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1935192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0049328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8271281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1965521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2067772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107120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0857299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6340336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60027844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30766</TotalTime>
  <Words>2513</Words>
  <Application>Microsoft Office PowerPoint</Application>
  <PresentationFormat>Presentación en pantalla (4:3)</PresentationFormat>
  <Paragraphs>657</Paragraphs>
  <Slides>93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93</vt:i4>
      </vt:variant>
    </vt:vector>
  </HeadingPairs>
  <TitlesOfParts>
    <vt:vector size="101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1635</cp:revision>
  <cp:lastPrinted>2021-12-15T15:18:52Z</cp:lastPrinted>
  <dcterms:created xsi:type="dcterms:W3CDTF">2015-12-30T00:24:58Z</dcterms:created>
  <dcterms:modified xsi:type="dcterms:W3CDTF">2024-05-08T17:32:31Z</dcterms:modified>
</cp:coreProperties>
</file>