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8"/>
  </p:notesMasterIdLst>
  <p:handoutMasterIdLst>
    <p:handoutMasterId r:id="rId99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89" r:id="rId19"/>
    <p:sldId id="491" r:id="rId20"/>
    <p:sldId id="493" r:id="rId21"/>
    <p:sldId id="432" r:id="rId22"/>
    <p:sldId id="433" r:id="rId23"/>
    <p:sldId id="434" r:id="rId24"/>
    <p:sldId id="435" r:id="rId25"/>
    <p:sldId id="468" r:id="rId26"/>
    <p:sldId id="360" r:id="rId27"/>
    <p:sldId id="361" r:id="rId28"/>
    <p:sldId id="406" r:id="rId29"/>
    <p:sldId id="362" r:id="rId30"/>
    <p:sldId id="417" r:id="rId31"/>
    <p:sldId id="452" r:id="rId32"/>
    <p:sldId id="410" r:id="rId33"/>
    <p:sldId id="368" r:id="rId34"/>
    <p:sldId id="485" r:id="rId35"/>
    <p:sldId id="484" r:id="rId36"/>
    <p:sldId id="483" r:id="rId37"/>
    <p:sldId id="482" r:id="rId38"/>
    <p:sldId id="459" r:id="rId39"/>
    <p:sldId id="463" r:id="rId40"/>
    <p:sldId id="436" r:id="rId41"/>
    <p:sldId id="437" r:id="rId42"/>
    <p:sldId id="381" r:id="rId43"/>
    <p:sldId id="382" r:id="rId44"/>
    <p:sldId id="456" r:id="rId45"/>
    <p:sldId id="464" r:id="rId46"/>
    <p:sldId id="408" r:id="rId47"/>
    <p:sldId id="458" r:id="rId48"/>
    <p:sldId id="454" r:id="rId49"/>
    <p:sldId id="449" r:id="rId50"/>
    <p:sldId id="457" r:id="rId51"/>
    <p:sldId id="461" r:id="rId52"/>
    <p:sldId id="462" r:id="rId53"/>
    <p:sldId id="451" r:id="rId54"/>
    <p:sldId id="350" r:id="rId55"/>
    <p:sldId id="495" r:id="rId56"/>
    <p:sldId id="376" r:id="rId57"/>
    <p:sldId id="377" r:id="rId58"/>
    <p:sldId id="488" r:id="rId59"/>
    <p:sldId id="387" r:id="rId60"/>
    <p:sldId id="379" r:id="rId61"/>
    <p:sldId id="477" r:id="rId62"/>
    <p:sldId id="344" r:id="rId63"/>
    <p:sldId id="345" r:id="rId64"/>
    <p:sldId id="346" r:id="rId65"/>
    <p:sldId id="348" r:id="rId66"/>
    <p:sldId id="438" r:id="rId67"/>
    <p:sldId id="439" r:id="rId68"/>
    <p:sldId id="440" r:id="rId69"/>
    <p:sldId id="441" r:id="rId70"/>
    <p:sldId id="442" r:id="rId71"/>
    <p:sldId id="486" r:id="rId72"/>
    <p:sldId id="443" r:id="rId73"/>
    <p:sldId id="444" r:id="rId74"/>
    <p:sldId id="445" r:id="rId75"/>
    <p:sldId id="369" r:id="rId76"/>
    <p:sldId id="370" r:id="rId77"/>
    <p:sldId id="371" r:id="rId78"/>
    <p:sldId id="372" r:id="rId79"/>
    <p:sldId id="339" r:id="rId80"/>
    <p:sldId id="397" r:id="rId81"/>
    <p:sldId id="396" r:id="rId82"/>
    <p:sldId id="470" r:id="rId83"/>
    <p:sldId id="340" r:id="rId84"/>
    <p:sldId id="487" r:id="rId85"/>
    <p:sldId id="342" r:id="rId86"/>
    <p:sldId id="402" r:id="rId87"/>
    <p:sldId id="401" r:id="rId88"/>
    <p:sldId id="404" r:id="rId89"/>
    <p:sldId id="405" r:id="rId90"/>
    <p:sldId id="415" r:id="rId91"/>
    <p:sldId id="480" r:id="rId92"/>
    <p:sldId id="471" r:id="rId93"/>
    <p:sldId id="472" r:id="rId94"/>
    <p:sldId id="473" r:id="rId95"/>
    <p:sldId id="474" r:id="rId96"/>
    <p:sldId id="475" r:id="rId9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 snapToGrid="0" snapToObjects="1" showGuides="1">
      <p:cViewPr varScale="1">
        <p:scale>
          <a:sx n="127" d="100"/>
          <a:sy n="127" d="100"/>
        </p:scale>
        <p:origin x="1476" y="120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4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4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3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E1F6C00F-25FF-430B-A5AC-B804CA2E694A}" srcId="{1A675F25-FDD3-4EF3-8931-B68E61D4CC89}" destId="{8EF1AE02-DB8E-4F29-8374-F4500CACA8FA}" srcOrd="7" destOrd="0" parTransId="{940DC040-254A-47C0-91D5-DD25517F5C22}" sibTransId="{7AC0C6BC-0160-46BF-90AD-FD96943355F4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6" destOrd="0" presId="urn:microsoft.com/office/officeart/2005/8/layout/orgChart1"/>
    <dgm:cxn modelId="{7F25E840-C66C-41FC-822F-7B351DB50192}" type="presParOf" srcId="{AA52DF43-9C27-4229-B65B-693091F35EE0}" destId="{55E8B588-63AB-4DA0-8FDA-DC0D7C7781FB}" srcOrd="7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r>
            <a:rPr lang="es-ES" sz="1200" dirty="0" smtClean="0"/>
            <a:t>Policía </a:t>
          </a:r>
          <a:r>
            <a:rPr lang="es-ES" sz="1200" dirty="0"/>
            <a:t>1ero</a:t>
          </a:r>
          <a:br>
            <a:rPr lang="es-ES" sz="1200" dirty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250368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br>
            <a:rPr lang="es-MX" altLang="es-MX" sz="1200" dirty="0"/>
          </a:b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</a:t>
          </a:r>
          <a:r>
            <a:rPr lang="es-MX" sz="1150" dirty="0" smtClean="0"/>
            <a:t>)</a:t>
          </a:r>
          <a:endParaRPr lang="es-MX" sz="115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</a:t>
          </a:r>
          <a:r>
            <a:rPr lang="es-MX" altLang="es-MX" sz="1150" dirty="0" smtClean="0"/>
            <a:t>)</a:t>
          </a:r>
          <a:endParaRPr lang="es-MX" altLang="es-MX" sz="1150" dirty="0"/>
        </a:p>
        <a:p>
          <a:r>
            <a:rPr lang="es-MX" altLang="es-MX" sz="1150" dirty="0"/>
            <a:t>Policías 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00169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2do(a).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3ros(as)</a:t>
          </a:r>
          <a:br>
            <a:rPr lang="es-MX" sz="1200" b="0" i="0" u="none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Policías 3ro(a</a:t>
          </a:r>
          <a:r>
            <a:rPr lang="es-MX" sz="1200" b="0" i="0" u="none" dirty="0" smtClean="0"/>
            <a:t>)</a:t>
          </a:r>
          <a:endParaRPr lang="es-ES" sz="1200" b="0" i="0" u="none" dirty="0"/>
        </a:p>
        <a:p>
          <a:r>
            <a:rPr lang="es-MX" sz="1200" b="0" i="0" u="none" dirty="0"/>
            <a:t>Policía 2do(a)</a:t>
          </a:r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40415" custLinFactNeighborY="-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/>
          </a:r>
          <a:br>
            <a:rPr lang="es-MX" sz="1200" dirty="0"/>
          </a:b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4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5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1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Atención y Orientación a el(la) Ciudadano(a</a:t>
          </a:r>
          <a:r>
            <a:rPr lang="es-MX" altLang="es-MX" sz="1200" dirty="0" smtClean="0"/>
            <a:t>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Encargado(a) Área</a:t>
          </a:r>
          <a:br>
            <a:rPr lang="es-MX" altLang="es-MX" sz="1200" dirty="0"/>
          </a:br>
          <a:r>
            <a:rPr lang="es-MX" altLang="es-MX" sz="1200" dirty="0" smtClean="0"/>
            <a:t>Ayudante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r>
            <a:rPr lang="es-MX" altLang="es-MX" sz="1200" dirty="0" smtClean="0"/>
            <a:t>Mecánicos(as</a:t>
          </a:r>
          <a:r>
            <a:rPr lang="es-MX" altLang="es-MX" sz="1200" dirty="0"/>
            <a:t>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Mecánico(a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74518" custLinFactNeighborY="-2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/>
            <a:t>Oficial </a:t>
          </a:r>
          <a:r>
            <a:rPr lang="fr-FR" altLang="es-MX" sz="1200" dirty="0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09443022-3FBE-4AB6-B42B-2CDBC286AB36}" type="pres">
      <dgm:prSet presAssocID="{E267A9EB-085C-46B5-A157-777EB2EE7CB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0" presStyleCnt="1" custScaleX="167772" custScaleY="109052" custLinFactNeighborX="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5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A1901434-E9B5-4BA8-8CBD-7A82389EBA87}" type="presParOf" srcId="{E6CFA08A-7145-470C-A659-6A725D85622B}" destId="{09443022-3FBE-4AB6-B42B-2CDBC286AB36}" srcOrd="0" destOrd="0" presId="urn:microsoft.com/office/officeart/2005/8/layout/orgChart1"/>
    <dgm:cxn modelId="{0712CF7E-2B85-435F-918A-087520F43FBF}" type="presParOf" srcId="{E6CFA08A-7145-470C-A659-6A725D85622B}" destId="{BDB82DB5-7A58-49D1-ACE2-CA37890642A6}" srcOrd="1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 </a:t>
          </a:r>
          <a:r>
            <a:rPr lang="es-MX" altLang="es-MX" sz="1200" dirty="0" smtClean="0"/>
            <a:t>Abogado(a)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68459" custLinFactNeighborX="-126" custLinFactNeighborY="9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9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Control de 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Telefonista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Auxiliares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Inspectores(as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7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Dirección de </a:t>
          </a:r>
          <a:r>
            <a:rPr lang="es-MX" altLang="es-MX" sz="1200" dirty="0">
              <a:cs typeface="Arial" charset="0"/>
            </a:rPr>
            <a:t>Protección a la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Coordinador(a</a:t>
          </a:r>
          <a:r>
            <a:rPr lang="es-ES" sz="1200" dirty="0"/>
            <a:t>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1C972616-6827-402F-847C-3C16D71C6A8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BA191D72-66B3-49DE-BAB8-9A8B1146CA52}" type="parTrans" cxnId="{CC66FFE1-04CC-424D-8CC4-09659CAB3738}">
      <dgm:prSet/>
      <dgm:spPr/>
      <dgm:t>
        <a:bodyPr/>
        <a:lstStyle/>
        <a:p>
          <a:endParaRPr lang="es-ES" sz="1200"/>
        </a:p>
      </dgm:t>
    </dgm:pt>
    <dgm:pt modelId="{B08E020C-D863-4FEF-B10A-B515DE7352E0}" type="sibTrans" cxnId="{CC66FFE1-04CC-424D-8CC4-09659CAB3738}">
      <dgm:prSet/>
      <dgm:spPr/>
      <dgm:t>
        <a:bodyPr/>
        <a:lstStyle/>
        <a:p>
          <a:endParaRPr lang="es-ES" sz="1200"/>
        </a:p>
      </dgm:t>
    </dgm:pt>
    <dgm:pt modelId="{B29010A7-42FA-4358-83A4-A93E08E91D52}">
      <dgm:prSet custT="1"/>
      <dgm:spPr/>
      <dgm:t>
        <a:bodyPr/>
        <a:lstStyle/>
        <a:p>
          <a:r>
            <a:rPr lang="es-ES" sz="1200" dirty="0" smtClean="0"/>
            <a:t>Coordinador(a)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8184558B-52A9-4F64-B32C-C88C9243EC8B}" type="parTrans" cxnId="{5032522A-6686-4CDB-B5B4-31A199377CCB}">
      <dgm:prSet/>
      <dgm:spPr/>
      <dgm:t>
        <a:bodyPr/>
        <a:lstStyle/>
        <a:p>
          <a:endParaRPr lang="es-ES" sz="1200"/>
        </a:p>
      </dgm:t>
    </dgm:pt>
    <dgm:pt modelId="{A84EB0D1-17BD-4588-AA6B-ADB30340F0A0}" type="sibTrans" cxnId="{5032522A-6686-4CDB-B5B4-31A199377CC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4449AD3-1E81-49AB-BE5E-9FC47250741D}" type="pres">
      <dgm:prSet presAssocID="{B29010A7-42FA-4358-83A4-A93E08E91D52}" presName="hierRoot1" presStyleCnt="0">
        <dgm:presLayoutVars>
          <dgm:hierBranch val="init"/>
        </dgm:presLayoutVars>
      </dgm:prSet>
      <dgm:spPr/>
    </dgm:pt>
    <dgm:pt modelId="{23AC95E4-9579-40BC-8DDC-372D35B90FF3}" type="pres">
      <dgm:prSet presAssocID="{B29010A7-42FA-4358-83A4-A93E08E91D52}" presName="rootComposite1" presStyleCnt="0"/>
      <dgm:spPr/>
    </dgm:pt>
    <dgm:pt modelId="{C6F9440E-EDCB-4D05-B47E-A42659E82B1F}" type="pres">
      <dgm:prSet presAssocID="{B29010A7-42FA-4358-83A4-A93E08E91D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2BCA9-BAA9-4A07-B52C-738E7E28E08D}" type="pres">
      <dgm:prSet presAssocID="{B29010A7-42FA-4358-83A4-A93E08E91D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BE2321C-DB7B-4C2B-8A6F-A05272AACC3A}" type="pres">
      <dgm:prSet presAssocID="{B29010A7-42FA-4358-83A4-A93E08E91D52}" presName="hierChild2" presStyleCnt="0"/>
      <dgm:spPr/>
    </dgm:pt>
    <dgm:pt modelId="{1A7F9DDA-F920-4F28-9E20-4B73FEE21811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06CAEBF-6645-4B4E-9A3B-65696EBF1B7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EB455FED-0B48-4AF4-8997-1D39ED709ADF}" type="pres">
      <dgm:prSet presAssocID="{9DEA55C1-E59C-4B5B-90DC-1D0B54C2B20C}" presName="rootComposite" presStyleCnt="0"/>
      <dgm:spPr/>
    </dgm:pt>
    <dgm:pt modelId="{B2FC6F1B-6492-44D1-B3F7-7C4F0968CC54}" type="pres">
      <dgm:prSet presAssocID="{9DEA55C1-E59C-4B5B-90DC-1D0B54C2B20C}" presName="rootText" presStyleLbl="node2" presStyleIdx="0" presStyleCnt="1" custScaleX="91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4F749-ABB5-49AC-A880-251BBAAC4D8E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6BA49EE-5C31-458E-A418-6DB4A96DDF5D}" type="pres">
      <dgm:prSet presAssocID="{9DEA55C1-E59C-4B5B-90DC-1D0B54C2B20C}" presName="hierChild4" presStyleCnt="0"/>
      <dgm:spPr/>
    </dgm:pt>
    <dgm:pt modelId="{76B9795F-5089-4820-B798-72F07D035CF7}" type="pres">
      <dgm:prSet presAssocID="{9BBB671F-8282-4224-ABDE-51C8CD45F3C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0" presStyleCnt="2" custScaleX="85713" custScaleY="82616" custLinFactNeighborX="-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C6EBBDBB-3FB2-45FC-A544-A22033ADDCDB}" type="pres">
      <dgm:prSet presAssocID="{BA191D72-66B3-49DE-BAB8-9A8B1146CA52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A19319-F887-48F6-A679-086AF3F34CF7}" type="pres">
      <dgm:prSet presAssocID="{1C972616-6827-402F-847C-3C16D71C6A83}" presName="hierRoot2" presStyleCnt="0">
        <dgm:presLayoutVars>
          <dgm:hierBranch val="init"/>
        </dgm:presLayoutVars>
      </dgm:prSet>
      <dgm:spPr/>
    </dgm:pt>
    <dgm:pt modelId="{BAD87EFE-8CB9-4B56-91DD-1B06F2248355}" type="pres">
      <dgm:prSet presAssocID="{1C972616-6827-402F-847C-3C16D71C6A83}" presName="rootComposite" presStyleCnt="0"/>
      <dgm:spPr/>
    </dgm:pt>
    <dgm:pt modelId="{6A88A4C6-C9AF-488E-8299-53E266466FE5}" type="pres">
      <dgm:prSet presAssocID="{1C972616-6827-402F-847C-3C16D71C6A83}" presName="rootText" presStyleLbl="node3" presStyleIdx="1" presStyleCnt="2" custScaleX="85713" custScaleY="82616" custLinFactNeighborX="3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8498-1B66-4466-BB8E-C027C981D13A}" type="pres">
      <dgm:prSet presAssocID="{1C972616-6827-402F-847C-3C16D71C6A83}" presName="rootConnector" presStyleLbl="node3" presStyleIdx="1" presStyleCnt="2"/>
      <dgm:spPr/>
      <dgm:t>
        <a:bodyPr/>
        <a:lstStyle/>
        <a:p>
          <a:endParaRPr lang="es-ES"/>
        </a:p>
      </dgm:t>
    </dgm:pt>
    <dgm:pt modelId="{5634966A-CEA4-4727-BD22-7CE3108195F2}" type="pres">
      <dgm:prSet presAssocID="{1C972616-6827-402F-847C-3C16D71C6A83}" presName="hierChild4" presStyleCnt="0"/>
      <dgm:spPr/>
    </dgm:pt>
    <dgm:pt modelId="{0388E676-A594-40AB-9EC0-DF4FC54B977B}" type="pres">
      <dgm:prSet presAssocID="{1C972616-6827-402F-847C-3C16D71C6A83}" presName="hierChild5" presStyleCnt="0"/>
      <dgm:spPr/>
    </dgm:pt>
    <dgm:pt modelId="{655511E0-CD07-4618-8671-35C9D37DD462}" type="pres">
      <dgm:prSet presAssocID="{9DEA55C1-E59C-4B5B-90DC-1D0B54C2B20C}" presName="hierChild5" presStyleCnt="0"/>
      <dgm:spPr/>
    </dgm:pt>
    <dgm:pt modelId="{068DDEC3-2160-4376-91E9-5FFFC161FD62}" type="pres">
      <dgm:prSet presAssocID="{B29010A7-42FA-4358-83A4-A93E08E91D52}" presName="hierChild3" presStyleCnt="0"/>
      <dgm:spPr/>
    </dgm:pt>
  </dgm:ptLst>
  <dgm:cxnLst>
    <dgm:cxn modelId="{464547D2-0827-4F8E-B5A1-FB40D19BD7A4}" type="presOf" srcId="{1C972616-6827-402F-847C-3C16D71C6A83}" destId="{1D428498-1B66-4466-BB8E-C027C981D13A}" srcOrd="1" destOrd="0" presId="urn:microsoft.com/office/officeart/2005/8/layout/orgChart1"/>
    <dgm:cxn modelId="{DEADCF94-93E2-481C-AD3B-2CCB2527E6EA}" type="presOf" srcId="{B29010A7-42FA-4358-83A4-A93E08E91D52}" destId="{2E52BCA9-BAA9-4A07-B52C-738E7E28E08D}" srcOrd="1" destOrd="0" presId="urn:microsoft.com/office/officeart/2005/8/layout/orgChart1"/>
    <dgm:cxn modelId="{3A09AA64-5B7F-4ACE-8317-4F66B8529021}" type="presOf" srcId="{1C972616-6827-402F-847C-3C16D71C6A83}" destId="{6A88A4C6-C9AF-488E-8299-53E266466FE5}" srcOrd="0" destOrd="0" presId="urn:microsoft.com/office/officeart/2005/8/layout/orgChart1"/>
    <dgm:cxn modelId="{45257FA5-8CB1-467B-9EF5-FF9BBC310B42}" type="presOf" srcId="{9DEA55C1-E59C-4B5B-90DC-1D0B54C2B20C}" destId="{4AB4F749-ABB5-49AC-A880-251BBAAC4D8E}" srcOrd="1" destOrd="0" presId="urn:microsoft.com/office/officeart/2005/8/layout/orgChart1"/>
    <dgm:cxn modelId="{B9D9FA6D-97BC-4DA4-A6AF-B15F4626B169}" type="presOf" srcId="{9BBB671F-8282-4224-ABDE-51C8CD45F3CB}" destId="{76B9795F-5089-4820-B798-72F07D035CF7}" srcOrd="0" destOrd="0" presId="urn:microsoft.com/office/officeart/2005/8/layout/orgChart1"/>
    <dgm:cxn modelId="{A31BD858-3472-43B7-BCC3-3A2267E31352}" srcId="{9DEA55C1-E59C-4B5B-90DC-1D0B54C2B20C}" destId="{879CDDBA-D82C-4639-8D6F-A3650C6932D1}" srcOrd="0" destOrd="0" parTransId="{9BBB671F-8282-4224-ABDE-51C8CD45F3CB}" sibTransId="{A15A0652-74CC-4628-A4E5-CAC67DE0B6F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C66FFE1-04CC-424D-8CC4-09659CAB3738}" srcId="{9DEA55C1-E59C-4B5B-90DC-1D0B54C2B20C}" destId="{1C972616-6827-402F-847C-3C16D71C6A83}" srcOrd="1" destOrd="0" parTransId="{BA191D72-66B3-49DE-BAB8-9A8B1146CA52}" sibTransId="{B08E020C-D863-4FEF-B10A-B515DE7352E0}"/>
    <dgm:cxn modelId="{01FF60CB-A736-463B-9FEF-C5D07CF9BF2E}" type="presOf" srcId="{B29010A7-42FA-4358-83A4-A93E08E91D52}" destId="{C6F9440E-EDCB-4D05-B47E-A42659E82B1F}" srcOrd="0" destOrd="0" presId="urn:microsoft.com/office/officeart/2005/8/layout/orgChart1"/>
    <dgm:cxn modelId="{5032522A-6686-4CDB-B5B4-31A199377CCB}" srcId="{BD3D72B1-EEF6-4EB4-803A-A74A6B419346}" destId="{B29010A7-42FA-4358-83A4-A93E08E91D52}" srcOrd="0" destOrd="0" parTransId="{8184558B-52A9-4F64-B32C-C88C9243EC8B}" sibTransId="{A84EB0D1-17BD-4588-AA6B-ADB30340F0A0}"/>
    <dgm:cxn modelId="{22A99952-B266-4534-ABAB-37E8325EC222}" type="presOf" srcId="{879CDDBA-D82C-4639-8D6F-A3650C6932D1}" destId="{CD0BE0DF-2D67-44CA-8B0A-7CEECA0EB795}" srcOrd="0" destOrd="0" presId="urn:microsoft.com/office/officeart/2005/8/layout/orgChart1"/>
    <dgm:cxn modelId="{11278576-2EBD-4E37-B3FC-DD71D2A530E0}" type="presOf" srcId="{BA191D72-66B3-49DE-BAB8-9A8B1146CA52}" destId="{C6EBBDBB-3FB2-45FC-A544-A22033ADDCDB}" srcOrd="0" destOrd="0" presId="urn:microsoft.com/office/officeart/2005/8/layout/orgChart1"/>
    <dgm:cxn modelId="{249329A8-F917-44DE-879B-81493D40AFAF}" srcId="{B29010A7-42FA-4358-83A4-A93E08E91D52}" destId="{9DEA55C1-E59C-4B5B-90DC-1D0B54C2B20C}" srcOrd="0" destOrd="0" parTransId="{DC431621-F922-42D7-987E-BC6EADD572A1}" sibTransId="{1C0576D0-2BD9-4D61-BC42-6FFE9C63440E}"/>
    <dgm:cxn modelId="{1BAE8307-96A0-47C6-A852-E509AB8E8C79}" type="presOf" srcId="{9DEA55C1-E59C-4B5B-90DC-1D0B54C2B20C}" destId="{B2FC6F1B-6492-44D1-B3F7-7C4F0968CC54}" srcOrd="0" destOrd="0" presId="urn:microsoft.com/office/officeart/2005/8/layout/orgChart1"/>
    <dgm:cxn modelId="{2C7C94DC-D677-411E-A353-2EDC348C6BC6}" type="presOf" srcId="{DC431621-F922-42D7-987E-BC6EADD572A1}" destId="{1A7F9DDA-F920-4F28-9E20-4B73FEE21811}" srcOrd="0" destOrd="0" presId="urn:microsoft.com/office/officeart/2005/8/layout/orgChart1"/>
    <dgm:cxn modelId="{33985AA9-5668-4438-8AAA-49D92610F943}" type="presOf" srcId="{879CDDBA-D82C-4639-8D6F-A3650C6932D1}" destId="{40420913-2DCB-4ACB-A302-DB9A30845A10}" srcOrd="1" destOrd="0" presId="urn:microsoft.com/office/officeart/2005/8/layout/orgChart1"/>
    <dgm:cxn modelId="{3F8A5EB5-ECC2-4B79-A5CC-3AFD0F36FDD7}" type="presParOf" srcId="{B3263371-B20E-4D1C-87B0-F232DC5A756C}" destId="{A4449AD3-1E81-49AB-BE5E-9FC47250741D}" srcOrd="0" destOrd="0" presId="urn:microsoft.com/office/officeart/2005/8/layout/orgChart1"/>
    <dgm:cxn modelId="{9D0D2596-A591-4F04-8563-F977A53BCA22}" type="presParOf" srcId="{A4449AD3-1E81-49AB-BE5E-9FC47250741D}" destId="{23AC95E4-9579-40BC-8DDC-372D35B90FF3}" srcOrd="0" destOrd="0" presId="urn:microsoft.com/office/officeart/2005/8/layout/orgChart1"/>
    <dgm:cxn modelId="{FC8925E6-042E-4B29-9F22-A1CDD218C348}" type="presParOf" srcId="{23AC95E4-9579-40BC-8DDC-372D35B90FF3}" destId="{C6F9440E-EDCB-4D05-B47E-A42659E82B1F}" srcOrd="0" destOrd="0" presId="urn:microsoft.com/office/officeart/2005/8/layout/orgChart1"/>
    <dgm:cxn modelId="{8BED894B-5E35-4A34-89D4-5AC5A3EE24F9}" type="presParOf" srcId="{23AC95E4-9579-40BC-8DDC-372D35B90FF3}" destId="{2E52BCA9-BAA9-4A07-B52C-738E7E28E08D}" srcOrd="1" destOrd="0" presId="urn:microsoft.com/office/officeart/2005/8/layout/orgChart1"/>
    <dgm:cxn modelId="{79630579-4F58-4427-98B0-A212A2C1546E}" type="presParOf" srcId="{A4449AD3-1E81-49AB-BE5E-9FC47250741D}" destId="{FBE2321C-DB7B-4C2B-8A6F-A05272AACC3A}" srcOrd="1" destOrd="0" presId="urn:microsoft.com/office/officeart/2005/8/layout/orgChart1"/>
    <dgm:cxn modelId="{F243C15D-E411-4EB3-BEFF-0FA8AD5B195D}" type="presParOf" srcId="{FBE2321C-DB7B-4C2B-8A6F-A05272AACC3A}" destId="{1A7F9DDA-F920-4F28-9E20-4B73FEE21811}" srcOrd="0" destOrd="0" presId="urn:microsoft.com/office/officeart/2005/8/layout/orgChart1"/>
    <dgm:cxn modelId="{29D5EBE9-CAE2-4FD6-A7E0-4A457D0CFFCD}" type="presParOf" srcId="{FBE2321C-DB7B-4C2B-8A6F-A05272AACC3A}" destId="{606CAEBF-6645-4B4E-9A3B-65696EBF1B75}" srcOrd="1" destOrd="0" presId="urn:microsoft.com/office/officeart/2005/8/layout/orgChart1"/>
    <dgm:cxn modelId="{1ACB733E-F7FE-4F91-ACDD-2EFB30623941}" type="presParOf" srcId="{606CAEBF-6645-4B4E-9A3B-65696EBF1B75}" destId="{EB455FED-0B48-4AF4-8997-1D39ED709ADF}" srcOrd="0" destOrd="0" presId="urn:microsoft.com/office/officeart/2005/8/layout/orgChart1"/>
    <dgm:cxn modelId="{2AD2425E-45A4-49B1-8707-2B7B49308FE0}" type="presParOf" srcId="{EB455FED-0B48-4AF4-8997-1D39ED709ADF}" destId="{B2FC6F1B-6492-44D1-B3F7-7C4F0968CC54}" srcOrd="0" destOrd="0" presId="urn:microsoft.com/office/officeart/2005/8/layout/orgChart1"/>
    <dgm:cxn modelId="{53335AAF-0600-4B67-BD3B-EC100976C1FF}" type="presParOf" srcId="{EB455FED-0B48-4AF4-8997-1D39ED709ADF}" destId="{4AB4F749-ABB5-49AC-A880-251BBAAC4D8E}" srcOrd="1" destOrd="0" presId="urn:microsoft.com/office/officeart/2005/8/layout/orgChart1"/>
    <dgm:cxn modelId="{E113EC3F-975A-4E52-88AC-EDD8556C8027}" type="presParOf" srcId="{606CAEBF-6645-4B4E-9A3B-65696EBF1B75}" destId="{A6BA49EE-5C31-458E-A418-6DB4A96DDF5D}" srcOrd="1" destOrd="0" presId="urn:microsoft.com/office/officeart/2005/8/layout/orgChart1"/>
    <dgm:cxn modelId="{7EA97D8C-BBBE-494D-8363-C713FDD64E79}" type="presParOf" srcId="{A6BA49EE-5C31-458E-A418-6DB4A96DDF5D}" destId="{76B9795F-5089-4820-B798-72F07D035CF7}" srcOrd="0" destOrd="0" presId="urn:microsoft.com/office/officeart/2005/8/layout/orgChart1"/>
    <dgm:cxn modelId="{68946BF8-D7CB-4B3F-85E8-BCAA62167325}" type="presParOf" srcId="{A6BA49EE-5C31-458E-A418-6DB4A96DDF5D}" destId="{04FB1771-63C1-4BD1-B46B-A9F1DB04E920}" srcOrd="1" destOrd="0" presId="urn:microsoft.com/office/officeart/2005/8/layout/orgChart1"/>
    <dgm:cxn modelId="{12B3D0D1-038F-4D0F-A47F-20897FDABDDB}" type="presParOf" srcId="{04FB1771-63C1-4BD1-B46B-A9F1DB04E920}" destId="{FC9EF191-2917-49FA-8BEB-DBDF8EFD001F}" srcOrd="0" destOrd="0" presId="urn:microsoft.com/office/officeart/2005/8/layout/orgChart1"/>
    <dgm:cxn modelId="{D6A3A5C5-C93C-4095-919C-76087E9CA7C7}" type="presParOf" srcId="{FC9EF191-2917-49FA-8BEB-DBDF8EFD001F}" destId="{CD0BE0DF-2D67-44CA-8B0A-7CEECA0EB795}" srcOrd="0" destOrd="0" presId="urn:microsoft.com/office/officeart/2005/8/layout/orgChart1"/>
    <dgm:cxn modelId="{1F9BD481-DDA4-49E3-AF09-CD913A204885}" type="presParOf" srcId="{FC9EF191-2917-49FA-8BEB-DBDF8EFD001F}" destId="{40420913-2DCB-4ACB-A302-DB9A30845A10}" srcOrd="1" destOrd="0" presId="urn:microsoft.com/office/officeart/2005/8/layout/orgChart1"/>
    <dgm:cxn modelId="{2116E20C-F42B-497A-A5F7-6A631CCADB5C}" type="presParOf" srcId="{04FB1771-63C1-4BD1-B46B-A9F1DB04E920}" destId="{CAF0263A-CC55-4947-8CDF-9E5C34C618AB}" srcOrd="1" destOrd="0" presId="urn:microsoft.com/office/officeart/2005/8/layout/orgChart1"/>
    <dgm:cxn modelId="{4A83C7FA-8879-47F0-81B9-D929DD0D39B9}" type="presParOf" srcId="{04FB1771-63C1-4BD1-B46B-A9F1DB04E920}" destId="{731A6E94-B6C8-457E-810D-E5D5E702CDD0}" srcOrd="2" destOrd="0" presId="urn:microsoft.com/office/officeart/2005/8/layout/orgChart1"/>
    <dgm:cxn modelId="{88D4B7AD-C9EF-4C05-93DD-E80B4D3B83D7}" type="presParOf" srcId="{A6BA49EE-5C31-458E-A418-6DB4A96DDF5D}" destId="{C6EBBDBB-3FB2-45FC-A544-A22033ADDCDB}" srcOrd="2" destOrd="0" presId="urn:microsoft.com/office/officeart/2005/8/layout/orgChart1"/>
    <dgm:cxn modelId="{0919B7A8-F70F-4E2C-8627-84C8F7B64B6E}" type="presParOf" srcId="{A6BA49EE-5C31-458E-A418-6DB4A96DDF5D}" destId="{47A19319-F887-48F6-A679-086AF3F34CF7}" srcOrd="3" destOrd="0" presId="urn:microsoft.com/office/officeart/2005/8/layout/orgChart1"/>
    <dgm:cxn modelId="{447522E9-92FB-4C8F-BB00-EA9E338B6C09}" type="presParOf" srcId="{47A19319-F887-48F6-A679-086AF3F34CF7}" destId="{BAD87EFE-8CB9-4B56-91DD-1B06F2248355}" srcOrd="0" destOrd="0" presId="urn:microsoft.com/office/officeart/2005/8/layout/orgChart1"/>
    <dgm:cxn modelId="{450563F5-77D7-4374-927E-33B527487023}" type="presParOf" srcId="{BAD87EFE-8CB9-4B56-91DD-1B06F2248355}" destId="{6A88A4C6-C9AF-488E-8299-53E266466FE5}" srcOrd="0" destOrd="0" presId="urn:microsoft.com/office/officeart/2005/8/layout/orgChart1"/>
    <dgm:cxn modelId="{D2AFB021-A091-4C3A-9C6F-D258F417A723}" type="presParOf" srcId="{BAD87EFE-8CB9-4B56-91DD-1B06F2248355}" destId="{1D428498-1B66-4466-BB8E-C027C981D13A}" srcOrd="1" destOrd="0" presId="urn:microsoft.com/office/officeart/2005/8/layout/orgChart1"/>
    <dgm:cxn modelId="{B63B4D9F-0593-4A62-9451-0F55A9F68EE8}" type="presParOf" srcId="{47A19319-F887-48F6-A679-086AF3F34CF7}" destId="{5634966A-CEA4-4727-BD22-7CE3108195F2}" srcOrd="1" destOrd="0" presId="urn:microsoft.com/office/officeart/2005/8/layout/orgChart1"/>
    <dgm:cxn modelId="{99F8E2A1-DF6E-4BB0-90CD-A3B1AD86DE52}" type="presParOf" srcId="{47A19319-F887-48F6-A679-086AF3F34CF7}" destId="{0388E676-A594-40AB-9EC0-DF4FC54B977B}" srcOrd="2" destOrd="0" presId="urn:microsoft.com/office/officeart/2005/8/layout/orgChart1"/>
    <dgm:cxn modelId="{78F4127B-BEB1-4EC7-994A-7450B7713AD3}" type="presParOf" srcId="{606CAEBF-6645-4B4E-9A3B-65696EBF1B75}" destId="{655511E0-CD07-4618-8671-35C9D37DD462}" srcOrd="2" destOrd="0" presId="urn:microsoft.com/office/officeart/2005/8/layout/orgChart1"/>
    <dgm:cxn modelId="{739842DE-511C-4E43-8042-659882650987}" type="presParOf" srcId="{A4449AD3-1E81-49AB-BE5E-9FC47250741D}" destId="{068DDEC3-2160-4376-91E9-5FFFC161FD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Jefe(a) </a:t>
          </a: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 sz="1200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 sz="1200"/>
        </a:p>
      </dgm:t>
    </dgm:pt>
    <dgm:pt modelId="{92FD7E06-BDD9-49B8-BECE-741847E8543E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 smtClean="0">
            <a:cs typeface="Arial" charset="0"/>
          </a:endParaRPr>
        </a:p>
      </dgm:t>
    </dgm:pt>
    <dgm:pt modelId="{48E79BDD-B1C4-4779-A0C2-752F1760313A}" type="parTrans" cxnId="{D8BBFB47-915D-4A47-805C-3D10979F1732}">
      <dgm:prSet/>
      <dgm:spPr/>
      <dgm:t>
        <a:bodyPr/>
        <a:lstStyle/>
        <a:p>
          <a:endParaRPr lang="es-ES" sz="1200"/>
        </a:p>
      </dgm:t>
    </dgm:pt>
    <dgm:pt modelId="{F10F3A50-6B8B-465C-A46B-F26E8A9AC8C2}" type="sibTrans" cxnId="{D8BBFB47-915D-4A47-805C-3D10979F173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7482CF-0E18-4010-AE98-39577F997BA3}" type="pres">
      <dgm:prSet presAssocID="{92FD7E06-BDD9-49B8-BECE-741847E8543E}" presName="hierRoot1" presStyleCnt="0">
        <dgm:presLayoutVars>
          <dgm:hierBranch val="init"/>
        </dgm:presLayoutVars>
      </dgm:prSet>
      <dgm:spPr/>
    </dgm:pt>
    <dgm:pt modelId="{7586DBC3-1540-4EF0-81F0-08922171A20D}" type="pres">
      <dgm:prSet presAssocID="{92FD7E06-BDD9-49B8-BECE-741847E8543E}" presName="rootComposite1" presStyleCnt="0"/>
      <dgm:spPr/>
    </dgm:pt>
    <dgm:pt modelId="{96D6C9BA-9224-4190-BD93-0DFFA5379025}" type="pres">
      <dgm:prSet presAssocID="{92FD7E06-BDD9-49B8-BECE-741847E854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640452-8441-437D-A290-5A758E5EECF6}" type="pres">
      <dgm:prSet presAssocID="{92FD7E06-BDD9-49B8-BECE-741847E8543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EE7BD4-970F-4E02-BEE4-82A8919DAF6E}" type="pres">
      <dgm:prSet presAssocID="{92FD7E06-BDD9-49B8-BECE-741847E8543E}" presName="hierChild2" presStyleCnt="0"/>
      <dgm:spPr/>
    </dgm:pt>
    <dgm:pt modelId="{2B70B8BE-3C9F-4BAC-821C-AD6D77E42396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FD8FE05-3A21-468A-8E44-FBF0011E3F92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A02B8DFD-FEE0-475F-969F-20850EDFD951}" type="pres">
      <dgm:prSet presAssocID="{9DEA55C1-E59C-4B5B-90DC-1D0B54C2B20C}" presName="rootComposite" presStyleCnt="0"/>
      <dgm:spPr/>
    </dgm:pt>
    <dgm:pt modelId="{8787FCCC-CEDD-4C84-94FF-7ADC8A6E4B19}" type="pres">
      <dgm:prSet presAssocID="{9DEA55C1-E59C-4B5B-90DC-1D0B54C2B20C}" presName="rootText" presStyleLbl="node2" presStyleIdx="0" presStyleCnt="1" custScaleX="89486" custScaleY="835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BA52BD-5D77-4A62-A8EF-74FC91DC179B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2F754BF3-BC4D-4581-9F16-9BCEA16A30A5}" type="pres">
      <dgm:prSet presAssocID="{9DEA55C1-E59C-4B5B-90DC-1D0B54C2B20C}" presName="hierChild4" presStyleCnt="0"/>
      <dgm:spPr/>
    </dgm:pt>
    <dgm:pt modelId="{A45960D8-9849-4A3A-86DB-27FF78F1BCFD}" type="pres">
      <dgm:prSet presAssocID="{BD465495-EA15-4333-A998-6E85CBB7848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3" presStyleIdx="0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3" presStyleIdx="0" presStyleCnt="2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76977835-DA3E-4080-9A76-37B3B7BE1439}" type="pres">
      <dgm:prSet presAssocID="{6651A1E3-4BA3-4D8B-ADF1-29B24BFADA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3" presStyleIdx="1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3" presStyleIdx="1" presStyleCnt="2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58890204-B73F-4DC4-ACAD-56A9665CFB10}" type="pres">
      <dgm:prSet presAssocID="{9DEA55C1-E59C-4B5B-90DC-1D0B54C2B20C}" presName="hierChild5" presStyleCnt="0"/>
      <dgm:spPr/>
    </dgm:pt>
    <dgm:pt modelId="{D2D3B15D-E835-4FE3-AB1E-236EB72E3F2D}" type="pres">
      <dgm:prSet presAssocID="{C62912E2-E2DA-4A90-B092-15A5DF9FA660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2" presStyleIdx="0" presStyleCnt="1" custScaleX="72575" custScaleY="77413" custLinFactNeighborX="-18455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2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  <dgm:pt modelId="{F7911DAD-3A23-4CF7-B0D5-51C14EB84C9E}" type="pres">
      <dgm:prSet presAssocID="{92FD7E06-BDD9-49B8-BECE-741847E8543E}" presName="hierChild3" presStyleCnt="0"/>
      <dgm:spPr/>
    </dgm:pt>
  </dgm:ptLst>
  <dgm:cxnLst>
    <dgm:cxn modelId="{F8790C04-3FD2-47B5-9202-B2C4EB47A05F}" type="presOf" srcId="{17882CFE-47C3-4EDE-A466-1F84367D32CB}" destId="{BA5B9574-6617-41B3-85AD-2234A66EE12A}" srcOrd="1" destOrd="0" presId="urn:microsoft.com/office/officeart/2005/8/layout/orgChart1"/>
    <dgm:cxn modelId="{9AE274F7-696E-41D3-B489-810DA18A39AA}" type="presOf" srcId="{EFB85BF5-7102-4579-95D2-A8DEAD696F25}" destId="{7A8C4296-D161-4D7D-A06F-217CDA1B3A95}" srcOrd="1" destOrd="0" presId="urn:microsoft.com/office/officeart/2005/8/layout/orgChart1"/>
    <dgm:cxn modelId="{0C280B8D-D560-4D20-ABF7-AC115D59F9FD}" type="presOf" srcId="{92FD7E06-BDD9-49B8-BECE-741847E8543E}" destId="{0D640452-8441-437D-A290-5A758E5EECF6}" srcOrd="1" destOrd="0" presId="urn:microsoft.com/office/officeart/2005/8/layout/orgChart1"/>
    <dgm:cxn modelId="{278DE7F5-E942-4FF4-B807-6A74473902A6}" type="presOf" srcId="{EFB85BF5-7102-4579-95D2-A8DEAD696F25}" destId="{40656D80-BCDF-410F-AECF-315286752220}" srcOrd="0" destOrd="0" presId="urn:microsoft.com/office/officeart/2005/8/layout/orgChart1"/>
    <dgm:cxn modelId="{4D3CA91E-F25E-4FDD-AE57-F076A5A4ABC7}" type="presOf" srcId="{9DEA55C1-E59C-4B5B-90DC-1D0B54C2B20C}" destId="{8787FCCC-CEDD-4C84-94FF-7ADC8A6E4B19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E1E0DD97-C23A-47E3-846C-752C4C7C8F7D}" type="presOf" srcId="{6651A1E3-4BA3-4D8B-ADF1-29B24BFADA91}" destId="{76977835-DA3E-4080-9A76-37B3B7BE1439}" srcOrd="0" destOrd="0" presId="urn:microsoft.com/office/officeart/2005/8/layout/orgChart1"/>
    <dgm:cxn modelId="{A3D0FA41-5601-4E44-BEF2-8117E095183D}" type="presOf" srcId="{17882CFE-47C3-4EDE-A466-1F84367D32CB}" destId="{A10B4F35-17D0-467A-9A16-5F3A029E6DF3}" srcOrd="0" destOrd="0" presId="urn:microsoft.com/office/officeart/2005/8/layout/orgChart1"/>
    <dgm:cxn modelId="{CDE48F29-DB5B-44BF-B077-2F11353B474E}" srcId="{9DEA55C1-E59C-4B5B-90DC-1D0B54C2B20C}" destId="{17882CFE-47C3-4EDE-A466-1F84367D32CB}" srcOrd="2" destOrd="0" parTransId="{C62912E2-E2DA-4A90-B092-15A5DF9FA660}" sibTransId="{AC5CC510-C0BF-4476-93F1-9C8C974AD4D9}"/>
    <dgm:cxn modelId="{81A78A5F-3E95-449D-8150-DCAB8122EE2B}" type="presOf" srcId="{DC431621-F922-42D7-987E-BC6EADD572A1}" destId="{2B70B8BE-3C9F-4BAC-821C-AD6D77E42396}" srcOrd="0" destOrd="0" presId="urn:microsoft.com/office/officeart/2005/8/layout/orgChart1"/>
    <dgm:cxn modelId="{D8BBFB47-915D-4A47-805C-3D10979F1732}" srcId="{BD3D72B1-EEF6-4EB4-803A-A74A6B419346}" destId="{92FD7E06-BDD9-49B8-BECE-741847E8543E}" srcOrd="0" destOrd="0" parTransId="{48E79BDD-B1C4-4779-A0C2-752F1760313A}" sibTransId="{F10F3A50-6B8B-465C-A46B-F26E8A9AC8C2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4FD7D37-3E54-4E91-90F4-EC711947B7D5}" type="presOf" srcId="{92FD7E06-BDD9-49B8-BECE-741847E8543E}" destId="{96D6C9BA-9224-4190-BD93-0DFFA5379025}" srcOrd="0" destOrd="0" presId="urn:microsoft.com/office/officeart/2005/8/layout/orgChart1"/>
    <dgm:cxn modelId="{B7C39E4E-5E35-4E32-9B5A-27DEA6987A65}" type="presOf" srcId="{858F0A2D-E0EB-420F-BDE1-1E0FC662D92F}" destId="{CE48E30C-1861-4126-A2ED-5DB600A92320}" srcOrd="0" destOrd="0" presId="urn:microsoft.com/office/officeart/2005/8/layout/orgChart1"/>
    <dgm:cxn modelId="{158A1285-A483-4A2E-AC10-D3E134AFBEE7}" srcId="{9DEA55C1-E59C-4B5B-90DC-1D0B54C2B20C}" destId="{858F0A2D-E0EB-420F-BDE1-1E0FC662D92F}" srcOrd="1" destOrd="0" parTransId="{6651A1E3-4BA3-4D8B-ADF1-29B24BFADA91}" sibTransId="{B14D4AE0-07BD-430F-9088-E81F4ABA664F}"/>
    <dgm:cxn modelId="{F44FA47F-7C62-412D-86B1-18549C58577D}" type="presOf" srcId="{9DEA55C1-E59C-4B5B-90DC-1D0B54C2B20C}" destId="{20BA52BD-5D77-4A62-A8EF-74FC91DC179B}" srcOrd="1" destOrd="0" presId="urn:microsoft.com/office/officeart/2005/8/layout/orgChart1"/>
    <dgm:cxn modelId="{D3D2DE94-E258-46E1-A280-22FD174191DE}" type="presOf" srcId="{858F0A2D-E0EB-420F-BDE1-1E0FC662D92F}" destId="{B27ED590-0000-4C58-8C35-D73FCC00A14E}" srcOrd="1" destOrd="0" presId="urn:microsoft.com/office/officeart/2005/8/layout/orgChart1"/>
    <dgm:cxn modelId="{249329A8-F917-44DE-879B-81493D40AFAF}" srcId="{92FD7E06-BDD9-49B8-BECE-741847E8543E}" destId="{9DEA55C1-E59C-4B5B-90DC-1D0B54C2B20C}" srcOrd="0" destOrd="0" parTransId="{DC431621-F922-42D7-987E-BC6EADD572A1}" sibTransId="{1C0576D0-2BD9-4D61-BC42-6FFE9C63440E}"/>
    <dgm:cxn modelId="{E424E1C9-0924-4252-9783-E6777FA01AAB}" type="presOf" srcId="{C62912E2-E2DA-4A90-B092-15A5DF9FA660}" destId="{D2D3B15D-E835-4FE3-AB1E-236EB72E3F2D}" srcOrd="0" destOrd="0" presId="urn:microsoft.com/office/officeart/2005/8/layout/orgChart1"/>
    <dgm:cxn modelId="{8423E6A4-7DD8-4BF9-81D0-C6A91C870B88}" type="presOf" srcId="{BD465495-EA15-4333-A998-6E85CBB78481}" destId="{A45960D8-9849-4A3A-86DB-27FF78F1BCFD}" srcOrd="0" destOrd="0" presId="urn:microsoft.com/office/officeart/2005/8/layout/orgChart1"/>
    <dgm:cxn modelId="{C7B28956-5656-47A5-807F-EB61A6C48C3B}" type="presParOf" srcId="{B3263371-B20E-4D1C-87B0-F232DC5A756C}" destId="{237482CF-0E18-4010-AE98-39577F997BA3}" srcOrd="0" destOrd="0" presId="urn:microsoft.com/office/officeart/2005/8/layout/orgChart1"/>
    <dgm:cxn modelId="{9750FCF8-7A40-4A0B-A1F7-C9877432BD6E}" type="presParOf" srcId="{237482CF-0E18-4010-AE98-39577F997BA3}" destId="{7586DBC3-1540-4EF0-81F0-08922171A20D}" srcOrd="0" destOrd="0" presId="urn:microsoft.com/office/officeart/2005/8/layout/orgChart1"/>
    <dgm:cxn modelId="{2B9D4A1A-5A0C-4B40-8221-51209C722B81}" type="presParOf" srcId="{7586DBC3-1540-4EF0-81F0-08922171A20D}" destId="{96D6C9BA-9224-4190-BD93-0DFFA5379025}" srcOrd="0" destOrd="0" presId="urn:microsoft.com/office/officeart/2005/8/layout/orgChart1"/>
    <dgm:cxn modelId="{D343B981-CB48-49BE-A428-B425FF8D0EB4}" type="presParOf" srcId="{7586DBC3-1540-4EF0-81F0-08922171A20D}" destId="{0D640452-8441-437D-A290-5A758E5EECF6}" srcOrd="1" destOrd="0" presId="urn:microsoft.com/office/officeart/2005/8/layout/orgChart1"/>
    <dgm:cxn modelId="{985AEE7C-7B47-4ABF-BBC1-C5472E9A61EF}" type="presParOf" srcId="{237482CF-0E18-4010-AE98-39577F997BA3}" destId="{24EE7BD4-970F-4E02-BEE4-82A8919DAF6E}" srcOrd="1" destOrd="0" presId="urn:microsoft.com/office/officeart/2005/8/layout/orgChart1"/>
    <dgm:cxn modelId="{D9B2A638-B131-43BB-9BE1-72F51F484D6B}" type="presParOf" srcId="{24EE7BD4-970F-4E02-BEE4-82A8919DAF6E}" destId="{2B70B8BE-3C9F-4BAC-821C-AD6D77E42396}" srcOrd="0" destOrd="0" presId="urn:microsoft.com/office/officeart/2005/8/layout/orgChart1"/>
    <dgm:cxn modelId="{E05B0235-D18D-410E-9644-7A51E15352F9}" type="presParOf" srcId="{24EE7BD4-970F-4E02-BEE4-82A8919DAF6E}" destId="{8FD8FE05-3A21-468A-8E44-FBF0011E3F92}" srcOrd="1" destOrd="0" presId="urn:microsoft.com/office/officeart/2005/8/layout/orgChart1"/>
    <dgm:cxn modelId="{775FE35C-973C-4A66-B460-70146D26AD8E}" type="presParOf" srcId="{8FD8FE05-3A21-468A-8E44-FBF0011E3F92}" destId="{A02B8DFD-FEE0-475F-969F-20850EDFD951}" srcOrd="0" destOrd="0" presId="urn:microsoft.com/office/officeart/2005/8/layout/orgChart1"/>
    <dgm:cxn modelId="{1F48015E-DB63-4ECF-9CEB-272DB45E30C3}" type="presParOf" srcId="{A02B8DFD-FEE0-475F-969F-20850EDFD951}" destId="{8787FCCC-CEDD-4C84-94FF-7ADC8A6E4B19}" srcOrd="0" destOrd="0" presId="urn:microsoft.com/office/officeart/2005/8/layout/orgChart1"/>
    <dgm:cxn modelId="{4B895BD7-BC69-4249-A978-AAA57C0CF1F6}" type="presParOf" srcId="{A02B8DFD-FEE0-475F-969F-20850EDFD951}" destId="{20BA52BD-5D77-4A62-A8EF-74FC91DC179B}" srcOrd="1" destOrd="0" presId="urn:microsoft.com/office/officeart/2005/8/layout/orgChart1"/>
    <dgm:cxn modelId="{A16C84AC-3602-4BE5-BD46-DB3395DC15FB}" type="presParOf" srcId="{8FD8FE05-3A21-468A-8E44-FBF0011E3F92}" destId="{2F754BF3-BC4D-4581-9F16-9BCEA16A30A5}" srcOrd="1" destOrd="0" presId="urn:microsoft.com/office/officeart/2005/8/layout/orgChart1"/>
    <dgm:cxn modelId="{661DB7B6-29B5-4F52-B2DA-EE990ED4D160}" type="presParOf" srcId="{2F754BF3-BC4D-4581-9F16-9BCEA16A30A5}" destId="{A45960D8-9849-4A3A-86DB-27FF78F1BCFD}" srcOrd="0" destOrd="0" presId="urn:microsoft.com/office/officeart/2005/8/layout/orgChart1"/>
    <dgm:cxn modelId="{13AAE783-4E8F-4D30-9752-5E8D79593B73}" type="presParOf" srcId="{2F754BF3-BC4D-4581-9F16-9BCEA16A30A5}" destId="{B59F2C81-EF47-41F4-9301-A312A9F7FEEF}" srcOrd="1" destOrd="0" presId="urn:microsoft.com/office/officeart/2005/8/layout/orgChart1"/>
    <dgm:cxn modelId="{2E16BF1D-0551-4C11-A54A-A1A4A7E2D40F}" type="presParOf" srcId="{B59F2C81-EF47-41F4-9301-A312A9F7FEEF}" destId="{4D54BF55-F139-46DF-8510-3B0836F2EFB4}" srcOrd="0" destOrd="0" presId="urn:microsoft.com/office/officeart/2005/8/layout/orgChart1"/>
    <dgm:cxn modelId="{D0702A57-707C-49C1-8041-502AA4FF2106}" type="presParOf" srcId="{4D54BF55-F139-46DF-8510-3B0836F2EFB4}" destId="{40656D80-BCDF-410F-AECF-315286752220}" srcOrd="0" destOrd="0" presId="urn:microsoft.com/office/officeart/2005/8/layout/orgChart1"/>
    <dgm:cxn modelId="{EBC54AE9-B869-499F-AB02-6EA5CDE8B03D}" type="presParOf" srcId="{4D54BF55-F139-46DF-8510-3B0836F2EFB4}" destId="{7A8C4296-D161-4D7D-A06F-217CDA1B3A95}" srcOrd="1" destOrd="0" presId="urn:microsoft.com/office/officeart/2005/8/layout/orgChart1"/>
    <dgm:cxn modelId="{26B36352-C449-4773-BBAF-D452633C0B4F}" type="presParOf" srcId="{B59F2C81-EF47-41F4-9301-A312A9F7FEEF}" destId="{6186BF10-05DF-4E91-88F3-CC1C859FE6C3}" srcOrd="1" destOrd="0" presId="urn:microsoft.com/office/officeart/2005/8/layout/orgChart1"/>
    <dgm:cxn modelId="{1850BBB7-B68D-40AB-B930-61ABAC84ECB9}" type="presParOf" srcId="{B59F2C81-EF47-41F4-9301-A312A9F7FEEF}" destId="{B21F512E-00FB-466F-AFA0-70FD468434DC}" srcOrd="2" destOrd="0" presId="urn:microsoft.com/office/officeart/2005/8/layout/orgChart1"/>
    <dgm:cxn modelId="{94A56122-528E-48A7-AF24-FEC9008CE9E4}" type="presParOf" srcId="{2F754BF3-BC4D-4581-9F16-9BCEA16A30A5}" destId="{76977835-DA3E-4080-9A76-37B3B7BE1439}" srcOrd="2" destOrd="0" presId="urn:microsoft.com/office/officeart/2005/8/layout/orgChart1"/>
    <dgm:cxn modelId="{817A269C-9394-44EE-9C6A-838A46FBE666}" type="presParOf" srcId="{2F754BF3-BC4D-4581-9F16-9BCEA16A30A5}" destId="{432FA6F9-4FAB-40F4-A63A-1EDE2DDEF476}" srcOrd="3" destOrd="0" presId="urn:microsoft.com/office/officeart/2005/8/layout/orgChart1"/>
    <dgm:cxn modelId="{F58CE2B4-B67D-49AA-9D9E-4B26383B3797}" type="presParOf" srcId="{432FA6F9-4FAB-40F4-A63A-1EDE2DDEF476}" destId="{799D2123-BD5D-4A56-BBAA-1D9E400D8518}" srcOrd="0" destOrd="0" presId="urn:microsoft.com/office/officeart/2005/8/layout/orgChart1"/>
    <dgm:cxn modelId="{B6228AED-042C-4BC3-9AB9-14933A9FBC7B}" type="presParOf" srcId="{799D2123-BD5D-4A56-BBAA-1D9E400D8518}" destId="{CE48E30C-1861-4126-A2ED-5DB600A92320}" srcOrd="0" destOrd="0" presId="urn:microsoft.com/office/officeart/2005/8/layout/orgChart1"/>
    <dgm:cxn modelId="{BD9AB2C4-0418-42CF-9A25-E392FC04E6EC}" type="presParOf" srcId="{799D2123-BD5D-4A56-BBAA-1D9E400D8518}" destId="{B27ED590-0000-4C58-8C35-D73FCC00A14E}" srcOrd="1" destOrd="0" presId="urn:microsoft.com/office/officeart/2005/8/layout/orgChart1"/>
    <dgm:cxn modelId="{F8A02BA7-88E9-43D9-9D26-257BC53CA5A3}" type="presParOf" srcId="{432FA6F9-4FAB-40F4-A63A-1EDE2DDEF476}" destId="{F560081E-E4AF-4986-8224-E500C9A36EB5}" srcOrd="1" destOrd="0" presId="urn:microsoft.com/office/officeart/2005/8/layout/orgChart1"/>
    <dgm:cxn modelId="{ACAB2DDB-AC8F-4898-900F-325B6A8E21DA}" type="presParOf" srcId="{432FA6F9-4FAB-40F4-A63A-1EDE2DDEF476}" destId="{25E6B3D5-F5CC-4C4E-AB25-A5397288E6B6}" srcOrd="2" destOrd="0" presId="urn:microsoft.com/office/officeart/2005/8/layout/orgChart1"/>
    <dgm:cxn modelId="{A3085EFF-F375-4C62-A860-BCABCA31507F}" type="presParOf" srcId="{8FD8FE05-3A21-468A-8E44-FBF0011E3F92}" destId="{58890204-B73F-4DC4-ACAD-56A9665CFB10}" srcOrd="2" destOrd="0" presId="urn:microsoft.com/office/officeart/2005/8/layout/orgChart1"/>
    <dgm:cxn modelId="{31B15BEA-5EAD-4D0E-B034-126CAD649D7E}" type="presParOf" srcId="{58890204-B73F-4DC4-ACAD-56A9665CFB10}" destId="{D2D3B15D-E835-4FE3-AB1E-236EB72E3F2D}" srcOrd="0" destOrd="0" presId="urn:microsoft.com/office/officeart/2005/8/layout/orgChart1"/>
    <dgm:cxn modelId="{FCB549BB-B3DA-445B-8117-1C04DA5D908D}" type="presParOf" srcId="{58890204-B73F-4DC4-ACAD-56A9665CFB10}" destId="{BC7C7716-AADD-4E91-BAF1-A4937D0DF737}" srcOrd="1" destOrd="0" presId="urn:microsoft.com/office/officeart/2005/8/layout/orgChart1"/>
    <dgm:cxn modelId="{60196BAD-F9FB-4C8E-97BD-15F231ACEABF}" type="presParOf" srcId="{BC7C7716-AADD-4E91-BAF1-A4937D0DF737}" destId="{D5334BAE-C4D4-4C0A-A571-F6DD7E38F1C0}" srcOrd="0" destOrd="0" presId="urn:microsoft.com/office/officeart/2005/8/layout/orgChart1"/>
    <dgm:cxn modelId="{6A81D24F-96CA-4E7E-A634-46BC165E92FE}" type="presParOf" srcId="{D5334BAE-C4D4-4C0A-A571-F6DD7E38F1C0}" destId="{A10B4F35-17D0-467A-9A16-5F3A029E6DF3}" srcOrd="0" destOrd="0" presId="urn:microsoft.com/office/officeart/2005/8/layout/orgChart1"/>
    <dgm:cxn modelId="{D7876957-AE72-4090-A5FD-D8B4B37898BC}" type="presParOf" srcId="{D5334BAE-C4D4-4C0A-A571-F6DD7E38F1C0}" destId="{BA5B9574-6617-41B3-85AD-2234A66EE12A}" srcOrd="1" destOrd="0" presId="urn:microsoft.com/office/officeart/2005/8/layout/orgChart1"/>
    <dgm:cxn modelId="{A1BD12B9-CB30-47A5-9B76-FF019E1BEA0E}" type="presParOf" srcId="{BC7C7716-AADD-4E91-BAF1-A4937D0DF737}" destId="{85073066-5483-46F2-A6CE-C5841E8338A9}" srcOrd="1" destOrd="0" presId="urn:microsoft.com/office/officeart/2005/8/layout/orgChart1"/>
    <dgm:cxn modelId="{F886A878-35BC-4A28-8161-E9D720F11267}" type="presParOf" srcId="{BC7C7716-AADD-4E91-BAF1-A4937D0DF737}" destId="{C2DEAD97-372F-4920-BA6D-2B8239B9509B}" srcOrd="2" destOrd="0" presId="urn:microsoft.com/office/officeart/2005/8/layout/orgChart1"/>
    <dgm:cxn modelId="{BBD891C8-26FF-4FA7-9402-43BF2536AB2C}" type="presParOf" srcId="{237482CF-0E18-4010-AE98-39577F997BA3}" destId="{F7911DAD-3A23-4CF7-B0D5-51C14EB84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Jurídicos(as)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Analista</a:t>
          </a:r>
          <a:r>
            <a:rPr lang="es-MX" sz="1200" b="0" i="0" u="none" dirty="0"/>
            <a:t/>
          </a:r>
          <a:br>
            <a:rPr lang="es-MX" sz="1200" b="0" i="0" u="none" dirty="0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br>
            <a:rPr lang="es-ES" sz="1200" dirty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cs typeface="Arial" charset="0"/>
            </a:rPr>
            <a:t>Abogado(a</a:t>
          </a:r>
          <a:r>
            <a:rPr lang="es-ES" altLang="es-MX" sz="1200" dirty="0" smtClean="0">
              <a:cs typeface="Arial" charset="0"/>
            </a:rPr>
            <a:t>)</a:t>
          </a:r>
          <a:endParaRPr lang="es-ES" altLang="es-MX" sz="1200" dirty="0" smtClean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Jefe(a) de Observatorio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 smtClean="0">
            <a:cs typeface="Arial" charset="0"/>
          </a:endParaRP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2ABF54B6-864E-4243-BCCE-FCD569F6D662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Auxiliar Administrativo(a)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Auxiliar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endParaRPr lang="es-MX" altLang="es-MX" sz="1200" dirty="0">
            <a:cs typeface="Arial" charset="0"/>
          </a:endParaRPr>
        </a:p>
      </dgm:t>
    </dgm:pt>
    <dgm:pt modelId="{DB192D8C-8CEB-4C3A-B2E2-A83F623DAD1D}" type="parTrans" cxnId="{92E05EDF-BF48-43EA-AF65-659028A877A9}">
      <dgm:prSet/>
      <dgm:spPr/>
      <dgm:t>
        <a:bodyPr/>
        <a:lstStyle/>
        <a:p>
          <a:endParaRPr lang="es-ES"/>
        </a:p>
      </dgm:t>
    </dgm:pt>
    <dgm:pt modelId="{7583D9F5-A7BB-4816-8275-D7A49959A142}" type="sibTrans" cxnId="{92E05EDF-BF48-43EA-AF65-659028A877A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5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5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5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5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5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5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  <dgm:pt modelId="{9B6555CE-14CA-4B86-B9B5-3CB4705EF0C9}" type="pres">
      <dgm:prSet presAssocID="{DB192D8C-8CEB-4C3A-B2E2-A83F623DAD1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9C213D9-43B2-4D4C-A296-47AD7CAC48CD}" type="pres">
      <dgm:prSet presAssocID="{2ABF54B6-864E-4243-BCCE-FCD569F6D662}" presName="hierRoot3" presStyleCnt="0">
        <dgm:presLayoutVars>
          <dgm:hierBranch val="init"/>
        </dgm:presLayoutVars>
      </dgm:prSet>
      <dgm:spPr/>
    </dgm:pt>
    <dgm:pt modelId="{7923845A-A9B0-4C91-8C77-CF120D11D09C}" type="pres">
      <dgm:prSet presAssocID="{2ABF54B6-864E-4243-BCCE-FCD569F6D662}" presName="rootComposite3" presStyleCnt="0"/>
      <dgm:spPr/>
    </dgm:pt>
    <dgm:pt modelId="{D243A2A2-EBBC-46CF-9BE7-3D4B8C1B67E9}" type="pres">
      <dgm:prSet presAssocID="{2ABF54B6-864E-4243-BCCE-FCD569F6D662}" presName="rootText3" presStyleLbl="asst1" presStyleIdx="4" presStyleCnt="5" custScaleX="113212" custScaleY="126312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03244A-1C77-4DA5-83A4-A808211A9D29}" type="pres">
      <dgm:prSet presAssocID="{2ABF54B6-864E-4243-BCCE-FCD569F6D662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FFEF172-A656-4F1B-8791-9D45B5788D54}" type="pres">
      <dgm:prSet presAssocID="{2ABF54B6-864E-4243-BCCE-FCD569F6D662}" presName="hierChild6" presStyleCnt="0"/>
      <dgm:spPr/>
    </dgm:pt>
    <dgm:pt modelId="{E0F468A9-DE3B-4D47-9797-63297875B378}" type="pres">
      <dgm:prSet presAssocID="{2ABF54B6-864E-4243-BCCE-FCD569F6D662}" presName="hierChild7" presStyleCnt="0"/>
      <dgm:spPr/>
    </dgm:pt>
  </dgm:ptLst>
  <dgm:cxnLst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746BD7B-1216-4373-BB47-B7E6BB7A1E98}" type="presOf" srcId="{2ABF54B6-864E-4243-BCCE-FCD569F6D662}" destId="{D243A2A2-EBBC-46CF-9BE7-3D4B8C1B67E9}" srcOrd="0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BA1BBCEA-3B97-4528-8F7B-39B35B6C434C}" srcId="{9DEA55C1-E59C-4B5B-90DC-1D0B54C2B20C}" destId="{D3A6E1B6-E7EC-4A17-B55D-1B2CF1F0131F}" srcOrd="5" destOrd="0" parTransId="{6652F448-A435-4185-952E-B97DEDCD0F3C}" sibTransId="{0DC7D55B-C644-4AAC-86AC-D5675F7297F8}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92E05EDF-BF48-43EA-AF65-659028A877A9}" srcId="{9DEA55C1-E59C-4B5B-90DC-1D0B54C2B20C}" destId="{2ABF54B6-864E-4243-BCCE-FCD569F6D662}" srcOrd="4" destOrd="0" parTransId="{DB192D8C-8CEB-4C3A-B2E2-A83F623DAD1D}" sibTransId="{7583D9F5-A7BB-4816-8275-D7A49959A14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ADFA60D-F93E-4486-9CC8-B36336B7C4A8}" type="presOf" srcId="{2ABF54B6-864E-4243-BCCE-FCD569F6D662}" destId="{E903244A-1C77-4DA5-83A4-A808211A9D29}" srcOrd="1" destOrd="0" presId="urn:microsoft.com/office/officeart/2005/8/layout/orgChart1"/>
    <dgm:cxn modelId="{51E4CED1-2F40-4021-9E99-C9418BC4DDDE}" type="presOf" srcId="{DB192D8C-8CEB-4C3A-B2E2-A83F623DAD1D}" destId="{9B6555CE-14CA-4B86-B9B5-3CB4705EF0C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  <dgm:cxn modelId="{59C66574-E709-4FE2-8F64-C5B9226ED13D}" type="presParOf" srcId="{E6CFA08A-7145-470C-A659-6A725D85622B}" destId="{9B6555CE-14CA-4B86-B9B5-3CB4705EF0C9}" srcOrd="8" destOrd="0" presId="urn:microsoft.com/office/officeart/2005/8/layout/orgChart1"/>
    <dgm:cxn modelId="{20568FF2-F6AF-417E-8B96-41C777CEC481}" type="presParOf" srcId="{E6CFA08A-7145-470C-A659-6A725D85622B}" destId="{89C213D9-43B2-4D4C-A296-47AD7CAC48CD}" srcOrd="9" destOrd="0" presId="urn:microsoft.com/office/officeart/2005/8/layout/orgChart1"/>
    <dgm:cxn modelId="{181FBA93-C076-459D-A969-63DC94846582}" type="presParOf" srcId="{89C213D9-43B2-4D4C-A296-47AD7CAC48CD}" destId="{7923845A-A9B0-4C91-8C77-CF120D11D09C}" srcOrd="0" destOrd="0" presId="urn:microsoft.com/office/officeart/2005/8/layout/orgChart1"/>
    <dgm:cxn modelId="{A0F83651-DA99-4386-B898-E3807DCB6A33}" type="presParOf" srcId="{7923845A-A9B0-4C91-8C77-CF120D11D09C}" destId="{D243A2A2-EBBC-46CF-9BE7-3D4B8C1B67E9}" srcOrd="0" destOrd="0" presId="urn:microsoft.com/office/officeart/2005/8/layout/orgChart1"/>
    <dgm:cxn modelId="{75C621E8-18F7-4830-A940-63BE60464687}" type="presParOf" srcId="{7923845A-A9B0-4C91-8C77-CF120D11D09C}" destId="{E903244A-1C77-4DA5-83A4-A808211A9D29}" srcOrd="1" destOrd="0" presId="urn:microsoft.com/office/officeart/2005/8/layout/orgChart1"/>
    <dgm:cxn modelId="{6133CDB1-5D23-4F98-9A92-5900AF2733C1}" type="presParOf" srcId="{89C213D9-43B2-4D4C-A296-47AD7CAC48CD}" destId="{2FFEF172-A656-4F1B-8791-9D45B5788D54}" srcOrd="1" destOrd="0" presId="urn:microsoft.com/office/officeart/2005/8/layout/orgChart1"/>
    <dgm:cxn modelId="{A0FF152F-FA46-454B-8EB0-972D3A0D43A9}" type="presParOf" srcId="{89C213D9-43B2-4D4C-A296-47AD7CAC48CD}" destId="{E0F468A9-DE3B-4D47-9797-63297875B3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Soporte Técnico</a:t>
          </a:r>
          <a:endParaRPr lang="es-MX" altLang="es-MX" sz="1200" dirty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Sistemas, Tecnología y Seguridad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1DB873C8-BCF9-4728-B5CD-9F638C30B1BE}" srcId="{3CFE79C6-0F79-4DC4-9A08-18E753789DBD}" destId="{8C7A631D-BF2E-4521-8D35-C47DCFC7B0A6}" srcOrd="2" destOrd="0" parTransId="{3C4F2311-17A6-4895-92FA-F67E6B2A2237}" sibTransId="{75FC7A5A-AFF5-40E0-9F7D-7E0333ACEB8C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471BFA5-089E-417E-8AA7-7086953D4782}" srcId="{3CFE79C6-0F79-4DC4-9A08-18E753789DBD}" destId="{3C17B77C-87A6-4FB0-B739-1E0D1412B61F}" srcOrd="3" destOrd="0" parTransId="{0AAD870E-BCC1-48AE-BE5E-CC197042DC7C}" sibTransId="{DC560FC1-2793-4770-A835-9986FBF02663}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AEAC847-8A6B-4B75-B354-8598DC871FA4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9EB7F663-EBB4-4999-8C6C-E5227286B468}" type="parTrans" cxnId="{0CB1176A-A010-46F1-B3A0-5060BB86ED48}">
      <dgm:prSet/>
      <dgm:spPr/>
      <dgm:t>
        <a:bodyPr/>
        <a:lstStyle/>
        <a:p>
          <a:endParaRPr lang="es-ES"/>
        </a:p>
      </dgm:t>
    </dgm:pt>
    <dgm:pt modelId="{BBB97DF4-805E-4436-AED9-E65AD3AA6A5D}" type="sibTrans" cxnId="{0CB1176A-A010-46F1-B3A0-5060BB86ED4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0167" custScaleY="84409" custLinFactNeighborX="-23182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-23117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BDF1DE8-F79F-440B-8116-1288EA05FAFF}" type="pres">
      <dgm:prSet presAssocID="{9EB7F663-EBB4-4999-8C6C-E5227286B468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EF4FBB-2DFA-47AA-8EFF-2339C9888D24}" type="pres">
      <dgm:prSet presAssocID="{4AEAC847-8A6B-4B75-B354-8598DC871FA4}" presName="hierRoot3" presStyleCnt="0">
        <dgm:presLayoutVars>
          <dgm:hierBranch val="init"/>
        </dgm:presLayoutVars>
      </dgm:prSet>
      <dgm:spPr/>
    </dgm:pt>
    <dgm:pt modelId="{F5AFEEDF-8F9E-4DEA-85E8-C887274D4E90}" type="pres">
      <dgm:prSet presAssocID="{4AEAC847-8A6B-4B75-B354-8598DC871FA4}" presName="rootComposite3" presStyleCnt="0"/>
      <dgm:spPr/>
    </dgm:pt>
    <dgm:pt modelId="{6B0516F0-E784-462F-BB9C-597A3A7AF9A9}" type="pres">
      <dgm:prSet presAssocID="{4AEAC847-8A6B-4B75-B354-8598DC871FA4}" presName="rootText3" presStyleLbl="asst1" presStyleIdx="0" presStyleCnt="1" custScaleX="52009" custScaleY="53495" custLinFactNeighborX="-22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E0C57-AFF0-43A2-B1D6-78615B488F07}" type="pres">
      <dgm:prSet presAssocID="{4AEAC847-8A6B-4B75-B354-8598DC871FA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A578F69-9F26-486D-BD18-F72804C2416C}" type="pres">
      <dgm:prSet presAssocID="{4AEAC847-8A6B-4B75-B354-8598DC871FA4}" presName="hierChild6" presStyleCnt="0"/>
      <dgm:spPr/>
    </dgm:pt>
    <dgm:pt modelId="{BD7C54BA-6443-46E6-845C-22C4F5888043}" type="pres">
      <dgm:prSet presAssocID="{4AEAC847-8A6B-4B75-B354-8598DC871FA4}" presName="hierChild7" presStyleCnt="0"/>
      <dgm:spPr/>
    </dgm:pt>
  </dgm:ptLst>
  <dgm:cxnLst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36D5D2AD-7422-4562-97EB-62619CFF6B1C}" type="presOf" srcId="{9EB7F663-EBB4-4999-8C6C-E5227286B468}" destId="{6BDF1DE8-F79F-440B-8116-1288EA05FAFF}" srcOrd="0" destOrd="0" presId="urn:microsoft.com/office/officeart/2005/8/layout/orgChart1"/>
    <dgm:cxn modelId="{0CB1176A-A010-46F1-B3A0-5060BB86ED48}" srcId="{9DEA55C1-E59C-4B5B-90DC-1D0B54C2B20C}" destId="{4AEAC847-8A6B-4B75-B354-8598DC871FA4}" srcOrd="1" destOrd="0" parTransId="{9EB7F663-EBB4-4999-8C6C-E5227286B468}" sibTransId="{BBB97DF4-805E-4436-AED9-E65AD3AA6A5D}"/>
    <dgm:cxn modelId="{BEDA13D5-1B4A-4737-B1F8-495260B1725E}" type="presOf" srcId="{4AEAC847-8A6B-4B75-B354-8598DC871FA4}" destId="{6B0516F0-E784-462F-BB9C-597A3A7AF9A9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F4C4E3A0-7DA3-495E-AFB0-795E665BA189}" type="presOf" srcId="{4AEAC847-8A6B-4B75-B354-8598DC871FA4}" destId="{5CBE0C57-AFF0-43A2-B1D6-78615B488F07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BC28E4A7-85DA-4F82-9841-8BE176AD7587}" type="presParOf" srcId="{E6CFA08A-7145-470C-A659-6A725D85622B}" destId="{6BDF1DE8-F79F-440B-8116-1288EA05FAFF}" srcOrd="0" destOrd="0" presId="urn:microsoft.com/office/officeart/2005/8/layout/orgChart1"/>
    <dgm:cxn modelId="{ACBEAEEE-00EE-44F9-92F5-F4A6E11D5929}" type="presParOf" srcId="{E6CFA08A-7145-470C-A659-6A725D85622B}" destId="{6AEF4FBB-2DFA-47AA-8EFF-2339C9888D24}" srcOrd="1" destOrd="0" presId="urn:microsoft.com/office/officeart/2005/8/layout/orgChart1"/>
    <dgm:cxn modelId="{AEEAABB6-EAAF-4E36-93D8-9561BCF9F7E8}" type="presParOf" srcId="{6AEF4FBB-2DFA-47AA-8EFF-2339C9888D24}" destId="{F5AFEEDF-8F9E-4DEA-85E8-C887274D4E90}" srcOrd="0" destOrd="0" presId="urn:microsoft.com/office/officeart/2005/8/layout/orgChart1"/>
    <dgm:cxn modelId="{2EE72040-4240-422C-85F0-21BC988F2D63}" type="presParOf" srcId="{F5AFEEDF-8F9E-4DEA-85E8-C887274D4E90}" destId="{6B0516F0-E784-462F-BB9C-597A3A7AF9A9}" srcOrd="0" destOrd="0" presId="urn:microsoft.com/office/officeart/2005/8/layout/orgChart1"/>
    <dgm:cxn modelId="{5ED1F352-E5A7-4BF3-BC20-AE47BDD9C280}" type="presParOf" srcId="{F5AFEEDF-8F9E-4DEA-85E8-C887274D4E90}" destId="{5CBE0C57-AFF0-43A2-B1D6-78615B488F07}" srcOrd="1" destOrd="0" presId="urn:microsoft.com/office/officeart/2005/8/layout/orgChart1"/>
    <dgm:cxn modelId="{42334EEF-6308-4565-868E-CFC1ECF9C291}" type="presParOf" srcId="{6AEF4FBB-2DFA-47AA-8EFF-2339C9888D24}" destId="{9A578F69-9F26-486D-BD18-F72804C2416C}" srcOrd="1" destOrd="0" presId="urn:microsoft.com/office/officeart/2005/8/layout/orgChart1"/>
    <dgm:cxn modelId="{E021882F-291D-4A4A-950A-04280AEC1FD6}" type="presParOf" srcId="{6AEF4FBB-2DFA-47AA-8EFF-2339C9888D24}" destId="{BD7C54BA-6443-46E6-845C-22C4F58880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Supervisor(a) de Plataforma Mx</a:t>
          </a:r>
          <a:br>
            <a:rPr lang="es-ES" altLang="es-MX" sz="1200" b="0" i="0" u="none" dirty="0"/>
          </a:b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Radio</a:t>
          </a:r>
          <a:br>
            <a:rPr lang="es-MX" altLang="es-MX" sz="1200" b="0" i="0" u="none" dirty="0"/>
          </a:b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</a:t>
          </a:r>
          <a:r>
            <a:rPr lang="es-MX" sz="1200" dirty="0" smtClean="0"/>
            <a:t>Video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38788" custScaleY="139149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73436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734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Formación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Inicial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Auxiliar</a:t>
          </a:r>
          <a:br>
            <a:rPr lang="es-MX" sz="1200" dirty="0">
              <a:latin typeface="+mn-lt"/>
            </a:rPr>
          </a:br>
          <a:r>
            <a:rPr lang="es-MX" sz="1200" b="0" i="0" u="none" dirty="0" err="1" smtClean="0">
              <a:latin typeface="+mn-lt"/>
            </a:rPr>
            <a:t>Auxiliar</a:t>
          </a:r>
          <a:r>
            <a:rPr lang="es-MX" sz="1200" b="0" i="0" u="none" dirty="0" smtClean="0">
              <a:latin typeface="+mn-lt"/>
            </a:rPr>
            <a:t> </a:t>
          </a:r>
          <a:r>
            <a:rPr lang="es-MX" sz="1200" b="0" i="0" u="none" dirty="0">
              <a:latin typeface="+mn-lt"/>
            </a:rPr>
            <a:t>Administrativo(a)</a:t>
          </a:r>
          <a:br>
            <a:rPr lang="es-MX" sz="1200" b="0" i="0" u="none" dirty="0">
              <a:latin typeface="+mn-lt"/>
            </a:rPr>
          </a:br>
          <a:endParaRPr lang="es-MX" sz="1200" dirty="0"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1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2" presStyleCnt="3" custScaleX="103771" custScaleY="92732" custLinFactNeighborX="-384" custLinFactNeighborY="-8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</dgm:ptLst>
  <dgm:cxnLst>
    <dgm:cxn modelId="{88BE867D-9A83-4839-B3AD-177BA7FC4E0D}" srcId="{9DEA55C1-E59C-4B5B-90DC-1D0B54C2B20C}" destId="{568D66C8-CA9A-458B-BB04-4B7FBCA7D5C7}" srcOrd="5" destOrd="0" parTransId="{651C5F18-1BDF-4F62-B0A2-D83A7C7BA167}" sibTransId="{6D3FC725-A95D-4050-B1FA-E9C3E5E86EC1}"/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17F8508-04B1-43A3-BFD3-7B061854BDC9}" srcId="{9DEA55C1-E59C-4B5B-90DC-1D0B54C2B20C}" destId="{49E79842-F17D-4791-B99D-EA66E5A496B0}" srcOrd="4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C6DE412-811A-4982-9EFC-928F60876372}" type="presParOf" srcId="{E6CFA08A-7145-470C-A659-6A725D85622B}" destId="{FF9FC2E7-2031-4B34-80B0-541EEC9FD404}" srcOrd="2" destOrd="0" presId="urn:microsoft.com/office/officeart/2005/8/layout/orgChart1"/>
    <dgm:cxn modelId="{AFEDE7B6-0E2C-4366-84CE-670CA31BC625}" type="presParOf" srcId="{E6CFA08A-7145-470C-A659-6A725D85622B}" destId="{0579A542-6CF2-4183-A7B8-CF8802FCCD93}" srcOrd="3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  <dgm:cxn modelId="{ABE65C30-590A-4D74-B9E7-11CBBB56C971}" type="presParOf" srcId="{E6CFA08A-7145-470C-A659-6A725D85622B}" destId="{2208E0A5-4A0F-49AF-A003-1810CBD7C53A}" srcOrd="4" destOrd="0" presId="urn:microsoft.com/office/officeart/2005/8/layout/orgChart1"/>
    <dgm:cxn modelId="{66C6E107-E7D6-4CCF-AAF7-17A695443722}" type="presParOf" srcId="{E6CFA08A-7145-470C-A659-6A725D85622B}" destId="{1B616B53-6033-474A-A1FC-8C5B81BA4AEE}" srcOrd="5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Criminólogo(a)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 smtClean="0">
              <a:latin typeface="+mn-lt"/>
            </a:rPr>
            <a:t>Administrativos(as)</a:t>
          </a:r>
          <a:br>
            <a:rPr lang="es-MX" altLang="es-MX" sz="1200" dirty="0" smtClean="0">
              <a:latin typeface="+mn-lt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Analista</a:t>
          </a:r>
          <a:br>
            <a:rPr lang="es-ES" sz="1200" dirty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1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1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br>
            <a:rPr lang="es-MX" altLang="es-MX" sz="1200" dirty="0" smtClean="0">
              <a:latin typeface="+mn-lt"/>
            </a:rPr>
          </a:br>
          <a:r>
            <a:rPr lang="es-MX" sz="1200" dirty="0" smtClean="0">
              <a:latin typeface="+mn-lt"/>
            </a:rPr>
            <a:t>Supervisor(a</a:t>
          </a:r>
          <a:r>
            <a:rPr lang="es-MX" sz="1200" dirty="0" smtClean="0">
              <a:latin typeface="+mn-lt"/>
            </a:rPr>
            <a:t>)</a:t>
          </a:r>
          <a:br>
            <a:rPr lang="es-MX" sz="1200" dirty="0" smtClean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Auxiliares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</a:t>
          </a:r>
          <a:endParaRPr lang="es-ES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4445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Escoltas Policías</a:t>
          </a:r>
        </a:p>
        <a:p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Jefe(a) de Representantes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Auxiliares Administrativos(as)</a:t>
          </a:r>
          <a:br>
            <a:rPr lang="es-ES" sz="1200" dirty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32F0DB5B-12FD-407B-A576-8AB7935FEAF8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FD22D04D-E84F-4BCE-BB9D-7E76164B7C16}" type="parTrans" cxnId="{5981B35B-EA14-43CB-8FAC-02A69EAEB9BE}">
      <dgm:prSet/>
      <dgm:spPr/>
      <dgm:t>
        <a:bodyPr/>
        <a:lstStyle/>
        <a:p>
          <a:endParaRPr lang="es-MX"/>
        </a:p>
      </dgm:t>
    </dgm:pt>
    <dgm:pt modelId="{7A2E1DBB-37E3-4288-B72F-E0375336AC5E}" type="sibTrans" cxnId="{5981B35B-EA14-43CB-8FAC-02A69EAEB9BE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C6B55BAE-5C9C-4FB7-8459-D2B84D7A5870}" type="pres">
      <dgm:prSet presAssocID="{FD22D04D-E84F-4BCE-BB9D-7E76164B7C1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97D5099-50FE-459B-9CD4-96D88CC736D2}" type="pres">
      <dgm:prSet presAssocID="{32F0DB5B-12FD-407B-A576-8AB7935FEAF8}" presName="hierRoot3" presStyleCnt="0">
        <dgm:presLayoutVars>
          <dgm:hierBranch val="init"/>
        </dgm:presLayoutVars>
      </dgm:prSet>
      <dgm:spPr/>
    </dgm:pt>
    <dgm:pt modelId="{9F7E2EF2-DC89-4A67-A281-093BD6775BC7}" type="pres">
      <dgm:prSet presAssocID="{32F0DB5B-12FD-407B-A576-8AB7935FEAF8}" presName="rootComposite3" presStyleCnt="0"/>
      <dgm:spPr/>
    </dgm:pt>
    <dgm:pt modelId="{76B459D2-0544-4E2B-B049-98A38048C7A0}" type="pres">
      <dgm:prSet presAssocID="{32F0DB5B-12FD-407B-A576-8AB7935FEAF8}" presName="rootText3" presStyleLbl="asst1" presStyleIdx="2" presStyleCnt="4" custScaleX="165093" custScaleY="133135" custLinFactX="100000" custLinFactNeighborX="10495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5A3B93-DD8A-41D6-A265-2517E89F6F88}" type="pres">
      <dgm:prSet presAssocID="{32F0DB5B-12FD-407B-A576-8AB7935FEAF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A49D5D0-524D-41C7-B2AE-EE0F74F2BDEC}" type="pres">
      <dgm:prSet presAssocID="{32F0DB5B-12FD-407B-A576-8AB7935FEAF8}" presName="hierChild6" presStyleCnt="0"/>
      <dgm:spPr/>
    </dgm:pt>
    <dgm:pt modelId="{B1502EDC-F43A-4BE7-8AED-AC7CAAE0B5AD}" type="pres">
      <dgm:prSet presAssocID="{32F0DB5B-12FD-407B-A576-8AB7935FEAF8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3" presStyleCnt="4" custScaleX="165093" custScaleY="133135" custLinFactX="-100000" custLinFactNeighborX="-103609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7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5981B35B-EA14-43CB-8FAC-02A69EAEB9BE}" srcId="{9DEA55C1-E59C-4B5B-90DC-1D0B54C2B20C}" destId="{32F0DB5B-12FD-407B-A576-8AB7935FEAF8}" srcOrd="6" destOrd="0" parTransId="{FD22D04D-E84F-4BCE-BB9D-7E76164B7C16}" sibTransId="{7A2E1DBB-37E3-4288-B72F-E0375336AC5E}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053A3F30-A25C-41F4-AE3D-A0D080A1FC46}" type="presOf" srcId="{FD22D04D-E84F-4BCE-BB9D-7E76164B7C16}" destId="{C6B55BAE-5C9C-4FB7-8459-D2B84D7A5870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0CA0C3E8-3383-4D9F-8748-C92D0BD653DE}" type="presOf" srcId="{32F0DB5B-12FD-407B-A576-8AB7935FEAF8}" destId="{355A3B93-DD8A-41D6-A265-2517E89F6F88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D94D4CCA-7BB7-48BF-B815-B2EA5D90E172}" type="presOf" srcId="{32F0DB5B-12FD-407B-A576-8AB7935FEAF8}" destId="{76B459D2-0544-4E2B-B049-98A38048C7A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51BACB66-B4BA-49A0-A7D4-28E5DB613FC4}" type="presParOf" srcId="{E6CFA08A-7145-470C-A659-6A725D85622B}" destId="{C6B55BAE-5C9C-4FB7-8459-D2B84D7A5870}" srcOrd="4" destOrd="0" presId="urn:microsoft.com/office/officeart/2005/8/layout/orgChart1"/>
    <dgm:cxn modelId="{719AF7DF-8F1E-4BBD-9C1B-F2A7AFE72D33}" type="presParOf" srcId="{E6CFA08A-7145-470C-A659-6A725D85622B}" destId="{297D5099-50FE-459B-9CD4-96D88CC736D2}" srcOrd="5" destOrd="0" presId="urn:microsoft.com/office/officeart/2005/8/layout/orgChart1"/>
    <dgm:cxn modelId="{3AD29EB8-CC46-4DC2-9430-81C705872A83}" type="presParOf" srcId="{297D5099-50FE-459B-9CD4-96D88CC736D2}" destId="{9F7E2EF2-DC89-4A67-A281-093BD6775BC7}" srcOrd="0" destOrd="0" presId="urn:microsoft.com/office/officeart/2005/8/layout/orgChart1"/>
    <dgm:cxn modelId="{ECDD4FF5-F516-4CA4-A0C0-8488F43DE5AB}" type="presParOf" srcId="{9F7E2EF2-DC89-4A67-A281-093BD6775BC7}" destId="{76B459D2-0544-4E2B-B049-98A38048C7A0}" srcOrd="0" destOrd="0" presId="urn:microsoft.com/office/officeart/2005/8/layout/orgChart1"/>
    <dgm:cxn modelId="{8C5D0B58-0CEA-4126-896D-E2C415CBAD34}" type="presParOf" srcId="{9F7E2EF2-DC89-4A67-A281-093BD6775BC7}" destId="{355A3B93-DD8A-41D6-A265-2517E89F6F88}" srcOrd="1" destOrd="0" presId="urn:microsoft.com/office/officeart/2005/8/layout/orgChart1"/>
    <dgm:cxn modelId="{D47E732F-FB73-43E8-BBD8-7A833B186DBD}" type="presParOf" srcId="{297D5099-50FE-459B-9CD4-96D88CC736D2}" destId="{8A49D5D0-524D-41C7-B2AE-EE0F74F2BDEC}" srcOrd="1" destOrd="0" presId="urn:microsoft.com/office/officeart/2005/8/layout/orgChart1"/>
    <dgm:cxn modelId="{9F808A85-1FA6-4EE5-B330-661AFF10BDA8}" type="presParOf" srcId="{297D5099-50FE-459B-9CD4-96D88CC736D2}" destId="{B1502EDC-F43A-4BE7-8AED-AC7CAAE0B5AD}" srcOrd="2" destOrd="0" presId="urn:microsoft.com/office/officeart/2005/8/layout/orgChart1"/>
    <dgm:cxn modelId="{EBC90341-0CA1-45B8-869D-87456263DD5C}" type="presParOf" srcId="{E6CFA08A-7145-470C-A659-6A725D85622B}" destId="{39D3C3FB-9679-489C-A0F0-856BAF5E3C0B}" srcOrd="6" destOrd="0" presId="urn:microsoft.com/office/officeart/2005/8/layout/orgChart1"/>
    <dgm:cxn modelId="{4DEDDE83-4D44-4B5B-B551-29AFC33D886A}" type="presParOf" srcId="{E6CFA08A-7145-470C-A659-6A725D85622B}" destId="{66E049D8-C8AB-4535-AE15-9805CCF90DAD}" srcOrd="7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</a:t>
          </a:r>
          <a:r>
            <a:rPr lang="es-MX" altLang="es-MX" sz="1200" dirty="0" smtClean="0">
              <a:latin typeface="+mn-lt"/>
            </a:rPr>
            <a:t>Generales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77247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Secretaria(o) D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6041" y="1068849"/>
          <a:ext cx="169495" cy="1723504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6041" y="1068849"/>
          <a:ext cx="169495" cy="742552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068849"/>
          <a:ext cx="2929853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929853" y="2461722"/>
              </a:lnTo>
              <a:lnTo>
                <a:pt x="2929853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976617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976617" y="2461722"/>
              </a:lnTo>
              <a:lnTo>
                <a:pt x="976617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048919" y="1068849"/>
          <a:ext cx="976617" cy="2631218"/>
        </a:xfrm>
        <a:custGeom>
          <a:avLst/>
          <a:gdLst/>
          <a:ahLst/>
          <a:cxnLst/>
          <a:rect l="0" t="0" r="0" b="0"/>
          <a:pathLst>
            <a:path>
              <a:moveTo>
                <a:pt x="976617" y="0"/>
              </a:moveTo>
              <a:lnTo>
                <a:pt x="976617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095683" y="1068849"/>
          <a:ext cx="2929853" cy="2631218"/>
        </a:xfrm>
        <a:custGeom>
          <a:avLst/>
          <a:gdLst/>
          <a:ahLst/>
          <a:cxnLst/>
          <a:rect l="0" t="0" r="0" b="0"/>
          <a:pathLst>
            <a:path>
              <a:moveTo>
                <a:pt x="2929853" y="0"/>
              </a:moveTo>
              <a:lnTo>
                <a:pt x="2929853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17307" y="1809"/>
          <a:ext cx="2416459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17307" y="1809"/>
        <a:ext cx="2416459" cy="1067039"/>
      </dsp:txXfrm>
    </dsp:sp>
    <dsp:sp modelId="{6112410E-4BF6-442A-8219-189ACE289C18}">
      <dsp:nvSpPr>
        <dsp:cNvPr id="0" name=""/>
        <dsp:cNvSpPr/>
      </dsp:nvSpPr>
      <dsp:spPr>
        <a:xfrm>
          <a:off x="288561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288561" y="3700067"/>
        <a:ext cx="1614244" cy="885372"/>
      </dsp:txXfrm>
    </dsp:sp>
    <dsp:sp modelId="{FF9AEBFD-B5E8-4C8B-93B6-58BDD111233A}">
      <dsp:nvSpPr>
        <dsp:cNvPr id="0" name=""/>
        <dsp:cNvSpPr/>
      </dsp:nvSpPr>
      <dsp:spPr>
        <a:xfrm>
          <a:off x="2241797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2241797" y="3700067"/>
        <a:ext cx="1614244" cy="885372"/>
      </dsp:txXfrm>
    </dsp:sp>
    <dsp:sp modelId="{33F6523A-A225-48D5-8EA1-FD7E1E293232}">
      <dsp:nvSpPr>
        <dsp:cNvPr id="0" name=""/>
        <dsp:cNvSpPr/>
      </dsp:nvSpPr>
      <dsp:spPr>
        <a:xfrm>
          <a:off x="4195033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4195033" y="3700067"/>
        <a:ext cx="1614244" cy="885372"/>
      </dsp:txXfrm>
    </dsp:sp>
    <dsp:sp modelId="{73041D19-4A60-4864-BBDB-C3B3C38227FA}">
      <dsp:nvSpPr>
        <dsp:cNvPr id="0" name=""/>
        <dsp:cNvSpPr/>
      </dsp:nvSpPr>
      <dsp:spPr>
        <a:xfrm>
          <a:off x="6148268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/>
        </a:p>
      </dsp:txBody>
      <dsp:txXfrm>
        <a:off x="6148268" y="3700067"/>
        <a:ext cx="1614244" cy="885372"/>
      </dsp:txXfrm>
    </dsp:sp>
    <dsp:sp modelId="{5C5FBA79-CC2B-4A79-A357-BD1482AB1481}">
      <dsp:nvSpPr>
        <dsp:cNvPr id="0" name=""/>
        <dsp:cNvSpPr/>
      </dsp:nvSpPr>
      <dsp:spPr>
        <a:xfrm>
          <a:off x="239151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9151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9151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9151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389831" y="749567"/>
          <a:ext cx="91440" cy="379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614289" y="127215"/>
          <a:ext cx="1642524" cy="622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614289" y="127215"/>
        <a:ext cx="1642524" cy="622351"/>
      </dsp:txXfrm>
    </dsp:sp>
    <dsp:sp modelId="{750238AF-6DAE-454F-9DF1-112AC698AD48}">
      <dsp:nvSpPr>
        <dsp:cNvPr id="0" name=""/>
        <dsp:cNvSpPr/>
      </dsp:nvSpPr>
      <dsp:spPr>
        <a:xfrm>
          <a:off x="62341" y="1129342"/>
          <a:ext cx="4746420" cy="3777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r>
            <a:rPr lang="es-ES" sz="1200" kern="1200" dirty="0" smtClean="0"/>
            <a:t>Policía </a:t>
          </a:r>
          <a:r>
            <a:rPr lang="es-ES" sz="1200" kern="1200" dirty="0"/>
            <a:t>1ero</a:t>
          </a:r>
          <a:br>
            <a:rPr lang="es-ES" sz="1200" kern="1200" dirty="0"/>
          </a:br>
          <a:endParaRPr lang="es-ES" sz="1200" kern="1200" dirty="0"/>
        </a:p>
      </dsp:txBody>
      <dsp:txXfrm>
        <a:off x="62341" y="1129342"/>
        <a:ext cx="4746420" cy="37776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793797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793797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3676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3305840" y="118767"/>
              </a:lnTo>
              <a:lnTo>
                <a:pt x="330584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79871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79871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3676" y="740448"/>
          <a:ext cx="1310754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1310754" y="118767"/>
              </a:lnTo>
              <a:lnTo>
                <a:pt x="1310754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57634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57634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22060" y="740448"/>
          <a:ext cx="911616" cy="235064"/>
        </a:xfrm>
        <a:custGeom>
          <a:avLst/>
          <a:gdLst/>
          <a:ahLst/>
          <a:cxnLst/>
          <a:rect l="0" t="0" r="0" b="0"/>
          <a:pathLst>
            <a:path>
              <a:moveTo>
                <a:pt x="911616" y="0"/>
              </a:moveTo>
              <a:lnTo>
                <a:pt x="911616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82115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82115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27835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3305840" y="0"/>
              </a:moveTo>
              <a:lnTo>
                <a:pt x="3305840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70697" y="99539"/>
          <a:ext cx="2325958" cy="64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br>
            <a:rPr lang="es-MX" altLang="es-MX" sz="1200" kern="1200" dirty="0"/>
          </a:br>
          <a:endParaRPr lang="es-ES" altLang="es-MX" sz="1200" kern="1200" dirty="0"/>
        </a:p>
      </dsp:txBody>
      <dsp:txXfrm>
        <a:off x="3370697" y="99539"/>
        <a:ext cx="2325958" cy="640909"/>
      </dsp:txXfrm>
    </dsp:sp>
    <dsp:sp modelId="{19FBE8A8-D4BA-45D1-97CD-FF1210CD856F}">
      <dsp:nvSpPr>
        <dsp:cNvPr id="0" name=""/>
        <dsp:cNvSpPr/>
      </dsp:nvSpPr>
      <dsp:spPr>
        <a:xfrm>
          <a:off x="504178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504178" y="975513"/>
        <a:ext cx="1447315" cy="529080"/>
      </dsp:txXfrm>
    </dsp:sp>
    <dsp:sp modelId="{9EF5B1E7-4642-446F-802A-010E77A6D315}">
      <dsp:nvSpPr>
        <dsp:cNvPr id="0" name=""/>
        <dsp:cNvSpPr/>
      </dsp:nvSpPr>
      <dsp:spPr>
        <a:xfrm>
          <a:off x="174735" y="1635910"/>
          <a:ext cx="2106200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74735" y="1635910"/>
        <a:ext cx="2106200" cy="3055397"/>
      </dsp:txXfrm>
    </dsp:sp>
    <dsp:sp modelId="{676B065B-52F5-4142-AD91-1C77325095B5}">
      <dsp:nvSpPr>
        <dsp:cNvPr id="0" name=""/>
        <dsp:cNvSpPr/>
      </dsp:nvSpPr>
      <dsp:spPr>
        <a:xfrm>
          <a:off x="646033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46033" y="4850414"/>
        <a:ext cx="1163604" cy="382302"/>
      </dsp:txXfrm>
    </dsp:sp>
    <dsp:sp modelId="{0E4A1FB2-B936-4A45-9B17-4DC72B6EC80F}">
      <dsp:nvSpPr>
        <dsp:cNvPr id="0" name=""/>
        <dsp:cNvSpPr/>
      </dsp:nvSpPr>
      <dsp:spPr>
        <a:xfrm>
          <a:off x="2898402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898402" y="975513"/>
        <a:ext cx="1447315" cy="529080"/>
      </dsp:txXfrm>
    </dsp:sp>
    <dsp:sp modelId="{B651DCB6-AAF6-4973-9416-A5FBDCD184AD}">
      <dsp:nvSpPr>
        <dsp:cNvPr id="0" name=""/>
        <dsp:cNvSpPr/>
      </dsp:nvSpPr>
      <dsp:spPr>
        <a:xfrm>
          <a:off x="2513530" y="1635910"/>
          <a:ext cx="2217059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</a:t>
          </a:r>
          <a:r>
            <a:rPr lang="es-MX" sz="1150" kern="1200" dirty="0" smtClean="0"/>
            <a:t>)</a:t>
          </a:r>
          <a:endParaRPr lang="es-MX" sz="1150" kern="1200" dirty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513530" y="1635910"/>
        <a:ext cx="2217059" cy="3055397"/>
      </dsp:txXfrm>
    </dsp:sp>
    <dsp:sp modelId="{47534EF4-1B7B-4FDF-ACD3-ECDA86C17442}">
      <dsp:nvSpPr>
        <dsp:cNvPr id="0" name=""/>
        <dsp:cNvSpPr/>
      </dsp:nvSpPr>
      <dsp:spPr>
        <a:xfrm>
          <a:off x="3040257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40257" y="4850414"/>
        <a:ext cx="1163604" cy="382302"/>
      </dsp:txXfrm>
    </dsp:sp>
    <dsp:sp modelId="{D43A949E-161F-4CB6-8E08-C22964D4E9ED}">
      <dsp:nvSpPr>
        <dsp:cNvPr id="0" name=""/>
        <dsp:cNvSpPr/>
      </dsp:nvSpPr>
      <dsp:spPr>
        <a:xfrm>
          <a:off x="5120773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120773" y="975513"/>
        <a:ext cx="1447315" cy="529080"/>
      </dsp:txXfrm>
    </dsp:sp>
    <dsp:sp modelId="{DD8A29F5-D042-4749-8AE9-1CA72A60AD2C}">
      <dsp:nvSpPr>
        <dsp:cNvPr id="0" name=""/>
        <dsp:cNvSpPr/>
      </dsp:nvSpPr>
      <dsp:spPr>
        <a:xfrm>
          <a:off x="4963184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963184" y="1635910"/>
        <a:ext cx="1762491" cy="3055397"/>
      </dsp:txXfrm>
    </dsp:sp>
    <dsp:sp modelId="{2A510A22-CF32-47FD-BC41-4E00F3C4B7C0}">
      <dsp:nvSpPr>
        <dsp:cNvPr id="0" name=""/>
        <dsp:cNvSpPr/>
      </dsp:nvSpPr>
      <dsp:spPr>
        <a:xfrm>
          <a:off x="5262628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262628" y="4850414"/>
        <a:ext cx="1163604" cy="382302"/>
      </dsp:txXfrm>
    </dsp:sp>
    <dsp:sp modelId="{EB6A92C8-1C73-4EF0-96FE-3EBE68F00A5E}">
      <dsp:nvSpPr>
        <dsp:cNvPr id="0" name=""/>
        <dsp:cNvSpPr/>
      </dsp:nvSpPr>
      <dsp:spPr>
        <a:xfrm>
          <a:off x="7115860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115860" y="975513"/>
        <a:ext cx="1447315" cy="529080"/>
      </dsp:txXfrm>
    </dsp:sp>
    <dsp:sp modelId="{3663939E-E5F0-44CF-BA52-A07A95A76266}">
      <dsp:nvSpPr>
        <dsp:cNvPr id="0" name=""/>
        <dsp:cNvSpPr/>
      </dsp:nvSpPr>
      <dsp:spPr>
        <a:xfrm>
          <a:off x="6958271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958271" y="1635910"/>
        <a:ext cx="1762491" cy="3055397"/>
      </dsp:txXfrm>
    </dsp:sp>
    <dsp:sp modelId="{B2B7CCF7-3530-4EDB-A1D2-54F57B145AFA}">
      <dsp:nvSpPr>
        <dsp:cNvPr id="0" name=""/>
        <dsp:cNvSpPr/>
      </dsp:nvSpPr>
      <dsp:spPr>
        <a:xfrm>
          <a:off x="7257715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257715" y="4850414"/>
        <a:ext cx="1163604" cy="3823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00279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2do(a).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7785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7853" y="1540091"/>
        <a:ext cx="1622425" cy="8464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426436" y="942336"/>
          <a:ext cx="1140728" cy="38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7"/>
              </a:lnTo>
              <a:lnTo>
                <a:pt x="1140728" y="194647"/>
              </a:lnTo>
              <a:lnTo>
                <a:pt x="1140728" y="387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570689" y="942336"/>
          <a:ext cx="1855746" cy="389295"/>
        </a:xfrm>
        <a:custGeom>
          <a:avLst/>
          <a:gdLst/>
          <a:ahLst/>
          <a:cxnLst/>
          <a:rect l="0" t="0" r="0" b="0"/>
          <a:pathLst>
            <a:path>
              <a:moveTo>
                <a:pt x="1855746" y="0"/>
              </a:moveTo>
              <a:lnTo>
                <a:pt x="1855746" y="196209"/>
              </a:lnTo>
              <a:lnTo>
                <a:pt x="0" y="196209"/>
              </a:lnTo>
              <a:lnTo>
                <a:pt x="0" y="389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50161" y="0"/>
          <a:ext cx="2552550" cy="942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150161" y="0"/>
        <a:ext cx="2552550" cy="942336"/>
      </dsp:txXfrm>
    </dsp:sp>
    <dsp:sp modelId="{0E0E95E7-5A7F-4921-BC2F-E8482F7D6A45}">
      <dsp:nvSpPr>
        <dsp:cNvPr id="0" name=""/>
        <dsp:cNvSpPr/>
      </dsp:nvSpPr>
      <dsp:spPr>
        <a:xfrm>
          <a:off x="879848" y="1331632"/>
          <a:ext cx="3381683" cy="2903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Policías 3ro(a</a:t>
          </a:r>
          <a:r>
            <a:rPr lang="es-MX" sz="1200" b="0" i="0" u="none" kern="1200" dirty="0" smtClean="0"/>
            <a:t>)</a:t>
          </a:r>
          <a:endParaRPr lang="es-ES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879848" y="1331632"/>
        <a:ext cx="3381683" cy="2903113"/>
      </dsp:txXfrm>
    </dsp:sp>
    <dsp:sp modelId="{83D5A370-18A3-4766-B00B-E2C170CD33BF}">
      <dsp:nvSpPr>
        <dsp:cNvPr id="0" name=""/>
        <dsp:cNvSpPr/>
      </dsp:nvSpPr>
      <dsp:spPr>
        <a:xfrm>
          <a:off x="4647704" y="1330071"/>
          <a:ext cx="1838920" cy="919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647704" y="1330071"/>
        <a:ext cx="1838920" cy="9194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343347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343347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43347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43347"/>
          <a:ext cx="3186386" cy="227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481"/>
              </a:lnTo>
              <a:lnTo>
                <a:pt x="3186386" y="2134481"/>
              </a:lnTo>
              <a:lnTo>
                <a:pt x="3186386" y="2279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43347"/>
          <a:ext cx="1056690" cy="227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737"/>
              </a:lnTo>
              <a:lnTo>
                <a:pt x="1056690" y="2134737"/>
              </a:lnTo>
              <a:lnTo>
                <a:pt x="105669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43347"/>
          <a:ext cx="1064405" cy="2291765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146573"/>
              </a:lnTo>
              <a:lnTo>
                <a:pt x="0" y="2146573"/>
              </a:lnTo>
              <a:lnTo>
                <a:pt x="0" y="22917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43347"/>
          <a:ext cx="3122613" cy="2279928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134737"/>
              </a:lnTo>
              <a:lnTo>
                <a:pt x="0" y="2134737"/>
              </a:lnTo>
              <a:lnTo>
                <a:pt x="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541724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541724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623276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363511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635112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4210930" y="3623276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3623020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6340627" y="3623020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55643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1943177" y="1556433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56306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</a:t>
          </a:r>
          <a:endParaRPr lang="es-ES" sz="1200" kern="1200" dirty="0"/>
        </a:p>
      </dsp:txBody>
      <dsp:txXfrm>
        <a:off x="4350618" y="1563063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2455618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/>
          </a:r>
          <a:br>
            <a:rPr lang="es-MX" sz="1200" kern="1200" dirty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64722" y="2455618"/>
        <a:ext cx="1811533" cy="7246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692398" y="773639"/>
          <a:ext cx="91440" cy="466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51281" y="0"/>
          <a:ext cx="2173675" cy="773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51281" y="0"/>
        <a:ext cx="2173675" cy="773639"/>
      </dsp:txXfrm>
    </dsp:sp>
    <dsp:sp modelId="{D43A949E-161F-4CB6-8E08-C22964D4E9ED}">
      <dsp:nvSpPr>
        <dsp:cNvPr id="0" name=""/>
        <dsp:cNvSpPr/>
      </dsp:nvSpPr>
      <dsp:spPr>
        <a:xfrm>
          <a:off x="785" y="1240307"/>
          <a:ext cx="3474666" cy="41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Atención y Orientación a el(la) Ciudadano(a</a:t>
          </a:r>
          <a:r>
            <a:rPr lang="es-MX" altLang="es-MX" sz="1200" kern="1200" dirty="0" smtClean="0"/>
            <a:t>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Encargado(a) Área</a:t>
          </a:r>
          <a:br>
            <a:rPr lang="es-MX" altLang="es-MX" sz="1200" kern="1200" dirty="0"/>
          </a:br>
          <a:r>
            <a:rPr lang="es-MX" altLang="es-MX" sz="1200" kern="1200" dirty="0" smtClean="0"/>
            <a:t>Ayudante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85" y="1240307"/>
        <a:ext cx="3474666" cy="41399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377718" y="1062408"/>
          <a:ext cx="91440" cy="422198"/>
        </a:xfrm>
        <a:custGeom>
          <a:avLst/>
          <a:gdLst/>
          <a:ahLst/>
          <a:cxnLst/>
          <a:rect l="0" t="0" r="0" b="0"/>
          <a:pathLst>
            <a:path>
              <a:moveTo>
                <a:pt x="122281" y="0"/>
              </a:moveTo>
              <a:lnTo>
                <a:pt x="122281" y="422198"/>
              </a:lnTo>
              <a:lnTo>
                <a:pt x="45720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F5056070-BB17-48EF-93F3-49678E0468A1}">
      <dsp:nvSpPr>
        <dsp:cNvPr id="0" name=""/>
        <dsp:cNvSpPr/>
      </dsp:nvSpPr>
      <dsp:spPr>
        <a:xfrm>
          <a:off x="2955792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/>
            <a:t>Oficial </a:t>
          </a:r>
          <a:r>
            <a:rPr lang="fr-FR" altLang="es-MX" sz="1200" kern="1200" dirty="0" smtClean="0"/>
            <a:t>Motociclista</a:t>
          </a:r>
          <a:endParaRPr lang="fr-FR" altLang="es-MX" sz="1200" kern="1200" dirty="0"/>
        </a:p>
      </dsp:txBody>
      <dsp:txXfrm>
        <a:off x="2955792" y="1246113"/>
        <a:ext cx="1467646" cy="47698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09"/>
              </a:lnTo>
              <a:lnTo>
                <a:pt x="2068140" y="340609"/>
              </a:lnTo>
              <a:lnTo>
                <a:pt x="206814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1248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1248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1923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0609"/>
              </a:lnTo>
              <a:lnTo>
                <a:pt x="0" y="340609"/>
              </a:lnTo>
              <a:lnTo>
                <a:pt x="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925505" y="1483739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1371"/>
          <a:ext cx="1815016" cy="230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 </a:t>
          </a:r>
          <a:r>
            <a:rPr lang="es-MX" altLang="es-MX" sz="1200" kern="1200" dirty="0" smtClean="0"/>
            <a:t>Abogado(a)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81371"/>
        <a:ext cx="1815016" cy="2304000"/>
      </dsp:txXfrm>
    </dsp:sp>
    <dsp:sp modelId="{77FFF755-0490-4820-A875-C725D434A9BE}">
      <dsp:nvSpPr>
        <dsp:cNvPr id="0" name=""/>
        <dsp:cNvSpPr/>
      </dsp:nvSpPr>
      <dsp:spPr>
        <a:xfrm>
          <a:off x="2147568" y="2681403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1403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3739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67640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6234513" y="2667640"/>
        <a:ext cx="1815016" cy="6253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de Infracciones</a:t>
          </a:r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Auxiliares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Inspectores(as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42662" y="2298579"/>
        <a:ext cx="2036500" cy="127744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21025" y="1981473"/>
          <a:ext cx="91440" cy="489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92"/>
              </a:lnTo>
              <a:lnTo>
                <a:pt x="50296" y="245692"/>
              </a:lnTo>
              <a:lnTo>
                <a:pt x="50296" y="489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338742" y="0"/>
          <a:ext cx="3456005" cy="1981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338742" y="0"/>
        <a:ext cx="3456005" cy="1981473"/>
      </dsp:txXfrm>
    </dsp:sp>
    <dsp:sp modelId="{64BB09E3-442C-4809-8EF5-E24550CE268F}">
      <dsp:nvSpPr>
        <dsp:cNvPr id="0" name=""/>
        <dsp:cNvSpPr/>
      </dsp:nvSpPr>
      <dsp:spPr>
        <a:xfrm>
          <a:off x="2909678" y="2471111"/>
          <a:ext cx="2323287" cy="150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909678" y="2471111"/>
        <a:ext cx="2323287" cy="150159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40093" y="1285114"/>
          <a:ext cx="330878" cy="810459"/>
        </a:xfrm>
        <a:custGeom>
          <a:avLst/>
          <a:gdLst/>
          <a:ahLst/>
          <a:cxnLst/>
          <a:rect l="0" t="0" r="0" b="0"/>
          <a:pathLst>
            <a:path>
              <a:moveTo>
                <a:pt x="330878" y="0"/>
              </a:moveTo>
              <a:lnTo>
                <a:pt x="330878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98505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98505" y="1655389"/>
        <a:ext cx="2141588" cy="88037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777366" y="1110928"/>
          <a:ext cx="2952851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2952851" y="640305"/>
              </a:lnTo>
              <a:lnTo>
                <a:pt x="2952851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777366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984283" y="640305"/>
              </a:lnTo>
              <a:lnTo>
                <a:pt x="984283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93082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984283" y="0"/>
              </a:moveTo>
              <a:lnTo>
                <a:pt x="984283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26267" y="1110928"/>
          <a:ext cx="2951098" cy="804677"/>
        </a:xfrm>
        <a:custGeom>
          <a:avLst/>
          <a:gdLst/>
          <a:ahLst/>
          <a:cxnLst/>
          <a:rect l="0" t="0" r="0" b="0"/>
          <a:pathLst>
            <a:path>
              <a:moveTo>
                <a:pt x="2951098" y="0"/>
              </a:moveTo>
              <a:lnTo>
                <a:pt x="2951098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759018" y="0"/>
          <a:ext cx="2036696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2759018" y="0"/>
        <a:ext cx="2036696" cy="1110928"/>
      </dsp:txXfrm>
    </dsp:sp>
    <dsp:sp modelId="{3532192F-1A19-43A1-8FD9-6F817771F58C}">
      <dsp:nvSpPr>
        <dsp:cNvPr id="0" name=""/>
        <dsp:cNvSpPr/>
      </dsp:nvSpPr>
      <dsp:spPr>
        <a:xfrm>
          <a:off x="635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356" y="1915606"/>
        <a:ext cx="1639823" cy="1110928"/>
      </dsp:txXfrm>
    </dsp:sp>
    <dsp:sp modelId="{AC545DF1-F87B-4D79-BFE4-302F8FC996EB}">
      <dsp:nvSpPr>
        <dsp:cNvPr id="0" name=""/>
        <dsp:cNvSpPr/>
      </dsp:nvSpPr>
      <dsp:spPr>
        <a:xfrm>
          <a:off x="1973170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73170" y="1915606"/>
        <a:ext cx="1639823" cy="1110928"/>
      </dsp:txXfrm>
    </dsp:sp>
    <dsp:sp modelId="{3E40463C-5714-4226-8D1A-0B9D85FAE369}">
      <dsp:nvSpPr>
        <dsp:cNvPr id="0" name=""/>
        <dsp:cNvSpPr/>
      </dsp:nvSpPr>
      <dsp:spPr>
        <a:xfrm>
          <a:off x="3941738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941738" y="1915606"/>
        <a:ext cx="1639823" cy="1110928"/>
      </dsp:txXfrm>
    </dsp:sp>
    <dsp:sp modelId="{73B09CD3-8FD7-4976-803E-174822E0AA5E}">
      <dsp:nvSpPr>
        <dsp:cNvPr id="0" name=""/>
        <dsp:cNvSpPr/>
      </dsp:nvSpPr>
      <dsp:spPr>
        <a:xfrm>
          <a:off x="591030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910306" y="1915606"/>
        <a:ext cx="1639823" cy="111092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578843" y="3131705"/>
        <a:ext cx="1803990" cy="76447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Dirección de </a:t>
          </a:r>
          <a:r>
            <a:rPr lang="es-MX" altLang="es-MX" sz="1200" kern="1200" dirty="0">
              <a:cs typeface="Arial" charset="0"/>
            </a:rPr>
            <a:t>Protección a la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</a:t>
          </a:r>
          <a:r>
            <a:rPr lang="es-ES" sz="1200" kern="1200" dirty="0"/>
            <a:t>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BDBB-3FB2-45FC-A544-A22033ADDCDB}">
      <dsp:nvSpPr>
        <dsp:cNvPr id="0" name=""/>
        <dsp:cNvSpPr/>
      </dsp:nvSpPr>
      <dsp:spPr>
        <a:xfrm>
          <a:off x="3157801" y="2908858"/>
          <a:ext cx="1288826" cy="50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57"/>
              </a:lnTo>
              <a:lnTo>
                <a:pt x="1288826" y="252157"/>
              </a:lnTo>
              <a:lnTo>
                <a:pt x="1288826" y="504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9795F-5089-4820-B798-72F07D035CF7}">
      <dsp:nvSpPr>
        <dsp:cNvPr id="0" name=""/>
        <dsp:cNvSpPr/>
      </dsp:nvSpPr>
      <dsp:spPr>
        <a:xfrm>
          <a:off x="1867870" y="2908858"/>
          <a:ext cx="1289930" cy="504315"/>
        </a:xfrm>
        <a:custGeom>
          <a:avLst/>
          <a:gdLst/>
          <a:ahLst/>
          <a:cxnLst/>
          <a:rect l="0" t="0" r="0" b="0"/>
          <a:pathLst>
            <a:path>
              <a:moveTo>
                <a:pt x="1289930" y="0"/>
              </a:moveTo>
              <a:lnTo>
                <a:pt x="1289930" y="252157"/>
              </a:lnTo>
              <a:lnTo>
                <a:pt x="0" y="252157"/>
              </a:lnTo>
              <a:lnTo>
                <a:pt x="0" y="504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9DDA-F920-4F28-9E20-4B73FEE21811}">
      <dsp:nvSpPr>
        <dsp:cNvPr id="0" name=""/>
        <dsp:cNvSpPr/>
      </dsp:nvSpPr>
      <dsp:spPr>
        <a:xfrm>
          <a:off x="3112081" y="1203792"/>
          <a:ext cx="91440" cy="50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9440E-EDCB-4D05-B47E-A42659E82B1F}">
      <dsp:nvSpPr>
        <dsp:cNvPr id="0" name=""/>
        <dsp:cNvSpPr/>
      </dsp:nvSpPr>
      <dsp:spPr>
        <a:xfrm>
          <a:off x="1957050" y="3041"/>
          <a:ext cx="240150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1957050" y="3041"/>
        <a:ext cx="2401501" cy="1200750"/>
      </dsp:txXfrm>
    </dsp:sp>
    <dsp:sp modelId="{B2FC6F1B-6492-44D1-B3F7-7C4F0968CC54}">
      <dsp:nvSpPr>
        <dsp:cNvPr id="0" name=""/>
        <dsp:cNvSpPr/>
      </dsp:nvSpPr>
      <dsp:spPr>
        <a:xfrm>
          <a:off x="2059798" y="1708107"/>
          <a:ext cx="2196005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059798" y="1708107"/>
        <a:ext cx="2196005" cy="1200750"/>
      </dsp:txXfrm>
    </dsp:sp>
    <dsp:sp modelId="{CD0BE0DF-2D67-44CA-8B0A-7CEECA0EB795}">
      <dsp:nvSpPr>
        <dsp:cNvPr id="0" name=""/>
        <dsp:cNvSpPr/>
      </dsp:nvSpPr>
      <dsp:spPr>
        <a:xfrm>
          <a:off x="838671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838671" y="3413174"/>
        <a:ext cx="2058399" cy="992012"/>
      </dsp:txXfrm>
    </dsp:sp>
    <dsp:sp modelId="{6A88A4C6-C9AF-488E-8299-53E266466FE5}">
      <dsp:nvSpPr>
        <dsp:cNvPr id="0" name=""/>
        <dsp:cNvSpPr/>
      </dsp:nvSpPr>
      <dsp:spPr>
        <a:xfrm>
          <a:off x="3417427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3417427" y="3413174"/>
        <a:ext cx="2058399" cy="99201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864881" y="2218552"/>
          <a:ext cx="569110" cy="847670"/>
        </a:xfrm>
        <a:custGeom>
          <a:avLst/>
          <a:gdLst/>
          <a:ahLst/>
          <a:cxnLst/>
          <a:rect l="0" t="0" r="0" b="0"/>
          <a:pathLst>
            <a:path>
              <a:moveTo>
                <a:pt x="569110" y="0"/>
              </a:moveTo>
              <a:lnTo>
                <a:pt x="569110" y="847670"/>
              </a:lnTo>
              <a:lnTo>
                <a:pt x="0" y="847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77835-DA3E-4080-9A76-37B3B7BE1439}">
      <dsp:nvSpPr>
        <dsp:cNvPr id="0" name=""/>
        <dsp:cNvSpPr/>
      </dsp:nvSpPr>
      <dsp:spPr>
        <a:xfrm>
          <a:off x="2433991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371"/>
              </a:lnTo>
              <a:lnTo>
                <a:pt x="1034373" y="1603371"/>
              </a:lnTo>
              <a:lnTo>
                <a:pt x="1034373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960D8-9849-4A3A-86DB-27FF78F1BCFD}">
      <dsp:nvSpPr>
        <dsp:cNvPr id="0" name=""/>
        <dsp:cNvSpPr/>
      </dsp:nvSpPr>
      <dsp:spPr>
        <a:xfrm>
          <a:off x="1399618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1034373" y="0"/>
              </a:moveTo>
              <a:lnTo>
                <a:pt x="1034373" y="1603371"/>
              </a:lnTo>
              <a:lnTo>
                <a:pt x="0" y="1603371"/>
              </a:lnTo>
              <a:lnTo>
                <a:pt x="0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0B8BE-3C9F-4BAC-821C-AD6D77E42396}">
      <dsp:nvSpPr>
        <dsp:cNvPr id="0" name=""/>
        <dsp:cNvSpPr/>
      </dsp:nvSpPr>
      <dsp:spPr>
        <a:xfrm>
          <a:off x="2388271" y="984239"/>
          <a:ext cx="91440" cy="412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C9BA-9224-4190-BD93-0DFFA5379025}">
      <dsp:nvSpPr>
        <dsp:cNvPr id="0" name=""/>
        <dsp:cNvSpPr/>
      </dsp:nvSpPr>
      <dsp:spPr>
        <a:xfrm>
          <a:off x="1451242" y="1490"/>
          <a:ext cx="1965498" cy="982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 smtClean="0">
            <a:cs typeface="Arial" charset="0"/>
          </a:endParaRPr>
        </a:p>
      </dsp:txBody>
      <dsp:txXfrm>
        <a:off x="1451242" y="1490"/>
        <a:ext cx="1965498" cy="982749"/>
      </dsp:txXfrm>
    </dsp:sp>
    <dsp:sp modelId="{8787FCCC-CEDD-4C84-94FF-7ADC8A6E4B19}">
      <dsp:nvSpPr>
        <dsp:cNvPr id="0" name=""/>
        <dsp:cNvSpPr/>
      </dsp:nvSpPr>
      <dsp:spPr>
        <a:xfrm>
          <a:off x="1554568" y="1396993"/>
          <a:ext cx="1758845" cy="821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Jefe(a) </a:t>
          </a: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 smtClean="0">
            <a:cs typeface="Arial" charset="0"/>
          </a:endParaRPr>
        </a:p>
      </dsp:txBody>
      <dsp:txXfrm>
        <a:off x="1554568" y="1396993"/>
        <a:ext cx="1758845" cy="821558"/>
      </dsp:txXfrm>
    </dsp:sp>
    <dsp:sp modelId="{40656D80-BCDF-410F-AECF-315286752220}">
      <dsp:nvSpPr>
        <dsp:cNvPr id="0" name=""/>
        <dsp:cNvSpPr/>
      </dsp:nvSpPr>
      <dsp:spPr>
        <a:xfrm>
          <a:off x="571622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1622" y="4028301"/>
        <a:ext cx="1655991" cy="834255"/>
      </dsp:txXfrm>
    </dsp:sp>
    <dsp:sp modelId="{CE48E30C-1861-4126-A2ED-5DB600A92320}">
      <dsp:nvSpPr>
        <dsp:cNvPr id="0" name=""/>
        <dsp:cNvSpPr/>
      </dsp:nvSpPr>
      <dsp:spPr>
        <a:xfrm>
          <a:off x="2640368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2640368" y="4028301"/>
        <a:ext cx="1655991" cy="834255"/>
      </dsp:txXfrm>
    </dsp:sp>
    <dsp:sp modelId="{A10B4F35-17D0-467A-9A16-5F3A029E6DF3}">
      <dsp:nvSpPr>
        <dsp:cNvPr id="0" name=""/>
        <dsp:cNvSpPr/>
      </dsp:nvSpPr>
      <dsp:spPr>
        <a:xfrm>
          <a:off x="438420" y="2685835"/>
          <a:ext cx="1426460" cy="760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38420" y="2685835"/>
        <a:ext cx="1426460" cy="760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Jurídicos(as)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Analista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1977363" y="287878"/>
              </a:lnTo>
              <a:lnTo>
                <a:pt x="1977363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876799" y="3400966"/>
          <a:ext cx="91440" cy="475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945155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1977363" y="0"/>
              </a:moveTo>
              <a:lnTo>
                <a:pt x="1977363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144005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44005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3121368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121368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5098732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br>
            <a:rPr lang="es-ES" sz="1200" kern="1200" dirty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5098732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555CE-14CA-4B86-B9B5-3CB4705EF0C9}">
      <dsp:nvSpPr>
        <dsp:cNvPr id="0" name=""/>
        <dsp:cNvSpPr/>
      </dsp:nvSpPr>
      <dsp:spPr>
        <a:xfrm>
          <a:off x="2793598" y="884592"/>
          <a:ext cx="179955" cy="2855244"/>
        </a:xfrm>
        <a:custGeom>
          <a:avLst/>
          <a:gdLst/>
          <a:ahLst/>
          <a:cxnLst/>
          <a:rect l="0" t="0" r="0" b="0"/>
          <a:pathLst>
            <a:path>
              <a:moveTo>
                <a:pt x="179955" y="0"/>
              </a:moveTo>
              <a:lnTo>
                <a:pt x="179955" y="2855244"/>
              </a:lnTo>
              <a:lnTo>
                <a:pt x="0" y="2855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B237F-6E91-4BA2-A033-16942288A66F}">
      <dsp:nvSpPr>
        <dsp:cNvPr id="0" name=""/>
        <dsp:cNvSpPr/>
      </dsp:nvSpPr>
      <dsp:spPr>
        <a:xfrm>
          <a:off x="2973554" y="884592"/>
          <a:ext cx="140576" cy="1713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76"/>
              </a:lnTo>
              <a:lnTo>
                <a:pt x="140576" y="17138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93598" y="884592"/>
          <a:ext cx="179955" cy="1713876"/>
        </a:xfrm>
        <a:custGeom>
          <a:avLst/>
          <a:gdLst/>
          <a:ahLst/>
          <a:cxnLst/>
          <a:rect l="0" t="0" r="0" b="0"/>
          <a:pathLst>
            <a:path>
              <a:moveTo>
                <a:pt x="179955" y="0"/>
              </a:moveTo>
              <a:lnTo>
                <a:pt x="179955" y="1713876"/>
              </a:lnTo>
              <a:lnTo>
                <a:pt x="0" y="17138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884592"/>
          <a:ext cx="132974" cy="705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887"/>
              </a:lnTo>
              <a:lnTo>
                <a:pt x="132974" y="705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85997" y="884592"/>
          <a:ext cx="187556" cy="705887"/>
        </a:xfrm>
        <a:custGeom>
          <a:avLst/>
          <a:gdLst/>
          <a:ahLst/>
          <a:cxnLst/>
          <a:rect l="0" t="0" r="0" b="0"/>
          <a:pathLst>
            <a:path>
              <a:moveTo>
                <a:pt x="187556" y="0"/>
              </a:moveTo>
              <a:lnTo>
                <a:pt x="187556" y="705887"/>
              </a:lnTo>
              <a:lnTo>
                <a:pt x="0" y="705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884592"/>
          <a:ext cx="91440" cy="3639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9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68441" y="62488"/>
          <a:ext cx="1810226" cy="8221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68441" y="62488"/>
        <a:ext cx="1810226" cy="822103"/>
      </dsp:txXfrm>
    </dsp:sp>
    <dsp:sp modelId="{88858FFA-E338-4A9E-A293-65405970FF12}">
      <dsp:nvSpPr>
        <dsp:cNvPr id="0" name=""/>
        <dsp:cNvSpPr/>
      </dsp:nvSpPr>
      <dsp:spPr>
        <a:xfrm>
          <a:off x="2210383" y="4524590"/>
          <a:ext cx="1526342" cy="76317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210383" y="4524590"/>
        <a:ext cx="1526342" cy="763171"/>
      </dsp:txXfrm>
    </dsp:sp>
    <dsp:sp modelId="{D626C255-1536-4EB0-A4A3-D107C591C8D4}">
      <dsp:nvSpPr>
        <dsp:cNvPr id="0" name=""/>
        <dsp:cNvSpPr/>
      </dsp:nvSpPr>
      <dsp:spPr>
        <a:xfrm>
          <a:off x="1057994" y="1233529"/>
          <a:ext cx="1728002" cy="7139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1057994" y="1233529"/>
        <a:ext cx="1728002" cy="713900"/>
      </dsp:txXfrm>
    </dsp:sp>
    <dsp:sp modelId="{E6161396-4F11-49B1-96C4-F17836677C13}">
      <dsp:nvSpPr>
        <dsp:cNvPr id="0" name=""/>
        <dsp:cNvSpPr/>
      </dsp:nvSpPr>
      <dsp:spPr>
        <a:xfrm>
          <a:off x="3106529" y="1233529"/>
          <a:ext cx="1728002" cy="7139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Observatorio</a:t>
          </a:r>
          <a:endParaRPr lang="es-MX" altLang="es-MX" sz="1200" kern="1200" dirty="0">
            <a:cs typeface="Arial" charset="0"/>
          </a:endParaRPr>
        </a:p>
      </dsp:txBody>
      <dsp:txXfrm>
        <a:off x="3106529" y="1233529"/>
        <a:ext cx="1728002" cy="713900"/>
      </dsp:txXfrm>
    </dsp:sp>
    <dsp:sp modelId="{28B7969A-AD4F-4559-BE49-5614ED8DD292}">
      <dsp:nvSpPr>
        <dsp:cNvPr id="0" name=""/>
        <dsp:cNvSpPr/>
      </dsp:nvSpPr>
      <dsp:spPr>
        <a:xfrm>
          <a:off x="1065596" y="2311153"/>
          <a:ext cx="1728002" cy="574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 smtClean="0">
              <a:cs typeface="Arial" charset="0"/>
            </a:rPr>
            <a:t>Abogado(a</a:t>
          </a:r>
          <a:r>
            <a:rPr lang="es-ES" altLang="es-MX" sz="1200" kern="1200" dirty="0" smtClean="0">
              <a:cs typeface="Arial" charset="0"/>
            </a:rPr>
            <a:t>)</a:t>
          </a:r>
          <a:endParaRPr lang="es-ES" altLang="es-MX" sz="1200" kern="1200" dirty="0" smtClean="0">
            <a:cs typeface="Arial" charset="0"/>
          </a:endParaRPr>
        </a:p>
      </dsp:txBody>
      <dsp:txXfrm>
        <a:off x="1065596" y="2311153"/>
        <a:ext cx="1728002" cy="574629"/>
      </dsp:txXfrm>
    </dsp:sp>
    <dsp:sp modelId="{C1A81F75-AC3A-4094-8C94-6A09BCF5B55C}">
      <dsp:nvSpPr>
        <dsp:cNvPr id="0" name=""/>
        <dsp:cNvSpPr/>
      </dsp:nvSpPr>
      <dsp:spPr>
        <a:xfrm>
          <a:off x="3114130" y="2311153"/>
          <a:ext cx="1728002" cy="574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 smtClean="0">
            <a:cs typeface="Arial" charset="0"/>
          </a:endParaRPr>
        </a:p>
      </dsp:txBody>
      <dsp:txXfrm>
        <a:off x="3114130" y="2311153"/>
        <a:ext cx="1728002" cy="574629"/>
      </dsp:txXfrm>
    </dsp:sp>
    <dsp:sp modelId="{D243A2A2-EBBC-46CF-9BE7-3D4B8C1B67E9}">
      <dsp:nvSpPr>
        <dsp:cNvPr id="0" name=""/>
        <dsp:cNvSpPr/>
      </dsp:nvSpPr>
      <dsp:spPr>
        <a:xfrm>
          <a:off x="1065596" y="3257848"/>
          <a:ext cx="1728002" cy="9639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Auxiliar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endParaRPr lang="es-MX" altLang="es-MX" sz="1200" kern="1200" dirty="0">
            <a:cs typeface="Arial" charset="0"/>
          </a:endParaRPr>
        </a:p>
      </dsp:txBody>
      <dsp:txXfrm>
        <a:off x="1065596" y="3257848"/>
        <a:ext cx="1728002" cy="96397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848C-3E41-487C-8EC0-53060D5FC662}">
      <dsp:nvSpPr>
        <dsp:cNvPr id="0" name=""/>
        <dsp:cNvSpPr/>
      </dsp:nvSpPr>
      <dsp:spPr>
        <a:xfrm>
          <a:off x="4365601" y="1613166"/>
          <a:ext cx="3401550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3401550" y="1013211"/>
              </a:lnTo>
              <a:lnTo>
                <a:pt x="340155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65601" y="1613166"/>
          <a:ext cx="1136426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1136426" y="1013211"/>
              </a:lnTo>
              <a:lnTo>
                <a:pt x="1136426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236903" y="1613166"/>
          <a:ext cx="1128697" cy="1174226"/>
        </a:xfrm>
        <a:custGeom>
          <a:avLst/>
          <a:gdLst/>
          <a:ahLst/>
          <a:cxnLst/>
          <a:rect l="0" t="0" r="0" b="0"/>
          <a:pathLst>
            <a:path>
              <a:moveTo>
                <a:pt x="1128697" y="0"/>
              </a:moveTo>
              <a:lnTo>
                <a:pt x="1128697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71779" y="1613166"/>
          <a:ext cx="3393822" cy="1174226"/>
        </a:xfrm>
        <a:custGeom>
          <a:avLst/>
          <a:gdLst/>
          <a:ahLst/>
          <a:cxnLst/>
          <a:rect l="0" t="0" r="0" b="0"/>
          <a:pathLst>
            <a:path>
              <a:moveTo>
                <a:pt x="3393822" y="0"/>
              </a:moveTo>
              <a:lnTo>
                <a:pt x="3393822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005249" y="298159"/>
          <a:ext cx="2720703" cy="1315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3005249" y="298159"/>
        <a:ext cx="2720703" cy="1315007"/>
      </dsp:txXfrm>
    </dsp:sp>
    <dsp:sp modelId="{5F960542-94A4-4F9E-B75D-DBD5FCFB6474}">
      <dsp:nvSpPr>
        <dsp:cNvPr id="0" name=""/>
        <dsp:cNvSpPr/>
      </dsp:nvSpPr>
      <dsp:spPr>
        <a:xfrm>
          <a:off x="232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232" y="2787392"/>
        <a:ext cx="1943094" cy="1164542"/>
      </dsp:txXfrm>
    </dsp:sp>
    <dsp:sp modelId="{BE393EA6-436B-4E8E-98D3-7FC4A3B6FD72}">
      <dsp:nvSpPr>
        <dsp:cNvPr id="0" name=""/>
        <dsp:cNvSpPr/>
      </dsp:nvSpPr>
      <dsp:spPr>
        <a:xfrm>
          <a:off x="2265356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265356" y="2787392"/>
        <a:ext cx="1943094" cy="1164542"/>
      </dsp:txXfrm>
    </dsp:sp>
    <dsp:sp modelId="{ACF15B23-6C27-4EE0-887C-952A3E569CD0}">
      <dsp:nvSpPr>
        <dsp:cNvPr id="0" name=""/>
        <dsp:cNvSpPr/>
      </dsp:nvSpPr>
      <dsp:spPr>
        <a:xfrm>
          <a:off x="4530480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MX" altLang="es-MX" sz="1200" kern="1200" dirty="0">
            <a:latin typeface="+mn-lt"/>
          </a:endParaRPr>
        </a:p>
      </dsp:txBody>
      <dsp:txXfrm>
        <a:off x="4530480" y="2787392"/>
        <a:ext cx="1943094" cy="1164542"/>
      </dsp:txXfrm>
    </dsp:sp>
    <dsp:sp modelId="{BABEB0FF-8874-424F-91E2-2AD3F35E73FA}">
      <dsp:nvSpPr>
        <dsp:cNvPr id="0" name=""/>
        <dsp:cNvSpPr/>
      </dsp:nvSpPr>
      <dsp:spPr>
        <a:xfrm>
          <a:off x="6795605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Sistemas, Tecnología y Seguridad</a:t>
          </a:r>
          <a:endParaRPr lang="es-ES" sz="1200" kern="1200" dirty="0">
            <a:latin typeface="+mn-lt"/>
          </a:endParaRPr>
        </a:p>
      </dsp:txBody>
      <dsp:txXfrm>
        <a:off x="6795605" y="2787392"/>
        <a:ext cx="1943094" cy="116454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F1DE8-F79F-440B-8116-1288EA05FAFF}">
      <dsp:nvSpPr>
        <dsp:cNvPr id="0" name=""/>
        <dsp:cNvSpPr/>
      </dsp:nvSpPr>
      <dsp:spPr>
        <a:xfrm>
          <a:off x="1639368" y="1493578"/>
          <a:ext cx="247893" cy="785991"/>
        </a:xfrm>
        <a:custGeom>
          <a:avLst/>
          <a:gdLst/>
          <a:ahLst/>
          <a:cxnLst/>
          <a:rect l="0" t="0" r="0" b="0"/>
          <a:pathLst>
            <a:path>
              <a:moveTo>
                <a:pt x="247893" y="0"/>
              </a:moveTo>
              <a:lnTo>
                <a:pt x="247893" y="785991"/>
              </a:lnTo>
              <a:lnTo>
                <a:pt x="0" y="785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1841542" y="1493578"/>
          <a:ext cx="91440" cy="1600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114"/>
              </a:lnTo>
              <a:lnTo>
                <a:pt x="47399" y="1329114"/>
              </a:lnTo>
              <a:lnTo>
                <a:pt x="47399" y="160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51568" y="403081"/>
          <a:ext cx="2071387" cy="10904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851568" y="403081"/>
        <a:ext cx="2071387" cy="1090496"/>
      </dsp:txXfrm>
    </dsp:sp>
    <dsp:sp modelId="{0E4A1FB2-B936-4A45-9B17-4DC72B6EC80F}">
      <dsp:nvSpPr>
        <dsp:cNvPr id="0" name=""/>
        <dsp:cNvSpPr/>
      </dsp:nvSpPr>
      <dsp:spPr>
        <a:xfrm>
          <a:off x="1041493" y="3093996"/>
          <a:ext cx="1694896" cy="86407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041493" y="3093996"/>
        <a:ext cx="1694896" cy="864075"/>
      </dsp:txXfrm>
    </dsp:sp>
    <dsp:sp modelId="{6B0516F0-E784-462F-BB9C-597A3A7AF9A9}">
      <dsp:nvSpPr>
        <dsp:cNvPr id="0" name=""/>
        <dsp:cNvSpPr/>
      </dsp:nvSpPr>
      <dsp:spPr>
        <a:xfrm>
          <a:off x="295539" y="1934013"/>
          <a:ext cx="1343829" cy="691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95539" y="1934013"/>
        <a:ext cx="1343829" cy="69111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Radio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Supervisor(a) de Plataforma Mx</a:t>
          </a:r>
          <a:br>
            <a:rPr lang="es-ES" altLang="es-MX" sz="1200" b="0" i="0" u="none" kern="1200" dirty="0"/>
          </a:b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7587" y="1125677"/>
          <a:ext cx="216076" cy="819813"/>
        </a:xfrm>
        <a:custGeom>
          <a:avLst/>
          <a:gdLst/>
          <a:ahLst/>
          <a:cxnLst/>
          <a:rect l="0" t="0" r="0" b="0"/>
          <a:pathLst>
            <a:path>
              <a:moveTo>
                <a:pt x="216076" y="0"/>
              </a:moveTo>
              <a:lnTo>
                <a:pt x="216076" y="819813"/>
              </a:lnTo>
              <a:lnTo>
                <a:pt x="0" y="819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664" y="1125677"/>
          <a:ext cx="2257949" cy="17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209"/>
              </a:lnTo>
              <a:lnTo>
                <a:pt x="2257949" y="1558209"/>
              </a:lnTo>
              <a:lnTo>
                <a:pt x="2257949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25407" y="1125677"/>
          <a:ext cx="91440" cy="1758917"/>
        </a:xfrm>
        <a:custGeom>
          <a:avLst/>
          <a:gdLst/>
          <a:ahLst/>
          <a:cxnLst/>
          <a:rect l="0" t="0" r="0" b="0"/>
          <a:pathLst>
            <a:path>
              <a:moveTo>
                <a:pt x="68256" y="0"/>
              </a:moveTo>
              <a:lnTo>
                <a:pt x="68256" y="1558209"/>
              </a:lnTo>
              <a:lnTo>
                <a:pt x="45720" y="1558209"/>
              </a:lnTo>
              <a:lnTo>
                <a:pt x="4572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342825" y="1125677"/>
          <a:ext cx="2250838" cy="1758917"/>
        </a:xfrm>
        <a:custGeom>
          <a:avLst/>
          <a:gdLst/>
          <a:ahLst/>
          <a:cxnLst/>
          <a:rect l="0" t="0" r="0" b="0"/>
          <a:pathLst>
            <a:path>
              <a:moveTo>
                <a:pt x="2250838" y="0"/>
              </a:moveTo>
              <a:lnTo>
                <a:pt x="2250838" y="1558209"/>
              </a:lnTo>
              <a:lnTo>
                <a:pt x="0" y="1558209"/>
              </a:lnTo>
              <a:lnTo>
                <a:pt x="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53879" y="0"/>
          <a:ext cx="2479569" cy="1125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353879" y="0"/>
        <a:ext cx="2479569" cy="1125677"/>
      </dsp:txXfrm>
    </dsp:sp>
    <dsp:sp modelId="{F6BBEC83-E208-4CDC-AF15-4EEBE065CBE1}">
      <dsp:nvSpPr>
        <dsp:cNvPr id="0" name=""/>
        <dsp:cNvSpPr/>
      </dsp:nvSpPr>
      <dsp:spPr>
        <a:xfrm>
          <a:off x="412982" y="2884595"/>
          <a:ext cx="1859686" cy="9423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12982" y="2884595"/>
        <a:ext cx="1859686" cy="942335"/>
      </dsp:txXfrm>
    </dsp:sp>
    <dsp:sp modelId="{62F575BD-4ABE-4050-8344-31020A431BE9}">
      <dsp:nvSpPr>
        <dsp:cNvPr id="0" name=""/>
        <dsp:cNvSpPr/>
      </dsp:nvSpPr>
      <dsp:spPr>
        <a:xfrm>
          <a:off x="2641284" y="2884595"/>
          <a:ext cx="1859686" cy="9256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41284" y="2884595"/>
        <a:ext cx="1859686" cy="925676"/>
      </dsp:txXfrm>
    </dsp:sp>
    <dsp:sp modelId="{72EF0FA2-707D-4E02-AE13-A46BA56EA465}">
      <dsp:nvSpPr>
        <dsp:cNvPr id="0" name=""/>
        <dsp:cNvSpPr/>
      </dsp:nvSpPr>
      <dsp:spPr>
        <a:xfrm>
          <a:off x="4921770" y="2884595"/>
          <a:ext cx="1859686" cy="9042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921770" y="2884595"/>
        <a:ext cx="1859686" cy="904200"/>
      </dsp:txXfrm>
    </dsp:sp>
    <dsp:sp modelId="{358F4EC1-E925-4C5D-BB5A-4E26E095115D}">
      <dsp:nvSpPr>
        <dsp:cNvPr id="0" name=""/>
        <dsp:cNvSpPr/>
      </dsp:nvSpPr>
      <dsp:spPr>
        <a:xfrm>
          <a:off x="1865584" y="1549488"/>
          <a:ext cx="1512002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65584" y="1549488"/>
        <a:ext cx="1512002" cy="79200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623960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623960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623960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644283"/>
          <a:ext cx="2283985" cy="979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644283"/>
        <a:ext cx="2283985" cy="979677"/>
      </dsp:txXfrm>
    </dsp:sp>
    <dsp:sp modelId="{625BDB02-3C9D-4182-86B0-E57BA4667B7D}">
      <dsp:nvSpPr>
        <dsp:cNvPr id="0" name=""/>
        <dsp:cNvSpPr/>
      </dsp:nvSpPr>
      <dsp:spPr>
        <a:xfrm>
          <a:off x="11418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1418" y="3479658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479658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122660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37616" y="2122660"/>
        <a:ext cx="1413910" cy="725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53037" y="1448052"/>
          <a:ext cx="336150" cy="883220"/>
        </a:xfrm>
        <a:custGeom>
          <a:avLst/>
          <a:gdLst/>
          <a:ahLst/>
          <a:cxnLst/>
          <a:rect l="0" t="0" r="0" b="0"/>
          <a:pathLst>
            <a:path>
              <a:moveTo>
                <a:pt x="336150" y="0"/>
              </a:moveTo>
              <a:lnTo>
                <a:pt x="336150" y="883220"/>
              </a:lnTo>
              <a:lnTo>
                <a:pt x="0" y="883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917"/>
              </a:lnTo>
              <a:lnTo>
                <a:pt x="2525072" y="1810917"/>
              </a:lnTo>
              <a:lnTo>
                <a:pt x="2525072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448052"/>
          <a:ext cx="91440" cy="2029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64115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2525072" y="0"/>
              </a:moveTo>
              <a:lnTo>
                <a:pt x="2525072" y="1810917"/>
              </a:lnTo>
              <a:lnTo>
                <a:pt x="0" y="1810917"/>
              </a:lnTo>
              <a:lnTo>
                <a:pt x="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44891" y="0"/>
          <a:ext cx="2888591" cy="14480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44891" y="0"/>
        <a:ext cx="2888591" cy="1448052"/>
      </dsp:txXfrm>
    </dsp:sp>
    <dsp:sp modelId="{140BAFA2-499E-4719-9FBE-32C754A4DBDB}">
      <dsp:nvSpPr>
        <dsp:cNvPr id="0" name=""/>
        <dsp:cNvSpPr/>
      </dsp:nvSpPr>
      <dsp:spPr>
        <a:xfrm>
          <a:off x="620115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620115" y="3477506"/>
        <a:ext cx="2087999" cy="1234615"/>
      </dsp:txXfrm>
    </dsp:sp>
    <dsp:sp modelId="{88424990-49D9-4A40-A11B-0167116F7347}">
      <dsp:nvSpPr>
        <dsp:cNvPr id="0" name=""/>
        <dsp:cNvSpPr/>
      </dsp:nvSpPr>
      <dsp:spPr>
        <a:xfrm>
          <a:off x="3145187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Gestión Integral de Riesgo</a:t>
          </a:r>
        </a:p>
      </dsp:txBody>
      <dsp:txXfrm>
        <a:off x="3145187" y="3477506"/>
        <a:ext cx="2087999" cy="1234615"/>
      </dsp:txXfrm>
    </dsp:sp>
    <dsp:sp modelId="{2CC35769-742E-4127-9B2A-DF3D71088DFD}">
      <dsp:nvSpPr>
        <dsp:cNvPr id="0" name=""/>
        <dsp:cNvSpPr/>
      </dsp:nvSpPr>
      <dsp:spPr>
        <a:xfrm>
          <a:off x="5670259" y="3477506"/>
          <a:ext cx="2087999" cy="12346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70259" y="3477506"/>
        <a:ext cx="2087999" cy="1234615"/>
      </dsp:txXfrm>
    </dsp:sp>
    <dsp:sp modelId="{FD579FC0-2D5A-403F-998E-64780E0BE05A}">
      <dsp:nvSpPr>
        <dsp:cNvPr id="0" name=""/>
        <dsp:cNvSpPr/>
      </dsp:nvSpPr>
      <dsp:spPr>
        <a:xfrm>
          <a:off x="1832075" y="1753853"/>
          <a:ext cx="2020961" cy="115483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2075" y="1753853"/>
        <a:ext cx="2020961" cy="115483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42567" y="3021852"/>
          <a:ext cx="91440" cy="270707"/>
        </a:xfrm>
        <a:custGeom>
          <a:avLst/>
          <a:gdLst/>
          <a:ahLst/>
          <a:cxnLst/>
          <a:rect l="0" t="0" r="0" b="0"/>
          <a:pathLst>
            <a:path>
              <a:moveTo>
                <a:pt x="49439" y="0"/>
              </a:moveTo>
              <a:lnTo>
                <a:pt x="45720" y="0"/>
              </a:lnTo>
              <a:lnTo>
                <a:pt x="45720" y="270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206" y="1517159"/>
          <a:ext cx="2631801" cy="606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66"/>
              </a:lnTo>
              <a:lnTo>
                <a:pt x="2631801" y="327766"/>
              </a:lnTo>
              <a:lnTo>
                <a:pt x="2631801" y="606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90" y="3009085"/>
          <a:ext cx="91440" cy="284563"/>
        </a:xfrm>
        <a:custGeom>
          <a:avLst/>
          <a:gdLst/>
          <a:ahLst/>
          <a:cxnLst/>
          <a:rect l="0" t="0" r="0" b="0"/>
          <a:pathLst>
            <a:path>
              <a:moveTo>
                <a:pt x="60492" y="0"/>
              </a:moveTo>
              <a:lnTo>
                <a:pt x="60492" y="5579"/>
              </a:lnTo>
              <a:lnTo>
                <a:pt x="45720" y="5579"/>
              </a:lnTo>
              <a:lnTo>
                <a:pt x="45720" y="2845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86" y="1517159"/>
          <a:ext cx="91440" cy="593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999"/>
              </a:lnTo>
              <a:lnTo>
                <a:pt x="46596" y="314999"/>
              </a:lnTo>
              <a:lnTo>
                <a:pt x="46596" y="593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01017" y="4285689"/>
          <a:ext cx="91440" cy="261261"/>
        </a:xfrm>
        <a:custGeom>
          <a:avLst/>
          <a:gdLst/>
          <a:ahLst/>
          <a:cxnLst/>
          <a:rect l="0" t="0" r="0" b="0"/>
          <a:pathLst>
            <a:path>
              <a:moveTo>
                <a:pt x="46357" y="0"/>
              </a:moveTo>
              <a:lnTo>
                <a:pt x="45720" y="0"/>
              </a:lnTo>
              <a:lnTo>
                <a:pt x="45720" y="2612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01655" y="3023220"/>
          <a:ext cx="91440" cy="280325"/>
        </a:xfrm>
        <a:custGeom>
          <a:avLst/>
          <a:gdLst/>
          <a:ahLst/>
          <a:cxnLst/>
          <a:rect l="0" t="0" r="0" b="0"/>
          <a:pathLst>
            <a:path>
              <a:moveTo>
                <a:pt x="47553" y="0"/>
              </a:moveTo>
              <a:lnTo>
                <a:pt x="47553" y="1341"/>
              </a:lnTo>
              <a:lnTo>
                <a:pt x="45720" y="1341"/>
              </a:lnTo>
              <a:lnTo>
                <a:pt x="45720" y="2803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49208" y="1517159"/>
          <a:ext cx="2610997" cy="608118"/>
        </a:xfrm>
        <a:custGeom>
          <a:avLst/>
          <a:gdLst/>
          <a:ahLst/>
          <a:cxnLst/>
          <a:rect l="0" t="0" r="0" b="0"/>
          <a:pathLst>
            <a:path>
              <a:moveTo>
                <a:pt x="2610997" y="0"/>
              </a:moveTo>
              <a:lnTo>
                <a:pt x="2610997" y="329134"/>
              </a:lnTo>
              <a:lnTo>
                <a:pt x="0" y="329134"/>
              </a:lnTo>
              <a:lnTo>
                <a:pt x="0" y="6081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08471" y="348668"/>
          <a:ext cx="2503469" cy="11684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08471" y="348668"/>
        <a:ext cx="2503469" cy="1168491"/>
      </dsp:txXfrm>
    </dsp:sp>
    <dsp:sp modelId="{499BD5B1-D141-4768-B228-8DEC84914B9D}">
      <dsp:nvSpPr>
        <dsp:cNvPr id="0" name=""/>
        <dsp:cNvSpPr/>
      </dsp:nvSpPr>
      <dsp:spPr>
        <a:xfrm>
          <a:off x="107203" y="2125277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7203" y="2125277"/>
        <a:ext cx="2084010" cy="897943"/>
      </dsp:txXfrm>
    </dsp:sp>
    <dsp:sp modelId="{CC6FE982-1199-4707-A5AF-591E8AC5676A}">
      <dsp:nvSpPr>
        <dsp:cNvPr id="0" name=""/>
        <dsp:cNvSpPr/>
      </dsp:nvSpPr>
      <dsp:spPr>
        <a:xfrm>
          <a:off x="105370" y="3303546"/>
          <a:ext cx="2084010" cy="9821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370" y="3303546"/>
        <a:ext cx="2084010" cy="982143"/>
      </dsp:txXfrm>
    </dsp:sp>
    <dsp:sp modelId="{E476C9FE-7113-4BA1-90E8-A96988E363EB}">
      <dsp:nvSpPr>
        <dsp:cNvPr id="0" name=""/>
        <dsp:cNvSpPr/>
      </dsp:nvSpPr>
      <dsp:spPr>
        <a:xfrm>
          <a:off x="104732" y="4546951"/>
          <a:ext cx="2084010" cy="10593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4732" y="4546951"/>
        <a:ext cx="2084010" cy="1059328"/>
      </dsp:txXfrm>
    </dsp:sp>
    <dsp:sp modelId="{94B27260-5CFB-4FCB-AE44-2F2498C5C0B4}">
      <dsp:nvSpPr>
        <dsp:cNvPr id="0" name=""/>
        <dsp:cNvSpPr/>
      </dsp:nvSpPr>
      <dsp:spPr>
        <a:xfrm>
          <a:off x="2719077" y="2111142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19077" y="2111142"/>
        <a:ext cx="2084010" cy="897943"/>
      </dsp:txXfrm>
    </dsp:sp>
    <dsp:sp modelId="{52A3B2BA-AA78-4D96-8434-DBB354480C3E}">
      <dsp:nvSpPr>
        <dsp:cNvPr id="0" name=""/>
        <dsp:cNvSpPr/>
      </dsp:nvSpPr>
      <dsp:spPr>
        <a:xfrm>
          <a:off x="2704304" y="3293649"/>
          <a:ext cx="2084010" cy="975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704304" y="3293649"/>
        <a:ext cx="2084010" cy="975593"/>
      </dsp:txXfrm>
    </dsp:sp>
    <dsp:sp modelId="{5EE88082-2EA4-464A-8F21-9F070BA6E9CC}">
      <dsp:nvSpPr>
        <dsp:cNvPr id="0" name=""/>
        <dsp:cNvSpPr/>
      </dsp:nvSpPr>
      <dsp:spPr>
        <a:xfrm>
          <a:off x="5350002" y="2123909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50002" y="2123909"/>
        <a:ext cx="2084010" cy="897943"/>
      </dsp:txXfrm>
    </dsp:sp>
    <dsp:sp modelId="{1087945E-17F3-4140-BF02-2483942C491D}">
      <dsp:nvSpPr>
        <dsp:cNvPr id="0" name=""/>
        <dsp:cNvSpPr/>
      </dsp:nvSpPr>
      <dsp:spPr>
        <a:xfrm>
          <a:off x="5346282" y="3292559"/>
          <a:ext cx="2084010" cy="9755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46282" y="3292559"/>
        <a:ext cx="2084010" cy="97559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E0A5-4A0F-49AF-A003-1810CBD7C53A}">
      <dsp:nvSpPr>
        <dsp:cNvPr id="0" name=""/>
        <dsp:cNvSpPr/>
      </dsp:nvSpPr>
      <dsp:spPr>
        <a:xfrm>
          <a:off x="3072865" y="869955"/>
          <a:ext cx="188948" cy="1958981"/>
        </a:xfrm>
        <a:custGeom>
          <a:avLst/>
          <a:gdLst/>
          <a:ahLst/>
          <a:cxnLst/>
          <a:rect l="0" t="0" r="0" b="0"/>
          <a:pathLst>
            <a:path>
              <a:moveTo>
                <a:pt x="188948" y="0"/>
              </a:moveTo>
              <a:lnTo>
                <a:pt x="188948" y="1958981"/>
              </a:lnTo>
              <a:lnTo>
                <a:pt x="0" y="195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C2E7-2031-4B34-80B0-541EEC9FD404}">
      <dsp:nvSpPr>
        <dsp:cNvPr id="0" name=""/>
        <dsp:cNvSpPr/>
      </dsp:nvSpPr>
      <dsp:spPr>
        <a:xfrm>
          <a:off x="3261814" y="869955"/>
          <a:ext cx="183081" cy="82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986"/>
              </a:lnTo>
              <a:lnTo>
                <a:pt x="183081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80330" y="869955"/>
          <a:ext cx="181483" cy="828986"/>
        </a:xfrm>
        <a:custGeom>
          <a:avLst/>
          <a:gdLst/>
          <a:ahLst/>
          <a:cxnLst/>
          <a:rect l="0" t="0" r="0" b="0"/>
          <a:pathLst>
            <a:path>
              <a:moveTo>
                <a:pt x="181483" y="0"/>
              </a:moveTo>
              <a:lnTo>
                <a:pt x="181483" y="828986"/>
              </a:lnTo>
              <a:lnTo>
                <a:pt x="0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80"/>
              </a:lnTo>
              <a:lnTo>
                <a:pt x="2100589" y="2649380"/>
              </a:lnTo>
              <a:lnTo>
                <a:pt x="2100589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69955"/>
          <a:ext cx="91440" cy="2831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61225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2100589" y="0"/>
              </a:moveTo>
              <a:lnTo>
                <a:pt x="2100589" y="2649380"/>
              </a:lnTo>
              <a:lnTo>
                <a:pt x="0" y="2649380"/>
              </a:lnTo>
              <a:lnTo>
                <a:pt x="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88586" y="1943"/>
          <a:ext cx="2146455" cy="8680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188586" y="1943"/>
        <a:ext cx="2146455" cy="868012"/>
      </dsp:txXfrm>
    </dsp:sp>
    <dsp:sp modelId="{19FBE8A8-D4BA-45D1-97CD-FF1210CD856F}">
      <dsp:nvSpPr>
        <dsp:cNvPr id="0" name=""/>
        <dsp:cNvSpPr/>
      </dsp:nvSpPr>
      <dsp:spPr>
        <a:xfrm>
          <a:off x="29321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293212" y="3701618"/>
        <a:ext cx="1736024" cy="868012"/>
      </dsp:txXfrm>
    </dsp:sp>
    <dsp:sp modelId="{7C576A7F-97E5-41B2-A453-F3F548F4D3EA}">
      <dsp:nvSpPr>
        <dsp:cNvPr id="0" name=""/>
        <dsp:cNvSpPr/>
      </dsp:nvSpPr>
      <dsp:spPr>
        <a:xfrm>
          <a:off x="239380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</a:p>
      </dsp:txBody>
      <dsp:txXfrm>
        <a:off x="2393802" y="3701618"/>
        <a:ext cx="1736024" cy="868012"/>
      </dsp:txXfrm>
    </dsp:sp>
    <dsp:sp modelId="{8A083F5A-ED43-4CA3-85E0-E3A0CBD8C9BA}">
      <dsp:nvSpPr>
        <dsp:cNvPr id="0" name=""/>
        <dsp:cNvSpPr/>
      </dsp:nvSpPr>
      <dsp:spPr>
        <a:xfrm>
          <a:off x="4494391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Formación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Inicial</a:t>
          </a:r>
        </a:p>
      </dsp:txBody>
      <dsp:txXfrm>
        <a:off x="4494391" y="3701618"/>
        <a:ext cx="1736024" cy="868012"/>
      </dsp:txXfrm>
    </dsp:sp>
    <dsp:sp modelId="{8BE913BE-E4F1-4068-B8A1-967F9ABA9EF4}">
      <dsp:nvSpPr>
        <dsp:cNvPr id="0" name=""/>
        <dsp:cNvSpPr/>
      </dsp:nvSpPr>
      <dsp:spPr>
        <a:xfrm>
          <a:off x="1278840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Administrativo(a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1278840" y="1296479"/>
        <a:ext cx="1801489" cy="804925"/>
      </dsp:txXfrm>
    </dsp:sp>
    <dsp:sp modelId="{F7B80271-7268-4262-8A55-F469AFE7FC15}">
      <dsp:nvSpPr>
        <dsp:cNvPr id="0" name=""/>
        <dsp:cNvSpPr/>
      </dsp:nvSpPr>
      <dsp:spPr>
        <a:xfrm>
          <a:off x="3444895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</a:t>
          </a:r>
          <a:br>
            <a:rPr lang="es-MX" sz="1200" kern="1200" dirty="0">
              <a:latin typeface="+mn-lt"/>
            </a:rPr>
          </a:br>
          <a:r>
            <a:rPr lang="es-MX" sz="1200" b="0" i="0" u="none" kern="1200" dirty="0" err="1" smtClean="0">
              <a:latin typeface="+mn-lt"/>
            </a:rPr>
            <a:t>Auxiliar</a:t>
          </a:r>
          <a:r>
            <a:rPr lang="es-MX" sz="1200" b="0" i="0" u="none" kern="1200" dirty="0" smtClean="0">
              <a:latin typeface="+mn-lt"/>
            </a:rPr>
            <a:t> </a:t>
          </a:r>
          <a:r>
            <a:rPr lang="es-MX" sz="1200" b="0" i="0" u="none" kern="1200" dirty="0">
              <a:latin typeface="+mn-lt"/>
            </a:rPr>
            <a:t>Administrativo(a)</a:t>
          </a:r>
          <a:br>
            <a:rPr lang="es-MX" sz="1200" b="0" i="0" u="none" kern="1200" dirty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444895" y="1296479"/>
        <a:ext cx="1801489" cy="804925"/>
      </dsp:txXfrm>
    </dsp:sp>
    <dsp:sp modelId="{7FFDA455-1612-4ABF-B7EC-B4F3361CC5C7}">
      <dsp:nvSpPr>
        <dsp:cNvPr id="0" name=""/>
        <dsp:cNvSpPr/>
      </dsp:nvSpPr>
      <dsp:spPr>
        <a:xfrm>
          <a:off x="1271375" y="2426475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1271375" y="2426475"/>
        <a:ext cx="1801489" cy="804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F8BC44AA-E37B-4345-9EA8-C6DAA23AFB36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4124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Criminólogo(a)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 smtClean="0">
              <a:latin typeface="+mn-lt"/>
            </a:rPr>
            <a:t>Administrativos(as)</a:t>
          </a:r>
          <a:br>
            <a:rPr lang="es-MX" altLang="es-MX" sz="1200" kern="1200" dirty="0" smtClean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</a:p>
      </dsp:txBody>
      <dsp:txXfrm>
        <a:off x="2161545" y="2659316"/>
        <a:ext cx="1997023" cy="85057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7928-12AB-43FA-8FA7-9517DFE379DA}">
      <dsp:nvSpPr>
        <dsp:cNvPr id="0" name=""/>
        <dsp:cNvSpPr/>
      </dsp:nvSpPr>
      <dsp:spPr>
        <a:xfrm>
          <a:off x="2227981" y="3114510"/>
          <a:ext cx="91440" cy="764983"/>
        </a:xfrm>
        <a:custGeom>
          <a:avLst/>
          <a:gdLst/>
          <a:ahLst/>
          <a:cxnLst/>
          <a:rect l="0" t="0" r="0" b="0"/>
          <a:pathLst>
            <a:path>
              <a:moveTo>
                <a:pt x="47433" y="0"/>
              </a:moveTo>
              <a:lnTo>
                <a:pt x="47433" y="431735"/>
              </a:lnTo>
              <a:lnTo>
                <a:pt x="45720" y="431735"/>
              </a:lnTo>
              <a:lnTo>
                <a:pt x="45720" y="7649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5886" y="1331965"/>
          <a:ext cx="91440" cy="569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76"/>
              </a:lnTo>
              <a:lnTo>
                <a:pt x="49528" y="235876"/>
              </a:lnTo>
              <a:lnTo>
                <a:pt x="49528" y="5691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882040" y="1115"/>
          <a:ext cx="2779131" cy="1330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882040" y="1115"/>
        <a:ext cx="2779131" cy="1330850"/>
      </dsp:txXfrm>
    </dsp:sp>
    <dsp:sp modelId="{394F460E-1115-4261-BACC-6401565DD2C1}">
      <dsp:nvSpPr>
        <dsp:cNvPr id="0" name=""/>
        <dsp:cNvSpPr/>
      </dsp:nvSpPr>
      <dsp:spPr>
        <a:xfrm>
          <a:off x="1061994" y="1901090"/>
          <a:ext cx="2426840" cy="1213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061994" y="1901090"/>
        <a:ext cx="2426840" cy="1213420"/>
      </dsp:txXfrm>
    </dsp:sp>
    <dsp:sp modelId="{4D52F204-F63C-4BDC-965B-CE1874CCC3DB}">
      <dsp:nvSpPr>
        <dsp:cNvPr id="0" name=""/>
        <dsp:cNvSpPr/>
      </dsp:nvSpPr>
      <dsp:spPr>
        <a:xfrm>
          <a:off x="1145243" y="3879494"/>
          <a:ext cx="2256915" cy="11123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145243" y="3879494"/>
        <a:ext cx="2256915" cy="111239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br>
            <a:rPr lang="es-MX" altLang="es-MX" sz="1200" kern="1200" dirty="0" smtClean="0">
              <a:latin typeface="+mn-lt"/>
            </a:rPr>
          </a:br>
          <a:r>
            <a:rPr lang="es-MX" sz="1200" kern="1200" dirty="0" smtClean="0">
              <a:latin typeface="+mn-lt"/>
            </a:rPr>
            <a:t>Supervisor(a</a:t>
          </a:r>
          <a:r>
            <a:rPr lang="es-MX" sz="1200" kern="1200" dirty="0" smtClean="0">
              <a:latin typeface="+mn-lt"/>
            </a:rPr>
            <a:t>)</a:t>
          </a:r>
          <a:br>
            <a:rPr lang="es-MX" sz="1200" kern="1200" dirty="0" smtClean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2119626" y="1664013"/>
          <a:ext cx="91440" cy="76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74553" y="1639"/>
          <a:ext cx="3381585" cy="1662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474553" y="1639"/>
        <a:ext cx="3381585" cy="1662373"/>
      </dsp:txXfrm>
    </dsp:sp>
    <dsp:sp modelId="{19FBE8A8-D4BA-45D1-97CD-FF1210CD856F}">
      <dsp:nvSpPr>
        <dsp:cNvPr id="0" name=""/>
        <dsp:cNvSpPr/>
      </dsp:nvSpPr>
      <dsp:spPr>
        <a:xfrm>
          <a:off x="731667" y="2426695"/>
          <a:ext cx="2867356" cy="1379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Auxiliares</a:t>
          </a:r>
          <a:endParaRPr lang="es-MX" sz="1200" b="0" i="0" u="none" kern="1200" dirty="0">
            <a:latin typeface="+mn-lt"/>
          </a:endParaRPr>
        </a:p>
      </dsp:txBody>
      <dsp:txXfrm>
        <a:off x="731667" y="2426695"/>
        <a:ext cx="2867356" cy="1379582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19178" y="66499"/>
          <a:ext cx="2052003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3019178" y="66499"/>
        <a:ext cx="2052003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Analista</a:t>
          </a:r>
          <a:endParaRPr lang="es-ES" sz="1200" kern="1200" dirty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2288" y="956046"/>
          <a:ext cx="323784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3784" y="0"/>
              </a:moveTo>
              <a:lnTo>
                <a:pt x="323784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55BAE-5C9C-4FB7-8459-D2B84D7A5870}">
      <dsp:nvSpPr>
        <dsp:cNvPr id="0" name=""/>
        <dsp:cNvSpPr/>
      </dsp:nvSpPr>
      <dsp:spPr>
        <a:xfrm>
          <a:off x="3806073" y="956046"/>
          <a:ext cx="339375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39375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Representantes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76B459D2-0544-4E2B-B049-98A38048C7A0}">
      <dsp:nvSpPr>
        <dsp:cNvPr id="0" name=""/>
        <dsp:cNvSpPr/>
      </dsp:nvSpPr>
      <dsp:spPr>
        <a:xfrm>
          <a:off x="4145448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45448" y="2185395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4286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Auxiliares Administrativos(as)</a:t>
          </a:r>
          <a:br>
            <a:rPr lang="es-ES" sz="1200" kern="1200" dirty="0"/>
          </a:br>
          <a:endParaRPr lang="es-ES" sz="1200" kern="1200" dirty="0"/>
        </a:p>
      </dsp:txBody>
      <dsp:txXfrm>
        <a:off x="1574286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</a:t>
          </a:r>
          <a:r>
            <a:rPr lang="es-MX" altLang="es-MX" sz="1200" kern="1200" dirty="0" smtClean="0">
              <a:latin typeface="+mn-lt"/>
            </a:rPr>
            <a:t>Generales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188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Secretaria(o) D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06/06/2024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06/06/2024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18831747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38019163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77240391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1525806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1885150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510069"/>
              </p:ext>
            </p:extLst>
          </p:nvPr>
        </p:nvGraphicFramePr>
        <p:xfrm>
          <a:off x="2333002" y="1537050"/>
          <a:ext cx="4871103" cy="503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4736042"/>
              </p:ext>
            </p:extLst>
          </p:nvPr>
        </p:nvGraphicFramePr>
        <p:xfrm>
          <a:off x="137405" y="1418602"/>
          <a:ext cx="8895499" cy="53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33014096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97433772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12972700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89939270"/>
              </p:ext>
            </p:extLst>
          </p:nvPr>
        </p:nvGraphicFramePr>
        <p:xfrm>
          <a:off x="846034" y="2054959"/>
          <a:ext cx="736647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prstClr val="black"/>
                </a:solidFill>
              </a:rPr>
              <a:t>Área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50232713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36331189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01163620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7206187"/>
              </p:ext>
            </p:extLst>
          </p:nvPr>
        </p:nvGraphicFramePr>
        <p:xfrm>
          <a:off x="2864741" y="1358782"/>
          <a:ext cx="3476238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8956159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80562999"/>
              </p:ext>
            </p:extLst>
          </p:nvPr>
        </p:nvGraphicFramePr>
        <p:xfrm>
          <a:off x="546985" y="1556498"/>
          <a:ext cx="8051106" cy="51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015369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0847680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60629567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62916439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23798465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45401402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83880404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35335956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90898177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50835257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91637557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75755279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26115446"/>
              </p:ext>
            </p:extLst>
          </p:nvPr>
        </p:nvGraphicFramePr>
        <p:xfrm>
          <a:off x="837236" y="2105025"/>
          <a:ext cx="7554733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87192488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3821460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11238244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Coordinación </a:t>
            </a:r>
            <a:r>
              <a:rPr lang="es-ES_tradnl" sz="2400" kern="1200" dirty="0">
                <a:solidFill>
                  <a:prstClr val="black"/>
                </a:solidFill>
              </a:rPr>
              <a:t>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82346745"/>
              </p:ext>
            </p:extLst>
          </p:nvPr>
        </p:nvGraphicFramePr>
        <p:xfrm>
          <a:off x="2180200" y="1623701"/>
          <a:ext cx="4827995" cy="486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7311525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6165736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99713182"/>
              </p:ext>
            </p:extLst>
          </p:nvPr>
        </p:nvGraphicFramePr>
        <p:xfrm>
          <a:off x="1586456" y="1333143"/>
          <a:ext cx="5947109" cy="5361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02140559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Jefatura de Observatorio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31930222"/>
              </p:ext>
            </p:extLst>
          </p:nvPr>
        </p:nvGraphicFramePr>
        <p:xfrm>
          <a:off x="261701" y="1734794"/>
          <a:ext cx="8738932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46477141"/>
              </p:ext>
            </p:extLst>
          </p:nvPr>
        </p:nvGraphicFramePr>
        <p:xfrm>
          <a:off x="2704659" y="2093719"/>
          <a:ext cx="3773052" cy="4332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237132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84841501"/>
              </p:ext>
            </p:extLst>
          </p:nvPr>
        </p:nvGraphicFramePr>
        <p:xfrm>
          <a:off x="400050" y="1264029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54375844"/>
              </p:ext>
            </p:extLst>
          </p:nvPr>
        </p:nvGraphicFramePr>
        <p:xfrm>
          <a:off x="1098654" y="2445352"/>
          <a:ext cx="7207858" cy="382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80926585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0566626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22843647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70550922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54798573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86411452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41518107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33916773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97495010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52748887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97943042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044395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5944367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09301957"/>
              </p:ext>
            </p:extLst>
          </p:nvPr>
        </p:nvGraphicFramePr>
        <p:xfrm>
          <a:off x="1310185" y="1702982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15323775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4096113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00940435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49115222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9350452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09601964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Federales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95399699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221776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03484099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89521702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75681794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17711734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55753391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3941441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241703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61381795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37390850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8514525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30914</TotalTime>
  <Words>2541</Words>
  <Application>Microsoft Office PowerPoint</Application>
  <PresentationFormat>Presentación en pantalla (4:3)</PresentationFormat>
  <Paragraphs>658</Paragraphs>
  <Slides>94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94</vt:i4>
      </vt:variant>
    </vt:vector>
  </HeadingPairs>
  <TitlesOfParts>
    <vt:vector size="102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1650</cp:revision>
  <cp:lastPrinted>2021-12-15T15:18:52Z</cp:lastPrinted>
  <dcterms:created xsi:type="dcterms:W3CDTF">2015-12-30T00:24:58Z</dcterms:created>
  <dcterms:modified xsi:type="dcterms:W3CDTF">2024-06-06T16:21:07Z</dcterms:modified>
</cp:coreProperties>
</file>