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3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5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6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notesSlides/notesSlide7.xml" ContentType="application/vnd.openxmlformats-officedocument.presentationml.notesSlide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04"/>
  </p:notesMasterIdLst>
  <p:handoutMasterIdLst>
    <p:handoutMasterId r:id="rId105"/>
  </p:handoutMasterIdLst>
  <p:sldIdLst>
    <p:sldId id="453" r:id="rId3"/>
    <p:sldId id="469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421" r:id="rId12"/>
    <p:sldId id="478" r:id="rId13"/>
    <p:sldId id="479" r:id="rId14"/>
    <p:sldId id="481" r:id="rId15"/>
    <p:sldId id="422" r:id="rId16"/>
    <p:sldId id="424" r:id="rId17"/>
    <p:sldId id="489" r:id="rId18"/>
    <p:sldId id="491" r:id="rId19"/>
    <p:sldId id="492" r:id="rId20"/>
    <p:sldId id="493" r:id="rId21"/>
    <p:sldId id="494" r:id="rId22"/>
    <p:sldId id="432" r:id="rId23"/>
    <p:sldId id="433" r:id="rId24"/>
    <p:sldId id="434" r:id="rId25"/>
    <p:sldId id="435" r:id="rId26"/>
    <p:sldId id="468" r:id="rId27"/>
    <p:sldId id="360" r:id="rId28"/>
    <p:sldId id="361" r:id="rId29"/>
    <p:sldId id="406" r:id="rId30"/>
    <p:sldId id="362" r:id="rId31"/>
    <p:sldId id="417" r:id="rId32"/>
    <p:sldId id="452" r:id="rId33"/>
    <p:sldId id="364" r:id="rId34"/>
    <p:sldId id="365" r:id="rId35"/>
    <p:sldId id="399" r:id="rId36"/>
    <p:sldId id="366" r:id="rId37"/>
    <p:sldId id="367" r:id="rId38"/>
    <p:sldId id="410" r:id="rId39"/>
    <p:sldId id="368" r:id="rId40"/>
    <p:sldId id="485" r:id="rId41"/>
    <p:sldId id="484" r:id="rId42"/>
    <p:sldId id="483" r:id="rId43"/>
    <p:sldId id="482" r:id="rId44"/>
    <p:sldId id="459" r:id="rId45"/>
    <p:sldId id="463" r:id="rId46"/>
    <p:sldId id="436" r:id="rId47"/>
    <p:sldId id="437" r:id="rId48"/>
    <p:sldId id="381" r:id="rId49"/>
    <p:sldId id="382" r:id="rId50"/>
    <p:sldId id="456" r:id="rId51"/>
    <p:sldId id="464" r:id="rId52"/>
    <p:sldId id="408" r:id="rId53"/>
    <p:sldId id="458" r:id="rId54"/>
    <p:sldId id="454" r:id="rId55"/>
    <p:sldId id="449" r:id="rId56"/>
    <p:sldId id="457" r:id="rId57"/>
    <p:sldId id="461" r:id="rId58"/>
    <p:sldId id="462" r:id="rId59"/>
    <p:sldId id="451" r:id="rId60"/>
    <p:sldId id="350" r:id="rId61"/>
    <p:sldId id="495" r:id="rId62"/>
    <p:sldId id="376" r:id="rId63"/>
    <p:sldId id="377" r:id="rId64"/>
    <p:sldId id="488" r:id="rId65"/>
    <p:sldId id="387" r:id="rId66"/>
    <p:sldId id="379" r:id="rId67"/>
    <p:sldId id="477" r:id="rId68"/>
    <p:sldId id="344" r:id="rId69"/>
    <p:sldId id="345" r:id="rId70"/>
    <p:sldId id="346" r:id="rId71"/>
    <p:sldId id="348" r:id="rId72"/>
    <p:sldId id="438" r:id="rId73"/>
    <p:sldId id="439" r:id="rId74"/>
    <p:sldId id="440" r:id="rId75"/>
    <p:sldId id="441" r:id="rId76"/>
    <p:sldId id="442" r:id="rId77"/>
    <p:sldId id="486" r:id="rId78"/>
    <p:sldId id="443" r:id="rId79"/>
    <p:sldId id="444" r:id="rId80"/>
    <p:sldId id="445" r:id="rId81"/>
    <p:sldId id="369" r:id="rId82"/>
    <p:sldId id="370" r:id="rId83"/>
    <p:sldId id="371" r:id="rId84"/>
    <p:sldId id="372" r:id="rId85"/>
    <p:sldId id="413" r:id="rId86"/>
    <p:sldId id="339" r:id="rId87"/>
    <p:sldId id="397" r:id="rId88"/>
    <p:sldId id="396" r:id="rId89"/>
    <p:sldId id="470" r:id="rId90"/>
    <p:sldId id="340" r:id="rId91"/>
    <p:sldId id="487" r:id="rId92"/>
    <p:sldId id="342" r:id="rId93"/>
    <p:sldId id="402" r:id="rId94"/>
    <p:sldId id="401" r:id="rId95"/>
    <p:sldId id="404" r:id="rId96"/>
    <p:sldId id="405" r:id="rId97"/>
    <p:sldId id="415" r:id="rId98"/>
    <p:sldId id="471" r:id="rId99"/>
    <p:sldId id="472" r:id="rId100"/>
    <p:sldId id="473" r:id="rId101"/>
    <p:sldId id="474" r:id="rId102"/>
    <p:sldId id="475" r:id="rId10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102" y="198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9696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76532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</a:t>
          </a:r>
          <a:r>
            <a:rPr lang="es-MX" altLang="es-MX" sz="1200" dirty="0" smtClean="0"/>
            <a:t>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1ro(a)</a:t>
          </a:r>
          <a:br>
            <a:rPr lang="es-MX" sz="1000" dirty="0"/>
          </a:b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  <a:br>
            <a:rPr lang="es-MX" altLang="es-MX" sz="1100" dirty="0"/>
          </a:br>
          <a:endParaRPr lang="es-MX" altLang="es-MX" sz="1100" dirty="0"/>
        </a:p>
        <a:p>
          <a:r>
            <a:rPr lang="es-MX" altLang="es-MX" sz="1100" dirty="0"/>
            <a:t>Policías 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50" dirty="0"/>
            <a:t>Policías 1ro(a)</a:t>
          </a:r>
        </a:p>
        <a:p>
          <a:endParaRPr lang="es-MX" altLang="es-MX" sz="1150" dirty="0"/>
        </a:p>
        <a:p>
          <a:r>
            <a:rPr lang="es-MX" altLang="es-MX" sz="1150" dirty="0"/>
            <a:t>Policías 2do(a)</a:t>
          </a:r>
        </a:p>
        <a:p>
          <a:endParaRPr lang="es-MX" altLang="es-MX" sz="1150" dirty="0" smtClean="0"/>
        </a:p>
        <a:p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2974" custLinFactNeighborY="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06026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05779" custScaleY="1334226" custLinFactNeighborX="4980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1863" custLinFactNeighborY="-3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 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 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10245" custLinFactNeighborY="-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1ro(a).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Policías 2do(a).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3ros(as)</a:t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86768" custScaleY="216287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12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Encargado(a) de la Dirección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102043" custScaleY="105780" custLinFactNeighborX="-4006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5328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5328" custLinFactNeighborX="1706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5328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1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la Dirección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/>
          </a:r>
          <a:br>
            <a:rPr lang="es-MX" sz="1200" dirty="0"/>
          </a:b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Asistente</a:t>
          </a:r>
          <a:endParaRPr lang="es-ES" sz="1200" dirty="0"/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Municipales</a:t>
          </a:r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18" custScaleY="151001" custLinFactNeighborX="-1180" custLinFactNeighborY="-17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19759" custLinFactNeighborX="2252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19759" custLinFactNeighborX="-1738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19759" custLinFactNeighborX="-1180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19759" custLinFactNeighborY="2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17156" custScaleY="104805" custLinFactNeighborX="-13173" custLinFactNeighborY="-9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3" custScaleX="117156" custScaleY="104805" custLinFactNeighborX="15329" custLinFactNeighborY="-10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2" presStyleCnt="3" custScaleX="117156" custScaleY="104805" custLinFactX="53485" custLinFactNeighborX="100000" custLinFactNeighborY="-19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810E9195-90E5-4C4E-99F8-AF034F09C7EB}" srcId="{9DEA55C1-E59C-4B5B-90DC-1D0B54C2B20C}" destId="{8F0CFE6E-38EB-4F0B-9ABD-7BED8E0485EC}" srcOrd="4" destOrd="0" parTransId="{FA98D9DD-35D3-4868-9C2D-ABA8A1D9F8C5}" sibTransId="{951A43E9-406D-4984-A3CC-8D3333F82815}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CF023B0A-F057-4A16-9174-FAC55A829596}" type="presOf" srcId="{8F0CFE6E-38EB-4F0B-9ABD-7BED8E0485EC}" destId="{AA44A51D-8C28-491A-828E-3E746FA2003B}" srcOrd="1" destOrd="0" presId="urn:microsoft.com/office/officeart/2005/8/layout/orgChart1"/>
    <dgm:cxn modelId="{41CF623E-5E0D-444F-A91F-EE5121D4C0FB}" type="presOf" srcId="{8F0CFE6E-38EB-4F0B-9ABD-7BED8E0485EC}" destId="{C449438F-BAE6-4184-81D6-38A20A4ED509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F864969-D243-45C7-A0C9-3119220F8C84}" type="presOf" srcId="{FA98D9DD-35D3-4868-9C2D-ABA8A1D9F8C5}" destId="{A3AE1FFF-2779-43AE-B3E9-186655E4831E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6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  <dgm:cxn modelId="{03365472-03B1-450B-89D1-C85CBF8CD420}" type="presParOf" srcId="{E6CFA08A-7145-470C-A659-6A725D85622B}" destId="{A3AE1FFF-2779-43AE-B3E9-186655E4831E}" srcOrd="4" destOrd="0" presId="urn:microsoft.com/office/officeart/2005/8/layout/orgChart1"/>
    <dgm:cxn modelId="{F769EF30-0A83-4183-9742-B8FA4DA7A127}" type="presParOf" srcId="{E6CFA08A-7145-470C-A659-6A725D85622B}" destId="{8C2EB159-A892-4092-9108-FCD3B326B242}" srcOrd="5" destOrd="0" presId="urn:microsoft.com/office/officeart/2005/8/layout/orgChart1"/>
    <dgm:cxn modelId="{8A48FE0C-23DB-4604-B858-A3A7B19D84C9}" type="presParOf" srcId="{8C2EB159-A892-4092-9108-FCD3B326B242}" destId="{BC453CF0-7FEF-454B-8513-C37ED1ABC82B}" srcOrd="0" destOrd="0" presId="urn:microsoft.com/office/officeart/2005/8/layout/orgChart1"/>
    <dgm:cxn modelId="{01610F78-9005-41E0-BAF8-65F6D91BB41C}" type="presParOf" srcId="{BC453CF0-7FEF-454B-8513-C37ED1ABC82B}" destId="{C449438F-BAE6-4184-81D6-38A20A4ED509}" srcOrd="0" destOrd="0" presId="urn:microsoft.com/office/officeart/2005/8/layout/orgChart1"/>
    <dgm:cxn modelId="{41BC0BE1-31E1-450E-8A4E-B8BBB8402C37}" type="presParOf" srcId="{BC453CF0-7FEF-454B-8513-C37ED1ABC82B}" destId="{AA44A51D-8C28-491A-828E-3E746FA2003B}" srcOrd="1" destOrd="0" presId="urn:microsoft.com/office/officeart/2005/8/layout/orgChart1"/>
    <dgm:cxn modelId="{58E7D280-1015-44A2-9801-3CF14F405680}" type="presParOf" srcId="{8C2EB159-A892-4092-9108-FCD3B326B242}" destId="{452C8D80-FE8B-41BC-9C38-D6E5AB9E3B3D}" srcOrd="1" destOrd="0" presId="urn:microsoft.com/office/officeart/2005/8/layout/orgChart1"/>
    <dgm:cxn modelId="{E68E3E9B-C64B-4EC4-B882-6FD008F367B9}" type="presParOf" srcId="{8C2EB159-A892-4092-9108-FCD3B326B242}" destId="{A0463D60-CF9E-445E-B58E-E6327CA4CC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Administrativa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 Administrativo(a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Supervisor(a)</a:t>
          </a:r>
          <a:br>
            <a:rPr lang="es-MX" altLang="es-MX" sz="1200" dirty="0" smtClean="0"/>
          </a:b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Atención </a:t>
          </a:r>
          <a:r>
            <a:rPr lang="es-MX" altLang="es-MX" sz="1200" dirty="0"/>
            <a:t>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Encargado(a) Área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Ayudante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de Auxilio Vial</a:t>
          </a:r>
          <a:br>
            <a:rPr lang="es-MX" altLang="es-MX" sz="1200" dirty="0" smtClean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Mecánico(a</a:t>
          </a:r>
          <a:r>
            <a:rPr lang="es-MX" altLang="es-MX" sz="1200" dirty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74518" custLinFactNeighborX="36047" custLinFactNeighborY="-2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Motociclista</a:t>
          </a:r>
          <a:endParaRPr lang="es-MX" altLang="es-MX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Grupo 2</a:t>
          </a: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 custLinFactNeighborY="-1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/>
            <a:t>Patrulleros(as</a:t>
          </a:r>
          <a:r>
            <a:rPr lang="es-MX" altLang="es-MX" sz="120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Patrulleros(as)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br>
            <a:rPr lang="es-MX" altLang="es-MX" sz="1200" dirty="0" smtClean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118727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08372" custScaleY="90310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108372" custScaleY="90310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Analista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Abogado(a)</a:t>
          </a:r>
          <a:br>
            <a:rPr lang="es-MX" altLang="es-MX" sz="1200" dirty="0"/>
          </a:b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604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45130" custScaleY="368459" custLinFactNeighborX="-126" custLinFactNeighborY="9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4" custScaleX="145130" custScaleY="150361" custLinFactNeighborX="5465" custLinFactNeighborY="9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4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4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4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4" custScaleX="145130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4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Control de 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6777" custScaleY="162635" custLinFactNeighborX="1043" custLinFactNeighborY="-4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1119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929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2298" custLinFactNeighborY="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2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</a:t>
          </a:r>
          <a:r>
            <a:rPr lang="es-MX" altLang="es-MX" sz="1200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89046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1" custScaleX="69923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1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104108" custScaleY="105460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8891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Y="973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75733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85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Secretarias(os</a:t>
          </a:r>
          <a:r>
            <a:rPr lang="es-MX" sz="1200" dirty="0" smtClean="0"/>
            <a:t>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Inspectores(as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2221" custScaleY="87360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88644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88644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48755" custScaleY="170575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 custScaleY="129265" custLinFactNeighborX="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Policía Digno</a:t>
          </a:r>
          <a:endParaRPr lang="es-MX" altLang="es-MX" sz="1200" dirty="0"/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br>
            <a:rPr lang="es-MX" altLang="es-MX" sz="1200" dirty="0"/>
          </a:br>
          <a:r>
            <a:rPr lang="es-MX" altLang="es-MX" sz="1200" dirty="0"/>
            <a:t>Seguridad Vecinal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4720" custScaleY="132198" custLinFactNeighborX="1033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102222" custScaleY="114806" custLinFactNeighborX="5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02222" custScaleY="114806" custLinFactNeighborX="1337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102222" custScaleY="114806" custLinFactNeighborX="-8547" custLinFactNeighborY="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1" custScaleX="79739" custScaleY="85873" custLinFactNeighborX="-8547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A5DF9A38-00AF-4AAB-ABB6-EB2FD08B186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Coordinador(a) de Seguridad </a:t>
          </a: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F78C9261-3B47-423A-B0D5-EF1B659EA45F}" type="parTrans" cxnId="{E8838028-F8B0-4CDE-B3F7-9C9F1076F131}">
      <dgm:prSet/>
      <dgm:spPr/>
      <dgm:t>
        <a:bodyPr/>
        <a:lstStyle/>
        <a:p>
          <a:endParaRPr lang="es-ES" sz="1200"/>
        </a:p>
      </dgm:t>
    </dgm:pt>
    <dgm:pt modelId="{81562823-1DEC-48AD-9A3C-38DBBDBBA584}" type="sibTrans" cxnId="{E8838028-F8B0-4CDE-B3F7-9C9F1076F1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25366F-A651-46CA-9E53-3C19AB34FE11}" type="pres">
      <dgm:prSet presAssocID="{A5DF9A38-00AF-4AAB-ABB6-EB2FD08B1865}" presName="hierRoot1" presStyleCnt="0">
        <dgm:presLayoutVars>
          <dgm:hierBranch val="init"/>
        </dgm:presLayoutVars>
      </dgm:prSet>
      <dgm:spPr/>
    </dgm:pt>
    <dgm:pt modelId="{E2E039BD-519B-40F9-9C71-A6673DFE42DD}" type="pres">
      <dgm:prSet presAssocID="{A5DF9A38-00AF-4AAB-ABB6-EB2FD08B1865}" presName="rootComposite1" presStyleCnt="0"/>
      <dgm:spPr/>
    </dgm:pt>
    <dgm:pt modelId="{0F3995BD-AFA0-4F25-9C3F-AD2EA2807A1E}" type="pres">
      <dgm:prSet presAssocID="{A5DF9A38-00AF-4AAB-ABB6-EB2FD08B186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A40A63-DEB1-4D06-A0FB-C065B658D6BB}" type="pres">
      <dgm:prSet presAssocID="{A5DF9A38-00AF-4AAB-ABB6-EB2FD08B186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EB3B2C8-437A-410D-A262-25828F60CDA3}" type="pres">
      <dgm:prSet presAssocID="{A5DF9A38-00AF-4AAB-ABB6-EB2FD08B1865}" presName="hierChild2" presStyleCnt="0"/>
      <dgm:spPr/>
    </dgm:pt>
    <dgm:pt modelId="{1742292A-9F75-41F8-B8C6-14D161DF0422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0BCAA7-13F0-4620-A5AD-72D53773DB73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9AFCE117-EC17-4DDA-A698-62C9139CE748}" type="pres">
      <dgm:prSet presAssocID="{9DEA55C1-E59C-4B5B-90DC-1D0B54C2B20C}" presName="rootComposite" presStyleCnt="0"/>
      <dgm:spPr/>
    </dgm:pt>
    <dgm:pt modelId="{900E50D1-0956-43DE-AEB8-346018A7B451}" type="pres">
      <dgm:prSet presAssocID="{9DEA55C1-E59C-4B5B-90DC-1D0B54C2B20C}" presName="rootText" presStyleLbl="node2" presStyleIdx="0" presStyleCnt="1" custScaleX="84810" custScaleY="86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84D219-E6A8-4F77-A0EF-2E5334FD0522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31D3C1-2902-4EBD-A3FE-D00B356CDEBE}" type="pres">
      <dgm:prSet presAssocID="{9DEA55C1-E59C-4B5B-90DC-1D0B54C2B20C}" presName="hierChild4" presStyleCnt="0"/>
      <dgm:spPr/>
    </dgm:pt>
    <dgm:pt modelId="{D4F060E4-5D08-43FA-82F6-BA3D3F71B85F}" type="pres">
      <dgm:prSet presAssocID="{53E129BE-908E-4CEC-B5A2-24213036249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3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38350B71-F3DE-456D-BA79-C8B3564E9032}" type="pres">
      <dgm:prSet presAssocID="{954CC11D-C327-40DF-84EE-B4F133DF4F6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3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25B23C6D-B47E-4863-8EEC-FE99B9EC4125}" type="pres">
      <dgm:prSet presAssocID="{9DEA55C1-E59C-4B5B-90DC-1D0B54C2B20C}" presName="hierChild5" presStyleCnt="0"/>
      <dgm:spPr/>
    </dgm:pt>
    <dgm:pt modelId="{5BBD9F75-3B08-48E8-B196-7354CEB1B21E}" type="pres">
      <dgm:prSet presAssocID="{A5DF9A38-00AF-4AAB-ABB6-EB2FD08B1865}" presName="hierChild3" presStyleCnt="0"/>
      <dgm:spPr/>
    </dgm:pt>
  </dgm:ptLst>
  <dgm:cxnLst>
    <dgm:cxn modelId="{E8838028-F8B0-4CDE-B3F7-9C9F1076F131}" srcId="{BD3D72B1-EEF6-4EB4-803A-A74A6B419346}" destId="{A5DF9A38-00AF-4AAB-ABB6-EB2FD08B1865}" srcOrd="0" destOrd="0" parTransId="{F78C9261-3B47-423A-B0D5-EF1B659EA45F}" sibTransId="{81562823-1DEC-48AD-9A3C-38DBBDBBA584}"/>
    <dgm:cxn modelId="{8A5DB468-224C-469D-86B4-5D65111C6486}" type="presOf" srcId="{9DEA55C1-E59C-4B5B-90DC-1D0B54C2B20C}" destId="{900E50D1-0956-43DE-AEB8-346018A7B451}" srcOrd="0" destOrd="0" presId="urn:microsoft.com/office/officeart/2005/8/layout/orgChart1"/>
    <dgm:cxn modelId="{6C40A4F9-C222-4E6F-BC51-11985F8D8A32}" type="presOf" srcId="{A35BD882-7467-478A-9189-80A605C1E7FB}" destId="{2B74BC24-2A91-491F-98AE-40618367158A}" srcOrd="1" destOrd="0" presId="urn:microsoft.com/office/officeart/2005/8/layout/orgChart1"/>
    <dgm:cxn modelId="{C44A457A-2109-4DF7-B962-F01A0B3D91B8}" type="presOf" srcId="{9DEA55C1-E59C-4B5B-90DC-1D0B54C2B20C}" destId="{1A84D219-E6A8-4F77-A0EF-2E5334FD0522}" srcOrd="1" destOrd="0" presId="urn:microsoft.com/office/officeart/2005/8/layout/orgChart1"/>
    <dgm:cxn modelId="{7099C92C-2597-47D5-BCF0-7F8F8A30A555}" type="presOf" srcId="{A35BD882-7467-478A-9189-80A605C1E7FB}" destId="{74A5CF14-2696-4B2E-9CAA-24EA2083AAB4}" srcOrd="0" destOrd="0" presId="urn:microsoft.com/office/officeart/2005/8/layout/orgChart1"/>
    <dgm:cxn modelId="{BE87880E-322F-4C9A-A0C2-3A4CE1F717A7}" type="presOf" srcId="{48690F25-F31F-460C-8099-A97018876F00}" destId="{9A9D76CB-72FD-49DA-9A9E-E47341841FA4}" srcOrd="1" destOrd="0" presId="urn:microsoft.com/office/officeart/2005/8/layout/orgChart1"/>
    <dgm:cxn modelId="{DB080E2A-71CB-4663-A331-64E816E04355}" type="presOf" srcId="{53E129BE-908E-4CEC-B5A2-24213036249F}" destId="{D4F060E4-5D08-43FA-82F6-BA3D3F71B85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909B39C4-F890-4F23-B46B-CF0E80024CBC}" type="presOf" srcId="{A5DF9A38-00AF-4AAB-ABB6-EB2FD08B1865}" destId="{F3A40A63-DEB1-4D06-A0FB-C065B658D6BB}" srcOrd="1" destOrd="0" presId="urn:microsoft.com/office/officeart/2005/8/layout/orgChart1"/>
    <dgm:cxn modelId="{82E66A3C-03D5-45DC-8C4B-8A19C2BF0663}" type="presOf" srcId="{A5DF9A38-00AF-4AAB-ABB6-EB2FD08B1865}" destId="{0F3995BD-AFA0-4F25-9C3F-AD2EA2807A1E}" srcOrd="0" destOrd="0" presId="urn:microsoft.com/office/officeart/2005/8/layout/orgChart1"/>
    <dgm:cxn modelId="{3AEA6F28-61B9-4FF2-9D0B-6EA1D4FB77B4}" type="presOf" srcId="{DC431621-F922-42D7-987E-BC6EADD572A1}" destId="{1742292A-9F75-41F8-B8C6-14D161DF0422}" srcOrd="0" destOrd="0" presId="urn:microsoft.com/office/officeart/2005/8/layout/orgChart1"/>
    <dgm:cxn modelId="{CA825F75-24DB-47C9-BA43-6F41CCC98D25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A8D79CBD-D6B1-47A0-AC40-C5A8E1F275DC}" type="presOf" srcId="{954CC11D-C327-40DF-84EE-B4F133DF4F6F}" destId="{38350B71-F3DE-456D-BA79-C8B3564E9032}" srcOrd="0" destOrd="0" presId="urn:microsoft.com/office/officeart/2005/8/layout/orgChart1"/>
    <dgm:cxn modelId="{249329A8-F917-44DE-879B-81493D40AFAF}" srcId="{A5DF9A38-00AF-4AAB-ABB6-EB2FD08B1865}" destId="{9DEA55C1-E59C-4B5B-90DC-1D0B54C2B20C}" srcOrd="0" destOrd="0" parTransId="{DC431621-F922-42D7-987E-BC6EADD572A1}" sibTransId="{1C0576D0-2BD9-4D61-BC42-6FFE9C63440E}"/>
    <dgm:cxn modelId="{0CFADBF3-0EB3-4061-9A10-75DF77F4271B}" type="presParOf" srcId="{B3263371-B20E-4D1C-87B0-F232DC5A756C}" destId="{3525366F-A651-46CA-9E53-3C19AB34FE11}" srcOrd="0" destOrd="0" presId="urn:microsoft.com/office/officeart/2005/8/layout/orgChart1"/>
    <dgm:cxn modelId="{EC549CD9-D39E-4C18-839B-D0FBB447E639}" type="presParOf" srcId="{3525366F-A651-46CA-9E53-3C19AB34FE11}" destId="{E2E039BD-519B-40F9-9C71-A6673DFE42DD}" srcOrd="0" destOrd="0" presId="urn:microsoft.com/office/officeart/2005/8/layout/orgChart1"/>
    <dgm:cxn modelId="{C6D38B2B-51E2-4CA8-96D1-F9AAB1D59906}" type="presParOf" srcId="{E2E039BD-519B-40F9-9C71-A6673DFE42DD}" destId="{0F3995BD-AFA0-4F25-9C3F-AD2EA2807A1E}" srcOrd="0" destOrd="0" presId="urn:microsoft.com/office/officeart/2005/8/layout/orgChart1"/>
    <dgm:cxn modelId="{7EED2E42-33C6-49DB-B2AC-878639694679}" type="presParOf" srcId="{E2E039BD-519B-40F9-9C71-A6673DFE42DD}" destId="{F3A40A63-DEB1-4D06-A0FB-C065B658D6BB}" srcOrd="1" destOrd="0" presId="urn:microsoft.com/office/officeart/2005/8/layout/orgChart1"/>
    <dgm:cxn modelId="{72B0552A-CCE5-4E8A-BB40-237B8AEC242D}" type="presParOf" srcId="{3525366F-A651-46CA-9E53-3C19AB34FE11}" destId="{9EB3B2C8-437A-410D-A262-25828F60CDA3}" srcOrd="1" destOrd="0" presId="urn:microsoft.com/office/officeart/2005/8/layout/orgChart1"/>
    <dgm:cxn modelId="{F24BAB05-EBC0-4653-9F76-1D0281BCAEE9}" type="presParOf" srcId="{9EB3B2C8-437A-410D-A262-25828F60CDA3}" destId="{1742292A-9F75-41F8-B8C6-14D161DF0422}" srcOrd="0" destOrd="0" presId="urn:microsoft.com/office/officeart/2005/8/layout/orgChart1"/>
    <dgm:cxn modelId="{28868B09-6A36-411B-9DA9-FE6DE52D5264}" type="presParOf" srcId="{9EB3B2C8-437A-410D-A262-25828F60CDA3}" destId="{680BCAA7-13F0-4620-A5AD-72D53773DB73}" srcOrd="1" destOrd="0" presId="urn:microsoft.com/office/officeart/2005/8/layout/orgChart1"/>
    <dgm:cxn modelId="{A713BDD6-3D64-408A-BFF6-14D9AC84994E}" type="presParOf" srcId="{680BCAA7-13F0-4620-A5AD-72D53773DB73}" destId="{9AFCE117-EC17-4DDA-A698-62C9139CE748}" srcOrd="0" destOrd="0" presId="urn:microsoft.com/office/officeart/2005/8/layout/orgChart1"/>
    <dgm:cxn modelId="{C58FA929-4BB8-49CF-BBB1-F612DA669ADB}" type="presParOf" srcId="{9AFCE117-EC17-4DDA-A698-62C9139CE748}" destId="{900E50D1-0956-43DE-AEB8-346018A7B451}" srcOrd="0" destOrd="0" presId="urn:microsoft.com/office/officeart/2005/8/layout/orgChart1"/>
    <dgm:cxn modelId="{4B7AD74A-59F9-4F94-BF10-0149B01FB456}" type="presParOf" srcId="{9AFCE117-EC17-4DDA-A698-62C9139CE748}" destId="{1A84D219-E6A8-4F77-A0EF-2E5334FD0522}" srcOrd="1" destOrd="0" presId="urn:microsoft.com/office/officeart/2005/8/layout/orgChart1"/>
    <dgm:cxn modelId="{4A5CD6CB-252E-4100-9436-DE96C5C2543F}" type="presParOf" srcId="{680BCAA7-13F0-4620-A5AD-72D53773DB73}" destId="{3931D3C1-2902-4EBD-A3FE-D00B356CDEBE}" srcOrd="1" destOrd="0" presId="urn:microsoft.com/office/officeart/2005/8/layout/orgChart1"/>
    <dgm:cxn modelId="{709D964B-A565-4F39-99A4-144CD4A79041}" type="presParOf" srcId="{3931D3C1-2902-4EBD-A3FE-D00B356CDEBE}" destId="{D4F060E4-5D08-43FA-82F6-BA3D3F71B85F}" srcOrd="0" destOrd="0" presId="urn:microsoft.com/office/officeart/2005/8/layout/orgChart1"/>
    <dgm:cxn modelId="{3FABF53A-1776-448C-80F6-21D716D268CA}" type="presParOf" srcId="{3931D3C1-2902-4EBD-A3FE-D00B356CDEBE}" destId="{E1D717B1-8627-4EA5-98A1-1939D86BE5DC}" srcOrd="1" destOrd="0" presId="urn:microsoft.com/office/officeart/2005/8/layout/orgChart1"/>
    <dgm:cxn modelId="{5B16A0BB-0C80-437A-A380-0895CB8065BA}" type="presParOf" srcId="{E1D717B1-8627-4EA5-98A1-1939D86BE5DC}" destId="{479AF447-4816-4BB2-9F9A-A89377638B0D}" srcOrd="0" destOrd="0" presId="urn:microsoft.com/office/officeart/2005/8/layout/orgChart1"/>
    <dgm:cxn modelId="{FB456C1B-3B58-45C1-96B8-C264497D880B}" type="presParOf" srcId="{479AF447-4816-4BB2-9F9A-A89377638B0D}" destId="{A7C033D5-2C1D-406C-BA7F-E97ACCA13D49}" srcOrd="0" destOrd="0" presId="urn:microsoft.com/office/officeart/2005/8/layout/orgChart1"/>
    <dgm:cxn modelId="{7757BD4F-7827-4F07-8F28-61CC3FEC52DA}" type="presParOf" srcId="{479AF447-4816-4BB2-9F9A-A89377638B0D}" destId="{9A9D76CB-72FD-49DA-9A9E-E47341841FA4}" srcOrd="1" destOrd="0" presId="urn:microsoft.com/office/officeart/2005/8/layout/orgChart1"/>
    <dgm:cxn modelId="{438F2439-09D8-48AC-9C0E-AAF0BE3F2142}" type="presParOf" srcId="{E1D717B1-8627-4EA5-98A1-1939D86BE5DC}" destId="{1E8B8CF3-169C-4D41-9B5C-CA3F6C09280D}" srcOrd="1" destOrd="0" presId="urn:microsoft.com/office/officeart/2005/8/layout/orgChart1"/>
    <dgm:cxn modelId="{635059BB-CF43-4E31-8C23-1C42DAE99063}" type="presParOf" srcId="{E1D717B1-8627-4EA5-98A1-1939D86BE5DC}" destId="{A28CF388-EA68-4A12-A913-15388701FEC4}" srcOrd="2" destOrd="0" presId="urn:microsoft.com/office/officeart/2005/8/layout/orgChart1"/>
    <dgm:cxn modelId="{CECEDC71-4F2B-44A6-9474-EA0C5E7B173E}" type="presParOf" srcId="{3931D3C1-2902-4EBD-A3FE-D00B356CDEBE}" destId="{38350B71-F3DE-456D-BA79-C8B3564E9032}" srcOrd="2" destOrd="0" presId="urn:microsoft.com/office/officeart/2005/8/layout/orgChart1"/>
    <dgm:cxn modelId="{D2767B96-4C53-48A0-A13E-874EC683B50A}" type="presParOf" srcId="{3931D3C1-2902-4EBD-A3FE-D00B356CDEBE}" destId="{1BA022D8-32E8-4C2C-8AA0-2E96DB11642E}" srcOrd="3" destOrd="0" presId="urn:microsoft.com/office/officeart/2005/8/layout/orgChart1"/>
    <dgm:cxn modelId="{C92CEB4E-9D3B-40B0-8A5A-7881717044D6}" type="presParOf" srcId="{1BA022D8-32E8-4C2C-8AA0-2E96DB11642E}" destId="{02570F41-CFBC-48D5-A62C-EFF1B5F97AB0}" srcOrd="0" destOrd="0" presId="urn:microsoft.com/office/officeart/2005/8/layout/orgChart1"/>
    <dgm:cxn modelId="{4C46DD2E-F6A2-44E1-995B-20456CACF1AF}" type="presParOf" srcId="{02570F41-CFBC-48D5-A62C-EFF1B5F97AB0}" destId="{74A5CF14-2696-4B2E-9CAA-24EA2083AAB4}" srcOrd="0" destOrd="0" presId="urn:microsoft.com/office/officeart/2005/8/layout/orgChart1"/>
    <dgm:cxn modelId="{A14ACCDE-F0FE-4FC4-9141-C9E57B275B32}" type="presParOf" srcId="{02570F41-CFBC-48D5-A62C-EFF1B5F97AB0}" destId="{2B74BC24-2A91-491F-98AE-40618367158A}" srcOrd="1" destOrd="0" presId="urn:microsoft.com/office/officeart/2005/8/layout/orgChart1"/>
    <dgm:cxn modelId="{D39DDF7F-A320-4A34-9FFE-706E15C39B79}" type="presParOf" srcId="{1BA022D8-32E8-4C2C-8AA0-2E96DB11642E}" destId="{FB8D05ED-C962-4A67-9F7C-733B71B29013}" srcOrd="1" destOrd="0" presId="urn:microsoft.com/office/officeart/2005/8/layout/orgChart1"/>
    <dgm:cxn modelId="{058D056D-4EB1-41ED-9E47-824B02361023}" type="presParOf" srcId="{1BA022D8-32E8-4C2C-8AA0-2E96DB11642E}" destId="{C5227BEA-D63C-403F-B169-402D34C5FF47}" srcOrd="2" destOrd="0" presId="urn:microsoft.com/office/officeart/2005/8/layout/orgChart1"/>
    <dgm:cxn modelId="{FF9A5816-1530-484B-9667-1B167E99DE65}" type="presParOf" srcId="{680BCAA7-13F0-4620-A5AD-72D53773DB73}" destId="{25B23C6D-B47E-4863-8EEC-FE99B9EC4125}" srcOrd="2" destOrd="0" presId="urn:microsoft.com/office/officeart/2005/8/layout/orgChart1"/>
    <dgm:cxn modelId="{2F017B37-DF31-4E11-A2F0-FEFDBF52FC78}" type="presParOf" srcId="{3525366F-A651-46CA-9E53-3C19AB34FE11}" destId="{5BBD9F75-3B08-48E8-B196-7354CEB1B2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Auxiliar</a:t>
          </a:r>
        </a:p>
        <a:p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Secretaria(o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Norte</a:t>
          </a:r>
          <a:endParaRPr lang="es-ES" sz="1200" dirty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Urbana </a:t>
          </a:r>
          <a:r>
            <a:rPr lang="es-ES" sz="1200" dirty="0" smtClean="0">
              <a:latin typeface="+mn-lt"/>
            </a:rPr>
            <a:t>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835" custScaleY="118835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92666" custScaleY="98974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92666" custScaleY="98974" custLinFactNeighborX="-35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666" custScaleY="115927" custLinFactNeighborX="-367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2" presStyleCnt="4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2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3" presStyleCnt="4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3" presStyleCnt="4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F21ABF79-47BD-4B2E-BC07-BF431B0D200D}" srcId="{9DEA55C1-E59C-4B5B-90DC-1D0B54C2B20C}" destId="{52824961-751D-4608-8FE9-869740B1F93F}" srcOrd="2" destOrd="0" parTransId="{E9478873-0214-4454-99CB-4DF9AD1FA5B4}" sibTransId="{1E23F263-ED66-479B-BE70-2E87A73D15B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3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7CE6FB6E-D0A2-46EA-9477-F2F33E2E4CC4}" type="presParOf" srcId="{05E8A0F8-8F4A-4D16-B455-9B21EE5D83FA}" destId="{DBA54A59-C49D-41EB-A9B5-1E41FFC1D3CB}" srcOrd="4" destOrd="0" presId="urn:microsoft.com/office/officeart/2005/8/layout/orgChart1"/>
    <dgm:cxn modelId="{1C3A45B7-3D1C-4491-8608-7C355BC2AEA4}" type="presParOf" srcId="{05E8A0F8-8F4A-4D16-B455-9B21EE5D83FA}" destId="{86A97724-6604-465D-9F8D-7E7C733AB5D3}" srcOrd="5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05C571EF-7E09-480D-A802-B0237EE61A7F}" type="presParOf" srcId="{05E8A0F8-8F4A-4D16-B455-9B21EE5D83FA}" destId="{C4E488AD-1BBE-4FA0-B600-A9DC3BF3113D}" srcOrd="6" destOrd="0" presId="urn:microsoft.com/office/officeart/2005/8/layout/orgChart1"/>
    <dgm:cxn modelId="{CA8AD89B-2E86-4C4E-8E69-A9EE88B910D8}" type="presParOf" srcId="{05E8A0F8-8F4A-4D16-B455-9B21EE5D83FA}" destId="{9DF7E66F-DA87-4712-8BB6-E3CCE842F3FF}" srcOrd="7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30103" custScaleY="141931" custLinFactY="-1429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41931" custLinFactNeighborX="112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41931" custLinFactNeighborY="59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9454" custScaleY="114659" custLinFactY="-123236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Y="2038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Y="2048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Y="1918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91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C6EBBDBB-3FB2-45FC-A544-A22033ADDCDB}" type="pres">
      <dgm:prSet presAssocID="{BA191D72-66B3-49DE-BAB8-9A8B1146CA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0" presStyleCnt="1" custScaleX="85713" custScaleY="82616" custLinFactNeighborX="3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0" presStyleCnt="1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CC66FFE1-04CC-424D-8CC4-09659CAB3738}" srcId="{9DEA55C1-E59C-4B5B-90DC-1D0B54C2B20C}" destId="{1C972616-6827-402F-847C-3C16D71C6A83}" srcOrd="0" destOrd="0" parTransId="{BA191D72-66B3-49DE-BAB8-9A8B1146CA52}" sibTransId="{B08E020C-D863-4FEF-B10A-B515DE7352E0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88D4B7AD-C9EF-4C05-93DD-E80B4D3B83D7}" type="presParOf" srcId="{A6BA49EE-5C31-458E-A418-6DB4A96DDF5D}" destId="{C6EBBDBB-3FB2-45FC-A544-A22033ADDCDB}" srcOrd="0" destOrd="0" presId="urn:microsoft.com/office/officeart/2005/8/layout/orgChart1"/>
    <dgm:cxn modelId="{0919B7A8-F70F-4E2C-8627-84C8F7B64B6E}" type="presParOf" srcId="{A6BA49EE-5C31-458E-A418-6DB4A96DDF5D}" destId="{47A19319-F887-48F6-A679-086AF3F34CF7}" srcOrd="1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92FD7E06-BDD9-49B8-BECE-741847E8543E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</a:t>
          </a:r>
          <a:r>
            <a:rPr lang="es-MX" altLang="es-MX" sz="1200" dirty="0" smtClean="0">
              <a:cs typeface="Arial" charset="0"/>
            </a:rPr>
            <a:t>CAIPA</a:t>
          </a:r>
          <a:endParaRPr lang="es-MX" altLang="es-MX" sz="1200" dirty="0">
            <a:cs typeface="Arial" charset="0"/>
          </a:endParaRPr>
        </a:p>
      </dgm:t>
    </dgm:pt>
    <dgm:pt modelId="{48E79BDD-B1C4-4779-A0C2-752F1760313A}" type="parTrans" cxnId="{D8BBFB47-915D-4A47-805C-3D10979F1732}">
      <dgm:prSet/>
      <dgm:spPr/>
      <dgm:t>
        <a:bodyPr/>
        <a:lstStyle/>
        <a:p>
          <a:endParaRPr lang="es-ES" sz="1200"/>
        </a:p>
      </dgm:t>
    </dgm:pt>
    <dgm:pt modelId="{F10F3A50-6B8B-465C-A46B-F26E8A9AC8C2}" type="sibTrans" cxnId="{D8BBFB47-915D-4A47-805C-3D10979F173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7482CF-0E18-4010-AE98-39577F997BA3}" type="pres">
      <dgm:prSet presAssocID="{92FD7E06-BDD9-49B8-BECE-741847E8543E}" presName="hierRoot1" presStyleCnt="0">
        <dgm:presLayoutVars>
          <dgm:hierBranch val="init"/>
        </dgm:presLayoutVars>
      </dgm:prSet>
      <dgm:spPr/>
    </dgm:pt>
    <dgm:pt modelId="{7586DBC3-1540-4EF0-81F0-08922171A20D}" type="pres">
      <dgm:prSet presAssocID="{92FD7E06-BDD9-49B8-BECE-741847E8543E}" presName="rootComposite1" presStyleCnt="0"/>
      <dgm:spPr/>
    </dgm:pt>
    <dgm:pt modelId="{96D6C9BA-9224-4190-BD93-0DFFA5379025}" type="pres">
      <dgm:prSet presAssocID="{92FD7E06-BDD9-49B8-BECE-741847E854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40452-8441-437D-A290-5A758E5EECF6}" type="pres">
      <dgm:prSet presAssocID="{92FD7E06-BDD9-49B8-BECE-741847E854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EE7BD4-970F-4E02-BEE4-82A8919DAF6E}" type="pres">
      <dgm:prSet presAssocID="{92FD7E06-BDD9-49B8-BECE-741847E8543E}" presName="hierChild2" presStyleCnt="0"/>
      <dgm:spPr/>
    </dgm:pt>
    <dgm:pt modelId="{2B70B8BE-3C9F-4BAC-821C-AD6D77E42396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FD8FE05-3A21-468A-8E44-FBF0011E3F92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A02B8DFD-FEE0-475F-969F-20850EDFD951}" type="pres">
      <dgm:prSet presAssocID="{9DEA55C1-E59C-4B5B-90DC-1D0B54C2B20C}" presName="rootComposite" presStyleCnt="0"/>
      <dgm:spPr/>
    </dgm:pt>
    <dgm:pt modelId="{8787FCCC-CEDD-4C84-94FF-7ADC8A6E4B19}" type="pres">
      <dgm:prSet presAssocID="{9DEA55C1-E59C-4B5B-90DC-1D0B54C2B20C}" presName="rootText" presStyleLbl="node2" presStyleIdx="0" presStyleCnt="1" custScaleX="89486" custScaleY="8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A52BD-5D77-4A62-A8EF-74FC91DC179B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2F754BF3-BC4D-4581-9F16-9BCEA16A30A5}" type="pres">
      <dgm:prSet presAssocID="{9DEA55C1-E59C-4B5B-90DC-1D0B54C2B20C}" presName="hierChild4" presStyleCnt="0"/>
      <dgm:spPr/>
    </dgm:pt>
    <dgm:pt modelId="{A45960D8-9849-4A3A-86DB-27FF78F1BCFD}" type="pres">
      <dgm:prSet presAssocID="{BD465495-EA15-4333-A998-6E85CBB7848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3" presStyleIdx="0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3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76977835-DA3E-4080-9A76-37B3B7BE1439}" type="pres">
      <dgm:prSet presAssocID="{6651A1E3-4BA3-4D8B-ADF1-29B24BFADA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3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58890204-B73F-4DC4-ACAD-56A9665CFB10}" type="pres">
      <dgm:prSet presAssocID="{9DEA55C1-E59C-4B5B-90DC-1D0B54C2B20C}" presName="hierChild5" presStyleCnt="0"/>
      <dgm:spPr/>
    </dgm:pt>
    <dgm:pt modelId="{D2D3B15D-E835-4FE3-AB1E-236EB72E3F2D}" type="pres">
      <dgm:prSet presAssocID="{C62912E2-E2DA-4A90-B092-15A5DF9FA660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2" presStyleIdx="0" presStyleCnt="1" custScaleX="72575" custScaleY="77413" custLinFactNeighborX="-18455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  <dgm:pt modelId="{F7911DAD-3A23-4CF7-B0D5-51C14EB84C9E}" type="pres">
      <dgm:prSet presAssocID="{92FD7E06-BDD9-49B8-BECE-741847E8543E}" presName="hierChild3" presStyleCnt="0"/>
      <dgm:spPr/>
    </dgm:pt>
  </dgm:ptLst>
  <dgm:cxnLst>
    <dgm:cxn modelId="{F8790C04-3FD2-47B5-9202-B2C4EB47A05F}" type="presOf" srcId="{17882CFE-47C3-4EDE-A466-1F84367D32CB}" destId="{BA5B9574-6617-41B3-85AD-2234A66EE12A}" srcOrd="1" destOrd="0" presId="urn:microsoft.com/office/officeart/2005/8/layout/orgChart1"/>
    <dgm:cxn modelId="{9AE274F7-696E-41D3-B489-810DA18A39AA}" type="presOf" srcId="{EFB85BF5-7102-4579-95D2-A8DEAD696F25}" destId="{7A8C4296-D161-4D7D-A06F-217CDA1B3A95}" srcOrd="1" destOrd="0" presId="urn:microsoft.com/office/officeart/2005/8/layout/orgChart1"/>
    <dgm:cxn modelId="{0C280B8D-D560-4D20-ABF7-AC115D59F9FD}" type="presOf" srcId="{92FD7E06-BDD9-49B8-BECE-741847E8543E}" destId="{0D640452-8441-437D-A290-5A758E5EECF6}" srcOrd="1" destOrd="0" presId="urn:microsoft.com/office/officeart/2005/8/layout/orgChart1"/>
    <dgm:cxn modelId="{278DE7F5-E942-4FF4-B807-6A74473902A6}" type="presOf" srcId="{EFB85BF5-7102-4579-95D2-A8DEAD696F25}" destId="{40656D80-BCDF-410F-AECF-315286752220}" srcOrd="0" destOrd="0" presId="urn:microsoft.com/office/officeart/2005/8/layout/orgChart1"/>
    <dgm:cxn modelId="{4D3CA91E-F25E-4FDD-AE57-F076A5A4ABC7}" type="presOf" srcId="{9DEA55C1-E59C-4B5B-90DC-1D0B54C2B20C}" destId="{8787FCCC-CEDD-4C84-94FF-7ADC8A6E4B19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E1E0DD97-C23A-47E3-846C-752C4C7C8F7D}" type="presOf" srcId="{6651A1E3-4BA3-4D8B-ADF1-29B24BFADA91}" destId="{76977835-DA3E-4080-9A76-37B3B7BE1439}" srcOrd="0" destOrd="0" presId="urn:microsoft.com/office/officeart/2005/8/layout/orgChart1"/>
    <dgm:cxn modelId="{A3D0FA41-5601-4E44-BEF2-8117E095183D}" type="presOf" srcId="{17882CFE-47C3-4EDE-A466-1F84367D32CB}" destId="{A10B4F35-17D0-467A-9A16-5F3A029E6DF3}" srcOrd="0" destOrd="0" presId="urn:microsoft.com/office/officeart/2005/8/layout/orgChart1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81A78A5F-3E95-449D-8150-DCAB8122EE2B}" type="presOf" srcId="{DC431621-F922-42D7-987E-BC6EADD572A1}" destId="{2B70B8BE-3C9F-4BAC-821C-AD6D77E42396}" srcOrd="0" destOrd="0" presId="urn:microsoft.com/office/officeart/2005/8/layout/orgChart1"/>
    <dgm:cxn modelId="{D8BBFB47-915D-4A47-805C-3D10979F1732}" srcId="{BD3D72B1-EEF6-4EB4-803A-A74A6B419346}" destId="{92FD7E06-BDD9-49B8-BECE-741847E8543E}" srcOrd="0" destOrd="0" parTransId="{48E79BDD-B1C4-4779-A0C2-752F1760313A}" sibTransId="{F10F3A50-6B8B-465C-A46B-F26E8A9AC8C2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4FD7D37-3E54-4E91-90F4-EC711947B7D5}" type="presOf" srcId="{92FD7E06-BDD9-49B8-BECE-741847E8543E}" destId="{96D6C9BA-9224-4190-BD93-0DFFA5379025}" srcOrd="0" destOrd="0" presId="urn:microsoft.com/office/officeart/2005/8/layout/orgChart1"/>
    <dgm:cxn modelId="{B7C39E4E-5E35-4E32-9B5A-27DEA6987A65}" type="presOf" srcId="{858F0A2D-E0EB-420F-BDE1-1E0FC662D92F}" destId="{CE48E30C-1861-4126-A2ED-5DB600A92320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F44FA47F-7C62-412D-86B1-18549C58577D}" type="presOf" srcId="{9DEA55C1-E59C-4B5B-90DC-1D0B54C2B20C}" destId="{20BA52BD-5D77-4A62-A8EF-74FC91DC179B}" srcOrd="1" destOrd="0" presId="urn:microsoft.com/office/officeart/2005/8/layout/orgChart1"/>
    <dgm:cxn modelId="{D3D2DE94-E258-46E1-A280-22FD174191DE}" type="presOf" srcId="{858F0A2D-E0EB-420F-BDE1-1E0FC662D92F}" destId="{B27ED590-0000-4C58-8C35-D73FCC00A14E}" srcOrd="1" destOrd="0" presId="urn:microsoft.com/office/officeart/2005/8/layout/orgChart1"/>
    <dgm:cxn modelId="{249329A8-F917-44DE-879B-81493D40AFAF}" srcId="{92FD7E06-BDD9-49B8-BECE-741847E8543E}" destId="{9DEA55C1-E59C-4B5B-90DC-1D0B54C2B20C}" srcOrd="0" destOrd="0" parTransId="{DC431621-F922-42D7-987E-BC6EADD572A1}" sibTransId="{1C0576D0-2BD9-4D61-BC42-6FFE9C63440E}"/>
    <dgm:cxn modelId="{E424E1C9-0924-4252-9783-E6777FA01AAB}" type="presOf" srcId="{C62912E2-E2DA-4A90-B092-15A5DF9FA660}" destId="{D2D3B15D-E835-4FE3-AB1E-236EB72E3F2D}" srcOrd="0" destOrd="0" presId="urn:microsoft.com/office/officeart/2005/8/layout/orgChart1"/>
    <dgm:cxn modelId="{8423E6A4-7DD8-4BF9-81D0-C6A91C870B88}" type="presOf" srcId="{BD465495-EA15-4333-A998-6E85CBB78481}" destId="{A45960D8-9849-4A3A-86DB-27FF78F1BCFD}" srcOrd="0" destOrd="0" presId="urn:microsoft.com/office/officeart/2005/8/layout/orgChart1"/>
    <dgm:cxn modelId="{C7B28956-5656-47A5-807F-EB61A6C48C3B}" type="presParOf" srcId="{B3263371-B20E-4D1C-87B0-F232DC5A756C}" destId="{237482CF-0E18-4010-AE98-39577F997BA3}" srcOrd="0" destOrd="0" presId="urn:microsoft.com/office/officeart/2005/8/layout/orgChart1"/>
    <dgm:cxn modelId="{9750FCF8-7A40-4A0B-A1F7-C9877432BD6E}" type="presParOf" srcId="{237482CF-0E18-4010-AE98-39577F997BA3}" destId="{7586DBC3-1540-4EF0-81F0-08922171A20D}" srcOrd="0" destOrd="0" presId="urn:microsoft.com/office/officeart/2005/8/layout/orgChart1"/>
    <dgm:cxn modelId="{2B9D4A1A-5A0C-4B40-8221-51209C722B81}" type="presParOf" srcId="{7586DBC3-1540-4EF0-81F0-08922171A20D}" destId="{96D6C9BA-9224-4190-BD93-0DFFA5379025}" srcOrd="0" destOrd="0" presId="urn:microsoft.com/office/officeart/2005/8/layout/orgChart1"/>
    <dgm:cxn modelId="{D343B981-CB48-49BE-A428-B425FF8D0EB4}" type="presParOf" srcId="{7586DBC3-1540-4EF0-81F0-08922171A20D}" destId="{0D640452-8441-437D-A290-5A758E5EECF6}" srcOrd="1" destOrd="0" presId="urn:microsoft.com/office/officeart/2005/8/layout/orgChart1"/>
    <dgm:cxn modelId="{985AEE7C-7B47-4ABF-BBC1-C5472E9A61EF}" type="presParOf" srcId="{237482CF-0E18-4010-AE98-39577F997BA3}" destId="{24EE7BD4-970F-4E02-BEE4-82A8919DAF6E}" srcOrd="1" destOrd="0" presId="urn:microsoft.com/office/officeart/2005/8/layout/orgChart1"/>
    <dgm:cxn modelId="{D9B2A638-B131-43BB-9BE1-72F51F484D6B}" type="presParOf" srcId="{24EE7BD4-970F-4E02-BEE4-82A8919DAF6E}" destId="{2B70B8BE-3C9F-4BAC-821C-AD6D77E42396}" srcOrd="0" destOrd="0" presId="urn:microsoft.com/office/officeart/2005/8/layout/orgChart1"/>
    <dgm:cxn modelId="{E05B0235-D18D-410E-9644-7A51E15352F9}" type="presParOf" srcId="{24EE7BD4-970F-4E02-BEE4-82A8919DAF6E}" destId="{8FD8FE05-3A21-468A-8E44-FBF0011E3F92}" srcOrd="1" destOrd="0" presId="urn:microsoft.com/office/officeart/2005/8/layout/orgChart1"/>
    <dgm:cxn modelId="{775FE35C-973C-4A66-B460-70146D26AD8E}" type="presParOf" srcId="{8FD8FE05-3A21-468A-8E44-FBF0011E3F92}" destId="{A02B8DFD-FEE0-475F-969F-20850EDFD951}" srcOrd="0" destOrd="0" presId="urn:microsoft.com/office/officeart/2005/8/layout/orgChart1"/>
    <dgm:cxn modelId="{1F48015E-DB63-4ECF-9CEB-272DB45E30C3}" type="presParOf" srcId="{A02B8DFD-FEE0-475F-969F-20850EDFD951}" destId="{8787FCCC-CEDD-4C84-94FF-7ADC8A6E4B19}" srcOrd="0" destOrd="0" presId="urn:microsoft.com/office/officeart/2005/8/layout/orgChart1"/>
    <dgm:cxn modelId="{4B895BD7-BC69-4249-A978-AAA57C0CF1F6}" type="presParOf" srcId="{A02B8DFD-FEE0-475F-969F-20850EDFD951}" destId="{20BA52BD-5D77-4A62-A8EF-74FC91DC179B}" srcOrd="1" destOrd="0" presId="urn:microsoft.com/office/officeart/2005/8/layout/orgChart1"/>
    <dgm:cxn modelId="{A16C84AC-3602-4BE5-BD46-DB3395DC15FB}" type="presParOf" srcId="{8FD8FE05-3A21-468A-8E44-FBF0011E3F92}" destId="{2F754BF3-BC4D-4581-9F16-9BCEA16A30A5}" srcOrd="1" destOrd="0" presId="urn:microsoft.com/office/officeart/2005/8/layout/orgChart1"/>
    <dgm:cxn modelId="{661DB7B6-29B5-4F52-B2DA-EE990ED4D160}" type="presParOf" srcId="{2F754BF3-BC4D-4581-9F16-9BCEA16A30A5}" destId="{A45960D8-9849-4A3A-86DB-27FF78F1BCFD}" srcOrd="0" destOrd="0" presId="urn:microsoft.com/office/officeart/2005/8/layout/orgChart1"/>
    <dgm:cxn modelId="{13AAE783-4E8F-4D30-9752-5E8D79593B73}" type="presParOf" srcId="{2F754BF3-BC4D-4581-9F16-9BCEA16A30A5}" destId="{B59F2C81-EF47-41F4-9301-A312A9F7FEEF}" srcOrd="1" destOrd="0" presId="urn:microsoft.com/office/officeart/2005/8/layout/orgChart1"/>
    <dgm:cxn modelId="{2E16BF1D-0551-4C11-A54A-A1A4A7E2D40F}" type="presParOf" srcId="{B59F2C81-EF47-41F4-9301-A312A9F7FEEF}" destId="{4D54BF55-F139-46DF-8510-3B0836F2EFB4}" srcOrd="0" destOrd="0" presId="urn:microsoft.com/office/officeart/2005/8/layout/orgChart1"/>
    <dgm:cxn modelId="{D0702A57-707C-49C1-8041-502AA4FF2106}" type="presParOf" srcId="{4D54BF55-F139-46DF-8510-3B0836F2EFB4}" destId="{40656D80-BCDF-410F-AECF-315286752220}" srcOrd="0" destOrd="0" presId="urn:microsoft.com/office/officeart/2005/8/layout/orgChart1"/>
    <dgm:cxn modelId="{EBC54AE9-B869-499F-AB02-6EA5CDE8B03D}" type="presParOf" srcId="{4D54BF55-F139-46DF-8510-3B0836F2EFB4}" destId="{7A8C4296-D161-4D7D-A06F-217CDA1B3A95}" srcOrd="1" destOrd="0" presId="urn:microsoft.com/office/officeart/2005/8/layout/orgChart1"/>
    <dgm:cxn modelId="{26B36352-C449-4773-BBAF-D452633C0B4F}" type="presParOf" srcId="{B59F2C81-EF47-41F4-9301-A312A9F7FEEF}" destId="{6186BF10-05DF-4E91-88F3-CC1C859FE6C3}" srcOrd="1" destOrd="0" presId="urn:microsoft.com/office/officeart/2005/8/layout/orgChart1"/>
    <dgm:cxn modelId="{1850BBB7-B68D-40AB-B930-61ABAC84ECB9}" type="presParOf" srcId="{B59F2C81-EF47-41F4-9301-A312A9F7FEEF}" destId="{B21F512E-00FB-466F-AFA0-70FD468434DC}" srcOrd="2" destOrd="0" presId="urn:microsoft.com/office/officeart/2005/8/layout/orgChart1"/>
    <dgm:cxn modelId="{94A56122-528E-48A7-AF24-FEC9008CE9E4}" type="presParOf" srcId="{2F754BF3-BC4D-4581-9F16-9BCEA16A30A5}" destId="{76977835-DA3E-4080-9A76-37B3B7BE1439}" srcOrd="2" destOrd="0" presId="urn:microsoft.com/office/officeart/2005/8/layout/orgChart1"/>
    <dgm:cxn modelId="{817A269C-9394-44EE-9C6A-838A46FBE666}" type="presParOf" srcId="{2F754BF3-BC4D-4581-9F16-9BCEA16A30A5}" destId="{432FA6F9-4FAB-40F4-A63A-1EDE2DDEF476}" srcOrd="3" destOrd="0" presId="urn:microsoft.com/office/officeart/2005/8/layout/orgChart1"/>
    <dgm:cxn modelId="{F58CE2B4-B67D-49AA-9D9E-4B26383B3797}" type="presParOf" srcId="{432FA6F9-4FAB-40F4-A63A-1EDE2DDEF476}" destId="{799D2123-BD5D-4A56-BBAA-1D9E400D8518}" srcOrd="0" destOrd="0" presId="urn:microsoft.com/office/officeart/2005/8/layout/orgChart1"/>
    <dgm:cxn modelId="{B6228AED-042C-4BC3-9AB9-14933A9FBC7B}" type="presParOf" srcId="{799D2123-BD5D-4A56-BBAA-1D9E400D8518}" destId="{CE48E30C-1861-4126-A2ED-5DB600A92320}" srcOrd="0" destOrd="0" presId="urn:microsoft.com/office/officeart/2005/8/layout/orgChart1"/>
    <dgm:cxn modelId="{BD9AB2C4-0418-42CF-9A25-E392FC04E6EC}" type="presParOf" srcId="{799D2123-BD5D-4A56-BBAA-1D9E400D8518}" destId="{B27ED590-0000-4C58-8C35-D73FCC00A14E}" srcOrd="1" destOrd="0" presId="urn:microsoft.com/office/officeart/2005/8/layout/orgChart1"/>
    <dgm:cxn modelId="{F8A02BA7-88E9-43D9-9D26-257BC53CA5A3}" type="presParOf" srcId="{432FA6F9-4FAB-40F4-A63A-1EDE2DDEF476}" destId="{F560081E-E4AF-4986-8224-E500C9A36EB5}" srcOrd="1" destOrd="0" presId="urn:microsoft.com/office/officeart/2005/8/layout/orgChart1"/>
    <dgm:cxn modelId="{ACAB2DDB-AC8F-4898-900F-325B6A8E21DA}" type="presParOf" srcId="{432FA6F9-4FAB-40F4-A63A-1EDE2DDEF476}" destId="{25E6B3D5-F5CC-4C4E-AB25-A5397288E6B6}" srcOrd="2" destOrd="0" presId="urn:microsoft.com/office/officeart/2005/8/layout/orgChart1"/>
    <dgm:cxn modelId="{A3085EFF-F375-4C62-A860-BCABCA31507F}" type="presParOf" srcId="{8FD8FE05-3A21-468A-8E44-FBF0011E3F92}" destId="{58890204-B73F-4DC4-ACAD-56A9665CFB10}" srcOrd="2" destOrd="0" presId="urn:microsoft.com/office/officeart/2005/8/layout/orgChart1"/>
    <dgm:cxn modelId="{31B15BEA-5EAD-4D0E-B034-126CAD649D7E}" type="presParOf" srcId="{58890204-B73F-4DC4-ACAD-56A9665CFB10}" destId="{D2D3B15D-E835-4FE3-AB1E-236EB72E3F2D}" srcOrd="0" destOrd="0" presId="urn:microsoft.com/office/officeart/2005/8/layout/orgChart1"/>
    <dgm:cxn modelId="{FCB549BB-B3DA-445B-8117-1C04DA5D908D}" type="presParOf" srcId="{58890204-B73F-4DC4-ACAD-56A9665CFB10}" destId="{BC7C7716-AADD-4E91-BAF1-A4937D0DF737}" srcOrd="1" destOrd="0" presId="urn:microsoft.com/office/officeart/2005/8/layout/orgChart1"/>
    <dgm:cxn modelId="{60196BAD-F9FB-4C8E-97BD-15F231ACEABF}" type="presParOf" srcId="{BC7C7716-AADD-4E91-BAF1-A4937D0DF737}" destId="{D5334BAE-C4D4-4C0A-A571-F6DD7E38F1C0}" srcOrd="0" destOrd="0" presId="urn:microsoft.com/office/officeart/2005/8/layout/orgChart1"/>
    <dgm:cxn modelId="{6A81D24F-96CA-4E7E-A634-46BC165E92FE}" type="presParOf" srcId="{D5334BAE-C4D4-4C0A-A571-F6DD7E38F1C0}" destId="{A10B4F35-17D0-467A-9A16-5F3A029E6DF3}" srcOrd="0" destOrd="0" presId="urn:microsoft.com/office/officeart/2005/8/layout/orgChart1"/>
    <dgm:cxn modelId="{D7876957-AE72-4090-A5FD-D8B4B37898BC}" type="presParOf" srcId="{D5334BAE-C4D4-4C0A-A571-F6DD7E38F1C0}" destId="{BA5B9574-6617-41B3-85AD-2234A66EE12A}" srcOrd="1" destOrd="0" presId="urn:microsoft.com/office/officeart/2005/8/layout/orgChart1"/>
    <dgm:cxn modelId="{A1BD12B9-CB30-47A5-9B76-FF019E1BEA0E}" type="presParOf" srcId="{BC7C7716-AADD-4E91-BAF1-A4937D0DF737}" destId="{85073066-5483-46F2-A6CE-C5841E8338A9}" srcOrd="1" destOrd="0" presId="urn:microsoft.com/office/officeart/2005/8/layout/orgChart1"/>
    <dgm:cxn modelId="{F886A878-35BC-4A28-8161-E9D720F11267}" type="presParOf" srcId="{BC7C7716-AADD-4E91-BAF1-A4937D0DF737}" destId="{C2DEAD97-372F-4920-BA6D-2B8239B9509B}" srcOrd="2" destOrd="0" presId="urn:microsoft.com/office/officeart/2005/8/layout/orgChart1"/>
    <dgm:cxn modelId="{BBD891C8-26FF-4FA7-9402-43BF2536AB2C}" type="presParOf" srcId="{237482CF-0E18-4010-AE98-39577F997BA3}" destId="{F7911DAD-3A23-4CF7-B0D5-51C14EB84C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endParaRPr lang="es-MX" altLang="es-MX" sz="1200" dirty="0">
            <a:latin typeface="+mn-lt"/>
          </a:endParaRP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/>
            <a:t>Psicólogo(a</a:t>
          </a:r>
          <a:r>
            <a:rPr lang="es-ES" sz="1200" dirty="0" smtClean="0"/>
            <a:t>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107977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6752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5482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cs typeface="Arial" charset="0"/>
            </a:rPr>
            <a:t>Abogado(a</a:t>
          </a:r>
          <a:r>
            <a:rPr lang="es-ES" altLang="es-MX" sz="1200" dirty="0" smtClean="0">
              <a:cs typeface="Arial" charset="0"/>
            </a:rPr>
            <a:t>)</a:t>
          </a:r>
          <a:endParaRPr lang="es-ES" altLang="es-MX" sz="1200" dirty="0">
            <a:cs typeface="Arial" charset="0"/>
          </a:endParaRPr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2ABF54B6-864E-4243-BCCE-FCD569F6D662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Auxiliar Administrativo(a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DB192D8C-8CEB-4C3A-B2E2-A83F623DAD1D}" type="parTrans" cxnId="{92E05EDF-BF48-43EA-AF65-659028A877A9}">
      <dgm:prSet/>
      <dgm:spPr/>
      <dgm:t>
        <a:bodyPr/>
        <a:lstStyle/>
        <a:p>
          <a:endParaRPr lang="es-ES"/>
        </a:p>
      </dgm:t>
    </dgm:pt>
    <dgm:pt modelId="{7583D9F5-A7BB-4816-8275-D7A49959A142}" type="sibTrans" cxnId="{92E05EDF-BF48-43EA-AF65-659028A877A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8599" custScaleY="107722" custLinFactNeighborY="7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9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5" custScaleX="113212" custScaleY="93544" custLinFactNeighborX="-1788" custLinFactNeighborY="8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5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5" custScaleX="113212" custScaleY="75295" custLinFactNeighborX="-1290" custLinFactNeighborY="-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5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  <dgm:pt modelId="{9B6555CE-14CA-4B86-B9B5-3CB4705EF0C9}" type="pres">
      <dgm:prSet presAssocID="{DB192D8C-8CEB-4C3A-B2E2-A83F623DAD1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C213D9-43B2-4D4C-A296-47AD7CAC48CD}" type="pres">
      <dgm:prSet presAssocID="{2ABF54B6-864E-4243-BCCE-FCD569F6D662}" presName="hierRoot3" presStyleCnt="0">
        <dgm:presLayoutVars>
          <dgm:hierBranch val="init"/>
        </dgm:presLayoutVars>
      </dgm:prSet>
      <dgm:spPr/>
    </dgm:pt>
    <dgm:pt modelId="{7923845A-A9B0-4C91-8C77-CF120D11D09C}" type="pres">
      <dgm:prSet presAssocID="{2ABF54B6-864E-4243-BCCE-FCD569F6D662}" presName="rootComposite3" presStyleCnt="0"/>
      <dgm:spPr/>
    </dgm:pt>
    <dgm:pt modelId="{D243A2A2-EBBC-46CF-9BE7-3D4B8C1B67E9}" type="pres">
      <dgm:prSet presAssocID="{2ABF54B6-864E-4243-BCCE-FCD569F6D662}" presName="rootText3" presStyleLbl="asst1" presStyleIdx="4" presStyleCnt="5" custScaleX="113212" custScaleY="126312" custLinFactNeighborX="-1290" custLinFactNeighborY="-7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03244A-1C77-4DA5-83A4-A808211A9D29}" type="pres">
      <dgm:prSet presAssocID="{2ABF54B6-864E-4243-BCCE-FCD569F6D662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FFEF172-A656-4F1B-8791-9D45B5788D54}" type="pres">
      <dgm:prSet presAssocID="{2ABF54B6-864E-4243-BCCE-FCD569F6D662}" presName="hierChild6" presStyleCnt="0"/>
      <dgm:spPr/>
    </dgm:pt>
    <dgm:pt modelId="{E0F468A9-DE3B-4D47-9797-63297875B378}" type="pres">
      <dgm:prSet presAssocID="{2ABF54B6-864E-4243-BCCE-FCD569F6D662}" presName="hierChild7" presStyleCnt="0"/>
      <dgm:spPr/>
    </dgm:pt>
  </dgm:ptLst>
  <dgm:cxnLst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2746BD7B-1216-4373-BB47-B7E6BB7A1E98}" type="presOf" srcId="{2ABF54B6-864E-4243-BCCE-FCD569F6D662}" destId="{D243A2A2-EBBC-46CF-9BE7-3D4B8C1B67E9}" srcOrd="0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BA1BBCEA-3B97-4528-8F7B-39B35B6C434C}" srcId="{9DEA55C1-E59C-4B5B-90DC-1D0B54C2B20C}" destId="{D3A6E1B6-E7EC-4A17-B55D-1B2CF1F0131F}" srcOrd="5" destOrd="0" parTransId="{6652F448-A435-4185-952E-B97DEDCD0F3C}" sibTransId="{0DC7D55B-C644-4AAC-86AC-D5675F7297F8}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92E05EDF-BF48-43EA-AF65-659028A877A9}" srcId="{9DEA55C1-E59C-4B5B-90DC-1D0B54C2B20C}" destId="{2ABF54B6-864E-4243-BCCE-FCD569F6D662}" srcOrd="4" destOrd="0" parTransId="{DB192D8C-8CEB-4C3A-B2E2-A83F623DAD1D}" sibTransId="{7583D9F5-A7BB-4816-8275-D7A49959A14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ADFA60D-F93E-4486-9CC8-B36336B7C4A8}" type="presOf" srcId="{2ABF54B6-864E-4243-BCCE-FCD569F6D662}" destId="{E903244A-1C77-4DA5-83A4-A808211A9D29}" srcOrd="1" destOrd="0" presId="urn:microsoft.com/office/officeart/2005/8/layout/orgChart1"/>
    <dgm:cxn modelId="{51E4CED1-2F40-4021-9E99-C9418BC4DDDE}" type="presOf" srcId="{DB192D8C-8CEB-4C3A-B2E2-A83F623DAD1D}" destId="{9B6555CE-14CA-4B86-B9B5-3CB4705EF0C9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  <dgm:cxn modelId="{59C66574-E709-4FE2-8F64-C5B9226ED13D}" type="presParOf" srcId="{E6CFA08A-7145-470C-A659-6A725D85622B}" destId="{9B6555CE-14CA-4B86-B9B5-3CB4705EF0C9}" srcOrd="8" destOrd="0" presId="urn:microsoft.com/office/officeart/2005/8/layout/orgChart1"/>
    <dgm:cxn modelId="{20568FF2-F6AF-417E-8B96-41C777CEC481}" type="presParOf" srcId="{E6CFA08A-7145-470C-A659-6A725D85622B}" destId="{89C213D9-43B2-4D4C-A296-47AD7CAC48CD}" srcOrd="9" destOrd="0" presId="urn:microsoft.com/office/officeart/2005/8/layout/orgChart1"/>
    <dgm:cxn modelId="{181FBA93-C076-459D-A969-63DC94846582}" type="presParOf" srcId="{89C213D9-43B2-4D4C-A296-47AD7CAC48CD}" destId="{7923845A-A9B0-4C91-8C77-CF120D11D09C}" srcOrd="0" destOrd="0" presId="urn:microsoft.com/office/officeart/2005/8/layout/orgChart1"/>
    <dgm:cxn modelId="{A0F83651-DA99-4386-B898-E3807DCB6A33}" type="presParOf" srcId="{7923845A-A9B0-4C91-8C77-CF120D11D09C}" destId="{D243A2A2-EBBC-46CF-9BE7-3D4B8C1B67E9}" srcOrd="0" destOrd="0" presId="urn:microsoft.com/office/officeart/2005/8/layout/orgChart1"/>
    <dgm:cxn modelId="{75C621E8-18F7-4830-A940-63BE60464687}" type="presParOf" srcId="{7923845A-A9B0-4C91-8C77-CF120D11D09C}" destId="{E903244A-1C77-4DA5-83A4-A808211A9D29}" srcOrd="1" destOrd="0" presId="urn:microsoft.com/office/officeart/2005/8/layout/orgChart1"/>
    <dgm:cxn modelId="{6133CDB1-5D23-4F98-9A92-5900AF2733C1}" type="presParOf" srcId="{89C213D9-43B2-4D4C-A296-47AD7CAC48CD}" destId="{2FFEF172-A656-4F1B-8791-9D45B5788D54}" srcOrd="1" destOrd="0" presId="urn:microsoft.com/office/officeart/2005/8/layout/orgChart1"/>
    <dgm:cxn modelId="{A0FF152F-FA46-454B-8EB0-972D3A0D43A9}" type="presParOf" srcId="{89C213D9-43B2-4D4C-A296-47AD7CAC48CD}" destId="{E0F468A9-DE3B-4D47-9797-63297875B3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30990" custScaleY="34672" custLinFactNeighborX="-66" custLinFactNeighborY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484" custScaleY="26050" custLinFactNeighborX="-37" custLinFactNeighborY="-14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AEAC847-8A6B-4B75-B354-8598DC871FA4}" type="asst">
      <dgm:prSet custT="1"/>
      <dgm:spPr/>
      <dgm:t>
        <a:bodyPr/>
        <a:lstStyle/>
        <a:p>
          <a:r>
            <a:rPr lang="es-ES" sz="1200" dirty="0" smtClean="0"/>
            <a:t>Choferes</a:t>
          </a:r>
          <a:endParaRPr lang="es-ES" sz="1200" dirty="0"/>
        </a:p>
      </dgm:t>
    </dgm:pt>
    <dgm:pt modelId="{9EB7F663-EBB4-4999-8C6C-E5227286B468}" type="parTrans" cxnId="{0CB1176A-A010-46F1-B3A0-5060BB86ED48}">
      <dgm:prSet/>
      <dgm:spPr/>
      <dgm:t>
        <a:bodyPr/>
        <a:lstStyle/>
        <a:p>
          <a:endParaRPr lang="es-ES"/>
        </a:p>
      </dgm:t>
    </dgm:pt>
    <dgm:pt modelId="{BBB97DF4-805E-4436-AED9-E65AD3AA6A5D}" type="sibTrans" cxnId="{0CB1176A-A010-46F1-B3A0-5060BB86ED48}">
      <dgm:prSet/>
      <dgm:spPr/>
      <dgm:t>
        <a:bodyPr/>
        <a:lstStyle/>
        <a:p>
          <a:endParaRPr lang="es-ES"/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0167" custScaleY="84409" custLinFactNeighborX="482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65596" custScaleY="66883" custLinFactNeighborX="547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BDF1DE8-F79F-440B-8116-1288EA05FAFF}" type="pres">
      <dgm:prSet presAssocID="{9EB7F663-EBB4-4999-8C6C-E5227286B46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6AEF4FBB-2DFA-47AA-8EFF-2339C9888D24}" type="pres">
      <dgm:prSet presAssocID="{4AEAC847-8A6B-4B75-B354-8598DC871FA4}" presName="hierRoot3" presStyleCnt="0">
        <dgm:presLayoutVars>
          <dgm:hierBranch val="init"/>
        </dgm:presLayoutVars>
      </dgm:prSet>
      <dgm:spPr/>
    </dgm:pt>
    <dgm:pt modelId="{F5AFEEDF-8F9E-4DEA-85E8-C887274D4E90}" type="pres">
      <dgm:prSet presAssocID="{4AEAC847-8A6B-4B75-B354-8598DC871FA4}" presName="rootComposite3" presStyleCnt="0"/>
      <dgm:spPr/>
    </dgm:pt>
    <dgm:pt modelId="{6B0516F0-E784-462F-BB9C-597A3A7AF9A9}" type="pres">
      <dgm:prSet presAssocID="{4AEAC847-8A6B-4B75-B354-8598DC871FA4}" presName="rootText3" presStyleLbl="asst1" presStyleIdx="0" presStyleCnt="2" custScaleX="52009" custScaleY="53495" custLinFactNeighborX="-72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E0C57-AFF0-43A2-B1D6-78615B488F07}" type="pres">
      <dgm:prSet presAssocID="{4AEAC847-8A6B-4B75-B354-8598DC871FA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9A578F69-9F26-486D-BD18-F72804C2416C}" type="pres">
      <dgm:prSet presAssocID="{4AEAC847-8A6B-4B75-B354-8598DC871FA4}" presName="hierChild6" presStyleCnt="0"/>
      <dgm:spPr/>
    </dgm:pt>
    <dgm:pt modelId="{BD7C54BA-6443-46E6-845C-22C4F5888043}" type="pres">
      <dgm:prSet presAssocID="{4AEAC847-8A6B-4B75-B354-8598DC871FA4}" presName="hierChild7" presStyleCnt="0"/>
      <dgm:spPr/>
    </dgm:pt>
    <dgm:pt modelId="{6CADFBC4-36C6-4646-9CBC-457490BD58A9}" type="pres">
      <dgm:prSet presAssocID="{D3979194-9DAD-45A8-99F8-806D84D41F1A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1" presStyleCnt="2" custScaleX="52009" custScaleY="53495" custLinFactNeighborX="-15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F4C4E3A0-7DA3-495E-AFB0-795E665BA189}" type="presOf" srcId="{4AEAC847-8A6B-4B75-B354-8598DC871FA4}" destId="{5CBE0C57-AFF0-43A2-B1D6-78615B488F07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6D5D2AD-7422-4562-97EB-62619CFF6B1C}" type="presOf" srcId="{9EB7F663-EBB4-4999-8C6C-E5227286B468}" destId="{6BDF1DE8-F79F-440B-8116-1288EA05FAF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0CB1176A-A010-46F1-B3A0-5060BB86ED48}" srcId="{9DEA55C1-E59C-4B5B-90DC-1D0B54C2B20C}" destId="{4AEAC847-8A6B-4B75-B354-8598DC871FA4}" srcOrd="1" destOrd="0" parTransId="{9EB7F663-EBB4-4999-8C6C-E5227286B468}" sibTransId="{BBB97DF4-805E-4436-AED9-E65AD3AA6A5D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50993DF4-56C5-424D-B483-715A5A3A7AE5}" srcId="{9DEA55C1-E59C-4B5B-90DC-1D0B54C2B20C}" destId="{E170AE86-13A6-411B-9B06-799CD93A5D15}" srcOrd="2" destOrd="0" parTransId="{D3979194-9DAD-45A8-99F8-806D84D41F1A}" sibTransId="{99B36204-2AFE-4F5B-AC0A-B4D3E4D7EFD1}"/>
    <dgm:cxn modelId="{BEDA13D5-1B4A-4737-B1F8-495260B1725E}" type="presOf" srcId="{4AEAC847-8A6B-4B75-B354-8598DC871FA4}" destId="{6B0516F0-E784-462F-BB9C-597A3A7AF9A9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BC28E4A7-85DA-4F82-9841-8BE176AD7587}" type="presParOf" srcId="{E6CFA08A-7145-470C-A659-6A725D85622B}" destId="{6BDF1DE8-F79F-440B-8116-1288EA05FAFF}" srcOrd="0" destOrd="0" presId="urn:microsoft.com/office/officeart/2005/8/layout/orgChart1"/>
    <dgm:cxn modelId="{ACBEAEEE-00EE-44F9-92F5-F4A6E11D5929}" type="presParOf" srcId="{E6CFA08A-7145-470C-A659-6A725D85622B}" destId="{6AEF4FBB-2DFA-47AA-8EFF-2339C9888D24}" srcOrd="1" destOrd="0" presId="urn:microsoft.com/office/officeart/2005/8/layout/orgChart1"/>
    <dgm:cxn modelId="{AEEAABB6-EAAF-4E36-93D8-9561BCF9F7E8}" type="presParOf" srcId="{6AEF4FBB-2DFA-47AA-8EFF-2339C9888D24}" destId="{F5AFEEDF-8F9E-4DEA-85E8-C887274D4E90}" srcOrd="0" destOrd="0" presId="urn:microsoft.com/office/officeart/2005/8/layout/orgChart1"/>
    <dgm:cxn modelId="{2EE72040-4240-422C-85F0-21BC988F2D63}" type="presParOf" srcId="{F5AFEEDF-8F9E-4DEA-85E8-C887274D4E90}" destId="{6B0516F0-E784-462F-BB9C-597A3A7AF9A9}" srcOrd="0" destOrd="0" presId="urn:microsoft.com/office/officeart/2005/8/layout/orgChart1"/>
    <dgm:cxn modelId="{5ED1F352-E5A7-4BF3-BC20-AE47BDD9C280}" type="presParOf" srcId="{F5AFEEDF-8F9E-4DEA-85E8-C887274D4E90}" destId="{5CBE0C57-AFF0-43A2-B1D6-78615B488F07}" srcOrd="1" destOrd="0" presId="urn:microsoft.com/office/officeart/2005/8/layout/orgChart1"/>
    <dgm:cxn modelId="{42334EEF-6308-4565-868E-CFC1ECF9C291}" type="presParOf" srcId="{6AEF4FBB-2DFA-47AA-8EFF-2339C9888D24}" destId="{9A578F69-9F26-486D-BD18-F72804C2416C}" srcOrd="1" destOrd="0" presId="urn:microsoft.com/office/officeart/2005/8/layout/orgChart1"/>
    <dgm:cxn modelId="{E021882F-291D-4A4A-950A-04280AEC1FD6}" type="presParOf" srcId="{6AEF4FBB-2DFA-47AA-8EFF-2339C9888D24}" destId="{BD7C54BA-6443-46E6-845C-22C4F5888043}" srcOrd="2" destOrd="0" presId="urn:microsoft.com/office/officeart/2005/8/layout/orgChart1"/>
    <dgm:cxn modelId="{9A60940B-5B46-43F0-9B43-732579869A5A}" type="presParOf" srcId="{E6CFA08A-7145-470C-A659-6A725D85622B}" destId="{6CADFBC4-36C6-4646-9CBC-457490BD58A9}" srcOrd="2" destOrd="0" presId="urn:microsoft.com/office/officeart/2005/8/layout/orgChart1"/>
    <dgm:cxn modelId="{355FF209-3A33-4859-B11F-769B9EEF05B0}" type="presParOf" srcId="{E6CFA08A-7145-470C-A659-6A725D85622B}" destId="{EB5D2130-0DE6-4CC4-88FE-FC341F595C0A}" srcOrd="3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</a:t>
          </a:r>
          <a:r>
            <a:rPr lang="es-MX" altLang="es-MX" sz="1200" dirty="0" smtClean="0"/>
            <a:t>Monitoreo</a:t>
          </a: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97289" custScaleY="98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97289" custScaleY="96853" custLinFactNeighborX="-1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97289" custScaleY="94606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5493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5493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38788" custScaleY="139149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118639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</a:t>
          </a:r>
          <a:br>
            <a:rPr lang="es-ES" sz="1200" dirty="0"/>
          </a:br>
          <a:r>
            <a:rPr lang="es-ES" sz="1200" dirty="0"/>
            <a:t>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8795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73929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73436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734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4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Desarrollo Docente y </a:t>
          </a:r>
          <a:r>
            <a:rPr lang="es-MX" altLang="es-MX" sz="1200" dirty="0" smtClean="0">
              <a:latin typeface="+mn-lt"/>
            </a:rPr>
            <a:t>Psicología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Formación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Inicial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Administrativo(a</a:t>
          </a:r>
          <a:r>
            <a:rPr lang="es-MX" sz="1200" dirty="0" smtClean="0"/>
            <a:t>)</a:t>
          </a:r>
          <a:endParaRPr lang="es-MX" sz="1200" dirty="0"/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568D66C8-CA9A-458B-BB04-4B7FBCA7D5C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>
            <a:latin typeface="+mn-lt"/>
          </a:endParaRPr>
        </a:p>
      </dgm:t>
    </dgm:pt>
    <dgm:pt modelId="{651C5F18-1BDF-4F62-B0A2-D83A7C7BA167}" type="parTrans" cxnId="{88BE867D-9A83-4839-B3AD-177BA7FC4E0D}">
      <dgm:prSet/>
      <dgm:spPr/>
      <dgm:t>
        <a:bodyPr/>
        <a:lstStyle/>
        <a:p>
          <a:endParaRPr lang="es-ES" sz="1200"/>
        </a:p>
      </dgm:t>
    </dgm:pt>
    <dgm:pt modelId="{6D3FC725-A95D-4050-B1FA-E9C3E5E86EC1}" type="sibTrans" cxnId="{88BE867D-9A83-4839-B3AD-177BA7FC4E0D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NeighborY="5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1" presStyleCnt="3" custScaleX="103771" custScaleY="92732" custLinFactNeighborX="46" custLinFactNeighborY="3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2208E0A5-4A0F-49AF-A003-1810CBD7C53A}" type="pres">
      <dgm:prSet presAssocID="{651C5F18-1BDF-4F62-B0A2-D83A7C7BA16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B616B53-6033-474A-A1FC-8C5B81BA4AEE}" type="pres">
      <dgm:prSet presAssocID="{568D66C8-CA9A-458B-BB04-4B7FBCA7D5C7}" presName="hierRoot3" presStyleCnt="0">
        <dgm:presLayoutVars>
          <dgm:hierBranch val="init"/>
        </dgm:presLayoutVars>
      </dgm:prSet>
      <dgm:spPr/>
    </dgm:pt>
    <dgm:pt modelId="{2C49C782-9022-47BA-9B99-32BDF6D1B05A}" type="pres">
      <dgm:prSet presAssocID="{568D66C8-CA9A-458B-BB04-4B7FBCA7D5C7}" presName="rootComposite3" presStyleCnt="0"/>
      <dgm:spPr/>
    </dgm:pt>
    <dgm:pt modelId="{7FFDA455-1612-4ABF-B7EC-B4F3361CC5C7}" type="pres">
      <dgm:prSet presAssocID="{568D66C8-CA9A-458B-BB04-4B7FBCA7D5C7}" presName="rootText3" presStyleLbl="asst1" presStyleIdx="2" presStyleCnt="3" custScaleX="103771" custScaleY="92732" custLinFactNeighborX="-384" custLinFactNeighborY="-8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11AE-64B5-49CB-B7D3-231BB7A13A9A}" type="pres">
      <dgm:prSet presAssocID="{568D66C8-CA9A-458B-BB04-4B7FBCA7D5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5077BE3F-A016-41BE-911B-A14DF27577F6}" type="pres">
      <dgm:prSet presAssocID="{568D66C8-CA9A-458B-BB04-4B7FBCA7D5C7}" presName="hierChild6" presStyleCnt="0"/>
      <dgm:spPr/>
    </dgm:pt>
    <dgm:pt modelId="{441B9B1D-AF8D-4512-8318-7B32746BBDA9}" type="pres">
      <dgm:prSet presAssocID="{568D66C8-CA9A-458B-BB04-4B7FBCA7D5C7}" presName="hierChild7" presStyleCnt="0"/>
      <dgm:spPr/>
    </dgm:pt>
  </dgm:ptLst>
  <dgm:cxnLst>
    <dgm:cxn modelId="{88BE867D-9A83-4839-B3AD-177BA7FC4E0D}" srcId="{9DEA55C1-E59C-4B5B-90DC-1D0B54C2B20C}" destId="{568D66C8-CA9A-458B-BB04-4B7FBCA7D5C7}" srcOrd="5" destOrd="0" parTransId="{651C5F18-1BDF-4F62-B0A2-D83A7C7BA167}" sibTransId="{6D3FC725-A95D-4050-B1FA-E9C3E5E86EC1}"/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8C1BA61-35B8-4275-98B5-BA6F1985CA7D}" type="presOf" srcId="{651C5F18-1BDF-4F62-B0A2-D83A7C7BA167}" destId="{2208E0A5-4A0F-49AF-A003-1810CBD7C53A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4EAD0313-8808-4584-B0F8-B190150690FF}" type="presOf" srcId="{568D66C8-CA9A-458B-BB04-4B7FBCA7D5C7}" destId="{E5F911AE-64B5-49CB-B7D3-231BB7A13A9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4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8CE293C-49F9-4DA1-A765-1C1E07F300E5}" type="presOf" srcId="{568D66C8-CA9A-458B-BB04-4B7FBCA7D5C7}" destId="{7FFDA455-1612-4ABF-B7EC-B4F3361CC5C7}" srcOrd="0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C6DE412-811A-4982-9EFC-928F60876372}" type="presParOf" srcId="{E6CFA08A-7145-470C-A659-6A725D85622B}" destId="{FF9FC2E7-2031-4B34-80B0-541EEC9FD404}" srcOrd="2" destOrd="0" presId="urn:microsoft.com/office/officeart/2005/8/layout/orgChart1"/>
    <dgm:cxn modelId="{AFEDE7B6-0E2C-4366-84CE-670CA31BC625}" type="presParOf" srcId="{E6CFA08A-7145-470C-A659-6A725D85622B}" destId="{0579A542-6CF2-4183-A7B8-CF8802FCCD93}" srcOrd="3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ABE65C30-590A-4D74-B9E7-11CBBB56C971}" type="presParOf" srcId="{E6CFA08A-7145-470C-A659-6A725D85622B}" destId="{2208E0A5-4A0F-49AF-A003-1810CBD7C53A}" srcOrd="4" destOrd="0" presId="urn:microsoft.com/office/officeart/2005/8/layout/orgChart1"/>
    <dgm:cxn modelId="{66C6E107-E7D6-4CCF-AAF7-17A695443722}" type="presParOf" srcId="{E6CFA08A-7145-470C-A659-6A725D85622B}" destId="{1B616B53-6033-474A-A1FC-8C5B81BA4AEE}" srcOrd="5" destOrd="0" presId="urn:microsoft.com/office/officeart/2005/8/layout/orgChart1"/>
    <dgm:cxn modelId="{31EB79BF-724B-4B6E-A788-445ECC5E925D}" type="presParOf" srcId="{1B616B53-6033-474A-A1FC-8C5B81BA4AEE}" destId="{2C49C782-9022-47BA-9B99-32BDF6D1B05A}" srcOrd="0" destOrd="0" presId="urn:microsoft.com/office/officeart/2005/8/layout/orgChart1"/>
    <dgm:cxn modelId="{7DF15E27-325E-4B31-AC79-583816BC3AF6}" type="presParOf" srcId="{2C49C782-9022-47BA-9B99-32BDF6D1B05A}" destId="{7FFDA455-1612-4ABF-B7EC-B4F3361CC5C7}" srcOrd="0" destOrd="0" presId="urn:microsoft.com/office/officeart/2005/8/layout/orgChart1"/>
    <dgm:cxn modelId="{F05F9796-C890-4F82-AAEA-1B2012C12B96}" type="presParOf" srcId="{2C49C782-9022-47BA-9B99-32BDF6D1B05A}" destId="{E5F911AE-64B5-49CB-B7D3-231BB7A13A9A}" srcOrd="1" destOrd="0" presId="urn:microsoft.com/office/officeart/2005/8/layout/orgChart1"/>
    <dgm:cxn modelId="{3864D446-D594-4C75-B5EF-2D66B4998C9B}" type="presParOf" srcId="{1B616B53-6033-474A-A1FC-8C5B81BA4AEE}" destId="{5077BE3F-A016-41BE-911B-A14DF27577F6}" srcOrd="1" destOrd="0" presId="urn:microsoft.com/office/officeart/2005/8/layout/orgChart1"/>
    <dgm:cxn modelId="{EFE7C5AE-F3E7-447D-A3F6-4E4CE15A0566}" type="presParOf" srcId="{1B616B53-6033-474A-A1FC-8C5B81BA4AEE}" destId="{441B9B1D-AF8D-4512-8318-7B32746BB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-15894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1" custLinFactNeighborX="-15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X="-15894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67182" custScaleY="44788" custLinFactNeighborY="-5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Representantes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8208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65093" custScaleY="133135" custLinFactNeighborX="-1735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65093" custScaleY="133135" custLinFactNeighborX="20344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65093" custScaleY="133135" custLinFactX="100000" custLinFactNeighborX="104958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65093" custScaleY="133135" custLinFactX="-100000" custLinFactNeighborX="-103609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</a:t>
          </a:r>
          <a:r>
            <a:rPr lang="es-MX" alt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31514" custScaleY="124758" custLinFactNeighborX="-7367" custLinFactNeighborY="-16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31514" custScaleY="124758" custLinFactNeighborX="7014" custLinFactNeighborY="-17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31514" custScaleY="124758" custLinFactNeighborX="-6823" custLinFactNeighborY="-10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</a:t>
          </a: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1111" custScaleY="70099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4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3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Supervisor(a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endParaRPr lang="es-MX" sz="1200" b="0" i="0" u="none" dirty="0" smtClean="0">
            <a:latin typeface="+mn-lt"/>
          </a:endParaRPr>
        </a:p>
        <a:p>
          <a:r>
            <a:rPr lang="es-MX" sz="1200" b="0" i="0" u="none" dirty="0" smtClean="0">
              <a:latin typeface="+mn-lt"/>
            </a:rPr>
            <a:t>Auxiliar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Recursos 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br>
            <a:rPr lang="es-MX" altLang="es-MX" sz="1200" dirty="0" smtClean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Administrativo(a)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9052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9052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4445" custScaleY="225014" custLinFactNeighborY="-4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352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274464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274464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94453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94453" custLinFactNeighborX="-678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94750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8882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Coordinación de Guardia Auxiliar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/>
            <a:t>Grupo 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2" custScaleY="108165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Norte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Zona Sur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Grupo de Apoyo de </a:t>
          </a:r>
          <a:br>
            <a:rPr lang="es-ES" sz="1200" b="0" dirty="0"/>
          </a:br>
          <a:r>
            <a:rPr lang="es-ES" sz="1200" b="0" dirty="0"/>
            <a:t>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 de Monterrey</a:t>
          </a:r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56041" y="1068849"/>
          <a:ext cx="169495" cy="1723504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041" y="1068849"/>
          <a:ext cx="169495" cy="742552"/>
        </a:xfrm>
        <a:custGeom>
          <a:avLst/>
          <a:gdLst/>
          <a:ahLst/>
          <a:cxnLst/>
          <a:rect l="0" t="0" r="0" b="0"/>
          <a:pathLst>
            <a:path>
              <a:moveTo>
                <a:pt x="169495" y="0"/>
              </a:moveTo>
              <a:lnTo>
                <a:pt x="169495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1953235" y="2461722"/>
              </a:lnTo>
              <a:lnTo>
                <a:pt x="1953235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072301" y="1068849"/>
          <a:ext cx="1953235" cy="2631218"/>
        </a:xfrm>
        <a:custGeom>
          <a:avLst/>
          <a:gdLst/>
          <a:ahLst/>
          <a:cxnLst/>
          <a:rect l="0" t="0" r="0" b="0"/>
          <a:pathLst>
            <a:path>
              <a:moveTo>
                <a:pt x="1953235" y="0"/>
              </a:moveTo>
              <a:lnTo>
                <a:pt x="1953235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17307" y="1809"/>
          <a:ext cx="2416459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17307" y="1809"/>
        <a:ext cx="2416459" cy="1067039"/>
      </dsp:txXfrm>
    </dsp:sp>
    <dsp:sp modelId="{6112410E-4BF6-442A-8219-189ACE289C18}">
      <dsp:nvSpPr>
        <dsp:cNvPr id="0" name=""/>
        <dsp:cNvSpPr/>
      </dsp:nvSpPr>
      <dsp:spPr>
        <a:xfrm>
          <a:off x="1265179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265179" y="3700067"/>
        <a:ext cx="1614244" cy="885372"/>
      </dsp:txXfrm>
    </dsp:sp>
    <dsp:sp modelId="{FF9AEBFD-B5E8-4C8B-93B6-58BDD111233A}">
      <dsp:nvSpPr>
        <dsp:cNvPr id="0" name=""/>
        <dsp:cNvSpPr/>
      </dsp:nvSpPr>
      <dsp:spPr>
        <a:xfrm>
          <a:off x="3218415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MX" altLang="es-MX" sz="1200" kern="1200" dirty="0">
            <a:cs typeface="Arial" charset="0"/>
          </a:endParaRPr>
        </a:p>
      </dsp:txBody>
      <dsp:txXfrm>
        <a:off x="3218415" y="3700067"/>
        <a:ext cx="1614244" cy="885372"/>
      </dsp:txXfrm>
    </dsp:sp>
    <dsp:sp modelId="{33F6523A-A225-48D5-8EA1-FD7E1E293232}">
      <dsp:nvSpPr>
        <dsp:cNvPr id="0" name=""/>
        <dsp:cNvSpPr/>
      </dsp:nvSpPr>
      <dsp:spPr>
        <a:xfrm>
          <a:off x="5171651" y="3700067"/>
          <a:ext cx="1614244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endParaRPr lang="es-ES" sz="1200" kern="1200" dirty="0">
            <a:cs typeface="Arial" charset="0"/>
          </a:endParaRPr>
        </a:p>
      </dsp:txBody>
      <dsp:txXfrm>
        <a:off x="5171651" y="3700067"/>
        <a:ext cx="1614244" cy="885372"/>
      </dsp:txXfrm>
    </dsp:sp>
    <dsp:sp modelId="{5C5FBA79-CC2B-4A79-A357-BD1482AB1481}">
      <dsp:nvSpPr>
        <dsp:cNvPr id="0" name=""/>
        <dsp:cNvSpPr/>
      </dsp:nvSpPr>
      <dsp:spPr>
        <a:xfrm>
          <a:off x="239151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9151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9151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9151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48490"/>
          <a:ext cx="91440" cy="366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03382" y="147084"/>
          <a:ext cx="1587243" cy="601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03382" y="147084"/>
        <a:ext cx="1587243" cy="601405"/>
      </dsp:txXfrm>
    </dsp:sp>
    <dsp:sp modelId="{750238AF-6DAE-454F-9DF1-112AC698AD48}">
      <dsp:nvSpPr>
        <dsp:cNvPr id="0" name=""/>
        <dsp:cNvSpPr/>
      </dsp:nvSpPr>
      <dsp:spPr>
        <a:xfrm>
          <a:off x="3666" y="1115483"/>
          <a:ext cx="4586675" cy="403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 1ero</a:t>
          </a:r>
          <a:endParaRPr lang="es-ES" sz="1200" kern="1200" dirty="0"/>
        </a:p>
      </dsp:txBody>
      <dsp:txXfrm>
        <a:off x="3666" y="1115483"/>
        <a:ext cx="4586675" cy="4032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87735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08"/>
              </a:lnTo>
              <a:lnTo>
                <a:pt x="97488" y="42808"/>
              </a:lnTo>
              <a:lnTo>
                <a:pt x="97488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87735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89397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89397" y="118767"/>
              </a:lnTo>
              <a:lnTo>
                <a:pt x="3389397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34036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34036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44608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446080" y="118767"/>
              </a:lnTo>
              <a:lnTo>
                <a:pt x="144608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673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673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82457" y="740448"/>
          <a:ext cx="851219" cy="235064"/>
        </a:xfrm>
        <a:custGeom>
          <a:avLst/>
          <a:gdLst/>
          <a:ahLst/>
          <a:cxnLst/>
          <a:rect l="0" t="0" r="0" b="0"/>
          <a:pathLst>
            <a:path>
              <a:moveTo>
                <a:pt x="851219" y="0"/>
              </a:moveTo>
              <a:lnTo>
                <a:pt x="851219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6758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6758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13304" y="740448"/>
          <a:ext cx="3320372" cy="235064"/>
        </a:xfrm>
        <a:custGeom>
          <a:avLst/>
          <a:gdLst/>
          <a:ahLst/>
          <a:cxnLst/>
          <a:rect l="0" t="0" r="0" b="0"/>
          <a:pathLst>
            <a:path>
              <a:moveTo>
                <a:pt x="3320372" y="0"/>
              </a:moveTo>
              <a:lnTo>
                <a:pt x="3320372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</a:t>
          </a:r>
          <a:r>
            <a:rPr lang="es-MX" altLang="es-MX" sz="1200" kern="1200" dirty="0" smtClean="0"/>
            <a:t>Ciudadana</a:t>
          </a: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48964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89646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60203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60203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31501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31501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9587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58799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438601" y="1635910"/>
          <a:ext cx="248771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1ro(a)</a:t>
          </a:r>
          <a:br>
            <a:rPr lang="es-MX" sz="1000" kern="1200" dirty="0"/>
          </a:b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38601" y="1635910"/>
        <a:ext cx="2487711" cy="3055397"/>
      </dsp:txXfrm>
    </dsp:sp>
    <dsp:sp modelId="{47534EF4-1B7B-4FDF-ACD3-ECDA86C17442}">
      <dsp:nvSpPr>
        <dsp:cNvPr id="0" name=""/>
        <dsp:cNvSpPr/>
      </dsp:nvSpPr>
      <dsp:spPr>
        <a:xfrm>
          <a:off x="310065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100655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2560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56099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5098510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  <a:br>
            <a:rPr lang="es-MX" altLang="es-MX" sz="1100" kern="1200" dirty="0"/>
          </a:br>
          <a:endParaRPr lang="es-MX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5098510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397954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97954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9941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99416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7041828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7041828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393040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93040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171017" y="3476"/>
          <a:ext cx="205200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171017" y="3476"/>
        <a:ext cx="2052001" cy="5414654"/>
      </dsp:txXfrm>
    </dsp:sp>
    <dsp:sp modelId="{117A2195-554C-42DC-AA46-C8B028514D19}">
      <dsp:nvSpPr>
        <dsp:cNvPr id="0" name=""/>
        <dsp:cNvSpPr/>
      </dsp:nvSpPr>
      <dsp:spPr>
        <a:xfrm>
          <a:off x="2418855" y="416"/>
          <a:ext cx="2483874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418855" y="416"/>
        <a:ext cx="2483874" cy="5414654"/>
      </dsp:txXfrm>
    </dsp:sp>
    <dsp:sp modelId="{3A567B40-7AE0-429A-BAE2-3524281D6C24}">
      <dsp:nvSpPr>
        <dsp:cNvPr id="0" name=""/>
        <dsp:cNvSpPr/>
      </dsp:nvSpPr>
      <dsp:spPr>
        <a:xfrm>
          <a:off x="5112348" y="676"/>
          <a:ext cx="1670215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112348" y="676"/>
        <a:ext cx="1670215" cy="5414654"/>
      </dsp:txXfrm>
    </dsp:sp>
    <dsp:sp modelId="{5F3E6FA4-9477-4018-BDCA-01621A42439F}">
      <dsp:nvSpPr>
        <dsp:cNvPr id="0" name=""/>
        <dsp:cNvSpPr/>
      </dsp:nvSpPr>
      <dsp:spPr>
        <a:xfrm>
          <a:off x="6927711" y="676"/>
          <a:ext cx="1655451" cy="541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6927711" y="676"/>
        <a:ext cx="1655451" cy="54146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213999" y="3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213999" y="3"/>
        <a:ext cx="2704081" cy="5159029"/>
      </dsp:txXfrm>
    </dsp:sp>
    <dsp:sp modelId="{901B0A3D-317C-4CBB-8376-A8E7A0D79098}">
      <dsp:nvSpPr>
        <dsp:cNvPr id="0" name=""/>
        <dsp:cNvSpPr/>
      </dsp:nvSpPr>
      <dsp:spPr>
        <a:xfrm>
          <a:off x="3075610" y="106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075610" y="106"/>
        <a:ext cx="2704081" cy="5159029"/>
      </dsp:txXfrm>
    </dsp:sp>
    <dsp:sp modelId="{C9DC9B59-07A1-4458-B4A1-AC793C5CA063}">
      <dsp:nvSpPr>
        <dsp:cNvPr id="0" name=""/>
        <dsp:cNvSpPr/>
      </dsp:nvSpPr>
      <dsp:spPr>
        <a:xfrm>
          <a:off x="5943300" y="212"/>
          <a:ext cx="2704081" cy="51590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 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 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943300" y="212"/>
        <a:ext cx="2704081" cy="5159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2000279" y="1161902"/>
          <a:ext cx="288347" cy="801434"/>
        </a:xfrm>
        <a:custGeom>
          <a:avLst/>
          <a:gdLst/>
          <a:ahLst/>
          <a:cxnLst/>
          <a:rect l="0" t="0" r="0" b="0"/>
          <a:pathLst>
            <a:path>
              <a:moveTo>
                <a:pt x="288347" y="0"/>
              </a:moveTo>
              <a:lnTo>
                <a:pt x="288347" y="801434"/>
              </a:lnTo>
              <a:lnTo>
                <a:pt x="0" y="8014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242906" y="1161902"/>
          <a:ext cx="91440" cy="1853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30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1801" y="286"/>
          <a:ext cx="2433648" cy="1161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71801" y="286"/>
        <a:ext cx="2433648" cy="1161616"/>
      </dsp:txXfrm>
    </dsp:sp>
    <dsp:sp modelId="{AF8DF513-B9CB-4C0F-8A5F-83E42531AC19}">
      <dsp:nvSpPr>
        <dsp:cNvPr id="0" name=""/>
        <dsp:cNvSpPr/>
      </dsp:nvSpPr>
      <dsp:spPr>
        <a:xfrm>
          <a:off x="407723" y="3014929"/>
          <a:ext cx="3761805" cy="2178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1ro(a).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Policías 2do(a).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endParaRPr lang="es-ES" sz="1200" kern="1200" dirty="0">
            <a:solidFill>
              <a:srgbClr val="00B050"/>
            </a:solidFill>
          </a:endParaRPr>
        </a:p>
      </dsp:txBody>
      <dsp:txXfrm>
        <a:off x="407723" y="3014929"/>
        <a:ext cx="3761805" cy="2178182"/>
      </dsp:txXfrm>
    </dsp:sp>
    <dsp:sp modelId="{0180754C-A8F2-45E3-8B89-1E8D3C2F62F7}">
      <dsp:nvSpPr>
        <dsp:cNvPr id="0" name=""/>
        <dsp:cNvSpPr/>
      </dsp:nvSpPr>
      <dsp:spPr>
        <a:xfrm>
          <a:off x="377853" y="1540091"/>
          <a:ext cx="1622425" cy="846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7853" y="1540091"/>
        <a:ext cx="1622425" cy="8464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323762" y="1327060"/>
          <a:ext cx="252314" cy="688809"/>
        </a:xfrm>
        <a:custGeom>
          <a:avLst/>
          <a:gdLst/>
          <a:ahLst/>
          <a:cxnLst/>
          <a:rect l="0" t="0" r="0" b="0"/>
          <a:pathLst>
            <a:path>
              <a:moveTo>
                <a:pt x="252314" y="0"/>
              </a:moveTo>
              <a:lnTo>
                <a:pt x="252314" y="688809"/>
              </a:lnTo>
              <a:lnTo>
                <a:pt x="0" y="688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6076" y="1327060"/>
          <a:ext cx="2256184" cy="155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012"/>
              </a:lnTo>
              <a:lnTo>
                <a:pt x="2256184" y="1383012"/>
              </a:lnTo>
              <a:lnTo>
                <a:pt x="2256184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25959" y="1327060"/>
          <a:ext cx="91440" cy="1554621"/>
        </a:xfrm>
        <a:custGeom>
          <a:avLst/>
          <a:gdLst/>
          <a:ahLst/>
          <a:cxnLst/>
          <a:rect l="0" t="0" r="0" b="0"/>
          <a:pathLst>
            <a:path>
              <a:moveTo>
                <a:pt x="50116" y="0"/>
              </a:moveTo>
              <a:lnTo>
                <a:pt x="50116" y="1383012"/>
              </a:lnTo>
              <a:lnTo>
                <a:pt x="45720" y="1383012"/>
              </a:lnTo>
              <a:lnTo>
                <a:pt x="4572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289426" y="1327060"/>
          <a:ext cx="2286649" cy="1554621"/>
        </a:xfrm>
        <a:custGeom>
          <a:avLst/>
          <a:gdLst/>
          <a:ahLst/>
          <a:cxnLst/>
          <a:rect l="0" t="0" r="0" b="0"/>
          <a:pathLst>
            <a:path>
              <a:moveTo>
                <a:pt x="2286649" y="0"/>
              </a:moveTo>
              <a:lnTo>
                <a:pt x="2286649" y="1383012"/>
              </a:lnTo>
              <a:lnTo>
                <a:pt x="0" y="1383012"/>
              </a:lnTo>
              <a:lnTo>
                <a:pt x="0" y="1554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249015" y="0"/>
          <a:ext cx="2654121" cy="1327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Encargado(a) de la Dirección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249015" y="0"/>
        <a:ext cx="2654121" cy="1327060"/>
      </dsp:txXfrm>
    </dsp:sp>
    <dsp:sp modelId="{88AF180C-B8ED-4C02-BFDB-94EC77CF9C64}">
      <dsp:nvSpPr>
        <dsp:cNvPr id="0" name=""/>
        <dsp:cNvSpPr/>
      </dsp:nvSpPr>
      <dsp:spPr>
        <a:xfrm>
          <a:off x="325327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325327" y="2881682"/>
        <a:ext cx="1928199" cy="1105881"/>
      </dsp:txXfrm>
    </dsp:sp>
    <dsp:sp modelId="{9AB9A094-906C-4743-8046-C8CDC622642B}">
      <dsp:nvSpPr>
        <dsp:cNvPr id="0" name=""/>
        <dsp:cNvSpPr/>
      </dsp:nvSpPr>
      <dsp:spPr>
        <a:xfrm>
          <a:off x="2607580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607580" y="2881682"/>
        <a:ext cx="1928199" cy="1105881"/>
      </dsp:txXfrm>
    </dsp:sp>
    <dsp:sp modelId="{9EBF5B36-8F74-411A-A12A-CCE48B959BE0}">
      <dsp:nvSpPr>
        <dsp:cNvPr id="0" name=""/>
        <dsp:cNvSpPr/>
      </dsp:nvSpPr>
      <dsp:spPr>
        <a:xfrm>
          <a:off x="4868161" y="2881682"/>
          <a:ext cx="1928199" cy="1105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4868161" y="2881682"/>
        <a:ext cx="1928199" cy="1105881"/>
      </dsp:txXfrm>
    </dsp:sp>
    <dsp:sp modelId="{9FA66DBF-41E7-476A-8B6D-DC8355BAA785}">
      <dsp:nvSpPr>
        <dsp:cNvPr id="0" name=""/>
        <dsp:cNvSpPr/>
      </dsp:nvSpPr>
      <dsp:spPr>
        <a:xfrm>
          <a:off x="1656000" y="1583660"/>
          <a:ext cx="1667761" cy="864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656000" y="1583660"/>
        <a:ext cx="1667761" cy="86441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3248629" y="1080001"/>
          <a:ext cx="324611" cy="787244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787244"/>
              </a:lnTo>
              <a:lnTo>
                <a:pt x="0" y="7872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2760423" y="1578878"/>
              </a:lnTo>
              <a:lnTo>
                <a:pt x="2760423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71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878"/>
              </a:lnTo>
              <a:lnTo>
                <a:pt x="934568" y="1578878"/>
              </a:lnTo>
              <a:lnTo>
                <a:pt x="934568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718539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718539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578878"/>
              </a:lnTo>
              <a:lnTo>
                <a:pt x="0" y="1578878"/>
              </a:lnTo>
              <a:lnTo>
                <a:pt x="0" y="1718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2798540"/>
        <a:ext cx="1569225" cy="899999"/>
      </dsp:txXfrm>
    </dsp:sp>
    <dsp:sp modelId="{9AB9A094-906C-4743-8046-C8CDC622642B}">
      <dsp:nvSpPr>
        <dsp:cNvPr id="0" name=""/>
        <dsp:cNvSpPr/>
      </dsp:nvSpPr>
      <dsp:spPr>
        <a:xfrm>
          <a:off x="186077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2798540"/>
        <a:ext cx="1569225" cy="899999"/>
      </dsp:txXfrm>
    </dsp:sp>
    <dsp:sp modelId="{74A3495A-9760-4B07-9B0A-DE4CCF551DEE}">
      <dsp:nvSpPr>
        <dsp:cNvPr id="0" name=""/>
        <dsp:cNvSpPr/>
      </dsp:nvSpPr>
      <dsp:spPr>
        <a:xfrm>
          <a:off x="3723196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2798540"/>
        <a:ext cx="1569225" cy="899999"/>
      </dsp:txXfrm>
    </dsp:sp>
    <dsp:sp modelId="{9EBF5B36-8F74-411A-A12A-CCE48B959BE0}">
      <dsp:nvSpPr>
        <dsp:cNvPr id="0" name=""/>
        <dsp:cNvSpPr/>
      </dsp:nvSpPr>
      <dsp:spPr>
        <a:xfrm>
          <a:off x="5549051" y="2798540"/>
          <a:ext cx="1569225" cy="89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2798540"/>
        <a:ext cx="1569225" cy="899999"/>
      </dsp:txXfrm>
    </dsp:sp>
    <dsp:sp modelId="{7A347B25-0258-473D-9FDB-927E0803C243}">
      <dsp:nvSpPr>
        <dsp:cNvPr id="0" name=""/>
        <dsp:cNvSpPr/>
      </dsp:nvSpPr>
      <dsp:spPr>
        <a:xfrm>
          <a:off x="1808622" y="1471245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Jefes(as) Administrativos(as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471245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E1FFF-2779-43AE-B3E9-186655E4831E}">
      <dsp:nvSpPr>
        <dsp:cNvPr id="0" name=""/>
        <dsp:cNvSpPr/>
      </dsp:nvSpPr>
      <dsp:spPr>
        <a:xfrm>
          <a:off x="4065738" y="1294352"/>
          <a:ext cx="373474" cy="165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753"/>
              </a:lnTo>
              <a:lnTo>
                <a:pt x="373474" y="1655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4065738" y="1294352"/>
          <a:ext cx="373474" cy="702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06"/>
              </a:lnTo>
              <a:lnTo>
                <a:pt x="373474" y="702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294352"/>
          <a:ext cx="311027" cy="704804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704804"/>
              </a:lnTo>
              <a:lnTo>
                <a:pt x="0" y="7048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294352"/>
          <a:ext cx="3186386" cy="258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805"/>
              </a:lnTo>
              <a:lnTo>
                <a:pt x="3186386" y="2442805"/>
              </a:lnTo>
              <a:lnTo>
                <a:pt x="3186386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294352"/>
          <a:ext cx="1056690" cy="258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805"/>
              </a:lnTo>
              <a:lnTo>
                <a:pt x="1056690" y="2442805"/>
              </a:lnTo>
              <a:lnTo>
                <a:pt x="105669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294352"/>
          <a:ext cx="1064405" cy="2587997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442805"/>
              </a:lnTo>
              <a:lnTo>
                <a:pt x="0" y="2442805"/>
              </a:lnTo>
              <a:lnTo>
                <a:pt x="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294352"/>
          <a:ext cx="3122613" cy="2587997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442805"/>
              </a:lnTo>
              <a:lnTo>
                <a:pt x="0" y="2442805"/>
              </a:lnTo>
              <a:lnTo>
                <a:pt x="0" y="25879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931737" y="250349"/>
          <a:ext cx="22680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la Dirección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931737" y="250349"/>
        <a:ext cx="2268002" cy="1044003"/>
      </dsp:txXfrm>
    </dsp:sp>
    <dsp:sp modelId="{19FBE8A8-D4BA-45D1-97CD-FF1210CD856F}">
      <dsp:nvSpPr>
        <dsp:cNvPr id="0" name=""/>
        <dsp:cNvSpPr/>
      </dsp:nvSpPr>
      <dsp:spPr>
        <a:xfrm>
          <a:off x="31626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882349"/>
        <a:ext cx="1822997" cy="827999"/>
      </dsp:txXfrm>
    </dsp:sp>
    <dsp:sp modelId="{7C576A7F-97E5-41B2-A453-F3F548F4D3EA}">
      <dsp:nvSpPr>
        <dsp:cNvPr id="0" name=""/>
        <dsp:cNvSpPr/>
      </dsp:nvSpPr>
      <dsp:spPr>
        <a:xfrm>
          <a:off x="2089834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Licencias</a:t>
          </a:r>
        </a:p>
      </dsp:txBody>
      <dsp:txXfrm>
        <a:off x="2089834" y="3882349"/>
        <a:ext cx="1822997" cy="827999"/>
      </dsp:txXfrm>
    </dsp:sp>
    <dsp:sp modelId="{E7E93CC8-31BA-44DD-A6A0-484A2EAAE5EA}">
      <dsp:nvSpPr>
        <dsp:cNvPr id="0" name=""/>
        <dsp:cNvSpPr/>
      </dsp:nvSpPr>
      <dsp:spPr>
        <a:xfrm>
          <a:off x="4210930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4210930" y="3882349"/>
        <a:ext cx="1822997" cy="827999"/>
      </dsp:txXfrm>
    </dsp:sp>
    <dsp:sp modelId="{83F3AEEA-998E-4682-8B5A-56DAB50BDBD8}">
      <dsp:nvSpPr>
        <dsp:cNvPr id="0" name=""/>
        <dsp:cNvSpPr/>
      </dsp:nvSpPr>
      <dsp:spPr>
        <a:xfrm>
          <a:off x="6340627" y="3882349"/>
          <a:ext cx="1822997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Municipales</a:t>
          </a:r>
        </a:p>
      </dsp:txBody>
      <dsp:txXfrm>
        <a:off x="6340627" y="3882349"/>
        <a:ext cx="1822997" cy="827999"/>
      </dsp:txXfrm>
    </dsp:sp>
    <dsp:sp modelId="{D626C255-1536-4EB0-A4A3-D107C591C8D4}">
      <dsp:nvSpPr>
        <dsp:cNvPr id="0" name=""/>
        <dsp:cNvSpPr/>
      </dsp:nvSpPr>
      <dsp:spPr>
        <a:xfrm>
          <a:off x="2134705" y="1636852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2134705" y="1636852"/>
        <a:ext cx="1620005" cy="724609"/>
      </dsp:txXfrm>
    </dsp:sp>
    <dsp:sp modelId="{435477FB-F2EE-46B0-8DEB-FBFA50948880}">
      <dsp:nvSpPr>
        <dsp:cNvPr id="0" name=""/>
        <dsp:cNvSpPr/>
      </dsp:nvSpPr>
      <dsp:spPr>
        <a:xfrm>
          <a:off x="4439212" y="1634854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Asistente</a:t>
          </a:r>
          <a:endParaRPr lang="es-ES" sz="1200" kern="1200" dirty="0"/>
        </a:p>
      </dsp:txBody>
      <dsp:txXfrm>
        <a:off x="4439212" y="1634854"/>
        <a:ext cx="1620005" cy="724609"/>
      </dsp:txXfrm>
    </dsp:sp>
    <dsp:sp modelId="{C449438F-BAE6-4184-81D6-38A20A4ED509}">
      <dsp:nvSpPr>
        <dsp:cNvPr id="0" name=""/>
        <dsp:cNvSpPr/>
      </dsp:nvSpPr>
      <dsp:spPr>
        <a:xfrm>
          <a:off x="4439212" y="2587801"/>
          <a:ext cx="1620005" cy="7246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/>
          </a:r>
          <a:br>
            <a:rPr lang="es-MX" sz="1200" kern="1200" dirty="0"/>
          </a:b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439212" y="2587801"/>
        <a:ext cx="1620005" cy="7246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Administrativa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 Administrativo(a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7039" y="1523076"/>
        <a:ext cx="2455943" cy="119216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38"/>
              </a:lnTo>
              <a:lnTo>
                <a:pt x="1290769" y="281838"/>
              </a:lnTo>
              <a:lnTo>
                <a:pt x="1290769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00647" y="1341547"/>
          <a:ext cx="1290769" cy="563563"/>
        </a:xfrm>
        <a:custGeom>
          <a:avLst/>
          <a:gdLst/>
          <a:ahLst/>
          <a:cxnLst/>
          <a:rect l="0" t="0" r="0" b="0"/>
          <a:pathLst>
            <a:path>
              <a:moveTo>
                <a:pt x="1290769" y="0"/>
              </a:moveTo>
              <a:lnTo>
                <a:pt x="1290769" y="281838"/>
              </a:lnTo>
              <a:lnTo>
                <a:pt x="0" y="281838"/>
              </a:lnTo>
              <a:lnTo>
                <a:pt x="0" y="563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9869" y="0"/>
          <a:ext cx="2683094" cy="13415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9869" y="0"/>
        <a:ext cx="2683094" cy="1341547"/>
      </dsp:txXfrm>
    </dsp:sp>
    <dsp:sp modelId="{AC545DF1-F87B-4D79-BFE4-302F8FC996EB}">
      <dsp:nvSpPr>
        <dsp:cNvPr id="0" name=""/>
        <dsp:cNvSpPr/>
      </dsp:nvSpPr>
      <dsp:spPr>
        <a:xfrm>
          <a:off x="0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1905110"/>
        <a:ext cx="1801295" cy="1012237"/>
      </dsp:txXfrm>
    </dsp:sp>
    <dsp:sp modelId="{904671E4-08E7-44D7-9255-D391EC77C4BA}">
      <dsp:nvSpPr>
        <dsp:cNvPr id="0" name=""/>
        <dsp:cNvSpPr/>
      </dsp:nvSpPr>
      <dsp:spPr>
        <a:xfrm>
          <a:off x="2581538" y="1905110"/>
          <a:ext cx="1801295" cy="1012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AUXILIO VIAL</a:t>
          </a:r>
          <a:endParaRPr lang="es-MX" altLang="es-MX" sz="1200" kern="1200" dirty="0">
            <a:latin typeface="+mn-lt"/>
          </a:endParaRPr>
        </a:p>
      </dsp:txBody>
      <dsp:txXfrm>
        <a:off x="2581538" y="1905110"/>
        <a:ext cx="1801295" cy="10122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692399" y="773639"/>
          <a:ext cx="91440" cy="465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468"/>
              </a:lnTo>
              <a:lnTo>
                <a:pt x="46505" y="233468"/>
              </a:lnTo>
              <a:lnTo>
                <a:pt x="46505" y="4656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51281" y="0"/>
          <a:ext cx="2173675" cy="773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AUXILIO VIAL</a:t>
          </a:r>
          <a:endParaRPr lang="es-MX" sz="1200" kern="1200" dirty="0"/>
        </a:p>
      </dsp:txBody>
      <dsp:txXfrm>
        <a:off x="651281" y="0"/>
        <a:ext cx="2173675" cy="773639"/>
      </dsp:txXfrm>
    </dsp:sp>
    <dsp:sp modelId="{D43A949E-161F-4CB6-8E08-C22964D4E9ED}">
      <dsp:nvSpPr>
        <dsp:cNvPr id="0" name=""/>
        <dsp:cNvSpPr/>
      </dsp:nvSpPr>
      <dsp:spPr>
        <a:xfrm>
          <a:off x="1571" y="1239246"/>
          <a:ext cx="3474666" cy="41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Supervisor(a)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Atención </a:t>
          </a:r>
          <a:r>
            <a:rPr lang="es-MX" altLang="es-MX" sz="1200" kern="1200" dirty="0"/>
            <a:t>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Encargado(a) Área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Ayudante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de Auxilio Vial</a:t>
          </a:r>
          <a:br>
            <a:rPr lang="es-MX" altLang="es-MX" sz="1200" kern="1200" dirty="0" smtClean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Mecánico(a</a:t>
          </a:r>
          <a:r>
            <a:rPr lang="es-MX" altLang="es-MX" sz="1200" kern="1200" dirty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1571" y="1239246"/>
        <a:ext cx="3474666" cy="41399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966151"/>
          <a:ext cx="116595" cy="50133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01332"/>
              </a:lnTo>
              <a:lnTo>
                <a:pt x="0" y="5013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3536035" y="903154"/>
              </a:lnTo>
              <a:lnTo>
                <a:pt x="3536035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54"/>
              </a:lnTo>
              <a:lnTo>
                <a:pt x="1515154" y="903154"/>
              </a:lnTo>
              <a:lnTo>
                <a:pt x="1515154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966151"/>
          <a:ext cx="91440" cy="994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966151"/>
          <a:ext cx="1515154" cy="994122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966151"/>
          <a:ext cx="3536035" cy="994122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903154"/>
              </a:lnTo>
              <a:lnTo>
                <a:pt x="0" y="903154"/>
              </a:lnTo>
              <a:lnTo>
                <a:pt x="0" y="994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92359" y="358318"/>
          <a:ext cx="2328631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292359" y="358318"/>
        <a:ext cx="2328631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Motociclista</a:t>
          </a:r>
          <a:endParaRPr lang="es-MX" altLang="es-MX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</a:t>
          </a:r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182257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182257"/>
        <a:ext cx="1247867" cy="5704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/>
            <a:t>Patrulleros(as</a:t>
          </a:r>
          <a:r>
            <a:rPr lang="es-MX" altLang="es-MX" sz="1200" kern="120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Patrulleros(as)</a:t>
          </a:r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219"/>
              </a:lnTo>
              <a:lnTo>
                <a:pt x="1373503" y="415219"/>
              </a:lnTo>
              <a:lnTo>
                <a:pt x="1373503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50109" y="1080002"/>
          <a:ext cx="1373503" cy="638084"/>
        </a:xfrm>
        <a:custGeom>
          <a:avLst/>
          <a:gdLst/>
          <a:ahLst/>
          <a:cxnLst/>
          <a:rect l="0" t="0" r="0" b="0"/>
          <a:pathLst>
            <a:path>
              <a:moveTo>
                <a:pt x="1373503" y="0"/>
              </a:moveTo>
              <a:lnTo>
                <a:pt x="1373503" y="415219"/>
              </a:lnTo>
              <a:lnTo>
                <a:pt x="0" y="415219"/>
              </a:lnTo>
              <a:lnTo>
                <a:pt x="0" y="638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63609" y="0"/>
          <a:ext cx="2520005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63609" y="0"/>
        <a:ext cx="2520005" cy="1080002"/>
      </dsp:txXfrm>
    </dsp:sp>
    <dsp:sp modelId="{19FBE8A8-D4BA-45D1-97CD-FF1210CD856F}">
      <dsp:nvSpPr>
        <dsp:cNvPr id="0" name=""/>
        <dsp:cNvSpPr/>
      </dsp:nvSpPr>
      <dsp:spPr>
        <a:xfrm>
          <a:off x="0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0" y="1718086"/>
        <a:ext cx="2300218" cy="958424"/>
      </dsp:txXfrm>
    </dsp:sp>
    <dsp:sp modelId="{7C576A7F-97E5-41B2-A453-F3F548F4D3EA}">
      <dsp:nvSpPr>
        <dsp:cNvPr id="0" name=""/>
        <dsp:cNvSpPr/>
      </dsp:nvSpPr>
      <dsp:spPr>
        <a:xfrm>
          <a:off x="2747006" y="1718086"/>
          <a:ext cx="2300218" cy="9584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br>
            <a:rPr lang="es-MX" altLang="es-MX" sz="1200" kern="1200" dirty="0" smtClean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747006" y="1718086"/>
        <a:ext cx="2300218" cy="9584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B3B-5D9B-4759-AE94-0435C2E3C069}">
      <dsp:nvSpPr>
        <dsp:cNvPr id="0" name=""/>
        <dsp:cNvSpPr/>
      </dsp:nvSpPr>
      <dsp:spPr>
        <a:xfrm>
          <a:off x="6103198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391248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47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9"/>
              </a:lnTo>
              <a:lnTo>
                <a:pt x="2068140" y="340609"/>
              </a:lnTo>
              <a:lnTo>
                <a:pt x="206814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391248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391248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471923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340609"/>
              </a:lnTo>
              <a:lnTo>
                <a:pt x="0" y="340609"/>
              </a:lnTo>
              <a:lnTo>
                <a:pt x="0" y="471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925505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925505" y="1483739"/>
        <a:ext cx="2196003" cy="907508"/>
      </dsp:txXfrm>
    </dsp:sp>
    <dsp:sp modelId="{DD8A29F5-D042-4749-8AE9-1CA72A60AD2C}">
      <dsp:nvSpPr>
        <dsp:cNvPr id="0" name=""/>
        <dsp:cNvSpPr/>
      </dsp:nvSpPr>
      <dsp:spPr>
        <a:xfrm>
          <a:off x="0" y="2681371"/>
          <a:ext cx="1815016" cy="230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Abogado(a)</a:t>
          </a:r>
          <a:br>
            <a:rPr lang="es-MX" altLang="es-MX" sz="1200" kern="1200" dirty="0"/>
          </a:b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681371"/>
        <a:ext cx="1815016" cy="2304000"/>
      </dsp:txXfrm>
    </dsp:sp>
    <dsp:sp modelId="{77FFF755-0490-4820-A875-C725D434A9BE}">
      <dsp:nvSpPr>
        <dsp:cNvPr id="0" name=""/>
        <dsp:cNvSpPr/>
      </dsp:nvSpPr>
      <dsp:spPr>
        <a:xfrm>
          <a:off x="2147568" y="2681403"/>
          <a:ext cx="1815016" cy="9402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147568" y="2681403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5005196" y="1483739"/>
          <a:ext cx="2196003" cy="907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005196" y="1483739"/>
        <a:ext cx="2196003" cy="907508"/>
      </dsp:txXfrm>
    </dsp:sp>
    <dsp:sp modelId="{11C09E17-66FA-4C94-B834-BCFC27A12254}">
      <dsp:nvSpPr>
        <dsp:cNvPr id="0" name=""/>
        <dsp:cNvSpPr/>
      </dsp:nvSpPr>
      <dsp:spPr>
        <a:xfrm>
          <a:off x="4156867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56867" y="2667640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667640"/>
          <a:ext cx="1815016" cy="625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6234513" y="2667640"/>
        <a:ext cx="1815016" cy="6253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114598" y="2141938"/>
          <a:ext cx="3358721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3358721" y="343662"/>
              </a:lnTo>
              <a:lnTo>
                <a:pt x="3358721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114598" y="2141938"/>
          <a:ext cx="1694293" cy="450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62"/>
              </a:lnTo>
              <a:lnTo>
                <a:pt x="1694293" y="343662"/>
              </a:lnTo>
              <a:lnTo>
                <a:pt x="1694293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068878" y="2141938"/>
          <a:ext cx="91440" cy="450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662"/>
              </a:lnTo>
              <a:lnTo>
                <a:pt x="48357" y="343662"/>
              </a:lnTo>
              <a:lnTo>
                <a:pt x="48357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408504" y="2141938"/>
          <a:ext cx="1706094" cy="450576"/>
        </a:xfrm>
        <a:custGeom>
          <a:avLst/>
          <a:gdLst/>
          <a:ahLst/>
          <a:cxnLst/>
          <a:rect l="0" t="0" r="0" b="0"/>
          <a:pathLst>
            <a:path>
              <a:moveTo>
                <a:pt x="1706094" y="0"/>
              </a:moveTo>
              <a:lnTo>
                <a:pt x="1706094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34637" y="2141938"/>
          <a:ext cx="3379961" cy="450576"/>
        </a:xfrm>
        <a:custGeom>
          <a:avLst/>
          <a:gdLst/>
          <a:ahLst/>
          <a:cxnLst/>
          <a:rect l="0" t="0" r="0" b="0"/>
          <a:pathLst>
            <a:path>
              <a:moveTo>
                <a:pt x="3379961" y="0"/>
              </a:moveTo>
              <a:lnTo>
                <a:pt x="3379961" y="343662"/>
              </a:lnTo>
              <a:lnTo>
                <a:pt x="0" y="343662"/>
              </a:lnTo>
              <a:lnTo>
                <a:pt x="0" y="4505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14600" y="1313939"/>
          <a:ext cx="1799995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14600" y="1313939"/>
        <a:ext cx="1799995" cy="827998"/>
      </dsp:txXfrm>
    </dsp:sp>
    <dsp:sp modelId="{19FBE8A8-D4BA-45D1-97CD-FF1210CD856F}">
      <dsp:nvSpPr>
        <dsp:cNvPr id="0" name=""/>
        <dsp:cNvSpPr/>
      </dsp:nvSpPr>
      <dsp:spPr>
        <a:xfrm>
          <a:off x="0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592515"/>
        <a:ext cx="1469274" cy="755999"/>
      </dsp:txXfrm>
    </dsp:sp>
    <dsp:sp modelId="{7FFEEE02-E16F-44A6-A65D-E4730E9059AF}">
      <dsp:nvSpPr>
        <dsp:cNvPr id="0" name=""/>
        <dsp:cNvSpPr/>
      </dsp:nvSpPr>
      <dsp:spPr>
        <a:xfrm>
          <a:off x="1673866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673866" y="2592515"/>
        <a:ext cx="1469274" cy="755999"/>
      </dsp:txXfrm>
    </dsp:sp>
    <dsp:sp modelId="{5815CD74-E5D1-4909-9892-52B71D57571C}">
      <dsp:nvSpPr>
        <dsp:cNvPr id="0" name=""/>
        <dsp:cNvSpPr/>
      </dsp:nvSpPr>
      <dsp:spPr>
        <a:xfrm>
          <a:off x="3382598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382598" y="2592515"/>
        <a:ext cx="1469274" cy="755999"/>
      </dsp:txXfrm>
    </dsp:sp>
    <dsp:sp modelId="{19F48253-8559-4E7D-9B89-03E11B6A9A2C}">
      <dsp:nvSpPr>
        <dsp:cNvPr id="0" name=""/>
        <dsp:cNvSpPr/>
      </dsp:nvSpPr>
      <dsp:spPr>
        <a:xfrm>
          <a:off x="5074254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de Infracciones</a:t>
          </a:r>
        </a:p>
      </dsp:txBody>
      <dsp:txXfrm>
        <a:off x="5074254" y="2592515"/>
        <a:ext cx="1469274" cy="755999"/>
      </dsp:txXfrm>
    </dsp:sp>
    <dsp:sp modelId="{8255A1BA-EB77-4889-AA71-0A8568235860}">
      <dsp:nvSpPr>
        <dsp:cNvPr id="0" name=""/>
        <dsp:cNvSpPr/>
      </dsp:nvSpPr>
      <dsp:spPr>
        <a:xfrm>
          <a:off x="6738682" y="2592515"/>
          <a:ext cx="146927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6738682" y="2592515"/>
        <a:ext cx="1469274" cy="7559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749933" y="3064032"/>
          <a:ext cx="2673296" cy="52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542"/>
              </a:lnTo>
              <a:lnTo>
                <a:pt x="2673296" y="270542"/>
              </a:lnTo>
              <a:lnTo>
                <a:pt x="267329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04213" y="3064032"/>
          <a:ext cx="91440" cy="522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542"/>
              </a:lnTo>
              <a:lnTo>
                <a:pt x="47256" y="270542"/>
              </a:lnTo>
              <a:lnTo>
                <a:pt x="47256" y="5225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81293" y="3064032"/>
          <a:ext cx="2668639" cy="530968"/>
        </a:xfrm>
        <a:custGeom>
          <a:avLst/>
          <a:gdLst/>
          <a:ahLst/>
          <a:cxnLst/>
          <a:rect l="0" t="0" r="0" b="0"/>
          <a:pathLst>
            <a:path>
              <a:moveTo>
                <a:pt x="2668639" y="0"/>
              </a:moveTo>
              <a:lnTo>
                <a:pt x="2668639" y="278954"/>
              </a:lnTo>
              <a:lnTo>
                <a:pt x="0" y="278954"/>
              </a:lnTo>
              <a:lnTo>
                <a:pt x="0" y="5309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704213" y="1378470"/>
          <a:ext cx="91440" cy="4854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4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415522" y="178406"/>
          <a:ext cx="2668822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415522" y="178406"/>
        <a:ext cx="2668822" cy="1200064"/>
      </dsp:txXfrm>
    </dsp:sp>
    <dsp:sp modelId="{676B065B-52F5-4142-AD91-1C77325095B5}">
      <dsp:nvSpPr>
        <dsp:cNvPr id="0" name=""/>
        <dsp:cNvSpPr/>
      </dsp:nvSpPr>
      <dsp:spPr>
        <a:xfrm>
          <a:off x="2633934" y="1863968"/>
          <a:ext cx="2231999" cy="12000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33934" y="1863968"/>
        <a:ext cx="2231999" cy="1200064"/>
      </dsp:txXfrm>
    </dsp:sp>
    <dsp:sp modelId="{A913208E-DE13-4A48-AA3E-81819AA0BFD5}">
      <dsp:nvSpPr>
        <dsp:cNvPr id="0" name=""/>
        <dsp:cNvSpPr/>
      </dsp:nvSpPr>
      <dsp:spPr>
        <a:xfrm>
          <a:off x="0" y="3595001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3595001"/>
        <a:ext cx="2162587" cy="1088062"/>
      </dsp:txXfrm>
    </dsp:sp>
    <dsp:sp modelId="{CFEFFD6C-721C-4CB5-9AE4-49F8AEC6E651}">
      <dsp:nvSpPr>
        <dsp:cNvPr id="0" name=""/>
        <dsp:cNvSpPr/>
      </dsp:nvSpPr>
      <dsp:spPr>
        <a:xfrm>
          <a:off x="267017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670176" y="3586588"/>
        <a:ext cx="2162587" cy="1088062"/>
      </dsp:txXfrm>
    </dsp:sp>
    <dsp:sp modelId="{051E4DF2-B884-4F4A-8077-C7DFDEC7D3D9}">
      <dsp:nvSpPr>
        <dsp:cNvPr id="0" name=""/>
        <dsp:cNvSpPr/>
      </dsp:nvSpPr>
      <dsp:spPr>
        <a:xfrm>
          <a:off x="5341936" y="3586588"/>
          <a:ext cx="2162587" cy="108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341936" y="3586588"/>
        <a:ext cx="2162587" cy="108806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9FA56-093F-46D4-95A0-3F633C580923}">
      <dsp:nvSpPr>
        <dsp:cNvPr id="0" name=""/>
        <dsp:cNvSpPr/>
      </dsp:nvSpPr>
      <dsp:spPr>
        <a:xfrm>
          <a:off x="2114030" y="1357213"/>
          <a:ext cx="91440" cy="730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07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610524" y="270"/>
          <a:ext cx="3098452" cy="1356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610524" y="270"/>
        <a:ext cx="3098452" cy="1356942"/>
      </dsp:txXfrm>
    </dsp:sp>
    <dsp:sp modelId="{F347D248-52EB-4953-98DB-6F58FF9E8735}">
      <dsp:nvSpPr>
        <dsp:cNvPr id="0" name=""/>
        <dsp:cNvSpPr/>
      </dsp:nvSpPr>
      <dsp:spPr>
        <a:xfrm>
          <a:off x="943227" y="2087931"/>
          <a:ext cx="2433046" cy="1299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</a:t>
          </a:r>
          <a:r>
            <a:rPr lang="es-MX" altLang="es-MX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943227" y="2087931"/>
        <a:ext cx="2433046" cy="129994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927819" y="2211906"/>
          <a:ext cx="1596125" cy="66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140"/>
              </a:lnTo>
              <a:lnTo>
                <a:pt x="1596125" y="382140"/>
              </a:lnTo>
              <a:lnTo>
                <a:pt x="1596125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316928" y="2211906"/>
          <a:ext cx="1610890" cy="661716"/>
        </a:xfrm>
        <a:custGeom>
          <a:avLst/>
          <a:gdLst/>
          <a:ahLst/>
          <a:cxnLst/>
          <a:rect l="0" t="0" r="0" b="0"/>
          <a:pathLst>
            <a:path>
              <a:moveTo>
                <a:pt x="1610890" y="0"/>
              </a:moveTo>
              <a:lnTo>
                <a:pt x="1610890" y="382140"/>
              </a:lnTo>
              <a:lnTo>
                <a:pt x="0" y="382140"/>
              </a:lnTo>
              <a:lnTo>
                <a:pt x="0" y="661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541814" y="807902"/>
          <a:ext cx="2772009" cy="140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541814" y="807902"/>
        <a:ext cx="2772009" cy="1404003"/>
      </dsp:txXfrm>
    </dsp:sp>
    <dsp:sp modelId="{9EF5B1E7-4642-446F-802A-010E77A6D315}">
      <dsp:nvSpPr>
        <dsp:cNvPr id="0" name=""/>
        <dsp:cNvSpPr/>
      </dsp:nvSpPr>
      <dsp:spPr>
        <a:xfrm>
          <a:off x="378" y="2873623"/>
          <a:ext cx="2633099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</dsp:txBody>
      <dsp:txXfrm>
        <a:off x="378" y="2873623"/>
        <a:ext cx="2633099" cy="1295994"/>
      </dsp:txXfrm>
    </dsp:sp>
    <dsp:sp modelId="{64A0A79D-6428-46F7-8612-283E09E77783}">
      <dsp:nvSpPr>
        <dsp:cNvPr id="0" name=""/>
        <dsp:cNvSpPr/>
      </dsp:nvSpPr>
      <dsp:spPr>
        <a:xfrm>
          <a:off x="3192630" y="2873623"/>
          <a:ext cx="2662628" cy="1295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92630" y="2873623"/>
        <a:ext cx="2662628" cy="129599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216215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817827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875"/>
          <a:ext cx="2160006" cy="816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875"/>
        <a:ext cx="2160006" cy="816952"/>
      </dsp:txXfrm>
    </dsp:sp>
    <dsp:sp modelId="{56C82615-A5B3-49EE-B6D8-D98CEFF3B425}">
      <dsp:nvSpPr>
        <dsp:cNvPr id="0" name=""/>
        <dsp:cNvSpPr/>
      </dsp:nvSpPr>
      <dsp:spPr>
        <a:xfrm>
          <a:off x="433329" y="1305219"/>
          <a:ext cx="2103734" cy="910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433329" y="1305219"/>
        <a:ext cx="2103734" cy="910995"/>
      </dsp:txXfrm>
    </dsp:sp>
    <dsp:sp modelId="{ED9B9D16-EE11-44DF-BE31-C25C5B798B5B}">
      <dsp:nvSpPr>
        <dsp:cNvPr id="0" name=""/>
        <dsp:cNvSpPr/>
      </dsp:nvSpPr>
      <dsp:spPr>
        <a:xfrm>
          <a:off x="460298" y="2739261"/>
          <a:ext cx="2052009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460298" y="2739261"/>
        <a:ext cx="2052009" cy="120290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578679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578679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2410" y="319737"/>
          <a:ext cx="2369768" cy="1258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152410" y="319737"/>
        <a:ext cx="2369768" cy="1258942"/>
      </dsp:txXfrm>
    </dsp:sp>
    <dsp:sp modelId="{0E4A1FB2-B936-4A45-9B17-4DC72B6EC80F}">
      <dsp:nvSpPr>
        <dsp:cNvPr id="0" name=""/>
        <dsp:cNvSpPr/>
      </dsp:nvSpPr>
      <dsp:spPr>
        <a:xfrm>
          <a:off x="8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Secretarias(os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8" y="2298579"/>
        <a:ext cx="2036500" cy="1277445"/>
      </dsp:txXfrm>
    </dsp:sp>
    <dsp:sp modelId="{FC5D019C-18CE-458A-ACE1-C9715B3D2B69}">
      <dsp:nvSpPr>
        <dsp:cNvPr id="0" name=""/>
        <dsp:cNvSpPr/>
      </dsp:nvSpPr>
      <dsp:spPr>
        <a:xfrm>
          <a:off x="2642662" y="2298579"/>
          <a:ext cx="2036500" cy="1277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Inspectores(as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42662" y="2298579"/>
        <a:ext cx="2036500" cy="127744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4021025" y="1981473"/>
          <a:ext cx="91440" cy="4896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692"/>
              </a:lnTo>
              <a:lnTo>
                <a:pt x="50296" y="245692"/>
              </a:lnTo>
              <a:lnTo>
                <a:pt x="50296" y="4896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338742" y="0"/>
          <a:ext cx="3456005" cy="1981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338742" y="0"/>
        <a:ext cx="3456005" cy="1981473"/>
      </dsp:txXfrm>
    </dsp:sp>
    <dsp:sp modelId="{64BB09E3-442C-4809-8EF5-E24550CE268F}">
      <dsp:nvSpPr>
        <dsp:cNvPr id="0" name=""/>
        <dsp:cNvSpPr/>
      </dsp:nvSpPr>
      <dsp:spPr>
        <a:xfrm>
          <a:off x="2909678" y="2471111"/>
          <a:ext cx="2323287" cy="1501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909678" y="2471111"/>
        <a:ext cx="2323287" cy="150159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7069C-F83D-45B5-926B-CC9CBFD10141}">
      <dsp:nvSpPr>
        <dsp:cNvPr id="0" name=""/>
        <dsp:cNvSpPr/>
      </dsp:nvSpPr>
      <dsp:spPr>
        <a:xfrm>
          <a:off x="2808618" y="1205299"/>
          <a:ext cx="362830" cy="785731"/>
        </a:xfrm>
        <a:custGeom>
          <a:avLst/>
          <a:gdLst/>
          <a:ahLst/>
          <a:cxnLst/>
          <a:rect l="0" t="0" r="0" b="0"/>
          <a:pathLst>
            <a:path>
              <a:moveTo>
                <a:pt x="362830" y="0"/>
              </a:moveTo>
              <a:lnTo>
                <a:pt x="362830" y="785731"/>
              </a:lnTo>
              <a:lnTo>
                <a:pt x="0" y="785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1448" y="1205299"/>
          <a:ext cx="2053423" cy="1663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997"/>
              </a:lnTo>
              <a:lnTo>
                <a:pt x="2053423" y="1473997"/>
              </a:lnTo>
              <a:lnTo>
                <a:pt x="2053423" y="1663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5728" y="1205299"/>
          <a:ext cx="91440" cy="166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3708"/>
              </a:lnTo>
              <a:lnTo>
                <a:pt x="51213" y="1473708"/>
              </a:lnTo>
              <a:lnTo>
                <a:pt x="51213" y="1663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24281" y="1205299"/>
          <a:ext cx="2147167" cy="1662902"/>
        </a:xfrm>
        <a:custGeom>
          <a:avLst/>
          <a:gdLst/>
          <a:ahLst/>
          <a:cxnLst/>
          <a:rect l="0" t="0" r="0" b="0"/>
          <a:pathLst>
            <a:path>
              <a:moveTo>
                <a:pt x="2147167" y="0"/>
              </a:moveTo>
              <a:lnTo>
                <a:pt x="2147167" y="1473175"/>
              </a:lnTo>
              <a:lnTo>
                <a:pt x="0" y="1473175"/>
              </a:lnTo>
              <a:lnTo>
                <a:pt x="0" y="166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651" y="10941"/>
          <a:ext cx="2253594" cy="11943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2044651" y="10941"/>
        <a:ext cx="2253594" cy="1194358"/>
      </dsp:txXfrm>
    </dsp:sp>
    <dsp:sp modelId="{F21E685F-6405-4BF2-871E-BED3C36234CE}">
      <dsp:nvSpPr>
        <dsp:cNvPr id="0" name=""/>
        <dsp:cNvSpPr/>
      </dsp:nvSpPr>
      <dsp:spPr>
        <a:xfrm>
          <a:off x="100744" y="2868202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br>
            <a:rPr lang="es-MX" altLang="es-MX" sz="1200" kern="1200" dirty="0"/>
          </a:br>
          <a:r>
            <a:rPr lang="es-MX" altLang="es-MX" sz="1200" kern="1200" dirty="0"/>
            <a:t>Seguridad Vecinal</a:t>
          </a:r>
        </a:p>
      </dsp:txBody>
      <dsp:txXfrm>
        <a:off x="100744" y="2868202"/>
        <a:ext cx="1847073" cy="1037228"/>
      </dsp:txXfrm>
    </dsp:sp>
    <dsp:sp modelId="{7C576A7F-97E5-41B2-A453-F3F548F4D3EA}">
      <dsp:nvSpPr>
        <dsp:cNvPr id="0" name=""/>
        <dsp:cNvSpPr/>
      </dsp:nvSpPr>
      <dsp:spPr>
        <a:xfrm>
          <a:off x="2253404" y="2868735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53404" y="2868735"/>
        <a:ext cx="1847073" cy="1037228"/>
      </dsp:txXfrm>
    </dsp:sp>
    <dsp:sp modelId="{8D82B08E-BDF6-4FA8-BD59-87DE0C0F4070}">
      <dsp:nvSpPr>
        <dsp:cNvPr id="0" name=""/>
        <dsp:cNvSpPr/>
      </dsp:nvSpPr>
      <dsp:spPr>
        <a:xfrm>
          <a:off x="4301335" y="2869024"/>
          <a:ext cx="1847073" cy="1037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Policía Digno</a:t>
          </a:r>
          <a:endParaRPr lang="es-MX" altLang="es-MX" sz="1200" kern="1200" dirty="0"/>
        </a:p>
      </dsp:txBody>
      <dsp:txXfrm>
        <a:off x="4301335" y="2869024"/>
        <a:ext cx="1847073" cy="1037228"/>
      </dsp:txXfrm>
    </dsp:sp>
    <dsp:sp modelId="{17741458-C968-41EF-B922-14AB4D8DA4F4}">
      <dsp:nvSpPr>
        <dsp:cNvPr id="0" name=""/>
        <dsp:cNvSpPr/>
      </dsp:nvSpPr>
      <dsp:spPr>
        <a:xfrm>
          <a:off x="1367795" y="1603116"/>
          <a:ext cx="1440822" cy="775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367795" y="1603116"/>
        <a:ext cx="1440822" cy="775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0B71-F3DE-456D-BA79-C8B3564E9032}">
      <dsp:nvSpPr>
        <dsp:cNvPr id="0" name=""/>
        <dsp:cNvSpPr/>
      </dsp:nvSpPr>
      <dsp:spPr>
        <a:xfrm>
          <a:off x="2167906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810"/>
              </a:lnTo>
              <a:lnTo>
                <a:pt x="1202431" y="403810"/>
              </a:lnTo>
              <a:lnTo>
                <a:pt x="1202431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60E4-5D08-43FA-82F6-BA3D3F71B85F}">
      <dsp:nvSpPr>
        <dsp:cNvPr id="0" name=""/>
        <dsp:cNvSpPr/>
      </dsp:nvSpPr>
      <dsp:spPr>
        <a:xfrm>
          <a:off x="965475" y="2742970"/>
          <a:ext cx="1202431" cy="640277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403810"/>
              </a:lnTo>
              <a:lnTo>
                <a:pt x="0" y="403810"/>
              </a:lnTo>
              <a:lnTo>
                <a:pt x="0" y="6402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292A-9F75-41F8-B8C6-14D161DF0422}">
      <dsp:nvSpPr>
        <dsp:cNvPr id="0" name=""/>
        <dsp:cNvSpPr/>
      </dsp:nvSpPr>
      <dsp:spPr>
        <a:xfrm>
          <a:off x="2122186" y="1293374"/>
          <a:ext cx="91440" cy="4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95BD-AFA0-4F25-9C3F-AD2EA2807A1E}">
      <dsp:nvSpPr>
        <dsp:cNvPr id="0" name=""/>
        <dsp:cNvSpPr/>
      </dsp:nvSpPr>
      <dsp:spPr>
        <a:xfrm>
          <a:off x="1041876" y="167344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de Seguridad </a:t>
          </a: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167344"/>
        <a:ext cx="2252061" cy="1126030"/>
      </dsp:txXfrm>
    </dsp:sp>
    <dsp:sp modelId="{900E50D1-0956-43DE-AEB8-346018A7B451}">
      <dsp:nvSpPr>
        <dsp:cNvPr id="0" name=""/>
        <dsp:cNvSpPr/>
      </dsp:nvSpPr>
      <dsp:spPr>
        <a:xfrm>
          <a:off x="1212920" y="1766307"/>
          <a:ext cx="1909973" cy="976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212920" y="1766307"/>
        <a:ext cx="1909973" cy="976662"/>
      </dsp:txXfrm>
    </dsp:sp>
    <dsp:sp modelId="{A7C033D5-2C1D-406C-BA7F-E97ACCA13D49}">
      <dsp:nvSpPr>
        <dsp:cNvPr id="0" name=""/>
        <dsp:cNvSpPr/>
      </dsp:nvSpPr>
      <dsp:spPr>
        <a:xfrm>
          <a:off x="860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338324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338324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3383247"/>
        <a:ext cx="1929228" cy="96461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4158903" y="1094147"/>
          <a:ext cx="3130753" cy="46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40"/>
              </a:lnTo>
              <a:lnTo>
                <a:pt x="3130753" y="274840"/>
              </a:lnTo>
              <a:lnTo>
                <a:pt x="3130753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54A59-C49D-41EB-A9B5-1E41FFC1D3CB}">
      <dsp:nvSpPr>
        <dsp:cNvPr id="0" name=""/>
        <dsp:cNvSpPr/>
      </dsp:nvSpPr>
      <dsp:spPr>
        <a:xfrm>
          <a:off x="4158903" y="1094147"/>
          <a:ext cx="1037642" cy="46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840"/>
              </a:lnTo>
              <a:lnTo>
                <a:pt x="1037642" y="274840"/>
              </a:lnTo>
              <a:lnTo>
                <a:pt x="1037642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2990060" y="2473623"/>
          <a:ext cx="91440" cy="306713"/>
        </a:xfrm>
        <a:custGeom>
          <a:avLst/>
          <a:gdLst/>
          <a:ahLst/>
          <a:cxnLst/>
          <a:rect l="0" t="0" r="0" b="0"/>
          <a:pathLst>
            <a:path>
              <a:moveTo>
                <a:pt x="48279" y="0"/>
              </a:moveTo>
              <a:lnTo>
                <a:pt x="48279" y="113360"/>
              </a:lnTo>
              <a:lnTo>
                <a:pt x="45720" y="113360"/>
              </a:lnTo>
              <a:lnTo>
                <a:pt x="45720" y="3067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038340" y="1094147"/>
          <a:ext cx="1120563" cy="468193"/>
        </a:xfrm>
        <a:custGeom>
          <a:avLst/>
          <a:gdLst/>
          <a:ahLst/>
          <a:cxnLst/>
          <a:rect l="0" t="0" r="0" b="0"/>
          <a:pathLst>
            <a:path>
              <a:moveTo>
                <a:pt x="1120563" y="0"/>
              </a:moveTo>
              <a:lnTo>
                <a:pt x="1120563" y="274840"/>
              </a:lnTo>
              <a:lnTo>
                <a:pt x="0" y="274840"/>
              </a:lnTo>
              <a:lnTo>
                <a:pt x="0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009680" y="1094147"/>
          <a:ext cx="3149223" cy="468193"/>
        </a:xfrm>
        <a:custGeom>
          <a:avLst/>
          <a:gdLst/>
          <a:ahLst/>
          <a:cxnLst/>
          <a:rect l="0" t="0" r="0" b="0"/>
          <a:pathLst>
            <a:path>
              <a:moveTo>
                <a:pt x="3149223" y="0"/>
              </a:moveTo>
              <a:lnTo>
                <a:pt x="3149223" y="274840"/>
              </a:lnTo>
              <a:lnTo>
                <a:pt x="0" y="274840"/>
              </a:lnTo>
              <a:lnTo>
                <a:pt x="0" y="468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64755" y="0"/>
          <a:ext cx="2188295" cy="1094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3064755" y="0"/>
        <a:ext cx="2188295" cy="1094147"/>
      </dsp:txXfrm>
    </dsp:sp>
    <dsp:sp modelId="{19FBE8A8-D4BA-45D1-97CD-FF1210CD856F}">
      <dsp:nvSpPr>
        <dsp:cNvPr id="0" name=""/>
        <dsp:cNvSpPr/>
      </dsp:nvSpPr>
      <dsp:spPr>
        <a:xfrm>
          <a:off x="156478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156478" y="1562341"/>
        <a:ext cx="1706404" cy="911281"/>
      </dsp:txXfrm>
    </dsp:sp>
    <dsp:sp modelId="{2C51D51A-40BE-45BE-93C8-8B1FC0600A4C}">
      <dsp:nvSpPr>
        <dsp:cNvPr id="0" name=""/>
        <dsp:cNvSpPr/>
      </dsp:nvSpPr>
      <dsp:spPr>
        <a:xfrm>
          <a:off x="2185137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185137" y="1562341"/>
        <a:ext cx="1706404" cy="911281"/>
      </dsp:txXfrm>
    </dsp:sp>
    <dsp:sp modelId="{6F8E8689-D830-4092-89BB-9B0EB4D8171A}">
      <dsp:nvSpPr>
        <dsp:cNvPr id="0" name=""/>
        <dsp:cNvSpPr/>
      </dsp:nvSpPr>
      <dsp:spPr>
        <a:xfrm>
          <a:off x="2182578" y="2780336"/>
          <a:ext cx="1706404" cy="1067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Secretaria(o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2182578" y="2780336"/>
        <a:ext cx="1706404" cy="1067373"/>
      </dsp:txXfrm>
    </dsp:sp>
    <dsp:sp modelId="{B8D7337C-95FC-4075-B7B5-F790D89EAB4D}">
      <dsp:nvSpPr>
        <dsp:cNvPr id="0" name=""/>
        <dsp:cNvSpPr/>
      </dsp:nvSpPr>
      <dsp:spPr>
        <a:xfrm>
          <a:off x="4343344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Norte</a:t>
          </a:r>
          <a:endParaRPr lang="es-ES" sz="1200" kern="1200" dirty="0">
            <a:latin typeface="+mn-lt"/>
          </a:endParaRPr>
        </a:p>
      </dsp:txBody>
      <dsp:txXfrm>
        <a:off x="4343344" y="1562341"/>
        <a:ext cx="1706404" cy="911281"/>
      </dsp:txXfrm>
    </dsp:sp>
    <dsp:sp modelId="{D0C6542B-594F-4A9C-8E85-89707140665A}">
      <dsp:nvSpPr>
        <dsp:cNvPr id="0" name=""/>
        <dsp:cNvSpPr/>
      </dsp:nvSpPr>
      <dsp:spPr>
        <a:xfrm>
          <a:off x="6436454" y="1562341"/>
          <a:ext cx="1706404" cy="911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Urbana </a:t>
          </a:r>
          <a:r>
            <a:rPr lang="es-ES" sz="1200" kern="1200" dirty="0" smtClean="0">
              <a:latin typeface="+mn-lt"/>
            </a:rPr>
            <a:t>Sur</a:t>
          </a:r>
          <a:endParaRPr lang="es-ES" sz="1200" kern="1200" dirty="0">
            <a:latin typeface="+mn-lt"/>
          </a:endParaRPr>
        </a:p>
      </dsp:txBody>
      <dsp:txXfrm>
        <a:off x="6436454" y="1562341"/>
        <a:ext cx="1706404" cy="91128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777366" y="1110928"/>
          <a:ext cx="2952851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2952851" y="640305"/>
              </a:lnTo>
              <a:lnTo>
                <a:pt x="2952851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777366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305"/>
              </a:lnTo>
              <a:lnTo>
                <a:pt x="984283" y="640305"/>
              </a:lnTo>
              <a:lnTo>
                <a:pt x="984283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793082" y="1110928"/>
          <a:ext cx="984283" cy="804677"/>
        </a:xfrm>
        <a:custGeom>
          <a:avLst/>
          <a:gdLst/>
          <a:ahLst/>
          <a:cxnLst/>
          <a:rect l="0" t="0" r="0" b="0"/>
          <a:pathLst>
            <a:path>
              <a:moveTo>
                <a:pt x="984283" y="0"/>
              </a:moveTo>
              <a:lnTo>
                <a:pt x="984283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26267" y="1110928"/>
          <a:ext cx="2951098" cy="804677"/>
        </a:xfrm>
        <a:custGeom>
          <a:avLst/>
          <a:gdLst/>
          <a:ahLst/>
          <a:cxnLst/>
          <a:rect l="0" t="0" r="0" b="0"/>
          <a:pathLst>
            <a:path>
              <a:moveTo>
                <a:pt x="2951098" y="0"/>
              </a:moveTo>
              <a:lnTo>
                <a:pt x="2951098" y="640305"/>
              </a:lnTo>
              <a:lnTo>
                <a:pt x="0" y="640305"/>
              </a:lnTo>
              <a:lnTo>
                <a:pt x="0" y="804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59018" y="0"/>
          <a:ext cx="2036696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59018" y="0"/>
        <a:ext cx="2036696" cy="1110928"/>
      </dsp:txXfrm>
    </dsp:sp>
    <dsp:sp modelId="{3532192F-1A19-43A1-8FD9-6F817771F58C}">
      <dsp:nvSpPr>
        <dsp:cNvPr id="0" name=""/>
        <dsp:cNvSpPr/>
      </dsp:nvSpPr>
      <dsp:spPr>
        <a:xfrm>
          <a:off x="635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6356" y="1915606"/>
        <a:ext cx="1639823" cy="1110928"/>
      </dsp:txXfrm>
    </dsp:sp>
    <dsp:sp modelId="{AC545DF1-F87B-4D79-BFE4-302F8FC996EB}">
      <dsp:nvSpPr>
        <dsp:cNvPr id="0" name=""/>
        <dsp:cNvSpPr/>
      </dsp:nvSpPr>
      <dsp:spPr>
        <a:xfrm>
          <a:off x="1973170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1973170" y="1915606"/>
        <a:ext cx="1639823" cy="1110928"/>
      </dsp:txXfrm>
    </dsp:sp>
    <dsp:sp modelId="{3E40463C-5714-4226-8D1A-0B9D85FAE369}">
      <dsp:nvSpPr>
        <dsp:cNvPr id="0" name=""/>
        <dsp:cNvSpPr/>
      </dsp:nvSpPr>
      <dsp:spPr>
        <a:xfrm>
          <a:off x="3941738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941738" y="1915606"/>
        <a:ext cx="1639823" cy="1110928"/>
      </dsp:txXfrm>
    </dsp:sp>
    <dsp:sp modelId="{73B09CD3-8FD7-4976-803E-174822E0AA5E}">
      <dsp:nvSpPr>
        <dsp:cNvPr id="0" name=""/>
        <dsp:cNvSpPr/>
      </dsp:nvSpPr>
      <dsp:spPr>
        <a:xfrm>
          <a:off x="5910306" y="1915606"/>
          <a:ext cx="1639823" cy="1110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5910306" y="1915606"/>
        <a:ext cx="1639823" cy="111092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377119" y="2817655"/>
          <a:ext cx="91440" cy="539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32"/>
              </a:lnTo>
              <a:lnTo>
                <a:pt x="1231422" y="295132"/>
              </a:lnTo>
              <a:lnTo>
                <a:pt x="1231422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59994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1231422" y="0"/>
              </a:moveTo>
              <a:lnTo>
                <a:pt x="1231422" y="295132"/>
              </a:lnTo>
              <a:lnTo>
                <a:pt x="0" y="295132"/>
              </a:lnTo>
              <a:lnTo>
                <a:pt x="0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07383" y="0"/>
          <a:ext cx="2568066" cy="1284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07383" y="0"/>
        <a:ext cx="2568066" cy="1284033"/>
      </dsp:txXfrm>
    </dsp:sp>
    <dsp:sp modelId="{AC545DF1-F87B-4D79-BFE4-302F8FC996EB}">
      <dsp:nvSpPr>
        <dsp:cNvPr id="0" name=""/>
        <dsp:cNvSpPr/>
      </dsp:nvSpPr>
      <dsp:spPr>
        <a:xfrm>
          <a:off x="0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848813"/>
        <a:ext cx="1919989" cy="968841"/>
      </dsp:txXfrm>
    </dsp:sp>
    <dsp:sp modelId="{904671E4-08E7-44D7-9255-D391EC77C4BA}">
      <dsp:nvSpPr>
        <dsp:cNvPr id="0" name=""/>
        <dsp:cNvSpPr/>
      </dsp:nvSpPr>
      <dsp:spPr>
        <a:xfrm>
          <a:off x="2462844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62844" y="1848813"/>
        <a:ext cx="1919989" cy="968841"/>
      </dsp:txXfrm>
    </dsp:sp>
    <dsp:sp modelId="{9B33882E-CBBB-4CE6-BD14-F7467B0ABD94}">
      <dsp:nvSpPr>
        <dsp:cNvPr id="0" name=""/>
        <dsp:cNvSpPr/>
      </dsp:nvSpPr>
      <dsp:spPr>
        <a:xfrm>
          <a:off x="2462844" y="3356897"/>
          <a:ext cx="1919989" cy="81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62844" y="3356897"/>
        <a:ext cx="1919989" cy="81362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77"/>
              </a:lnTo>
              <a:lnTo>
                <a:pt x="2241461" y="451877"/>
              </a:lnTo>
              <a:lnTo>
                <a:pt x="2241461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116000"/>
          <a:ext cx="91440" cy="656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116000"/>
          <a:ext cx="2241461" cy="656275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451877"/>
              </a:lnTo>
              <a:lnTo>
                <a:pt x="0" y="451877"/>
              </a:lnTo>
              <a:lnTo>
                <a:pt x="0" y="6562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97798" y="0"/>
          <a:ext cx="2520006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1897798" y="0"/>
        <a:ext cx="2520006" cy="1116000"/>
      </dsp:txXfrm>
    </dsp:sp>
    <dsp:sp modelId="{40656D80-BCDF-410F-AECF-315286752220}">
      <dsp:nvSpPr>
        <dsp:cNvPr id="0" name=""/>
        <dsp:cNvSpPr/>
      </dsp:nvSpPr>
      <dsp:spPr>
        <a:xfrm>
          <a:off x="6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772275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772275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772275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772275"/>
        <a:ext cx="1832666" cy="91633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3112081" y="2908858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157"/>
              </a:lnTo>
              <a:lnTo>
                <a:pt x="53188" y="252157"/>
              </a:lnTo>
              <a:lnTo>
                <a:pt x="53188" y="504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3112081" y="1203792"/>
          <a:ext cx="91440" cy="50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957050" y="3041"/>
          <a:ext cx="2401501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957050" y="3041"/>
        <a:ext cx="2401501" cy="1200750"/>
      </dsp:txXfrm>
    </dsp:sp>
    <dsp:sp modelId="{B2FC6F1B-6492-44D1-B3F7-7C4F0968CC54}">
      <dsp:nvSpPr>
        <dsp:cNvPr id="0" name=""/>
        <dsp:cNvSpPr/>
      </dsp:nvSpPr>
      <dsp:spPr>
        <a:xfrm>
          <a:off x="2059798" y="1708107"/>
          <a:ext cx="2196005" cy="1200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2059798" y="1708107"/>
        <a:ext cx="2196005" cy="1200750"/>
      </dsp:txXfrm>
    </dsp:sp>
    <dsp:sp modelId="{6A88A4C6-C9AF-488E-8299-53E266466FE5}">
      <dsp:nvSpPr>
        <dsp:cNvPr id="0" name=""/>
        <dsp:cNvSpPr/>
      </dsp:nvSpPr>
      <dsp:spPr>
        <a:xfrm>
          <a:off x="2136070" y="3413174"/>
          <a:ext cx="2058399" cy="99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136070" y="3413174"/>
        <a:ext cx="2058399" cy="99201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864881" y="2218552"/>
          <a:ext cx="569110" cy="847670"/>
        </a:xfrm>
        <a:custGeom>
          <a:avLst/>
          <a:gdLst/>
          <a:ahLst/>
          <a:cxnLst/>
          <a:rect l="0" t="0" r="0" b="0"/>
          <a:pathLst>
            <a:path>
              <a:moveTo>
                <a:pt x="569110" y="0"/>
              </a:moveTo>
              <a:lnTo>
                <a:pt x="569110" y="847670"/>
              </a:lnTo>
              <a:lnTo>
                <a:pt x="0" y="847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77835-DA3E-4080-9A76-37B3B7BE1439}">
      <dsp:nvSpPr>
        <dsp:cNvPr id="0" name=""/>
        <dsp:cNvSpPr/>
      </dsp:nvSpPr>
      <dsp:spPr>
        <a:xfrm>
          <a:off x="2433991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71"/>
              </a:lnTo>
              <a:lnTo>
                <a:pt x="1034373" y="1603371"/>
              </a:lnTo>
              <a:lnTo>
                <a:pt x="1034373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960D8-9849-4A3A-86DB-27FF78F1BCFD}">
      <dsp:nvSpPr>
        <dsp:cNvPr id="0" name=""/>
        <dsp:cNvSpPr/>
      </dsp:nvSpPr>
      <dsp:spPr>
        <a:xfrm>
          <a:off x="1399618" y="2218552"/>
          <a:ext cx="1034373" cy="1809748"/>
        </a:xfrm>
        <a:custGeom>
          <a:avLst/>
          <a:gdLst/>
          <a:ahLst/>
          <a:cxnLst/>
          <a:rect l="0" t="0" r="0" b="0"/>
          <a:pathLst>
            <a:path>
              <a:moveTo>
                <a:pt x="1034373" y="0"/>
              </a:moveTo>
              <a:lnTo>
                <a:pt x="1034373" y="1603371"/>
              </a:lnTo>
              <a:lnTo>
                <a:pt x="0" y="1603371"/>
              </a:lnTo>
              <a:lnTo>
                <a:pt x="0" y="18097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0B8BE-3C9F-4BAC-821C-AD6D77E42396}">
      <dsp:nvSpPr>
        <dsp:cNvPr id="0" name=""/>
        <dsp:cNvSpPr/>
      </dsp:nvSpPr>
      <dsp:spPr>
        <a:xfrm>
          <a:off x="2388271" y="984239"/>
          <a:ext cx="91440" cy="412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C9BA-9224-4190-BD93-0DFFA5379025}">
      <dsp:nvSpPr>
        <dsp:cNvPr id="0" name=""/>
        <dsp:cNvSpPr/>
      </dsp:nvSpPr>
      <dsp:spPr>
        <a:xfrm>
          <a:off x="1451242" y="1490"/>
          <a:ext cx="1965498" cy="982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451242" y="1490"/>
        <a:ext cx="1965498" cy="982749"/>
      </dsp:txXfrm>
    </dsp:sp>
    <dsp:sp modelId="{8787FCCC-CEDD-4C84-94FF-7ADC8A6E4B19}">
      <dsp:nvSpPr>
        <dsp:cNvPr id="0" name=""/>
        <dsp:cNvSpPr/>
      </dsp:nvSpPr>
      <dsp:spPr>
        <a:xfrm>
          <a:off x="1554568" y="1396993"/>
          <a:ext cx="1758845" cy="821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 de </a:t>
          </a:r>
          <a:r>
            <a:rPr lang="es-MX" altLang="es-MX" sz="1200" kern="1200" dirty="0" smtClean="0">
              <a:cs typeface="Arial" charset="0"/>
            </a:rPr>
            <a:t>CAIPA</a:t>
          </a:r>
          <a:endParaRPr lang="es-MX" altLang="es-MX" sz="1200" kern="1200" dirty="0">
            <a:cs typeface="Arial" charset="0"/>
          </a:endParaRPr>
        </a:p>
      </dsp:txBody>
      <dsp:txXfrm>
        <a:off x="1554568" y="1396993"/>
        <a:ext cx="1758845" cy="821558"/>
      </dsp:txXfrm>
    </dsp:sp>
    <dsp:sp modelId="{40656D80-BCDF-410F-AECF-315286752220}">
      <dsp:nvSpPr>
        <dsp:cNvPr id="0" name=""/>
        <dsp:cNvSpPr/>
      </dsp:nvSpPr>
      <dsp:spPr>
        <a:xfrm>
          <a:off x="571622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1622" y="4028301"/>
        <a:ext cx="1655991" cy="834255"/>
      </dsp:txXfrm>
    </dsp:sp>
    <dsp:sp modelId="{CE48E30C-1861-4126-A2ED-5DB600A92320}">
      <dsp:nvSpPr>
        <dsp:cNvPr id="0" name=""/>
        <dsp:cNvSpPr/>
      </dsp:nvSpPr>
      <dsp:spPr>
        <a:xfrm>
          <a:off x="2640368" y="4028301"/>
          <a:ext cx="1655991" cy="834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640368" y="4028301"/>
        <a:ext cx="1655991" cy="834255"/>
      </dsp:txXfrm>
    </dsp:sp>
    <dsp:sp modelId="{A10B4F35-17D0-467A-9A16-5F3A029E6DF3}">
      <dsp:nvSpPr>
        <dsp:cNvPr id="0" name=""/>
        <dsp:cNvSpPr/>
      </dsp:nvSpPr>
      <dsp:spPr>
        <a:xfrm>
          <a:off x="438420" y="2685835"/>
          <a:ext cx="1426460" cy="760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438420" y="2685835"/>
        <a:ext cx="1426460" cy="76077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734988" y="964240"/>
          <a:ext cx="187531" cy="779773"/>
        </a:xfrm>
        <a:custGeom>
          <a:avLst/>
          <a:gdLst/>
          <a:ahLst/>
          <a:cxnLst/>
          <a:rect l="0" t="0" r="0" b="0"/>
          <a:pathLst>
            <a:path>
              <a:moveTo>
                <a:pt x="187531" y="0"/>
              </a:moveTo>
              <a:lnTo>
                <a:pt x="187531" y="779773"/>
              </a:lnTo>
              <a:lnTo>
                <a:pt x="0" y="779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3922519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78"/>
              </a:lnTo>
              <a:lnTo>
                <a:pt x="1977363" y="287878"/>
              </a:lnTo>
              <a:lnTo>
                <a:pt x="1977363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876799" y="3400966"/>
          <a:ext cx="91440" cy="475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1945155" y="3400966"/>
          <a:ext cx="1977363" cy="475409"/>
        </a:xfrm>
        <a:custGeom>
          <a:avLst/>
          <a:gdLst/>
          <a:ahLst/>
          <a:cxnLst/>
          <a:rect l="0" t="0" r="0" b="0"/>
          <a:pathLst>
            <a:path>
              <a:moveTo>
                <a:pt x="1977363" y="0"/>
              </a:moveTo>
              <a:lnTo>
                <a:pt x="1977363" y="287878"/>
              </a:lnTo>
              <a:lnTo>
                <a:pt x="0" y="287878"/>
              </a:lnTo>
              <a:lnTo>
                <a:pt x="0" y="4754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876799" y="964240"/>
          <a:ext cx="91440" cy="1543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3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52270" y="0"/>
          <a:ext cx="2140497" cy="964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2852270" y="0"/>
        <a:ext cx="2140497" cy="964240"/>
      </dsp:txXfrm>
    </dsp:sp>
    <dsp:sp modelId="{40656D80-BCDF-410F-AECF-315286752220}">
      <dsp:nvSpPr>
        <dsp:cNvPr id="0" name=""/>
        <dsp:cNvSpPr/>
      </dsp:nvSpPr>
      <dsp:spPr>
        <a:xfrm>
          <a:off x="3058519" y="2507961"/>
          <a:ext cx="1728000" cy="89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endParaRPr lang="es-MX" altLang="es-MX" sz="1200" kern="1200" dirty="0">
            <a:latin typeface="+mn-lt"/>
          </a:endParaRPr>
        </a:p>
      </dsp:txBody>
      <dsp:txXfrm>
        <a:off x="3058519" y="2507961"/>
        <a:ext cx="1728000" cy="893005"/>
      </dsp:txXfrm>
    </dsp:sp>
    <dsp:sp modelId="{F72A0765-5537-4A0D-ABDB-16E839936D13}">
      <dsp:nvSpPr>
        <dsp:cNvPr id="0" name=""/>
        <dsp:cNvSpPr/>
      </dsp:nvSpPr>
      <dsp:spPr>
        <a:xfrm>
          <a:off x="1144005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44005" y="3876376"/>
        <a:ext cx="1602301" cy="885754"/>
      </dsp:txXfrm>
    </dsp:sp>
    <dsp:sp modelId="{CD0BE0DF-2D67-44CA-8B0A-7CEECA0EB795}">
      <dsp:nvSpPr>
        <dsp:cNvPr id="0" name=""/>
        <dsp:cNvSpPr/>
      </dsp:nvSpPr>
      <dsp:spPr>
        <a:xfrm>
          <a:off x="3121368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Psicólogo(a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121368" y="3876376"/>
        <a:ext cx="1602301" cy="885754"/>
      </dsp:txXfrm>
    </dsp:sp>
    <dsp:sp modelId="{EBA18BFE-CD58-405C-B8D7-E62D93F6E8C7}">
      <dsp:nvSpPr>
        <dsp:cNvPr id="0" name=""/>
        <dsp:cNvSpPr/>
      </dsp:nvSpPr>
      <dsp:spPr>
        <a:xfrm>
          <a:off x="5098732" y="3876376"/>
          <a:ext cx="1602301" cy="885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5098732" y="3876376"/>
        <a:ext cx="1602301" cy="885754"/>
      </dsp:txXfrm>
    </dsp:sp>
    <dsp:sp modelId="{F76E485C-9DB7-479B-8508-81C2A9F36898}">
      <dsp:nvSpPr>
        <dsp:cNvPr id="0" name=""/>
        <dsp:cNvSpPr/>
      </dsp:nvSpPr>
      <dsp:spPr>
        <a:xfrm>
          <a:off x="2386871" y="1353765"/>
          <a:ext cx="1348116" cy="7804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6871" y="1353765"/>
        <a:ext cx="1348116" cy="78049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555CE-14CA-4B86-B9B5-3CB4705EF0C9}">
      <dsp:nvSpPr>
        <dsp:cNvPr id="0" name=""/>
        <dsp:cNvSpPr/>
      </dsp:nvSpPr>
      <dsp:spPr>
        <a:xfrm>
          <a:off x="2788035" y="910989"/>
          <a:ext cx="185519" cy="2943516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2943516"/>
              </a:lnTo>
              <a:lnTo>
                <a:pt x="0" y="2943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B237F-6E91-4BA2-A033-16942288A66F}">
      <dsp:nvSpPr>
        <dsp:cNvPr id="0" name=""/>
        <dsp:cNvSpPr/>
      </dsp:nvSpPr>
      <dsp:spPr>
        <a:xfrm>
          <a:off x="2973554" y="910989"/>
          <a:ext cx="144922" cy="1766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6861"/>
              </a:lnTo>
              <a:lnTo>
                <a:pt x="144922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88035" y="910989"/>
          <a:ext cx="185519" cy="1766861"/>
        </a:xfrm>
        <a:custGeom>
          <a:avLst/>
          <a:gdLst/>
          <a:ahLst/>
          <a:cxnLst/>
          <a:rect l="0" t="0" r="0" b="0"/>
          <a:pathLst>
            <a:path>
              <a:moveTo>
                <a:pt x="185519" y="0"/>
              </a:moveTo>
              <a:lnTo>
                <a:pt x="185519" y="1766861"/>
              </a:lnTo>
              <a:lnTo>
                <a:pt x="0" y="1766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910989"/>
          <a:ext cx="137085" cy="72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710"/>
              </a:lnTo>
              <a:lnTo>
                <a:pt x="137085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80199" y="910989"/>
          <a:ext cx="193355" cy="727710"/>
        </a:xfrm>
        <a:custGeom>
          <a:avLst/>
          <a:gdLst/>
          <a:ahLst/>
          <a:cxnLst/>
          <a:rect l="0" t="0" r="0" b="0"/>
          <a:pathLst>
            <a:path>
              <a:moveTo>
                <a:pt x="193355" y="0"/>
              </a:moveTo>
              <a:lnTo>
                <a:pt x="193355" y="727710"/>
              </a:lnTo>
              <a:lnTo>
                <a:pt x="0" y="7277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910989"/>
          <a:ext cx="91440" cy="375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5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0459" y="63470"/>
          <a:ext cx="1866190" cy="8475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040459" y="63470"/>
        <a:ext cx="1866190" cy="847519"/>
      </dsp:txXfrm>
    </dsp:sp>
    <dsp:sp modelId="{88858FFA-E338-4A9E-A293-65405970FF12}">
      <dsp:nvSpPr>
        <dsp:cNvPr id="0" name=""/>
        <dsp:cNvSpPr/>
      </dsp:nvSpPr>
      <dsp:spPr>
        <a:xfrm>
          <a:off x="2186789" y="4663520"/>
          <a:ext cx="1573530" cy="7867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2186789" y="4663520"/>
        <a:ext cx="1573530" cy="786765"/>
      </dsp:txXfrm>
    </dsp:sp>
    <dsp:sp modelId="{D626C255-1536-4EB0-A4A3-D107C591C8D4}">
      <dsp:nvSpPr>
        <dsp:cNvPr id="0" name=""/>
        <dsp:cNvSpPr/>
      </dsp:nvSpPr>
      <dsp:spPr>
        <a:xfrm>
          <a:off x="998774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998774" y="1270714"/>
        <a:ext cx="1781424" cy="735971"/>
      </dsp:txXfrm>
    </dsp:sp>
    <dsp:sp modelId="{E6161396-4F11-49B1-96C4-F17836677C13}">
      <dsp:nvSpPr>
        <dsp:cNvPr id="0" name=""/>
        <dsp:cNvSpPr/>
      </dsp:nvSpPr>
      <dsp:spPr>
        <a:xfrm>
          <a:off x="3110640" y="1270714"/>
          <a:ext cx="1781424" cy="73597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110640" y="1270714"/>
        <a:ext cx="1781424" cy="735971"/>
      </dsp:txXfrm>
    </dsp:sp>
    <dsp:sp modelId="{28B7969A-AD4F-4559-BE49-5614ED8DD292}">
      <dsp:nvSpPr>
        <dsp:cNvPr id="0" name=""/>
        <dsp:cNvSpPr/>
      </dsp:nvSpPr>
      <dsp:spPr>
        <a:xfrm>
          <a:off x="1006610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cs typeface="Arial" charset="0"/>
            </a:rPr>
            <a:t>Abogado(a</a:t>
          </a:r>
          <a:r>
            <a:rPr lang="es-ES" altLang="es-MX" sz="1200" kern="1200" dirty="0" smtClean="0">
              <a:cs typeface="Arial" charset="0"/>
            </a:rPr>
            <a:t>)</a:t>
          </a:r>
          <a:endParaRPr lang="es-ES" altLang="es-MX" sz="1200" kern="1200" dirty="0">
            <a:cs typeface="Arial" charset="0"/>
          </a:endParaRPr>
        </a:p>
      </dsp:txBody>
      <dsp:txXfrm>
        <a:off x="1006610" y="2381653"/>
        <a:ext cx="1781424" cy="592394"/>
      </dsp:txXfrm>
    </dsp:sp>
    <dsp:sp modelId="{C1A81F75-AC3A-4094-8C94-6A09BCF5B55C}">
      <dsp:nvSpPr>
        <dsp:cNvPr id="0" name=""/>
        <dsp:cNvSpPr/>
      </dsp:nvSpPr>
      <dsp:spPr>
        <a:xfrm>
          <a:off x="3118476" y="2381653"/>
          <a:ext cx="1781424" cy="5923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MX" altLang="es-MX" sz="1200" kern="1200" dirty="0">
            <a:cs typeface="Arial" charset="0"/>
          </a:endParaRPr>
        </a:p>
      </dsp:txBody>
      <dsp:txXfrm>
        <a:off x="3118476" y="2381653"/>
        <a:ext cx="1781424" cy="592394"/>
      </dsp:txXfrm>
    </dsp:sp>
    <dsp:sp modelId="{D243A2A2-EBBC-46CF-9BE7-3D4B8C1B67E9}">
      <dsp:nvSpPr>
        <dsp:cNvPr id="0" name=""/>
        <dsp:cNvSpPr/>
      </dsp:nvSpPr>
      <dsp:spPr>
        <a:xfrm>
          <a:off x="1006610" y="3357616"/>
          <a:ext cx="1781424" cy="9937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 Administrativo(a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1006610" y="3357616"/>
        <a:ext cx="1781424" cy="99377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2466" y="1526428"/>
          <a:ext cx="91440" cy="1213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750"/>
              </a:lnTo>
              <a:lnTo>
                <a:pt x="48273" y="288750"/>
              </a:lnTo>
              <a:lnTo>
                <a:pt x="48273" y="1213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3857" y="0"/>
          <a:ext cx="2728657" cy="15264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043857" y="0"/>
        <a:ext cx="2728657" cy="1526428"/>
      </dsp:txXfrm>
    </dsp:sp>
    <dsp:sp modelId="{40656D80-BCDF-410F-AECF-315286752220}">
      <dsp:nvSpPr>
        <dsp:cNvPr id="0" name=""/>
        <dsp:cNvSpPr/>
      </dsp:nvSpPr>
      <dsp:spPr>
        <a:xfrm>
          <a:off x="1332836" y="2739699"/>
          <a:ext cx="2155806" cy="1146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332836" y="2739699"/>
        <a:ext cx="2155806" cy="1146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65601" y="1613166"/>
          <a:ext cx="3401550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3401550" y="1013211"/>
              </a:lnTo>
              <a:lnTo>
                <a:pt x="340155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601" y="1613166"/>
          <a:ext cx="1136426" cy="117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211"/>
              </a:lnTo>
              <a:lnTo>
                <a:pt x="1136426" y="1013211"/>
              </a:lnTo>
              <a:lnTo>
                <a:pt x="1136426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36903" y="1613166"/>
          <a:ext cx="1128697" cy="1174226"/>
        </a:xfrm>
        <a:custGeom>
          <a:avLst/>
          <a:gdLst/>
          <a:ahLst/>
          <a:cxnLst/>
          <a:rect l="0" t="0" r="0" b="0"/>
          <a:pathLst>
            <a:path>
              <a:moveTo>
                <a:pt x="1128697" y="0"/>
              </a:moveTo>
              <a:lnTo>
                <a:pt x="1128697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71779" y="1613166"/>
          <a:ext cx="3393822" cy="1174226"/>
        </a:xfrm>
        <a:custGeom>
          <a:avLst/>
          <a:gdLst/>
          <a:ahLst/>
          <a:cxnLst/>
          <a:rect l="0" t="0" r="0" b="0"/>
          <a:pathLst>
            <a:path>
              <a:moveTo>
                <a:pt x="3393822" y="0"/>
              </a:moveTo>
              <a:lnTo>
                <a:pt x="3393822" y="1013211"/>
              </a:lnTo>
              <a:lnTo>
                <a:pt x="0" y="1013211"/>
              </a:lnTo>
              <a:lnTo>
                <a:pt x="0" y="1174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05249" y="298159"/>
          <a:ext cx="2720703" cy="1315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3005249" y="298159"/>
        <a:ext cx="2720703" cy="1315007"/>
      </dsp:txXfrm>
    </dsp:sp>
    <dsp:sp modelId="{5F960542-94A4-4F9E-B75D-DBD5FCFB6474}">
      <dsp:nvSpPr>
        <dsp:cNvPr id="0" name=""/>
        <dsp:cNvSpPr/>
      </dsp:nvSpPr>
      <dsp:spPr>
        <a:xfrm>
          <a:off x="232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32" y="2787392"/>
        <a:ext cx="1943094" cy="1164542"/>
      </dsp:txXfrm>
    </dsp:sp>
    <dsp:sp modelId="{BE393EA6-436B-4E8E-98D3-7FC4A3B6FD72}">
      <dsp:nvSpPr>
        <dsp:cNvPr id="0" name=""/>
        <dsp:cNvSpPr/>
      </dsp:nvSpPr>
      <dsp:spPr>
        <a:xfrm>
          <a:off x="2265356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65356" y="2787392"/>
        <a:ext cx="1943094" cy="1164542"/>
      </dsp:txXfrm>
    </dsp:sp>
    <dsp:sp modelId="{ACF15B23-6C27-4EE0-887C-952A3E569CD0}">
      <dsp:nvSpPr>
        <dsp:cNvPr id="0" name=""/>
        <dsp:cNvSpPr/>
      </dsp:nvSpPr>
      <dsp:spPr>
        <a:xfrm>
          <a:off x="4530480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530480" y="2787392"/>
        <a:ext cx="1943094" cy="1164542"/>
      </dsp:txXfrm>
    </dsp:sp>
    <dsp:sp modelId="{BABEB0FF-8874-424F-91E2-2AD3F35E73FA}">
      <dsp:nvSpPr>
        <dsp:cNvPr id="0" name=""/>
        <dsp:cNvSpPr/>
      </dsp:nvSpPr>
      <dsp:spPr>
        <a:xfrm>
          <a:off x="6795605" y="2787392"/>
          <a:ext cx="1943094" cy="1164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95605" y="2787392"/>
        <a:ext cx="1943094" cy="11645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2070559" y="1762353"/>
          <a:ext cx="433038" cy="724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080"/>
              </a:lnTo>
              <a:lnTo>
                <a:pt x="433038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1DE8-F79F-440B-8116-1288EA05FAFF}">
      <dsp:nvSpPr>
        <dsp:cNvPr id="0" name=""/>
        <dsp:cNvSpPr/>
      </dsp:nvSpPr>
      <dsp:spPr>
        <a:xfrm>
          <a:off x="1637341" y="1762353"/>
          <a:ext cx="433217" cy="724080"/>
        </a:xfrm>
        <a:custGeom>
          <a:avLst/>
          <a:gdLst/>
          <a:ahLst/>
          <a:cxnLst/>
          <a:rect l="0" t="0" r="0" b="0"/>
          <a:pathLst>
            <a:path>
              <a:moveTo>
                <a:pt x="433217" y="0"/>
              </a:moveTo>
              <a:lnTo>
                <a:pt x="433217" y="724080"/>
              </a:lnTo>
              <a:lnTo>
                <a:pt x="0" y="7240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4839" y="1762353"/>
          <a:ext cx="91440" cy="1474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422"/>
              </a:lnTo>
              <a:lnTo>
                <a:pt x="47267" y="1224422"/>
              </a:lnTo>
              <a:lnTo>
                <a:pt x="47267" y="1474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16445" y="757753"/>
          <a:ext cx="1908227" cy="1004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16445" y="757753"/>
        <a:ext cx="1908227" cy="1004600"/>
      </dsp:txXfrm>
    </dsp:sp>
    <dsp:sp modelId="{0E4A1FB2-B936-4A45-9B17-4DC72B6EC80F}">
      <dsp:nvSpPr>
        <dsp:cNvPr id="0" name=""/>
        <dsp:cNvSpPr/>
      </dsp:nvSpPr>
      <dsp:spPr>
        <a:xfrm>
          <a:off x="1291410" y="3236709"/>
          <a:ext cx="1561391" cy="7960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291410" y="3236709"/>
        <a:ext cx="1561391" cy="796013"/>
      </dsp:txXfrm>
    </dsp:sp>
    <dsp:sp modelId="{6B0516F0-E784-462F-BB9C-597A3A7AF9A9}">
      <dsp:nvSpPr>
        <dsp:cNvPr id="0" name=""/>
        <dsp:cNvSpPr/>
      </dsp:nvSpPr>
      <dsp:spPr>
        <a:xfrm>
          <a:off x="399363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  <a:endParaRPr lang="es-ES" sz="1200" kern="1200" dirty="0"/>
        </a:p>
      </dsp:txBody>
      <dsp:txXfrm>
        <a:off x="399363" y="2168096"/>
        <a:ext cx="1237978" cy="636674"/>
      </dsp:txXfrm>
    </dsp:sp>
    <dsp:sp modelId="{5A85CEA1-E22E-435A-8F8C-CD2C74267CE1}">
      <dsp:nvSpPr>
        <dsp:cNvPr id="0" name=""/>
        <dsp:cNvSpPr/>
      </dsp:nvSpPr>
      <dsp:spPr>
        <a:xfrm>
          <a:off x="2503598" y="2168096"/>
          <a:ext cx="1237978" cy="636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03598" y="2168096"/>
        <a:ext cx="1237978" cy="63667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</a:t>
          </a:r>
          <a:r>
            <a:rPr lang="es-MX" altLang="es-MX" sz="1200" kern="1200" dirty="0" smtClean="0"/>
            <a:t>Monitoreo</a:t>
          </a: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7587" y="1125677"/>
          <a:ext cx="216076" cy="819813"/>
        </a:xfrm>
        <a:custGeom>
          <a:avLst/>
          <a:gdLst/>
          <a:ahLst/>
          <a:cxnLst/>
          <a:rect l="0" t="0" r="0" b="0"/>
          <a:pathLst>
            <a:path>
              <a:moveTo>
                <a:pt x="216076" y="0"/>
              </a:moveTo>
              <a:lnTo>
                <a:pt x="216076" y="819813"/>
              </a:lnTo>
              <a:lnTo>
                <a:pt x="0" y="819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664" y="1125677"/>
          <a:ext cx="2257949" cy="175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209"/>
              </a:lnTo>
              <a:lnTo>
                <a:pt x="2257949" y="1558209"/>
              </a:lnTo>
              <a:lnTo>
                <a:pt x="2257949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25407" y="1125677"/>
          <a:ext cx="91440" cy="1758917"/>
        </a:xfrm>
        <a:custGeom>
          <a:avLst/>
          <a:gdLst/>
          <a:ahLst/>
          <a:cxnLst/>
          <a:rect l="0" t="0" r="0" b="0"/>
          <a:pathLst>
            <a:path>
              <a:moveTo>
                <a:pt x="68256" y="0"/>
              </a:moveTo>
              <a:lnTo>
                <a:pt x="68256" y="1558209"/>
              </a:lnTo>
              <a:lnTo>
                <a:pt x="45720" y="1558209"/>
              </a:lnTo>
              <a:lnTo>
                <a:pt x="4572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342825" y="1125677"/>
          <a:ext cx="2250838" cy="1758917"/>
        </a:xfrm>
        <a:custGeom>
          <a:avLst/>
          <a:gdLst/>
          <a:ahLst/>
          <a:cxnLst/>
          <a:rect l="0" t="0" r="0" b="0"/>
          <a:pathLst>
            <a:path>
              <a:moveTo>
                <a:pt x="2250838" y="0"/>
              </a:moveTo>
              <a:lnTo>
                <a:pt x="2250838" y="1558209"/>
              </a:lnTo>
              <a:lnTo>
                <a:pt x="0" y="1558209"/>
              </a:lnTo>
              <a:lnTo>
                <a:pt x="0" y="175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53879" y="0"/>
          <a:ext cx="2479569" cy="1125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53879" y="0"/>
        <a:ext cx="2479569" cy="1125677"/>
      </dsp:txXfrm>
    </dsp:sp>
    <dsp:sp modelId="{F6BBEC83-E208-4CDC-AF15-4EEBE065CBE1}">
      <dsp:nvSpPr>
        <dsp:cNvPr id="0" name=""/>
        <dsp:cNvSpPr/>
      </dsp:nvSpPr>
      <dsp:spPr>
        <a:xfrm>
          <a:off x="412982" y="2884595"/>
          <a:ext cx="1859686" cy="9423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12982" y="2884595"/>
        <a:ext cx="1859686" cy="942335"/>
      </dsp:txXfrm>
    </dsp:sp>
    <dsp:sp modelId="{62F575BD-4ABE-4050-8344-31020A431BE9}">
      <dsp:nvSpPr>
        <dsp:cNvPr id="0" name=""/>
        <dsp:cNvSpPr/>
      </dsp:nvSpPr>
      <dsp:spPr>
        <a:xfrm>
          <a:off x="2641284" y="2884595"/>
          <a:ext cx="1859686" cy="9256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284" y="2884595"/>
        <a:ext cx="1859686" cy="925676"/>
      </dsp:txXfrm>
    </dsp:sp>
    <dsp:sp modelId="{72EF0FA2-707D-4E02-AE13-A46BA56EA465}">
      <dsp:nvSpPr>
        <dsp:cNvPr id="0" name=""/>
        <dsp:cNvSpPr/>
      </dsp:nvSpPr>
      <dsp:spPr>
        <a:xfrm>
          <a:off x="4921770" y="2884595"/>
          <a:ext cx="1859686" cy="9042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21770" y="2884595"/>
        <a:ext cx="1859686" cy="904200"/>
      </dsp:txXfrm>
    </dsp:sp>
    <dsp:sp modelId="{358F4EC1-E925-4C5D-BB5A-4E26E095115D}">
      <dsp:nvSpPr>
        <dsp:cNvPr id="0" name=""/>
        <dsp:cNvSpPr/>
      </dsp:nvSpPr>
      <dsp:spPr>
        <a:xfrm>
          <a:off x="1865584" y="1549488"/>
          <a:ext cx="1512002" cy="79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65584" y="1549488"/>
        <a:ext cx="1512002" cy="792004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664702" cy="1034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219"/>
              </a:lnTo>
              <a:lnTo>
                <a:pt x="664702" y="1034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70876" y="1129813"/>
          <a:ext cx="424583" cy="1040139"/>
        </a:xfrm>
        <a:custGeom>
          <a:avLst/>
          <a:gdLst/>
          <a:ahLst/>
          <a:cxnLst/>
          <a:rect l="0" t="0" r="0" b="0"/>
          <a:pathLst>
            <a:path>
              <a:moveTo>
                <a:pt x="424583" y="0"/>
              </a:moveTo>
              <a:lnTo>
                <a:pt x="424583" y="1040139"/>
              </a:lnTo>
              <a:lnTo>
                <a:pt x="0" y="1040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367073" y="1844272"/>
              </a:lnTo>
              <a:lnTo>
                <a:pt x="1367073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28386" y="1129813"/>
          <a:ext cx="1367073" cy="2081533"/>
        </a:xfrm>
        <a:custGeom>
          <a:avLst/>
          <a:gdLst/>
          <a:ahLst/>
          <a:cxnLst/>
          <a:rect l="0" t="0" r="0" b="0"/>
          <a:pathLst>
            <a:path>
              <a:moveTo>
                <a:pt x="1367073" y="0"/>
              </a:moveTo>
              <a:lnTo>
                <a:pt x="1367073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598574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598574" y="3211347"/>
        <a:ext cx="225962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225962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2259625" cy="1023520"/>
      </dsp:txXfrm>
    </dsp:sp>
    <dsp:sp modelId="{D626C255-1536-4EB0-A4A3-D107C591C8D4}">
      <dsp:nvSpPr>
        <dsp:cNvPr id="0" name=""/>
        <dsp:cNvSpPr/>
      </dsp:nvSpPr>
      <dsp:spPr>
        <a:xfrm>
          <a:off x="965017" y="170292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65017" y="1702922"/>
        <a:ext cx="1705859" cy="934061"/>
      </dsp:txXfrm>
    </dsp:sp>
    <dsp:sp modelId="{FE339C92-05BA-4C5D-A3D0-D02FA3DC3592}">
      <dsp:nvSpPr>
        <dsp:cNvPr id="0" name=""/>
        <dsp:cNvSpPr/>
      </dsp:nvSpPr>
      <dsp:spPr>
        <a:xfrm>
          <a:off x="3760163" y="1697002"/>
          <a:ext cx="1705859" cy="9340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760163" y="1697002"/>
        <a:ext cx="1705859" cy="93406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623960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623960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623960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644283"/>
          <a:ext cx="2283985" cy="9796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644283"/>
        <a:ext cx="2283985" cy="979677"/>
      </dsp:txXfrm>
    </dsp:sp>
    <dsp:sp modelId="{625BDB02-3C9D-4182-86B0-E57BA4667B7D}">
      <dsp:nvSpPr>
        <dsp:cNvPr id="0" name=""/>
        <dsp:cNvSpPr/>
      </dsp:nvSpPr>
      <dsp:spPr>
        <a:xfrm>
          <a:off x="11418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347965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47965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479658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122660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122660"/>
        <a:ext cx="1413910" cy="72507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422605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508"/>
              </a:lnTo>
              <a:lnTo>
                <a:pt x="1170788" y="210508"/>
              </a:lnTo>
              <a:lnTo>
                <a:pt x="1170788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51817" y="2686145"/>
          <a:ext cx="1170788" cy="421017"/>
        </a:xfrm>
        <a:custGeom>
          <a:avLst/>
          <a:gdLst/>
          <a:ahLst/>
          <a:cxnLst/>
          <a:rect l="0" t="0" r="0" b="0"/>
          <a:pathLst>
            <a:path>
              <a:moveTo>
                <a:pt x="1170788" y="0"/>
              </a:moveTo>
              <a:lnTo>
                <a:pt x="1170788" y="210508"/>
              </a:lnTo>
              <a:lnTo>
                <a:pt x="0" y="210508"/>
              </a:lnTo>
              <a:lnTo>
                <a:pt x="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51717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36"/>
              </a:lnTo>
              <a:lnTo>
                <a:pt x="1770888" y="211136"/>
              </a:lnTo>
              <a:lnTo>
                <a:pt x="1770888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35109" y="2686145"/>
          <a:ext cx="91440" cy="421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10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80829" y="1156323"/>
          <a:ext cx="1770888" cy="421644"/>
        </a:xfrm>
        <a:custGeom>
          <a:avLst/>
          <a:gdLst/>
          <a:ahLst/>
          <a:cxnLst/>
          <a:rect l="0" t="0" r="0" b="0"/>
          <a:pathLst>
            <a:path>
              <a:moveTo>
                <a:pt x="1770888" y="0"/>
              </a:moveTo>
              <a:lnTo>
                <a:pt x="1770888" y="211136"/>
              </a:lnTo>
              <a:lnTo>
                <a:pt x="0" y="211136"/>
              </a:lnTo>
              <a:lnTo>
                <a:pt x="0" y="421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775" y="0"/>
          <a:ext cx="3279883" cy="115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Tecnología</a:t>
          </a:r>
          <a:endParaRPr lang="es-ES" sz="1200" kern="1200" dirty="0">
            <a:latin typeface="+mn-lt"/>
          </a:endParaRPr>
        </a:p>
      </dsp:txBody>
      <dsp:txXfrm>
        <a:off x="2011775" y="0"/>
        <a:ext cx="3279883" cy="1156323"/>
      </dsp:txXfrm>
    </dsp:sp>
    <dsp:sp modelId="{19FBE8A8-D4BA-45D1-97CD-FF1210CD856F}">
      <dsp:nvSpPr>
        <dsp:cNvPr id="0" name=""/>
        <dsp:cNvSpPr/>
      </dsp:nvSpPr>
      <dsp:spPr>
        <a:xfrm>
          <a:off x="772651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772651" y="1577968"/>
        <a:ext cx="2216354" cy="1108177"/>
      </dsp:txXfrm>
    </dsp:sp>
    <dsp:sp modelId="{15C31BB4-BA5C-4286-A865-38FF49CE8519}">
      <dsp:nvSpPr>
        <dsp:cNvPr id="0" name=""/>
        <dsp:cNvSpPr/>
      </dsp:nvSpPr>
      <dsp:spPr>
        <a:xfrm>
          <a:off x="891138" y="3107162"/>
          <a:ext cx="1979381" cy="9806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91138" y="3107162"/>
        <a:ext cx="1979381" cy="980699"/>
      </dsp:txXfrm>
    </dsp:sp>
    <dsp:sp modelId="{0E4A1FB2-B936-4A45-9B17-4DC72B6EC80F}">
      <dsp:nvSpPr>
        <dsp:cNvPr id="0" name=""/>
        <dsp:cNvSpPr/>
      </dsp:nvSpPr>
      <dsp:spPr>
        <a:xfrm>
          <a:off x="4314428" y="1577968"/>
          <a:ext cx="2216354" cy="11081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314428" y="1577968"/>
        <a:ext cx="2216354" cy="1108177"/>
      </dsp:txXfrm>
    </dsp:sp>
    <dsp:sp modelId="{5B3A30D1-2088-4CB4-B419-092CC9C1C0A7}">
      <dsp:nvSpPr>
        <dsp:cNvPr id="0" name=""/>
        <dsp:cNvSpPr/>
      </dsp:nvSpPr>
      <dsp:spPr>
        <a:xfrm>
          <a:off x="3291537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291537" y="3107162"/>
        <a:ext cx="1920559" cy="986252"/>
      </dsp:txXfrm>
    </dsp:sp>
    <dsp:sp modelId="{04B525DE-C672-463C-A920-06B9DF3576CF}">
      <dsp:nvSpPr>
        <dsp:cNvPr id="0" name=""/>
        <dsp:cNvSpPr/>
      </dsp:nvSpPr>
      <dsp:spPr>
        <a:xfrm>
          <a:off x="5633114" y="3107162"/>
          <a:ext cx="1920559" cy="9862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633114" y="3107162"/>
        <a:ext cx="1920559" cy="98625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853037" y="1448052"/>
          <a:ext cx="336150" cy="883220"/>
        </a:xfrm>
        <a:custGeom>
          <a:avLst/>
          <a:gdLst/>
          <a:ahLst/>
          <a:cxnLst/>
          <a:rect l="0" t="0" r="0" b="0"/>
          <a:pathLst>
            <a:path>
              <a:moveTo>
                <a:pt x="336150" y="0"/>
              </a:moveTo>
              <a:lnTo>
                <a:pt x="336150" y="883220"/>
              </a:lnTo>
              <a:lnTo>
                <a:pt x="0" y="883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917"/>
              </a:lnTo>
              <a:lnTo>
                <a:pt x="2525072" y="1810917"/>
              </a:lnTo>
              <a:lnTo>
                <a:pt x="2525072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43467" y="1448052"/>
          <a:ext cx="91440" cy="2029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664115" y="1448052"/>
          <a:ext cx="2525072" cy="2029453"/>
        </a:xfrm>
        <a:custGeom>
          <a:avLst/>
          <a:gdLst/>
          <a:ahLst/>
          <a:cxnLst/>
          <a:rect l="0" t="0" r="0" b="0"/>
          <a:pathLst>
            <a:path>
              <a:moveTo>
                <a:pt x="2525072" y="0"/>
              </a:moveTo>
              <a:lnTo>
                <a:pt x="2525072" y="1810917"/>
              </a:lnTo>
              <a:lnTo>
                <a:pt x="0" y="1810917"/>
              </a:lnTo>
              <a:lnTo>
                <a:pt x="0" y="20294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744891" y="0"/>
          <a:ext cx="2888591" cy="14480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44891" y="0"/>
        <a:ext cx="2888591" cy="1448052"/>
      </dsp:txXfrm>
    </dsp:sp>
    <dsp:sp modelId="{140BAFA2-499E-4719-9FBE-32C754A4DBDB}">
      <dsp:nvSpPr>
        <dsp:cNvPr id="0" name=""/>
        <dsp:cNvSpPr/>
      </dsp:nvSpPr>
      <dsp:spPr>
        <a:xfrm>
          <a:off x="620115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620115" y="3477506"/>
        <a:ext cx="2087999" cy="1234615"/>
      </dsp:txXfrm>
    </dsp:sp>
    <dsp:sp modelId="{88424990-49D9-4A40-A11B-0167116F7347}">
      <dsp:nvSpPr>
        <dsp:cNvPr id="0" name=""/>
        <dsp:cNvSpPr/>
      </dsp:nvSpPr>
      <dsp:spPr>
        <a:xfrm>
          <a:off x="3145187" y="3477506"/>
          <a:ext cx="2087999" cy="1234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3145187" y="3477506"/>
        <a:ext cx="2087999" cy="1234615"/>
      </dsp:txXfrm>
    </dsp:sp>
    <dsp:sp modelId="{2CC35769-742E-4127-9B2A-DF3D71088DFD}">
      <dsp:nvSpPr>
        <dsp:cNvPr id="0" name=""/>
        <dsp:cNvSpPr/>
      </dsp:nvSpPr>
      <dsp:spPr>
        <a:xfrm>
          <a:off x="5670259" y="3477506"/>
          <a:ext cx="2087999" cy="12346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5670259" y="3477506"/>
        <a:ext cx="2087999" cy="1234615"/>
      </dsp:txXfrm>
    </dsp:sp>
    <dsp:sp modelId="{FD579FC0-2D5A-403F-998E-64780E0BE05A}">
      <dsp:nvSpPr>
        <dsp:cNvPr id="0" name=""/>
        <dsp:cNvSpPr/>
      </dsp:nvSpPr>
      <dsp:spPr>
        <a:xfrm>
          <a:off x="1832075" y="1753853"/>
          <a:ext cx="2020961" cy="115483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2075" y="1753853"/>
        <a:ext cx="2020961" cy="115483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14066" y="1162070"/>
          <a:ext cx="91440" cy="2195139"/>
        </a:xfrm>
        <a:custGeom>
          <a:avLst/>
          <a:gdLst/>
          <a:ahLst/>
          <a:cxnLst/>
          <a:rect l="0" t="0" r="0" b="0"/>
          <a:pathLst>
            <a:path>
              <a:moveTo>
                <a:pt x="52274" y="0"/>
              </a:moveTo>
              <a:lnTo>
                <a:pt x="52274" y="1944886"/>
              </a:lnTo>
              <a:lnTo>
                <a:pt x="45720" y="1944886"/>
              </a:lnTo>
              <a:lnTo>
                <a:pt x="45720" y="2195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1451" y="3357210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1451" y="3357210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80743" y="3586620"/>
        <a:ext cx="1827873" cy="927275"/>
      </dsp:txXfrm>
    </dsp:sp>
    <dsp:sp modelId="{F8BC44AA-E37B-4345-9EA8-C6DAA23AFB36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4124" y="1196539"/>
        <a:ext cx="1683156" cy="84157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42567" y="3021852"/>
          <a:ext cx="91440" cy="270707"/>
        </a:xfrm>
        <a:custGeom>
          <a:avLst/>
          <a:gdLst/>
          <a:ahLst/>
          <a:cxnLst/>
          <a:rect l="0" t="0" r="0" b="0"/>
          <a:pathLst>
            <a:path>
              <a:moveTo>
                <a:pt x="49439" y="0"/>
              </a:moveTo>
              <a:lnTo>
                <a:pt x="45720" y="0"/>
              </a:lnTo>
              <a:lnTo>
                <a:pt x="45720" y="270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206" y="1517159"/>
          <a:ext cx="2631801" cy="606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66"/>
              </a:lnTo>
              <a:lnTo>
                <a:pt x="2631801" y="327766"/>
              </a:lnTo>
              <a:lnTo>
                <a:pt x="2631801" y="606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90" y="3009085"/>
          <a:ext cx="91440" cy="284563"/>
        </a:xfrm>
        <a:custGeom>
          <a:avLst/>
          <a:gdLst/>
          <a:ahLst/>
          <a:cxnLst/>
          <a:rect l="0" t="0" r="0" b="0"/>
          <a:pathLst>
            <a:path>
              <a:moveTo>
                <a:pt x="60492" y="0"/>
              </a:moveTo>
              <a:lnTo>
                <a:pt x="60492" y="5579"/>
              </a:lnTo>
              <a:lnTo>
                <a:pt x="45720" y="5579"/>
              </a:lnTo>
              <a:lnTo>
                <a:pt x="45720" y="2845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486" y="1517159"/>
          <a:ext cx="91440" cy="593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999"/>
              </a:lnTo>
              <a:lnTo>
                <a:pt x="46596" y="314999"/>
              </a:lnTo>
              <a:lnTo>
                <a:pt x="46596" y="5939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101017" y="4285689"/>
          <a:ext cx="91440" cy="261261"/>
        </a:xfrm>
        <a:custGeom>
          <a:avLst/>
          <a:gdLst/>
          <a:ahLst/>
          <a:cxnLst/>
          <a:rect l="0" t="0" r="0" b="0"/>
          <a:pathLst>
            <a:path>
              <a:moveTo>
                <a:pt x="46357" y="0"/>
              </a:moveTo>
              <a:lnTo>
                <a:pt x="45720" y="0"/>
              </a:lnTo>
              <a:lnTo>
                <a:pt x="45720" y="2612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101655" y="3023220"/>
          <a:ext cx="91440" cy="280325"/>
        </a:xfrm>
        <a:custGeom>
          <a:avLst/>
          <a:gdLst/>
          <a:ahLst/>
          <a:cxnLst/>
          <a:rect l="0" t="0" r="0" b="0"/>
          <a:pathLst>
            <a:path>
              <a:moveTo>
                <a:pt x="47553" y="0"/>
              </a:moveTo>
              <a:lnTo>
                <a:pt x="47553" y="1341"/>
              </a:lnTo>
              <a:lnTo>
                <a:pt x="45720" y="1341"/>
              </a:lnTo>
              <a:lnTo>
                <a:pt x="45720" y="2803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49208" y="1517159"/>
          <a:ext cx="2610997" cy="608118"/>
        </a:xfrm>
        <a:custGeom>
          <a:avLst/>
          <a:gdLst/>
          <a:ahLst/>
          <a:cxnLst/>
          <a:rect l="0" t="0" r="0" b="0"/>
          <a:pathLst>
            <a:path>
              <a:moveTo>
                <a:pt x="2610997" y="0"/>
              </a:moveTo>
              <a:lnTo>
                <a:pt x="2610997" y="329134"/>
              </a:lnTo>
              <a:lnTo>
                <a:pt x="0" y="329134"/>
              </a:lnTo>
              <a:lnTo>
                <a:pt x="0" y="60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508471" y="348668"/>
          <a:ext cx="2503469" cy="11684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</a:t>
          </a:r>
          <a:br>
            <a:rPr lang="es-ES" sz="1200" kern="1200" dirty="0"/>
          </a:br>
          <a:r>
            <a:rPr lang="es-ES" sz="1200" kern="1200" dirty="0"/>
            <a:t>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508471" y="348668"/>
        <a:ext cx="2503469" cy="1168491"/>
      </dsp:txXfrm>
    </dsp:sp>
    <dsp:sp modelId="{499BD5B1-D141-4768-B228-8DEC84914B9D}">
      <dsp:nvSpPr>
        <dsp:cNvPr id="0" name=""/>
        <dsp:cNvSpPr/>
      </dsp:nvSpPr>
      <dsp:spPr>
        <a:xfrm>
          <a:off x="107203" y="2125277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7203" y="2125277"/>
        <a:ext cx="2084010" cy="897943"/>
      </dsp:txXfrm>
    </dsp:sp>
    <dsp:sp modelId="{CC6FE982-1199-4707-A5AF-591E8AC5676A}">
      <dsp:nvSpPr>
        <dsp:cNvPr id="0" name=""/>
        <dsp:cNvSpPr/>
      </dsp:nvSpPr>
      <dsp:spPr>
        <a:xfrm>
          <a:off x="105370" y="3303546"/>
          <a:ext cx="2084010" cy="9821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5370" y="3303546"/>
        <a:ext cx="2084010" cy="982143"/>
      </dsp:txXfrm>
    </dsp:sp>
    <dsp:sp modelId="{E476C9FE-7113-4BA1-90E8-A96988E363EB}">
      <dsp:nvSpPr>
        <dsp:cNvPr id="0" name=""/>
        <dsp:cNvSpPr/>
      </dsp:nvSpPr>
      <dsp:spPr>
        <a:xfrm>
          <a:off x="104732" y="4546951"/>
          <a:ext cx="2084010" cy="10593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732" y="4546951"/>
        <a:ext cx="2084010" cy="1059328"/>
      </dsp:txXfrm>
    </dsp:sp>
    <dsp:sp modelId="{94B27260-5CFB-4FCB-AE44-2F2498C5C0B4}">
      <dsp:nvSpPr>
        <dsp:cNvPr id="0" name=""/>
        <dsp:cNvSpPr/>
      </dsp:nvSpPr>
      <dsp:spPr>
        <a:xfrm>
          <a:off x="2719077" y="2111142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19077" y="2111142"/>
        <a:ext cx="2084010" cy="897943"/>
      </dsp:txXfrm>
    </dsp:sp>
    <dsp:sp modelId="{52A3B2BA-AA78-4D96-8434-DBB354480C3E}">
      <dsp:nvSpPr>
        <dsp:cNvPr id="0" name=""/>
        <dsp:cNvSpPr/>
      </dsp:nvSpPr>
      <dsp:spPr>
        <a:xfrm>
          <a:off x="2704304" y="3293649"/>
          <a:ext cx="2084010" cy="975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/>
        </a:p>
      </dsp:txBody>
      <dsp:txXfrm>
        <a:off x="2704304" y="3293649"/>
        <a:ext cx="2084010" cy="975593"/>
      </dsp:txXfrm>
    </dsp:sp>
    <dsp:sp modelId="{5EE88082-2EA4-464A-8F21-9F070BA6E9CC}">
      <dsp:nvSpPr>
        <dsp:cNvPr id="0" name=""/>
        <dsp:cNvSpPr/>
      </dsp:nvSpPr>
      <dsp:spPr>
        <a:xfrm>
          <a:off x="5350002" y="2123909"/>
          <a:ext cx="2084010" cy="8979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50002" y="2123909"/>
        <a:ext cx="2084010" cy="897943"/>
      </dsp:txXfrm>
    </dsp:sp>
    <dsp:sp modelId="{1087945E-17F3-4140-BF02-2483942C491D}">
      <dsp:nvSpPr>
        <dsp:cNvPr id="0" name=""/>
        <dsp:cNvSpPr/>
      </dsp:nvSpPr>
      <dsp:spPr>
        <a:xfrm>
          <a:off x="5346282" y="3292559"/>
          <a:ext cx="2084010" cy="9755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46282" y="3292559"/>
        <a:ext cx="2084010" cy="97559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2832558" y="2078942"/>
          <a:ext cx="2028110" cy="56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21"/>
              </a:lnTo>
              <a:lnTo>
                <a:pt x="2028110" y="318021"/>
              </a:lnTo>
              <a:lnTo>
                <a:pt x="202811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2786225" y="2078942"/>
          <a:ext cx="91440" cy="565674"/>
        </a:xfrm>
        <a:custGeom>
          <a:avLst/>
          <a:gdLst/>
          <a:ahLst/>
          <a:cxnLst/>
          <a:rect l="0" t="0" r="0" b="0"/>
          <a:pathLst>
            <a:path>
              <a:moveTo>
                <a:pt x="46333" y="0"/>
              </a:moveTo>
              <a:lnTo>
                <a:pt x="46333" y="318021"/>
              </a:lnTo>
              <a:lnTo>
                <a:pt x="45720" y="318021"/>
              </a:lnTo>
              <a:lnTo>
                <a:pt x="4572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791709" y="2078942"/>
          <a:ext cx="2040849" cy="565674"/>
        </a:xfrm>
        <a:custGeom>
          <a:avLst/>
          <a:gdLst/>
          <a:ahLst/>
          <a:cxnLst/>
          <a:rect l="0" t="0" r="0" b="0"/>
          <a:pathLst>
            <a:path>
              <a:moveTo>
                <a:pt x="2040849" y="0"/>
              </a:moveTo>
              <a:lnTo>
                <a:pt x="2040849" y="318021"/>
              </a:lnTo>
              <a:lnTo>
                <a:pt x="0" y="318021"/>
              </a:lnTo>
              <a:lnTo>
                <a:pt x="0" y="5656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858586" y="1106939"/>
          <a:ext cx="1947943" cy="97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1858586" y="1106939"/>
        <a:ext cx="1947943" cy="972002"/>
      </dsp:txXfrm>
    </dsp:sp>
    <dsp:sp modelId="{67828945-4042-4611-8D77-40ABC313759D}">
      <dsp:nvSpPr>
        <dsp:cNvPr id="0" name=""/>
        <dsp:cNvSpPr/>
      </dsp:nvSpPr>
      <dsp:spPr>
        <a:xfrm>
          <a:off x="19244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244" y="2644616"/>
        <a:ext cx="1544930" cy="778691"/>
      </dsp:txXfrm>
    </dsp:sp>
    <dsp:sp modelId="{8D124373-8F40-46EB-ADC6-A87D6329719A}">
      <dsp:nvSpPr>
        <dsp:cNvPr id="0" name=""/>
        <dsp:cNvSpPr/>
      </dsp:nvSpPr>
      <dsp:spPr>
        <a:xfrm>
          <a:off x="2059480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2059480" y="2644616"/>
        <a:ext cx="1544930" cy="778691"/>
      </dsp:txXfrm>
    </dsp:sp>
    <dsp:sp modelId="{58E9AF9A-365C-48DE-8DE7-DFA5E48D3919}">
      <dsp:nvSpPr>
        <dsp:cNvPr id="0" name=""/>
        <dsp:cNvSpPr/>
      </dsp:nvSpPr>
      <dsp:spPr>
        <a:xfrm>
          <a:off x="4088203" y="2644616"/>
          <a:ext cx="1544930" cy="778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8203" y="2644616"/>
        <a:ext cx="1544930" cy="77869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364395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97"/>
              </a:lnTo>
              <a:lnTo>
                <a:pt x="1209970" y="238497"/>
              </a:lnTo>
              <a:lnTo>
                <a:pt x="120997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2433982" y="1319570"/>
          <a:ext cx="1209970" cy="476463"/>
        </a:xfrm>
        <a:custGeom>
          <a:avLst/>
          <a:gdLst/>
          <a:ahLst/>
          <a:cxnLst/>
          <a:rect l="0" t="0" r="0" b="0"/>
          <a:pathLst>
            <a:path>
              <a:moveTo>
                <a:pt x="1209970" y="0"/>
              </a:moveTo>
              <a:lnTo>
                <a:pt x="1209970" y="238497"/>
              </a:lnTo>
              <a:lnTo>
                <a:pt x="0" y="238497"/>
              </a:lnTo>
              <a:lnTo>
                <a:pt x="0" y="4764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65957" y="0"/>
          <a:ext cx="2555989" cy="131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65957" y="0"/>
        <a:ext cx="2555989" cy="1319570"/>
      </dsp:txXfrm>
    </dsp:sp>
    <dsp:sp modelId="{67828945-4042-4611-8D77-40ABC313759D}">
      <dsp:nvSpPr>
        <dsp:cNvPr id="0" name=""/>
        <dsp:cNvSpPr/>
      </dsp:nvSpPr>
      <dsp:spPr>
        <a:xfrm>
          <a:off x="1461978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461978" y="1796034"/>
        <a:ext cx="1944006" cy="1099644"/>
      </dsp:txXfrm>
    </dsp:sp>
    <dsp:sp modelId="{A3AECE72-73C4-4711-8C68-6DF0A5B4D973}">
      <dsp:nvSpPr>
        <dsp:cNvPr id="0" name=""/>
        <dsp:cNvSpPr/>
      </dsp:nvSpPr>
      <dsp:spPr>
        <a:xfrm>
          <a:off x="3881919" y="1796034"/>
          <a:ext cx="1944006" cy="10996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881919" y="1796034"/>
        <a:ext cx="1944006" cy="109964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de Capacitación y Difusión</a:t>
          </a: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8E0A5-4A0F-49AF-A003-1810CBD7C53A}">
      <dsp:nvSpPr>
        <dsp:cNvPr id="0" name=""/>
        <dsp:cNvSpPr/>
      </dsp:nvSpPr>
      <dsp:spPr>
        <a:xfrm>
          <a:off x="3072865" y="869955"/>
          <a:ext cx="188948" cy="1958981"/>
        </a:xfrm>
        <a:custGeom>
          <a:avLst/>
          <a:gdLst/>
          <a:ahLst/>
          <a:cxnLst/>
          <a:rect l="0" t="0" r="0" b="0"/>
          <a:pathLst>
            <a:path>
              <a:moveTo>
                <a:pt x="188948" y="0"/>
              </a:moveTo>
              <a:lnTo>
                <a:pt x="188948" y="1958981"/>
              </a:lnTo>
              <a:lnTo>
                <a:pt x="0" y="195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261814" y="869955"/>
          <a:ext cx="183081" cy="82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986"/>
              </a:lnTo>
              <a:lnTo>
                <a:pt x="183081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80330" y="869955"/>
          <a:ext cx="181483" cy="828986"/>
        </a:xfrm>
        <a:custGeom>
          <a:avLst/>
          <a:gdLst/>
          <a:ahLst/>
          <a:cxnLst/>
          <a:rect l="0" t="0" r="0" b="0"/>
          <a:pathLst>
            <a:path>
              <a:moveTo>
                <a:pt x="181483" y="0"/>
              </a:moveTo>
              <a:lnTo>
                <a:pt x="181483" y="828986"/>
              </a:lnTo>
              <a:lnTo>
                <a:pt x="0" y="8289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380"/>
              </a:lnTo>
              <a:lnTo>
                <a:pt x="2100589" y="2649380"/>
              </a:lnTo>
              <a:lnTo>
                <a:pt x="2100589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869955"/>
          <a:ext cx="91440" cy="2831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61225" y="869955"/>
          <a:ext cx="2100589" cy="2831663"/>
        </a:xfrm>
        <a:custGeom>
          <a:avLst/>
          <a:gdLst/>
          <a:ahLst/>
          <a:cxnLst/>
          <a:rect l="0" t="0" r="0" b="0"/>
          <a:pathLst>
            <a:path>
              <a:moveTo>
                <a:pt x="2100589" y="0"/>
              </a:moveTo>
              <a:lnTo>
                <a:pt x="2100589" y="2649380"/>
              </a:lnTo>
              <a:lnTo>
                <a:pt x="0" y="2649380"/>
              </a:lnTo>
              <a:lnTo>
                <a:pt x="0" y="28316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8586" y="1943"/>
          <a:ext cx="2146455" cy="8680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188586" y="1943"/>
        <a:ext cx="2146455" cy="868012"/>
      </dsp:txXfrm>
    </dsp:sp>
    <dsp:sp modelId="{19FBE8A8-D4BA-45D1-97CD-FF1210CD856F}">
      <dsp:nvSpPr>
        <dsp:cNvPr id="0" name=""/>
        <dsp:cNvSpPr/>
      </dsp:nvSpPr>
      <dsp:spPr>
        <a:xfrm>
          <a:off x="29321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293212" y="3701618"/>
        <a:ext cx="1736024" cy="868012"/>
      </dsp:txXfrm>
    </dsp:sp>
    <dsp:sp modelId="{7C576A7F-97E5-41B2-A453-F3F548F4D3EA}">
      <dsp:nvSpPr>
        <dsp:cNvPr id="0" name=""/>
        <dsp:cNvSpPr/>
      </dsp:nvSpPr>
      <dsp:spPr>
        <a:xfrm>
          <a:off x="2393802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Desarrollo Docente y </a:t>
          </a:r>
          <a:r>
            <a:rPr lang="es-MX" altLang="es-MX" sz="1200" kern="1200" dirty="0" smtClean="0">
              <a:latin typeface="+mn-lt"/>
            </a:rPr>
            <a:t>Psicología</a:t>
          </a:r>
          <a:endParaRPr lang="es-MX" altLang="es-MX" sz="1200" kern="1200" dirty="0">
            <a:latin typeface="+mn-lt"/>
          </a:endParaRPr>
        </a:p>
      </dsp:txBody>
      <dsp:txXfrm>
        <a:off x="2393802" y="3701618"/>
        <a:ext cx="1736024" cy="868012"/>
      </dsp:txXfrm>
    </dsp:sp>
    <dsp:sp modelId="{8A083F5A-ED43-4CA3-85E0-E3A0CBD8C9BA}">
      <dsp:nvSpPr>
        <dsp:cNvPr id="0" name=""/>
        <dsp:cNvSpPr/>
      </dsp:nvSpPr>
      <dsp:spPr>
        <a:xfrm>
          <a:off x="4494391" y="3701618"/>
          <a:ext cx="1736024" cy="86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Formación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Inicial</a:t>
          </a:r>
        </a:p>
      </dsp:txBody>
      <dsp:txXfrm>
        <a:off x="4494391" y="3701618"/>
        <a:ext cx="1736024" cy="868012"/>
      </dsp:txXfrm>
    </dsp:sp>
    <dsp:sp modelId="{8BE913BE-E4F1-4068-B8A1-967F9ABA9EF4}">
      <dsp:nvSpPr>
        <dsp:cNvPr id="0" name=""/>
        <dsp:cNvSpPr/>
      </dsp:nvSpPr>
      <dsp:spPr>
        <a:xfrm>
          <a:off x="1278840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Administrativo(a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278840" y="1296479"/>
        <a:ext cx="1801489" cy="804925"/>
      </dsp:txXfrm>
    </dsp:sp>
    <dsp:sp modelId="{F7B80271-7268-4262-8A55-F469AFE7FC15}">
      <dsp:nvSpPr>
        <dsp:cNvPr id="0" name=""/>
        <dsp:cNvSpPr/>
      </dsp:nvSpPr>
      <dsp:spPr>
        <a:xfrm>
          <a:off x="3444895" y="1296479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3444895" y="1296479"/>
        <a:ext cx="1801489" cy="804925"/>
      </dsp:txXfrm>
    </dsp:sp>
    <dsp:sp modelId="{7FFDA455-1612-4ABF-B7EC-B4F3361CC5C7}">
      <dsp:nvSpPr>
        <dsp:cNvPr id="0" name=""/>
        <dsp:cNvSpPr/>
      </dsp:nvSpPr>
      <dsp:spPr>
        <a:xfrm>
          <a:off x="1271375" y="2426475"/>
          <a:ext cx="1801489" cy="804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>
            <a:latin typeface="+mn-lt"/>
          </a:endParaRPr>
        </a:p>
      </dsp:txBody>
      <dsp:txXfrm>
        <a:off x="1271375" y="2426475"/>
        <a:ext cx="1801489" cy="80492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437845" y="773812"/>
          <a:ext cx="162278" cy="580254"/>
        </a:xfrm>
        <a:custGeom>
          <a:avLst/>
          <a:gdLst/>
          <a:ahLst/>
          <a:cxnLst/>
          <a:rect l="0" t="0" r="0" b="0"/>
          <a:pathLst>
            <a:path>
              <a:moveTo>
                <a:pt x="162278" y="0"/>
              </a:moveTo>
              <a:lnTo>
                <a:pt x="162278" y="580254"/>
              </a:lnTo>
              <a:lnTo>
                <a:pt x="0" y="580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554404" y="2720137"/>
          <a:ext cx="91440" cy="572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54404" y="773812"/>
          <a:ext cx="91440" cy="1173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35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27485" y="1056"/>
          <a:ext cx="2145279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527485" y="1056"/>
        <a:ext cx="2145279" cy="772756"/>
      </dsp:txXfrm>
    </dsp:sp>
    <dsp:sp modelId="{19FBE8A8-D4BA-45D1-97CD-FF1210CD856F}">
      <dsp:nvSpPr>
        <dsp:cNvPr id="0" name=""/>
        <dsp:cNvSpPr/>
      </dsp:nvSpPr>
      <dsp:spPr>
        <a:xfrm>
          <a:off x="827368" y="1947381"/>
          <a:ext cx="1545512" cy="772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827368" y="1947381"/>
        <a:ext cx="1545512" cy="772756"/>
      </dsp:txXfrm>
    </dsp:sp>
    <dsp:sp modelId="{9EF5B1E7-4642-446F-802A-010E77A6D315}">
      <dsp:nvSpPr>
        <dsp:cNvPr id="0" name=""/>
        <dsp:cNvSpPr/>
      </dsp:nvSpPr>
      <dsp:spPr>
        <a:xfrm>
          <a:off x="827368" y="3292997"/>
          <a:ext cx="1545512" cy="7727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827368" y="3292997"/>
        <a:ext cx="1545512" cy="772756"/>
      </dsp:txXfrm>
    </dsp:sp>
    <dsp:sp modelId="{D626C255-1536-4EB0-A4A3-D107C591C8D4}">
      <dsp:nvSpPr>
        <dsp:cNvPr id="0" name=""/>
        <dsp:cNvSpPr/>
      </dsp:nvSpPr>
      <dsp:spPr>
        <a:xfrm>
          <a:off x="182008" y="1083861"/>
          <a:ext cx="1255836" cy="5404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182008" y="1083861"/>
        <a:ext cx="1255836" cy="540411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2506" y="1375309"/>
          <a:ext cx="4442188" cy="1480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2506" y="1375309"/>
        <a:ext cx="4442188" cy="1480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482288" y="956046"/>
          <a:ext cx="323784" cy="1614013"/>
        </a:xfrm>
        <a:custGeom>
          <a:avLst/>
          <a:gdLst/>
          <a:ahLst/>
          <a:cxnLst/>
          <a:rect l="0" t="0" r="0" b="0"/>
          <a:pathLst>
            <a:path>
              <a:moveTo>
                <a:pt x="323784" y="0"/>
              </a:moveTo>
              <a:lnTo>
                <a:pt x="323784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937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937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56468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56468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484137" y="956046"/>
          <a:ext cx="321935" cy="601984"/>
        </a:xfrm>
        <a:custGeom>
          <a:avLst/>
          <a:gdLst/>
          <a:ahLst/>
          <a:cxnLst/>
          <a:rect l="0" t="0" r="0" b="0"/>
          <a:pathLst>
            <a:path>
              <a:moveTo>
                <a:pt x="321935" y="0"/>
              </a:moveTo>
              <a:lnTo>
                <a:pt x="321935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34071" y="0"/>
          <a:ext cx="1944003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834071" y="0"/>
        <a:ext cx="1944003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576135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6135" y="1173366"/>
        <a:ext cx="1908002" cy="769329"/>
      </dsp:txXfrm>
    </dsp:sp>
    <dsp:sp modelId="{9DD23AF6-8304-42B5-92C5-831590CA506F}">
      <dsp:nvSpPr>
        <dsp:cNvPr id="0" name=""/>
        <dsp:cNvSpPr/>
      </dsp:nvSpPr>
      <dsp:spPr>
        <a:xfrm>
          <a:off x="4162541" y="1173366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Representantes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4162541" y="1173366"/>
        <a:ext cx="1908002" cy="769329"/>
      </dsp:txXfrm>
    </dsp:sp>
    <dsp:sp modelId="{76B459D2-0544-4E2B-B049-98A38048C7A0}">
      <dsp:nvSpPr>
        <dsp:cNvPr id="0" name=""/>
        <dsp:cNvSpPr/>
      </dsp:nvSpPr>
      <dsp:spPr>
        <a:xfrm>
          <a:off x="4145448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5448" y="2185395"/>
        <a:ext cx="1908002" cy="769329"/>
      </dsp:txXfrm>
    </dsp:sp>
    <dsp:sp modelId="{ECBE8136-8199-434F-8616-6F2272B5867B}">
      <dsp:nvSpPr>
        <dsp:cNvPr id="0" name=""/>
        <dsp:cNvSpPr/>
      </dsp:nvSpPr>
      <dsp:spPr>
        <a:xfrm>
          <a:off x="1574286" y="2185395"/>
          <a:ext cx="1908002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74286" y="2185395"/>
        <a:ext cx="1908002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18144" y="1244111"/>
          <a:ext cx="247665" cy="1890863"/>
        </a:xfrm>
        <a:custGeom>
          <a:avLst/>
          <a:gdLst/>
          <a:ahLst/>
          <a:cxnLst/>
          <a:rect l="0" t="0" r="0" b="0"/>
          <a:pathLst>
            <a:path>
              <a:moveTo>
                <a:pt x="247665" y="0"/>
              </a:moveTo>
              <a:lnTo>
                <a:pt x="247665" y="1890863"/>
              </a:lnTo>
              <a:lnTo>
                <a:pt x="0" y="1890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5809" y="1244111"/>
          <a:ext cx="257748" cy="63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765"/>
              </a:lnTo>
              <a:lnTo>
                <a:pt x="257748" y="6317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10251" y="1244111"/>
          <a:ext cx="255558" cy="638076"/>
        </a:xfrm>
        <a:custGeom>
          <a:avLst/>
          <a:gdLst/>
          <a:ahLst/>
          <a:cxnLst/>
          <a:rect l="0" t="0" r="0" b="0"/>
          <a:pathLst>
            <a:path>
              <a:moveTo>
                <a:pt x="255558" y="0"/>
              </a:moveTo>
              <a:lnTo>
                <a:pt x="255558" y="638076"/>
              </a:lnTo>
              <a:lnTo>
                <a:pt x="0" y="6380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5809" y="1244111"/>
          <a:ext cx="3218162" cy="273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767"/>
              </a:lnTo>
              <a:lnTo>
                <a:pt x="3218162" y="2578767"/>
              </a:lnTo>
              <a:lnTo>
                <a:pt x="3218162" y="2731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65809" y="1244111"/>
          <a:ext cx="1075158" cy="273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767"/>
              </a:lnTo>
              <a:lnTo>
                <a:pt x="1075158" y="2578767"/>
              </a:lnTo>
              <a:lnTo>
                <a:pt x="1075158" y="2731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297963" y="1244111"/>
          <a:ext cx="1067846" cy="2731101"/>
        </a:xfrm>
        <a:custGeom>
          <a:avLst/>
          <a:gdLst/>
          <a:ahLst/>
          <a:cxnLst/>
          <a:rect l="0" t="0" r="0" b="0"/>
          <a:pathLst>
            <a:path>
              <a:moveTo>
                <a:pt x="1067846" y="0"/>
              </a:moveTo>
              <a:lnTo>
                <a:pt x="1067846" y="2578767"/>
              </a:lnTo>
              <a:lnTo>
                <a:pt x="0" y="2578767"/>
              </a:lnTo>
              <a:lnTo>
                <a:pt x="0" y="2731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54959" y="1244111"/>
          <a:ext cx="3210850" cy="2731101"/>
        </a:xfrm>
        <a:custGeom>
          <a:avLst/>
          <a:gdLst/>
          <a:ahLst/>
          <a:cxnLst/>
          <a:rect l="0" t="0" r="0" b="0"/>
          <a:pathLst>
            <a:path>
              <a:moveTo>
                <a:pt x="3210850" y="0"/>
              </a:moveTo>
              <a:lnTo>
                <a:pt x="3210850" y="2578767"/>
              </a:lnTo>
              <a:lnTo>
                <a:pt x="0" y="2578767"/>
              </a:lnTo>
              <a:lnTo>
                <a:pt x="0" y="2731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078798" y="0"/>
          <a:ext cx="2574022" cy="12441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078798" y="0"/>
        <a:ext cx="2574022" cy="1244111"/>
      </dsp:txXfrm>
    </dsp:sp>
    <dsp:sp modelId="{5F960542-94A4-4F9E-B75D-DBD5FCFB6474}">
      <dsp:nvSpPr>
        <dsp:cNvPr id="0" name=""/>
        <dsp:cNvSpPr/>
      </dsp:nvSpPr>
      <dsp:spPr>
        <a:xfrm>
          <a:off x="235790" y="3975212"/>
          <a:ext cx="1838336" cy="1101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235790" y="3975212"/>
        <a:ext cx="1838336" cy="1101758"/>
      </dsp:txXfrm>
    </dsp:sp>
    <dsp:sp modelId="{BE393EA6-436B-4E8E-98D3-7FC4A3B6FD72}">
      <dsp:nvSpPr>
        <dsp:cNvPr id="0" name=""/>
        <dsp:cNvSpPr/>
      </dsp:nvSpPr>
      <dsp:spPr>
        <a:xfrm>
          <a:off x="2378795" y="3975212"/>
          <a:ext cx="1838336" cy="1101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2378795" y="3975212"/>
        <a:ext cx="1838336" cy="1101758"/>
      </dsp:txXfrm>
    </dsp:sp>
    <dsp:sp modelId="{ACF15B23-6C27-4EE0-887C-952A3E569CD0}">
      <dsp:nvSpPr>
        <dsp:cNvPr id="0" name=""/>
        <dsp:cNvSpPr/>
      </dsp:nvSpPr>
      <dsp:spPr>
        <a:xfrm>
          <a:off x="4521799" y="3975212"/>
          <a:ext cx="1838336" cy="1101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4521799" y="3975212"/>
        <a:ext cx="1838336" cy="1101758"/>
      </dsp:txXfrm>
    </dsp:sp>
    <dsp:sp modelId="{BABEB0FF-8874-424F-91E2-2AD3F35E73FA}">
      <dsp:nvSpPr>
        <dsp:cNvPr id="0" name=""/>
        <dsp:cNvSpPr/>
      </dsp:nvSpPr>
      <dsp:spPr>
        <a:xfrm>
          <a:off x="6664804" y="3975212"/>
          <a:ext cx="1838336" cy="1101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664804" y="3975212"/>
        <a:ext cx="1838336" cy="1101758"/>
      </dsp:txXfrm>
    </dsp:sp>
    <dsp:sp modelId="{F7FA60C7-93BC-413C-832D-B1E55749BFDE}">
      <dsp:nvSpPr>
        <dsp:cNvPr id="0" name=""/>
        <dsp:cNvSpPr/>
      </dsp:nvSpPr>
      <dsp:spPr>
        <a:xfrm>
          <a:off x="2202247" y="1429690"/>
          <a:ext cx="1908004" cy="904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2202247" y="1429690"/>
        <a:ext cx="1908004" cy="904994"/>
      </dsp:txXfrm>
    </dsp:sp>
    <dsp:sp modelId="{CC23BD9C-140B-4091-BF6E-8263DCC507EC}">
      <dsp:nvSpPr>
        <dsp:cNvPr id="0" name=""/>
        <dsp:cNvSpPr/>
      </dsp:nvSpPr>
      <dsp:spPr>
        <a:xfrm>
          <a:off x="4623558" y="1423379"/>
          <a:ext cx="1908004" cy="904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623558" y="1423379"/>
        <a:ext cx="1908004" cy="904994"/>
      </dsp:txXfrm>
    </dsp:sp>
    <dsp:sp modelId="{85053FE5-882A-4DF2-B8F8-23CCB0442804}">
      <dsp:nvSpPr>
        <dsp:cNvPr id="0" name=""/>
        <dsp:cNvSpPr/>
      </dsp:nvSpPr>
      <dsp:spPr>
        <a:xfrm>
          <a:off x="2210139" y="2682477"/>
          <a:ext cx="1908004" cy="904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210139" y="2682477"/>
        <a:ext cx="1908004" cy="904994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27981" y="3114510"/>
          <a:ext cx="91440" cy="764983"/>
        </a:xfrm>
        <a:custGeom>
          <a:avLst/>
          <a:gdLst/>
          <a:ahLst/>
          <a:cxnLst/>
          <a:rect l="0" t="0" r="0" b="0"/>
          <a:pathLst>
            <a:path>
              <a:moveTo>
                <a:pt x="47433" y="0"/>
              </a:moveTo>
              <a:lnTo>
                <a:pt x="47433" y="431735"/>
              </a:lnTo>
              <a:lnTo>
                <a:pt x="45720" y="431735"/>
              </a:lnTo>
              <a:lnTo>
                <a:pt x="45720" y="7649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25886" y="1331965"/>
          <a:ext cx="91440" cy="569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76"/>
              </a:lnTo>
              <a:lnTo>
                <a:pt x="49528" y="235876"/>
              </a:lnTo>
              <a:lnTo>
                <a:pt x="49528" y="5691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882040" y="1115"/>
          <a:ext cx="2779131" cy="13308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882040" y="1115"/>
        <a:ext cx="2779131" cy="1330850"/>
      </dsp:txXfrm>
    </dsp:sp>
    <dsp:sp modelId="{394F460E-1115-4261-BACC-6401565DD2C1}">
      <dsp:nvSpPr>
        <dsp:cNvPr id="0" name=""/>
        <dsp:cNvSpPr/>
      </dsp:nvSpPr>
      <dsp:spPr>
        <a:xfrm>
          <a:off x="1061994" y="1901090"/>
          <a:ext cx="2426840" cy="1213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061994" y="1901090"/>
        <a:ext cx="2426840" cy="1213420"/>
      </dsp:txXfrm>
    </dsp:sp>
    <dsp:sp modelId="{4D52F204-F63C-4BDC-965B-CE1874CCC3DB}">
      <dsp:nvSpPr>
        <dsp:cNvPr id="0" name=""/>
        <dsp:cNvSpPr/>
      </dsp:nvSpPr>
      <dsp:spPr>
        <a:xfrm>
          <a:off x="1145243" y="3879494"/>
          <a:ext cx="2256915" cy="11123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</a:t>
          </a: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145243" y="3879494"/>
        <a:ext cx="2256915" cy="11123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79256" y="2763959"/>
        <a:ext cx="2161889" cy="104348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461830"/>
          <a:ext cx="2262113" cy="41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75"/>
              </a:lnTo>
              <a:lnTo>
                <a:pt x="2262113" y="230775"/>
              </a:lnTo>
              <a:lnTo>
                <a:pt x="2262113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461830"/>
          <a:ext cx="91440" cy="418435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230775"/>
              </a:lnTo>
              <a:lnTo>
                <a:pt x="45720" y="230775"/>
              </a:lnTo>
              <a:lnTo>
                <a:pt x="4572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966876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12596" y="1461830"/>
          <a:ext cx="2194628" cy="418435"/>
        </a:xfrm>
        <a:custGeom>
          <a:avLst/>
          <a:gdLst/>
          <a:ahLst/>
          <a:cxnLst/>
          <a:rect l="0" t="0" r="0" b="0"/>
          <a:pathLst>
            <a:path>
              <a:moveTo>
                <a:pt x="2194628" y="0"/>
              </a:moveTo>
              <a:lnTo>
                <a:pt x="2194628" y="230775"/>
              </a:lnTo>
              <a:lnTo>
                <a:pt x="0" y="230775"/>
              </a:lnTo>
              <a:lnTo>
                <a:pt x="0" y="418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417829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417829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69198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69198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69198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69198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2119626" y="3057269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19626" y="1335974"/>
          <a:ext cx="91440" cy="6128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28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06804" y="267"/>
          <a:ext cx="2717082" cy="13357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806804" y="267"/>
        <a:ext cx="2717082" cy="1335706"/>
      </dsp:txXfrm>
    </dsp:sp>
    <dsp:sp modelId="{19FBE8A8-D4BA-45D1-97CD-FF1210CD856F}">
      <dsp:nvSpPr>
        <dsp:cNvPr id="0" name=""/>
        <dsp:cNvSpPr/>
      </dsp:nvSpPr>
      <dsp:spPr>
        <a:xfrm>
          <a:off x="1013394" y="1948783"/>
          <a:ext cx="2303902" cy="1108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Supervisor(a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>
            <a:latin typeface="+mn-lt"/>
          </a:endParaRPr>
        </a:p>
      </dsp:txBody>
      <dsp:txXfrm>
        <a:off x="1013394" y="1948783"/>
        <a:ext cx="2303902" cy="1108485"/>
      </dsp:txXfrm>
    </dsp:sp>
    <dsp:sp modelId="{E6CEF716-CBB7-466B-B44E-717886712DE9}">
      <dsp:nvSpPr>
        <dsp:cNvPr id="0" name=""/>
        <dsp:cNvSpPr/>
      </dsp:nvSpPr>
      <dsp:spPr>
        <a:xfrm>
          <a:off x="1012490" y="3670079"/>
          <a:ext cx="2305711" cy="1055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MX" sz="1200" b="0" i="0" u="none" kern="1200" dirty="0">
            <a:latin typeface="+mn-lt"/>
          </a:endParaRPr>
        </a:p>
      </dsp:txBody>
      <dsp:txXfrm>
        <a:off x="1012490" y="3670079"/>
        <a:ext cx="2305711" cy="105547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66749" y="2180359"/>
          <a:ext cx="253318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53318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4163" cy="635592"/>
        </a:xfrm>
        <a:custGeom>
          <a:avLst/>
          <a:gdLst/>
          <a:ahLst/>
          <a:cxnLst/>
          <a:rect l="0" t="0" r="0" b="0"/>
          <a:pathLst>
            <a:path>
              <a:moveTo>
                <a:pt x="234163" y="0"/>
              </a:moveTo>
              <a:lnTo>
                <a:pt x="234163" y="635592"/>
              </a:lnTo>
              <a:lnTo>
                <a:pt x="0" y="6355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66749" y="2180359"/>
          <a:ext cx="1090565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90565" y="1329231"/>
              </a:lnTo>
              <a:lnTo>
                <a:pt x="1090565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07522" y="2180359"/>
          <a:ext cx="1059227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59227" y="0"/>
              </a:moveTo>
              <a:lnTo>
                <a:pt x="1059227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1029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8171" y="0"/>
              </a:moveTo>
              <a:lnTo>
                <a:pt x="48171" y="190642"/>
              </a:lnTo>
              <a:lnTo>
                <a:pt x="45720" y="190642"/>
              </a:ln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5197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Recursos Humanos</a:t>
          </a:r>
          <a:endParaRPr lang="es-MX" altLang="es-MX" sz="1200" kern="1200" dirty="0">
            <a:latin typeface="+mn-lt"/>
          </a:endParaRPr>
        </a:p>
      </dsp:txBody>
      <dsp:txXfrm>
        <a:off x="2025197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158928" y="1272538"/>
          <a:ext cx="1815641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158928" y="1272538"/>
        <a:ext cx="1815641" cy="907820"/>
      </dsp:txXfrm>
    </dsp:sp>
    <dsp:sp modelId="{20209728-DAC1-434F-A34D-4E2CFBD35B6A}">
      <dsp:nvSpPr>
        <dsp:cNvPr id="0" name=""/>
        <dsp:cNvSpPr/>
      </dsp:nvSpPr>
      <dsp:spPr>
        <a:xfrm>
          <a:off x="1017525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17525" y="3700232"/>
        <a:ext cx="197999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7999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7999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16147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16147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Administrativo(a)</a:t>
          </a: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010944"/>
          <a:ext cx="442996" cy="87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479"/>
              </a:lnTo>
              <a:lnTo>
                <a:pt x="442996" y="87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010944"/>
          <a:ext cx="530702" cy="866891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866891"/>
              </a:lnTo>
              <a:lnTo>
                <a:pt x="0" y="866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010944"/>
          <a:ext cx="3097761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3097761" y="1742013"/>
              </a:lnTo>
              <a:lnTo>
                <a:pt x="3097761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013"/>
              </a:lnTo>
              <a:lnTo>
                <a:pt x="1032587" y="1742013"/>
              </a:lnTo>
              <a:lnTo>
                <a:pt x="1032587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010944"/>
          <a:ext cx="1032587" cy="183015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010944"/>
          <a:ext cx="3100733" cy="183015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742013"/>
              </a:lnTo>
              <a:lnTo>
                <a:pt x="0" y="1742013"/>
              </a:lnTo>
              <a:lnTo>
                <a:pt x="0" y="1830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19178" y="66499"/>
          <a:ext cx="2052003" cy="9444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3019178" y="66499"/>
        <a:ext cx="2052003" cy="944444"/>
      </dsp:txXfrm>
    </dsp:sp>
    <dsp:sp modelId="{19FBE8A8-D4BA-45D1-97CD-FF1210CD856F}">
      <dsp:nvSpPr>
        <dsp:cNvPr id="0" name=""/>
        <dsp:cNvSpPr/>
      </dsp:nvSpPr>
      <dsp:spPr>
        <a:xfrm>
          <a:off x="2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2" y="284110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68148" y="284110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33323" y="284110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841100"/>
          <a:ext cx="1888888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Almacén</a:t>
          </a:r>
        </a:p>
      </dsp:txBody>
      <dsp:txXfrm>
        <a:off x="6198497" y="284110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301835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</a:t>
          </a:r>
          <a:endParaRPr lang="es-ES" sz="1200" kern="1200" dirty="0">
            <a:latin typeface="+mn-lt"/>
          </a:endParaRPr>
        </a:p>
      </dsp:txBody>
      <dsp:txXfrm>
        <a:off x="1714478" y="1301835"/>
        <a:ext cx="1799999" cy="1151999"/>
      </dsp:txXfrm>
    </dsp:sp>
    <dsp:sp modelId="{6ED2C750-F2AD-4A4F-AFBB-52CF1E1FBBFD}">
      <dsp:nvSpPr>
        <dsp:cNvPr id="0" name=""/>
        <dsp:cNvSpPr/>
      </dsp:nvSpPr>
      <dsp:spPr>
        <a:xfrm>
          <a:off x="4488177" y="1310423"/>
          <a:ext cx="1799999" cy="115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88177" y="1310423"/>
        <a:ext cx="1799999" cy="115199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4263" cy="50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940"/>
              </a:lnTo>
              <a:lnTo>
                <a:pt x="2184263" y="301940"/>
              </a:lnTo>
              <a:lnTo>
                <a:pt x="2184263" y="5020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14816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14717"/>
              </a:lnTo>
              <a:lnTo>
                <a:pt x="45720" y="314717"/>
              </a:lnTo>
              <a:lnTo>
                <a:pt x="45720" y="514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00486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00386"/>
              </a:lnTo>
              <a:lnTo>
                <a:pt x="0" y="300386"/>
              </a:lnTo>
              <a:lnTo>
                <a:pt x="0" y="5004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0260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942" y="1502604"/>
        <a:ext cx="1772192" cy="899998"/>
      </dsp:txXfrm>
    </dsp:sp>
    <dsp:sp modelId="{A4D4C94C-ABED-4C78-BB8A-71B08ACEA027}">
      <dsp:nvSpPr>
        <dsp:cNvPr id="0" name=""/>
        <dsp:cNvSpPr/>
      </dsp:nvSpPr>
      <dsp:spPr>
        <a:xfrm>
          <a:off x="2162070" y="1516934"/>
          <a:ext cx="1772192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2070" y="1516934"/>
        <a:ext cx="1772192" cy="899998"/>
      </dsp:txXfrm>
    </dsp:sp>
    <dsp:sp modelId="{0064E887-F5DA-4F11-99BF-0DCD1DFC9402}">
      <dsp:nvSpPr>
        <dsp:cNvPr id="0" name=""/>
        <dsp:cNvSpPr/>
      </dsp:nvSpPr>
      <dsp:spPr>
        <a:xfrm>
          <a:off x="4349039" y="1504157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49039" y="1504157"/>
        <a:ext cx="1772192" cy="1511996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561434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33921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71936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71936"/>
        <a:ext cx="1083395" cy="719998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565997" y="1731130"/>
        <a:ext cx="2308058" cy="1103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214" y="2699348"/>
          <a:ext cx="91440" cy="511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4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214" y="1184267"/>
          <a:ext cx="91440" cy="540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72937" y="4"/>
          <a:ext cx="2159994" cy="1184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72937" y="4"/>
        <a:ext cx="2159994" cy="1184262"/>
      </dsp:txXfrm>
    </dsp:sp>
    <dsp:sp modelId="{A99812C4-2663-4D9F-8C32-3124AF6958E3}">
      <dsp:nvSpPr>
        <dsp:cNvPr id="0" name=""/>
        <dsp:cNvSpPr/>
      </dsp:nvSpPr>
      <dsp:spPr>
        <a:xfrm>
          <a:off x="1252932" y="1724428"/>
          <a:ext cx="1800003" cy="974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52932" y="1724428"/>
        <a:ext cx="1800003" cy="974919"/>
      </dsp:txXfrm>
    </dsp:sp>
    <dsp:sp modelId="{F7DF51E5-4D63-40FE-B998-1AAFFCF4B862}">
      <dsp:nvSpPr>
        <dsp:cNvPr id="0" name=""/>
        <dsp:cNvSpPr/>
      </dsp:nvSpPr>
      <dsp:spPr>
        <a:xfrm>
          <a:off x="1252932" y="3210749"/>
          <a:ext cx="1800003" cy="774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52932" y="3210749"/>
        <a:ext cx="1800003" cy="77487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Almacén</a:t>
          </a:r>
        </a:p>
      </dsp:txBody>
      <dsp:txXfrm>
        <a:off x="1203801" y="0"/>
        <a:ext cx="2623328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000F7-0343-4B29-816C-1BDC66B1F84D}">
      <dsp:nvSpPr>
        <dsp:cNvPr id="0" name=""/>
        <dsp:cNvSpPr/>
      </dsp:nvSpPr>
      <dsp:spPr>
        <a:xfrm>
          <a:off x="3608176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464"/>
              </a:lnTo>
              <a:lnTo>
                <a:pt x="1249758" y="430464"/>
              </a:lnTo>
              <a:lnTo>
                <a:pt x="1249758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1532131" y="3378384"/>
          <a:ext cx="212975" cy="1575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304"/>
              </a:lnTo>
              <a:lnTo>
                <a:pt x="212975" y="15753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1532131" y="3378384"/>
          <a:ext cx="212975" cy="637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707"/>
              </a:lnTo>
              <a:lnTo>
                <a:pt x="212975" y="6377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2358417" y="1613829"/>
          <a:ext cx="1249758" cy="647364"/>
        </a:xfrm>
        <a:custGeom>
          <a:avLst/>
          <a:gdLst/>
          <a:ahLst/>
          <a:cxnLst/>
          <a:rect l="0" t="0" r="0" b="0"/>
          <a:pathLst>
            <a:path>
              <a:moveTo>
                <a:pt x="1249758" y="0"/>
              </a:moveTo>
              <a:lnTo>
                <a:pt x="1249758" y="430464"/>
              </a:lnTo>
              <a:lnTo>
                <a:pt x="0" y="430464"/>
              </a:lnTo>
              <a:lnTo>
                <a:pt x="0" y="647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4496" y="180956"/>
          <a:ext cx="2867358" cy="1432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Coordinación de Guardia Auxiliar</a:t>
          </a:r>
          <a:endParaRPr lang="es-ES" sz="1200" b="0" kern="1200" dirty="0">
            <a:cs typeface="Arial" charset="0"/>
          </a:endParaRPr>
        </a:p>
      </dsp:txBody>
      <dsp:txXfrm>
        <a:off x="2174496" y="180956"/>
        <a:ext cx="2867358" cy="1432873"/>
      </dsp:txXfrm>
    </dsp:sp>
    <dsp:sp modelId="{0E0E95E7-5A7F-4921-BC2F-E8482F7D6A45}">
      <dsp:nvSpPr>
        <dsp:cNvPr id="0" name=""/>
        <dsp:cNvSpPr/>
      </dsp:nvSpPr>
      <dsp:spPr>
        <a:xfrm>
          <a:off x="1325559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1325559" y="2261194"/>
        <a:ext cx="2065715" cy="1117190"/>
      </dsp:txXfrm>
    </dsp:sp>
    <dsp:sp modelId="{E343608A-CE53-4841-823E-439399F20FAE}">
      <dsp:nvSpPr>
        <dsp:cNvPr id="0" name=""/>
        <dsp:cNvSpPr/>
      </dsp:nvSpPr>
      <dsp:spPr>
        <a:xfrm>
          <a:off x="1745106" y="3649448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1745106" y="3649448"/>
        <a:ext cx="1642760" cy="733287"/>
      </dsp:txXfrm>
    </dsp:sp>
    <dsp:sp modelId="{C623B0A3-2283-4808-9C30-9836E82F04CD}">
      <dsp:nvSpPr>
        <dsp:cNvPr id="0" name=""/>
        <dsp:cNvSpPr/>
      </dsp:nvSpPr>
      <dsp:spPr>
        <a:xfrm>
          <a:off x="1745106" y="4587045"/>
          <a:ext cx="1642760" cy="733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1745106" y="4587045"/>
        <a:ext cx="1642760" cy="733287"/>
      </dsp:txXfrm>
    </dsp:sp>
    <dsp:sp modelId="{48F0B15B-52EE-486F-849E-AE2F3ECE890F}">
      <dsp:nvSpPr>
        <dsp:cNvPr id="0" name=""/>
        <dsp:cNvSpPr/>
      </dsp:nvSpPr>
      <dsp:spPr>
        <a:xfrm>
          <a:off x="3825076" y="2261194"/>
          <a:ext cx="2065715" cy="1117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Grupo de Apoyo de Guardia Auxiliar</a:t>
          </a:r>
          <a:endParaRPr lang="es-ES" sz="1200" kern="1200" dirty="0"/>
        </a:p>
      </dsp:txBody>
      <dsp:txXfrm>
        <a:off x="3825076" y="2261194"/>
        <a:ext cx="2065715" cy="111719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Norte</a:t>
          </a:r>
          <a:endParaRPr lang="es-ES" sz="1200" kern="1200" dirty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Sur</a:t>
          </a:r>
          <a:endParaRPr lang="es-ES" sz="1200" kern="1200" dirty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Grupo de Apoyo de </a:t>
          </a:r>
          <a:br>
            <a:rPr lang="es-ES" sz="1200" b="0" kern="1200" dirty="0"/>
          </a:br>
          <a:r>
            <a:rPr lang="es-ES" sz="1200" b="0" kern="1200" dirty="0"/>
            <a:t>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1470" y="1703284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13/11/2024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4.xml"/><Relationship Id="rId7" Type="http://schemas.microsoft.com/office/2007/relationships/diagramDrawing" Target="../diagrams/drawing6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4.xml"/><Relationship Id="rId5" Type="http://schemas.openxmlformats.org/officeDocument/2006/relationships/diagramQuickStyle" Target="../diagrams/quickStyle64.xml"/><Relationship Id="rId4" Type="http://schemas.openxmlformats.org/officeDocument/2006/relationships/diagramLayout" Target="../diagrams/layout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4237069"/>
              </p:ext>
            </p:extLst>
          </p:nvPr>
        </p:nvGraphicFramePr>
        <p:xfrm>
          <a:off x="849464" y="1178552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14148768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612737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96396879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8402458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5722039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7048342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4576293"/>
              </p:ext>
            </p:extLst>
          </p:nvPr>
        </p:nvGraphicFramePr>
        <p:xfrm>
          <a:off x="2333003" y="1276710"/>
          <a:ext cx="4594008" cy="529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84234"/>
            <a:ext cx="682330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Ciudadana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13980"/>
              </p:ext>
            </p:extLst>
          </p:nvPr>
        </p:nvGraphicFramePr>
        <p:xfrm>
          <a:off x="137405" y="1418602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55962332"/>
              </p:ext>
            </p:extLst>
          </p:nvPr>
        </p:nvGraphicFramePr>
        <p:xfrm>
          <a:off x="200261" y="1221274"/>
          <a:ext cx="8763198" cy="54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7997431"/>
              </p:ext>
            </p:extLst>
          </p:nvPr>
        </p:nvGraphicFramePr>
        <p:xfrm>
          <a:off x="1712422" y="1994483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002809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b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0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677652"/>
              </p:ext>
            </p:extLst>
          </p:nvPr>
        </p:nvGraphicFramePr>
        <p:xfrm>
          <a:off x="234107" y="1337094"/>
          <a:ext cx="8855303" cy="515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0944663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</a:t>
            </a:r>
            <a:r>
              <a:rPr lang="es-ES_tradnl" sz="3500" dirty="0">
                <a:solidFill>
                  <a:srgbClr val="0A1D7A"/>
                </a:solidFill>
                <a:latin typeface="Gabarito" pitchFamily="2" charset="0"/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3795485"/>
              </p:ext>
            </p:extLst>
          </p:nvPr>
        </p:nvGraphicFramePr>
        <p:xfrm>
          <a:off x="985085" y="1883397"/>
          <a:ext cx="7121688" cy="398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39292851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 de Monterrey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3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0429081"/>
              </p:ext>
            </p:extLst>
          </p:nvPr>
        </p:nvGraphicFramePr>
        <p:xfrm>
          <a:off x="488570" y="1396483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94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82382628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42279" y="10334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21769949"/>
              </p:ext>
            </p:extLst>
          </p:nvPr>
        </p:nvGraphicFramePr>
        <p:xfrm>
          <a:off x="2441049" y="2528743"/>
          <a:ext cx="4382834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70601030"/>
              </p:ext>
            </p:extLst>
          </p:nvPr>
        </p:nvGraphicFramePr>
        <p:xfrm>
          <a:off x="2864741" y="1358782"/>
          <a:ext cx="3476238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6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28456776"/>
              </p:ext>
            </p:extLst>
          </p:nvPr>
        </p:nvGraphicFramePr>
        <p:xfrm>
          <a:off x="196143" y="1705969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5265854"/>
              </p:ext>
            </p:extLst>
          </p:nvPr>
        </p:nvGraphicFramePr>
        <p:xfrm>
          <a:off x="1670427" y="1658985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6251425"/>
              </p:ext>
            </p:extLst>
          </p:nvPr>
        </p:nvGraphicFramePr>
        <p:xfrm>
          <a:off x="1968662" y="1716916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80899533"/>
              </p:ext>
            </p:extLst>
          </p:nvPr>
        </p:nvGraphicFramePr>
        <p:xfrm>
          <a:off x="3120599" y="1984385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8277538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9783767"/>
              </p:ext>
            </p:extLst>
          </p:nvPr>
        </p:nvGraphicFramePr>
        <p:xfrm>
          <a:off x="1995105" y="1856094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87137769"/>
              </p:ext>
            </p:extLst>
          </p:nvPr>
        </p:nvGraphicFramePr>
        <p:xfrm>
          <a:off x="546985" y="1556498"/>
          <a:ext cx="8051106" cy="510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5015369"/>
              </p:ext>
            </p:extLst>
          </p:nvPr>
        </p:nvGraphicFramePr>
        <p:xfrm>
          <a:off x="417427" y="1603032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2572466"/>
              </p:ext>
            </p:extLst>
          </p:nvPr>
        </p:nvGraphicFramePr>
        <p:xfrm>
          <a:off x="861810" y="1697037"/>
          <a:ext cx="7504524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37142962"/>
              </p:ext>
            </p:extLst>
          </p:nvPr>
        </p:nvGraphicFramePr>
        <p:xfrm>
          <a:off x="985085" y="1883397"/>
          <a:ext cx="7121688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15099094"/>
              </p:ext>
            </p:extLst>
          </p:nvPr>
        </p:nvGraphicFramePr>
        <p:xfrm>
          <a:off x="2374416" y="2495371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1021760"/>
              </p:ext>
            </p:extLst>
          </p:nvPr>
        </p:nvGraphicFramePr>
        <p:xfrm>
          <a:off x="1681753" y="1644621"/>
          <a:ext cx="5855638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6915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21099"/>
              </p:ext>
            </p:extLst>
          </p:nvPr>
        </p:nvGraphicFramePr>
        <p:xfrm>
          <a:off x="2264636" y="202535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8625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Control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103345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6007856"/>
              </p:ext>
            </p:extLst>
          </p:nvPr>
        </p:nvGraphicFramePr>
        <p:xfrm>
          <a:off x="3072309" y="2261206"/>
          <a:ext cx="2972606" cy="394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de Monterrey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33906943"/>
              </p:ext>
            </p:extLst>
          </p:nvPr>
        </p:nvGraphicFramePr>
        <p:xfrm>
          <a:off x="2011680" y="2095250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46717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Prevención de la Violencia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02261957"/>
              </p:ext>
            </p:extLst>
          </p:nvPr>
        </p:nvGraphicFramePr>
        <p:xfrm>
          <a:off x="682962" y="2003265"/>
          <a:ext cx="8133491" cy="397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srgbClr val="0A1D7A"/>
                </a:solidFill>
                <a:latin typeface="Gabarito" pitchFamily="2" charset="0"/>
              </a:rPr>
              <a:t>Inspección General Prevención de la Violencia y Protección a al Ciudadanía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77387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Prevención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6526466"/>
              </p:ext>
            </p:extLst>
          </p:nvPr>
        </p:nvGraphicFramePr>
        <p:xfrm>
          <a:off x="1422631" y="1815152"/>
          <a:ext cx="6305566" cy="39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144051"/>
            <a:ext cx="6771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90794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Seguridad Vecinal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57170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8615676"/>
              </p:ext>
            </p:extLst>
          </p:nvPr>
        </p:nvGraphicFramePr>
        <p:xfrm>
          <a:off x="2008672" y="2209392"/>
          <a:ext cx="5047225" cy="267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689429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59513662"/>
              </p:ext>
            </p:extLst>
          </p:nvPr>
        </p:nvGraphicFramePr>
        <p:xfrm>
          <a:off x="393643" y="2142700"/>
          <a:ext cx="8299982" cy="384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144051"/>
            <a:ext cx="701712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Programas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7371537"/>
              </p:ext>
            </p:extLst>
          </p:nvPr>
        </p:nvGraphicFramePr>
        <p:xfrm>
          <a:off x="837236" y="2446857"/>
          <a:ext cx="7554733" cy="30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693523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2251722"/>
              </p:ext>
            </p:extLst>
          </p:nvPr>
        </p:nvGraphicFramePr>
        <p:xfrm>
          <a:off x="2405191" y="2115195"/>
          <a:ext cx="4382834" cy="41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595502"/>
            <a:ext cx="875581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0052638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3702843"/>
              </p:ext>
            </p:extLst>
          </p:nvPr>
        </p:nvGraphicFramePr>
        <p:xfrm>
          <a:off x="1460308" y="1954945"/>
          <a:ext cx="6315603" cy="440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Cultura Cívica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4680549"/>
              </p:ext>
            </p:extLst>
          </p:nvPr>
        </p:nvGraphicFramePr>
        <p:xfrm>
          <a:off x="2180200" y="1623701"/>
          <a:ext cx="4827995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CAIPA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0717151"/>
              </p:ext>
            </p:extLst>
          </p:nvPr>
        </p:nvGraphicFramePr>
        <p:xfrm>
          <a:off x="640935" y="1880077"/>
          <a:ext cx="7845039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Unidad de Atención a Víctimas de Violencia Familiar y de Género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54305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Comando, Inteligencia y Desarrollo 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76610415"/>
              </p:ext>
            </p:extLst>
          </p:nvPr>
        </p:nvGraphicFramePr>
        <p:xfrm>
          <a:off x="1586456" y="1239359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63618029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92480923"/>
              </p:ext>
            </p:extLst>
          </p:nvPr>
        </p:nvGraphicFramePr>
        <p:xfrm>
          <a:off x="2146016" y="2057497"/>
          <a:ext cx="4827995" cy="45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Jefatura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5209036"/>
              </p:ext>
            </p:extLst>
          </p:nvPr>
        </p:nvGraphicFramePr>
        <p:xfrm>
          <a:off x="261701" y="1734794"/>
          <a:ext cx="8738932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8079791"/>
              </p:ext>
            </p:extLst>
          </p:nvPr>
        </p:nvGraphicFramePr>
        <p:xfrm>
          <a:off x="2517091" y="1812366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27938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29722965"/>
              </p:ext>
            </p:extLst>
          </p:nvPr>
        </p:nvGraphicFramePr>
        <p:xfrm>
          <a:off x="400050" y="1264029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5820394"/>
              </p:ext>
            </p:extLst>
          </p:nvPr>
        </p:nvGraphicFramePr>
        <p:xfrm>
          <a:off x="1098654" y="2342802"/>
          <a:ext cx="7207858" cy="382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63743"/>
            <a:ext cx="87385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 e Inteligencia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0457093"/>
              </p:ext>
            </p:extLst>
          </p:nvPr>
        </p:nvGraphicFramePr>
        <p:xfrm>
          <a:off x="1476539" y="1726529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19623760"/>
              </p:ext>
            </p:extLst>
          </p:nvPr>
        </p:nvGraphicFramePr>
        <p:xfrm>
          <a:off x="2423886" y="1637732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6228730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8268939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546208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437382"/>
              </p:ext>
            </p:extLst>
          </p:nvPr>
        </p:nvGraphicFramePr>
        <p:xfrm>
          <a:off x="2358898" y="1808520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77475801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48420904"/>
              </p:ext>
            </p:extLst>
          </p:nvPr>
        </p:nvGraphicFramePr>
        <p:xfrm>
          <a:off x="873457" y="976840"/>
          <a:ext cx="7492620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108499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10796310"/>
              </p:ext>
            </p:extLst>
          </p:nvPr>
        </p:nvGraphicFramePr>
        <p:xfrm>
          <a:off x="1929893" y="1700611"/>
          <a:ext cx="5633134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3990614"/>
              </p:ext>
            </p:extLst>
          </p:nvPr>
        </p:nvGraphicFramePr>
        <p:xfrm>
          <a:off x="955342" y="2263176"/>
          <a:ext cx="7287905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1704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0168515"/>
              </p:ext>
            </p:extLst>
          </p:nvPr>
        </p:nvGraphicFramePr>
        <p:xfrm>
          <a:off x="2109356" y="1244677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125591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Capacitación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4544009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13413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Administración de </a:t>
            </a:r>
            <a:b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</a:b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Emergencia</a:t>
            </a:r>
            <a:endParaRPr lang="es-ES" sz="2400" dirty="0">
              <a:solidFill>
                <a:srgbClr val="0A1D7A"/>
              </a:solidFill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4919417"/>
              </p:ext>
            </p:extLst>
          </p:nvPr>
        </p:nvGraphicFramePr>
        <p:xfrm>
          <a:off x="1571943" y="1724296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Desarrollo Institucional y Carrera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8399355"/>
              </p:ext>
            </p:extLst>
          </p:nvPr>
        </p:nvGraphicFramePr>
        <p:xfrm>
          <a:off x="1310185" y="1702982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48489973"/>
              </p:ext>
            </p:extLst>
          </p:nvPr>
        </p:nvGraphicFramePr>
        <p:xfrm>
          <a:off x="2926625" y="2005043"/>
          <a:ext cx="3201223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78304267"/>
              </p:ext>
            </p:extLst>
          </p:nvPr>
        </p:nvGraphicFramePr>
        <p:xfrm>
          <a:off x="1384418" y="204444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47758928"/>
              </p:ext>
            </p:extLst>
          </p:nvPr>
        </p:nvGraphicFramePr>
        <p:xfrm>
          <a:off x="2419425" y="2047164"/>
          <a:ext cx="4447201" cy="458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6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Formación Inicial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84660996"/>
              </p:ext>
            </p:extLst>
          </p:nvPr>
        </p:nvGraphicFramePr>
        <p:xfrm>
          <a:off x="295885" y="1460306"/>
          <a:ext cx="8738932" cy="507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0011768"/>
              </p:ext>
            </p:extLst>
          </p:nvPr>
        </p:nvGraphicFramePr>
        <p:xfrm>
          <a:off x="2340619" y="1589518"/>
          <a:ext cx="4506016" cy="49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6487094"/>
              </p:ext>
            </p:extLst>
          </p:nvPr>
        </p:nvGraphicFramePr>
        <p:xfrm>
          <a:off x="3411799" y="2036245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0739494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Operación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267094"/>
              </p:ext>
            </p:extLst>
          </p:nvPr>
        </p:nvGraphicFramePr>
        <p:xfrm>
          <a:off x="2488851" y="1803163"/>
          <a:ext cx="4330692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6357968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04007656"/>
              </p:ext>
            </p:extLst>
          </p:nvPr>
        </p:nvGraphicFramePr>
        <p:xfrm>
          <a:off x="597332" y="1940260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1217991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69708231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17305591"/>
              </p:ext>
            </p:extLst>
          </p:nvPr>
        </p:nvGraphicFramePr>
        <p:xfrm>
          <a:off x="2133819" y="2034563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Área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2906562"/>
              </p:ext>
            </p:extLst>
          </p:nvPr>
        </p:nvGraphicFramePr>
        <p:xfrm>
          <a:off x="2050271" y="2151997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Coordinación de Guardia Auxiliar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5609420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62981" y="13338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6153528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62981" y="13338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31539</TotalTime>
  <Words>2699</Words>
  <Application>Microsoft Office PowerPoint</Application>
  <PresentationFormat>Presentación en pantalla (4:3)</PresentationFormat>
  <Paragraphs>804</Paragraphs>
  <Slides>101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101</vt:i4>
      </vt:variant>
    </vt:vector>
  </HeadingPairs>
  <TitlesOfParts>
    <vt:vector size="109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1724</cp:revision>
  <cp:lastPrinted>2024-11-07T15:09:15Z</cp:lastPrinted>
  <dcterms:created xsi:type="dcterms:W3CDTF">2015-12-30T00:24:58Z</dcterms:created>
  <dcterms:modified xsi:type="dcterms:W3CDTF">2024-11-13T20:03:02Z</dcterms:modified>
</cp:coreProperties>
</file>