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1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2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3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4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5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6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7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8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97"/>
  </p:notesMasterIdLst>
  <p:handoutMasterIdLst>
    <p:handoutMasterId r:id="rId98"/>
  </p:handoutMasterIdLst>
  <p:sldIdLst>
    <p:sldId id="453" r:id="rId3"/>
    <p:sldId id="469" r:id="rId4"/>
    <p:sldId id="336" r:id="rId5"/>
    <p:sldId id="420" r:id="rId6"/>
    <p:sldId id="467" r:id="rId7"/>
    <p:sldId id="337" r:id="rId8"/>
    <p:sldId id="465" r:id="rId9"/>
    <p:sldId id="466" r:id="rId10"/>
    <p:sldId id="349" r:id="rId11"/>
    <p:sldId id="421" r:id="rId12"/>
    <p:sldId id="479" r:id="rId13"/>
    <p:sldId id="478" r:id="rId14"/>
    <p:sldId id="481" r:id="rId15"/>
    <p:sldId id="422" r:id="rId16"/>
    <p:sldId id="424" r:id="rId17"/>
    <p:sldId id="489" r:id="rId18"/>
    <p:sldId id="491" r:id="rId19"/>
    <p:sldId id="493" r:id="rId20"/>
    <p:sldId id="432" r:id="rId21"/>
    <p:sldId id="433" r:id="rId22"/>
    <p:sldId id="434" r:id="rId23"/>
    <p:sldId id="435" r:id="rId24"/>
    <p:sldId id="468" r:id="rId25"/>
    <p:sldId id="360" r:id="rId26"/>
    <p:sldId id="361" r:id="rId27"/>
    <p:sldId id="406" r:id="rId28"/>
    <p:sldId id="362" r:id="rId29"/>
    <p:sldId id="417" r:id="rId30"/>
    <p:sldId id="452" r:id="rId31"/>
    <p:sldId id="410" r:id="rId32"/>
    <p:sldId id="463" r:id="rId33"/>
    <p:sldId id="368" r:id="rId34"/>
    <p:sldId id="485" r:id="rId35"/>
    <p:sldId id="484" r:id="rId36"/>
    <p:sldId id="483" r:id="rId37"/>
    <p:sldId id="482" r:id="rId38"/>
    <p:sldId id="459" r:id="rId39"/>
    <p:sldId id="436" r:id="rId40"/>
    <p:sldId id="437" r:id="rId41"/>
    <p:sldId id="381" r:id="rId42"/>
    <p:sldId id="382" r:id="rId43"/>
    <p:sldId id="456" r:id="rId44"/>
    <p:sldId id="464" r:id="rId45"/>
    <p:sldId id="408" r:id="rId46"/>
    <p:sldId id="458" r:id="rId47"/>
    <p:sldId id="454" r:id="rId48"/>
    <p:sldId id="449" r:id="rId49"/>
    <p:sldId id="457" r:id="rId50"/>
    <p:sldId id="461" r:id="rId51"/>
    <p:sldId id="462" r:id="rId52"/>
    <p:sldId id="451" r:id="rId53"/>
    <p:sldId id="350" r:id="rId54"/>
    <p:sldId id="495" r:id="rId55"/>
    <p:sldId id="376" r:id="rId56"/>
    <p:sldId id="377" r:id="rId57"/>
    <p:sldId id="387" r:id="rId58"/>
    <p:sldId id="379" r:id="rId59"/>
    <p:sldId id="477" r:id="rId60"/>
    <p:sldId id="488" r:id="rId61"/>
    <p:sldId id="344" r:id="rId62"/>
    <p:sldId id="345" r:id="rId63"/>
    <p:sldId id="346" r:id="rId64"/>
    <p:sldId id="348" r:id="rId65"/>
    <p:sldId id="438" r:id="rId66"/>
    <p:sldId id="439" r:id="rId67"/>
    <p:sldId id="440" r:id="rId68"/>
    <p:sldId id="441" r:id="rId69"/>
    <p:sldId id="442" r:id="rId70"/>
    <p:sldId id="486" r:id="rId71"/>
    <p:sldId id="443" r:id="rId72"/>
    <p:sldId id="444" r:id="rId73"/>
    <p:sldId id="445" r:id="rId74"/>
    <p:sldId id="369" r:id="rId75"/>
    <p:sldId id="370" r:id="rId76"/>
    <p:sldId id="371" r:id="rId77"/>
    <p:sldId id="372" r:id="rId78"/>
    <p:sldId id="339" r:id="rId79"/>
    <p:sldId id="397" r:id="rId80"/>
    <p:sldId id="396" r:id="rId81"/>
    <p:sldId id="470" r:id="rId82"/>
    <p:sldId id="342" r:id="rId83"/>
    <p:sldId id="340" r:id="rId84"/>
    <p:sldId id="402" r:id="rId85"/>
    <p:sldId id="401" r:id="rId86"/>
    <p:sldId id="404" r:id="rId87"/>
    <p:sldId id="405" r:id="rId88"/>
    <p:sldId id="415" r:id="rId89"/>
    <p:sldId id="487" r:id="rId90"/>
    <p:sldId id="471" r:id="rId91"/>
    <p:sldId id="472" r:id="rId92"/>
    <p:sldId id="473" r:id="rId93"/>
    <p:sldId id="474" r:id="rId94"/>
    <p:sldId id="475" r:id="rId95"/>
    <p:sldId id="496" r:id="rId96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7A"/>
    <a:srgbClr val="74C8D9"/>
    <a:srgbClr val="D2EBF1"/>
    <a:srgbClr val="FEFCEB"/>
    <a:srgbClr val="FCED87"/>
    <a:srgbClr val="FAE31E"/>
    <a:srgbClr val="C51A4A"/>
    <a:srgbClr val="D2B887"/>
    <a:srgbClr val="49C3B1"/>
    <a:srgbClr val="3F5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1782" y="138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 snapToGrid="0" snapToObjects="1">
      <p:cViewPr varScale="1">
        <p:scale>
          <a:sx n="83" d="100"/>
          <a:sy n="83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</a:t>
          </a:r>
          <a:r>
            <a:rPr lang="es-ES" sz="1200" dirty="0" smtClean="0"/>
            <a:t>Tránsito</a:t>
          </a:r>
          <a:endParaRPr lang="es-ES" sz="1200" dirty="0"/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Turno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  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0455" custScaleY="131975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34496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Encargado(a) de la Dirección de Policía de Monterrey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Comercial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</a:t>
          </a:r>
        </a:p>
        <a:p>
          <a:r>
            <a:rPr lang="es-MX" sz="1200" b="0" i="0" u="none" dirty="0" smtClean="0"/>
            <a:t> </a:t>
          </a:r>
          <a:endParaRPr lang="es-ES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Ciudadana</a:t>
          </a:r>
          <a:endParaRPr lang="es-MX" altLang="es-MX" sz="1200" dirty="0">
            <a:cs typeface="Arial" charset="0"/>
          </a:endParaRP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2729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3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3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 custLinFactNeighborX="-3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X="-3204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5" destOrd="0" parTransId="{7AA72FC3-8AE3-4208-973B-4B11A7D3AA97}" sibTransId="{9D7B0364-F003-4338-A98F-1010796E9B2F}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r>
            <a:rPr lang="es-ES" sz="1200" dirty="0" smtClean="0"/>
            <a:t>Policías </a:t>
          </a:r>
          <a:r>
            <a:rPr lang="es-ES" sz="1200" dirty="0"/>
            <a:t>3ero</a:t>
          </a:r>
          <a:br>
            <a:rPr lang="es-ES" sz="1200" dirty="0"/>
          </a:br>
          <a:r>
            <a:rPr lang="es-ES" sz="1200" dirty="0" smtClean="0"/>
            <a:t>Policías </a:t>
          </a:r>
          <a:r>
            <a:rPr lang="es-ES" sz="1200" dirty="0"/>
            <a:t>1ero</a:t>
          </a:r>
          <a:br>
            <a:rPr lang="es-ES" sz="1200" dirty="0"/>
          </a:b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299361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Ciudadana</a:t>
          </a:r>
          <a:br>
            <a:rPr lang="es-MX" altLang="es-MX" sz="1200" dirty="0"/>
          </a:b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/>
            <a:t>Policía 1ro(a</a:t>
          </a:r>
          <a:r>
            <a:rPr lang="es-MX" sz="1000" dirty="0" smtClean="0"/>
            <a:t>)   </a:t>
          </a:r>
          <a:r>
            <a:rPr lang="es-MX" sz="1000" dirty="0"/>
            <a:t/>
          </a:r>
          <a:br>
            <a:rPr lang="es-MX" sz="1000" dirty="0"/>
          </a:br>
          <a:r>
            <a:rPr lang="es-MX" sz="1000" dirty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Policías </a:t>
          </a:r>
          <a:r>
            <a:rPr lang="es-MX" sz="100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Policía</a:t>
          </a:r>
          <a:endParaRPr lang="es-MX" altLang="es-MX" sz="10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   </a:t>
          </a:r>
          <a:endParaRPr lang="es-ES" sz="10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Oriente</a:t>
          </a:r>
          <a:br>
            <a:rPr lang="es-MX" altLang="es-MX" sz="1200" dirty="0"/>
          </a:b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ES" altLang="es-MX" sz="1100" dirty="0"/>
            <a:t>Policías 1ro(a)</a:t>
          </a:r>
          <a:br>
            <a:rPr lang="es-ES" altLang="es-MX" sz="1100" dirty="0"/>
          </a:br>
          <a:r>
            <a:rPr lang="es-MX" altLang="es-MX" sz="1100" dirty="0" smtClean="0"/>
            <a:t>Policías </a:t>
          </a:r>
          <a:r>
            <a:rPr lang="es-MX" altLang="es-MX" sz="1100" dirty="0"/>
            <a:t>2do(a)</a:t>
          </a:r>
          <a:br>
            <a:rPr lang="es-MX" altLang="es-MX" sz="1100" dirty="0"/>
          </a:br>
          <a:r>
            <a:rPr lang="es-MX" altLang="es-MX" sz="1100" dirty="0" smtClean="0"/>
            <a:t>Policías </a:t>
          </a:r>
          <a:r>
            <a:rPr lang="es-MX" altLang="es-MX" sz="1100" dirty="0"/>
            <a:t>3ro(a)</a:t>
          </a:r>
          <a:br>
            <a:rPr lang="es-MX" altLang="es-MX" sz="1100" dirty="0"/>
          </a:br>
          <a:endParaRPr lang="es-MX" altLang="es-MX" sz="11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00" dirty="0"/>
            <a:t>Policías 1ro(a)</a:t>
          </a:r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2do(a)</a:t>
          </a:r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3ro(a)</a:t>
          </a:r>
        </a:p>
        <a:p>
          <a:r>
            <a:rPr lang="es-ES" sz="1100" dirty="0" smtClean="0"/>
            <a:t>  </a:t>
          </a:r>
          <a:endParaRPr lang="es-MX" altLang="es-MX" sz="110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X="10906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X="10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X="10906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X="5453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24605" custScaleY="551718" custLinFactNeighborX="5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X="545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X="0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X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X="-4674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X="-4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Encargados(as)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20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Encargado(a) de la Dirección </a:t>
          </a:r>
          <a:r>
            <a:rPr lang="es-MX" altLang="es-MX" sz="1200" dirty="0">
              <a:solidFill>
                <a:schemeClr val="tx1"/>
              </a:solidFill>
              <a:cs typeface="Arial" charset="0"/>
            </a:rPr>
            <a:t>de Policía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Monterrey </a:t>
          </a:r>
          <a:r>
            <a:rPr lang="es-MX" altLang="es-MX" sz="1200" dirty="0">
              <a:solidFill>
                <a:schemeClr val="tx1"/>
              </a:solidFill>
              <a:cs typeface="Arial" charset="0"/>
            </a:rPr>
            <a:t>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</a:t>
          </a:r>
        </a:p>
        <a:p>
          <a:r>
            <a:rPr lang="es-ES" sz="1200" dirty="0" smtClean="0">
              <a:solidFill>
                <a:schemeClr val="tx1"/>
              </a:solidFill>
            </a:rPr>
            <a:t>   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Policías </a:t>
          </a:r>
          <a:r>
            <a:rPr lang="es-ES" sz="1200" dirty="0">
              <a:solidFill>
                <a:schemeClr val="tx1"/>
              </a:solidFill>
            </a:rPr>
            <a:t>1ro(a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Policías 2do(a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>
              <a:solidFill>
                <a:schemeClr val="tx1"/>
              </a:solidFill>
            </a:rPr>
            <a:t>3ros(as)</a:t>
          </a:r>
          <a:br>
            <a:rPr lang="es-MX" sz="1200" b="0" i="0" u="none" dirty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r>
            <a:rPr lang="es-MX" sz="1200" b="0" i="0" u="none" dirty="0">
              <a:solidFill>
                <a:schemeClr val="tx1"/>
              </a:solidFill>
            </a:rPr>
            <a:t/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96506" custScaleY="235270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1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</dgm:ptLst>
  <dgm:cxnLst>
    <dgm:cxn modelId="{077599EF-14D9-4252-9B1E-B5974DE41CC8}" srcId="{9DEA55C1-E59C-4B5B-90DC-1D0B54C2B20C}" destId="{78BCC67F-0A97-483C-872A-73769C3F9E91}" srcOrd="1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Encargado(a) de la Dirección de Policía de Monterrey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br>
            <a:rPr lang="es-ES" sz="1200" dirty="0"/>
          </a:br>
          <a:r>
            <a:rPr lang="es-ES" sz="1200" dirty="0" smtClean="0"/>
            <a:t>Instructores</a:t>
          </a:r>
          <a:endParaRPr lang="es-ES" sz="1200" dirty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Asistente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07273" custScaleY="121658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84115" custScaleY="94833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F7B83BF-9737-428F-9048-FD270736629F}" type="pres">
      <dgm:prSet presAssocID="{C3C001B1-9B73-41D2-B9BB-2AEA2E2B94D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0" presStyleCnt="1" custScaleX="78877" custScaleY="84135" custLinFactNeighborX="-4896" custLinFactNeighborY="-13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81726533-23CA-459D-B0AA-F98495A4CF51}" type="presOf" srcId="{0145B904-C077-48AA-A18C-5C2EB74B705F}" destId="{1E47266E-1BB3-4C95-9EAB-74CDAE96177F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FB7D60E-404A-4345-A4DA-DF95641A2BE9}" type="presOf" srcId="{0145B904-C077-48AA-A18C-5C2EB74B705F}" destId="{9FA66DBF-41E7-476A-8B6D-DC8355BAA785}" srcOrd="0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27C3E311-7E1D-45F9-9BDE-35981AD92C75}" srcId="{7D1C1E13-9232-4557-BF18-4BBE514AB07E}" destId="{0145B904-C077-48AA-A18C-5C2EB74B705F}" srcOrd="3" destOrd="0" parTransId="{C3C001B1-9B73-41D2-B9BB-2AEA2E2B94D3}" sibTransId="{C9063987-68AE-449E-9D2D-702B14635DB2}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CA2F0FB-69E4-4A89-AACA-6D778FABD4C7}" type="presOf" srcId="{C3C001B1-9B73-41D2-B9BB-2AEA2E2B94D3}" destId="{7F7B83BF-9737-428F-9048-FD270736629F}" srcOrd="0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  <dgm:cxn modelId="{72E83BD1-9365-4C5D-B4C0-F4A6FC03DFEB}" type="presParOf" srcId="{D541720C-0861-4C6E-9215-E5768383CAD5}" destId="{7F7B83BF-9737-428F-9048-FD270736629F}" srcOrd="0" destOrd="0" presId="urn:microsoft.com/office/officeart/2005/8/layout/orgChart1"/>
    <dgm:cxn modelId="{6B6965EE-0611-43DC-8C06-BA95862471AE}" type="presParOf" srcId="{D541720C-0861-4C6E-9215-E5768383CAD5}" destId="{0D5C3CA3-BA01-4001-B844-57BE8F799A6E}" srcOrd="1" destOrd="0" presId="urn:microsoft.com/office/officeart/2005/8/layout/orgChart1"/>
    <dgm:cxn modelId="{295848E2-C3EC-4FEB-9D73-07F080CA5BFA}" type="presParOf" srcId="{0D5C3CA3-BA01-4001-B844-57BE8F799A6E}" destId="{572CFC49-E3F3-48D5-A808-040F779B42AF}" srcOrd="0" destOrd="0" presId="urn:microsoft.com/office/officeart/2005/8/layout/orgChart1"/>
    <dgm:cxn modelId="{5279375E-B6BF-4B38-B3E4-5E437E030E58}" type="presParOf" srcId="{572CFC49-E3F3-48D5-A808-040F779B42AF}" destId="{9FA66DBF-41E7-476A-8B6D-DC8355BAA785}" srcOrd="0" destOrd="0" presId="urn:microsoft.com/office/officeart/2005/8/layout/orgChart1"/>
    <dgm:cxn modelId="{89B3867C-893E-4684-80D8-CA5D8DC57334}" type="presParOf" srcId="{572CFC49-E3F3-48D5-A808-040F779B42AF}" destId="{1E47266E-1BB3-4C95-9EAB-74CDAE96177F}" srcOrd="1" destOrd="0" presId="urn:microsoft.com/office/officeart/2005/8/layout/orgChart1"/>
    <dgm:cxn modelId="{F876621A-7614-48C7-90E0-EFE8302D2936}" type="presParOf" srcId="{0D5C3CA3-BA01-4001-B844-57BE8F799A6E}" destId="{12770F27-5197-4306-8867-281FFA6BBA29}" srcOrd="1" destOrd="0" presId="urn:microsoft.com/office/officeart/2005/8/layout/orgChart1"/>
    <dgm:cxn modelId="{01418136-6FED-4498-A54C-35592A522C18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 smtClean="0"/>
            <a:t>Oficial</a:t>
          </a:r>
          <a:br>
            <a:rPr lang="es-MX" sz="1200" b="0" i="0" u="none" dirty="0" smtClean="0"/>
          </a:br>
          <a:r>
            <a:rPr lang="es-MX" sz="1200" b="0" i="0" u="none" dirty="0" smtClean="0"/>
            <a:t>Policías </a:t>
          </a:r>
          <a:r>
            <a:rPr lang="es-MX" sz="1200" b="0" i="0" u="none" dirty="0" smtClean="0"/>
            <a:t>3ro(a)</a:t>
          </a:r>
          <a:br>
            <a:rPr lang="es-MX" sz="1200" b="0" i="0" u="none" dirty="0" smtClean="0"/>
          </a:br>
          <a:r>
            <a:rPr lang="es-MX" sz="1200" b="0" i="0" u="none" dirty="0" smtClean="0"/>
            <a:t>Policía </a:t>
          </a:r>
          <a:r>
            <a:rPr lang="es-MX" sz="1200" b="0" i="0" u="none" dirty="0" smtClean="0"/>
            <a:t>2do(a)</a:t>
          </a:r>
          <a:br>
            <a:rPr lang="es-MX" sz="1200" b="0" i="0" u="none" dirty="0" smtClean="0"/>
          </a:br>
          <a:r>
            <a:rPr lang="es-MX" sz="1200" b="0" i="0" u="none" dirty="0" smtClean="0"/>
            <a:t>Policías</a:t>
          </a:r>
          <a:r>
            <a:rPr lang="es-MX" sz="1200" b="0" i="0" u="none" dirty="0" smtClean="0"/>
            <a:t/>
          </a:r>
          <a:br>
            <a:rPr lang="es-MX" sz="1200" b="0" i="0" u="none" dirty="0" smtClean="0"/>
          </a:br>
          <a:r>
            <a:rPr lang="es-MX" sz="1200" b="0" i="0" u="none" dirty="0" smtClean="0"/>
            <a:t> </a:t>
          </a:r>
          <a:endParaRPr lang="es-ES" sz="1200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br>
            <a:rPr lang="es-ES" sz="1200" dirty="0"/>
          </a:br>
          <a:r>
            <a:rPr lang="es-ES" sz="1200" dirty="0" smtClean="0"/>
            <a:t>Protección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28787" custLinFactNeighborY="-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63797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</a:t>
          </a:r>
          <a:br>
            <a:rPr lang="es-MX" altLang="es-MX" sz="1200" dirty="0" smtClean="0"/>
          </a:br>
          <a:r>
            <a:rPr lang="es-MX" altLang="es-MX" sz="1200" dirty="0" smtClean="0"/>
            <a:t>Administrativo(a)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la Dirección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Daños Municipales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Auxiliar Administrativo(a)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 </a:t>
          </a:r>
          <a:r>
            <a:rPr lang="es-MX" sz="1200" dirty="0" smtClean="0"/>
            <a:t/>
          </a:r>
          <a:br>
            <a:rPr lang="es-MX" sz="1200" dirty="0" smtClean="0"/>
          </a:br>
          <a:r>
            <a:rPr lang="es-MX" altLang="es-MX" sz="1200" dirty="0" smtClean="0"/>
            <a:t>Auxiliar</a:t>
          </a:r>
          <a:endParaRPr lang="es-MX" altLang="es-MX" sz="1200" dirty="0" smtClean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Accidentes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9225" custScaleY="171828" custLinFactNeighborX="-1180" custLinFactNeighborY="-77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40587" custLinFactNeighborX="2252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40587" custLinFactNeighborX="-173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40587" custLinFactNeighborX="-1180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6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40587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122363" custScaleY="119759" custLinFactNeighborX="-13173" custLinFactNeighborY="-4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2" custScaleX="122363" custScaleY="119759" custLinFactNeighborX="15329" custLinFactNeighborY="-43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</dgm:ptLst>
  <dgm:cxnLst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5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</a:t>
          </a:r>
          <a:br>
            <a:rPr lang="es-MX" altLang="es-MX" sz="1200" dirty="0" smtClean="0"/>
          </a:br>
          <a:r>
            <a:rPr lang="es-MX" altLang="es-MX" sz="1200" dirty="0" smtClean="0"/>
            <a:t>Administrativo(a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/>
            <a:t>Auxiliares Administrativos(as)</a:t>
          </a:r>
          <a:endParaRPr lang="es-MX" altLang="es-MX" sz="1200" dirty="0"/>
        </a:p>
        <a:p>
          <a:r>
            <a:rPr lang="es-MX" altLang="es-MX" sz="1200" dirty="0" smtClean="0"/>
            <a:t>      </a:t>
          </a:r>
          <a:endParaRPr lang="es-MX" altLang="es-MX" sz="1200" dirty="0" smtClean="0"/>
        </a:p>
        <a:p>
          <a:r>
            <a:rPr lang="es-MX" altLang="es-MX" sz="1200" dirty="0" smtClean="0"/>
            <a:t>Auxiliar</a:t>
          </a:r>
        </a:p>
        <a:p>
          <a:r>
            <a:rPr lang="es-MX" altLang="es-MX" sz="1200" dirty="0" smtClean="0"/>
            <a:t> 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4598" custScaleY="86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4343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A772652A-F9A6-4CC0-A9F6-2FF56A378FB5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Asesor(a) Jurídico(a</a:t>
          </a:r>
          <a:r>
            <a:rPr lang="es-MX" sz="1200" dirty="0" smtClean="0">
              <a:latin typeface="+mn-lt"/>
            </a:rPr>
            <a:t>)</a:t>
          </a:r>
          <a:endParaRPr lang="es-MX" sz="1200" dirty="0" smtClean="0">
            <a:latin typeface="+mn-lt"/>
          </a:endParaRPr>
        </a:p>
      </dgm:t>
    </dgm:pt>
    <dgm:pt modelId="{0241233F-62A3-4DA7-9CF9-CA80040BCBC1}" type="parTrans" cxnId="{C61A801B-AA7A-4496-AD65-CC3C94A4AB65}">
      <dgm:prSet/>
      <dgm:spPr/>
      <dgm:t>
        <a:bodyPr/>
        <a:lstStyle/>
        <a:p>
          <a:endParaRPr lang="es-ES"/>
        </a:p>
      </dgm:t>
    </dgm:pt>
    <dgm:pt modelId="{CE9C3984-D591-4B60-9D65-3C2C937D4DCE}" type="sibTrans" cxnId="{C61A801B-AA7A-4496-AD65-CC3C94A4AB6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2991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29915" custLinFactNeighborX="663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29915" custLinFactNeighborX="1706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2991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2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  <dgm:pt modelId="{6335CCD9-EE1A-45F9-ABBC-3C6451122586}" type="pres">
      <dgm:prSet presAssocID="{0241233F-62A3-4DA7-9CF9-CA80040BCBC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93BDFC3-0299-46BB-843F-DB5D8928EA9C}" type="pres">
      <dgm:prSet presAssocID="{A772652A-F9A6-4CC0-A9F6-2FF56A378FB5}" presName="hierRoot3" presStyleCnt="0">
        <dgm:presLayoutVars>
          <dgm:hierBranch val="init"/>
        </dgm:presLayoutVars>
      </dgm:prSet>
      <dgm:spPr/>
    </dgm:pt>
    <dgm:pt modelId="{7F3D8A1D-29E6-41B0-9655-61F89CFEDD9F}" type="pres">
      <dgm:prSet presAssocID="{A772652A-F9A6-4CC0-A9F6-2FF56A378FB5}" presName="rootComposite3" presStyleCnt="0"/>
      <dgm:spPr/>
    </dgm:pt>
    <dgm:pt modelId="{B0133216-40AA-4CDA-8F4C-9441F03FE70B}" type="pres">
      <dgm:prSet presAssocID="{A772652A-F9A6-4CC0-A9F6-2FF56A378FB5}" presName="rootText3" presStyleLbl="asst1" presStyleIdx="1" presStyleCnt="2" custScaleX="108263" custScaleY="119089" custLinFactNeighborX="17517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A9340-0552-4CE3-B9C7-648E33890CC0}" type="pres">
      <dgm:prSet presAssocID="{A772652A-F9A6-4CC0-A9F6-2FF56A378FB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C9B14E6-3C7B-4D2C-AA3D-6F8F18E46BDA}" type="pres">
      <dgm:prSet presAssocID="{A772652A-F9A6-4CC0-A9F6-2FF56A378FB5}" presName="hierChild6" presStyleCnt="0"/>
      <dgm:spPr/>
    </dgm:pt>
    <dgm:pt modelId="{7DE64F4E-F444-4095-8207-4127895FE24D}" type="pres">
      <dgm:prSet presAssocID="{A772652A-F9A6-4CC0-A9F6-2FF56A378FB5}" presName="hierChild7" presStyleCnt="0"/>
      <dgm:spPr/>
    </dgm:pt>
  </dgm:ptLst>
  <dgm:cxnLst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8C1D50EF-83CC-4C20-95B0-F816D1B2839F}" type="presOf" srcId="{0241233F-62A3-4DA7-9CF9-CA80040BCBC1}" destId="{6335CCD9-EE1A-45F9-ABBC-3C6451122586}" srcOrd="0" destOrd="0" presId="urn:microsoft.com/office/officeart/2005/8/layout/orgChart1"/>
    <dgm:cxn modelId="{621E599F-CBE7-459D-AD2B-AB15A733EEAA}" type="presOf" srcId="{A772652A-F9A6-4CC0-A9F6-2FF56A378FB5}" destId="{B0133216-40AA-4CDA-8F4C-9441F03FE70B}" srcOrd="0" destOrd="0" presId="urn:microsoft.com/office/officeart/2005/8/layout/orgChart1"/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C61A801B-AA7A-4496-AD65-CC3C94A4AB65}" srcId="{7D1C1E13-9232-4557-BF18-4BBE514AB07E}" destId="{A772652A-F9A6-4CC0-A9F6-2FF56A378FB5}" srcOrd="5" destOrd="0" parTransId="{0241233F-62A3-4DA7-9CF9-CA80040BCBC1}" sibTransId="{CE9C3984-D591-4B60-9D65-3C2C937D4DCE}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A7667703-7442-4AFF-A6CD-34A919888ED5}" type="presOf" srcId="{A772652A-F9A6-4CC0-A9F6-2FF56A378FB5}" destId="{1D3A9340-0552-4CE3-B9C7-648E33890CC0}" srcOrd="1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  <dgm:cxn modelId="{4BAB4082-4671-462A-8DFD-CD1A4A8A8DE8}" type="presParOf" srcId="{D541720C-0861-4C6E-9215-E5768383CAD5}" destId="{6335CCD9-EE1A-45F9-ABBC-3C6451122586}" srcOrd="2" destOrd="0" presId="urn:microsoft.com/office/officeart/2005/8/layout/orgChart1"/>
    <dgm:cxn modelId="{C302C693-1BAE-48CD-92CD-B2152C8DD740}" type="presParOf" srcId="{D541720C-0861-4C6E-9215-E5768383CAD5}" destId="{C93BDFC3-0299-46BB-843F-DB5D8928EA9C}" srcOrd="3" destOrd="0" presId="urn:microsoft.com/office/officeart/2005/8/layout/orgChart1"/>
    <dgm:cxn modelId="{86AEE08D-89C7-44E8-B413-D3D326565AFE}" type="presParOf" srcId="{C93BDFC3-0299-46BB-843F-DB5D8928EA9C}" destId="{7F3D8A1D-29E6-41B0-9655-61F89CFEDD9F}" srcOrd="0" destOrd="0" presId="urn:microsoft.com/office/officeart/2005/8/layout/orgChart1"/>
    <dgm:cxn modelId="{73064316-6A84-41EA-8153-0B94BCAEEDB9}" type="presParOf" srcId="{7F3D8A1D-29E6-41B0-9655-61F89CFEDD9F}" destId="{B0133216-40AA-4CDA-8F4C-9441F03FE70B}" srcOrd="0" destOrd="0" presId="urn:microsoft.com/office/officeart/2005/8/layout/orgChart1"/>
    <dgm:cxn modelId="{99FDD074-686F-467C-B26A-D69539FBE51A}" type="presParOf" srcId="{7F3D8A1D-29E6-41B0-9655-61F89CFEDD9F}" destId="{1D3A9340-0552-4CE3-B9C7-648E33890CC0}" srcOrd="1" destOrd="0" presId="urn:microsoft.com/office/officeart/2005/8/layout/orgChart1"/>
    <dgm:cxn modelId="{FCAC0D5D-A4B2-43AB-82FF-B350D7C72014}" type="presParOf" srcId="{C93BDFC3-0299-46BB-843F-DB5D8928EA9C}" destId="{2C9B14E6-3C7B-4D2C-AA3D-6F8F18E46BDA}" srcOrd="1" destOrd="0" presId="urn:microsoft.com/office/officeart/2005/8/layout/orgChart1"/>
    <dgm:cxn modelId="{2385A041-AF1F-435D-B450-31F429C82C37}" type="presParOf" srcId="{C93BDFC3-0299-46BB-843F-DB5D8928EA9C}" destId="{7DE64F4E-F444-4095-8207-4127895FE2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95263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Supervisores(as)</a:t>
          </a:r>
          <a:br>
            <a:rPr lang="es-MX" altLang="es-MX" sz="1200" dirty="0" smtClean="0"/>
          </a:br>
          <a:r>
            <a:rPr lang="es-MX" altLang="es-MX" sz="1200" dirty="0" smtClean="0"/>
            <a:t>Encargados(as</a:t>
          </a:r>
          <a:r>
            <a:rPr lang="es-MX" altLang="es-MX" sz="1200" dirty="0" smtClean="0"/>
            <a:t>) </a:t>
          </a:r>
          <a:r>
            <a:rPr lang="es-MX" altLang="es-MX" sz="1200" dirty="0"/>
            <a:t>Área</a:t>
          </a:r>
          <a:br>
            <a:rPr lang="es-MX" altLang="es-MX" sz="1200" dirty="0"/>
          </a:br>
          <a:r>
            <a:rPr lang="es-MX" altLang="es-MX" sz="1200" dirty="0" smtClean="0"/>
            <a:t>Ayudante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  <a:br>
            <a:rPr lang="es-MX" altLang="es-MX" sz="1200" dirty="0"/>
          </a:br>
          <a:r>
            <a:rPr lang="es-MX" altLang="es-MX" sz="1200" dirty="0" smtClean="0"/>
            <a:t>Ayudante </a:t>
          </a:r>
          <a:r>
            <a:rPr lang="es-MX" altLang="es-MX" sz="1200" dirty="0"/>
            <a:t>de Auxilio Vial</a:t>
          </a:r>
          <a:br>
            <a:rPr lang="es-MX" altLang="es-MX" sz="1200" dirty="0"/>
          </a:br>
          <a:r>
            <a:rPr lang="es-MX" altLang="es-MX" sz="1200" dirty="0" smtClean="0"/>
            <a:t>Operador(a</a:t>
          </a:r>
          <a:r>
            <a:rPr lang="es-MX" altLang="es-MX" sz="1200" dirty="0"/>
            <a:t>) </a:t>
          </a:r>
          <a:r>
            <a:rPr lang="es-MX" altLang="es-MX" sz="1200" dirty="0" smtClean="0"/>
            <a:t>Conmutador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Mecánico(a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80945" custScaleY="475759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</a:t>
          </a:r>
          <a:endParaRPr lang="es-ES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Jefatura </a:t>
          </a:r>
          <a:r>
            <a:rPr lang="es-MX" altLang="es-MX" sz="1200" dirty="0"/>
            <a:t>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</a:t>
          </a:r>
          <a:endParaRPr lang="es-ES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0AAAF1A1-2AC4-4434-8433-47DEF2DC3BAA}" type="asst">
      <dgm:prSet custT="1"/>
      <dgm:spPr/>
      <dgm:t>
        <a:bodyPr/>
        <a:lstStyle/>
        <a:p>
          <a:r>
            <a:rPr lang="fr-FR" altLang="es-MX" sz="1200" dirty="0"/>
            <a:t>Oficial Patrullero(a)</a:t>
          </a:r>
        </a:p>
        <a:p>
          <a:r>
            <a:rPr lang="fr-FR" sz="1200" dirty="0" smtClean="0"/>
            <a:t>     </a:t>
          </a:r>
          <a:endParaRPr lang="es-ES" sz="1200" dirty="0"/>
        </a:p>
      </dgm:t>
    </dgm:pt>
    <dgm:pt modelId="{322830FC-9995-486D-A88D-868D2F9B0825}" type="parTrans" cxnId="{ED4055D8-D141-4619-8A83-2733E0B1D282}">
      <dgm:prSet/>
      <dgm:spPr/>
      <dgm:t>
        <a:bodyPr/>
        <a:lstStyle/>
        <a:p>
          <a:endParaRPr lang="es-ES"/>
        </a:p>
      </dgm:t>
    </dgm:pt>
    <dgm:pt modelId="{8DF762F7-731E-451B-BC8C-3C09147F83AC}" type="sibTrans" cxnId="{ED4055D8-D141-4619-8A83-2733E0B1D28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1007" custScaleY="140318" custLinFactNeighborY="-63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1EC6569-0FDF-4C3B-9984-842CB98FC5DD}" type="pres">
      <dgm:prSet presAssocID="{322830FC-9995-486D-A88D-868D2F9B082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2FBC0EB-E703-4C52-B17D-9F448547CABB}" type="pres">
      <dgm:prSet presAssocID="{0AAAF1A1-2AC4-4434-8433-47DEF2DC3BAA}" presName="hierRoot3" presStyleCnt="0">
        <dgm:presLayoutVars>
          <dgm:hierBranch val="init"/>
        </dgm:presLayoutVars>
      </dgm:prSet>
      <dgm:spPr/>
    </dgm:pt>
    <dgm:pt modelId="{4E9C96A9-950B-4BA2-9197-CE0AA4978193}" type="pres">
      <dgm:prSet presAssocID="{0AAAF1A1-2AC4-4434-8433-47DEF2DC3BAA}" presName="rootComposite3" presStyleCnt="0"/>
      <dgm:spPr/>
    </dgm:pt>
    <dgm:pt modelId="{490D4BE3-4596-48CF-BA05-B45946C1A477}" type="pres">
      <dgm:prSet presAssocID="{0AAAF1A1-2AC4-4434-8433-47DEF2DC3BAA}" presName="rootText3" presStyleLbl="asst1" presStyleIdx="0" presStyleCnt="1" custScaleX="144035" custScaleY="131689" custLinFactNeighborX="-2958" custLinFactNeighborY="-36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0D758-CAB6-444A-820D-00B11423B195}" type="pres">
      <dgm:prSet presAssocID="{0AAAF1A1-2AC4-4434-8433-47DEF2DC3BA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9C5808-88A3-4420-93E9-3506C204334D}" type="pres">
      <dgm:prSet presAssocID="{0AAAF1A1-2AC4-4434-8433-47DEF2DC3BAA}" presName="hierChild6" presStyleCnt="0"/>
      <dgm:spPr/>
    </dgm:pt>
    <dgm:pt modelId="{CE123326-B73D-4C8C-BF20-8B1E90701B70}" type="pres">
      <dgm:prSet presAssocID="{0AAAF1A1-2AC4-4434-8433-47DEF2DC3BA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5CF0CE4C-28EE-49F7-8D53-0BD322C7FCAA}" type="presOf" srcId="{0AAAF1A1-2AC4-4434-8433-47DEF2DC3BAA}" destId="{A3C0D758-CAB6-444A-820D-00B11423B195}" srcOrd="1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CEF747B5-BEF3-4B77-AA1D-739B8C698FCD}" type="presOf" srcId="{0AAAF1A1-2AC4-4434-8433-47DEF2DC3BAA}" destId="{490D4BE3-4596-48CF-BA05-B45946C1A477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17B7ACF4-9110-446A-888D-B9559F136453}" type="presOf" srcId="{322830FC-9995-486D-A88D-868D2F9B0825}" destId="{31EC6569-0FDF-4C3B-9984-842CB98FC5DD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ED4055D8-D141-4619-8A83-2733E0B1D282}" srcId="{9DEA55C1-E59C-4B5B-90DC-1D0B54C2B20C}" destId="{0AAAF1A1-2AC4-4434-8433-47DEF2DC3BAA}" srcOrd="5" destOrd="0" parTransId="{322830FC-9995-486D-A88D-868D2F9B0825}" sibTransId="{8DF762F7-731E-451B-BC8C-3C09147F83AC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01A21A07-A09E-41DB-B018-6DEAB29A5F82}" type="presParOf" srcId="{E6CFA08A-7145-470C-A659-6A725D85622B}" destId="{31EC6569-0FDF-4C3B-9984-842CB98FC5DD}" srcOrd="0" destOrd="0" presId="urn:microsoft.com/office/officeart/2005/8/layout/orgChart1"/>
    <dgm:cxn modelId="{BB91D43F-F099-4E48-BB26-337552079EAE}" type="presParOf" srcId="{E6CFA08A-7145-470C-A659-6A725D85622B}" destId="{12FBC0EB-E703-4C52-B17D-9F448547CABB}" srcOrd="1" destOrd="0" presId="urn:microsoft.com/office/officeart/2005/8/layout/orgChart1"/>
    <dgm:cxn modelId="{8F964001-DFF4-4B2D-8330-DDDCCBE24902}" type="presParOf" srcId="{12FBC0EB-E703-4C52-B17D-9F448547CABB}" destId="{4E9C96A9-950B-4BA2-9197-CE0AA4978193}" srcOrd="0" destOrd="0" presId="urn:microsoft.com/office/officeart/2005/8/layout/orgChart1"/>
    <dgm:cxn modelId="{B584F734-E4A1-4C21-AFA7-687271D3884F}" type="presParOf" srcId="{4E9C96A9-950B-4BA2-9197-CE0AA4978193}" destId="{490D4BE3-4596-48CF-BA05-B45946C1A477}" srcOrd="0" destOrd="0" presId="urn:microsoft.com/office/officeart/2005/8/layout/orgChart1"/>
    <dgm:cxn modelId="{EBB7388E-9ED7-46C4-BD8C-0E396414B5D3}" type="presParOf" srcId="{4E9C96A9-950B-4BA2-9197-CE0AA4978193}" destId="{A3C0D758-CAB6-444A-820D-00B11423B195}" srcOrd="1" destOrd="0" presId="urn:microsoft.com/office/officeart/2005/8/layout/orgChart1"/>
    <dgm:cxn modelId="{4C59B5E6-ED0A-41D7-8C9D-AF31025062CE}" type="presParOf" srcId="{12FBC0EB-E703-4C52-B17D-9F448547CABB}" destId="{B19C5808-88A3-4420-93E9-3506C204334D}" srcOrd="1" destOrd="0" presId="urn:microsoft.com/office/officeart/2005/8/layout/orgChart1"/>
    <dgm:cxn modelId="{9F567811-C8AB-478D-A016-E607102B94F0}" type="presParOf" srcId="{12FBC0EB-E703-4C52-B17D-9F448547CABB}" destId="{CE123326-B73D-4C8C-BF20-8B1E90701B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Licencias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 smtClean="0"/>
            <a:t>Administrativo(a</a:t>
          </a:r>
          <a:r>
            <a:rPr lang="es-MX" altLang="es-MX" sz="1200" dirty="0" smtClean="0"/>
            <a:t>)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Supervisor(a)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 smtClean="0"/>
            <a:t>Secretaria(o)</a:t>
          </a:r>
          <a:br>
            <a:rPr lang="es-ES" sz="1200" dirty="0" smtClean="0"/>
          </a:br>
          <a:r>
            <a:rPr lang="es-MX" altLang="es-MX" sz="1200" dirty="0" smtClean="0"/>
            <a:t>  </a:t>
          </a:r>
          <a:endParaRPr lang="es-MX" altLang="es-MX" sz="1200" dirty="0" smtClean="0"/>
        </a:p>
        <a:p>
          <a:r>
            <a:rPr lang="es-MX" sz="1200" dirty="0" smtClean="0"/>
            <a:t>Auxiliar</a:t>
          </a:r>
          <a:br>
            <a:rPr lang="es-MX" sz="1200" dirty="0" smtClean="0"/>
          </a:br>
          <a:r>
            <a:rPr lang="es-MX" altLang="es-MX" sz="1200" dirty="0" err="1" smtClean="0"/>
            <a:t>Auxiliar</a:t>
          </a:r>
          <a:r>
            <a:rPr lang="es-MX" altLang="es-MX" sz="1200" dirty="0" smtClean="0"/>
            <a:t> </a:t>
          </a:r>
          <a:r>
            <a:rPr lang="es-MX" altLang="es-MX" sz="1200" dirty="0" smtClean="0"/>
            <a:t>Administrativo(a) </a:t>
          </a:r>
          <a:r>
            <a:rPr lang="es-MX" altLang="es-MX" sz="1200" dirty="0" smtClean="0"/>
            <a:t> </a:t>
          </a:r>
          <a:endParaRPr lang="es-MX" sz="1200" dirty="0" smtClean="0"/>
        </a:p>
        <a:p>
          <a:r>
            <a:rPr lang="es-MX" altLang="es-MX" sz="1200" dirty="0" smtClean="0"/>
            <a:t>Analista</a:t>
          </a:r>
          <a:br>
            <a:rPr lang="es-MX" altLang="es-MX" sz="1200" dirty="0" smtClean="0"/>
          </a:b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-8725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3" custScaleX="145130" custScaleY="245105" custLinFactNeighborX="-9685" custLinFactNeighborY="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3" custScaleX="145130" custScaleY="150262" custLinFactNeighborX="-7358" custLinFactNeighborY="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3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X="12823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31F8620-822E-4342-86E3-98DA8039490D}" type="pres">
      <dgm:prSet presAssocID="{857CD8D3-3327-435F-9ED4-B0EEB9648253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3" custScaleX="145130" custScaleY="251602" custLinFactNeighborX="12823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3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A74A86A8-8AA7-4DAA-8ABC-011641E5AED0}" type="presOf" srcId="{857CD8D3-3327-435F-9ED4-B0EEB9648253}" destId="{431F8620-822E-4342-86E3-98DA8039490D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72A53659-4ED5-4EE1-9DDA-CC056AB23426}" type="presParOf" srcId="{1BCAF68B-E9F7-45FE-BD5D-38A0F4E02AAC}" destId="{431F8620-822E-4342-86E3-98DA8039490D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br>
            <a:rPr lang="es-MX" altLang="es-MX" sz="1200" dirty="0"/>
          </a:b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</a:t>
          </a:r>
          <a:r>
            <a:rPr 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  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Inspector(a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7433" custScaleY="8993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79939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79939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</a:t>
          </a:r>
          <a:r>
            <a:rPr lang="es-MX" altLang="es-MX" sz="1200" dirty="0" smtClean="0"/>
            <a:t>de </a:t>
          </a:r>
          <a:br>
            <a:rPr lang="es-MX" altLang="es-MX" sz="1200" dirty="0" smtClean="0"/>
          </a:b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920" custScaleY="190920" custLinFactNeighborX="1043" custLinFactNeighborY="-4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Auxiliares Administrativos(as)</a:t>
          </a:r>
          <a:br>
            <a:rPr lang="es-MX" sz="1200" b="0" i="0" u="none" dirty="0" smtClean="0"/>
          </a:br>
          <a:r>
            <a:rPr lang="es-MX" sz="1200" dirty="0" smtClean="0"/>
            <a:t>     </a:t>
          </a:r>
          <a:endParaRPr lang="es-MX" sz="1200" b="0" i="0" u="none" dirty="0" smtClean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0435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89906" custScaleY="866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Investigaciones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Secretaria(o) </a:t>
          </a:r>
          <a:r>
            <a:rPr lang="es-MX" altLang="es-MX" sz="1200" dirty="0" smtClean="0"/>
            <a:t>D</a:t>
          </a:r>
          <a:endParaRPr lang="es-MX" altLang="es-MX" sz="1200" dirty="0" smtClean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6983B19-318A-489A-A8E0-42F0D537AF60}">
      <dgm:prSet custT="1"/>
      <dgm:spPr/>
      <dgm:t>
        <a:bodyPr/>
        <a:lstStyle/>
        <a:p>
          <a:r>
            <a:rPr lang="es-MX" altLang="es-MX" sz="1200" dirty="0" smtClean="0"/>
            <a:t>Abogado(a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810522A8-D613-4BF2-AB05-E371616BA976}" type="parTrans" cxnId="{22B28A27-CDE0-41EB-8CC1-30F5B5A177C4}">
      <dgm:prSet/>
      <dgm:spPr/>
      <dgm:t>
        <a:bodyPr/>
        <a:lstStyle/>
        <a:p>
          <a:endParaRPr lang="es-ES"/>
        </a:p>
      </dgm:t>
    </dgm:pt>
    <dgm:pt modelId="{EA3A31D0-77FD-4B06-A98F-862DD0F045CB}" type="sibTrans" cxnId="{22B28A27-CDE0-41EB-8CC1-30F5B5A177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79664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312F0C26-DC95-423C-9B65-C3F5FE30E6E4}" type="pres">
      <dgm:prSet presAssocID="{810522A8-D613-4BF2-AB05-E371616BA97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C00975D-D2E9-4B2F-AEBB-BE08799867C5}" type="pres">
      <dgm:prSet presAssocID="{26983B19-318A-489A-A8E0-42F0D537AF60}" presName="hierRoot2" presStyleCnt="0">
        <dgm:presLayoutVars>
          <dgm:hierBranch val="init"/>
        </dgm:presLayoutVars>
      </dgm:prSet>
      <dgm:spPr/>
    </dgm:pt>
    <dgm:pt modelId="{70C404BD-657F-4D33-B1E7-8BEA50A71893}" type="pres">
      <dgm:prSet presAssocID="{26983B19-318A-489A-A8E0-42F0D537AF60}" presName="rootComposite" presStyleCnt="0"/>
      <dgm:spPr/>
    </dgm:pt>
    <dgm:pt modelId="{18904301-2081-4037-BCEA-467D69399F67}" type="pres">
      <dgm:prSet presAssocID="{26983B19-318A-489A-A8E0-42F0D537AF60}" presName="rootText" presStyleLbl="node2" presStyleIdx="1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166C53-F1EF-4987-BD41-BC825E87B704}" type="pres">
      <dgm:prSet presAssocID="{26983B19-318A-489A-A8E0-42F0D537AF60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5C45FC-E1A5-4A2C-BE8C-81743D636535}" type="pres">
      <dgm:prSet presAssocID="{26983B19-318A-489A-A8E0-42F0D537AF60}" presName="hierChild4" presStyleCnt="0"/>
      <dgm:spPr/>
    </dgm:pt>
    <dgm:pt modelId="{5E44ED55-4FBE-4749-A63A-E1655A85C7BF}" type="pres">
      <dgm:prSet presAssocID="{26983B19-318A-489A-A8E0-42F0D537AF60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483DECDB-3817-4E49-9A38-A4EE66CC780E}" type="presOf" srcId="{810522A8-D613-4BF2-AB05-E371616BA976}" destId="{312F0C26-DC95-423C-9B65-C3F5FE30E6E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22B28A27-CDE0-41EB-8CC1-30F5B5A177C4}" srcId="{80C91609-4155-490D-A93A-2840363F77EF}" destId="{26983B19-318A-489A-A8E0-42F0D537AF60}" srcOrd="1" destOrd="0" parTransId="{810522A8-D613-4BF2-AB05-E371616BA976}" sibTransId="{EA3A31D0-77FD-4B06-A98F-862DD0F045CB}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CA473DCC-2570-45F3-90E4-69D70A789C9B}" type="presOf" srcId="{26983B19-318A-489A-A8E0-42F0D537AF60}" destId="{46166C53-F1EF-4987-BD41-BC825E87B704}" srcOrd="1" destOrd="0" presId="urn:microsoft.com/office/officeart/2005/8/layout/orgChart1"/>
    <dgm:cxn modelId="{6E31C250-5D49-4022-AD71-1A79435434A4}" type="presOf" srcId="{26983B19-318A-489A-A8E0-42F0D537AF60}" destId="{18904301-2081-4037-BCEA-467D69399F67}" srcOrd="0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D7418A1-677D-4033-8A25-C972354CB446}" type="presParOf" srcId="{D52C1388-5BE4-434E-9C83-F40B055BCF6D}" destId="{312F0C26-DC95-423C-9B65-C3F5FE30E6E4}" srcOrd="2" destOrd="0" presId="urn:microsoft.com/office/officeart/2005/8/layout/orgChart1"/>
    <dgm:cxn modelId="{84CE2062-D3DA-45BF-8E97-55899D30B3F0}" type="presParOf" srcId="{D52C1388-5BE4-434E-9C83-F40B055BCF6D}" destId="{0C00975D-D2E9-4B2F-AEBB-BE08799867C5}" srcOrd="3" destOrd="0" presId="urn:microsoft.com/office/officeart/2005/8/layout/orgChart1"/>
    <dgm:cxn modelId="{3C91B0B2-4C68-4DE3-9EA3-DA47042C85AD}" type="presParOf" srcId="{0C00975D-D2E9-4B2F-AEBB-BE08799867C5}" destId="{70C404BD-657F-4D33-B1E7-8BEA50A71893}" srcOrd="0" destOrd="0" presId="urn:microsoft.com/office/officeart/2005/8/layout/orgChart1"/>
    <dgm:cxn modelId="{D2DE358F-8103-4C6E-B8E5-FA3B1C61C545}" type="presParOf" srcId="{70C404BD-657F-4D33-B1E7-8BEA50A71893}" destId="{18904301-2081-4037-BCEA-467D69399F67}" srcOrd="0" destOrd="0" presId="urn:microsoft.com/office/officeart/2005/8/layout/orgChart1"/>
    <dgm:cxn modelId="{25C15E6B-62AC-494C-AA73-9A6EE111127A}" type="presParOf" srcId="{70C404BD-657F-4D33-B1E7-8BEA50A71893}" destId="{46166C53-F1EF-4987-BD41-BC825E87B704}" srcOrd="1" destOrd="0" presId="urn:microsoft.com/office/officeart/2005/8/layout/orgChart1"/>
    <dgm:cxn modelId="{D3EC1EC4-E1D0-407E-9056-99C2229AE110}" type="presParOf" srcId="{0C00975D-D2E9-4B2F-AEBB-BE08799867C5}" destId="{D25C45FC-E1A5-4A2C-BE8C-81743D636535}" srcOrd="1" destOrd="0" presId="urn:microsoft.com/office/officeart/2005/8/layout/orgChart1"/>
    <dgm:cxn modelId="{547EC755-5B88-4489-B25F-375E4D4FD848}" type="presParOf" srcId="{0C00975D-D2E9-4B2F-AEBB-BE08799867C5}" destId="{5E44ED55-4FBE-4749-A63A-E1655A85C7BF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Control Vehicular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83852" custScaleY="85949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</a:t>
          </a:r>
          <a:r>
            <a:rPr lang="es-MX" altLang="es-MX" sz="1200" dirty="0" smtClean="0"/>
            <a:t>de </a:t>
          </a: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cs typeface="Arial" panose="020B0604020202020204" pitchFamily="34" charset="0"/>
            </a:rPr>
            <a:t>  </a:t>
          </a:r>
          <a:endParaRPr lang="es-ES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r>
            <a:rPr lang="es-MX" altLang="es-MX" sz="1200" dirty="0" smtClean="0"/>
            <a:t>Analistas</a:t>
          </a:r>
          <a:br>
            <a:rPr lang="es-MX" altLang="es-MX" sz="1200" dirty="0" smtClean="0"/>
          </a:br>
          <a:r>
            <a:rPr lang="es-MX" altLang="es-MX" sz="1200" dirty="0" smtClean="0"/>
            <a:t>Auxiliares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Supervisor(a</a:t>
          </a:r>
          <a:r>
            <a:rPr lang="es-MX" altLang="es-MX" sz="1200" dirty="0" smtClean="0"/>
            <a:t>)</a:t>
          </a:r>
          <a:br>
            <a:rPr lang="es-MX" altLang="es-MX" sz="1200" dirty="0" smtClean="0"/>
          </a:br>
          <a:r>
            <a:rPr lang="es-MX" altLang="es-MX" sz="1200" dirty="0" smtClean="0"/>
            <a:t>     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96072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1897" custScaleY="100242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81897" custScaleY="100242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Estadística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Estadísticas</a:t>
          </a:r>
        </a:p>
        <a:p>
          <a:r>
            <a:rPr lang="es-MX" sz="1200" b="0" i="0" u="none" dirty="0" smtClean="0"/>
            <a:t>    </a:t>
          </a:r>
          <a:endParaRPr lang="es-MX" altLang="es-MX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</a:t>
          </a:r>
          <a:r>
            <a:rPr lang="es-MX" altLang="es-MX" sz="1200" dirty="0" smtClean="0"/>
            <a:t>)</a:t>
          </a:r>
          <a:r>
            <a:rPr lang="es-MX" sz="1200" b="0" i="0" u="none" dirty="0" smtClean="0"/>
            <a:t>   </a:t>
          </a:r>
          <a:endParaRPr lang="es-MX" sz="1200" b="0" i="0" u="none" dirty="0"/>
        </a:p>
        <a:p>
          <a:r>
            <a:rPr lang="es-MX" altLang="es-MX" sz="1200" dirty="0"/>
            <a:t>Auxiliares</a:t>
          </a:r>
          <a:br>
            <a:rPr lang="es-MX" altLang="es-MX" sz="1200" dirty="0"/>
          </a:br>
          <a:r>
            <a:rPr lang="es-MX" altLang="es-MX" sz="1200" dirty="0" smtClean="0"/>
            <a:t>Telefonista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    </a:t>
          </a: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80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6200" custScaleY="71935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7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Ciudadanía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     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MX" sz="1200" dirty="0" smtClean="0"/>
            <a:t>Coordinador(a) de Planeación de </a:t>
          </a:r>
          <a:r>
            <a:rPr lang="es-MX" sz="1200" dirty="0" smtClean="0"/>
            <a:t>Seguridad</a:t>
          </a:r>
          <a:endParaRPr lang="es-MX" sz="1200" dirty="0" smtClean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9B323864-111B-4797-B7D0-B8EE52ECBBAE}">
      <dgm:prSet custT="1"/>
      <dgm:spPr/>
      <dgm:t>
        <a:bodyPr/>
        <a:lstStyle/>
        <a:p>
          <a:r>
            <a:rPr lang="es-MX" sz="1200" dirty="0" smtClean="0"/>
            <a:t>Coordinador(a) de Análisis y Ciencias de </a:t>
          </a:r>
          <a:r>
            <a:rPr lang="es-MX" sz="1200" dirty="0" smtClean="0"/>
            <a:t>Datos</a:t>
          </a:r>
          <a:endParaRPr lang="es-MX" sz="1200" dirty="0" smtClean="0"/>
        </a:p>
      </dgm:t>
    </dgm:pt>
    <dgm:pt modelId="{453F9B23-832E-458A-A899-018AB692A365}" type="parTrans" cxnId="{E7FFE5AE-BB70-4A10-891C-E6BDD9AC6F87}">
      <dgm:prSet/>
      <dgm:spPr/>
      <dgm:t>
        <a:bodyPr/>
        <a:lstStyle/>
        <a:p>
          <a:endParaRPr lang="es-ES" sz="1200"/>
        </a:p>
      </dgm:t>
    </dgm:pt>
    <dgm:pt modelId="{C677333A-67D5-44DC-AACD-642D8838FC41}" type="sibTrans" cxnId="{E7FFE5AE-BB70-4A10-891C-E6BDD9AC6F87}">
      <dgm:prSet/>
      <dgm:spPr/>
      <dgm:t>
        <a:bodyPr/>
        <a:lstStyle/>
        <a:p>
          <a:endParaRPr lang="es-ES" sz="1200"/>
        </a:p>
      </dgm:t>
    </dgm:pt>
    <dgm:pt modelId="{80B563C1-E31C-49C3-AA5A-DD6EB9300518}">
      <dgm:prSet custT="1"/>
      <dgm:spPr/>
      <dgm:t>
        <a:bodyPr/>
        <a:lstStyle/>
        <a:p>
          <a:r>
            <a:rPr lang="es-MX" sz="1200" dirty="0" smtClean="0"/>
            <a:t>Coordinador(a) de Inteligencia </a:t>
          </a:r>
          <a:r>
            <a:rPr lang="es-MX" sz="1200" dirty="0" smtClean="0"/>
            <a:t>Estratégica</a:t>
          </a:r>
          <a:endParaRPr lang="es-MX" sz="1200" dirty="0" smtClean="0"/>
        </a:p>
      </dgm:t>
    </dgm:pt>
    <dgm:pt modelId="{D0694CE7-DAF3-40A8-B26A-39E8415E47D4}" type="parTrans" cxnId="{77F19414-DAF8-4554-A766-FA927482DA84}">
      <dgm:prSet/>
      <dgm:spPr/>
      <dgm:t>
        <a:bodyPr/>
        <a:lstStyle/>
        <a:p>
          <a:endParaRPr lang="es-ES" sz="1200"/>
        </a:p>
      </dgm:t>
    </dgm:pt>
    <dgm:pt modelId="{A9960AEA-B70F-432D-94AD-4E211335EE16}" type="sibTrans" cxnId="{77F19414-DAF8-4554-A766-FA927482DA84}">
      <dgm:prSet/>
      <dgm:spPr/>
      <dgm:t>
        <a:bodyPr/>
        <a:lstStyle/>
        <a:p>
          <a:endParaRPr lang="es-ES" sz="1200"/>
        </a:p>
      </dgm:t>
    </dgm:pt>
    <dgm:pt modelId="{B9D6670D-DFF2-4C8A-A2EA-1A176DAF65EF}">
      <dgm:prSet custT="1"/>
      <dgm:spPr/>
      <dgm:t>
        <a:bodyPr/>
        <a:lstStyle/>
        <a:p>
          <a:r>
            <a:rPr lang="es-MX" sz="1200" dirty="0" smtClean="0"/>
            <a:t>Analista de Inteligencia </a:t>
          </a:r>
          <a:r>
            <a:rPr lang="es-MX" sz="1200" dirty="0" smtClean="0"/>
            <a:t>Estratégica</a:t>
          </a:r>
          <a:endParaRPr lang="es-MX" sz="1200" dirty="0" smtClean="0"/>
        </a:p>
      </dgm:t>
    </dgm:pt>
    <dgm:pt modelId="{0DF0AA54-B618-4524-9AFF-823A70758A1A}" type="parTrans" cxnId="{F1A5B061-4788-4487-9A01-089D317EBC36}">
      <dgm:prSet/>
      <dgm:spPr/>
      <dgm:t>
        <a:bodyPr/>
        <a:lstStyle/>
        <a:p>
          <a:endParaRPr lang="es-ES"/>
        </a:p>
      </dgm:t>
    </dgm:pt>
    <dgm:pt modelId="{A70F4529-C25A-49AC-8ADA-459AE5BD233E}" type="sibTrans" cxnId="{F1A5B061-4788-4487-9A01-089D317EBC3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32938" custScaleY="135270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6010683A-536E-42D5-8542-DC04F9AC4E74}" type="pres">
      <dgm:prSet presAssocID="{01E733E5-6CD0-475A-A0E4-B1B1831E39F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0" presStyleCnt="3" custScaleX="103063" custScaleY="109668" custLinFactNeighborX="197" custLinFactNeighborY="17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0" presStyleCnt="3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5B65149D-8CFA-400B-AE72-EAE686037147}" type="pres">
      <dgm:prSet presAssocID="{453F9B23-832E-458A-A899-018AB692A36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CF39A15-7AD1-478A-A588-7CC96E6DFC69}" type="pres">
      <dgm:prSet presAssocID="{9B323864-111B-4797-B7D0-B8EE52ECBBAE}" presName="hierRoot2" presStyleCnt="0">
        <dgm:presLayoutVars>
          <dgm:hierBranch val="init"/>
        </dgm:presLayoutVars>
      </dgm:prSet>
      <dgm:spPr/>
    </dgm:pt>
    <dgm:pt modelId="{6CE4D477-852E-4DB4-9529-88E1C5E1D794}" type="pres">
      <dgm:prSet presAssocID="{9B323864-111B-4797-B7D0-B8EE52ECBBAE}" presName="rootComposite" presStyleCnt="0"/>
      <dgm:spPr/>
    </dgm:pt>
    <dgm:pt modelId="{29ED41DA-3268-4FC7-992C-8BD4981EB170}" type="pres">
      <dgm:prSet presAssocID="{9B323864-111B-4797-B7D0-B8EE52ECBBAE}" presName="rootText" presStyleLbl="node2" presStyleIdx="1" presStyleCnt="3" custScaleX="103063" custScaleY="109668" custLinFactNeighborX="197" custLinFactNeighborY="17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DE3320-97B2-4F07-85AC-3B5CF4564CEE}" type="pres">
      <dgm:prSet presAssocID="{9B323864-111B-4797-B7D0-B8EE52ECBBAE}" presName="rootConnector" presStyleLbl="node2" presStyleIdx="1" presStyleCnt="3"/>
      <dgm:spPr/>
      <dgm:t>
        <a:bodyPr/>
        <a:lstStyle/>
        <a:p>
          <a:endParaRPr lang="es-ES"/>
        </a:p>
      </dgm:t>
    </dgm:pt>
    <dgm:pt modelId="{18B5B712-2A4A-4FD9-8702-7FBDC1FFDA3C}" type="pres">
      <dgm:prSet presAssocID="{9B323864-111B-4797-B7D0-B8EE52ECBBAE}" presName="hierChild4" presStyleCnt="0"/>
      <dgm:spPr/>
    </dgm:pt>
    <dgm:pt modelId="{E6DD6E9E-E39F-480A-8959-42805D2C5534}" type="pres">
      <dgm:prSet presAssocID="{9B323864-111B-4797-B7D0-B8EE52ECBBAE}" presName="hierChild5" presStyleCnt="0"/>
      <dgm:spPr/>
    </dgm:pt>
    <dgm:pt modelId="{A7C675E8-40AF-491E-9762-F1127B6DE260}" type="pres">
      <dgm:prSet presAssocID="{D0694CE7-DAF3-40A8-B26A-39E8415E47D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C7A67CA-83B1-472D-953F-8EFB929CDDF0}" type="pres">
      <dgm:prSet presAssocID="{80B563C1-E31C-49C3-AA5A-DD6EB9300518}" presName="hierRoot2" presStyleCnt="0">
        <dgm:presLayoutVars>
          <dgm:hierBranch/>
        </dgm:presLayoutVars>
      </dgm:prSet>
      <dgm:spPr/>
    </dgm:pt>
    <dgm:pt modelId="{99C24F8C-56C1-4E67-912C-ACBABC94678C}" type="pres">
      <dgm:prSet presAssocID="{80B563C1-E31C-49C3-AA5A-DD6EB9300518}" presName="rootComposite" presStyleCnt="0"/>
      <dgm:spPr/>
    </dgm:pt>
    <dgm:pt modelId="{F2BA201E-A385-4DBB-8B28-A5BF689438D8}" type="pres">
      <dgm:prSet presAssocID="{80B563C1-E31C-49C3-AA5A-DD6EB9300518}" presName="rootText" presStyleLbl="node2" presStyleIdx="2" presStyleCnt="3" custScaleX="103063" custScaleY="109668" custLinFactNeighborX="197" custLinFactNeighborY="17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2C4423-3523-4111-A0FA-8EE7DD328C6C}" type="pres">
      <dgm:prSet presAssocID="{80B563C1-E31C-49C3-AA5A-DD6EB93005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88191DBA-644D-4229-9843-396EA35B9550}" type="pres">
      <dgm:prSet presAssocID="{80B563C1-E31C-49C3-AA5A-DD6EB9300518}" presName="hierChild4" presStyleCnt="0"/>
      <dgm:spPr/>
    </dgm:pt>
    <dgm:pt modelId="{3B8ADDF4-CF6B-4400-9B69-E7FCE58DF5CD}" type="pres">
      <dgm:prSet presAssocID="{0DF0AA54-B618-4524-9AFF-823A70758A1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FE73724-811B-4C14-9367-6DA7CA4E16C1}" type="pres">
      <dgm:prSet presAssocID="{B9D6670D-DFF2-4C8A-A2EA-1A176DAF65EF}" presName="hierRoot2" presStyleCnt="0">
        <dgm:presLayoutVars>
          <dgm:hierBranch val="init"/>
        </dgm:presLayoutVars>
      </dgm:prSet>
      <dgm:spPr/>
    </dgm:pt>
    <dgm:pt modelId="{2D37C822-34A0-437D-AA97-C16530CA2552}" type="pres">
      <dgm:prSet presAssocID="{B9D6670D-DFF2-4C8A-A2EA-1A176DAF65EF}" presName="rootComposite" presStyleCnt="0"/>
      <dgm:spPr/>
    </dgm:pt>
    <dgm:pt modelId="{AB853064-E74D-470B-A471-3763B96BCF06}" type="pres">
      <dgm:prSet presAssocID="{B9D6670D-DFF2-4C8A-A2EA-1A176DAF65EF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F7C53-FEF6-48E6-ACE4-1AAF9DD35AB6}" type="pres">
      <dgm:prSet presAssocID="{B9D6670D-DFF2-4C8A-A2EA-1A176DAF65EF}" presName="rootConnector" presStyleLbl="node3" presStyleIdx="0" presStyleCnt="1"/>
      <dgm:spPr/>
      <dgm:t>
        <a:bodyPr/>
        <a:lstStyle/>
        <a:p>
          <a:endParaRPr lang="es-ES"/>
        </a:p>
      </dgm:t>
    </dgm:pt>
    <dgm:pt modelId="{C386160C-4C2D-48BD-9313-0B651C653A14}" type="pres">
      <dgm:prSet presAssocID="{B9D6670D-DFF2-4C8A-A2EA-1A176DAF65EF}" presName="hierChild4" presStyleCnt="0"/>
      <dgm:spPr/>
    </dgm:pt>
    <dgm:pt modelId="{ACF8FE02-9F59-4E8A-9BF4-43CB7B76A3BE}" type="pres">
      <dgm:prSet presAssocID="{B9D6670D-DFF2-4C8A-A2EA-1A176DAF65EF}" presName="hierChild5" presStyleCnt="0"/>
      <dgm:spPr/>
    </dgm:pt>
    <dgm:pt modelId="{CD4E111B-7DBB-4575-8FC2-9088AA70C59B}" type="pres">
      <dgm:prSet presAssocID="{80B563C1-E31C-49C3-AA5A-DD6EB9300518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1162851F-EAAF-49D9-BC9E-9717B65E5F49}" type="presOf" srcId="{453F9B23-832E-458A-A899-018AB692A365}" destId="{5B65149D-8CFA-400B-AE72-EAE686037147}" srcOrd="0" destOrd="0" presId="urn:microsoft.com/office/officeart/2005/8/layout/orgChart1"/>
    <dgm:cxn modelId="{B76D9EE7-3FDF-4443-AB2D-B155FD256606}" type="presOf" srcId="{0DF0AA54-B618-4524-9AFF-823A70758A1A}" destId="{3B8ADDF4-CF6B-4400-9B69-E7FCE58DF5CD}" srcOrd="0" destOrd="0" presId="urn:microsoft.com/office/officeart/2005/8/layout/orgChart1"/>
    <dgm:cxn modelId="{8E2DE186-3B75-4D0D-BE4C-41B625D40EC5}" type="presOf" srcId="{B9D6670D-DFF2-4C8A-A2EA-1A176DAF65EF}" destId="{1C4F7C53-FEF6-48E6-ACE4-1AAF9DD35AB6}" srcOrd="1" destOrd="0" presId="urn:microsoft.com/office/officeart/2005/8/layout/orgChart1"/>
    <dgm:cxn modelId="{963566FC-C441-48C8-A1D0-33FDDF9CDD64}" type="presOf" srcId="{9B323864-111B-4797-B7D0-B8EE52ECBBAE}" destId="{2BDE3320-97B2-4F07-85AC-3B5CF4564CEE}" srcOrd="1" destOrd="0" presId="urn:microsoft.com/office/officeart/2005/8/layout/orgChart1"/>
    <dgm:cxn modelId="{ABBA3A21-EC1C-4658-AACC-F851B4248F4C}" srcId="{9DEA55C1-E59C-4B5B-90DC-1D0B54C2B20C}" destId="{5FCBC522-7667-4F38-883D-6E38D64584EC}" srcOrd="0" destOrd="0" parTransId="{01E733E5-6CD0-475A-A0E4-B1B1831E39F6}" sibTransId="{DA1CF409-6734-4E1D-9EC4-82CEF74356AC}"/>
    <dgm:cxn modelId="{1FD6404E-5ED3-4F1C-A66F-9822E5ACB667}" type="presOf" srcId="{D0694CE7-DAF3-40A8-B26A-39E8415E47D4}" destId="{A7C675E8-40AF-491E-9762-F1127B6DE260}" srcOrd="0" destOrd="0" presId="urn:microsoft.com/office/officeart/2005/8/layout/orgChart1"/>
    <dgm:cxn modelId="{77F19414-DAF8-4554-A766-FA927482DA84}" srcId="{9DEA55C1-E59C-4B5B-90DC-1D0B54C2B20C}" destId="{80B563C1-E31C-49C3-AA5A-DD6EB9300518}" srcOrd="2" destOrd="0" parTransId="{D0694CE7-DAF3-40A8-B26A-39E8415E47D4}" sibTransId="{A9960AEA-B70F-432D-94AD-4E211335EE16}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B91F89C-6916-4800-B481-D515BF85FDA9}" type="presOf" srcId="{80B563C1-E31C-49C3-AA5A-DD6EB9300518}" destId="{F2BA201E-A385-4DBB-8B28-A5BF689438D8}" srcOrd="0" destOrd="0" presId="urn:microsoft.com/office/officeart/2005/8/layout/orgChart1"/>
    <dgm:cxn modelId="{A2BD97C6-3B1B-4F2F-BFFB-12455C87C355}" type="presOf" srcId="{80B563C1-E31C-49C3-AA5A-DD6EB9300518}" destId="{1F2C4423-3523-4111-A0FA-8EE7DD328C6C}" srcOrd="1" destOrd="0" presId="urn:microsoft.com/office/officeart/2005/8/layout/orgChart1"/>
    <dgm:cxn modelId="{CA4FA019-43F7-4BBD-930A-556C09092C11}" type="presOf" srcId="{B9D6670D-DFF2-4C8A-A2EA-1A176DAF65EF}" destId="{AB853064-E74D-470B-A471-3763B96BCF06}" srcOrd="0" destOrd="0" presId="urn:microsoft.com/office/officeart/2005/8/layout/orgChart1"/>
    <dgm:cxn modelId="{E7FFE5AE-BB70-4A10-891C-E6BDD9AC6F87}" srcId="{9DEA55C1-E59C-4B5B-90DC-1D0B54C2B20C}" destId="{9B323864-111B-4797-B7D0-B8EE52ECBBAE}" srcOrd="1" destOrd="0" parTransId="{453F9B23-832E-458A-A899-018AB692A365}" sibTransId="{C677333A-67D5-44DC-AACD-642D8838FC41}"/>
    <dgm:cxn modelId="{F1A5B061-4788-4487-9A01-089D317EBC36}" srcId="{80B563C1-E31C-49C3-AA5A-DD6EB9300518}" destId="{B9D6670D-DFF2-4C8A-A2EA-1A176DAF65EF}" srcOrd="0" destOrd="0" parTransId="{0DF0AA54-B618-4524-9AFF-823A70758A1A}" sibTransId="{A70F4529-C25A-49AC-8ADA-459AE5BD233E}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8781C70-09F1-4360-85E6-744607C83B9B}" type="presOf" srcId="{9B323864-111B-4797-B7D0-B8EE52ECBBAE}" destId="{29ED41DA-3268-4FC7-992C-8BD4981EB170}" srcOrd="0" destOrd="0" presId="urn:microsoft.com/office/officeart/2005/8/layout/orgChart1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B985496E-CCD5-4D3C-B0D7-B7527B12F424}" type="presParOf" srcId="{DDC9C811-A712-4FF5-BE05-95DD76DFE40E}" destId="{6010683A-536E-42D5-8542-DC04F9AC4E74}" srcOrd="0" destOrd="0" presId="urn:microsoft.com/office/officeart/2005/8/layout/orgChart1"/>
    <dgm:cxn modelId="{976154F8-47BD-48B3-9517-5FA106E769FC}" type="presParOf" srcId="{DDC9C811-A712-4FF5-BE05-95DD76DFE40E}" destId="{8B705548-9F70-42F9-A6DA-C4EB25C75310}" srcOrd="1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779A1E05-E529-42D8-9792-DD453AFBD0B9}" type="presParOf" srcId="{DDC9C811-A712-4FF5-BE05-95DD76DFE40E}" destId="{5B65149D-8CFA-400B-AE72-EAE686037147}" srcOrd="2" destOrd="0" presId="urn:microsoft.com/office/officeart/2005/8/layout/orgChart1"/>
    <dgm:cxn modelId="{AC8EE4BE-F102-4CA3-BDA4-1CC6DE21F605}" type="presParOf" srcId="{DDC9C811-A712-4FF5-BE05-95DD76DFE40E}" destId="{DCF39A15-7AD1-478A-A588-7CC96E6DFC69}" srcOrd="3" destOrd="0" presId="urn:microsoft.com/office/officeart/2005/8/layout/orgChart1"/>
    <dgm:cxn modelId="{6EF24D7C-079D-4F51-8B54-929F01B468FB}" type="presParOf" srcId="{DCF39A15-7AD1-478A-A588-7CC96E6DFC69}" destId="{6CE4D477-852E-4DB4-9529-88E1C5E1D794}" srcOrd="0" destOrd="0" presId="urn:microsoft.com/office/officeart/2005/8/layout/orgChart1"/>
    <dgm:cxn modelId="{6DF0BB3F-B805-4E47-9EBC-59DD363A41BF}" type="presParOf" srcId="{6CE4D477-852E-4DB4-9529-88E1C5E1D794}" destId="{29ED41DA-3268-4FC7-992C-8BD4981EB170}" srcOrd="0" destOrd="0" presId="urn:microsoft.com/office/officeart/2005/8/layout/orgChart1"/>
    <dgm:cxn modelId="{82F6F038-2AC3-45AF-BD73-CD5630400483}" type="presParOf" srcId="{6CE4D477-852E-4DB4-9529-88E1C5E1D794}" destId="{2BDE3320-97B2-4F07-85AC-3B5CF4564CEE}" srcOrd="1" destOrd="0" presId="urn:microsoft.com/office/officeart/2005/8/layout/orgChart1"/>
    <dgm:cxn modelId="{E7E7F128-3050-4736-86F6-F21A697824A7}" type="presParOf" srcId="{DCF39A15-7AD1-478A-A588-7CC96E6DFC69}" destId="{18B5B712-2A4A-4FD9-8702-7FBDC1FFDA3C}" srcOrd="1" destOrd="0" presId="urn:microsoft.com/office/officeart/2005/8/layout/orgChart1"/>
    <dgm:cxn modelId="{0F974603-D5FB-4E09-AF0B-2A186DDF4750}" type="presParOf" srcId="{DCF39A15-7AD1-478A-A588-7CC96E6DFC69}" destId="{E6DD6E9E-E39F-480A-8959-42805D2C5534}" srcOrd="2" destOrd="0" presId="urn:microsoft.com/office/officeart/2005/8/layout/orgChart1"/>
    <dgm:cxn modelId="{C44635B1-1127-4061-8D28-E9160B417AA1}" type="presParOf" srcId="{DDC9C811-A712-4FF5-BE05-95DD76DFE40E}" destId="{A7C675E8-40AF-491E-9762-F1127B6DE260}" srcOrd="4" destOrd="0" presId="urn:microsoft.com/office/officeart/2005/8/layout/orgChart1"/>
    <dgm:cxn modelId="{E4876512-F956-4AD3-B41D-85482794F057}" type="presParOf" srcId="{DDC9C811-A712-4FF5-BE05-95DD76DFE40E}" destId="{5C7A67CA-83B1-472D-953F-8EFB929CDDF0}" srcOrd="5" destOrd="0" presId="urn:microsoft.com/office/officeart/2005/8/layout/orgChart1"/>
    <dgm:cxn modelId="{A96123E0-D1D1-4969-824F-1F41BFEE06A1}" type="presParOf" srcId="{5C7A67CA-83B1-472D-953F-8EFB929CDDF0}" destId="{99C24F8C-56C1-4E67-912C-ACBABC94678C}" srcOrd="0" destOrd="0" presId="urn:microsoft.com/office/officeart/2005/8/layout/orgChart1"/>
    <dgm:cxn modelId="{CE65F8EF-8C2E-41AC-9246-5586C3CE12F9}" type="presParOf" srcId="{99C24F8C-56C1-4E67-912C-ACBABC94678C}" destId="{F2BA201E-A385-4DBB-8B28-A5BF689438D8}" srcOrd="0" destOrd="0" presId="urn:microsoft.com/office/officeart/2005/8/layout/orgChart1"/>
    <dgm:cxn modelId="{6D2FD1A0-87D5-4693-8D7D-46A07CF23F21}" type="presParOf" srcId="{99C24F8C-56C1-4E67-912C-ACBABC94678C}" destId="{1F2C4423-3523-4111-A0FA-8EE7DD328C6C}" srcOrd="1" destOrd="0" presId="urn:microsoft.com/office/officeart/2005/8/layout/orgChart1"/>
    <dgm:cxn modelId="{438F840F-2180-4E8D-828E-9C883FE4C928}" type="presParOf" srcId="{5C7A67CA-83B1-472D-953F-8EFB929CDDF0}" destId="{88191DBA-644D-4229-9843-396EA35B9550}" srcOrd="1" destOrd="0" presId="urn:microsoft.com/office/officeart/2005/8/layout/orgChart1"/>
    <dgm:cxn modelId="{EA7A91C2-ECD5-4D1D-8202-FE514785386A}" type="presParOf" srcId="{88191DBA-644D-4229-9843-396EA35B9550}" destId="{3B8ADDF4-CF6B-4400-9B69-E7FCE58DF5CD}" srcOrd="0" destOrd="0" presId="urn:microsoft.com/office/officeart/2005/8/layout/orgChart1"/>
    <dgm:cxn modelId="{EFF8224F-7512-495B-9BC4-B2799C8754C4}" type="presParOf" srcId="{88191DBA-644D-4229-9843-396EA35B9550}" destId="{3FE73724-811B-4C14-9367-6DA7CA4E16C1}" srcOrd="1" destOrd="0" presId="urn:microsoft.com/office/officeart/2005/8/layout/orgChart1"/>
    <dgm:cxn modelId="{052FB0CE-8857-40F6-9EBA-18B6BDAA5185}" type="presParOf" srcId="{3FE73724-811B-4C14-9367-6DA7CA4E16C1}" destId="{2D37C822-34A0-437D-AA97-C16530CA2552}" srcOrd="0" destOrd="0" presId="urn:microsoft.com/office/officeart/2005/8/layout/orgChart1"/>
    <dgm:cxn modelId="{CE7F42DA-C2A3-492E-B8B3-3F38101333F1}" type="presParOf" srcId="{2D37C822-34A0-437D-AA97-C16530CA2552}" destId="{AB853064-E74D-470B-A471-3763B96BCF06}" srcOrd="0" destOrd="0" presId="urn:microsoft.com/office/officeart/2005/8/layout/orgChart1"/>
    <dgm:cxn modelId="{A70A9FFB-4339-4205-A8FD-7DE25DC14674}" type="presParOf" srcId="{2D37C822-34A0-437D-AA97-C16530CA2552}" destId="{1C4F7C53-FEF6-48E6-ACE4-1AAF9DD35AB6}" srcOrd="1" destOrd="0" presId="urn:microsoft.com/office/officeart/2005/8/layout/orgChart1"/>
    <dgm:cxn modelId="{625BC9FF-5966-49A4-9009-D6DD7CFB8219}" type="presParOf" srcId="{3FE73724-811B-4C14-9367-6DA7CA4E16C1}" destId="{C386160C-4C2D-48BD-9313-0B651C653A14}" srcOrd="1" destOrd="0" presId="urn:microsoft.com/office/officeart/2005/8/layout/orgChart1"/>
    <dgm:cxn modelId="{3F90ED27-AC46-41E6-BC8F-EC5BDBAE8174}" type="presParOf" srcId="{3FE73724-811B-4C14-9367-6DA7CA4E16C1}" destId="{ACF8FE02-9F59-4E8A-9BF4-43CB7B76A3BE}" srcOrd="2" destOrd="0" presId="urn:microsoft.com/office/officeart/2005/8/layout/orgChart1"/>
    <dgm:cxn modelId="{597AFE37-6409-4C45-9A2C-6FA267EAEC80}" type="presParOf" srcId="{5C7A67CA-83B1-472D-953F-8EFB929CDDF0}" destId="{CD4E111B-7DBB-4575-8FC2-9088AA70C59B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Policía Digno</a:t>
          </a:r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</a:t>
          </a:r>
          <a:r>
            <a:rPr lang="es-MX" altLang="es-MX" sz="1200" dirty="0"/>
            <a:t>de </a:t>
          </a:r>
          <a:br>
            <a:rPr lang="es-MX" altLang="es-MX" sz="1200" dirty="0"/>
          </a:br>
          <a:r>
            <a:rPr lang="es-MX" altLang="es-MX" sz="1200" dirty="0"/>
            <a:t>Seguridad Vecinal</a:t>
          </a:r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D66369B5-952D-408B-A5EB-3B6A047DFBAC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br>
            <a:rPr lang="es-ES" sz="1200" dirty="0" smtClean="0"/>
          </a:br>
          <a:r>
            <a:rPr lang="es-MX" sz="1200" dirty="0" smtClean="0"/>
            <a:t>Analista</a:t>
          </a:r>
          <a:r>
            <a:rPr lang="es-MX" sz="1200" dirty="0" smtClean="0"/>
            <a:t/>
          </a:r>
          <a:br>
            <a:rPr lang="es-MX" sz="1200" dirty="0" smtClean="0"/>
          </a:br>
          <a:endParaRPr lang="es-ES" sz="1200" dirty="0"/>
        </a:p>
      </dgm:t>
    </dgm:pt>
    <dgm:pt modelId="{1342D7F2-CE53-40A8-86EE-CBF961CDBBC1}" type="parTrans" cxnId="{AF53C2B6-02F7-4750-A798-C8AA5671E248}">
      <dgm:prSet/>
      <dgm:spPr/>
      <dgm:t>
        <a:bodyPr/>
        <a:lstStyle/>
        <a:p>
          <a:endParaRPr lang="es-ES"/>
        </a:p>
      </dgm:t>
    </dgm:pt>
    <dgm:pt modelId="{F7E0EA55-102C-410B-83F1-308A769BD02D}" type="sibTrans" cxnId="{AF53C2B6-02F7-4750-A798-C8AA5671E248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4720" custScaleY="132198" custLinFactNeighborX="1033" custLinFactNeighborY="-1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92249" custScaleY="105757" custLinFactNeighborX="5425" custLinFactNeighborY="1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92249" custScaleY="105757" custLinFactNeighborX="1337" custLinFactNeighborY="1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92249" custScaleY="105757" custLinFactNeighborX="-8547" custLinFactNeighborY="1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2" custScaleX="89655" custScaleY="99617" custLinFactNeighborX="173" custLinFactNeighborY="-50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  <dgm:pt modelId="{22CCBD90-77C5-4A4D-A520-F64940DC5D0F}" type="pres">
      <dgm:prSet presAssocID="{1342D7F2-CE53-40A8-86EE-CBF961CDBBC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C2A4393-66CB-4B8A-A861-559EB85F08A2}" type="pres">
      <dgm:prSet presAssocID="{D66369B5-952D-408B-A5EB-3B6A047DFBAC}" presName="hierRoot3" presStyleCnt="0">
        <dgm:presLayoutVars>
          <dgm:hierBranch val="init"/>
        </dgm:presLayoutVars>
      </dgm:prSet>
      <dgm:spPr/>
    </dgm:pt>
    <dgm:pt modelId="{740611DA-7969-484E-BFA0-C073430F8899}" type="pres">
      <dgm:prSet presAssocID="{D66369B5-952D-408B-A5EB-3B6A047DFBAC}" presName="rootComposite3" presStyleCnt="0"/>
      <dgm:spPr/>
    </dgm:pt>
    <dgm:pt modelId="{F2D313E4-C5B1-476C-8D9C-1153381E729D}" type="pres">
      <dgm:prSet presAssocID="{D66369B5-952D-408B-A5EB-3B6A047DFBAC}" presName="rootText3" presStyleLbl="asst1" presStyleIdx="1" presStyleCnt="2" custScaleX="89655" custScaleY="99617" custLinFactNeighborX="-4187" custLinFactNeighborY="-50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AF00DE-94F2-4DC6-A542-8BF8C55F2B11}" type="pres">
      <dgm:prSet presAssocID="{D66369B5-952D-408B-A5EB-3B6A047DFBA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9B18C56-0AF6-4BBF-9E3C-330E565E4462}" type="pres">
      <dgm:prSet presAssocID="{D66369B5-952D-408B-A5EB-3B6A047DFBAC}" presName="hierChild6" presStyleCnt="0"/>
      <dgm:spPr/>
    </dgm:pt>
    <dgm:pt modelId="{3EF42B9F-5AE3-4104-B25F-20150A77C052}" type="pres">
      <dgm:prSet presAssocID="{D66369B5-952D-408B-A5EB-3B6A047DFBAC}" presName="hierChild7" presStyleCnt="0"/>
      <dgm:spPr/>
    </dgm:pt>
  </dgm:ptLst>
  <dgm:cxnLst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AF53C2B6-02F7-4750-A798-C8AA5671E248}" srcId="{9DEA55C1-E59C-4B5B-90DC-1D0B54C2B20C}" destId="{D66369B5-952D-408B-A5EB-3B6A047DFBAC}" srcOrd="4" destOrd="0" parTransId="{1342D7F2-CE53-40A8-86EE-CBF961CDBBC1}" sibTransId="{F7E0EA55-102C-410B-83F1-308A769BD02D}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0245DC45-58DB-45AD-8414-B3EF7AD7DCA6}" type="presOf" srcId="{D66369B5-952D-408B-A5EB-3B6A047DFBAC}" destId="{F2D313E4-C5B1-476C-8D9C-1153381E729D}" srcOrd="0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71C80788-4D80-4BAB-87FA-7B4248BD7426}" type="presOf" srcId="{1342D7F2-CE53-40A8-86EE-CBF961CDBBC1}" destId="{22CCBD90-77C5-4A4D-A520-F64940DC5D0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90503068-9282-46BB-86AF-27884A38D5A5}" type="presOf" srcId="{D66369B5-952D-408B-A5EB-3B6A047DFBAC}" destId="{C1AF00DE-94F2-4DC6-A542-8BF8C55F2B11}" srcOrd="1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  <dgm:cxn modelId="{917126F8-F1FE-4BCB-82D0-F75B97F7AF6B}" type="presParOf" srcId="{E6CFA08A-7145-470C-A659-6A725D85622B}" destId="{22CCBD90-77C5-4A4D-A520-F64940DC5D0F}" srcOrd="2" destOrd="0" presId="urn:microsoft.com/office/officeart/2005/8/layout/orgChart1"/>
    <dgm:cxn modelId="{226FCFA7-8465-4770-BF1A-322F62F41155}" type="presParOf" srcId="{E6CFA08A-7145-470C-A659-6A725D85622B}" destId="{0C2A4393-66CB-4B8A-A861-559EB85F08A2}" srcOrd="3" destOrd="0" presId="urn:microsoft.com/office/officeart/2005/8/layout/orgChart1"/>
    <dgm:cxn modelId="{28FC0DA5-966B-4F5C-B71C-F10BAEDBD1D6}" type="presParOf" srcId="{0C2A4393-66CB-4B8A-A861-559EB85F08A2}" destId="{740611DA-7969-484E-BFA0-C073430F8899}" srcOrd="0" destOrd="0" presId="urn:microsoft.com/office/officeart/2005/8/layout/orgChart1"/>
    <dgm:cxn modelId="{9022B8B7-8E1A-4920-877D-AD16E19DCFA9}" type="presParOf" srcId="{740611DA-7969-484E-BFA0-C073430F8899}" destId="{F2D313E4-C5B1-476C-8D9C-1153381E729D}" srcOrd="0" destOrd="0" presId="urn:microsoft.com/office/officeart/2005/8/layout/orgChart1"/>
    <dgm:cxn modelId="{4E7B8886-DE62-4791-B617-540FC5D9AC6A}" type="presParOf" srcId="{740611DA-7969-484E-BFA0-C073430F8899}" destId="{C1AF00DE-94F2-4DC6-A542-8BF8C55F2B11}" srcOrd="1" destOrd="0" presId="urn:microsoft.com/office/officeart/2005/8/layout/orgChart1"/>
    <dgm:cxn modelId="{16AE0421-4842-47D9-91BC-8D32AB4B4A06}" type="presParOf" srcId="{0C2A4393-66CB-4B8A-A861-559EB85F08A2}" destId="{69B18C56-0AF6-4BBF-9E3C-330E565E4462}" srcOrd="1" destOrd="0" presId="urn:microsoft.com/office/officeart/2005/8/layout/orgChart1"/>
    <dgm:cxn modelId="{FA1066B4-ADE1-4C3C-AE3F-A6967796E689}" type="presParOf" srcId="{0C2A4393-66CB-4B8A-A861-559EB85F08A2}" destId="{3EF42B9F-5AE3-4104-B25F-20150A77C0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Seguridad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Vecinal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 sz="1200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 sz="1200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 sz="1200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5ABB59F-49AE-4A25-A5E1-98082AB55E0E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B53A56BF-2366-43E0-A6DA-04C7EEA7EA81}" type="pres">
      <dgm:prSet presAssocID="{9DEA55C1-E59C-4B5B-90DC-1D0B54C2B20C}" presName="rootComposite1" presStyleCnt="0"/>
      <dgm:spPr/>
    </dgm:pt>
    <dgm:pt modelId="{68EE345C-B7BD-4B58-95A7-9E53DD463F4C}" type="pres">
      <dgm:prSet presAssocID="{9DEA55C1-E59C-4B5B-90DC-1D0B54C2B20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5F02B6-E94C-4A6E-BE17-59497FDFA471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31168E1-C7FE-42C3-8452-0561AEA326EA}" type="pres">
      <dgm:prSet presAssocID="{9DEA55C1-E59C-4B5B-90DC-1D0B54C2B20C}" presName="hierChild2" presStyleCnt="0"/>
      <dgm:spPr/>
    </dgm:pt>
    <dgm:pt modelId="{8C8D191A-1D73-4980-8575-3B87C69611C4}" type="pres">
      <dgm:prSet presAssocID="{53E129BE-908E-4CEC-B5A2-24213036249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2" presStyleIdx="0" presStyleCnt="2" custScaleX="85665" custScaleY="85665" custLinFactNeighborX="-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9D76CB-72FD-49DA-9A9E-E47341841FA4}" type="pres">
      <dgm:prSet presAssocID="{48690F25-F31F-460C-8099-A97018876F00}" presName="rootConnector" presStyleLbl="node2" presStyleIdx="0" presStyleCnt="2"/>
      <dgm:spPr/>
      <dgm:t>
        <a:bodyPr/>
        <a:lstStyle/>
        <a:p>
          <a:endParaRPr lang="es-ES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BEB8010B-CF81-4EDF-A81D-AA60E9723289}" type="pres">
      <dgm:prSet presAssocID="{954CC11D-C327-40DF-84EE-B4F133DF4F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2" presStyleIdx="1" presStyleCnt="2" custScaleX="85665" custScaleY="85665" custLinFactNeighborX="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74BC24-2A91-491F-98AE-40618367158A}" type="pres">
      <dgm:prSet presAssocID="{A35BD882-7467-478A-9189-80A605C1E7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E588E153-3153-4878-912C-BB12100B31AD}" type="pres">
      <dgm:prSet presAssocID="{9DEA55C1-E59C-4B5B-90DC-1D0B54C2B20C}" presName="hierChild3" presStyleCnt="0"/>
      <dgm:spPr/>
    </dgm:pt>
  </dgm:ptLst>
  <dgm:cxnLst>
    <dgm:cxn modelId="{BEF5CB2C-42A8-4DA8-85D3-AE3DF22B15DD}" type="presOf" srcId="{A35BD882-7467-478A-9189-80A605C1E7FB}" destId="{74A5CF14-2696-4B2E-9CAA-24EA2083AAB4}" srcOrd="0" destOrd="0" presId="urn:microsoft.com/office/officeart/2005/8/layout/orgChart1"/>
    <dgm:cxn modelId="{48DAE324-5881-4939-97A0-E6F9F42CF202}" type="presOf" srcId="{48690F25-F31F-460C-8099-A97018876F00}" destId="{9A9D76CB-72FD-49DA-9A9E-E47341841FA4}" srcOrd="1" destOrd="0" presId="urn:microsoft.com/office/officeart/2005/8/layout/orgChart1"/>
    <dgm:cxn modelId="{B74909FE-FF52-4480-A745-087D2A303FB4}" type="presOf" srcId="{A35BD882-7467-478A-9189-80A605C1E7FB}" destId="{2B74BC24-2A91-491F-98AE-40618367158A}" srcOrd="1" destOrd="0" presId="urn:microsoft.com/office/officeart/2005/8/layout/orgChart1"/>
    <dgm:cxn modelId="{56E8E1B2-6F7D-4953-88B8-F7333979F3C9}" type="presOf" srcId="{954CC11D-C327-40DF-84EE-B4F133DF4F6F}" destId="{BEB8010B-CF81-4EDF-A81D-AA60E9723289}" srcOrd="0" destOrd="0" presId="urn:microsoft.com/office/officeart/2005/8/layout/orgChart1"/>
    <dgm:cxn modelId="{AEA393E7-E4FB-4896-9FD6-E8AD2BAD66BE}" type="presOf" srcId="{53E129BE-908E-4CEC-B5A2-24213036249F}" destId="{8C8D191A-1D73-4980-8575-3B87C69611C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CD1DF2-A119-4EE8-8EF5-D736429DB44A}" srcId="{9DEA55C1-E59C-4B5B-90DC-1D0B54C2B20C}" destId="{48690F25-F31F-460C-8099-A97018876F00}" srcOrd="0" destOrd="0" parTransId="{53E129BE-908E-4CEC-B5A2-24213036249F}" sibTransId="{92BABEF0-EDBD-4B6A-8A5B-E7D4D31ADAC5}"/>
    <dgm:cxn modelId="{F28E321E-DADE-4CFB-A50C-3F33B0ACE8A5}" type="presOf" srcId="{9DEA55C1-E59C-4B5B-90DC-1D0B54C2B20C}" destId="{B15F02B6-E94C-4A6E-BE17-59497FDFA471}" srcOrd="1" destOrd="0" presId="urn:microsoft.com/office/officeart/2005/8/layout/orgChart1"/>
    <dgm:cxn modelId="{3A3EDEAB-F2B5-43DF-8EBB-284720A5626B}" type="presOf" srcId="{9DEA55C1-E59C-4B5B-90DC-1D0B54C2B20C}" destId="{68EE345C-B7BD-4B58-95A7-9E53DD463F4C}" srcOrd="0" destOrd="0" presId="urn:microsoft.com/office/officeart/2005/8/layout/orgChart1"/>
    <dgm:cxn modelId="{2FCB648D-0FA9-4BFD-99D7-6076EF6CF478}" type="presOf" srcId="{48690F25-F31F-460C-8099-A97018876F00}" destId="{A7C033D5-2C1D-406C-BA7F-E97ACCA13D49}" srcOrd="0" destOrd="0" presId="urn:microsoft.com/office/officeart/2005/8/layout/orgChart1"/>
    <dgm:cxn modelId="{A5937792-7DA1-4BC2-B6C3-5FBE1A41C378}" srcId="{9DEA55C1-E59C-4B5B-90DC-1D0B54C2B20C}" destId="{A35BD882-7467-478A-9189-80A605C1E7FB}" srcOrd="1" destOrd="0" parTransId="{954CC11D-C327-40DF-84EE-B4F133DF4F6F}" sibTransId="{1769C77A-0E43-48EB-9B12-D9577C8379E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C858C96-CE25-4E9D-AF24-5E6354AC7990}" type="presParOf" srcId="{B3263371-B20E-4D1C-87B0-F232DC5A756C}" destId="{C5ABB59F-49AE-4A25-A5E1-98082AB55E0E}" srcOrd="0" destOrd="0" presId="urn:microsoft.com/office/officeart/2005/8/layout/orgChart1"/>
    <dgm:cxn modelId="{D600D752-F0EE-4CF5-B3A2-2F129FAAA711}" type="presParOf" srcId="{C5ABB59F-49AE-4A25-A5E1-98082AB55E0E}" destId="{B53A56BF-2366-43E0-A6DA-04C7EEA7EA81}" srcOrd="0" destOrd="0" presId="urn:microsoft.com/office/officeart/2005/8/layout/orgChart1"/>
    <dgm:cxn modelId="{C6BDBCB4-6B37-42E5-8D91-1E2DE1E67B8F}" type="presParOf" srcId="{B53A56BF-2366-43E0-A6DA-04C7EEA7EA81}" destId="{68EE345C-B7BD-4B58-95A7-9E53DD463F4C}" srcOrd="0" destOrd="0" presId="urn:microsoft.com/office/officeart/2005/8/layout/orgChart1"/>
    <dgm:cxn modelId="{F2CF1D8E-F6DD-4C26-B53E-2089ACE6FBFD}" type="presParOf" srcId="{B53A56BF-2366-43E0-A6DA-04C7EEA7EA81}" destId="{B15F02B6-E94C-4A6E-BE17-59497FDFA471}" srcOrd="1" destOrd="0" presId="urn:microsoft.com/office/officeart/2005/8/layout/orgChart1"/>
    <dgm:cxn modelId="{C97C7E67-35C6-42EC-A5F3-0D1A64860585}" type="presParOf" srcId="{C5ABB59F-49AE-4A25-A5E1-98082AB55E0E}" destId="{631168E1-C7FE-42C3-8452-0561AEA326EA}" srcOrd="1" destOrd="0" presId="urn:microsoft.com/office/officeart/2005/8/layout/orgChart1"/>
    <dgm:cxn modelId="{1994AC30-C300-4A1E-B798-875C7A80D07B}" type="presParOf" srcId="{631168E1-C7FE-42C3-8452-0561AEA326EA}" destId="{8C8D191A-1D73-4980-8575-3B87C69611C4}" srcOrd="0" destOrd="0" presId="urn:microsoft.com/office/officeart/2005/8/layout/orgChart1"/>
    <dgm:cxn modelId="{7C944B56-84A3-425F-B24A-FCA0FDE9FAC4}" type="presParOf" srcId="{631168E1-C7FE-42C3-8452-0561AEA326EA}" destId="{E1D717B1-8627-4EA5-98A1-1939D86BE5DC}" srcOrd="1" destOrd="0" presId="urn:microsoft.com/office/officeart/2005/8/layout/orgChart1"/>
    <dgm:cxn modelId="{F69C829A-76FB-4CE0-AE80-CEB3EDD97D87}" type="presParOf" srcId="{E1D717B1-8627-4EA5-98A1-1939D86BE5DC}" destId="{479AF447-4816-4BB2-9F9A-A89377638B0D}" srcOrd="0" destOrd="0" presId="urn:microsoft.com/office/officeart/2005/8/layout/orgChart1"/>
    <dgm:cxn modelId="{7A9E0C24-1D4C-4594-A6F4-DA7E85C1BA71}" type="presParOf" srcId="{479AF447-4816-4BB2-9F9A-A89377638B0D}" destId="{A7C033D5-2C1D-406C-BA7F-E97ACCA13D49}" srcOrd="0" destOrd="0" presId="urn:microsoft.com/office/officeart/2005/8/layout/orgChart1"/>
    <dgm:cxn modelId="{4C69D2D6-76D6-4630-AB3A-27782794B532}" type="presParOf" srcId="{479AF447-4816-4BB2-9F9A-A89377638B0D}" destId="{9A9D76CB-72FD-49DA-9A9E-E47341841FA4}" srcOrd="1" destOrd="0" presId="urn:microsoft.com/office/officeart/2005/8/layout/orgChart1"/>
    <dgm:cxn modelId="{5604B217-36FE-46D6-A1CA-D96346D1B71C}" type="presParOf" srcId="{E1D717B1-8627-4EA5-98A1-1939D86BE5DC}" destId="{1E8B8CF3-169C-4D41-9B5C-CA3F6C09280D}" srcOrd="1" destOrd="0" presId="urn:microsoft.com/office/officeart/2005/8/layout/orgChart1"/>
    <dgm:cxn modelId="{15E52EFF-E89C-42DE-9E67-0B8E32FED8A4}" type="presParOf" srcId="{E1D717B1-8627-4EA5-98A1-1939D86BE5DC}" destId="{A28CF388-EA68-4A12-A913-15388701FEC4}" srcOrd="2" destOrd="0" presId="urn:microsoft.com/office/officeart/2005/8/layout/orgChart1"/>
    <dgm:cxn modelId="{6E3B915C-9106-4A15-ADF3-1888CB6810B6}" type="presParOf" srcId="{631168E1-C7FE-42C3-8452-0561AEA326EA}" destId="{BEB8010B-CF81-4EDF-A81D-AA60E9723289}" srcOrd="2" destOrd="0" presId="urn:microsoft.com/office/officeart/2005/8/layout/orgChart1"/>
    <dgm:cxn modelId="{E029C323-DF4E-41BB-828F-1CFDB5E2902B}" type="presParOf" srcId="{631168E1-C7FE-42C3-8452-0561AEA326EA}" destId="{1BA022D8-32E8-4C2C-8AA0-2E96DB11642E}" srcOrd="3" destOrd="0" presId="urn:microsoft.com/office/officeart/2005/8/layout/orgChart1"/>
    <dgm:cxn modelId="{C7A7F37C-663C-4202-B23E-BCF4DC40524D}" type="presParOf" srcId="{1BA022D8-32E8-4C2C-8AA0-2E96DB11642E}" destId="{02570F41-CFBC-48D5-A62C-EFF1B5F97AB0}" srcOrd="0" destOrd="0" presId="urn:microsoft.com/office/officeart/2005/8/layout/orgChart1"/>
    <dgm:cxn modelId="{6737730A-F3A0-4056-8770-0F27CC44EF62}" type="presParOf" srcId="{02570F41-CFBC-48D5-A62C-EFF1B5F97AB0}" destId="{74A5CF14-2696-4B2E-9CAA-24EA2083AAB4}" srcOrd="0" destOrd="0" presId="urn:microsoft.com/office/officeart/2005/8/layout/orgChart1"/>
    <dgm:cxn modelId="{493C520D-19A8-4E77-AD49-DDBAB5E4A921}" type="presParOf" srcId="{02570F41-CFBC-48D5-A62C-EFF1B5F97AB0}" destId="{2B74BC24-2A91-491F-98AE-40618367158A}" srcOrd="1" destOrd="0" presId="urn:microsoft.com/office/officeart/2005/8/layout/orgChart1"/>
    <dgm:cxn modelId="{A9598980-59AB-4CFA-96FA-787B15BEBCD3}" type="presParOf" srcId="{1BA022D8-32E8-4C2C-8AA0-2E96DB11642E}" destId="{FB8D05ED-C962-4A67-9F7C-733B71B29013}" srcOrd="1" destOrd="0" presId="urn:microsoft.com/office/officeart/2005/8/layout/orgChart1"/>
    <dgm:cxn modelId="{43905848-D42F-45E1-8E08-C738B5E11AE1}" type="presParOf" srcId="{1BA022D8-32E8-4C2C-8AA0-2E96DB11642E}" destId="{C5227BEA-D63C-403F-B169-402D34C5FF47}" srcOrd="2" destOrd="0" presId="urn:microsoft.com/office/officeart/2005/8/layout/orgChart1"/>
    <dgm:cxn modelId="{4C93AD2E-7C98-4796-A16D-FB61D9E42B8B}" type="presParOf" srcId="{C5ABB59F-49AE-4A25-A5E1-98082AB55E0E}" destId="{E588E153-3153-4878-912C-BB12100B31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Jóvenes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  <a:p>
          <a:r>
            <a:rPr lang="es-ES" sz="1200" dirty="0" smtClean="0"/>
            <a:t>   </a:t>
          </a:r>
          <a:endParaRPr lang="es-MX" sz="1200" dirty="0">
            <a:latin typeface="+mn-lt"/>
          </a:endParaRP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</a:t>
          </a:r>
          <a:r>
            <a:rPr lang="es-ES" sz="1200" dirty="0" smtClean="0">
              <a:latin typeface="+mn-lt"/>
            </a:rPr>
            <a:t/>
          </a:r>
          <a:br>
            <a:rPr lang="es-ES" sz="1200" dirty="0" smtClean="0">
              <a:latin typeface="+mn-lt"/>
            </a:rPr>
          </a:br>
          <a:r>
            <a:rPr lang="es-ES" sz="1200" dirty="0" smtClean="0">
              <a:latin typeface="+mn-lt"/>
            </a:rPr>
            <a:t>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1208" custScaleY="121208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92666" custScaleY="98974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3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3" custScaleX="92666" custScaleY="98974" custLinFactNeighborX="67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666" custScaleY="115927" custLinFactNeighborX="66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2" presStyleCnt="3" custScaleX="92666" custScaleY="98974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38C45F62-F5BE-4399-AFC1-A8DD2A897CC4}" srcId="{9DEA55C1-E59C-4B5B-90DC-1D0B54C2B20C}" destId="{AED3A3FD-08DD-4564-AA40-7B250044CD2B}" srcOrd="2" destOrd="0" parTransId="{EBBBFBDC-F76F-47A5-8ADC-5524507CE472}" sibTransId="{2BC1E123-4B1F-4366-964F-A9A5B5A061FC}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05C571EF-7E09-480D-A802-B0237EE61A7F}" type="presParOf" srcId="{05E8A0F8-8F4A-4D16-B455-9B21EE5D83FA}" destId="{C4E488AD-1BBE-4FA0-B600-A9DC3BF3113D}" srcOrd="4" destOrd="0" presId="urn:microsoft.com/office/officeart/2005/8/layout/orgChart1"/>
    <dgm:cxn modelId="{CA8AD89B-2E86-4C4E-8E69-A9EE88B910D8}" type="presParOf" srcId="{05E8A0F8-8F4A-4D16-B455-9B21EE5D83FA}" destId="{9DF7E66F-DA87-4712-8BB6-E3CCE842F3FF}" srcOrd="5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Criminólogos(as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42579" custScaleY="141931" custLinFactNeighborY="-237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51778" custLinFactNeighborX="112" custLinFactNeighborY="204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51778" custLinFactNeighborY="204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51778" custLinFactNeighborY="204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51778" custLinFactNeighborY="204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Digno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</a:t>
          </a:r>
          <a:endParaRPr lang="es-ES" sz="1200" dirty="0"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Interna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Policial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AF45036-F48B-4CA8-9C01-43DF8A5B2DBE}">
      <dgm:prSet custT="1"/>
      <dgm:spPr/>
      <dgm:t>
        <a:bodyPr/>
        <a:lstStyle/>
        <a:p>
          <a:r>
            <a:rPr lang="es-MX" sz="1200" dirty="0"/>
            <a:t>Psicólogos(as</a:t>
          </a:r>
          <a:r>
            <a:rPr lang="es-MX" sz="1200" dirty="0" smtClean="0"/>
            <a:t>)</a:t>
          </a:r>
          <a:endParaRPr lang="es-MX" sz="1200" dirty="0"/>
        </a:p>
      </dgm:t>
    </dgm:pt>
    <dgm:pt modelId="{2F642D1F-BC6F-4990-BE4B-A6FAEA4B9352}" type="parTrans" cxnId="{4CF7D6AF-389E-4CEC-99F7-6E0A23FBA608}">
      <dgm:prSet/>
      <dgm:spPr/>
      <dgm:t>
        <a:bodyPr/>
        <a:lstStyle/>
        <a:p>
          <a:endParaRPr lang="es-ES" sz="1200"/>
        </a:p>
      </dgm:t>
    </dgm:pt>
    <dgm:pt modelId="{934FAD0E-8598-4631-A947-8163B739C58F}" type="sibTrans" cxnId="{4CF7D6AF-389E-4CEC-99F7-6E0A23FBA60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74764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74764" custScaleY="75453" custLinFactNeighborX="16266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A8B25544-DD1A-4BA1-B889-066F80A31EDF}" type="pres">
      <dgm:prSet presAssocID="{2F642D1F-BC6F-4990-BE4B-A6FAEA4B93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2900B45-5C03-415F-B7D8-FA61A8967660}" type="pres">
      <dgm:prSet presAssocID="{CAF45036-F48B-4CA8-9C01-43DF8A5B2DBE}" presName="hierRoot2" presStyleCnt="0">
        <dgm:presLayoutVars>
          <dgm:hierBranch val="init"/>
        </dgm:presLayoutVars>
      </dgm:prSet>
      <dgm:spPr/>
    </dgm:pt>
    <dgm:pt modelId="{4810A157-F7E8-42F2-AEEE-436435B3D8EA}" type="pres">
      <dgm:prSet presAssocID="{CAF45036-F48B-4CA8-9C01-43DF8A5B2DBE}" presName="rootComposite" presStyleCnt="0"/>
      <dgm:spPr/>
    </dgm:pt>
    <dgm:pt modelId="{9B33882E-CBBB-4CE6-BD14-F7467B0ABD94}" type="pres">
      <dgm:prSet presAssocID="{CAF45036-F48B-4CA8-9C01-43DF8A5B2DBE}" presName="rootText" presStyleLbl="node3" presStyleIdx="0" presStyleCnt="1" custScaleX="74764" custScaleY="63365" custLinFactNeighborX="16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FF7870-C043-4F5E-A23A-D48C00EA4C48}" type="pres">
      <dgm:prSet presAssocID="{CAF45036-F48B-4CA8-9C01-43DF8A5B2DBE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E29CF7-37D7-42F7-BBC5-1731B447B48C}" type="pres">
      <dgm:prSet presAssocID="{CAF45036-F48B-4CA8-9C01-43DF8A5B2DBE}" presName="hierChild4" presStyleCnt="0"/>
      <dgm:spPr/>
    </dgm:pt>
    <dgm:pt modelId="{6F1E7776-685D-4E35-9E19-029C6091399D}" type="pres">
      <dgm:prSet presAssocID="{CAF45036-F48B-4CA8-9C01-43DF8A5B2DBE}" presName="hierChild5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1B94DE7-4347-42A7-B28E-AC4FACA95EAA}" type="presOf" srcId="{2F642D1F-BC6F-4990-BE4B-A6FAEA4B9352}" destId="{A8B25544-DD1A-4BA1-B889-066F80A31EDF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20C271AC-9E7E-42BC-BC0D-F687AF2B0B80}" type="presOf" srcId="{CAF45036-F48B-4CA8-9C01-43DF8A5B2DBE}" destId="{B6FF7870-C043-4F5E-A23A-D48C00EA4C48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D18B163-F804-458D-AF85-EE9099C452BB}" type="presOf" srcId="{CAF45036-F48B-4CA8-9C01-43DF8A5B2DBE}" destId="{9B33882E-CBBB-4CE6-BD14-F7467B0ABD94}" srcOrd="0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4CF7D6AF-389E-4CEC-99F7-6E0A23FBA608}" srcId="{1E74C958-0047-4DF0-9C81-61EEEAC0FD99}" destId="{CAF45036-F48B-4CA8-9C01-43DF8A5B2DBE}" srcOrd="0" destOrd="0" parTransId="{2F642D1F-BC6F-4990-BE4B-A6FAEA4B9352}" sibTransId="{934FAD0E-8598-4631-A947-8163B739C58F}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198A588A-4508-476A-9073-CD47BAAEA7AB}" type="presParOf" srcId="{DFE24EC4-5F56-4A0E-8187-8BE0C77684B7}" destId="{A8B25544-DD1A-4BA1-B889-066F80A31EDF}" srcOrd="0" destOrd="0" presId="urn:microsoft.com/office/officeart/2005/8/layout/orgChart1"/>
    <dgm:cxn modelId="{C1FBE640-1311-4751-91C8-7462D516521D}" type="presParOf" srcId="{DFE24EC4-5F56-4A0E-8187-8BE0C77684B7}" destId="{32900B45-5C03-415F-B7D8-FA61A8967660}" srcOrd="1" destOrd="0" presId="urn:microsoft.com/office/officeart/2005/8/layout/orgChart1"/>
    <dgm:cxn modelId="{7C7F127C-C21C-4CA1-A5B0-094AFCA3E32C}" type="presParOf" srcId="{32900B45-5C03-415F-B7D8-FA61A8967660}" destId="{4810A157-F7E8-42F2-AEEE-436435B3D8EA}" srcOrd="0" destOrd="0" presId="urn:microsoft.com/office/officeart/2005/8/layout/orgChart1"/>
    <dgm:cxn modelId="{7F18EB71-188F-4F14-A449-157E86A86C56}" type="presParOf" srcId="{4810A157-F7E8-42F2-AEEE-436435B3D8EA}" destId="{9B33882E-CBBB-4CE6-BD14-F7467B0ABD94}" srcOrd="0" destOrd="0" presId="urn:microsoft.com/office/officeart/2005/8/layout/orgChart1"/>
    <dgm:cxn modelId="{6FAD7F92-F578-419C-B321-E0F014C7BA41}" type="presParOf" srcId="{4810A157-F7E8-42F2-AEEE-436435B3D8EA}" destId="{B6FF7870-C043-4F5E-A23A-D48C00EA4C48}" srcOrd="1" destOrd="0" presId="urn:microsoft.com/office/officeart/2005/8/layout/orgChart1"/>
    <dgm:cxn modelId="{3144C6E9-2CCB-472A-9E17-FC09BA32B8BD}" type="presParOf" srcId="{32900B45-5C03-415F-B7D8-FA61A8967660}" destId="{53E29CF7-37D7-42F7-BBC5-1731B447B48C}" srcOrd="1" destOrd="0" presId="urn:microsoft.com/office/officeart/2005/8/layout/orgChart1"/>
    <dgm:cxn modelId="{1CAA4DFD-C3CB-4755-B110-3307E18212E5}" type="presParOf" srcId="{32900B45-5C03-415F-B7D8-FA61A8967660}" destId="{6F1E7776-685D-4E35-9E19-029C6091399D}" srcOrd="2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Coordinador(a)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4659" custScaleY="114659" custLinFactNeighborY="-152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NeighborY="17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NeighborY="17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NeighborY="17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C972616-6827-402F-847C-3C16D71C6A83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A191D72-66B3-49DE-BAB8-9A8B1146CA52}" type="parTrans" cxnId="{CC66FFE1-04CC-424D-8CC4-09659CAB3738}">
      <dgm:prSet/>
      <dgm:spPr/>
      <dgm:t>
        <a:bodyPr/>
        <a:lstStyle/>
        <a:p>
          <a:endParaRPr lang="es-ES" sz="1200"/>
        </a:p>
      </dgm:t>
    </dgm:pt>
    <dgm:pt modelId="{B08E020C-D863-4FEF-B10A-B515DE7352E0}" type="sibTrans" cxnId="{CC66FFE1-04CC-424D-8CC4-09659CAB3738}">
      <dgm:prSet/>
      <dgm:spPr/>
      <dgm:t>
        <a:bodyPr/>
        <a:lstStyle/>
        <a:p>
          <a:endParaRPr lang="es-ES" sz="1200"/>
        </a:p>
      </dgm:t>
    </dgm:pt>
    <dgm:pt modelId="{B29010A7-42FA-4358-83A4-A93E08E91D52}">
      <dgm:prSet custT="1"/>
      <dgm:spPr/>
      <dgm:t>
        <a:bodyPr/>
        <a:lstStyle/>
        <a:p>
          <a:r>
            <a:rPr lang="es-ES" sz="1200" dirty="0"/>
            <a:t>Coordinador(a)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8184558B-52A9-4F64-B32C-C88C9243EC8B}" type="parTrans" cxnId="{5032522A-6686-4CDB-B5B4-31A199377CCB}">
      <dgm:prSet/>
      <dgm:spPr/>
      <dgm:t>
        <a:bodyPr/>
        <a:lstStyle/>
        <a:p>
          <a:endParaRPr lang="es-ES" sz="1200"/>
        </a:p>
      </dgm:t>
    </dgm:pt>
    <dgm:pt modelId="{A84EB0D1-17BD-4588-AA6B-ADB30340F0A0}" type="sibTrans" cxnId="{5032522A-6686-4CDB-B5B4-31A199377CC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4449AD3-1E81-49AB-BE5E-9FC47250741D}" type="pres">
      <dgm:prSet presAssocID="{B29010A7-42FA-4358-83A4-A93E08E91D52}" presName="hierRoot1" presStyleCnt="0">
        <dgm:presLayoutVars>
          <dgm:hierBranch val="init"/>
        </dgm:presLayoutVars>
      </dgm:prSet>
      <dgm:spPr/>
    </dgm:pt>
    <dgm:pt modelId="{23AC95E4-9579-40BC-8DDC-372D35B90FF3}" type="pres">
      <dgm:prSet presAssocID="{B29010A7-42FA-4358-83A4-A93E08E91D52}" presName="rootComposite1" presStyleCnt="0"/>
      <dgm:spPr/>
    </dgm:pt>
    <dgm:pt modelId="{C6F9440E-EDCB-4D05-B47E-A42659E82B1F}" type="pres">
      <dgm:prSet presAssocID="{B29010A7-42FA-4358-83A4-A93E08E91D52}" presName="rootText1" presStyleLbl="node0" presStyleIdx="0" presStyleCnt="1" custScaleX="89944" custLinFactNeighborX="-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2BCA9-BAA9-4A07-B52C-738E7E28E08D}" type="pres">
      <dgm:prSet presAssocID="{B29010A7-42FA-4358-83A4-A93E08E91D5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BE2321C-DB7B-4C2B-8A6F-A05272AACC3A}" type="pres">
      <dgm:prSet presAssocID="{B29010A7-42FA-4358-83A4-A93E08E91D52}" presName="hierChild2" presStyleCnt="0"/>
      <dgm:spPr/>
    </dgm:pt>
    <dgm:pt modelId="{1A7F9DDA-F920-4F28-9E20-4B73FEE21811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06CAEBF-6645-4B4E-9A3B-65696EBF1B75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EB455FED-0B48-4AF4-8997-1D39ED709ADF}" type="pres">
      <dgm:prSet presAssocID="{9DEA55C1-E59C-4B5B-90DC-1D0B54C2B20C}" presName="rootComposite" presStyleCnt="0"/>
      <dgm:spPr/>
    </dgm:pt>
    <dgm:pt modelId="{B2FC6F1B-6492-44D1-B3F7-7C4F0968CC54}" type="pres">
      <dgm:prSet presAssocID="{9DEA55C1-E59C-4B5B-90DC-1D0B54C2B20C}" presName="rootText" presStyleLbl="node2" presStyleIdx="0" presStyleCnt="1" custScaleX="77951" custScaleY="80138" custLinFactNeighborX="-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4F749-ABB5-49AC-A880-251BBAAC4D8E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6BA49EE-5C31-458E-A418-6DB4A96DDF5D}" type="pres">
      <dgm:prSet presAssocID="{9DEA55C1-E59C-4B5B-90DC-1D0B54C2B20C}" presName="hierChild4" presStyleCnt="0"/>
      <dgm:spPr/>
    </dgm:pt>
    <dgm:pt modelId="{C6EBBDBB-3FB2-45FC-A544-A22033ADDCDB}" type="pres">
      <dgm:prSet presAssocID="{BA191D72-66B3-49DE-BAB8-9A8B1146CA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7A19319-F887-48F6-A679-086AF3F34CF7}" type="pres">
      <dgm:prSet presAssocID="{1C972616-6827-402F-847C-3C16D71C6A83}" presName="hierRoot2" presStyleCnt="0">
        <dgm:presLayoutVars>
          <dgm:hierBranch val="init"/>
        </dgm:presLayoutVars>
      </dgm:prSet>
      <dgm:spPr/>
    </dgm:pt>
    <dgm:pt modelId="{BAD87EFE-8CB9-4B56-91DD-1B06F2248355}" type="pres">
      <dgm:prSet presAssocID="{1C972616-6827-402F-847C-3C16D71C6A83}" presName="rootComposite" presStyleCnt="0"/>
      <dgm:spPr/>
    </dgm:pt>
    <dgm:pt modelId="{6A88A4C6-C9AF-488E-8299-53E266466FE5}" type="pres">
      <dgm:prSet presAssocID="{1C972616-6827-402F-847C-3C16D71C6A83}" presName="rootText" presStyleLbl="node3" presStyleIdx="0" presStyleCnt="1" custScaleX="77951" custScaleY="80138" custLinFactNeighborX="-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8498-1B66-4466-BB8E-C027C981D13A}" type="pres">
      <dgm:prSet presAssocID="{1C972616-6827-402F-847C-3C16D71C6A83}" presName="rootConnector" presStyleLbl="node3" presStyleIdx="0" presStyleCnt="1"/>
      <dgm:spPr/>
      <dgm:t>
        <a:bodyPr/>
        <a:lstStyle/>
        <a:p>
          <a:endParaRPr lang="es-ES"/>
        </a:p>
      </dgm:t>
    </dgm:pt>
    <dgm:pt modelId="{5634966A-CEA4-4727-BD22-7CE3108195F2}" type="pres">
      <dgm:prSet presAssocID="{1C972616-6827-402F-847C-3C16D71C6A83}" presName="hierChild4" presStyleCnt="0"/>
      <dgm:spPr/>
    </dgm:pt>
    <dgm:pt modelId="{0388E676-A594-40AB-9EC0-DF4FC54B977B}" type="pres">
      <dgm:prSet presAssocID="{1C972616-6827-402F-847C-3C16D71C6A83}" presName="hierChild5" presStyleCnt="0"/>
      <dgm:spPr/>
    </dgm:pt>
    <dgm:pt modelId="{655511E0-CD07-4618-8671-35C9D37DD462}" type="pres">
      <dgm:prSet presAssocID="{9DEA55C1-E59C-4B5B-90DC-1D0B54C2B20C}" presName="hierChild5" presStyleCnt="0"/>
      <dgm:spPr/>
    </dgm:pt>
    <dgm:pt modelId="{068DDEC3-2160-4376-91E9-5FFFC161FD62}" type="pres">
      <dgm:prSet presAssocID="{B29010A7-42FA-4358-83A4-A93E08E91D52}" presName="hierChild3" presStyleCnt="0"/>
      <dgm:spPr/>
    </dgm:pt>
  </dgm:ptLst>
  <dgm:cxnLst>
    <dgm:cxn modelId="{11278576-2EBD-4E37-B3FC-DD71D2A530E0}" type="presOf" srcId="{BA191D72-66B3-49DE-BAB8-9A8B1146CA52}" destId="{C6EBBDBB-3FB2-45FC-A544-A22033ADDCDB}" srcOrd="0" destOrd="0" presId="urn:microsoft.com/office/officeart/2005/8/layout/orgChart1"/>
    <dgm:cxn modelId="{1BAE8307-96A0-47C6-A852-E509AB8E8C79}" type="presOf" srcId="{9DEA55C1-E59C-4B5B-90DC-1D0B54C2B20C}" destId="{B2FC6F1B-6492-44D1-B3F7-7C4F0968CC5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A09AA64-5B7F-4ACE-8317-4F66B8529021}" type="presOf" srcId="{1C972616-6827-402F-847C-3C16D71C6A83}" destId="{6A88A4C6-C9AF-488E-8299-53E266466FE5}" srcOrd="0" destOrd="0" presId="urn:microsoft.com/office/officeart/2005/8/layout/orgChart1"/>
    <dgm:cxn modelId="{45257FA5-8CB1-467B-9EF5-FF9BBC310B42}" type="presOf" srcId="{9DEA55C1-E59C-4B5B-90DC-1D0B54C2B20C}" destId="{4AB4F749-ABB5-49AC-A880-251BBAAC4D8E}" srcOrd="1" destOrd="0" presId="urn:microsoft.com/office/officeart/2005/8/layout/orgChart1"/>
    <dgm:cxn modelId="{2C7C94DC-D677-411E-A353-2EDC348C6BC6}" type="presOf" srcId="{DC431621-F922-42D7-987E-BC6EADD572A1}" destId="{1A7F9DDA-F920-4F28-9E20-4B73FEE21811}" srcOrd="0" destOrd="0" presId="urn:microsoft.com/office/officeart/2005/8/layout/orgChart1"/>
    <dgm:cxn modelId="{DEADCF94-93E2-481C-AD3B-2CCB2527E6EA}" type="presOf" srcId="{B29010A7-42FA-4358-83A4-A93E08E91D52}" destId="{2E52BCA9-BAA9-4A07-B52C-738E7E28E08D}" srcOrd="1" destOrd="0" presId="urn:microsoft.com/office/officeart/2005/8/layout/orgChart1"/>
    <dgm:cxn modelId="{01FF60CB-A736-463B-9FEF-C5D07CF9BF2E}" type="presOf" srcId="{B29010A7-42FA-4358-83A4-A93E08E91D52}" destId="{C6F9440E-EDCB-4D05-B47E-A42659E82B1F}" srcOrd="0" destOrd="0" presId="urn:microsoft.com/office/officeart/2005/8/layout/orgChart1"/>
    <dgm:cxn modelId="{CC66FFE1-04CC-424D-8CC4-09659CAB3738}" srcId="{9DEA55C1-E59C-4B5B-90DC-1D0B54C2B20C}" destId="{1C972616-6827-402F-847C-3C16D71C6A83}" srcOrd="0" destOrd="0" parTransId="{BA191D72-66B3-49DE-BAB8-9A8B1146CA52}" sibTransId="{B08E020C-D863-4FEF-B10A-B515DE7352E0}"/>
    <dgm:cxn modelId="{5032522A-6686-4CDB-B5B4-31A199377CCB}" srcId="{BD3D72B1-EEF6-4EB4-803A-A74A6B419346}" destId="{B29010A7-42FA-4358-83A4-A93E08E91D52}" srcOrd="0" destOrd="0" parTransId="{8184558B-52A9-4F64-B32C-C88C9243EC8B}" sibTransId="{A84EB0D1-17BD-4588-AA6B-ADB30340F0A0}"/>
    <dgm:cxn modelId="{249329A8-F917-44DE-879B-81493D40AFAF}" srcId="{B29010A7-42FA-4358-83A4-A93E08E91D52}" destId="{9DEA55C1-E59C-4B5B-90DC-1D0B54C2B20C}" srcOrd="0" destOrd="0" parTransId="{DC431621-F922-42D7-987E-BC6EADD572A1}" sibTransId="{1C0576D0-2BD9-4D61-BC42-6FFE9C63440E}"/>
    <dgm:cxn modelId="{464547D2-0827-4F8E-B5A1-FB40D19BD7A4}" type="presOf" srcId="{1C972616-6827-402F-847C-3C16D71C6A83}" destId="{1D428498-1B66-4466-BB8E-C027C981D13A}" srcOrd="1" destOrd="0" presId="urn:microsoft.com/office/officeart/2005/8/layout/orgChart1"/>
    <dgm:cxn modelId="{3F8A5EB5-ECC2-4B79-A5CC-3AFD0F36FDD7}" type="presParOf" srcId="{B3263371-B20E-4D1C-87B0-F232DC5A756C}" destId="{A4449AD3-1E81-49AB-BE5E-9FC47250741D}" srcOrd="0" destOrd="0" presId="urn:microsoft.com/office/officeart/2005/8/layout/orgChart1"/>
    <dgm:cxn modelId="{9D0D2596-A591-4F04-8563-F977A53BCA22}" type="presParOf" srcId="{A4449AD3-1E81-49AB-BE5E-9FC47250741D}" destId="{23AC95E4-9579-40BC-8DDC-372D35B90FF3}" srcOrd="0" destOrd="0" presId="urn:microsoft.com/office/officeart/2005/8/layout/orgChart1"/>
    <dgm:cxn modelId="{FC8925E6-042E-4B29-9F22-A1CDD218C348}" type="presParOf" srcId="{23AC95E4-9579-40BC-8DDC-372D35B90FF3}" destId="{C6F9440E-EDCB-4D05-B47E-A42659E82B1F}" srcOrd="0" destOrd="0" presId="urn:microsoft.com/office/officeart/2005/8/layout/orgChart1"/>
    <dgm:cxn modelId="{8BED894B-5E35-4A34-89D4-5AC5A3EE24F9}" type="presParOf" srcId="{23AC95E4-9579-40BC-8DDC-372D35B90FF3}" destId="{2E52BCA9-BAA9-4A07-B52C-738E7E28E08D}" srcOrd="1" destOrd="0" presId="urn:microsoft.com/office/officeart/2005/8/layout/orgChart1"/>
    <dgm:cxn modelId="{79630579-4F58-4427-98B0-A212A2C1546E}" type="presParOf" srcId="{A4449AD3-1E81-49AB-BE5E-9FC47250741D}" destId="{FBE2321C-DB7B-4C2B-8A6F-A05272AACC3A}" srcOrd="1" destOrd="0" presId="urn:microsoft.com/office/officeart/2005/8/layout/orgChart1"/>
    <dgm:cxn modelId="{F243C15D-E411-4EB3-BEFF-0FA8AD5B195D}" type="presParOf" srcId="{FBE2321C-DB7B-4C2B-8A6F-A05272AACC3A}" destId="{1A7F9DDA-F920-4F28-9E20-4B73FEE21811}" srcOrd="0" destOrd="0" presId="urn:microsoft.com/office/officeart/2005/8/layout/orgChart1"/>
    <dgm:cxn modelId="{29D5EBE9-CAE2-4FD6-A7E0-4A457D0CFFCD}" type="presParOf" srcId="{FBE2321C-DB7B-4C2B-8A6F-A05272AACC3A}" destId="{606CAEBF-6645-4B4E-9A3B-65696EBF1B75}" srcOrd="1" destOrd="0" presId="urn:microsoft.com/office/officeart/2005/8/layout/orgChart1"/>
    <dgm:cxn modelId="{1ACB733E-F7FE-4F91-ACDD-2EFB30623941}" type="presParOf" srcId="{606CAEBF-6645-4B4E-9A3B-65696EBF1B75}" destId="{EB455FED-0B48-4AF4-8997-1D39ED709ADF}" srcOrd="0" destOrd="0" presId="urn:microsoft.com/office/officeart/2005/8/layout/orgChart1"/>
    <dgm:cxn modelId="{2AD2425E-45A4-49B1-8707-2B7B49308FE0}" type="presParOf" srcId="{EB455FED-0B48-4AF4-8997-1D39ED709ADF}" destId="{B2FC6F1B-6492-44D1-B3F7-7C4F0968CC54}" srcOrd="0" destOrd="0" presId="urn:microsoft.com/office/officeart/2005/8/layout/orgChart1"/>
    <dgm:cxn modelId="{53335AAF-0600-4B67-BD3B-EC100976C1FF}" type="presParOf" srcId="{EB455FED-0B48-4AF4-8997-1D39ED709ADF}" destId="{4AB4F749-ABB5-49AC-A880-251BBAAC4D8E}" srcOrd="1" destOrd="0" presId="urn:microsoft.com/office/officeart/2005/8/layout/orgChart1"/>
    <dgm:cxn modelId="{E113EC3F-975A-4E52-88AC-EDD8556C8027}" type="presParOf" srcId="{606CAEBF-6645-4B4E-9A3B-65696EBF1B75}" destId="{A6BA49EE-5C31-458E-A418-6DB4A96DDF5D}" srcOrd="1" destOrd="0" presId="urn:microsoft.com/office/officeart/2005/8/layout/orgChart1"/>
    <dgm:cxn modelId="{88D4B7AD-C9EF-4C05-93DD-E80B4D3B83D7}" type="presParOf" srcId="{A6BA49EE-5C31-458E-A418-6DB4A96DDF5D}" destId="{C6EBBDBB-3FB2-45FC-A544-A22033ADDCDB}" srcOrd="0" destOrd="0" presId="urn:microsoft.com/office/officeart/2005/8/layout/orgChart1"/>
    <dgm:cxn modelId="{0919B7A8-F70F-4E2C-8627-84C8F7B64B6E}" type="presParOf" srcId="{A6BA49EE-5C31-458E-A418-6DB4A96DDF5D}" destId="{47A19319-F887-48F6-A679-086AF3F34CF7}" srcOrd="1" destOrd="0" presId="urn:microsoft.com/office/officeart/2005/8/layout/orgChart1"/>
    <dgm:cxn modelId="{447522E9-92FB-4C8F-BB00-EA9E338B6C09}" type="presParOf" srcId="{47A19319-F887-48F6-A679-086AF3F34CF7}" destId="{BAD87EFE-8CB9-4B56-91DD-1B06F2248355}" srcOrd="0" destOrd="0" presId="urn:microsoft.com/office/officeart/2005/8/layout/orgChart1"/>
    <dgm:cxn modelId="{450563F5-77D7-4374-927E-33B527487023}" type="presParOf" srcId="{BAD87EFE-8CB9-4B56-91DD-1B06F2248355}" destId="{6A88A4C6-C9AF-488E-8299-53E266466FE5}" srcOrd="0" destOrd="0" presId="urn:microsoft.com/office/officeart/2005/8/layout/orgChart1"/>
    <dgm:cxn modelId="{D2AFB021-A091-4C3A-9C6F-D258F417A723}" type="presParOf" srcId="{BAD87EFE-8CB9-4B56-91DD-1B06F2248355}" destId="{1D428498-1B66-4466-BB8E-C027C981D13A}" srcOrd="1" destOrd="0" presId="urn:microsoft.com/office/officeart/2005/8/layout/orgChart1"/>
    <dgm:cxn modelId="{B63B4D9F-0593-4A62-9451-0F55A9F68EE8}" type="presParOf" srcId="{47A19319-F887-48F6-A679-086AF3F34CF7}" destId="{5634966A-CEA4-4727-BD22-7CE3108195F2}" srcOrd="1" destOrd="0" presId="urn:microsoft.com/office/officeart/2005/8/layout/orgChart1"/>
    <dgm:cxn modelId="{99F8E2A1-DF6E-4BB0-90CD-A3B1AD86DE52}" type="presParOf" srcId="{47A19319-F887-48F6-A679-086AF3F34CF7}" destId="{0388E676-A594-40AB-9EC0-DF4FC54B977B}" srcOrd="2" destOrd="0" presId="urn:microsoft.com/office/officeart/2005/8/layout/orgChart1"/>
    <dgm:cxn modelId="{78F4127B-BEB1-4EC7-994A-7450B7713AD3}" type="presParOf" srcId="{606CAEBF-6645-4B4E-9A3B-65696EBF1B75}" destId="{655511E0-CD07-4618-8671-35C9D37DD462}" srcOrd="2" destOrd="0" presId="urn:microsoft.com/office/officeart/2005/8/layout/orgChart1"/>
    <dgm:cxn modelId="{739842DE-511C-4E43-8042-659882650987}" type="presParOf" srcId="{A4449AD3-1E81-49AB-BE5E-9FC47250741D}" destId="{068DDEC3-2160-4376-91E9-5FFFC161FD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Auxiliares</a:t>
          </a:r>
        </a:p>
        <a:p>
          <a:r>
            <a:rPr lang="es-MX" sz="1200" b="0" i="0" u="none" dirty="0" smtClean="0"/>
            <a:t> 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858F0A2D-E0EB-420F-BDE1-1E0FC662D92F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6651A1E3-4BA3-4D8B-ADF1-29B24BFADA91}" type="parTrans" cxnId="{158A1285-A483-4A2E-AC10-D3E134AFBEE7}">
      <dgm:prSet/>
      <dgm:spPr/>
      <dgm:t>
        <a:bodyPr/>
        <a:lstStyle/>
        <a:p>
          <a:endParaRPr lang="es-ES" sz="1200"/>
        </a:p>
      </dgm:t>
    </dgm:pt>
    <dgm:pt modelId="{B14D4AE0-07BD-430F-9088-E81F4ABA664F}" type="sibTrans" cxnId="{158A1285-A483-4A2E-AC10-D3E134AFBEE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1F58A3-EC17-4A49-985E-AB31BE481E97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15214DB1-904C-4C18-9BEE-01B508228297}" type="pres">
      <dgm:prSet presAssocID="{9DEA55C1-E59C-4B5B-90DC-1D0B54C2B20C}" presName="rootComposite1" presStyleCnt="0"/>
      <dgm:spPr/>
    </dgm:pt>
    <dgm:pt modelId="{26D4C15C-BDAF-4E02-BBB5-EBA6509B62EC}" type="pres">
      <dgm:prSet presAssocID="{9DEA55C1-E59C-4B5B-90DC-1D0B54C2B20C}" presName="rootText1" presStyleLbl="node0" presStyleIdx="0" presStyleCnt="1" custLinFactNeighborX="-3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2BCDB6-EDA6-4754-AAB9-1B806E7EDE19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6A54C65-B982-4EC7-8031-CE126E10D145}" type="pres">
      <dgm:prSet presAssocID="{9DEA55C1-E59C-4B5B-90DC-1D0B54C2B20C}" presName="hierChild2" presStyleCnt="0"/>
      <dgm:spPr/>
    </dgm:pt>
    <dgm:pt modelId="{BBDFDF2B-FA87-4E2D-A4B7-C95DC5A36429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2" custScaleX="84253" custScaleY="84890" custLinFactNeighborX="-198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47C67462-A7B7-42F8-BC79-CAAC22F57E52}" type="pres">
      <dgm:prSet presAssocID="{6651A1E3-4BA3-4D8B-ADF1-29B24BFADA9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32FA6F9-4FAB-40F4-A63A-1EDE2DDEF476}" type="pres">
      <dgm:prSet presAssocID="{858F0A2D-E0EB-420F-BDE1-1E0FC662D92F}" presName="hierRoot2" presStyleCnt="0">
        <dgm:presLayoutVars>
          <dgm:hierBranch val="init"/>
        </dgm:presLayoutVars>
      </dgm:prSet>
      <dgm:spPr/>
    </dgm:pt>
    <dgm:pt modelId="{799D2123-BD5D-4A56-BBAA-1D9E400D8518}" type="pres">
      <dgm:prSet presAssocID="{858F0A2D-E0EB-420F-BDE1-1E0FC662D92F}" presName="rootComposite" presStyleCnt="0"/>
      <dgm:spPr/>
    </dgm:pt>
    <dgm:pt modelId="{CE48E30C-1861-4126-A2ED-5DB600A92320}" type="pres">
      <dgm:prSet presAssocID="{858F0A2D-E0EB-420F-BDE1-1E0FC662D92F}" presName="rootText" presStyleLbl="node2" presStyleIdx="1" presStyleCnt="2" custScaleX="84253" custScaleY="8489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7ED590-0000-4C58-8C35-D73FCC00A14E}" type="pres">
      <dgm:prSet presAssocID="{858F0A2D-E0EB-420F-BDE1-1E0FC662D9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560081E-E4AF-4986-8224-E500C9A36EB5}" type="pres">
      <dgm:prSet presAssocID="{858F0A2D-E0EB-420F-BDE1-1E0FC662D92F}" presName="hierChild4" presStyleCnt="0"/>
      <dgm:spPr/>
    </dgm:pt>
    <dgm:pt modelId="{25E6B3D5-F5CC-4C4E-AB25-A5397288E6B6}" type="pres">
      <dgm:prSet presAssocID="{858F0A2D-E0EB-420F-BDE1-1E0FC662D92F}" presName="hierChild5" presStyleCnt="0"/>
      <dgm:spPr/>
    </dgm:pt>
    <dgm:pt modelId="{73888B8E-ABA0-490F-94EF-A8BDEAB3EF88}" type="pres">
      <dgm:prSet presAssocID="{9DEA55C1-E59C-4B5B-90DC-1D0B54C2B20C}" presName="hierChild3" presStyleCnt="0"/>
      <dgm:spPr/>
    </dgm:pt>
    <dgm:pt modelId="{D2D3B15D-E835-4FE3-AB1E-236EB72E3F2D}" type="pres">
      <dgm:prSet presAssocID="{C62912E2-E2DA-4A90-B092-15A5DF9FA660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1" presStyleIdx="0" presStyleCnt="1" custScaleX="72575" custScaleY="77413" custLinFactNeighborX="-4257" custLinFactNeighborY="-57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</dgm:ptLst>
  <dgm:cxnLst>
    <dgm:cxn modelId="{C8A89872-7017-402E-9B91-729D3EAF70AC}" type="presOf" srcId="{17882CFE-47C3-4EDE-A466-1F84367D32CB}" destId="{BA5B9574-6617-41B3-85AD-2234A66EE12A}" srcOrd="1" destOrd="0" presId="urn:microsoft.com/office/officeart/2005/8/layout/orgChart1"/>
    <dgm:cxn modelId="{B5C5DB43-5A60-4D94-BD32-9A9A752D0CA7}" type="presOf" srcId="{858F0A2D-E0EB-420F-BDE1-1E0FC662D92F}" destId="{B27ED590-0000-4C58-8C35-D73FCC00A14E}" srcOrd="1" destOrd="0" presId="urn:microsoft.com/office/officeart/2005/8/layout/orgChart1"/>
    <dgm:cxn modelId="{6B40FD4C-D1E1-4862-8A95-9E88A5DF4730}" type="presOf" srcId="{C62912E2-E2DA-4A90-B092-15A5DF9FA660}" destId="{D2D3B15D-E835-4FE3-AB1E-236EB72E3F2D}" srcOrd="0" destOrd="0" presId="urn:microsoft.com/office/officeart/2005/8/layout/orgChart1"/>
    <dgm:cxn modelId="{158A1285-A483-4A2E-AC10-D3E134AFBEE7}" srcId="{9DEA55C1-E59C-4B5B-90DC-1D0B54C2B20C}" destId="{858F0A2D-E0EB-420F-BDE1-1E0FC662D92F}" srcOrd="1" destOrd="0" parTransId="{6651A1E3-4BA3-4D8B-ADF1-29B24BFADA91}" sibTransId="{B14D4AE0-07BD-430F-9088-E81F4ABA664F}"/>
    <dgm:cxn modelId="{CDE48F29-DB5B-44BF-B077-2F11353B474E}" srcId="{9DEA55C1-E59C-4B5B-90DC-1D0B54C2B20C}" destId="{17882CFE-47C3-4EDE-A466-1F84367D32CB}" srcOrd="2" destOrd="0" parTransId="{C62912E2-E2DA-4A90-B092-15A5DF9FA660}" sibTransId="{AC5CC510-C0BF-4476-93F1-9C8C974AD4D9}"/>
    <dgm:cxn modelId="{B99BB67B-2663-4A2E-A686-CC4F7B483E61}" type="presOf" srcId="{858F0A2D-E0EB-420F-BDE1-1E0FC662D92F}" destId="{CE48E30C-1861-4126-A2ED-5DB600A9232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B598284-1253-45A2-BEC9-7A910AAD4088}" type="presOf" srcId="{9DEA55C1-E59C-4B5B-90DC-1D0B54C2B20C}" destId="{26D4C15C-BDAF-4E02-BBB5-EBA6509B62EC}" srcOrd="0" destOrd="0" presId="urn:microsoft.com/office/officeart/2005/8/layout/orgChart1"/>
    <dgm:cxn modelId="{1E5707B8-1DD5-4344-8FF5-4DB95DE9A919}" type="presOf" srcId="{EFB85BF5-7102-4579-95D2-A8DEAD696F25}" destId="{7A8C4296-D161-4D7D-A06F-217CDA1B3A95}" srcOrd="1" destOrd="0" presId="urn:microsoft.com/office/officeart/2005/8/layout/orgChart1"/>
    <dgm:cxn modelId="{124A7819-D3A3-4C9C-8D4B-FBF5096D97C3}" type="presOf" srcId="{EFB85BF5-7102-4579-95D2-A8DEAD696F25}" destId="{40656D80-BCDF-410F-AECF-315286752220}" srcOrd="0" destOrd="0" presId="urn:microsoft.com/office/officeart/2005/8/layout/orgChart1"/>
    <dgm:cxn modelId="{7D5E641F-AB78-440C-B867-6E52A4D6249F}" type="presOf" srcId="{9DEA55C1-E59C-4B5B-90DC-1D0B54C2B20C}" destId="{6A2BCDB6-EDA6-4754-AAB9-1B806E7EDE19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5603FC87-3550-4616-8470-2C2D44F52C03}" type="presOf" srcId="{BD465495-EA15-4333-A998-6E85CBB78481}" destId="{BBDFDF2B-FA87-4E2D-A4B7-C95DC5A36429}" srcOrd="0" destOrd="0" presId="urn:microsoft.com/office/officeart/2005/8/layout/orgChart1"/>
    <dgm:cxn modelId="{F73BD205-3B13-44F4-9F43-6804C21BE083}" type="presOf" srcId="{17882CFE-47C3-4EDE-A466-1F84367D32CB}" destId="{A10B4F35-17D0-467A-9A16-5F3A029E6DF3}" srcOrd="0" destOrd="0" presId="urn:microsoft.com/office/officeart/2005/8/layout/orgChart1"/>
    <dgm:cxn modelId="{01CD8330-C97A-4148-B5BA-842B5A78BD64}" type="presOf" srcId="{6651A1E3-4BA3-4D8B-ADF1-29B24BFADA91}" destId="{47C67462-A7B7-42F8-BC79-CAAC22F57E5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E57D235-0229-447F-A6D1-853BE83704E0}" type="presParOf" srcId="{B3263371-B20E-4D1C-87B0-F232DC5A756C}" destId="{DF1F58A3-EC17-4A49-985E-AB31BE481E97}" srcOrd="0" destOrd="0" presId="urn:microsoft.com/office/officeart/2005/8/layout/orgChart1"/>
    <dgm:cxn modelId="{328C399A-1731-44F8-85C8-B1434F5E36D0}" type="presParOf" srcId="{DF1F58A3-EC17-4A49-985E-AB31BE481E97}" destId="{15214DB1-904C-4C18-9BEE-01B508228297}" srcOrd="0" destOrd="0" presId="urn:microsoft.com/office/officeart/2005/8/layout/orgChart1"/>
    <dgm:cxn modelId="{033FAFDF-98C9-4779-BC27-83A1529F98C4}" type="presParOf" srcId="{15214DB1-904C-4C18-9BEE-01B508228297}" destId="{26D4C15C-BDAF-4E02-BBB5-EBA6509B62EC}" srcOrd="0" destOrd="0" presId="urn:microsoft.com/office/officeart/2005/8/layout/orgChart1"/>
    <dgm:cxn modelId="{1E9B6A7E-A2BF-4D10-8075-D4D137919FB3}" type="presParOf" srcId="{15214DB1-904C-4C18-9BEE-01B508228297}" destId="{6A2BCDB6-EDA6-4754-AAB9-1B806E7EDE19}" srcOrd="1" destOrd="0" presId="urn:microsoft.com/office/officeart/2005/8/layout/orgChart1"/>
    <dgm:cxn modelId="{508E8160-5800-4669-AF81-8205F61F270D}" type="presParOf" srcId="{DF1F58A3-EC17-4A49-985E-AB31BE481E97}" destId="{A6A54C65-B982-4EC7-8031-CE126E10D145}" srcOrd="1" destOrd="0" presId="urn:microsoft.com/office/officeart/2005/8/layout/orgChart1"/>
    <dgm:cxn modelId="{BDA80995-9A9C-4D8C-98F5-4F39F3FFC7A7}" type="presParOf" srcId="{A6A54C65-B982-4EC7-8031-CE126E10D145}" destId="{BBDFDF2B-FA87-4E2D-A4B7-C95DC5A36429}" srcOrd="0" destOrd="0" presId="urn:microsoft.com/office/officeart/2005/8/layout/orgChart1"/>
    <dgm:cxn modelId="{251ACFAF-F787-4274-ABE8-2F3C184FB374}" type="presParOf" srcId="{A6A54C65-B982-4EC7-8031-CE126E10D145}" destId="{B59F2C81-EF47-41F4-9301-A312A9F7FEEF}" srcOrd="1" destOrd="0" presId="urn:microsoft.com/office/officeart/2005/8/layout/orgChart1"/>
    <dgm:cxn modelId="{2D59AC7C-B8DF-4432-AFB4-9C6AB164ECB2}" type="presParOf" srcId="{B59F2C81-EF47-41F4-9301-A312A9F7FEEF}" destId="{4D54BF55-F139-46DF-8510-3B0836F2EFB4}" srcOrd="0" destOrd="0" presId="urn:microsoft.com/office/officeart/2005/8/layout/orgChart1"/>
    <dgm:cxn modelId="{ADB906B4-4B31-40A3-82DB-AB6F634F1B80}" type="presParOf" srcId="{4D54BF55-F139-46DF-8510-3B0836F2EFB4}" destId="{40656D80-BCDF-410F-AECF-315286752220}" srcOrd="0" destOrd="0" presId="urn:microsoft.com/office/officeart/2005/8/layout/orgChart1"/>
    <dgm:cxn modelId="{E86DB02C-7C46-4D7B-B8AB-3CDB9C6BBF95}" type="presParOf" srcId="{4D54BF55-F139-46DF-8510-3B0836F2EFB4}" destId="{7A8C4296-D161-4D7D-A06F-217CDA1B3A95}" srcOrd="1" destOrd="0" presId="urn:microsoft.com/office/officeart/2005/8/layout/orgChart1"/>
    <dgm:cxn modelId="{24657F38-CFAF-4DFF-9DA4-CECCB5FE3FC3}" type="presParOf" srcId="{B59F2C81-EF47-41F4-9301-A312A9F7FEEF}" destId="{6186BF10-05DF-4E91-88F3-CC1C859FE6C3}" srcOrd="1" destOrd="0" presId="urn:microsoft.com/office/officeart/2005/8/layout/orgChart1"/>
    <dgm:cxn modelId="{C26EC842-2B78-4A28-9FDF-47D30AA985A4}" type="presParOf" srcId="{B59F2C81-EF47-41F4-9301-A312A9F7FEEF}" destId="{B21F512E-00FB-466F-AFA0-70FD468434DC}" srcOrd="2" destOrd="0" presId="urn:microsoft.com/office/officeart/2005/8/layout/orgChart1"/>
    <dgm:cxn modelId="{15DBB874-E8C7-4B3A-AE48-34B3AFFA6D5B}" type="presParOf" srcId="{A6A54C65-B982-4EC7-8031-CE126E10D145}" destId="{47C67462-A7B7-42F8-BC79-CAAC22F57E52}" srcOrd="2" destOrd="0" presId="urn:microsoft.com/office/officeart/2005/8/layout/orgChart1"/>
    <dgm:cxn modelId="{8C146576-A447-4AC1-A1E8-30EC0A1DDBAE}" type="presParOf" srcId="{A6A54C65-B982-4EC7-8031-CE126E10D145}" destId="{432FA6F9-4FAB-40F4-A63A-1EDE2DDEF476}" srcOrd="3" destOrd="0" presId="urn:microsoft.com/office/officeart/2005/8/layout/orgChart1"/>
    <dgm:cxn modelId="{6C8BFBDE-801D-4206-AB37-B1D5D7500B11}" type="presParOf" srcId="{432FA6F9-4FAB-40F4-A63A-1EDE2DDEF476}" destId="{799D2123-BD5D-4A56-BBAA-1D9E400D8518}" srcOrd="0" destOrd="0" presId="urn:microsoft.com/office/officeart/2005/8/layout/orgChart1"/>
    <dgm:cxn modelId="{07A97A77-ACAD-4C57-8A7B-3F578048000C}" type="presParOf" srcId="{799D2123-BD5D-4A56-BBAA-1D9E400D8518}" destId="{CE48E30C-1861-4126-A2ED-5DB600A92320}" srcOrd="0" destOrd="0" presId="urn:microsoft.com/office/officeart/2005/8/layout/orgChart1"/>
    <dgm:cxn modelId="{787BB3B1-0492-4AAF-BDB5-1592BE0E9B30}" type="presParOf" srcId="{799D2123-BD5D-4A56-BBAA-1D9E400D8518}" destId="{B27ED590-0000-4C58-8C35-D73FCC00A14E}" srcOrd="1" destOrd="0" presId="urn:microsoft.com/office/officeart/2005/8/layout/orgChart1"/>
    <dgm:cxn modelId="{37A3B390-9654-4EEB-8081-DE71DDE1E23D}" type="presParOf" srcId="{432FA6F9-4FAB-40F4-A63A-1EDE2DDEF476}" destId="{F560081E-E4AF-4986-8224-E500C9A36EB5}" srcOrd="1" destOrd="0" presId="urn:microsoft.com/office/officeart/2005/8/layout/orgChart1"/>
    <dgm:cxn modelId="{81779377-1D55-4387-8FC7-F62842ACD60E}" type="presParOf" srcId="{432FA6F9-4FAB-40F4-A63A-1EDE2DDEF476}" destId="{25E6B3D5-F5CC-4C4E-AB25-A5397288E6B6}" srcOrd="2" destOrd="0" presId="urn:microsoft.com/office/officeart/2005/8/layout/orgChart1"/>
    <dgm:cxn modelId="{956161A6-66A0-4B40-8913-21D285A3B50A}" type="presParOf" srcId="{DF1F58A3-EC17-4A49-985E-AB31BE481E97}" destId="{73888B8E-ABA0-490F-94EF-A8BDEAB3EF88}" srcOrd="2" destOrd="0" presId="urn:microsoft.com/office/officeart/2005/8/layout/orgChart1"/>
    <dgm:cxn modelId="{2B4905A7-42C7-4494-A2A3-962D85C811C2}" type="presParOf" srcId="{73888B8E-ABA0-490F-94EF-A8BDEAB3EF88}" destId="{D2D3B15D-E835-4FE3-AB1E-236EB72E3F2D}" srcOrd="0" destOrd="0" presId="urn:microsoft.com/office/officeart/2005/8/layout/orgChart1"/>
    <dgm:cxn modelId="{81F9EB1E-EA14-4768-96F8-8FF98F0A2D6C}" type="presParOf" srcId="{73888B8E-ABA0-490F-94EF-A8BDEAB3EF88}" destId="{BC7C7716-AADD-4E91-BAF1-A4937D0DF737}" srcOrd="1" destOrd="0" presId="urn:microsoft.com/office/officeart/2005/8/layout/orgChart1"/>
    <dgm:cxn modelId="{66E44597-A8F8-484D-B622-919F21121B2C}" type="presParOf" srcId="{BC7C7716-AADD-4E91-BAF1-A4937D0DF737}" destId="{D5334BAE-C4D4-4C0A-A571-F6DD7E38F1C0}" srcOrd="0" destOrd="0" presId="urn:microsoft.com/office/officeart/2005/8/layout/orgChart1"/>
    <dgm:cxn modelId="{20D40E02-B610-427B-9CE7-55B4D60EB84F}" type="presParOf" srcId="{D5334BAE-C4D4-4C0A-A571-F6DD7E38F1C0}" destId="{A10B4F35-17D0-467A-9A16-5F3A029E6DF3}" srcOrd="0" destOrd="0" presId="urn:microsoft.com/office/officeart/2005/8/layout/orgChart1"/>
    <dgm:cxn modelId="{7234DEC7-5193-4603-9F4C-A4A6FE6F3D11}" type="presParOf" srcId="{D5334BAE-C4D4-4C0A-A571-F6DD7E38F1C0}" destId="{BA5B9574-6617-41B3-85AD-2234A66EE12A}" srcOrd="1" destOrd="0" presId="urn:microsoft.com/office/officeart/2005/8/layout/orgChart1"/>
    <dgm:cxn modelId="{FEF3A6B8-83A5-42B7-BA27-A253AB393171}" type="presParOf" srcId="{BC7C7716-AADD-4E91-BAF1-A4937D0DF737}" destId="{85073066-5483-46F2-A6CE-C5841E8338A9}" srcOrd="1" destOrd="0" presId="urn:microsoft.com/office/officeart/2005/8/layout/orgChart1"/>
    <dgm:cxn modelId="{16026CC5-C5C3-4A02-A270-84956BB20AC3}" type="presParOf" srcId="{BC7C7716-AADD-4E91-BAF1-A4937D0DF737}" destId="{C2DEAD97-372F-4920-BA6D-2B8239B950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Telefonista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</a:t>
          </a:r>
          <a:endParaRPr 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Encargado(a</a:t>
          </a:r>
          <a:r>
            <a:rPr lang="es-ES" sz="1200" b="0" i="0" u="none" dirty="0"/>
            <a:t>) Área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    </a:t>
          </a:r>
          <a:endParaRPr lang="es-ES" sz="1200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</a:t>
          </a: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/>
            <a:t>Analistas</a:t>
          </a:r>
          <a:br>
            <a:rPr lang="es-MX" sz="1200" b="0" i="0" u="none" dirty="0"/>
          </a:b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Género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     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br>
            <a:rPr lang="es-MX" altLang="es-MX" sz="1200" dirty="0" smtClean="0">
              <a:latin typeface="+mn-lt"/>
            </a:rPr>
          </a:b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Psicólogos(as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br>
            <a:rPr lang="es-ES" sz="1200" dirty="0"/>
          </a:b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/>
            <a:t>Auxiliar </a:t>
          </a:r>
          <a:r>
            <a:rPr lang="es-ES" sz="1200" dirty="0" smtClean="0"/>
            <a:t>Administrativo(a)</a:t>
          </a:r>
          <a:br>
            <a:rPr lang="es-ES" sz="1200" dirty="0" smtClean="0"/>
          </a:br>
          <a:r>
            <a:rPr lang="es-MX" sz="1200" b="0" i="0" u="none" dirty="0" smtClean="0"/>
            <a:t> 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9072474B-F688-4E2A-BB58-07FC807184E1}">
      <dgm:prSet custT="1"/>
      <dgm:spPr/>
      <dgm:t>
        <a:bodyPr/>
        <a:lstStyle/>
        <a:p>
          <a:r>
            <a:rPr lang="es-ES" sz="1200" dirty="0" smtClean="0"/>
            <a:t>Facilitadores(as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724CE78-339F-486D-9EF9-2E6A3D081C68}" type="parTrans" cxnId="{B1D7AFB5-C999-498D-860E-03D4DAADC5DF}">
      <dgm:prSet/>
      <dgm:spPr/>
      <dgm:t>
        <a:bodyPr/>
        <a:lstStyle/>
        <a:p>
          <a:endParaRPr lang="es-ES" sz="1200"/>
        </a:p>
      </dgm:t>
    </dgm:pt>
    <dgm:pt modelId="{FA90DB24-CF0D-4876-9C24-147018089A4C}" type="sibTrans" cxnId="{B1D7AFB5-C999-498D-860E-03D4DAADC5DF}">
      <dgm:prSet/>
      <dgm:spPr/>
      <dgm:t>
        <a:bodyPr/>
        <a:lstStyle/>
        <a:p>
          <a:endParaRPr lang="es-ES" sz="1200"/>
        </a:p>
      </dgm:t>
    </dgm:pt>
    <dgm:pt modelId="{09DFA5FC-5BD3-4A20-BF29-FCBADA25FD02}">
      <dgm:prSet custT="1"/>
      <dgm:spPr/>
      <dgm:t>
        <a:bodyPr/>
        <a:lstStyle/>
        <a:p>
          <a:r>
            <a:rPr lang="es-ES" sz="1200" dirty="0" smtClean="0"/>
            <a:t>Capturista</a:t>
          </a:r>
          <a:endParaRPr lang="es-ES" sz="1200" dirty="0" smtClean="0"/>
        </a:p>
      </dgm:t>
    </dgm:pt>
    <dgm:pt modelId="{36D9B55D-1BD5-49CA-A38D-15FC59C478DE}" type="parTrans" cxnId="{BA295EB9-6C90-42D4-BC0A-88E270875573}">
      <dgm:prSet/>
      <dgm:spPr/>
      <dgm:t>
        <a:bodyPr/>
        <a:lstStyle/>
        <a:p>
          <a:endParaRPr lang="es-ES" sz="1200"/>
        </a:p>
      </dgm:t>
    </dgm:pt>
    <dgm:pt modelId="{F4DC1AF8-41CE-460C-B689-6EDB2BB16A3D}" type="sibTrans" cxnId="{BA295EB9-6C90-42D4-BC0A-88E27087557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1390" custScaleY="131391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100889" custScaleY="103235" custLinFactNeighborY="-11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5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5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5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5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5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5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5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5F15A155-5C21-4267-8B86-7447123859D1}" type="pres">
      <dgm:prSet presAssocID="{E724CE78-339F-486D-9EF9-2E6A3D081C68}" presName="Name35" presStyleLbl="parChTrans1D3" presStyleIdx="3" presStyleCnt="5"/>
      <dgm:spPr/>
      <dgm:t>
        <a:bodyPr/>
        <a:lstStyle/>
        <a:p>
          <a:endParaRPr lang="es-ES"/>
        </a:p>
      </dgm:t>
    </dgm:pt>
    <dgm:pt modelId="{C2689A4C-7F32-4386-9998-BD109741E5F0}" type="pres">
      <dgm:prSet presAssocID="{9072474B-F688-4E2A-BB58-07FC807184E1}" presName="hierRoot2" presStyleCnt="0">
        <dgm:presLayoutVars>
          <dgm:hierBranch val="init"/>
        </dgm:presLayoutVars>
      </dgm:prSet>
      <dgm:spPr/>
    </dgm:pt>
    <dgm:pt modelId="{3196BCD5-F2FE-40A2-A13F-190E861EF845}" type="pres">
      <dgm:prSet presAssocID="{9072474B-F688-4E2A-BB58-07FC807184E1}" presName="rootComposite" presStyleCnt="0"/>
      <dgm:spPr/>
    </dgm:pt>
    <dgm:pt modelId="{77836FB8-3095-472A-93DF-0A467BB3883E}" type="pres">
      <dgm:prSet presAssocID="{9072474B-F688-4E2A-BB58-07FC807184E1}" presName="rootText" presStyleLbl="node3" presStyleIdx="3" presStyleCnt="5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57092A-2D13-4B6A-AF82-5EF5CE307E5A}" type="pres">
      <dgm:prSet presAssocID="{9072474B-F688-4E2A-BB58-07FC807184E1}" presName="rootConnector" presStyleLbl="node3" presStyleIdx="3" presStyleCnt="5"/>
      <dgm:spPr/>
      <dgm:t>
        <a:bodyPr/>
        <a:lstStyle/>
        <a:p>
          <a:endParaRPr lang="es-ES"/>
        </a:p>
      </dgm:t>
    </dgm:pt>
    <dgm:pt modelId="{C5F82CF0-A0A3-49B1-84FE-93A10B156F3A}" type="pres">
      <dgm:prSet presAssocID="{9072474B-F688-4E2A-BB58-07FC807184E1}" presName="hierChild4" presStyleCnt="0"/>
      <dgm:spPr/>
    </dgm:pt>
    <dgm:pt modelId="{ECB9CAFC-656E-4CF6-8199-0935C679927A}" type="pres">
      <dgm:prSet presAssocID="{9072474B-F688-4E2A-BB58-07FC807184E1}" presName="hierChild5" presStyleCnt="0"/>
      <dgm:spPr/>
    </dgm:pt>
    <dgm:pt modelId="{D8D34FEA-934F-47E3-B4F0-372A9C74F001}" type="pres">
      <dgm:prSet presAssocID="{36D9B55D-1BD5-49CA-A38D-15FC59C478D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93136DAB-EB0A-4562-A550-202200706690}" type="pres">
      <dgm:prSet presAssocID="{09DFA5FC-5BD3-4A20-BF29-FCBADA25FD02}" presName="hierRoot2" presStyleCnt="0">
        <dgm:presLayoutVars>
          <dgm:hierBranch val="init"/>
        </dgm:presLayoutVars>
      </dgm:prSet>
      <dgm:spPr/>
    </dgm:pt>
    <dgm:pt modelId="{337CC9C1-1B84-426D-AB74-8E7458B3BA85}" type="pres">
      <dgm:prSet presAssocID="{09DFA5FC-5BD3-4A20-BF29-FCBADA25FD02}" presName="rootComposite" presStyleCnt="0"/>
      <dgm:spPr/>
    </dgm:pt>
    <dgm:pt modelId="{FE27AC6E-58F6-46DD-9B25-912BAFE102CD}" type="pres">
      <dgm:prSet presAssocID="{09DFA5FC-5BD3-4A20-BF29-FCBADA25FD02}" presName="rootText" presStyleLbl="node3" presStyleIdx="4" presStyleCnt="5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056A3D-2D0D-40B1-ACAB-5D1C4E61CA8D}" type="pres">
      <dgm:prSet presAssocID="{09DFA5FC-5BD3-4A20-BF29-FCBADA25FD02}" presName="rootConnector" presStyleLbl="node3" presStyleIdx="4" presStyleCnt="5"/>
      <dgm:spPr/>
      <dgm:t>
        <a:bodyPr/>
        <a:lstStyle/>
        <a:p>
          <a:endParaRPr lang="es-ES"/>
        </a:p>
      </dgm:t>
    </dgm:pt>
    <dgm:pt modelId="{D5278672-537D-4EF1-A5D1-85CAF26C8ECE}" type="pres">
      <dgm:prSet presAssocID="{09DFA5FC-5BD3-4A20-BF29-FCBADA25FD02}" presName="hierChild4" presStyleCnt="0"/>
      <dgm:spPr/>
    </dgm:pt>
    <dgm:pt modelId="{C63F6B81-BFF0-4183-A54F-4BF89C15A940}" type="pres">
      <dgm:prSet presAssocID="{09DFA5FC-5BD3-4A20-BF29-FCBADA25FD02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 custScaleX="79773" custScaleY="87401" custLinFactNeighborY="-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BA295EB9-6C90-42D4-BC0A-88E270875573}" srcId="{EFB85BF5-7102-4579-95D2-A8DEAD696F25}" destId="{09DFA5FC-5BD3-4A20-BF29-FCBADA25FD02}" srcOrd="4" destOrd="0" parTransId="{36D9B55D-1BD5-49CA-A38D-15FC59C478DE}" sibTransId="{F4DC1AF8-41CE-460C-B689-6EDB2BB16A3D}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400CDAA2-F0C0-4742-8162-5ACCBE80FCF5}" type="presOf" srcId="{9072474B-F688-4E2A-BB58-07FC807184E1}" destId="{77836FB8-3095-472A-93DF-0A467BB3883E}" srcOrd="0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0BF7595D-0AA6-451C-951F-13E3D7EA0B4E}" type="presOf" srcId="{09DFA5FC-5BD3-4A20-BF29-FCBADA25FD02}" destId="{FE27AC6E-58F6-46DD-9B25-912BAFE102CD}" srcOrd="0" destOrd="0" presId="urn:microsoft.com/office/officeart/2005/8/layout/orgChart1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37B210E8-D075-4B07-86A0-4CDA058C2238}" type="presOf" srcId="{36D9B55D-1BD5-49CA-A38D-15FC59C478DE}" destId="{D8D34FEA-934F-47E3-B4F0-372A9C74F001}" srcOrd="0" destOrd="0" presId="urn:microsoft.com/office/officeart/2005/8/layout/orgChart1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B1D7AFB5-C999-498D-860E-03D4DAADC5DF}" srcId="{EFB85BF5-7102-4579-95D2-A8DEAD696F25}" destId="{9072474B-F688-4E2A-BB58-07FC807184E1}" srcOrd="3" destOrd="0" parTransId="{E724CE78-339F-486D-9EF9-2E6A3D081C68}" sibTransId="{FA90DB24-CF0D-4876-9C24-147018089A4C}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456DFEB6-8AD3-423F-9089-B4A7FFFFB076}" type="presOf" srcId="{E724CE78-339F-486D-9EF9-2E6A3D081C68}" destId="{5F15A155-5C21-4267-8B86-7447123859D1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F5F5C9ED-4DE7-4D9C-950C-789A2712CFFC}" type="presOf" srcId="{9072474B-F688-4E2A-BB58-07FC807184E1}" destId="{1957092A-2D13-4B6A-AF82-5EF5CE307E5A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FFAD413A-9B7E-4432-8AE6-200F40AB818B}" type="presOf" srcId="{09DFA5FC-5BD3-4A20-BF29-FCBADA25FD02}" destId="{2F056A3D-2D0D-40B1-ACAB-5D1C4E61CA8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E2EF2C70-34AF-40C1-B1E2-84B73F2D87B1}" type="presParOf" srcId="{6186BF10-05DF-4E91-88F3-CC1C859FE6C3}" destId="{5F15A155-5C21-4267-8B86-7447123859D1}" srcOrd="6" destOrd="0" presId="urn:microsoft.com/office/officeart/2005/8/layout/orgChart1"/>
    <dgm:cxn modelId="{F47A3D6E-56F0-4421-8C40-FD5C6CB989A8}" type="presParOf" srcId="{6186BF10-05DF-4E91-88F3-CC1C859FE6C3}" destId="{C2689A4C-7F32-4386-9998-BD109741E5F0}" srcOrd="7" destOrd="0" presId="urn:microsoft.com/office/officeart/2005/8/layout/orgChart1"/>
    <dgm:cxn modelId="{FBF07EA9-68FF-4F76-BC95-2E9C7F91B9F7}" type="presParOf" srcId="{C2689A4C-7F32-4386-9998-BD109741E5F0}" destId="{3196BCD5-F2FE-40A2-A13F-190E861EF845}" srcOrd="0" destOrd="0" presId="urn:microsoft.com/office/officeart/2005/8/layout/orgChart1"/>
    <dgm:cxn modelId="{09580114-8323-465A-A873-F70B1D37EF8A}" type="presParOf" srcId="{3196BCD5-F2FE-40A2-A13F-190E861EF845}" destId="{77836FB8-3095-472A-93DF-0A467BB3883E}" srcOrd="0" destOrd="0" presId="urn:microsoft.com/office/officeart/2005/8/layout/orgChart1"/>
    <dgm:cxn modelId="{523D2DF1-395D-4F7D-89CC-F2C2B455E4D7}" type="presParOf" srcId="{3196BCD5-F2FE-40A2-A13F-190E861EF845}" destId="{1957092A-2D13-4B6A-AF82-5EF5CE307E5A}" srcOrd="1" destOrd="0" presId="urn:microsoft.com/office/officeart/2005/8/layout/orgChart1"/>
    <dgm:cxn modelId="{E3340B4C-3B62-49BD-890D-C7369E9FACCF}" type="presParOf" srcId="{C2689A4C-7F32-4386-9998-BD109741E5F0}" destId="{C5F82CF0-A0A3-49B1-84FE-93A10B156F3A}" srcOrd="1" destOrd="0" presId="urn:microsoft.com/office/officeart/2005/8/layout/orgChart1"/>
    <dgm:cxn modelId="{477DB9CC-9384-4B47-84D5-765BCFB4EC8C}" type="presParOf" srcId="{C2689A4C-7F32-4386-9998-BD109741E5F0}" destId="{ECB9CAFC-656E-4CF6-8199-0935C679927A}" srcOrd="2" destOrd="0" presId="urn:microsoft.com/office/officeart/2005/8/layout/orgChart1"/>
    <dgm:cxn modelId="{2B0BBA52-151F-4786-BA84-FD4849AAFB6E}" type="presParOf" srcId="{6186BF10-05DF-4E91-88F3-CC1C859FE6C3}" destId="{D8D34FEA-934F-47E3-B4F0-372A9C74F001}" srcOrd="8" destOrd="0" presId="urn:microsoft.com/office/officeart/2005/8/layout/orgChart1"/>
    <dgm:cxn modelId="{86E482ED-74C8-4265-A618-5E24502BD8AF}" type="presParOf" srcId="{6186BF10-05DF-4E91-88F3-CC1C859FE6C3}" destId="{93136DAB-EB0A-4562-A550-202200706690}" srcOrd="9" destOrd="0" presId="urn:microsoft.com/office/officeart/2005/8/layout/orgChart1"/>
    <dgm:cxn modelId="{BC36D6E2-9BCE-4E18-872B-1A249E8440FC}" type="presParOf" srcId="{93136DAB-EB0A-4562-A550-202200706690}" destId="{337CC9C1-1B84-426D-AB74-8E7458B3BA85}" srcOrd="0" destOrd="0" presId="urn:microsoft.com/office/officeart/2005/8/layout/orgChart1"/>
    <dgm:cxn modelId="{A4F96D50-A708-4A49-AF42-41077312DE99}" type="presParOf" srcId="{337CC9C1-1B84-426D-AB74-8E7458B3BA85}" destId="{FE27AC6E-58F6-46DD-9B25-912BAFE102CD}" srcOrd="0" destOrd="0" presId="urn:microsoft.com/office/officeart/2005/8/layout/orgChart1"/>
    <dgm:cxn modelId="{6E02E9D5-9D76-42D7-A4F1-D39A8FAE8C6E}" type="presParOf" srcId="{337CC9C1-1B84-426D-AB74-8E7458B3BA85}" destId="{2F056A3D-2D0D-40B1-ACAB-5D1C4E61CA8D}" srcOrd="1" destOrd="0" presId="urn:microsoft.com/office/officeart/2005/8/layout/orgChart1"/>
    <dgm:cxn modelId="{16B7E143-15B4-4528-860F-5D16D26E402E}" type="presParOf" srcId="{93136DAB-EB0A-4562-A550-202200706690}" destId="{D5278672-537D-4EF1-A5D1-85CAF26C8ECE}" srcOrd="1" destOrd="0" presId="urn:microsoft.com/office/officeart/2005/8/layout/orgChart1"/>
    <dgm:cxn modelId="{A8C3A14B-2DF8-4418-8F0C-79D6E02AB7D5}" type="presParOf" srcId="{93136DAB-EB0A-4562-A550-202200706690}" destId="{C63F6B81-BFF0-4183-A54F-4BF89C15A940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r>
            <a:rPr lang="es-MX" altLang="es-MX" sz="1200" dirty="0" smtClean="0">
              <a:cs typeface="Arial" charset="0"/>
            </a:rPr>
            <a:t/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Comando</a:t>
          </a:r>
          <a:r>
            <a:rPr lang="es-MX" altLang="es-MX" sz="1200" dirty="0">
              <a:cs typeface="Arial" charset="0"/>
            </a:rPr>
            <a:t>, Inteligencia y </a:t>
          </a:r>
          <a:r>
            <a:rPr lang="es-MX" altLang="es-MX" sz="1200" dirty="0" smtClean="0">
              <a:cs typeface="Arial" charset="0"/>
            </a:rPr>
            <a:t/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Institucional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 Administrativo(a)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    </a:t>
          </a:r>
          <a:endParaRPr lang="es-MX" sz="1200" b="0" i="0" u="none" dirty="0"/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Jefe(a) de Observatorio</a:t>
          </a: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9FCC2856-EA2F-48D6-AE5B-80E78EA6C4B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Analistas</a:t>
          </a:r>
          <a:br>
            <a:rPr lang="es-MX" altLang="es-MX" sz="1200" dirty="0">
              <a:cs typeface="Arial" charset="0"/>
            </a:rPr>
          </a:br>
          <a:endParaRPr lang="es-MX" altLang="es-MX" sz="1200" dirty="0">
            <a:cs typeface="Arial" charset="0"/>
          </a:endParaRPr>
        </a:p>
      </dgm:t>
    </dgm:pt>
    <dgm:pt modelId="{8F478753-3605-42AF-8A1A-337FE1304FB2}" type="parTrans" cxnId="{7CBE1977-79FE-4711-A809-AABF08886BA1}">
      <dgm:prSet/>
      <dgm:spPr/>
      <dgm:t>
        <a:bodyPr/>
        <a:lstStyle/>
        <a:p>
          <a:endParaRPr lang="es-ES"/>
        </a:p>
      </dgm:t>
    </dgm:pt>
    <dgm:pt modelId="{BCF5BA05-12D9-47BF-AC3F-440E4125D34B}" type="sibTrans" cxnId="{7CBE1977-79FE-4711-A809-AABF08886BA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0393" custScaleY="111358" custLinFactNeighborY="197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35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4" custScaleX="96375" custScaleY="76559" custLinFactNeighborX="-2208" custLinFactNeighborY="14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4" custScaleX="96375" custScaleY="76559" custLinFactNeighborX="1152" custLinFactNeighborY="14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4" custScaleX="96375" custScaleY="75295" custLinFactNeighborX="-1710" custLinFactNeighborY="-24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  <dgm:pt modelId="{B4CB237F-6E91-4BA2-A033-16942288A66F}" type="pres">
      <dgm:prSet presAssocID="{8F478753-3605-42AF-8A1A-337FE1304FB2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0166AFE-9AE7-4154-9DB7-CFB135C88C0E}" type="pres">
      <dgm:prSet presAssocID="{9FCC2856-EA2F-48D6-AE5B-80E78EA6C4B5}" presName="hierRoot3" presStyleCnt="0">
        <dgm:presLayoutVars>
          <dgm:hierBranch val="init"/>
        </dgm:presLayoutVars>
      </dgm:prSet>
      <dgm:spPr/>
    </dgm:pt>
    <dgm:pt modelId="{7588D33D-F44F-490F-91A4-F830D26E272E}" type="pres">
      <dgm:prSet presAssocID="{9FCC2856-EA2F-48D6-AE5B-80E78EA6C4B5}" presName="rootComposite3" presStyleCnt="0"/>
      <dgm:spPr/>
    </dgm:pt>
    <dgm:pt modelId="{C1A81F75-AC3A-4094-8C94-6A09BCF5B55C}" type="pres">
      <dgm:prSet presAssocID="{9FCC2856-EA2F-48D6-AE5B-80E78EA6C4B5}" presName="rootText3" presStyleLbl="asst1" presStyleIdx="3" presStyleCnt="4" custScaleX="96375" custScaleY="75295" custLinFactNeighborX="1650" custLinFactNeighborY="-24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CCD2AA-CD8F-4335-A6AA-BADCDDCE45D9}" type="pres">
      <dgm:prSet presAssocID="{9FCC2856-EA2F-48D6-AE5B-80E78EA6C4B5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6D05AED-8E32-4B7B-BFF9-2A28BCAAE339}" type="pres">
      <dgm:prSet presAssocID="{9FCC2856-EA2F-48D6-AE5B-80E78EA6C4B5}" presName="hierChild6" presStyleCnt="0"/>
      <dgm:spPr/>
    </dgm:pt>
    <dgm:pt modelId="{EE485064-3C79-4AB5-8FC2-67999628C113}" type="pres">
      <dgm:prSet presAssocID="{9FCC2856-EA2F-48D6-AE5B-80E78EA6C4B5}" presName="hierChild7" presStyleCnt="0"/>
      <dgm:spPr/>
    </dgm:pt>
  </dgm:ptLst>
  <dgm:cxnLst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7CBE1977-79FE-4711-A809-AABF08886BA1}" srcId="{9DEA55C1-E59C-4B5B-90DC-1D0B54C2B20C}" destId="{9FCC2856-EA2F-48D6-AE5B-80E78EA6C4B5}" srcOrd="3" destOrd="0" parTransId="{8F478753-3605-42AF-8A1A-337FE1304FB2}" sibTransId="{BCF5BA05-12D9-47BF-AC3F-440E4125D34B}"/>
    <dgm:cxn modelId="{7CE6680A-B53F-4B27-8B5C-6663C241A5C2}" type="presOf" srcId="{9FCC2856-EA2F-48D6-AE5B-80E78EA6C4B5}" destId="{CECCD2AA-CD8F-4335-A6AA-BADCDDCE45D9}" srcOrd="1" destOrd="0" presId="urn:microsoft.com/office/officeart/2005/8/layout/orgChart1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BA1BBCEA-3B97-4528-8F7B-39B35B6C434C}" srcId="{9DEA55C1-E59C-4B5B-90DC-1D0B54C2B20C}" destId="{D3A6E1B6-E7EC-4A17-B55D-1B2CF1F0131F}" srcOrd="4" destOrd="0" parTransId="{6652F448-A435-4185-952E-B97DEDCD0F3C}" sibTransId="{0DC7D55B-C644-4AAC-86AC-D5675F7297F8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FA7709D6-0D8D-4615-B2C1-A9C320E5162B}" type="presOf" srcId="{8F478753-3605-42AF-8A1A-337FE1304FB2}" destId="{B4CB237F-6E91-4BA2-A033-16942288A66F}" srcOrd="0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330BA99-AD3C-440B-A163-57AB1676C45E}" type="presOf" srcId="{9FCC2856-EA2F-48D6-AE5B-80E78EA6C4B5}" destId="{C1A81F75-AC3A-4094-8C94-6A09BCF5B55C}" srcOrd="0" destOrd="0" presId="urn:microsoft.com/office/officeart/2005/8/layout/orgChart1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  <dgm:cxn modelId="{E9131256-21CA-4E00-A82B-3F02BD8201C4}" type="presParOf" srcId="{E6CFA08A-7145-470C-A659-6A725D85622B}" destId="{B4CB237F-6E91-4BA2-A033-16942288A66F}" srcOrd="6" destOrd="0" presId="urn:microsoft.com/office/officeart/2005/8/layout/orgChart1"/>
    <dgm:cxn modelId="{2959271C-2A2F-40C9-91EB-E7A936FB3F0F}" type="presParOf" srcId="{E6CFA08A-7145-470C-A659-6A725D85622B}" destId="{90166AFE-9AE7-4154-9DB7-CFB135C88C0E}" srcOrd="7" destOrd="0" presId="urn:microsoft.com/office/officeart/2005/8/layout/orgChart1"/>
    <dgm:cxn modelId="{C4122A0F-D1BE-42B6-BC29-8FB44BD2050E}" type="presParOf" srcId="{90166AFE-9AE7-4154-9DB7-CFB135C88C0E}" destId="{7588D33D-F44F-490F-91A4-F830D26E272E}" srcOrd="0" destOrd="0" presId="urn:microsoft.com/office/officeart/2005/8/layout/orgChart1"/>
    <dgm:cxn modelId="{27884B73-10F7-4132-A757-1BCFA8A8B992}" type="presParOf" srcId="{7588D33D-F44F-490F-91A4-F830D26E272E}" destId="{C1A81F75-AC3A-4094-8C94-6A09BCF5B55C}" srcOrd="0" destOrd="0" presId="urn:microsoft.com/office/officeart/2005/8/layout/orgChart1"/>
    <dgm:cxn modelId="{1909B397-034B-41AB-B2AA-499A9990407E}" type="presParOf" srcId="{7588D33D-F44F-490F-91A4-F830D26E272E}" destId="{CECCD2AA-CD8F-4335-A6AA-BADCDDCE45D9}" srcOrd="1" destOrd="0" presId="urn:microsoft.com/office/officeart/2005/8/layout/orgChart1"/>
    <dgm:cxn modelId="{6A46DE21-E567-4DAD-9AE5-92665118328E}" type="presParOf" srcId="{90166AFE-9AE7-4154-9DB7-CFB135C88C0E}" destId="{16D05AED-8E32-4B7B-BFF9-2A28BCAAE339}" srcOrd="1" destOrd="0" presId="urn:microsoft.com/office/officeart/2005/8/layout/orgChart1"/>
    <dgm:cxn modelId="{785DC6A7-2206-45BB-B177-B6957A8CC465}" type="presParOf" srcId="{90166AFE-9AE7-4154-9DB7-CFB135C88C0E}" destId="{EE485064-3C79-4AB5-8FC2-67999628C1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>
              <a:cs typeface="Arial" charset="0"/>
            </a:rPr>
            <a:t>Jefe(a) de Observatorio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cs typeface="Arial" charset="0"/>
            </a:rPr>
            <a:t>   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Analista</a:t>
          </a:r>
        </a:p>
        <a:p>
          <a:r>
            <a:rPr lang="es-ES" sz="1200" b="0" i="0" u="none" dirty="0" smtClean="0"/>
            <a:t>    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9972" custScaleY="31019" custLinFactNeighborX="12" custLinFactNeighborY="13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24100" custScaleY="26050" custLinFactNeighborX="12" custLinFactNeighborY="-8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Técnico</a:t>
          </a:r>
          <a:endParaRPr lang="es-MX" altLang="es-MX" sz="1200" dirty="0">
            <a:latin typeface="+mn-lt"/>
          </a:endParaRP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Seguridad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51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4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4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4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4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</dgm:ptLst>
  <dgm:cxnLst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B90A2FF7-33A5-411C-B7C6-BF5698269D42}" srcId="{3CFE79C6-0F79-4DC4-9A08-18E753789DBD}" destId="{162C54C2-606F-414B-8B2A-9AD090F4CB90}" srcOrd="0" destOrd="0" parTransId="{4D67ED99-36B8-4897-B49E-37FF9BA8B626}" sibTransId="{C1085440-8997-4506-AA04-030FC4B0F78A}"/>
    <dgm:cxn modelId="{E96AE3D3-C6D8-4613-A0C3-3B9DC4A422E4}" srcId="{3CFE79C6-0F79-4DC4-9A08-18E753789DBD}" destId="{DA49A33B-8900-496B-93ED-5FD964B18A2A}" srcOrd="1" destOrd="0" parTransId="{358C2D60-143F-42C9-9F00-1ECB6CF3AA31}" sibTransId="{412B2971-EF45-4B70-BA31-42BD5E8E2A7D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1DB873C8-BCF9-4728-B5CD-9F638C30B1BE}" srcId="{3CFE79C6-0F79-4DC4-9A08-18E753789DBD}" destId="{8C7A631D-BF2E-4521-8D35-C47DCFC7B0A6}" srcOrd="2" destOrd="0" parTransId="{3C4F2311-17A6-4895-92FA-F67E6B2A2237}" sibTransId="{75FC7A5A-AFF5-40E0-9F7D-7E0333ACEB8C}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471BFA5-089E-417E-8AA7-7086953D4782}" srcId="{3CFE79C6-0F79-4DC4-9A08-18E753789DBD}" destId="{3C17B77C-87A6-4FB0-B739-1E0D1412B61F}" srcOrd="3" destOrd="0" parTransId="{0AAD870E-BCC1-48AE-BE5E-CC197042DC7C}" sibTransId="{DC560FC1-2793-4770-A835-9986FBF02663}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 smtClean="0"/>
            <a:t>     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Jefe(a) de Plataforma México</a:t>
          </a:r>
          <a:br>
            <a:rPr lang="es-ES" altLang="es-MX" sz="1200" b="0" i="0" u="none" dirty="0"/>
          </a:br>
          <a:r>
            <a:rPr lang="es-ES" altLang="es-MX" sz="1200" b="0" i="0" u="none" dirty="0" smtClean="0"/>
            <a:t>     </a:t>
          </a: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/>
            <a:t>Jefe(a) de Radio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   </a:t>
          </a:r>
          <a:endParaRPr lang="es-MX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Radio</a:t>
          </a:r>
          <a:br>
            <a:rPr lang="es-MX" altLang="es-MX" sz="1200" b="0" i="0" u="none" dirty="0"/>
          </a:br>
          <a:r>
            <a:rPr lang="es-MX" altLang="es-MX" sz="1200" b="0" i="0" u="none" dirty="0" smtClean="0"/>
            <a:t>   </a:t>
          </a: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Central</a:t>
          </a:r>
          <a:br>
            <a:rPr lang="es-MX" altLang="es-MX" sz="1200" b="0" i="0" u="none" dirty="0"/>
          </a:b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r>
            <a:rPr lang="es-MX" altLang="es-MX" sz="1200" b="0" i="0" u="none" dirty="0" smtClean="0"/>
            <a:t>   </a:t>
          </a: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Jefe(a) de </a:t>
          </a:r>
          <a:r>
            <a:rPr lang="es-MX" sz="1200" b="0" i="0" u="none" dirty="0" smtClean="0"/>
            <a:t>Monitoreo</a:t>
          </a:r>
          <a:endParaRPr lang="es-MX" sz="1200" b="0" i="0" u="none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Análisis</a:t>
          </a:r>
        </a:p>
        <a:p>
          <a:r>
            <a:rPr lang="es-MX" sz="1200" b="0" i="0" u="none" dirty="0" smtClean="0"/>
            <a:t>     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Monitoreo</a:t>
          </a:r>
          <a:br>
            <a:rPr lang="es-MX" sz="1200" b="0" i="0" u="none" dirty="0"/>
          </a:b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de Análisis y Video</a:t>
          </a:r>
        </a:p>
        <a:p>
          <a:r>
            <a:rPr lang="es-ES" sz="1200" dirty="0" smtClean="0"/>
            <a:t>     </a:t>
          </a:r>
          <a:endParaRPr lang="es-MX" sz="1200" dirty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Supervisores(as) 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Monitoreo</a:t>
          </a:r>
          <a:br>
            <a:rPr lang="es-MX" altLang="es-MX" sz="1200" dirty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156754" custScaleY="63938" custLinFactNeighborY="11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4" presStyleIdx="0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4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156754" custScaleY="63938" custLinFactNeighborY="1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4" presStyleIdx="1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4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5D2DCF-8E95-467D-8C81-901D9CE63090}" type="presOf" srcId="{992D2072-3390-4094-B645-C531B71505AE}" destId="{A237E838-D549-4265-AC36-E2569F4B1A6F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16A173C4-2493-4465-9EBA-13EE3006C1A4}" type="presOf" srcId="{25955524-CA34-440D-A8C0-00E5FEA9617D}" destId="{A59235C8-787C-4155-AEED-313AE3F5C81E}" srcOrd="0" destOrd="0" presId="urn:microsoft.com/office/officeart/2005/8/layout/orgChart1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5C8E14BA-B0D1-4C33-BA60-256379301A77}" type="presOf" srcId="{07ABDD85-4F29-458E-B99C-5B58C92C623B}" destId="{F194F1CB-6789-45ED-BDB7-27855CE2A8DC}" srcOrd="1" destOrd="0" presId="urn:microsoft.com/office/officeart/2005/8/layout/orgChart1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118BB420-1899-493D-A96D-69D6C848903D}" type="presOf" srcId="{07ABDD85-4F29-458E-B99C-5B58C92C623B}" destId="{248D610E-5572-4FC7-B989-4A9937C20A8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3316C681-D64B-4A88-857F-748565391C2E}" type="presOf" srcId="{BA198FE4-D29D-424A-B112-37F5192AD33C}" destId="{F2882D1C-F65C-41E4-82E5-22924839F07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50CC6B-1B09-4B65-AB28-A1D202AE8C1E}" type="presOf" srcId="{25955524-CA34-440D-A8C0-00E5FEA9617D}" destId="{3FEAF27D-2B0A-4E9E-B5D2-D30AFBB49024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EEB78113-A73E-428D-A86D-1084F657E407}" type="presParOf" srcId="{CBE6C6D9-4FC0-4BA2-BFAB-4DE7F3371A7E}" destId="{A237E838-D549-4265-AC36-E2569F4B1A6F}" srcOrd="0" destOrd="0" presId="urn:microsoft.com/office/officeart/2005/8/layout/orgChart1"/>
    <dgm:cxn modelId="{1CE7ECB0-4A97-4EA6-A53B-FCDC2A87F6B8}" type="presParOf" srcId="{CBE6C6D9-4FC0-4BA2-BFAB-4DE7F3371A7E}" destId="{A09468F5-837F-4365-A578-A7879387AF5A}" srcOrd="1" destOrd="0" presId="urn:microsoft.com/office/officeart/2005/8/layout/orgChart1"/>
    <dgm:cxn modelId="{68B8DFA1-DFDB-46EF-AAB8-ED70217168BB}" type="presParOf" srcId="{A09468F5-837F-4365-A578-A7879387AF5A}" destId="{95955A4A-C7C5-4D37-9A61-F7AA1BC069C9}" srcOrd="0" destOrd="0" presId="urn:microsoft.com/office/officeart/2005/8/layout/orgChart1"/>
    <dgm:cxn modelId="{0C63B4CF-930B-46A8-A91D-76D4C96E0353}" type="presParOf" srcId="{95955A4A-C7C5-4D37-9A61-F7AA1BC069C9}" destId="{A59235C8-787C-4155-AEED-313AE3F5C81E}" srcOrd="0" destOrd="0" presId="urn:microsoft.com/office/officeart/2005/8/layout/orgChart1"/>
    <dgm:cxn modelId="{165E8688-A71F-4D27-85A0-D612E95CA16A}" type="presParOf" srcId="{95955A4A-C7C5-4D37-9A61-F7AA1BC069C9}" destId="{3FEAF27D-2B0A-4E9E-B5D2-D30AFBB49024}" srcOrd="1" destOrd="0" presId="urn:microsoft.com/office/officeart/2005/8/layout/orgChart1"/>
    <dgm:cxn modelId="{755678C3-7BF2-4BE1-BE6E-6B327A7BF319}" type="presParOf" srcId="{A09468F5-837F-4365-A578-A7879387AF5A}" destId="{751DD853-B74A-4AAA-B640-CD29AEFA659D}" srcOrd="1" destOrd="0" presId="urn:microsoft.com/office/officeart/2005/8/layout/orgChart1"/>
    <dgm:cxn modelId="{773BE8CD-BA58-48BF-AB38-4E28770B96E5}" type="presParOf" srcId="{A09468F5-837F-4365-A578-A7879387AF5A}" destId="{188DA29F-724A-4E24-9760-BA5EFE1ED119}" srcOrd="2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4E43C422-DE90-4C26-9AE1-D501E6A024C1}" type="presParOf" srcId="{506229A9-43F4-4A78-B417-5908C7D7B296}" destId="{F2882D1C-F65C-41E4-82E5-22924839F07C}" srcOrd="0" destOrd="0" presId="urn:microsoft.com/office/officeart/2005/8/layout/orgChart1"/>
    <dgm:cxn modelId="{8D6C82AA-AE51-4A97-A9F8-C10B6BA4A60C}" type="presParOf" srcId="{506229A9-43F4-4A78-B417-5908C7D7B296}" destId="{B4DAB6AD-2DF4-47CA-AB2D-EEE8FAED3428}" srcOrd="1" destOrd="0" presId="urn:microsoft.com/office/officeart/2005/8/layout/orgChart1"/>
    <dgm:cxn modelId="{DD30E3A9-DAE8-4CBB-903D-2B5C0EBA3B55}" type="presParOf" srcId="{B4DAB6AD-2DF4-47CA-AB2D-EEE8FAED3428}" destId="{BEE76515-2B5A-4E46-AF3C-10198C8BFC5A}" srcOrd="0" destOrd="0" presId="urn:microsoft.com/office/officeart/2005/8/layout/orgChart1"/>
    <dgm:cxn modelId="{88D05F8B-84C6-4F48-96F7-E036D106D6BC}" type="presParOf" srcId="{BEE76515-2B5A-4E46-AF3C-10198C8BFC5A}" destId="{248D610E-5572-4FC7-B989-4A9937C20A80}" srcOrd="0" destOrd="0" presId="urn:microsoft.com/office/officeart/2005/8/layout/orgChart1"/>
    <dgm:cxn modelId="{F7268AEA-0AF3-4574-A00E-DE4F0E7E1B92}" type="presParOf" srcId="{BEE76515-2B5A-4E46-AF3C-10198C8BFC5A}" destId="{F194F1CB-6789-45ED-BDB7-27855CE2A8DC}" srcOrd="1" destOrd="0" presId="urn:microsoft.com/office/officeart/2005/8/layout/orgChart1"/>
    <dgm:cxn modelId="{194E513B-BD6F-45E9-9ABD-AE50DC751B13}" type="presParOf" srcId="{B4DAB6AD-2DF4-47CA-AB2D-EEE8FAED3428}" destId="{FA2771F7-F626-467C-8755-0CE1A85C0F5F}" srcOrd="1" destOrd="0" presId="urn:microsoft.com/office/officeart/2005/8/layout/orgChart1"/>
    <dgm:cxn modelId="{9B386EF4-6AC9-4EA8-85A0-F61129BC9643}" type="presParOf" srcId="{B4DAB6AD-2DF4-47CA-AB2D-EEE8FAED3428}" destId="{83DA816C-F20B-4AE6-9EE0-0B2319DB4A90}" srcOrd="2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Técnico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 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Auxiliares</a:t>
          </a:r>
          <a:endParaRPr lang="es-MX" sz="1200" b="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  <a:endParaRPr lang="es-MX" sz="1200" dirty="0"/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Tecnología</a:t>
          </a:r>
        </a:p>
        <a:p>
          <a:endParaRPr lang="es-ES" sz="1200" dirty="0"/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100861" custScaleY="120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100861" custScaleY="120672" custLinFactNeighborX="-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100861" custScaleY="120672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Seguridad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Seguridad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170AE86-13A6-411B-9B06-799CD93A5D15}" type="asst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D3979194-9DAD-45A8-99F8-806D84D41F1A}" type="parTrans" cxnId="{50993DF4-56C5-424D-B483-715A5A3A7AE5}">
      <dgm:prSet/>
      <dgm:spPr/>
      <dgm:t>
        <a:bodyPr/>
        <a:lstStyle/>
        <a:p>
          <a:endParaRPr lang="es-MX"/>
        </a:p>
      </dgm:t>
    </dgm:pt>
    <dgm:pt modelId="{99B36204-2AFE-4F5B-AC0A-B4D3E4D7EFD1}" type="sibTrans" cxnId="{50993DF4-56C5-424D-B483-715A5A3A7AE5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7719" custScaleY="93769" custLinFactNeighborX="-21351" custLinFactNeighborY="3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B629531-8094-48B1-A912-03163CE2EB0E}" type="pres">
      <dgm:prSet presAssocID="{2A362D5D-A3DA-4F6C-8849-2A8C51EEB6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595" custScaleY="81670" custLinFactNeighborX="-21286" custLinFactNeighborY="-2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6CADFBC4-36C6-4646-9CBC-457490BD58A9}" type="pres">
      <dgm:prSet presAssocID="{D3979194-9DAD-45A8-99F8-806D84D41F1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B5D2130-0DE6-4CC4-88FE-FC341F595C0A}" type="pres">
      <dgm:prSet presAssocID="{E170AE86-13A6-411B-9B06-799CD93A5D15}" presName="hierRoot3" presStyleCnt="0">
        <dgm:presLayoutVars>
          <dgm:hierBranch val="init"/>
        </dgm:presLayoutVars>
      </dgm:prSet>
      <dgm:spPr/>
    </dgm:pt>
    <dgm:pt modelId="{62621681-21A7-4502-B065-4077DAD2D495}" type="pres">
      <dgm:prSet presAssocID="{E170AE86-13A6-411B-9B06-799CD93A5D15}" presName="rootComposite3" presStyleCnt="0"/>
      <dgm:spPr/>
    </dgm:pt>
    <dgm:pt modelId="{5A85CEA1-E22E-435A-8F8C-CD2C74267CE1}" type="pres">
      <dgm:prSet presAssocID="{E170AE86-13A6-411B-9B06-799CD93A5D15}" presName="rootText3" presStyleLbl="asst1" presStyleIdx="0" presStyleCnt="1" custScaleX="53272" custScaleY="54852" custLinFactNeighborX="-26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AAB6A7-88F7-4AD5-A860-CFC68EECDC4D}" type="pres">
      <dgm:prSet presAssocID="{E170AE86-13A6-411B-9B06-799CD93A5D1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34328D0-A5BD-452D-9BD1-74932985E562}" type="pres">
      <dgm:prSet presAssocID="{E170AE86-13A6-411B-9B06-799CD93A5D15}" presName="hierChild6" presStyleCnt="0"/>
      <dgm:spPr/>
    </dgm:pt>
    <dgm:pt modelId="{8E3A0EEE-FA4F-4238-8619-8F4F95B98693}" type="pres">
      <dgm:prSet presAssocID="{E170AE86-13A6-411B-9B06-799CD93A5D15}" presName="hierChild7" presStyleCnt="0"/>
      <dgm:spPr/>
    </dgm:pt>
  </dgm:ptLst>
  <dgm:cxnLst>
    <dgm:cxn modelId="{264E9919-00F0-4161-8BFB-CE214505B317}" type="presOf" srcId="{2A362D5D-A3DA-4F6C-8849-2A8C51EEB6D2}" destId="{1B629531-8094-48B1-A912-03163CE2EB0E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699D086D-DC08-4042-82C9-E7ADE7C40759}" type="presOf" srcId="{D3979194-9DAD-45A8-99F8-806D84D41F1A}" destId="{6CADFBC4-36C6-4646-9CBC-457490BD58A9}" srcOrd="0" destOrd="0" presId="urn:microsoft.com/office/officeart/2005/8/layout/orgChart1"/>
    <dgm:cxn modelId="{A5484B58-AE89-44A3-BEEA-0E9430DDA487}" type="presOf" srcId="{E170AE86-13A6-411B-9B06-799CD93A5D15}" destId="{5A85CEA1-E22E-435A-8F8C-CD2C74267CE1}" srcOrd="0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0993DF4-56C5-424D-B483-715A5A3A7AE5}" srcId="{9DEA55C1-E59C-4B5B-90DC-1D0B54C2B20C}" destId="{E170AE86-13A6-411B-9B06-799CD93A5D15}" srcOrd="1" destOrd="0" parTransId="{D3979194-9DAD-45A8-99F8-806D84D41F1A}" sibTransId="{99B36204-2AFE-4F5B-AC0A-B4D3E4D7EFD1}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92A01FCD-CEBB-4EE1-8EAD-B6A188ED591B}" type="presOf" srcId="{E170AE86-13A6-411B-9B06-799CD93A5D15}" destId="{5CAAB6A7-88F7-4AD5-A860-CFC68EECDC4D}" srcOrd="1" destOrd="0" presId="urn:microsoft.com/office/officeart/2005/8/layout/orgChart1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DD248116-C19F-4382-8F76-D0E412A8481B}" type="presParOf" srcId="{05E8A0F8-8F4A-4D16-B455-9B21EE5D83FA}" destId="{1B629531-8094-48B1-A912-03163CE2EB0E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  <dgm:cxn modelId="{9A60940B-5B46-43F0-9B43-732579869A5A}" type="presParOf" srcId="{E6CFA08A-7145-470C-A659-6A725D85622B}" destId="{6CADFBC4-36C6-4646-9CBC-457490BD58A9}" srcOrd="0" destOrd="0" presId="urn:microsoft.com/office/officeart/2005/8/layout/orgChart1"/>
    <dgm:cxn modelId="{355FF209-3A33-4859-B11F-769B9EEF05B0}" type="presParOf" srcId="{E6CFA08A-7145-470C-A659-6A725D85622B}" destId="{EB5D2130-0DE6-4CC4-88FE-FC341F595C0A}" srcOrd="1" destOrd="0" presId="urn:microsoft.com/office/officeart/2005/8/layout/orgChart1"/>
    <dgm:cxn modelId="{AA287E2B-9335-4131-9DFB-64F606BBFD25}" type="presParOf" srcId="{EB5D2130-0DE6-4CC4-88FE-FC341F595C0A}" destId="{62621681-21A7-4502-B065-4077DAD2D495}" srcOrd="0" destOrd="0" presId="urn:microsoft.com/office/officeart/2005/8/layout/orgChart1"/>
    <dgm:cxn modelId="{F5D8D7D0-5F9F-412B-A3D0-BB13BE430DA8}" type="presParOf" srcId="{62621681-21A7-4502-B065-4077DAD2D495}" destId="{5A85CEA1-E22E-435A-8F8C-CD2C74267CE1}" srcOrd="0" destOrd="0" presId="urn:microsoft.com/office/officeart/2005/8/layout/orgChart1"/>
    <dgm:cxn modelId="{411BF47E-8F63-4CCA-AF12-6C6CC43EE559}" type="presParOf" srcId="{62621681-21A7-4502-B065-4077DAD2D495}" destId="{5CAAB6A7-88F7-4AD5-A860-CFC68EECDC4D}" srcOrd="1" destOrd="0" presId="urn:microsoft.com/office/officeart/2005/8/layout/orgChart1"/>
    <dgm:cxn modelId="{9D9960FA-0C65-47BA-9E22-9BFC7016D3B5}" type="presParOf" srcId="{EB5D2130-0DE6-4CC4-88FE-FC341F595C0A}" destId="{B34328D0-A5BD-452D-9BD1-74932985E562}" srcOrd="1" destOrd="0" presId="urn:microsoft.com/office/officeart/2005/8/layout/orgChart1"/>
    <dgm:cxn modelId="{CFADC851-2406-4576-88F8-6BC103B457DB}" type="presParOf" srcId="{EB5D2130-0DE6-4CC4-88FE-FC341F595C0A}" destId="{8E3A0EEE-FA4F-4238-8619-8F4F95B986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</a:t>
          </a:r>
          <a:endParaRPr lang="es-ES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1693" custScaleY="76473" custLinFactNeighborX="-7162" custLinFactNeighborY="-7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1693" custScaleY="76473" custLinFactNeighborX="-7465" custLinFactNeighborY="-7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br>
            <a:rPr lang="es-ES" sz="1200" dirty="0" smtClean="0">
              <a:latin typeface="+mn-lt"/>
            </a:rPr>
          </a:b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r>
            <a:rPr lang="es-MX" sz="1200" b="0" i="0" u="none" dirty="0" smtClean="0">
              <a:latin typeface="+mn-lt"/>
            </a:rPr>
            <a:t>   </a:t>
          </a: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23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Social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Prensa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</a:t>
          </a:r>
          <a:endParaRPr lang="es-ES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Analista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</a:t>
          </a:r>
          <a:endParaRPr lang="es-MX" altLang="es-MX" sz="1200" b="1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</a:t>
          </a:r>
          <a:endParaRPr lang="es-ES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</a:t>
          </a:r>
          <a:endParaRPr 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</a:t>
          </a:r>
          <a:endParaRPr lang="es-ES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</a:t>
          </a:r>
          <a:r>
            <a:rPr lang="es-MX" altLang="es-MX" sz="1200" dirty="0">
              <a:latin typeface="+mn-lt"/>
            </a:rPr>
            <a:t>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5696" custScaleY="115353" custLinFactNeighborX="16356" custLinFactNeighborY="-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la Dirección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Protección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24619" custScaleY="122864" custLinFactNeighborY="-7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99620" custLinFactNeighborY="-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99620" custLinFactNeighborY="-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00322" custScaleY="99620" custLinFactNeighborY="-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79208" custScaleY="90524" custLinFactNeighborX="-5651" custLinFactNeighborY="-10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 custLinFactNeighborX="266" custLinFactNeighborY="-2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ES" sz="1200" b="1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</a:t>
          </a:r>
          <a:br>
            <a:rPr lang="es-ES" sz="1200" dirty="0"/>
          </a:br>
          <a:r>
            <a:rPr lang="es-ES" sz="1200" dirty="0"/>
            <a:t>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Área</a:t>
          </a:r>
        </a:p>
        <a:p>
          <a:r>
            <a:rPr lang="es-ES" sz="1200" dirty="0" smtClean="0">
              <a:solidFill>
                <a:schemeClr val="tx1"/>
              </a:solidFill>
            </a:rPr>
            <a:t>     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Supervisores(as) </a:t>
          </a:r>
          <a:r>
            <a:rPr lang="es-ES" sz="1200" dirty="0">
              <a:solidFill>
                <a:schemeClr val="tx1"/>
              </a:solidFill>
            </a:rPr>
            <a:t>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058" custScaleY="7738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80055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8435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80055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80055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Gestión Integral de Riesgo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</a:t>
          </a: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-2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</a:t>
          </a:r>
          <a:endParaRPr lang="es-ES" sz="1200" dirty="0">
            <a:solidFill>
              <a:schemeClr val="tx1"/>
            </a:solidFill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</a:t>
          </a: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de Capacitación y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    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 </a:t>
          </a: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 </a:t>
          </a: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Formación </a:t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Inicial</a:t>
          </a:r>
          <a:endParaRPr lang="es-MX" altLang="es-MX" sz="1200" dirty="0">
            <a:latin typeface="+mn-lt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Institucional y Carrera Policial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Desarrollo Docente y </a:t>
          </a:r>
          <a:r>
            <a:rPr lang="es-MX" altLang="es-MX" sz="1200" dirty="0" smtClean="0"/>
            <a:t>Psicología</a:t>
          </a:r>
          <a:endParaRPr lang="es-MX" altLang="es-MX" sz="1200" dirty="0" smtClean="0"/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Profesional </a:t>
          </a:r>
          <a:r>
            <a:rPr lang="es-MX" sz="1200" dirty="0" smtClean="0">
              <a:latin typeface="+mn-lt"/>
            </a:rPr>
            <a:t>Especialista</a:t>
          </a:r>
          <a:endParaRPr lang="es-MX" sz="1200" dirty="0" smtClean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49E79842-F17D-4791-B99D-EA66E5A496B0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Analistas</a:t>
          </a:r>
          <a:endParaRPr lang="es-MX" sz="1200" dirty="0" smtClean="0">
            <a:latin typeface="+mn-lt"/>
          </a:endParaRPr>
        </a:p>
      </dgm:t>
    </dgm:pt>
    <dgm:pt modelId="{7387448C-7E08-48C9-90AA-9F1FB2B467A2}" type="parTrans" cxnId="{B17F8508-04B1-43A3-BFD3-7B061854BDC9}">
      <dgm:prSet/>
      <dgm:spPr/>
      <dgm:t>
        <a:bodyPr/>
        <a:lstStyle/>
        <a:p>
          <a:endParaRPr lang="es-ES" sz="1200"/>
        </a:p>
      </dgm:t>
    </dgm:pt>
    <dgm:pt modelId="{03F2ACB9-DB1A-4091-A9F9-417B50FBD453}" type="sibTrans" cxnId="{B17F8508-04B1-43A3-BFD3-7B061854BDC9}">
      <dgm:prSet/>
      <dgm:spPr/>
      <dgm:t>
        <a:bodyPr/>
        <a:lstStyle/>
        <a:p>
          <a:endParaRPr lang="es-ES" sz="1200"/>
        </a:p>
      </dgm:t>
    </dgm:pt>
    <dgm:pt modelId="{BB38EE8C-DC3A-4AD7-854D-A8A2960ED5C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Auxiliar</a:t>
          </a:r>
          <a:br>
            <a:rPr lang="es-MX" sz="1200" dirty="0" smtClean="0">
              <a:latin typeface="+mn-lt"/>
            </a:rPr>
          </a:br>
          <a:endParaRPr lang="es-MX" sz="1200" dirty="0">
            <a:latin typeface="+mn-lt"/>
          </a:endParaRPr>
        </a:p>
      </dgm:t>
    </dgm:pt>
    <dgm:pt modelId="{C3309E8C-9350-412C-87C1-589AF7E0D5E6}" type="parTrans" cxnId="{E01842EA-4D28-4E7C-BB9B-A0FDD48CA6B4}">
      <dgm:prSet/>
      <dgm:spPr/>
      <dgm:t>
        <a:bodyPr/>
        <a:lstStyle/>
        <a:p>
          <a:endParaRPr lang="es-ES" sz="1200"/>
        </a:p>
      </dgm:t>
    </dgm:pt>
    <dgm:pt modelId="{5A5A526E-7C86-4E89-92F4-CBFB8C16629B}" type="sibTrans" cxnId="{E01842EA-4D28-4E7C-BB9B-A0FDD48CA6B4}">
      <dgm:prSet/>
      <dgm:spPr/>
      <dgm:t>
        <a:bodyPr/>
        <a:lstStyle/>
        <a:p>
          <a:endParaRPr lang="es-ES" sz="1200"/>
        </a:p>
      </dgm:t>
    </dgm:pt>
    <dgm:pt modelId="{B4BDB171-4AB3-4797-8423-70EC2913365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Médico(a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4384C5D5-75BB-442E-BFB2-31187A41D108}" type="parTrans" cxnId="{99649F2F-46E3-4625-9502-81A3C2725F9A}">
      <dgm:prSet/>
      <dgm:spPr/>
      <dgm:t>
        <a:bodyPr/>
        <a:lstStyle/>
        <a:p>
          <a:endParaRPr lang="es-ES"/>
        </a:p>
      </dgm:t>
    </dgm:pt>
    <dgm:pt modelId="{9E26AAC0-36CA-42B2-BFDD-56CBA77CF0E9}" type="sibTrans" cxnId="{99649F2F-46E3-4625-9502-81A3C2725F9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1118" custScaleY="119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7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4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0A06A02A-7F22-4534-8F2A-9370BF14A3B5}" type="pres">
      <dgm:prSet presAssocID="{C3309E8C-9350-412C-87C1-589AF7E0D5E6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7161B7F1-29C0-432C-BC34-9F9912EDC461}" type="pres">
      <dgm:prSet presAssocID="{BB38EE8C-DC3A-4AD7-854D-A8A2960ED5CF}" presName="hierRoot3" presStyleCnt="0">
        <dgm:presLayoutVars>
          <dgm:hierBranch val="init"/>
        </dgm:presLayoutVars>
      </dgm:prSet>
      <dgm:spPr/>
    </dgm:pt>
    <dgm:pt modelId="{222F2A6D-89FA-4ABA-BE3A-FECB5D735827}" type="pres">
      <dgm:prSet presAssocID="{BB38EE8C-DC3A-4AD7-854D-A8A2960ED5CF}" presName="rootComposite3" presStyleCnt="0"/>
      <dgm:spPr/>
    </dgm:pt>
    <dgm:pt modelId="{B26AFC3F-3336-4179-BF7A-5D440015AAC3}" type="pres">
      <dgm:prSet presAssocID="{BB38EE8C-DC3A-4AD7-854D-A8A2960ED5CF}" presName="rootText3" presStyleLbl="asst1" presStyleIdx="1" presStyleCnt="4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F2104-BBA1-4560-B183-A50E73F1E83B}" type="pres">
      <dgm:prSet presAssocID="{BB38EE8C-DC3A-4AD7-854D-A8A2960ED5C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069EA7D-D1D8-4808-9053-F7FCC58CCDB0}" type="pres">
      <dgm:prSet presAssocID="{BB38EE8C-DC3A-4AD7-854D-A8A2960ED5CF}" presName="hierChild6" presStyleCnt="0"/>
      <dgm:spPr/>
    </dgm:pt>
    <dgm:pt modelId="{610EF8BE-FF41-4426-8018-00B1BD3D1E43}" type="pres">
      <dgm:prSet presAssocID="{BB38EE8C-DC3A-4AD7-854D-A8A2960ED5CF}" presName="hierChild7" presStyleCnt="0"/>
      <dgm:spPr/>
    </dgm:pt>
    <dgm:pt modelId="{FF9FC2E7-2031-4B34-80B0-541EEC9FD404}" type="pres">
      <dgm:prSet presAssocID="{7387448C-7E08-48C9-90AA-9F1FB2B467A2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0579A542-6CF2-4183-A7B8-CF8802FCCD93}" type="pres">
      <dgm:prSet presAssocID="{49E79842-F17D-4791-B99D-EA66E5A496B0}" presName="hierRoot3" presStyleCnt="0">
        <dgm:presLayoutVars>
          <dgm:hierBranch val="init"/>
        </dgm:presLayoutVars>
      </dgm:prSet>
      <dgm:spPr/>
    </dgm:pt>
    <dgm:pt modelId="{F7D7C220-CBF7-47AE-8C56-7F3FD758E642}" type="pres">
      <dgm:prSet presAssocID="{49E79842-F17D-4791-B99D-EA66E5A496B0}" presName="rootComposite3" presStyleCnt="0"/>
      <dgm:spPr/>
    </dgm:pt>
    <dgm:pt modelId="{F7B80271-7268-4262-8A55-F469AFE7FC15}" type="pres">
      <dgm:prSet presAssocID="{49E79842-F17D-4791-B99D-EA66E5A496B0}" presName="rootText3" presStyleLbl="asst1" presStyleIdx="2" presStyleCnt="4" custScaleX="81165" custScaleY="83052" custLinFactNeighborX="-4927" custLinFactNeighborY="-16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4B75DB-4927-4C56-8706-BF4448EC3795}" type="pres">
      <dgm:prSet presAssocID="{49E79842-F17D-4791-B99D-EA66E5A496B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091E4D9-A68B-461C-A24E-9A5D547FA98D}" type="pres">
      <dgm:prSet presAssocID="{49E79842-F17D-4791-B99D-EA66E5A496B0}" presName="hierChild6" presStyleCnt="0"/>
      <dgm:spPr/>
    </dgm:pt>
    <dgm:pt modelId="{4047F18C-63C0-4F92-9B37-908077371128}" type="pres">
      <dgm:prSet presAssocID="{49E79842-F17D-4791-B99D-EA66E5A496B0}" presName="hierChild7" presStyleCnt="0"/>
      <dgm:spPr/>
    </dgm:pt>
    <dgm:pt modelId="{AEE17155-122E-45F2-B443-39084EEF682B}" type="pres">
      <dgm:prSet presAssocID="{4384C5D5-75BB-442E-BFB2-31187A41D108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033045F-3AC1-446D-A457-301B269BB36F}" type="pres">
      <dgm:prSet presAssocID="{B4BDB171-4AB3-4797-8423-70EC29133657}" presName="hierRoot3" presStyleCnt="0">
        <dgm:presLayoutVars>
          <dgm:hierBranch val="init"/>
        </dgm:presLayoutVars>
      </dgm:prSet>
      <dgm:spPr/>
    </dgm:pt>
    <dgm:pt modelId="{36AC9369-4F41-428F-94BC-5D9BCF34663D}" type="pres">
      <dgm:prSet presAssocID="{B4BDB171-4AB3-4797-8423-70EC29133657}" presName="rootComposite3" presStyleCnt="0"/>
      <dgm:spPr/>
    </dgm:pt>
    <dgm:pt modelId="{F6933973-F83D-4579-AFC2-FD232E323645}" type="pres">
      <dgm:prSet presAssocID="{B4BDB171-4AB3-4797-8423-70EC29133657}" presName="rootText3" presStyleLbl="asst1" presStyleIdx="3" presStyleCnt="4" custScaleX="81165" custScaleY="83052" custLinFactNeighborX="-4927" custLinFactNeighborY="-16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D77DDC-DFF7-4B7A-A1AB-9D80543C5C7A}" type="pres">
      <dgm:prSet presAssocID="{B4BDB171-4AB3-4797-8423-70EC29133657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F1469FD-5FDF-486B-B3D5-06E70DCC2E8C}" type="pres">
      <dgm:prSet presAssocID="{B4BDB171-4AB3-4797-8423-70EC29133657}" presName="hierChild6" presStyleCnt="0"/>
      <dgm:spPr/>
    </dgm:pt>
    <dgm:pt modelId="{3B56B03D-6EB6-42ED-B25C-A3B77FB4D403}" type="pres">
      <dgm:prSet presAssocID="{B4BDB171-4AB3-4797-8423-70EC29133657}" presName="hierChild7" presStyleCnt="0"/>
      <dgm:spPr/>
    </dgm:pt>
  </dgm:ptLst>
  <dgm:cxnLst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CEEB2E3-A56B-4532-961A-5C89BD3C7B95}" type="presOf" srcId="{BB38EE8C-DC3A-4AD7-854D-A8A2960ED5CF}" destId="{B26AFC3F-3336-4179-BF7A-5D440015AAC3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6011D66-37B7-4AB7-ABA1-7AD5B9B1D4FF}" type="presOf" srcId="{B4BDB171-4AB3-4797-8423-70EC29133657}" destId="{0AD77DDC-DFF7-4B7A-A1AB-9D80543C5C7A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F93CC1D-52FB-49B2-9FDF-F5117808302E}" type="presOf" srcId="{BB38EE8C-DC3A-4AD7-854D-A8A2960ED5CF}" destId="{5FEF2104-BBA1-4560-B183-A50E73F1E83B}" srcOrd="1" destOrd="0" presId="urn:microsoft.com/office/officeart/2005/8/layout/orgChart1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91D2C140-0754-40A6-8AA8-CD8B29EA77BC}" type="presOf" srcId="{49E79842-F17D-4791-B99D-EA66E5A496B0}" destId="{924B75DB-4927-4C56-8706-BF4448EC3795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35959E3-1B47-4D77-9CDD-220965D24D18}" type="presOf" srcId="{49E79842-F17D-4791-B99D-EA66E5A496B0}" destId="{F7B80271-7268-4262-8A55-F469AFE7FC15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BBCAAEE5-AAD9-4AC7-B369-224EAE30B8BB}" type="presOf" srcId="{C3309E8C-9350-412C-87C1-589AF7E0D5E6}" destId="{0A06A02A-7F22-4534-8F2A-9370BF14A3B5}" srcOrd="0" destOrd="0" presId="urn:microsoft.com/office/officeart/2005/8/layout/orgChart1"/>
    <dgm:cxn modelId="{FC911DB2-CA03-44A6-871D-F781352FFF0E}" type="presOf" srcId="{4384C5D5-75BB-442E-BFB2-31187A41D108}" destId="{AEE17155-122E-45F2-B443-39084EEF682B}" srcOrd="0" destOrd="0" presId="urn:microsoft.com/office/officeart/2005/8/layout/orgChart1"/>
    <dgm:cxn modelId="{BEEF5200-85A9-4142-AED5-636CE843D17E}" type="presOf" srcId="{7387448C-7E08-48C9-90AA-9F1FB2B467A2}" destId="{FF9FC2E7-2031-4B34-80B0-541EEC9FD404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99649F2F-46E3-4625-9502-81A3C2725F9A}" srcId="{9DEA55C1-E59C-4B5B-90DC-1D0B54C2B20C}" destId="{B4BDB171-4AB3-4797-8423-70EC29133657}" srcOrd="6" destOrd="0" parTransId="{4384C5D5-75BB-442E-BFB2-31187A41D108}" sibTransId="{9E26AAC0-36CA-42B2-BFDD-56CBA77CF0E9}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E01842EA-4D28-4E7C-BB9B-A0FDD48CA6B4}" srcId="{9DEA55C1-E59C-4B5B-90DC-1D0B54C2B20C}" destId="{BB38EE8C-DC3A-4AD7-854D-A8A2960ED5CF}" srcOrd="4" destOrd="0" parTransId="{C3309E8C-9350-412C-87C1-589AF7E0D5E6}" sibTransId="{5A5A526E-7C86-4E89-92F4-CBFB8C16629B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B17F8508-04B1-43A3-BFD3-7B061854BDC9}" srcId="{9DEA55C1-E59C-4B5B-90DC-1D0B54C2B20C}" destId="{49E79842-F17D-4791-B99D-EA66E5A496B0}" srcOrd="5" destOrd="0" parTransId="{7387448C-7E08-48C9-90AA-9F1FB2B467A2}" sibTransId="{03F2ACB9-DB1A-4091-A9F9-417B50FBD45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F098FD-661D-47B2-9CF0-E7CEA65175C9}" type="presOf" srcId="{B4BDB171-4AB3-4797-8423-70EC29133657}" destId="{F6933973-F83D-4579-AFC2-FD232E323645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E588BE7-A7D9-4613-BB97-97171795E200}" type="presParOf" srcId="{E6CFA08A-7145-470C-A659-6A725D85622B}" destId="{0A06A02A-7F22-4534-8F2A-9370BF14A3B5}" srcOrd="2" destOrd="0" presId="urn:microsoft.com/office/officeart/2005/8/layout/orgChart1"/>
    <dgm:cxn modelId="{6BCACBB4-76A6-42AC-8E86-E0029EA101C5}" type="presParOf" srcId="{E6CFA08A-7145-470C-A659-6A725D85622B}" destId="{7161B7F1-29C0-432C-BC34-9F9912EDC461}" srcOrd="3" destOrd="0" presId="urn:microsoft.com/office/officeart/2005/8/layout/orgChart1"/>
    <dgm:cxn modelId="{7E8A541D-A017-4418-B8BF-1B1A2F5972E7}" type="presParOf" srcId="{7161B7F1-29C0-432C-BC34-9F9912EDC461}" destId="{222F2A6D-89FA-4ABA-BE3A-FECB5D735827}" srcOrd="0" destOrd="0" presId="urn:microsoft.com/office/officeart/2005/8/layout/orgChart1"/>
    <dgm:cxn modelId="{8A58846C-0F96-4167-98AE-4F97C671C36B}" type="presParOf" srcId="{222F2A6D-89FA-4ABA-BE3A-FECB5D735827}" destId="{B26AFC3F-3336-4179-BF7A-5D440015AAC3}" srcOrd="0" destOrd="0" presId="urn:microsoft.com/office/officeart/2005/8/layout/orgChart1"/>
    <dgm:cxn modelId="{58E43068-61A1-42AE-8903-D6676EA6C486}" type="presParOf" srcId="{222F2A6D-89FA-4ABA-BE3A-FECB5D735827}" destId="{5FEF2104-BBA1-4560-B183-A50E73F1E83B}" srcOrd="1" destOrd="0" presId="urn:microsoft.com/office/officeart/2005/8/layout/orgChart1"/>
    <dgm:cxn modelId="{5649C31E-8D48-413A-8F13-0DD21AA3D6EC}" type="presParOf" srcId="{7161B7F1-29C0-432C-BC34-9F9912EDC461}" destId="{F069EA7D-D1D8-4808-9053-F7FCC58CCDB0}" srcOrd="1" destOrd="0" presId="urn:microsoft.com/office/officeart/2005/8/layout/orgChart1"/>
    <dgm:cxn modelId="{FD385B40-119E-46BA-A520-C0B2587D8E23}" type="presParOf" srcId="{7161B7F1-29C0-432C-BC34-9F9912EDC461}" destId="{610EF8BE-FF41-4426-8018-00B1BD3D1E43}" srcOrd="2" destOrd="0" presId="urn:microsoft.com/office/officeart/2005/8/layout/orgChart1"/>
    <dgm:cxn modelId="{7C6DE412-811A-4982-9EFC-928F60876372}" type="presParOf" srcId="{E6CFA08A-7145-470C-A659-6A725D85622B}" destId="{FF9FC2E7-2031-4B34-80B0-541EEC9FD404}" srcOrd="4" destOrd="0" presId="urn:microsoft.com/office/officeart/2005/8/layout/orgChart1"/>
    <dgm:cxn modelId="{AFEDE7B6-0E2C-4366-84CE-670CA31BC625}" type="presParOf" srcId="{E6CFA08A-7145-470C-A659-6A725D85622B}" destId="{0579A542-6CF2-4183-A7B8-CF8802FCCD93}" srcOrd="5" destOrd="0" presId="urn:microsoft.com/office/officeart/2005/8/layout/orgChart1"/>
    <dgm:cxn modelId="{3130C6E8-D7D9-4E5D-9B0E-80E0AE5E485E}" type="presParOf" srcId="{0579A542-6CF2-4183-A7B8-CF8802FCCD93}" destId="{F7D7C220-CBF7-47AE-8C56-7F3FD758E642}" srcOrd="0" destOrd="0" presId="urn:microsoft.com/office/officeart/2005/8/layout/orgChart1"/>
    <dgm:cxn modelId="{CF7619E8-5AA9-4F6E-91C0-E6F65A2F6520}" type="presParOf" srcId="{F7D7C220-CBF7-47AE-8C56-7F3FD758E642}" destId="{F7B80271-7268-4262-8A55-F469AFE7FC15}" srcOrd="0" destOrd="0" presId="urn:microsoft.com/office/officeart/2005/8/layout/orgChart1"/>
    <dgm:cxn modelId="{4DA47EF7-A4B2-4403-A725-1EFECD3EFB34}" type="presParOf" srcId="{F7D7C220-CBF7-47AE-8C56-7F3FD758E642}" destId="{924B75DB-4927-4C56-8706-BF4448EC3795}" srcOrd="1" destOrd="0" presId="urn:microsoft.com/office/officeart/2005/8/layout/orgChart1"/>
    <dgm:cxn modelId="{77A9EC3E-3FBB-4D46-91AC-89D728580BB2}" type="presParOf" srcId="{0579A542-6CF2-4183-A7B8-CF8802FCCD93}" destId="{9091E4D9-A68B-461C-A24E-9A5D547FA98D}" srcOrd="1" destOrd="0" presId="urn:microsoft.com/office/officeart/2005/8/layout/orgChart1"/>
    <dgm:cxn modelId="{82274AD4-AE6E-4F55-9604-A1A1B9E64A32}" type="presParOf" srcId="{0579A542-6CF2-4183-A7B8-CF8802FCCD93}" destId="{4047F18C-63C0-4F92-9B37-908077371128}" srcOrd="2" destOrd="0" presId="urn:microsoft.com/office/officeart/2005/8/layout/orgChart1"/>
    <dgm:cxn modelId="{52188E9D-C1DF-46DB-8BF9-6E3AD9D8207A}" type="presParOf" srcId="{E6CFA08A-7145-470C-A659-6A725D85622B}" destId="{AEE17155-122E-45F2-B443-39084EEF682B}" srcOrd="6" destOrd="0" presId="urn:microsoft.com/office/officeart/2005/8/layout/orgChart1"/>
    <dgm:cxn modelId="{53B8BDAD-4581-4101-826B-A325FCBF5E11}" type="presParOf" srcId="{E6CFA08A-7145-470C-A659-6A725D85622B}" destId="{8033045F-3AC1-446D-A457-301B269BB36F}" srcOrd="7" destOrd="0" presId="urn:microsoft.com/office/officeart/2005/8/layout/orgChart1"/>
    <dgm:cxn modelId="{49845992-02D4-4EA6-8B1E-5264F44A8A63}" type="presParOf" srcId="{8033045F-3AC1-446D-A457-301B269BB36F}" destId="{36AC9369-4F41-428F-94BC-5D9BCF34663D}" srcOrd="0" destOrd="0" presId="urn:microsoft.com/office/officeart/2005/8/layout/orgChart1"/>
    <dgm:cxn modelId="{ADF71C1D-BACA-46EF-B8D1-E39DCE3DD940}" type="presParOf" srcId="{36AC9369-4F41-428F-94BC-5D9BCF34663D}" destId="{F6933973-F83D-4579-AFC2-FD232E323645}" srcOrd="0" destOrd="0" presId="urn:microsoft.com/office/officeart/2005/8/layout/orgChart1"/>
    <dgm:cxn modelId="{0C850C54-C686-42EB-91C9-63A767E560A8}" type="presParOf" srcId="{36AC9369-4F41-428F-94BC-5D9BCF34663D}" destId="{0AD77DDC-DFF7-4B7A-A1AB-9D80543C5C7A}" srcOrd="1" destOrd="0" presId="urn:microsoft.com/office/officeart/2005/8/layout/orgChart1"/>
    <dgm:cxn modelId="{DF537B40-B501-47CD-83AE-BAE6F32F1234}" type="presParOf" srcId="{8033045F-3AC1-446D-A457-301B269BB36F}" destId="{3F1469FD-5FDF-486B-B3D5-06E70DCC2E8C}" srcOrd="1" destOrd="0" presId="urn:microsoft.com/office/officeart/2005/8/layout/orgChart1"/>
    <dgm:cxn modelId="{B0992EE6-A481-4CC8-AAD8-C2F17DE423E7}" type="presParOf" srcId="{8033045F-3AC1-446D-A457-301B269BB36F}" destId="{3B56B03D-6EB6-42ED-B25C-A3B77FB4D4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Notificador(a)</a:t>
          </a:r>
        </a:p>
        <a:p>
          <a:r>
            <a:rPr lang="es-ES" sz="1200" dirty="0" smtClean="0">
              <a:latin typeface="+mn-lt"/>
            </a:rPr>
            <a:t>  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7636" custScaleY="1129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02994" custScaleY="105185" custLinFactNeighborY="-10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 custScaleX="76697" custScaleY="832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</a:t>
          </a:r>
          <a:endParaRPr lang="es-ES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1F190A4-671B-44E2-8EB8-7E2ADAA60BC1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 smtClean="0"/>
            <a:t>Auxiliar</a:t>
          </a:r>
          <a:br>
            <a:rPr lang="es-MX" altLang="es-MX" sz="1200" b="0" i="0" u="none" dirty="0" smtClean="0"/>
          </a:br>
          <a:endParaRPr lang="es-MX" altLang="es-MX" sz="1200" b="0" i="0" u="none" dirty="0" smtClean="0"/>
        </a:p>
      </dgm:t>
    </dgm:pt>
    <dgm:pt modelId="{3517A144-B41A-4F2C-A2AA-266BDD097AE9}" type="parTrans" cxnId="{311DFDD9-E89E-43D5-818E-27CB05F910C8}">
      <dgm:prSet/>
      <dgm:spPr/>
      <dgm:t>
        <a:bodyPr/>
        <a:lstStyle/>
        <a:p>
          <a:endParaRPr lang="es-ES"/>
        </a:p>
      </dgm:t>
    </dgm:pt>
    <dgm:pt modelId="{181F1DF7-3C1C-45C7-A270-07265C88CEF7}" type="sibTrans" cxnId="{311DFDD9-E89E-43D5-818E-27CB05F910C8}">
      <dgm:prSet/>
      <dgm:spPr/>
      <dgm:t>
        <a:bodyPr/>
        <a:lstStyle/>
        <a:p>
          <a:endParaRPr lang="es-ES"/>
        </a:p>
      </dgm:t>
    </dgm:pt>
    <dgm:pt modelId="{86CDF212-5825-462C-9B2B-234A33D0EC5A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Peluquero(a)</a:t>
          </a:r>
        </a:p>
        <a:p>
          <a:r>
            <a:rPr lang="es-MX" sz="1200" b="0" i="0" u="none" dirty="0" smtClean="0"/>
            <a:t> </a:t>
          </a:r>
          <a:endParaRPr lang="es-ES" sz="1200" b="0" i="0" u="none" dirty="0"/>
        </a:p>
      </dgm:t>
    </dgm:pt>
    <dgm:pt modelId="{6B2AB8C4-70EF-469B-AB7F-28780689F01B}" type="parTrans" cxnId="{E0782146-4E89-4777-9DE5-6742D5A3F516}">
      <dgm:prSet/>
      <dgm:spPr/>
      <dgm:t>
        <a:bodyPr/>
        <a:lstStyle/>
        <a:p>
          <a:endParaRPr lang="es-ES"/>
        </a:p>
      </dgm:t>
    </dgm:pt>
    <dgm:pt modelId="{F2BB7758-9707-4054-8BAD-61EF7B3FD1E8}" type="sibTrans" cxnId="{E0782146-4E89-4777-9DE5-6742D5A3F51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288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LinFactNeighborX="-5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3F5C321A-3843-4AD9-9EEB-E3BAC3E19987}" type="pres">
      <dgm:prSet presAssocID="{3517A144-B41A-4F2C-A2AA-266BDD097AE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9BEA8EF-D1A7-465B-9659-0FA11F52DF75}" type="pres">
      <dgm:prSet presAssocID="{81F190A4-671B-44E2-8EB8-7E2ADAA60BC1}" presName="hierRoot2" presStyleCnt="0">
        <dgm:presLayoutVars>
          <dgm:hierBranch val="init"/>
        </dgm:presLayoutVars>
      </dgm:prSet>
      <dgm:spPr/>
    </dgm:pt>
    <dgm:pt modelId="{170C9736-0CBC-43A8-95F2-B903D5D2F258}" type="pres">
      <dgm:prSet presAssocID="{81F190A4-671B-44E2-8EB8-7E2ADAA60BC1}" presName="rootComposite" presStyleCnt="0"/>
      <dgm:spPr/>
    </dgm:pt>
    <dgm:pt modelId="{B5039750-1124-4270-A6F8-B3875B287655}" type="pres">
      <dgm:prSet presAssocID="{81F190A4-671B-44E2-8EB8-7E2ADAA60BC1}" presName="rootText" presStyleLbl="node3" presStyleIdx="1" presStyleCnt="2" custLinFactNeighborX="5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EACA64-7114-4B4C-B033-D67781EFF3D8}" type="pres">
      <dgm:prSet presAssocID="{81F190A4-671B-44E2-8EB8-7E2ADAA60BC1}" presName="rootConnector" presStyleLbl="node3" presStyleIdx="1" presStyleCnt="2"/>
      <dgm:spPr/>
      <dgm:t>
        <a:bodyPr/>
        <a:lstStyle/>
        <a:p>
          <a:endParaRPr lang="es-ES"/>
        </a:p>
      </dgm:t>
    </dgm:pt>
    <dgm:pt modelId="{DFD2C76D-D9A8-4B86-BC53-0CE8179A6777}" type="pres">
      <dgm:prSet presAssocID="{81F190A4-671B-44E2-8EB8-7E2ADAA60BC1}" presName="hierChild4" presStyleCnt="0"/>
      <dgm:spPr/>
    </dgm:pt>
    <dgm:pt modelId="{3AF89E4D-788C-4858-A869-3BB8AD1F9531}" type="pres">
      <dgm:prSet presAssocID="{81F190A4-671B-44E2-8EB8-7E2ADAA60BC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81257" custScaleY="69933" custLinFactNeighborX="288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C2365062-85F7-4FEF-AC51-17530461617A}" type="pres">
      <dgm:prSet presAssocID="{6B2AB8C4-70EF-469B-AB7F-28780689F01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693CC29F-68A7-4714-A00E-E0BA7DBD3E36}" type="pres">
      <dgm:prSet presAssocID="{86CDF212-5825-462C-9B2B-234A33D0EC5A}" presName="hierRoot3" presStyleCnt="0">
        <dgm:presLayoutVars>
          <dgm:hierBranch val="init"/>
        </dgm:presLayoutVars>
      </dgm:prSet>
      <dgm:spPr/>
    </dgm:pt>
    <dgm:pt modelId="{9AAA8F78-31E8-4492-B7A2-022673EF750B}" type="pres">
      <dgm:prSet presAssocID="{86CDF212-5825-462C-9B2B-234A33D0EC5A}" presName="rootComposite3" presStyleCnt="0"/>
      <dgm:spPr/>
    </dgm:pt>
    <dgm:pt modelId="{3822FCB5-DA55-481A-B580-20FB38015BD5}" type="pres">
      <dgm:prSet presAssocID="{86CDF212-5825-462C-9B2B-234A33D0EC5A}" presName="rootText3" presStyleLbl="asst1" presStyleIdx="1" presStyleCnt="2" custScaleX="81257" custScaleY="69933" custLinFactNeighborX="-8450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399840-7D80-415F-909E-BC5F4276BD04}" type="pres">
      <dgm:prSet presAssocID="{86CDF212-5825-462C-9B2B-234A33D0EC5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DC361DDE-3CCA-4B6A-80BB-B38864FE2F87}" type="pres">
      <dgm:prSet presAssocID="{86CDF212-5825-462C-9B2B-234A33D0EC5A}" presName="hierChild6" presStyleCnt="0"/>
      <dgm:spPr/>
    </dgm:pt>
    <dgm:pt modelId="{6DDCC0E5-6E2E-4973-A078-F1F0208DF9B7}" type="pres">
      <dgm:prSet presAssocID="{86CDF212-5825-462C-9B2B-234A33D0EC5A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1C1B938-98AD-4C0C-AEA9-CB7645B6AD38}" type="presOf" srcId="{6B2AB8C4-70EF-469B-AB7F-28780689F01B}" destId="{C2365062-85F7-4FEF-AC51-17530461617A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7E3DF4-3A31-468A-9911-8DAFE81FCEE2}" type="presOf" srcId="{3517A144-B41A-4F2C-A2AA-266BDD097AE9}" destId="{3F5C321A-3843-4AD9-9EEB-E3BAC3E19987}" srcOrd="0" destOrd="0" presId="urn:microsoft.com/office/officeart/2005/8/layout/orgChart1"/>
    <dgm:cxn modelId="{E3A36087-727C-4429-81FC-CFCA15146AE7}" type="presOf" srcId="{81F190A4-671B-44E2-8EB8-7E2ADAA60BC1}" destId="{2DEACA64-7114-4B4C-B033-D67781EFF3D8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311DFDD9-E89E-43D5-818E-27CB05F910C8}" srcId="{41568039-9809-4B2B-BA51-64E0E23C2BBE}" destId="{81F190A4-671B-44E2-8EB8-7E2ADAA60BC1}" srcOrd="1" destOrd="0" parTransId="{3517A144-B41A-4F2C-A2AA-266BDD097AE9}" sibTransId="{181F1DF7-3C1C-45C7-A270-07265C88CEF7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F86E9684-EC82-4788-B60A-5B1B8FFD13D0}" type="presOf" srcId="{86CDF212-5825-462C-9B2B-234A33D0EC5A}" destId="{0D399840-7D80-415F-909E-BC5F4276BD04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E0782146-4E89-4777-9DE5-6742D5A3F516}" srcId="{9DEA55C1-E59C-4B5B-90DC-1D0B54C2B20C}" destId="{86CDF212-5825-462C-9B2B-234A33D0EC5A}" srcOrd="2" destOrd="0" parTransId="{6B2AB8C4-70EF-469B-AB7F-28780689F01B}" sibTransId="{F2BB7758-9707-4054-8BAD-61EF7B3FD1E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7FAFB4E-7E65-4EA5-A44E-C5DDE4C7C764}" type="presOf" srcId="{81F190A4-671B-44E2-8EB8-7E2ADAA60BC1}" destId="{B5039750-1124-4270-A6F8-B3875B287655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F961605-9146-4B76-B7A2-C5BDA0D99456}" type="presOf" srcId="{86CDF212-5825-462C-9B2B-234A33D0EC5A}" destId="{3822FCB5-DA55-481A-B580-20FB38015BD5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6942095-05DD-49AB-947F-6578250A6505}" type="presParOf" srcId="{DBDE0C42-B65A-4FF4-A1B6-4A7374870D94}" destId="{3F5C321A-3843-4AD9-9EEB-E3BAC3E19987}" srcOrd="2" destOrd="0" presId="urn:microsoft.com/office/officeart/2005/8/layout/orgChart1"/>
    <dgm:cxn modelId="{33BFDEBA-6E1A-414E-8BCE-7E169D4DF3A5}" type="presParOf" srcId="{DBDE0C42-B65A-4FF4-A1B6-4A7374870D94}" destId="{09BEA8EF-D1A7-465B-9659-0FA11F52DF75}" srcOrd="3" destOrd="0" presId="urn:microsoft.com/office/officeart/2005/8/layout/orgChart1"/>
    <dgm:cxn modelId="{3618A27D-D083-4355-8827-FB90C4BC4F8C}" type="presParOf" srcId="{09BEA8EF-D1A7-465B-9659-0FA11F52DF75}" destId="{170C9736-0CBC-43A8-95F2-B903D5D2F258}" srcOrd="0" destOrd="0" presId="urn:microsoft.com/office/officeart/2005/8/layout/orgChart1"/>
    <dgm:cxn modelId="{1FEE6681-0996-4469-8F17-73EF689C19F6}" type="presParOf" srcId="{170C9736-0CBC-43A8-95F2-B903D5D2F258}" destId="{B5039750-1124-4270-A6F8-B3875B287655}" srcOrd="0" destOrd="0" presId="urn:microsoft.com/office/officeart/2005/8/layout/orgChart1"/>
    <dgm:cxn modelId="{6DB36F24-6AC5-47FD-8419-2B2F62A22638}" type="presParOf" srcId="{170C9736-0CBC-43A8-95F2-B903D5D2F258}" destId="{2DEACA64-7114-4B4C-B033-D67781EFF3D8}" srcOrd="1" destOrd="0" presId="urn:microsoft.com/office/officeart/2005/8/layout/orgChart1"/>
    <dgm:cxn modelId="{93C795BC-7599-43C1-BF0E-DA252ECC8DBD}" type="presParOf" srcId="{09BEA8EF-D1A7-465B-9659-0FA11F52DF75}" destId="{DFD2C76D-D9A8-4B86-BC53-0CE8179A6777}" srcOrd="1" destOrd="0" presId="urn:microsoft.com/office/officeart/2005/8/layout/orgChart1"/>
    <dgm:cxn modelId="{FDCF91B3-7198-4E79-97E2-39D6F67248DA}" type="presParOf" srcId="{09BEA8EF-D1A7-465B-9659-0FA11F52DF75}" destId="{3AF89E4D-788C-4858-A869-3BB8AD1F9531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5F0ED60F-9B5F-4A41-982C-899D9BECBBC2}" type="presParOf" srcId="{E6CFA08A-7145-470C-A659-6A725D85622B}" destId="{C2365062-85F7-4FEF-AC51-17530461617A}" srcOrd="2" destOrd="0" presId="urn:microsoft.com/office/officeart/2005/8/layout/orgChart1"/>
    <dgm:cxn modelId="{46B3CFC7-50ED-420F-AD49-1E6E7668C6F2}" type="presParOf" srcId="{E6CFA08A-7145-470C-A659-6A725D85622B}" destId="{693CC29F-68A7-4714-A00E-E0BA7DBD3E36}" srcOrd="3" destOrd="0" presId="urn:microsoft.com/office/officeart/2005/8/layout/orgChart1"/>
    <dgm:cxn modelId="{857E99A6-1A14-4911-88E4-DF8D08FB5F1E}" type="presParOf" srcId="{693CC29F-68A7-4714-A00E-E0BA7DBD3E36}" destId="{9AAA8F78-31E8-4492-B7A2-022673EF750B}" srcOrd="0" destOrd="0" presId="urn:microsoft.com/office/officeart/2005/8/layout/orgChart1"/>
    <dgm:cxn modelId="{623A2040-6B70-4728-B8B5-81CAE1010C58}" type="presParOf" srcId="{9AAA8F78-31E8-4492-B7A2-022673EF750B}" destId="{3822FCB5-DA55-481A-B580-20FB38015BD5}" srcOrd="0" destOrd="0" presId="urn:microsoft.com/office/officeart/2005/8/layout/orgChart1"/>
    <dgm:cxn modelId="{07322463-5032-40B1-9251-36E42F03E0FB}" type="presParOf" srcId="{9AAA8F78-31E8-4492-B7A2-022673EF750B}" destId="{0D399840-7D80-415F-909E-BC5F4276BD04}" srcOrd="1" destOrd="0" presId="urn:microsoft.com/office/officeart/2005/8/layout/orgChart1"/>
    <dgm:cxn modelId="{5BBBE513-32E5-470C-A44A-E2FB691C6FEA}" type="presParOf" srcId="{693CC29F-68A7-4714-A00E-E0BA7DBD3E36}" destId="{DC361DDE-3CCA-4B6A-80BB-B38864FE2F87}" srcOrd="1" destOrd="0" presId="urn:microsoft.com/office/officeart/2005/8/layout/orgChart1"/>
    <dgm:cxn modelId="{A32B1642-65CD-4110-8827-8890D0E5DEC2}" type="presParOf" srcId="{693CC29F-68A7-4714-A00E-E0BA7DBD3E36}" destId="{6DDCC0E5-6E2E-4973-A078-F1F0208DF9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4E24E3-1430-4F95-B26D-8A3EAF6CC4E7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Criminólogo(a)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3505F5C1-CE62-4643-B404-921258DE3BC7}" type="parTrans" cxnId="{86ED9E43-F379-4A8C-92FC-63C00298ED0B}">
      <dgm:prSet/>
      <dgm:spPr/>
      <dgm:t>
        <a:bodyPr/>
        <a:lstStyle/>
        <a:p>
          <a:endParaRPr lang="es-ES"/>
        </a:p>
      </dgm:t>
    </dgm:pt>
    <dgm:pt modelId="{F61429B3-9ED9-45BD-B219-FABE6C0557C8}" type="sibTrans" cxnId="{86ED9E43-F379-4A8C-92FC-63C00298ED0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03576" custScaleY="958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7504" custScaleY="78726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77534" custScaleY="84582" custLinFactNeighborX="-10218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F90ECEF0-3307-4D35-AC2E-0DF379CAF6F1}" type="pres">
      <dgm:prSet presAssocID="{3505F5C1-CE62-4643-B404-921258DE3BC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334B67F-1A6A-45D9-B0FE-B9CDBACBA82F}" type="pres">
      <dgm:prSet presAssocID="{C54E24E3-1430-4F95-B26D-8A3EAF6CC4E7}" presName="hierRoot2" presStyleCnt="0">
        <dgm:presLayoutVars>
          <dgm:hierBranch val="init"/>
        </dgm:presLayoutVars>
      </dgm:prSet>
      <dgm:spPr/>
    </dgm:pt>
    <dgm:pt modelId="{89756756-E4F0-46ED-88C4-895B091CBEC0}" type="pres">
      <dgm:prSet presAssocID="{C54E24E3-1430-4F95-B26D-8A3EAF6CC4E7}" presName="rootComposite" presStyleCnt="0"/>
      <dgm:spPr/>
    </dgm:pt>
    <dgm:pt modelId="{18594A65-8E7E-4FFB-BC05-AB49F54C5E6C}" type="pres">
      <dgm:prSet presAssocID="{C54E24E3-1430-4F95-B26D-8A3EAF6CC4E7}" presName="rootText" presStyleLbl="node3" presStyleIdx="1" presStyleCnt="2" custScaleX="77534" custScaleY="84582" custLinFactNeighborX="-11887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D914EA-BF9F-4CCA-AFD4-C594A947B162}" type="pres">
      <dgm:prSet presAssocID="{C54E24E3-1430-4F95-B26D-8A3EAF6CC4E7}" presName="rootConnector" presStyleLbl="node3" presStyleIdx="1" presStyleCnt="2"/>
      <dgm:spPr/>
      <dgm:t>
        <a:bodyPr/>
        <a:lstStyle/>
        <a:p>
          <a:endParaRPr lang="es-ES"/>
        </a:p>
      </dgm:t>
    </dgm:pt>
    <dgm:pt modelId="{2A12F3BC-B0A2-44A4-9B37-E16B5EC5FAF1}" type="pres">
      <dgm:prSet presAssocID="{C54E24E3-1430-4F95-B26D-8A3EAF6CC4E7}" presName="hierChild4" presStyleCnt="0"/>
      <dgm:spPr/>
    </dgm:pt>
    <dgm:pt modelId="{BC9E8B23-D478-49F0-87C7-66F1A494A7D9}" type="pres">
      <dgm:prSet presAssocID="{C54E24E3-1430-4F95-B26D-8A3EAF6CC4E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87504" custScaleY="78726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6ED9E43-F379-4A8C-92FC-63C00298ED0B}" srcId="{41568039-9809-4B2B-BA51-64E0E23C2BBE}" destId="{C54E24E3-1430-4F95-B26D-8A3EAF6CC4E7}" srcOrd="1" destOrd="0" parTransId="{3505F5C1-CE62-4643-B404-921258DE3BC7}" sibTransId="{F61429B3-9ED9-45BD-B219-FABE6C0557C8}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B9F41E-176D-4FB6-BB4E-4760F378A7F7}" type="presOf" srcId="{C54E24E3-1430-4F95-B26D-8A3EAF6CC4E7}" destId="{6DD914EA-BF9F-4CCA-AFD4-C594A947B162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D2A311DB-7B3E-403E-8053-3D58582587EF}" type="presOf" srcId="{C54E24E3-1430-4F95-B26D-8A3EAF6CC4E7}" destId="{18594A65-8E7E-4FFB-BC05-AB49F54C5E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C13A23BB-E9EA-4905-BAD7-70D599EF5BCE}" type="presOf" srcId="{3505F5C1-CE62-4643-B404-921258DE3BC7}" destId="{F90ECEF0-3307-4D35-AC2E-0DF379CAF6F1}" srcOrd="0" destOrd="0" presId="urn:microsoft.com/office/officeart/2005/8/layout/orgChart1"/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D4E3FAD0-5B8F-4E23-A947-53D86BC65FB6}" type="presParOf" srcId="{DBDE0C42-B65A-4FF4-A1B6-4A7374870D94}" destId="{F90ECEF0-3307-4D35-AC2E-0DF379CAF6F1}" srcOrd="2" destOrd="0" presId="urn:microsoft.com/office/officeart/2005/8/layout/orgChart1"/>
    <dgm:cxn modelId="{1208725B-AD49-4939-AB22-B7DE2F4689E8}" type="presParOf" srcId="{DBDE0C42-B65A-4FF4-A1B6-4A7374870D94}" destId="{8334B67F-1A6A-45D9-B0FE-B9CDBACBA82F}" srcOrd="3" destOrd="0" presId="urn:microsoft.com/office/officeart/2005/8/layout/orgChart1"/>
    <dgm:cxn modelId="{A394A2B2-4451-406E-A175-D9944F1AC4DD}" type="presParOf" srcId="{8334B67F-1A6A-45D9-B0FE-B9CDBACBA82F}" destId="{89756756-E4F0-46ED-88C4-895B091CBEC0}" srcOrd="0" destOrd="0" presId="urn:microsoft.com/office/officeart/2005/8/layout/orgChart1"/>
    <dgm:cxn modelId="{CEEB8925-C039-46CA-9291-BD1E7EEC0A02}" type="presParOf" srcId="{89756756-E4F0-46ED-88C4-895B091CBEC0}" destId="{18594A65-8E7E-4FFB-BC05-AB49F54C5E6C}" srcOrd="0" destOrd="0" presId="urn:microsoft.com/office/officeart/2005/8/layout/orgChart1"/>
    <dgm:cxn modelId="{6A03F89A-BEB9-4E99-8202-5D6C6E46A48F}" type="presParOf" srcId="{89756756-E4F0-46ED-88C4-895B091CBEC0}" destId="{6DD914EA-BF9F-4CCA-AFD4-C594A947B162}" srcOrd="1" destOrd="0" presId="urn:microsoft.com/office/officeart/2005/8/layout/orgChart1"/>
    <dgm:cxn modelId="{E0CDC1CC-9542-4978-8A44-A72AA424F522}" type="presParOf" srcId="{8334B67F-1A6A-45D9-B0FE-B9CDBACBA82F}" destId="{2A12F3BC-B0A2-44A4-9B37-E16B5EC5FAF1}" srcOrd="1" destOrd="0" presId="urn:microsoft.com/office/officeart/2005/8/layout/orgChart1"/>
    <dgm:cxn modelId="{625C044A-9115-4FC5-9F13-ACEE91710361}" type="presParOf" srcId="{8334B67F-1A6A-45D9-B0FE-B9CDBACBA82F}" destId="{BC9E8B23-D478-49F0-87C7-66F1A494A7D9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Municipal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     </a:t>
          </a:r>
          <a:endParaRPr lang="es-ES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  <a:br>
            <a:rPr lang="es-MX" altLang="es-MX" sz="1200" dirty="0">
              <a:latin typeface="+mn-lt"/>
            </a:rPr>
          </a:br>
          <a:r>
            <a:rPr lang="es-MX" sz="1200" dirty="0" smtClean="0">
              <a:latin typeface="+mn-lt"/>
              <a:cs typeface="Calibri" panose="020F0502020204030204" pitchFamily="34" charset="0"/>
            </a:rPr>
            <a:t>Auxiliares</a:t>
          </a:r>
          <a:r>
            <a:rPr lang="es-MX" sz="1200" dirty="0" smtClean="0">
              <a:latin typeface="+mn-lt"/>
              <a:cs typeface="Calibri" panose="020F0502020204030204" pitchFamily="34" charset="0"/>
            </a:rPr>
            <a:t/>
          </a:r>
          <a:br>
            <a:rPr lang="es-MX" sz="1200" dirty="0" smtClean="0">
              <a:latin typeface="+mn-lt"/>
              <a:cs typeface="Calibri" panose="020F0502020204030204" pitchFamily="34" charset="0"/>
            </a:rPr>
          </a:b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DD547224-2D90-44F3-A39F-0F8F12CA47B9}">
      <dgm:prSet phldrT="[Texto]"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MX" altLang="es-MX" sz="1200" dirty="0" smtClean="0">
            <a:latin typeface="+mn-lt"/>
          </a:endParaRPr>
        </a:p>
      </dgm:t>
    </dgm:pt>
    <dgm:pt modelId="{B27E6B0F-7E34-4B22-B125-CADC2DB0F549}" type="parTrans" cxnId="{3E4122D9-C6B9-4C82-BA37-EC541C5F6FBB}">
      <dgm:prSet/>
      <dgm:spPr/>
      <dgm:t>
        <a:bodyPr/>
        <a:lstStyle/>
        <a:p>
          <a:endParaRPr lang="es-ES"/>
        </a:p>
      </dgm:t>
    </dgm:pt>
    <dgm:pt modelId="{D4AE9C4E-658D-40C8-B870-0ED64DEA4E25}" type="sibTrans" cxnId="{3E4122D9-C6B9-4C82-BA37-EC541C5F6FBB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86292" custScaleY="183335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BD531676-C0AB-4F05-8298-150635CE661E}" type="pres">
      <dgm:prSet presAssocID="{B27E6B0F-7E34-4B22-B125-CADC2DB0F549}" presName="Name37" presStyleLbl="parChTrans1D2" presStyleIdx="4" presStyleCnt="8"/>
      <dgm:spPr/>
      <dgm:t>
        <a:bodyPr/>
        <a:lstStyle/>
        <a:p>
          <a:endParaRPr lang="es-ES"/>
        </a:p>
      </dgm:t>
    </dgm:pt>
    <dgm:pt modelId="{C14D841B-9332-4ECC-ACBE-0E71CE1269BF}" type="pres">
      <dgm:prSet presAssocID="{DD547224-2D90-44F3-A39F-0F8F12CA47B9}" presName="hierRoot2" presStyleCnt="0">
        <dgm:presLayoutVars>
          <dgm:hierBranch val="init"/>
        </dgm:presLayoutVars>
      </dgm:prSet>
      <dgm:spPr/>
    </dgm:pt>
    <dgm:pt modelId="{2C92300B-276F-472C-BE9F-C85CDBE8E646}" type="pres">
      <dgm:prSet presAssocID="{DD547224-2D90-44F3-A39F-0F8F12CA47B9}" presName="rootComposite" presStyleCnt="0"/>
      <dgm:spPr/>
    </dgm:pt>
    <dgm:pt modelId="{0E2A8323-54DB-4CD9-A99C-2E3236B7963C}" type="pres">
      <dgm:prSet presAssocID="{DD547224-2D90-44F3-A39F-0F8F12CA47B9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87DEF-A615-4A91-B28B-9B75B08C8580}" type="pres">
      <dgm:prSet presAssocID="{DD547224-2D90-44F3-A39F-0F8F12CA47B9}" presName="rootConnector" presStyleLbl="node2" presStyleIdx="4" presStyleCnt="5"/>
      <dgm:spPr/>
      <dgm:t>
        <a:bodyPr/>
        <a:lstStyle/>
        <a:p>
          <a:endParaRPr lang="es-ES"/>
        </a:p>
      </dgm:t>
    </dgm:pt>
    <dgm:pt modelId="{651BDF65-5498-4929-96D7-681FECAF8533}" type="pres">
      <dgm:prSet presAssocID="{DD547224-2D90-44F3-A39F-0F8F12CA47B9}" presName="hierChild4" presStyleCnt="0"/>
      <dgm:spPr/>
    </dgm:pt>
    <dgm:pt modelId="{1E240297-2085-4DA8-A2C4-D921ACD8F89A}" type="pres">
      <dgm:prSet presAssocID="{DD547224-2D90-44F3-A39F-0F8F12CA47B9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2636" custScaleY="183335" custLinFactY="92827" custLinFactNeighborX="-736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2636" custScaleY="147851" custLinFactNeighborX="7014" custLinFactNeighborY="-67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2636" custScaleY="147851" custLinFactY="-100000" custLinFactNeighborX="-6823" custLinFactNeighborY="-132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C367483-9B8A-4F40-9E8D-4F9E9E308F4A}" type="presOf" srcId="{DD547224-2D90-44F3-A39F-0F8F12CA47B9}" destId="{0E2A8323-54DB-4CD9-A99C-2E3236B7963C}" srcOrd="0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3E4122D9-C6B9-4C82-BA37-EC541C5F6FBB}" srcId="{3CFE79C6-0F79-4DC4-9A08-18E753789DBD}" destId="{DD547224-2D90-44F3-A39F-0F8F12CA47B9}" srcOrd="7" destOrd="0" parTransId="{B27E6B0F-7E34-4B22-B125-CADC2DB0F549}" sibTransId="{D4AE9C4E-658D-40C8-B870-0ED64DEA4E25}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8B3008CA-7013-4334-9D8B-EE652785DF5D}" type="presOf" srcId="{DD547224-2D90-44F3-A39F-0F8F12CA47B9}" destId="{D0487DEF-A615-4A91-B28B-9B75B08C8580}" srcOrd="1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21B63849-CD27-43B1-94A9-4A39C43A335A}" type="presOf" srcId="{B27E6B0F-7E34-4B22-B125-CADC2DB0F549}" destId="{BD531676-C0AB-4F05-8298-150635CE661E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0A6B5934-2497-49F4-829B-99988DC0502F}" type="presParOf" srcId="{C0D79B84-8A78-4C84-9468-9F1D688BB513}" destId="{BD531676-C0AB-4F05-8298-150635CE661E}" srcOrd="8" destOrd="0" presId="urn:microsoft.com/office/officeart/2005/8/layout/orgChart1"/>
    <dgm:cxn modelId="{687A61D8-86C2-4FA6-AD1E-46FD768F3426}" type="presParOf" srcId="{C0D79B84-8A78-4C84-9468-9F1D688BB513}" destId="{C14D841B-9332-4ECC-ACBE-0E71CE1269BF}" srcOrd="9" destOrd="0" presId="urn:microsoft.com/office/officeart/2005/8/layout/orgChart1"/>
    <dgm:cxn modelId="{F0FA9DDD-3CB8-4BEF-9530-A882D69A8FD6}" type="presParOf" srcId="{C14D841B-9332-4ECC-ACBE-0E71CE1269BF}" destId="{2C92300B-276F-472C-BE9F-C85CDBE8E646}" srcOrd="0" destOrd="0" presId="urn:microsoft.com/office/officeart/2005/8/layout/orgChart1"/>
    <dgm:cxn modelId="{059DDEF5-1104-4EF4-AF7C-754EF78392EC}" type="presParOf" srcId="{2C92300B-276F-472C-BE9F-C85CDBE8E646}" destId="{0E2A8323-54DB-4CD9-A99C-2E3236B7963C}" srcOrd="0" destOrd="0" presId="urn:microsoft.com/office/officeart/2005/8/layout/orgChart1"/>
    <dgm:cxn modelId="{E2F1146F-1BFA-4A23-B8E4-140498D89A38}" type="presParOf" srcId="{2C92300B-276F-472C-BE9F-C85CDBE8E646}" destId="{D0487DEF-A615-4A91-B28B-9B75B08C8580}" srcOrd="1" destOrd="0" presId="urn:microsoft.com/office/officeart/2005/8/layout/orgChart1"/>
    <dgm:cxn modelId="{CA3A9D48-20E7-4C63-91DC-4416DF842340}" type="presParOf" srcId="{C14D841B-9332-4ECC-ACBE-0E71CE1269BF}" destId="{651BDF65-5498-4929-96D7-681FECAF8533}" srcOrd="1" destOrd="0" presId="urn:microsoft.com/office/officeart/2005/8/layout/orgChart1"/>
    <dgm:cxn modelId="{9F6674B2-7DDB-446A-8AFE-F86313EA0065}" type="presParOf" srcId="{C14D841B-9332-4ECC-ACBE-0E71CE1269BF}" destId="{1E240297-2085-4DA8-A2C4-D921ACD8F89A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Analista</a:t>
          </a:r>
          <a:br>
            <a:rPr lang="es-ES" sz="1200" dirty="0"/>
          </a:b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1368" custScaleY="83865" custLinFactNeighborX="-11" custLinFactNeighborY="1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1" custScaleX="70755" custScaleY="70099" custLinFactNeighborX="-11" custLinFactNeighborY="-94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1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br>
            <a:rPr lang="es-ES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75373" custLinFactNeighborX="312" custLinFactNeighborY="4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69017" custScaleY="59628" custLinFactNeighborX="312" custLinFactNeighborY="-2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69017" custScaleY="76749" custLinFactNeighborX="312" custLinFactNeighborY="-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 smtClean="0">
              <a:latin typeface="+mn-lt"/>
            </a:rPr>
            <a:t>Administrativo(a)</a:t>
          </a:r>
          <a:br>
            <a:rPr lang="es-MX" altLang="es-MX" sz="1200" dirty="0" smtClean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</a:t>
          </a:r>
          <a:r>
            <a:rPr lang="es-MX" sz="1200" dirty="0" smtClean="0">
              <a:latin typeface="+mn-lt"/>
            </a:rPr>
            <a:t/>
          </a:r>
          <a:br>
            <a:rPr lang="es-MX" sz="1200" dirty="0" smtClean="0">
              <a:latin typeface="+mn-lt"/>
            </a:rPr>
          </a:br>
          <a:r>
            <a:rPr lang="es-MX" sz="1200" dirty="0" smtClean="0">
              <a:latin typeface="+mn-lt"/>
            </a:rPr>
            <a:t>Administrativo(a)</a:t>
          </a:r>
          <a:br>
            <a:rPr 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    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001" custScaleY="97927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15001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05087" custScaleY="130594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05087" custScaleY="130594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</a:t>
          </a:r>
          <a:r>
            <a:rPr lang="es-MX" altLang="es-MX" sz="1200" dirty="0" smtClean="0">
              <a:latin typeface="+mn-lt"/>
            </a:rPr>
            <a:t>C  </a:t>
          </a:r>
          <a:r>
            <a:rPr lang="es-MX" altLang="es-MX" sz="1200" dirty="0">
              <a:latin typeface="+mn-lt"/>
            </a:rPr>
            <a:t>y Porte de Arma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 </a:t>
          </a:r>
          <a:endParaRPr lang="es-MX" altLang="es-MX" sz="1200" dirty="0">
            <a:latin typeface="+mn-lt"/>
            <a:cs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  <a:cs typeface="Calibri" panose="020F0502020204030204" pitchFamily="34" charset="0"/>
            </a:rPr>
            <a:t>    </a:t>
          </a:r>
          <a:endParaRPr lang="es-ES" sz="1200" dirty="0">
            <a:latin typeface="+mn-lt"/>
            <a:cs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</a:t>
          </a:r>
          <a:br>
            <a:rPr lang="es-MX" altLang="es-MX" sz="1200" dirty="0">
              <a:latin typeface="+mn-lt"/>
            </a:rPr>
          </a:br>
          <a:r>
            <a:rPr lang="es-MX" sz="1200" dirty="0" smtClean="0">
              <a:latin typeface="+mn-lt"/>
            </a:rPr>
            <a:t>     </a:t>
          </a:r>
          <a:endParaRPr lang="es-MX" sz="1200" dirty="0">
            <a:latin typeface="+mn-lt"/>
          </a:endParaRPr>
        </a:p>
        <a:p>
          <a:r>
            <a:rPr lang="es-MX" sz="1200" dirty="0">
              <a:latin typeface="+mn-lt"/>
            </a:rPr>
            <a:t>Supervisor(a)</a:t>
          </a:r>
          <a:br>
            <a:rPr 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E09A133-EF9D-43B6-AE16-58C5620488B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CE81169-A83B-4AA3-9D51-F2482085CA74}" type="parTrans" cxnId="{57F3ABA0-99E4-48B5-B96D-182F23393E07}">
      <dgm:prSet/>
      <dgm:spPr/>
      <dgm:t>
        <a:bodyPr/>
        <a:lstStyle/>
        <a:p>
          <a:endParaRPr lang="es-ES"/>
        </a:p>
      </dgm:t>
    </dgm:pt>
    <dgm:pt modelId="{449ECD20-ACE4-41CF-88C7-EEF599E6C450}" type="sibTrans" cxnId="{57F3ABA0-99E4-48B5-B96D-182F23393E0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0929" custScaleY="116829" custLinFactNeighborY="-19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2FD4F42-0AB9-4216-97D6-C230FED40008}" type="pres">
      <dgm:prSet presAssocID="{BCE81169-A83B-4AA3-9D51-F2482085CA7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6049D62-E572-4DAF-AA99-CBED79B1A075}" type="pres">
      <dgm:prSet presAssocID="{6E09A133-EF9D-43B6-AE16-58C5620488B1}" presName="hierRoot2" presStyleCnt="0">
        <dgm:presLayoutVars>
          <dgm:hierBranch val="init"/>
        </dgm:presLayoutVars>
      </dgm:prSet>
      <dgm:spPr/>
    </dgm:pt>
    <dgm:pt modelId="{49482F85-F888-47B7-BB13-BA0C82B2C9A5}" type="pres">
      <dgm:prSet presAssocID="{6E09A133-EF9D-43B6-AE16-58C5620488B1}" presName="rootComposite" presStyleCnt="0"/>
      <dgm:spPr/>
    </dgm:pt>
    <dgm:pt modelId="{61956158-22D2-4DE9-863A-B90EE5C5632F}" type="pres">
      <dgm:prSet presAssocID="{6E09A133-EF9D-43B6-AE16-58C5620488B1}" presName="rootText" presStyleLbl="node2" presStyleIdx="1" presStyleCnt="3" custScaleX="105571" custLinFactNeighborX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2B69F-9C40-449A-B7E7-00CEA44A833B}" type="pres">
      <dgm:prSet presAssocID="{6E09A133-EF9D-43B6-AE16-58C5620488B1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1332BF-15D7-44F3-BD43-8D3C8E8FF916}" type="pres">
      <dgm:prSet presAssocID="{6E09A133-EF9D-43B6-AE16-58C5620488B1}" presName="hierChild4" presStyleCnt="0"/>
      <dgm:spPr/>
    </dgm:pt>
    <dgm:pt modelId="{17D4D579-2352-44A4-A247-27711C3355E4}" type="pres">
      <dgm:prSet presAssocID="{6E09A133-EF9D-43B6-AE16-58C5620488B1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E2F21E6B-9922-4401-B48F-5A42E3ADB54C}" type="presOf" srcId="{BCE81169-A83B-4AA3-9D51-F2482085CA74}" destId="{B2FD4F42-0AB9-4216-97D6-C230FED40008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57F3ABA0-99E4-48B5-B96D-182F23393E07}" srcId="{9DEA55C1-E59C-4B5B-90DC-1D0B54C2B20C}" destId="{6E09A133-EF9D-43B6-AE16-58C5620488B1}" srcOrd="1" destOrd="0" parTransId="{BCE81169-A83B-4AA3-9D51-F2482085CA74}" sibTransId="{449ECD20-ACE4-41CF-88C7-EEF599E6C45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AEC1A61D-EBEF-44EC-BB77-C58DBBAD8748}" type="presOf" srcId="{6E09A133-EF9D-43B6-AE16-58C5620488B1}" destId="{61956158-22D2-4DE9-863A-B90EE5C5632F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68344704-7982-4FA8-B6B0-76E7B84E9817}" type="presOf" srcId="{6E09A133-EF9D-43B6-AE16-58C5620488B1}" destId="{6712B69F-9C40-449A-B7E7-00CEA44A833B}" srcOrd="1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B4A1573F-A9FE-4CAE-9F63-34D4B48E8171}" type="presParOf" srcId="{05E8A0F8-8F4A-4D16-B455-9B21EE5D83FA}" destId="{B2FD4F42-0AB9-4216-97D6-C230FED40008}" srcOrd="2" destOrd="0" presId="urn:microsoft.com/office/officeart/2005/8/layout/orgChart1"/>
    <dgm:cxn modelId="{6402FA00-89A5-4187-9812-6AB75D14E063}" type="presParOf" srcId="{05E8A0F8-8F4A-4D16-B455-9B21EE5D83FA}" destId="{E6049D62-E572-4DAF-AA99-CBED79B1A075}" srcOrd="3" destOrd="0" presId="urn:microsoft.com/office/officeart/2005/8/layout/orgChart1"/>
    <dgm:cxn modelId="{A28155B6-F6C5-48ED-849D-BCFB02262675}" type="presParOf" srcId="{E6049D62-E572-4DAF-AA99-CBED79B1A075}" destId="{49482F85-F888-47B7-BB13-BA0C82B2C9A5}" srcOrd="0" destOrd="0" presId="urn:microsoft.com/office/officeart/2005/8/layout/orgChart1"/>
    <dgm:cxn modelId="{2B23ECBB-46B7-4D98-B6EA-5300B2B3A41F}" type="presParOf" srcId="{49482F85-F888-47B7-BB13-BA0C82B2C9A5}" destId="{61956158-22D2-4DE9-863A-B90EE5C5632F}" srcOrd="0" destOrd="0" presId="urn:microsoft.com/office/officeart/2005/8/layout/orgChart1"/>
    <dgm:cxn modelId="{0FA3BB56-90E6-4E78-ADC3-A36DB75BEF72}" type="presParOf" srcId="{49482F85-F888-47B7-BB13-BA0C82B2C9A5}" destId="{6712B69F-9C40-449A-B7E7-00CEA44A833B}" srcOrd="1" destOrd="0" presId="urn:microsoft.com/office/officeart/2005/8/layout/orgChart1"/>
    <dgm:cxn modelId="{E24A6F5D-C168-41B1-B7E2-854AAA84A54F}" type="presParOf" srcId="{E6049D62-E572-4DAF-AA99-CBED79B1A075}" destId="{371332BF-15D7-44F3-BD43-8D3C8E8FF916}" srcOrd="1" destOrd="0" presId="urn:microsoft.com/office/officeart/2005/8/layout/orgChart1"/>
    <dgm:cxn modelId="{836C7BEF-FE82-4186-8E05-04FDABF827B7}" type="presParOf" srcId="{E6049D62-E572-4DAF-AA99-CBED79B1A075}" destId="{17D4D579-2352-44A4-A247-27711C3355E4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 smtClean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/>
          </a:r>
          <a:br>
            <a:rPr lang="es-ES" sz="1200" dirty="0" smtClean="0">
              <a:latin typeface="+mn-lt"/>
            </a:rPr>
          </a:br>
          <a:r>
            <a:rPr lang="es-ES" sz="1200" dirty="0" smtClean="0">
              <a:latin typeface="+mn-lt"/>
            </a:rPr>
            <a:t>Auxiliar </a:t>
          </a:r>
          <a:r>
            <a:rPr lang="es-ES" sz="1200" dirty="0">
              <a:latin typeface="+mn-lt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  </a:t>
          </a:r>
          <a:endParaRPr lang="es-MX" sz="1200" dirty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3610" custScaleY="133821" custLinFactY="19478" custLinFactNeighborX="-35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3610" custScaleY="133821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133610" custScaleY="133821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133610" custScaleY="133821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137816" custScaleY="143680" custLinFactNeighborX="-15021" custLinFactNeighborY="-12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137816" custScaleY="143680" custLinFactNeighborX="18051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Administrativos(as)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102009" custLinFactNeighborX="-87" custLinFactNeighborY="22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102009" custLinFactNeighborX="-678" custLinFactNeighborY="37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58681" custLinFactNeighborX="87" custLinFactNeighborY="2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r>
            <a:rPr lang="es-ES" altLang="es-MX" sz="1200" dirty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 smtClean="0">
              <a:latin typeface="+mn-lt"/>
            </a:rPr>
            <a:t>    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</a:t>
          </a:r>
          <a:endParaRPr 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Vigilante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Chofer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</a:t>
          </a:r>
          <a:endParaRPr lang="es-ES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548723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 custLinFactNeighborX="-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37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Escolta</a:t>
          </a:r>
        </a:p>
        <a:p>
          <a:r>
            <a:rPr lang="es-MX" sz="1200" b="0" i="0" u="none" dirty="0" smtClean="0"/>
            <a:t>  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/>
            <a:t>Escoltas </a:t>
          </a:r>
          <a:r>
            <a:rPr lang="es-ES" sz="1200" dirty="0" smtClean="0"/>
            <a:t>Policías</a:t>
          </a:r>
          <a:br>
            <a:rPr lang="es-ES" sz="1200" dirty="0" smtClean="0"/>
          </a:b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Representantes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r>
            <a:rPr lang="es-ES" sz="1200" dirty="0"/>
            <a:t/>
          </a:r>
          <a:br>
            <a:rPr lang="es-ES" sz="1200" dirty="0"/>
          </a:br>
          <a:r>
            <a:rPr lang="es-MX" sz="1200" b="0" i="0" u="none" dirty="0" smtClean="0"/>
            <a:t>    </a:t>
          </a: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32F0DB5B-12FD-407B-A576-8AB7935FEAF8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FD22D04D-E84F-4BCE-BB9D-7E76164B7C16}" type="parTrans" cxnId="{5981B35B-EA14-43CB-8FAC-02A69EAEB9BE}">
      <dgm:prSet/>
      <dgm:spPr/>
      <dgm:t>
        <a:bodyPr/>
        <a:lstStyle/>
        <a:p>
          <a:endParaRPr lang="es-MX"/>
        </a:p>
      </dgm:t>
    </dgm:pt>
    <dgm:pt modelId="{7A2E1DBB-37E3-4288-B72F-E0375336AC5E}" type="sibTrans" cxnId="{5981B35B-EA14-43CB-8FAC-02A69EAEB9BE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7553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4" custScaleX="143288" custScaleY="133135" custLinFactNeighborX="-1506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4" custScaleX="143288" custScaleY="133135" custLinFactNeighborX="18801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C6B55BAE-5C9C-4FB7-8459-D2B84D7A5870}" type="pres">
      <dgm:prSet presAssocID="{FD22D04D-E84F-4BCE-BB9D-7E76164B7C16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97D5099-50FE-459B-9CD4-96D88CC736D2}" type="pres">
      <dgm:prSet presAssocID="{32F0DB5B-12FD-407B-A576-8AB7935FEAF8}" presName="hierRoot3" presStyleCnt="0">
        <dgm:presLayoutVars>
          <dgm:hierBranch val="init"/>
        </dgm:presLayoutVars>
      </dgm:prSet>
      <dgm:spPr/>
    </dgm:pt>
    <dgm:pt modelId="{9F7E2EF2-DC89-4A67-A281-093BD6775BC7}" type="pres">
      <dgm:prSet presAssocID="{32F0DB5B-12FD-407B-A576-8AB7935FEAF8}" presName="rootComposite3" presStyleCnt="0"/>
      <dgm:spPr/>
    </dgm:pt>
    <dgm:pt modelId="{76B459D2-0544-4E2B-B049-98A38048C7A0}" type="pres">
      <dgm:prSet presAssocID="{32F0DB5B-12FD-407B-A576-8AB7935FEAF8}" presName="rootText3" presStyleLbl="asst1" presStyleIdx="2" presStyleCnt="4" custScaleX="143288" custScaleY="133135" custLinFactX="83089" custLinFactNeighborX="100000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5A3B93-DD8A-41D6-A265-2517E89F6F88}" type="pres">
      <dgm:prSet presAssocID="{32F0DB5B-12FD-407B-A576-8AB7935FEAF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A49D5D0-524D-41C7-B2AE-EE0F74F2BDEC}" type="pres">
      <dgm:prSet presAssocID="{32F0DB5B-12FD-407B-A576-8AB7935FEAF8}" presName="hierChild6" presStyleCnt="0"/>
      <dgm:spPr/>
    </dgm:pt>
    <dgm:pt modelId="{B1502EDC-F43A-4BE7-8AED-AC7CAAE0B5AD}" type="pres">
      <dgm:prSet presAssocID="{32F0DB5B-12FD-407B-A576-8AB7935FEAF8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3" presStyleCnt="4" custScaleX="143288" custScaleY="133135" custLinFactX="-79354" custLinFactNeighborX="-100000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7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5981B35B-EA14-43CB-8FAC-02A69EAEB9BE}" srcId="{9DEA55C1-E59C-4B5B-90DC-1D0B54C2B20C}" destId="{32F0DB5B-12FD-407B-A576-8AB7935FEAF8}" srcOrd="6" destOrd="0" parTransId="{FD22D04D-E84F-4BCE-BB9D-7E76164B7C16}" sibTransId="{7A2E1DBB-37E3-4288-B72F-E0375336AC5E}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053A3F30-A25C-41F4-AE3D-A0D080A1FC46}" type="presOf" srcId="{FD22D04D-E84F-4BCE-BB9D-7E76164B7C16}" destId="{C6B55BAE-5C9C-4FB7-8459-D2B84D7A5870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0CA0C3E8-3383-4D9F-8748-C92D0BD653DE}" type="presOf" srcId="{32F0DB5B-12FD-407B-A576-8AB7935FEAF8}" destId="{355A3B93-DD8A-41D6-A265-2517E89F6F88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D94D4CCA-7BB7-48BF-B815-B2EA5D90E172}" type="presOf" srcId="{32F0DB5B-12FD-407B-A576-8AB7935FEAF8}" destId="{76B459D2-0544-4E2B-B049-98A38048C7A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51BACB66-B4BA-49A0-A7D4-28E5DB613FC4}" type="presParOf" srcId="{E6CFA08A-7145-470C-A659-6A725D85622B}" destId="{C6B55BAE-5C9C-4FB7-8459-D2B84D7A5870}" srcOrd="4" destOrd="0" presId="urn:microsoft.com/office/officeart/2005/8/layout/orgChart1"/>
    <dgm:cxn modelId="{719AF7DF-8F1E-4BBD-9C1B-F2A7AFE72D33}" type="presParOf" srcId="{E6CFA08A-7145-470C-A659-6A725D85622B}" destId="{297D5099-50FE-459B-9CD4-96D88CC736D2}" srcOrd="5" destOrd="0" presId="urn:microsoft.com/office/officeart/2005/8/layout/orgChart1"/>
    <dgm:cxn modelId="{3AD29EB8-CC46-4DC2-9430-81C705872A83}" type="presParOf" srcId="{297D5099-50FE-459B-9CD4-96D88CC736D2}" destId="{9F7E2EF2-DC89-4A67-A281-093BD6775BC7}" srcOrd="0" destOrd="0" presId="urn:microsoft.com/office/officeart/2005/8/layout/orgChart1"/>
    <dgm:cxn modelId="{ECDD4FF5-F516-4CA4-A0C0-8488F43DE5AB}" type="presParOf" srcId="{9F7E2EF2-DC89-4A67-A281-093BD6775BC7}" destId="{76B459D2-0544-4E2B-B049-98A38048C7A0}" srcOrd="0" destOrd="0" presId="urn:microsoft.com/office/officeart/2005/8/layout/orgChart1"/>
    <dgm:cxn modelId="{8C5D0B58-0CEA-4126-896D-E2C415CBAD34}" type="presParOf" srcId="{9F7E2EF2-DC89-4A67-A281-093BD6775BC7}" destId="{355A3B93-DD8A-41D6-A265-2517E89F6F88}" srcOrd="1" destOrd="0" presId="urn:microsoft.com/office/officeart/2005/8/layout/orgChart1"/>
    <dgm:cxn modelId="{D47E732F-FB73-43E8-BBD8-7A833B186DBD}" type="presParOf" srcId="{297D5099-50FE-459B-9CD4-96D88CC736D2}" destId="{8A49D5D0-524D-41C7-B2AE-EE0F74F2BDEC}" srcOrd="1" destOrd="0" presId="urn:microsoft.com/office/officeart/2005/8/layout/orgChart1"/>
    <dgm:cxn modelId="{9F808A85-1FA6-4EE5-B330-661AFF10BDA8}" type="presParOf" srcId="{297D5099-50FE-459B-9CD4-96D88CC736D2}" destId="{B1502EDC-F43A-4BE7-8AED-AC7CAAE0B5AD}" srcOrd="2" destOrd="0" presId="urn:microsoft.com/office/officeart/2005/8/layout/orgChart1"/>
    <dgm:cxn modelId="{EBC90341-0CA1-45B8-869D-87456263DD5C}" type="presParOf" srcId="{E6CFA08A-7145-470C-A659-6A725D85622B}" destId="{39D3C3FB-9679-489C-A0F0-856BAF5E3C0B}" srcOrd="6" destOrd="0" presId="urn:microsoft.com/office/officeart/2005/8/layout/orgChart1"/>
    <dgm:cxn modelId="{4DEDDE83-4D44-4B5B-B551-29AFC33D886A}" type="presParOf" srcId="{E6CFA08A-7145-470C-A659-6A725D85622B}" destId="{66E049D8-C8AB-4535-AE15-9805CCF90DAD}" srcOrd="7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  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</a:t>
          </a:r>
          <a:endParaRPr lang="es-MX" altLang="es-MX" sz="1200" dirty="0" smtClean="0"/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4606" custScaleY="144085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Almacén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</a:t>
          </a:r>
          <a:r>
            <a:rPr lang="es-MX" altLang="es-MX" sz="1200" dirty="0" smtClean="0">
              <a:latin typeface="+mn-lt"/>
            </a:rPr>
            <a:t>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</a:t>
          </a:r>
          <a:endParaRPr lang="es-MX" sz="1200" b="0" i="0" u="none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Analista</a:t>
          </a:r>
          <a:br>
            <a:rPr lang="es-MX" sz="1200" b="0" i="0" u="none" dirty="0" smtClean="0">
              <a:latin typeface="+mn-lt"/>
            </a:rPr>
          </a:br>
          <a:endParaRPr lang="es-MX" sz="1200" b="0" i="0" u="none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0654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Supervisores(as</a:t>
          </a:r>
          <a:r>
            <a:rPr lang="es-MX" sz="1200" b="0" i="0" u="none" dirty="0" smtClean="0">
              <a:latin typeface="+mn-lt"/>
            </a:rPr>
            <a:t>)</a:t>
          </a:r>
          <a:endParaRPr lang="es-MX" sz="1200" b="0" i="0" u="none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5413BD0-C21B-4096-A53C-CA25AA9CF071}">
      <dgm:prSet custT="1"/>
      <dgm:spPr/>
      <dgm:t>
        <a:bodyPr/>
        <a:lstStyle/>
        <a:p>
          <a:r>
            <a:rPr lang="es-MX" sz="1200" dirty="0">
              <a:latin typeface="+mn-lt"/>
            </a:rPr>
            <a:t>Auxiliares Administrativos(as)</a:t>
          </a:r>
        </a:p>
        <a:p>
          <a:r>
            <a:rPr lang="es-MX" sz="1200" dirty="0" smtClean="0">
              <a:latin typeface="+mn-lt"/>
            </a:rPr>
            <a:t> </a:t>
          </a:r>
          <a:r>
            <a:rPr lang="es-MX" sz="1200" b="0" i="0" u="none" dirty="0" smtClean="0">
              <a:latin typeface="+mn-lt"/>
            </a:rPr>
            <a:t>  </a:t>
          </a:r>
          <a:endParaRPr lang="es-MX" sz="1200" b="0" i="0" u="none" dirty="0">
            <a:latin typeface="+mn-lt"/>
          </a:endParaRPr>
        </a:p>
        <a:p>
          <a:r>
            <a:rPr lang="es-MX" sz="1200" b="0" i="0" u="none" dirty="0" smtClean="0">
              <a:latin typeface="+mn-lt"/>
            </a:rPr>
            <a:t>Auxiliares</a:t>
          </a:r>
          <a:endParaRPr lang="es-MX" sz="1200" b="0" i="0" u="none" dirty="0">
            <a:latin typeface="+mn-lt"/>
          </a:endParaRPr>
        </a:p>
      </dgm:t>
    </dgm:pt>
    <dgm:pt modelId="{2855FF73-0362-4179-8DCA-465073DDC882}" type="parTrans" cxnId="{11A0754D-2C0E-4D7A-988B-50AF6E1015AB}">
      <dgm:prSet/>
      <dgm:spPr/>
      <dgm:t>
        <a:bodyPr/>
        <a:lstStyle/>
        <a:p>
          <a:endParaRPr lang="es-ES" sz="1200"/>
        </a:p>
      </dgm:t>
    </dgm:pt>
    <dgm:pt modelId="{B2D901B0-7C5B-4928-A5B3-416D8B00AC62}" type="sibTrans" cxnId="{11A0754D-2C0E-4D7A-988B-50AF6E1015A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 custLinFactNeighborX="-1" custLinFactNeighborY="-3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CA0CF995-BAA0-43CC-80D6-256132CC8975}" type="pres">
      <dgm:prSet presAssocID="{2855FF73-0362-4179-8DCA-465073DDC88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1078371-204D-40FA-B2A4-5AE78864D6D0}" type="pres">
      <dgm:prSet presAssocID="{75413BD0-C21B-4096-A53C-CA25AA9CF071}" presName="hierRoot2" presStyleCnt="0">
        <dgm:presLayoutVars>
          <dgm:hierBranch val="init"/>
        </dgm:presLayoutVars>
      </dgm:prSet>
      <dgm:spPr/>
    </dgm:pt>
    <dgm:pt modelId="{65901504-9BAC-4227-AE6D-E174BB407672}" type="pres">
      <dgm:prSet presAssocID="{75413BD0-C21B-4096-A53C-CA25AA9CF071}" presName="rootComposite" presStyleCnt="0"/>
      <dgm:spPr/>
    </dgm:pt>
    <dgm:pt modelId="{E6CEF716-CBB7-466B-B44E-717886712DE9}" type="pres">
      <dgm:prSet presAssocID="{75413BD0-C21B-4096-A53C-CA25AA9CF071}" presName="rootText" presStyleLbl="node3" presStyleIdx="0" presStyleCnt="1" custScaleX="79013" custScaleY="72339" custLinFactNeighborX="-1" custLinFactNeighborY="-101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F136C9-208F-4D0E-80B9-2DCC0ADF9B21}" type="pres">
      <dgm:prSet presAssocID="{75413BD0-C21B-4096-A53C-CA25AA9CF071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7F9110-D421-4B9B-AF2C-6F38EAEA46DC}" type="pres">
      <dgm:prSet presAssocID="{75413BD0-C21B-4096-A53C-CA25AA9CF071}" presName="hierChild4" presStyleCnt="0"/>
      <dgm:spPr/>
    </dgm:pt>
    <dgm:pt modelId="{5CAAFFB8-7C65-426C-8878-09726C2D83CD}" type="pres">
      <dgm:prSet presAssocID="{75413BD0-C21B-4096-A53C-CA25AA9CF07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5C42D42-F32E-4F2E-85C3-F2F1DC9A1C0C}" type="presOf" srcId="{2855FF73-0362-4179-8DCA-465073DDC882}" destId="{CA0CF995-BAA0-43CC-80D6-256132CC8975}" srcOrd="0" destOrd="0" presId="urn:microsoft.com/office/officeart/2005/8/layout/orgChart1"/>
    <dgm:cxn modelId="{11A0754D-2C0E-4D7A-988B-50AF6E1015AB}" srcId="{41568039-9809-4B2B-BA51-64E0E23C2BBE}" destId="{75413BD0-C21B-4096-A53C-CA25AA9CF071}" srcOrd="0" destOrd="0" parTransId="{2855FF73-0362-4179-8DCA-465073DDC882}" sibTransId="{B2D901B0-7C5B-4928-A5B3-416D8B00AC62}"/>
    <dgm:cxn modelId="{96B841E5-3B81-4C95-B9D0-AB954C9B5A0E}" type="presOf" srcId="{75413BD0-C21B-4096-A53C-CA25AA9CF071}" destId="{B8F136C9-208F-4D0E-80B9-2DCC0ADF9B21}" srcOrd="1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C7B71815-AC96-47D8-8986-3B286A74B219}" type="presOf" srcId="{75413BD0-C21B-4096-A53C-CA25AA9CF071}" destId="{E6CEF716-CBB7-466B-B44E-717886712DE9}" srcOrd="0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3154F2EB-B030-43C2-A67F-5185ED8BDD64}" type="presParOf" srcId="{DBDE0C42-B65A-4FF4-A1B6-4A7374870D94}" destId="{CA0CF995-BAA0-43CC-80D6-256132CC8975}" srcOrd="0" destOrd="0" presId="urn:microsoft.com/office/officeart/2005/8/layout/orgChart1"/>
    <dgm:cxn modelId="{0E7EBDC5-0049-4324-BBF4-66E7F2DD98C7}" type="presParOf" srcId="{DBDE0C42-B65A-4FF4-A1B6-4A7374870D94}" destId="{81078371-204D-40FA-B2A4-5AE78864D6D0}" srcOrd="1" destOrd="0" presId="urn:microsoft.com/office/officeart/2005/8/layout/orgChart1"/>
    <dgm:cxn modelId="{C9018C51-5DC4-477E-958F-3219B53F8123}" type="presParOf" srcId="{81078371-204D-40FA-B2A4-5AE78864D6D0}" destId="{65901504-9BAC-4227-AE6D-E174BB407672}" srcOrd="0" destOrd="0" presId="urn:microsoft.com/office/officeart/2005/8/layout/orgChart1"/>
    <dgm:cxn modelId="{E6DCFDF3-D196-4EEE-A982-EF2D12F357B9}" type="presParOf" srcId="{65901504-9BAC-4227-AE6D-E174BB407672}" destId="{E6CEF716-CBB7-466B-B44E-717886712DE9}" srcOrd="0" destOrd="0" presId="urn:microsoft.com/office/officeart/2005/8/layout/orgChart1"/>
    <dgm:cxn modelId="{027E1370-E8BF-47D2-9469-80ED80E6547D}" type="presParOf" srcId="{65901504-9BAC-4227-AE6D-E174BB407672}" destId="{B8F136C9-208F-4D0E-80B9-2DCC0ADF9B21}" srcOrd="1" destOrd="0" presId="urn:microsoft.com/office/officeart/2005/8/layout/orgChart1"/>
    <dgm:cxn modelId="{3AEEB48D-8448-4326-8070-8AC593B801AB}" type="presParOf" srcId="{81078371-204D-40FA-B2A4-5AE78864D6D0}" destId="{1F7F9110-D421-4B9B-AF2C-6F38EAEA46DC}" srcOrd="1" destOrd="0" presId="urn:microsoft.com/office/officeart/2005/8/layout/orgChart1"/>
    <dgm:cxn modelId="{5B6A108F-ED8A-4F2C-BB9E-D9487F6C0384}" type="presParOf" srcId="{81078371-204D-40FA-B2A4-5AE78864D6D0}" destId="{5CAAFFB8-7C65-426C-8878-09726C2D83CD}" srcOrd="2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</a:t>
          </a:r>
          <a:r>
            <a:rPr lang="es-MX" altLang="es-MX" sz="1200" dirty="0">
              <a:cs typeface="Arial" charset="0"/>
            </a:rPr>
            <a:t>de Guardia </a:t>
          </a:r>
          <a:r>
            <a:rPr lang="es-MX" altLang="es-MX" sz="1200" dirty="0" smtClean="0">
              <a:cs typeface="Arial" charset="0"/>
            </a:rPr>
            <a:t>Auxiliar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 smtClean="0"/>
            <a:t>Jefe(a) de Grupo </a:t>
          </a:r>
          <a:r>
            <a:rPr lang="es-MX" sz="1200" dirty="0"/>
            <a:t>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 smtClean="0"/>
            <a:t>Jefe(a) de Guardia Auxiliar </a:t>
          </a:r>
        </a:p>
        <a:p>
          <a:r>
            <a:rPr lang="es-MX" altLang="es-MX" sz="1200" dirty="0" smtClean="0"/>
            <a:t>Zona </a:t>
          </a:r>
          <a:r>
            <a:rPr lang="es-MX" altLang="es-MX" sz="1200" dirty="0"/>
            <a:t>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 smtClean="0"/>
            <a:t>Jefe(a) de Guardia Auxiliar</a:t>
          </a:r>
        </a:p>
        <a:p>
          <a:r>
            <a:rPr lang="es-MX" altLang="es-MX" sz="1200" dirty="0" smtClean="0"/>
            <a:t>Zona </a:t>
          </a:r>
          <a:r>
            <a:rPr lang="es-MX" altLang="es-MX" sz="1200" dirty="0"/>
            <a:t>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2B766EB0-6EC2-429C-83EA-2F7045660BD3}">
      <dgm:prSet custT="1"/>
      <dgm:spPr/>
      <dgm:t>
        <a:bodyPr/>
        <a:lstStyle/>
        <a:p>
          <a:r>
            <a:rPr lang="es-MX" sz="1200" dirty="0" smtClean="0"/>
            <a:t>Cadetes de Guardia Auxiliar</a:t>
          </a:r>
          <a:endParaRPr lang="es-ES" sz="1200" dirty="0"/>
        </a:p>
      </dgm:t>
    </dgm:pt>
    <dgm:pt modelId="{9BAA6059-2D99-463A-A21B-7BFBAA223475}" type="parTrans" cxnId="{52C073A1-1FEA-481B-AE4F-420E4322B303}">
      <dgm:prSet/>
      <dgm:spPr/>
      <dgm:t>
        <a:bodyPr/>
        <a:lstStyle/>
        <a:p>
          <a:endParaRPr lang="es-ES"/>
        </a:p>
      </dgm:t>
    </dgm:pt>
    <dgm:pt modelId="{E8DCE1BA-FF39-467E-BF80-96D6C1ACFCFC}" type="sibTrans" cxnId="{52C073A1-1FEA-481B-AE4F-420E4322B30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3" custScaleY="108050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3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3" custScaleY="108050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3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095BAB27-0B36-402F-8F24-CB5F2CC07BD9}" type="pres">
      <dgm:prSet presAssocID="{9BAA6059-2D99-463A-A21B-7BFBAA22347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F2F9928-D381-46FF-93B6-22752C115284}" type="pres">
      <dgm:prSet presAssocID="{2B766EB0-6EC2-429C-83EA-2F7045660BD3}" presName="hierRoot2" presStyleCnt="0">
        <dgm:presLayoutVars>
          <dgm:hierBranch val="init"/>
        </dgm:presLayoutVars>
      </dgm:prSet>
      <dgm:spPr/>
    </dgm:pt>
    <dgm:pt modelId="{A7C5AA70-0C3C-4470-9BB9-305EA6E5B918}" type="pres">
      <dgm:prSet presAssocID="{2B766EB0-6EC2-429C-83EA-2F7045660BD3}" presName="rootComposite" presStyleCnt="0"/>
      <dgm:spPr/>
    </dgm:pt>
    <dgm:pt modelId="{86D1F593-9D50-42DE-B2A6-097D90FDBAA5}" type="pres">
      <dgm:prSet presAssocID="{2B766EB0-6EC2-429C-83EA-2F7045660BD3}" presName="rootText" presStyleLbl="node2" presStyleIdx="2" presStyleCnt="3" custScaleY="108050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B5BA2-D5E4-45E2-A2E0-A84F2437982E}" type="pres">
      <dgm:prSet presAssocID="{2B766EB0-6EC2-429C-83EA-2F7045660BD3}" presName="rootConnector" presStyleLbl="node2" presStyleIdx="2" presStyleCnt="3"/>
      <dgm:spPr/>
      <dgm:t>
        <a:bodyPr/>
        <a:lstStyle/>
        <a:p>
          <a:endParaRPr lang="es-ES"/>
        </a:p>
      </dgm:t>
    </dgm:pt>
    <dgm:pt modelId="{A668B58F-2CAA-4099-9A93-C6546E18AB9C}" type="pres">
      <dgm:prSet presAssocID="{2B766EB0-6EC2-429C-83EA-2F7045660BD3}" presName="hierChild4" presStyleCnt="0"/>
      <dgm:spPr/>
    </dgm:pt>
    <dgm:pt modelId="{D0E46F41-5F1C-4CCE-8B62-29F5032867A5}" type="pres">
      <dgm:prSet presAssocID="{2B766EB0-6EC2-429C-83EA-2F7045660B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AAB2097E-98DD-47D2-8AE2-D18938830C32}" type="presOf" srcId="{2B766EB0-6EC2-429C-83EA-2F7045660BD3}" destId="{05FB5BA2-D5E4-45E2-A2E0-A84F2437982E}" srcOrd="1" destOrd="0" presId="urn:microsoft.com/office/officeart/2005/8/layout/orgChart1"/>
    <dgm:cxn modelId="{3DEF818C-2F1E-4972-AA31-57F7164B77D9}" type="presOf" srcId="{9BAA6059-2D99-463A-A21B-7BFBAA223475}" destId="{095BAB27-0B36-402F-8F24-CB5F2CC07BD9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52C073A1-1FEA-481B-AE4F-420E4322B303}" srcId="{9DEA55C1-E59C-4B5B-90DC-1D0B54C2B20C}" destId="{2B766EB0-6EC2-429C-83EA-2F7045660BD3}" srcOrd="2" destOrd="0" parTransId="{9BAA6059-2D99-463A-A21B-7BFBAA223475}" sibTransId="{E8DCE1BA-FF39-467E-BF80-96D6C1ACFCFC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E1D2FD71-A4AA-4C06-9363-69985734F839}" type="presOf" srcId="{2B766EB0-6EC2-429C-83EA-2F7045660BD3}" destId="{86D1F593-9D50-42DE-B2A6-097D90FDBAA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D842804F-1289-47C9-A644-52ED80CB58F5}" type="presParOf" srcId="{05E8A0F8-8F4A-4D16-B455-9B21EE5D83FA}" destId="{095BAB27-0B36-402F-8F24-CB5F2CC07BD9}" srcOrd="4" destOrd="0" presId="urn:microsoft.com/office/officeart/2005/8/layout/orgChart1"/>
    <dgm:cxn modelId="{6C804A9E-2752-4456-A876-E0DB55F469A5}" type="presParOf" srcId="{05E8A0F8-8F4A-4D16-B455-9B21EE5D83FA}" destId="{1F2F9928-D381-46FF-93B6-22752C115284}" srcOrd="5" destOrd="0" presId="urn:microsoft.com/office/officeart/2005/8/layout/orgChart1"/>
    <dgm:cxn modelId="{DD30FDC5-6821-421C-BE76-7959F78F8C3C}" type="presParOf" srcId="{1F2F9928-D381-46FF-93B6-22752C115284}" destId="{A7C5AA70-0C3C-4470-9BB9-305EA6E5B918}" srcOrd="0" destOrd="0" presId="urn:microsoft.com/office/officeart/2005/8/layout/orgChart1"/>
    <dgm:cxn modelId="{D7FACEFD-4192-43B0-A747-0129E1580798}" type="presParOf" srcId="{A7C5AA70-0C3C-4470-9BB9-305EA6E5B918}" destId="{86D1F593-9D50-42DE-B2A6-097D90FDBAA5}" srcOrd="0" destOrd="0" presId="urn:microsoft.com/office/officeart/2005/8/layout/orgChart1"/>
    <dgm:cxn modelId="{8051A9DE-B5C8-408E-9E9F-2F1FC6A00293}" type="presParOf" srcId="{A7C5AA70-0C3C-4470-9BB9-305EA6E5B918}" destId="{05FB5BA2-D5E4-45E2-A2E0-A84F2437982E}" srcOrd="1" destOrd="0" presId="urn:microsoft.com/office/officeart/2005/8/layout/orgChart1"/>
    <dgm:cxn modelId="{32E973C7-8267-4CF0-91CD-077728B92C61}" type="presParOf" srcId="{1F2F9928-D381-46FF-93B6-22752C115284}" destId="{A668B58F-2CAA-4099-9A93-C6546E18AB9C}" srcOrd="1" destOrd="0" presId="urn:microsoft.com/office/officeart/2005/8/layout/orgChart1"/>
    <dgm:cxn modelId="{3600B65C-7B23-4F4F-9729-F9F8C9B89897}" type="presParOf" srcId="{1F2F9928-D381-46FF-93B6-22752C115284}" destId="{D0E46F41-5F1C-4CCE-8B62-29F5032867A5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Jefe(a) de Guardia Auxiliar</a:t>
          </a:r>
        </a:p>
        <a:p>
          <a:r>
            <a:rPr lang="es-MX" altLang="es-MX" sz="1200" dirty="0" smtClean="0"/>
            <a:t>Zona </a:t>
          </a:r>
          <a:r>
            <a:rPr lang="es-MX" altLang="es-MX" sz="1200" dirty="0" smtClean="0"/>
            <a:t>Norte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Auxiliares</a:t>
          </a:r>
        </a:p>
        <a:p>
          <a:pPr>
            <a:spcAft>
              <a:spcPts val="0"/>
            </a:spcAft>
          </a:pPr>
          <a:r>
            <a:rPr lang="es-MX" altLang="es-MX" sz="1200" dirty="0" smtClean="0"/>
            <a:t>    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Jefe(a) de Guardia Auxiliar</a:t>
          </a:r>
        </a:p>
        <a:p>
          <a:r>
            <a:rPr lang="es-MX" altLang="es-MX" sz="1200" dirty="0" smtClean="0"/>
            <a:t>Zona </a:t>
          </a:r>
          <a:r>
            <a:rPr lang="es-MX" altLang="es-MX" sz="1200" dirty="0" smtClean="0"/>
            <a:t>Sur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 smtClean="0"/>
            <a:t>Jefe(a) de Grupo </a:t>
          </a:r>
          <a:r>
            <a:rPr lang="es-ES" sz="1200" b="0" dirty="0"/>
            <a:t>de Apoyo de </a:t>
          </a:r>
          <a:br>
            <a:rPr lang="es-ES" sz="1200" b="0" dirty="0"/>
          </a:br>
          <a:r>
            <a:rPr lang="es-ES" sz="1200" b="0" dirty="0"/>
            <a:t>Guardia </a:t>
          </a:r>
          <a:r>
            <a:rPr lang="es-ES" sz="1200" b="0" dirty="0" smtClean="0"/>
            <a:t>Auxiliar</a:t>
          </a:r>
          <a:endParaRPr lang="es-ES" sz="1200" b="0" dirty="0" smtClean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 custLinFactNeighborY="2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48023" custScaleY="47560" custLinFactNeighborY="-9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 smtClean="0"/>
            <a:t>Cadetes de 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Cadetes de Guardia </a:t>
          </a:r>
          <a:r>
            <a:rPr lang="es-MX" sz="1200" dirty="0" smtClean="0"/>
            <a:t>Auxiliar</a:t>
          </a:r>
          <a:endParaRPr lang="es-MX" sz="1200" dirty="0" smtClean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Policial</a:t>
          </a:r>
        </a:p>
        <a:p>
          <a:r>
            <a:rPr lang="es-ES" sz="1200" dirty="0" smtClean="0"/>
            <a:t> 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Seguimiento</a:t>
          </a:r>
        </a:p>
        <a:p>
          <a:r>
            <a:rPr lang="es-ES" sz="1200" dirty="0" smtClean="0"/>
            <a:t>     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E38AC8E3-8DA0-46F4-8212-B1DB4EA6B100}" type="pres">
      <dgm:prSet presAssocID="{85C5B4DC-3C0B-4A10-8A00-E1775DF4A8A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1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A9F4ED75-F335-4455-AEBA-9BE93916CF5D}" srcId="{7D7C4CF2-6C17-42C5-A377-1F7FB5418524}" destId="{C23F687C-AC78-4D43-B402-D47CF4B05EB3}" srcOrd="1" destOrd="0" parTransId="{85C5B4DC-3C0B-4A10-8A00-E1775DF4A8AF}" sibTransId="{D00324B5-2270-4F32-A81A-87B51D6E55CF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35B85C75-9A10-4676-8E54-203E4ECDACE0}" type="presParOf" srcId="{0CD7EF59-8259-4516-A851-4CA5BECD5AAC}" destId="{E38AC8E3-8DA0-46F4-8212-B1DB4EA6B100}" srcOrd="2" destOrd="0" presId="urn:microsoft.com/office/officeart/2005/8/layout/orgChart1"/>
    <dgm:cxn modelId="{58AC2490-741C-4D8C-A667-127598F7D521}" type="presParOf" srcId="{0CD7EF59-8259-4516-A851-4CA5BECD5AAC}" destId="{33028183-A110-4C21-ADB4-1A24F1BDF02C}" srcOrd="3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Gestión</a:t>
          </a:r>
        </a:p>
        <a:p>
          <a:r>
            <a:rPr lang="es-MX" sz="1200" b="0" i="0" u="none" dirty="0" smtClean="0"/>
            <a:t>     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87447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1532" custLinFactNeighborY="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</a:t>
          </a:r>
          <a:r>
            <a:rPr lang="es-ES" sz="1200" kern="1200" dirty="0" smtClean="0"/>
            <a:t>Tránsito</a:t>
          </a:r>
          <a:endParaRPr lang="es-ES" sz="1200" kern="1200" dirty="0"/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447193" y="1988185"/>
          <a:ext cx="91440" cy="3544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71630" y="926910"/>
          <a:ext cx="1721282" cy="298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70"/>
              </a:lnTo>
              <a:lnTo>
                <a:pt x="1721282" y="150870"/>
              </a:lnTo>
              <a:lnTo>
                <a:pt x="1721282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175239" y="3242293"/>
          <a:ext cx="91440" cy="2354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4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2062137" y="1988185"/>
          <a:ext cx="1158821" cy="35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92"/>
              </a:lnTo>
              <a:lnTo>
                <a:pt x="1158821" y="206992"/>
              </a:lnTo>
              <a:lnTo>
                <a:pt x="1158821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23120" y="1988185"/>
          <a:ext cx="1039017" cy="354483"/>
        </a:xfrm>
        <a:custGeom>
          <a:avLst/>
          <a:gdLst/>
          <a:ahLst/>
          <a:cxnLst/>
          <a:rect l="0" t="0" r="0" b="0"/>
          <a:pathLst>
            <a:path>
              <a:moveTo>
                <a:pt x="1039017" y="0"/>
              </a:moveTo>
              <a:lnTo>
                <a:pt x="1039017" y="206992"/>
              </a:lnTo>
              <a:lnTo>
                <a:pt x="0" y="206992"/>
              </a:lnTo>
              <a:lnTo>
                <a:pt x="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62137" y="926910"/>
          <a:ext cx="1709493" cy="298361"/>
        </a:xfrm>
        <a:custGeom>
          <a:avLst/>
          <a:gdLst/>
          <a:ahLst/>
          <a:cxnLst/>
          <a:rect l="0" t="0" r="0" b="0"/>
          <a:pathLst>
            <a:path>
              <a:moveTo>
                <a:pt x="1709493" y="0"/>
              </a:moveTo>
              <a:lnTo>
                <a:pt x="1709493" y="150870"/>
              </a:lnTo>
              <a:lnTo>
                <a:pt x="0" y="150870"/>
              </a:lnTo>
              <a:lnTo>
                <a:pt x="0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74461" y="0"/>
          <a:ext cx="2394339" cy="926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574461" y="0"/>
        <a:ext cx="2394339" cy="926910"/>
      </dsp:txXfrm>
    </dsp:sp>
    <dsp:sp modelId="{19FBE8A8-D4BA-45D1-97CD-FF1210CD856F}">
      <dsp:nvSpPr>
        <dsp:cNvPr id="0" name=""/>
        <dsp:cNvSpPr/>
      </dsp:nvSpPr>
      <dsp:spPr>
        <a:xfrm>
          <a:off x="1108496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1108496" y="1225271"/>
        <a:ext cx="1907281" cy="762914"/>
      </dsp:txXfrm>
    </dsp:sp>
    <dsp:sp modelId="{9EF5B1E7-4642-446F-802A-010E77A6D315}">
      <dsp:nvSpPr>
        <dsp:cNvPr id="0" name=""/>
        <dsp:cNvSpPr/>
      </dsp:nvSpPr>
      <dsp:spPr>
        <a:xfrm>
          <a:off x="71796" y="2342669"/>
          <a:ext cx="1902646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Turno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  </a:t>
          </a:r>
          <a:endParaRPr lang="es-MX" altLang="es-MX" sz="1200" b="0" kern="1200" dirty="0">
            <a:cs typeface="Arial" charset="0"/>
          </a:endParaRPr>
        </a:p>
      </dsp:txBody>
      <dsp:txXfrm>
        <a:off x="71796" y="2342669"/>
        <a:ext cx="1902646" cy="899624"/>
      </dsp:txXfrm>
    </dsp:sp>
    <dsp:sp modelId="{16B5BDFF-F3F9-455E-9A06-4FDFC9DB382B}">
      <dsp:nvSpPr>
        <dsp:cNvPr id="0" name=""/>
        <dsp:cNvSpPr/>
      </dsp:nvSpPr>
      <dsp:spPr>
        <a:xfrm>
          <a:off x="2269425" y="2342669"/>
          <a:ext cx="1903067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269425" y="2342669"/>
        <a:ext cx="1903067" cy="899624"/>
      </dsp:txXfrm>
    </dsp:sp>
    <dsp:sp modelId="{30FFB312-E2B7-4DAF-BC4F-35A9624DCD38}">
      <dsp:nvSpPr>
        <dsp:cNvPr id="0" name=""/>
        <dsp:cNvSpPr/>
      </dsp:nvSpPr>
      <dsp:spPr>
        <a:xfrm>
          <a:off x="2276343" y="3477772"/>
          <a:ext cx="1889231" cy="15037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276343" y="3477772"/>
        <a:ext cx="1889231" cy="1503711"/>
      </dsp:txXfrm>
    </dsp:sp>
    <dsp:sp modelId="{0E4A1FB2-B936-4A45-9B17-4DC72B6EC80F}">
      <dsp:nvSpPr>
        <dsp:cNvPr id="0" name=""/>
        <dsp:cNvSpPr/>
      </dsp:nvSpPr>
      <dsp:spPr>
        <a:xfrm>
          <a:off x="4539272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539272" y="1225271"/>
        <a:ext cx="1907281" cy="762914"/>
      </dsp:txXfrm>
    </dsp:sp>
    <dsp:sp modelId="{B651DCB6-AAF6-4973-9416-A5FBDCD184AD}">
      <dsp:nvSpPr>
        <dsp:cNvPr id="0" name=""/>
        <dsp:cNvSpPr/>
      </dsp:nvSpPr>
      <dsp:spPr>
        <a:xfrm>
          <a:off x="4539272" y="2342669"/>
          <a:ext cx="1907281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539272" y="2342669"/>
        <a:ext cx="1907281" cy="8996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068849"/>
          <a:ext cx="244356" cy="1723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504"/>
              </a:lnTo>
              <a:lnTo>
                <a:pt x="244356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04321" y="1068849"/>
          <a:ext cx="221216" cy="1723504"/>
        </a:xfrm>
        <a:custGeom>
          <a:avLst/>
          <a:gdLst/>
          <a:ahLst/>
          <a:cxnLst/>
          <a:rect l="0" t="0" r="0" b="0"/>
          <a:pathLst>
            <a:path>
              <a:moveTo>
                <a:pt x="221216" y="0"/>
              </a:moveTo>
              <a:lnTo>
                <a:pt x="221216" y="1723504"/>
              </a:lnTo>
              <a:lnTo>
                <a:pt x="0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068849"/>
          <a:ext cx="244356" cy="74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52"/>
              </a:lnTo>
              <a:lnTo>
                <a:pt x="244356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04321" y="1068849"/>
          <a:ext cx="221216" cy="742552"/>
        </a:xfrm>
        <a:custGeom>
          <a:avLst/>
          <a:gdLst/>
          <a:ahLst/>
          <a:cxnLst/>
          <a:rect l="0" t="0" r="0" b="0"/>
          <a:pathLst>
            <a:path>
              <a:moveTo>
                <a:pt x="221216" y="0"/>
              </a:moveTo>
              <a:lnTo>
                <a:pt x="221216" y="742552"/>
              </a:lnTo>
              <a:lnTo>
                <a:pt x="0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068849"/>
          <a:ext cx="2066991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2066991" y="2461722"/>
              </a:lnTo>
              <a:lnTo>
                <a:pt x="2066991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1068849"/>
          <a:ext cx="91440" cy="2631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1958545" y="1068849"/>
          <a:ext cx="2066991" cy="2631218"/>
        </a:xfrm>
        <a:custGeom>
          <a:avLst/>
          <a:gdLst/>
          <a:ahLst/>
          <a:cxnLst/>
          <a:rect l="0" t="0" r="0" b="0"/>
          <a:pathLst>
            <a:path>
              <a:moveTo>
                <a:pt x="2066991" y="0"/>
              </a:moveTo>
              <a:lnTo>
                <a:pt x="2066991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873540" y="1809"/>
          <a:ext cx="2303994" cy="1067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Encargado(a) de la Dirección de Policía de Monterrey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873540" y="1809"/>
        <a:ext cx="2303994" cy="1067039"/>
      </dsp:txXfrm>
    </dsp:sp>
    <dsp:sp modelId="{6112410E-4BF6-442A-8219-189ACE289C18}">
      <dsp:nvSpPr>
        <dsp:cNvPr id="0" name=""/>
        <dsp:cNvSpPr/>
      </dsp:nvSpPr>
      <dsp:spPr>
        <a:xfrm>
          <a:off x="1094545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1094545" y="3700067"/>
        <a:ext cx="1728000" cy="885372"/>
      </dsp:txXfrm>
    </dsp:sp>
    <dsp:sp modelId="{FF9AEBFD-B5E8-4C8B-93B6-58BDD111233A}">
      <dsp:nvSpPr>
        <dsp:cNvPr id="0" name=""/>
        <dsp:cNvSpPr/>
      </dsp:nvSpPr>
      <dsp:spPr>
        <a:xfrm>
          <a:off x="3161537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Ciudadana</a:t>
          </a:r>
          <a:endParaRPr lang="es-MX" altLang="es-MX" sz="1200" kern="1200" dirty="0">
            <a:cs typeface="Arial" charset="0"/>
          </a:endParaRPr>
        </a:p>
      </dsp:txBody>
      <dsp:txXfrm>
        <a:off x="3161537" y="3700067"/>
        <a:ext cx="1728000" cy="885372"/>
      </dsp:txXfrm>
    </dsp:sp>
    <dsp:sp modelId="{33F6523A-A225-48D5-8EA1-FD7E1E293232}">
      <dsp:nvSpPr>
        <dsp:cNvPr id="0" name=""/>
        <dsp:cNvSpPr/>
      </dsp:nvSpPr>
      <dsp:spPr>
        <a:xfrm>
          <a:off x="5228528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Comercial</a:t>
          </a:r>
          <a:endParaRPr lang="es-ES" sz="1200" kern="1200" dirty="0">
            <a:cs typeface="Arial" charset="0"/>
          </a:endParaRPr>
        </a:p>
      </dsp:txBody>
      <dsp:txXfrm>
        <a:off x="5228528" y="3700067"/>
        <a:ext cx="1728000" cy="885372"/>
      </dsp:txXfrm>
    </dsp:sp>
    <dsp:sp modelId="{5C5FBA79-CC2B-4A79-A357-BD1482AB1481}">
      <dsp:nvSpPr>
        <dsp:cNvPr id="0" name=""/>
        <dsp:cNvSpPr/>
      </dsp:nvSpPr>
      <dsp:spPr>
        <a:xfrm>
          <a:off x="2339798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339798" y="1435375"/>
        <a:ext cx="1464523" cy="752052"/>
      </dsp:txXfrm>
    </dsp:sp>
    <dsp:sp modelId="{96D7878D-D75D-41DC-871A-C17F54F18761}">
      <dsp:nvSpPr>
        <dsp:cNvPr id="0" name=""/>
        <dsp:cNvSpPr/>
      </dsp:nvSpPr>
      <dsp:spPr>
        <a:xfrm>
          <a:off x="4269893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</a:t>
          </a:r>
          <a:endParaRPr lang="es-ES" sz="1200" kern="1200" dirty="0">
            <a:cs typeface="Arial" charset="0"/>
          </a:endParaRPr>
        </a:p>
      </dsp:txBody>
      <dsp:txXfrm>
        <a:off x="4269893" y="1435375"/>
        <a:ext cx="1464523" cy="752052"/>
      </dsp:txXfrm>
    </dsp:sp>
    <dsp:sp modelId="{93F8B935-F73A-4798-BF54-4CCBC6CFBBF5}">
      <dsp:nvSpPr>
        <dsp:cNvPr id="0" name=""/>
        <dsp:cNvSpPr/>
      </dsp:nvSpPr>
      <dsp:spPr>
        <a:xfrm>
          <a:off x="2339798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339798" y="2416327"/>
        <a:ext cx="1464523" cy="752052"/>
      </dsp:txXfrm>
    </dsp:sp>
    <dsp:sp modelId="{3A6D2275-4509-4AB5-B7CE-AD8A71695465}">
      <dsp:nvSpPr>
        <dsp:cNvPr id="0" name=""/>
        <dsp:cNvSpPr/>
      </dsp:nvSpPr>
      <dsp:spPr>
        <a:xfrm>
          <a:off x="4269893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69893" y="2416327"/>
        <a:ext cx="1464523" cy="7520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251284" y="698674"/>
          <a:ext cx="91440" cy="353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531617" y="118665"/>
          <a:ext cx="1530773" cy="5800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531617" y="118665"/>
        <a:ext cx="1530773" cy="580009"/>
      </dsp:txXfrm>
    </dsp:sp>
    <dsp:sp modelId="{750238AF-6DAE-454F-9DF1-112AC698AD48}">
      <dsp:nvSpPr>
        <dsp:cNvPr id="0" name=""/>
        <dsp:cNvSpPr/>
      </dsp:nvSpPr>
      <dsp:spPr>
        <a:xfrm>
          <a:off x="85256" y="1052611"/>
          <a:ext cx="4423495" cy="4209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r>
            <a:rPr lang="es-ES" sz="1200" kern="1200" dirty="0" smtClean="0"/>
            <a:t>Policías </a:t>
          </a:r>
          <a:r>
            <a:rPr lang="es-ES" sz="1200" kern="1200" dirty="0"/>
            <a:t>3ero</a:t>
          </a:r>
          <a:br>
            <a:rPr lang="es-ES" sz="1200" kern="1200" dirty="0"/>
          </a:br>
          <a:r>
            <a:rPr lang="es-ES" sz="1200" kern="1200" dirty="0" smtClean="0"/>
            <a:t>Policías </a:t>
          </a:r>
          <a:r>
            <a:rPr lang="es-ES" sz="1200" kern="1200" dirty="0"/>
            <a:t>1ero</a:t>
          </a:r>
          <a:br>
            <a:rPr lang="es-ES" sz="1200" kern="1200" dirty="0"/>
          </a:br>
          <a:endParaRPr lang="es-ES" sz="1200" kern="1200" dirty="0"/>
        </a:p>
      </dsp:txBody>
      <dsp:txXfrm>
        <a:off x="85256" y="1052611"/>
        <a:ext cx="4423495" cy="42095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877354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08"/>
              </a:lnTo>
              <a:lnTo>
                <a:pt x="97488" y="42808"/>
              </a:lnTo>
              <a:lnTo>
                <a:pt x="97488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877354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3676" y="740448"/>
          <a:ext cx="3389397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3389397" y="118767"/>
              </a:lnTo>
              <a:lnTo>
                <a:pt x="3389397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934036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934036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3676" y="740448"/>
          <a:ext cx="1446080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1446080" y="118767"/>
              </a:lnTo>
              <a:lnTo>
                <a:pt x="144608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636737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636737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82457" y="740448"/>
          <a:ext cx="851219" cy="235064"/>
        </a:xfrm>
        <a:custGeom>
          <a:avLst/>
          <a:gdLst/>
          <a:ahLst/>
          <a:cxnLst/>
          <a:rect l="0" t="0" r="0" b="0"/>
          <a:pathLst>
            <a:path>
              <a:moveTo>
                <a:pt x="851219" y="0"/>
              </a:moveTo>
              <a:lnTo>
                <a:pt x="851219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67584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67584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13304" y="740448"/>
          <a:ext cx="3320372" cy="235064"/>
        </a:xfrm>
        <a:custGeom>
          <a:avLst/>
          <a:gdLst/>
          <a:ahLst/>
          <a:cxnLst/>
          <a:rect l="0" t="0" r="0" b="0"/>
          <a:pathLst>
            <a:path>
              <a:moveTo>
                <a:pt x="3320372" y="0"/>
              </a:moveTo>
              <a:lnTo>
                <a:pt x="3320372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70697" y="99539"/>
          <a:ext cx="2325958" cy="640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Ciudadana</a:t>
          </a:r>
          <a:br>
            <a:rPr lang="es-MX" altLang="es-MX" sz="1200" kern="1200" dirty="0"/>
          </a:br>
          <a:endParaRPr lang="es-ES" altLang="es-MX" sz="1200" kern="1200" dirty="0"/>
        </a:p>
      </dsp:txBody>
      <dsp:txXfrm>
        <a:off x="3370697" y="99539"/>
        <a:ext cx="2325958" cy="640909"/>
      </dsp:txXfrm>
    </dsp:sp>
    <dsp:sp modelId="{19FBE8A8-D4BA-45D1-97CD-FF1210CD856F}">
      <dsp:nvSpPr>
        <dsp:cNvPr id="0" name=""/>
        <dsp:cNvSpPr/>
      </dsp:nvSpPr>
      <dsp:spPr>
        <a:xfrm>
          <a:off x="489646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489646" y="975513"/>
        <a:ext cx="1447315" cy="529080"/>
      </dsp:txXfrm>
    </dsp:sp>
    <dsp:sp modelId="{9EF5B1E7-4642-446F-802A-010E77A6D315}">
      <dsp:nvSpPr>
        <dsp:cNvPr id="0" name=""/>
        <dsp:cNvSpPr/>
      </dsp:nvSpPr>
      <dsp:spPr>
        <a:xfrm>
          <a:off x="160203" y="1635910"/>
          <a:ext cx="2106200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60203" y="1635910"/>
        <a:ext cx="2106200" cy="3055397"/>
      </dsp:txXfrm>
    </dsp:sp>
    <dsp:sp modelId="{676B065B-52F5-4142-AD91-1C77325095B5}">
      <dsp:nvSpPr>
        <dsp:cNvPr id="0" name=""/>
        <dsp:cNvSpPr/>
      </dsp:nvSpPr>
      <dsp:spPr>
        <a:xfrm>
          <a:off x="631501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631501" y="4850414"/>
        <a:ext cx="1163604" cy="382302"/>
      </dsp:txXfrm>
    </dsp:sp>
    <dsp:sp modelId="{0E4A1FB2-B936-4A45-9B17-4DC72B6EC80F}">
      <dsp:nvSpPr>
        <dsp:cNvPr id="0" name=""/>
        <dsp:cNvSpPr/>
      </dsp:nvSpPr>
      <dsp:spPr>
        <a:xfrm>
          <a:off x="2958799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58799" y="975513"/>
        <a:ext cx="1447315" cy="529080"/>
      </dsp:txXfrm>
    </dsp:sp>
    <dsp:sp modelId="{B651DCB6-AAF6-4973-9416-A5FBDCD184AD}">
      <dsp:nvSpPr>
        <dsp:cNvPr id="0" name=""/>
        <dsp:cNvSpPr/>
      </dsp:nvSpPr>
      <dsp:spPr>
        <a:xfrm>
          <a:off x="2438601" y="1635910"/>
          <a:ext cx="248771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/>
            <a:t>Policía 1ro(a</a:t>
          </a:r>
          <a:r>
            <a:rPr lang="es-MX" sz="1000" kern="1200" dirty="0" smtClean="0"/>
            <a:t>)   </a:t>
          </a:r>
          <a:r>
            <a:rPr lang="es-MX" sz="1000" kern="1200" dirty="0"/>
            <a:t/>
          </a:r>
          <a:br>
            <a:rPr lang="es-MX" sz="1000" kern="1200" dirty="0"/>
          </a:br>
          <a:r>
            <a:rPr lang="es-MX" sz="1000" kern="1200" dirty="0"/>
            <a:t>Policías 2do(a)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Policías </a:t>
          </a:r>
          <a:r>
            <a:rPr lang="es-MX" sz="1000" kern="1200" dirty="0"/>
            <a:t>3ro(a)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Policía</a:t>
          </a:r>
          <a:endParaRPr lang="es-MX" altLang="es-MX" sz="1000" kern="1200" dirty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   </a:t>
          </a:r>
          <a:endParaRPr lang="es-ES" sz="1000" kern="1200" dirty="0"/>
        </a:p>
      </dsp:txBody>
      <dsp:txXfrm>
        <a:off x="2438601" y="1635910"/>
        <a:ext cx="2487711" cy="3055397"/>
      </dsp:txXfrm>
    </dsp:sp>
    <dsp:sp modelId="{47534EF4-1B7B-4FDF-ACD3-ECDA86C17442}">
      <dsp:nvSpPr>
        <dsp:cNvPr id="0" name=""/>
        <dsp:cNvSpPr/>
      </dsp:nvSpPr>
      <dsp:spPr>
        <a:xfrm>
          <a:off x="3100655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100655" y="4850414"/>
        <a:ext cx="1163604" cy="382302"/>
      </dsp:txXfrm>
    </dsp:sp>
    <dsp:sp modelId="{D43A949E-161F-4CB6-8E08-C22964D4E9ED}">
      <dsp:nvSpPr>
        <dsp:cNvPr id="0" name=""/>
        <dsp:cNvSpPr/>
      </dsp:nvSpPr>
      <dsp:spPr>
        <a:xfrm>
          <a:off x="5256099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Oriente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5256099" y="975513"/>
        <a:ext cx="1447315" cy="529080"/>
      </dsp:txXfrm>
    </dsp:sp>
    <dsp:sp modelId="{DD8A29F5-D042-4749-8AE9-1CA72A60AD2C}">
      <dsp:nvSpPr>
        <dsp:cNvPr id="0" name=""/>
        <dsp:cNvSpPr/>
      </dsp:nvSpPr>
      <dsp:spPr>
        <a:xfrm>
          <a:off x="5098510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100" kern="1200" dirty="0"/>
            <a:t>Policías 1ro(a)</a:t>
          </a:r>
          <a:br>
            <a:rPr lang="es-ES" altLang="es-MX" sz="1100" kern="1200" dirty="0"/>
          </a:b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2do(a)</a:t>
          </a:r>
          <a:br>
            <a:rPr lang="es-MX" altLang="es-MX" sz="1100" kern="1200" dirty="0"/>
          </a:b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3ro(a)</a:t>
          </a:r>
          <a:br>
            <a:rPr lang="es-MX" altLang="es-MX" sz="1100" kern="1200" dirty="0"/>
          </a:br>
          <a:endParaRPr lang="es-MX" altLang="es-MX" sz="1100" kern="1200" dirty="0"/>
        </a:p>
      </dsp:txBody>
      <dsp:txXfrm>
        <a:off x="5098510" y="1635910"/>
        <a:ext cx="1762491" cy="3055397"/>
      </dsp:txXfrm>
    </dsp:sp>
    <dsp:sp modelId="{2A510A22-CF32-47FD-BC41-4E00F3C4B7C0}">
      <dsp:nvSpPr>
        <dsp:cNvPr id="0" name=""/>
        <dsp:cNvSpPr/>
      </dsp:nvSpPr>
      <dsp:spPr>
        <a:xfrm>
          <a:off x="5397954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397954" y="4850414"/>
        <a:ext cx="1163604" cy="382302"/>
      </dsp:txXfrm>
    </dsp:sp>
    <dsp:sp modelId="{EB6A92C8-1C73-4EF0-96FE-3EBE68F00A5E}">
      <dsp:nvSpPr>
        <dsp:cNvPr id="0" name=""/>
        <dsp:cNvSpPr/>
      </dsp:nvSpPr>
      <dsp:spPr>
        <a:xfrm>
          <a:off x="7199416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199416" y="975513"/>
        <a:ext cx="1447315" cy="529080"/>
      </dsp:txXfrm>
    </dsp:sp>
    <dsp:sp modelId="{3663939E-E5F0-44CF-BA52-A07A95A76266}">
      <dsp:nvSpPr>
        <dsp:cNvPr id="0" name=""/>
        <dsp:cNvSpPr/>
      </dsp:nvSpPr>
      <dsp:spPr>
        <a:xfrm>
          <a:off x="7041828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1ro(a)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  </a:t>
          </a:r>
          <a:endParaRPr lang="es-MX" altLang="es-MX" sz="1100" kern="1200" dirty="0"/>
        </a:p>
      </dsp:txBody>
      <dsp:txXfrm>
        <a:off x="7041828" y="1635910"/>
        <a:ext cx="1762491" cy="3055397"/>
      </dsp:txXfrm>
    </dsp:sp>
    <dsp:sp modelId="{B2B7CCF7-3530-4EDB-A1D2-54F57B145AFA}">
      <dsp:nvSpPr>
        <dsp:cNvPr id="0" name=""/>
        <dsp:cNvSpPr/>
      </dsp:nvSpPr>
      <dsp:spPr>
        <a:xfrm>
          <a:off x="7393040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393040" y="4850414"/>
        <a:ext cx="1163604" cy="3823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17340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44"/>
              </a:lnTo>
              <a:lnTo>
                <a:pt x="2023172" y="350744"/>
              </a:lnTo>
              <a:lnTo>
                <a:pt x="2023172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17340"/>
          <a:ext cx="91440" cy="526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17340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350744"/>
              </a:lnTo>
              <a:lnTo>
                <a:pt x="0" y="350744"/>
              </a:lnTo>
              <a:lnTo>
                <a:pt x="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381318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381318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57DFB-ACDF-43C9-9657-C0FC6A69EE74}">
      <dsp:nvSpPr>
        <dsp:cNvPr id="0" name=""/>
        <dsp:cNvSpPr/>
      </dsp:nvSpPr>
      <dsp:spPr>
        <a:xfrm>
          <a:off x="1962885" y="1121198"/>
          <a:ext cx="278006" cy="807181"/>
        </a:xfrm>
        <a:custGeom>
          <a:avLst/>
          <a:gdLst/>
          <a:ahLst/>
          <a:cxnLst/>
          <a:rect l="0" t="0" r="0" b="0"/>
          <a:pathLst>
            <a:path>
              <a:moveTo>
                <a:pt x="278006" y="0"/>
              </a:moveTo>
              <a:lnTo>
                <a:pt x="278006" y="807181"/>
              </a:lnTo>
              <a:lnTo>
                <a:pt x="0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195172" y="1121198"/>
          <a:ext cx="91440" cy="1786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65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67705" y="1240"/>
          <a:ext cx="2346373" cy="1119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Encargado(a) de la Dirección </a:t>
          </a: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de Policía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Monterrey </a:t>
          </a: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67705" y="1240"/>
        <a:ext cx="2346373" cy="1119958"/>
      </dsp:txXfrm>
    </dsp:sp>
    <dsp:sp modelId="{AF8DF513-B9CB-4C0F-8A5F-83E42531AC19}">
      <dsp:nvSpPr>
        <dsp:cNvPr id="0" name=""/>
        <dsp:cNvSpPr/>
      </dsp:nvSpPr>
      <dsp:spPr>
        <a:xfrm>
          <a:off x="332889" y="2907772"/>
          <a:ext cx="3816004" cy="2284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Policías </a:t>
          </a:r>
          <a:r>
            <a:rPr lang="es-ES" sz="1200" kern="1200" dirty="0">
              <a:solidFill>
                <a:schemeClr val="tx1"/>
              </a:solidFill>
            </a:rPr>
            <a:t>1ro(a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Policías 2do(a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>
              <a:solidFill>
                <a:schemeClr val="tx1"/>
              </a:solidFill>
            </a:rPr>
            <a:t>3ros(as)</a:t>
          </a:r>
          <a:br>
            <a:rPr lang="es-MX" sz="1200" b="0" i="0" u="none" kern="1200" dirty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r>
            <a:rPr lang="es-MX" sz="1200" b="0" i="0" u="none" kern="1200" dirty="0">
              <a:solidFill>
                <a:schemeClr val="tx1"/>
              </a:solidFill>
            </a:rPr>
            <a:t/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32889" y="2907772"/>
        <a:ext cx="3816004" cy="2284386"/>
      </dsp:txXfrm>
    </dsp:sp>
    <dsp:sp modelId="{0180754C-A8F2-45E3-8B89-1E8D3C2F62F7}">
      <dsp:nvSpPr>
        <dsp:cNvPr id="0" name=""/>
        <dsp:cNvSpPr/>
      </dsp:nvSpPr>
      <dsp:spPr>
        <a:xfrm>
          <a:off x="398643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8643" y="1520313"/>
        <a:ext cx="1564242" cy="81613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202809" y="1414579"/>
          <a:ext cx="379708" cy="916256"/>
        </a:xfrm>
        <a:custGeom>
          <a:avLst/>
          <a:gdLst/>
          <a:ahLst/>
          <a:cxnLst/>
          <a:rect l="0" t="0" r="0" b="0"/>
          <a:pathLst>
            <a:path>
              <a:moveTo>
                <a:pt x="379708" y="0"/>
              </a:moveTo>
              <a:lnTo>
                <a:pt x="379708" y="916256"/>
              </a:lnTo>
              <a:lnTo>
                <a:pt x="0" y="916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82517" y="1414579"/>
          <a:ext cx="2422778" cy="214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278"/>
              </a:lnTo>
              <a:lnTo>
                <a:pt x="2422778" y="1902278"/>
              </a:lnTo>
              <a:lnTo>
                <a:pt x="2422778" y="21464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30542" y="1414579"/>
          <a:ext cx="91440" cy="2146456"/>
        </a:xfrm>
        <a:custGeom>
          <a:avLst/>
          <a:gdLst/>
          <a:ahLst/>
          <a:cxnLst/>
          <a:rect l="0" t="0" r="0" b="0"/>
          <a:pathLst>
            <a:path>
              <a:moveTo>
                <a:pt x="51975" y="0"/>
              </a:moveTo>
              <a:lnTo>
                <a:pt x="51975" y="1902278"/>
              </a:lnTo>
              <a:lnTo>
                <a:pt x="45720" y="1902278"/>
              </a:lnTo>
              <a:lnTo>
                <a:pt x="45720" y="21464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116392" y="1414579"/>
          <a:ext cx="2466125" cy="2146456"/>
        </a:xfrm>
        <a:custGeom>
          <a:avLst/>
          <a:gdLst/>
          <a:ahLst/>
          <a:cxnLst/>
          <a:rect l="0" t="0" r="0" b="0"/>
          <a:pathLst>
            <a:path>
              <a:moveTo>
                <a:pt x="2466125" y="0"/>
              </a:moveTo>
              <a:lnTo>
                <a:pt x="2466125" y="1902278"/>
              </a:lnTo>
              <a:lnTo>
                <a:pt x="0" y="1902278"/>
              </a:lnTo>
              <a:lnTo>
                <a:pt x="0" y="21464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335199" y="0"/>
          <a:ext cx="2494636" cy="1414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Encargado(a) de la Dirección de Policía de Monterrey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335199" y="0"/>
        <a:ext cx="2494636" cy="1414579"/>
      </dsp:txXfrm>
    </dsp:sp>
    <dsp:sp modelId="{88AF180C-B8ED-4C02-BFDB-94EC77CF9C64}">
      <dsp:nvSpPr>
        <dsp:cNvPr id="0" name=""/>
        <dsp:cNvSpPr/>
      </dsp:nvSpPr>
      <dsp:spPr>
        <a:xfrm>
          <a:off x="138344" y="3561036"/>
          <a:ext cx="1956096" cy="11026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138344" y="3561036"/>
        <a:ext cx="1956096" cy="1102671"/>
      </dsp:txXfrm>
    </dsp:sp>
    <dsp:sp modelId="{9AB9A094-906C-4743-8046-C8CDC622642B}">
      <dsp:nvSpPr>
        <dsp:cNvPr id="0" name=""/>
        <dsp:cNvSpPr/>
      </dsp:nvSpPr>
      <dsp:spPr>
        <a:xfrm>
          <a:off x="2598213" y="3561036"/>
          <a:ext cx="1956096" cy="11026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br>
            <a:rPr lang="es-ES" sz="1200" kern="1200" dirty="0"/>
          </a:br>
          <a:r>
            <a:rPr lang="es-ES" sz="1200" kern="1200" dirty="0" smtClean="0"/>
            <a:t>Instructores</a:t>
          </a:r>
          <a:endParaRPr lang="es-ES" sz="1200" kern="1200" dirty="0"/>
        </a:p>
      </dsp:txBody>
      <dsp:txXfrm>
        <a:off x="2598213" y="3561036"/>
        <a:ext cx="1956096" cy="1102671"/>
      </dsp:txXfrm>
    </dsp:sp>
    <dsp:sp modelId="{9EBF5B36-8F74-411A-A12A-CCE48B959BE0}">
      <dsp:nvSpPr>
        <dsp:cNvPr id="0" name=""/>
        <dsp:cNvSpPr/>
      </dsp:nvSpPr>
      <dsp:spPr>
        <a:xfrm>
          <a:off x="5027247" y="3561036"/>
          <a:ext cx="1956096" cy="11026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5027247" y="3561036"/>
        <a:ext cx="1956096" cy="1102671"/>
      </dsp:txXfrm>
    </dsp:sp>
    <dsp:sp modelId="{9FA66DBF-41E7-476A-8B6D-DC8355BAA785}">
      <dsp:nvSpPr>
        <dsp:cNvPr id="0" name=""/>
        <dsp:cNvSpPr/>
      </dsp:nvSpPr>
      <dsp:spPr>
        <a:xfrm>
          <a:off x="1368523" y="1841696"/>
          <a:ext cx="1834286" cy="9782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Asistente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368523" y="1841696"/>
        <a:ext cx="1834286" cy="9782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280558" y="1064621"/>
          <a:ext cx="1319918" cy="436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29"/>
              </a:lnTo>
              <a:lnTo>
                <a:pt x="1319918" y="218929"/>
              </a:lnTo>
              <a:lnTo>
                <a:pt x="1319918" y="4368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427881" y="1064621"/>
          <a:ext cx="1852676" cy="439184"/>
        </a:xfrm>
        <a:custGeom>
          <a:avLst/>
          <a:gdLst/>
          <a:ahLst/>
          <a:cxnLst/>
          <a:rect l="0" t="0" r="0" b="0"/>
          <a:pathLst>
            <a:path>
              <a:moveTo>
                <a:pt x="1852676" y="0"/>
              </a:moveTo>
              <a:lnTo>
                <a:pt x="1852676" y="221312"/>
              </a:lnTo>
              <a:lnTo>
                <a:pt x="0" y="221312"/>
              </a:lnTo>
              <a:lnTo>
                <a:pt x="0" y="439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40457" y="1324"/>
          <a:ext cx="2880200" cy="1063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2840457" y="1324"/>
        <a:ext cx="2880200" cy="1063296"/>
      </dsp:txXfrm>
    </dsp:sp>
    <dsp:sp modelId="{0E0E95E7-5A7F-4921-BC2F-E8482F7D6A45}">
      <dsp:nvSpPr>
        <dsp:cNvPr id="0" name=""/>
        <dsp:cNvSpPr/>
      </dsp:nvSpPr>
      <dsp:spPr>
        <a:xfrm>
          <a:off x="728513" y="1503805"/>
          <a:ext cx="3398735" cy="3275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Oficial</a:t>
          </a:r>
          <a:br>
            <a:rPr lang="es-MX" sz="1200" b="0" i="0" u="none" kern="1200" dirty="0" smtClean="0"/>
          </a:br>
          <a:r>
            <a:rPr lang="es-MX" sz="1200" b="0" i="0" u="none" kern="1200" dirty="0" smtClean="0"/>
            <a:t>Policías </a:t>
          </a:r>
          <a:r>
            <a:rPr lang="es-MX" sz="1200" b="0" i="0" u="none" kern="1200" dirty="0" smtClean="0"/>
            <a:t>3ro(a)</a:t>
          </a:r>
          <a:br>
            <a:rPr lang="es-MX" sz="1200" b="0" i="0" u="none" kern="1200" dirty="0" smtClean="0"/>
          </a:br>
          <a:r>
            <a:rPr lang="es-MX" sz="1200" b="0" i="0" u="none" kern="1200" dirty="0" smtClean="0"/>
            <a:t>Policía </a:t>
          </a:r>
          <a:r>
            <a:rPr lang="es-MX" sz="1200" b="0" i="0" u="none" kern="1200" dirty="0" smtClean="0"/>
            <a:t>2do(a)</a:t>
          </a:r>
          <a:br>
            <a:rPr lang="es-MX" sz="1200" b="0" i="0" u="none" kern="1200" dirty="0" smtClean="0"/>
          </a:br>
          <a:r>
            <a:rPr lang="es-MX" sz="1200" b="0" i="0" u="none" kern="1200" dirty="0" smtClean="0"/>
            <a:t>Policías</a:t>
          </a:r>
          <a:r>
            <a:rPr lang="es-MX" sz="1200" b="0" i="0" u="none" kern="1200" dirty="0" smtClean="0"/>
            <a:t/>
          </a:r>
          <a:br>
            <a:rPr lang="es-MX" sz="1200" b="0" i="0" u="none" kern="1200" dirty="0" smtClean="0"/>
          </a:br>
          <a:r>
            <a:rPr lang="es-MX" sz="1200" b="0" i="0" u="none" kern="1200" dirty="0" smtClean="0"/>
            <a:t> </a:t>
          </a:r>
          <a:endParaRPr lang="es-ES" sz="1200" kern="1200" dirty="0"/>
        </a:p>
      </dsp:txBody>
      <dsp:txXfrm>
        <a:off x="728513" y="1503805"/>
        <a:ext cx="3398735" cy="3275762"/>
      </dsp:txXfrm>
    </dsp:sp>
    <dsp:sp modelId="{83D5A370-18A3-4766-B00B-E2C170CD33BF}">
      <dsp:nvSpPr>
        <dsp:cNvPr id="0" name=""/>
        <dsp:cNvSpPr/>
      </dsp:nvSpPr>
      <dsp:spPr>
        <a:xfrm>
          <a:off x="4562992" y="1501422"/>
          <a:ext cx="2074968" cy="103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br>
            <a:rPr lang="es-ES" sz="1200" kern="1200" dirty="0"/>
          </a:br>
          <a:r>
            <a:rPr lang="es-ES" sz="1200" kern="1200" dirty="0" smtClean="0"/>
            <a:t>Protección</a:t>
          </a:r>
          <a:endParaRPr lang="es-ES" sz="1200" kern="1200" dirty="0"/>
        </a:p>
      </dsp:txBody>
      <dsp:txXfrm>
        <a:off x="4562992" y="1501422"/>
        <a:ext cx="2074968" cy="103748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1E1A9-D3F0-437E-B2D3-0DEAB5A745E9}">
      <dsp:nvSpPr>
        <dsp:cNvPr id="0" name=""/>
        <dsp:cNvSpPr/>
      </dsp:nvSpPr>
      <dsp:spPr>
        <a:xfrm>
          <a:off x="4065738" y="1334680"/>
          <a:ext cx="373474" cy="941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1383"/>
              </a:lnTo>
              <a:lnTo>
                <a:pt x="373474" y="9413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1334680"/>
          <a:ext cx="311027" cy="943381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943381"/>
              </a:lnTo>
              <a:lnTo>
                <a:pt x="0" y="9433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334680"/>
          <a:ext cx="3186386" cy="2242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6980"/>
              </a:lnTo>
              <a:lnTo>
                <a:pt x="3186386" y="2096980"/>
              </a:lnTo>
              <a:lnTo>
                <a:pt x="3186386" y="22421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334680"/>
          <a:ext cx="1056690" cy="2242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6980"/>
              </a:lnTo>
              <a:lnTo>
                <a:pt x="1056690" y="2096980"/>
              </a:lnTo>
              <a:lnTo>
                <a:pt x="1056690" y="22421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334680"/>
          <a:ext cx="1064405" cy="2242171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096980"/>
              </a:lnTo>
              <a:lnTo>
                <a:pt x="0" y="2096980"/>
              </a:lnTo>
              <a:lnTo>
                <a:pt x="0" y="22421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334680"/>
          <a:ext cx="3122613" cy="2242171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2096980"/>
              </a:lnTo>
              <a:lnTo>
                <a:pt x="0" y="2096980"/>
              </a:lnTo>
              <a:lnTo>
                <a:pt x="0" y="22421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95737" y="146682"/>
          <a:ext cx="2340003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la Dirección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895737" y="146682"/>
        <a:ext cx="2340003" cy="1187998"/>
      </dsp:txXfrm>
    </dsp:sp>
    <dsp:sp modelId="{19FBE8A8-D4BA-45D1-97CD-FF1210CD856F}">
      <dsp:nvSpPr>
        <dsp:cNvPr id="0" name=""/>
        <dsp:cNvSpPr/>
      </dsp:nvSpPr>
      <dsp:spPr>
        <a:xfrm>
          <a:off x="31626" y="3576852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576852"/>
        <a:ext cx="1822997" cy="972001"/>
      </dsp:txXfrm>
    </dsp:sp>
    <dsp:sp modelId="{7C576A7F-97E5-41B2-A453-F3F548F4D3EA}">
      <dsp:nvSpPr>
        <dsp:cNvPr id="0" name=""/>
        <dsp:cNvSpPr/>
      </dsp:nvSpPr>
      <dsp:spPr>
        <a:xfrm>
          <a:off x="2089834" y="3576852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089834" y="3576852"/>
        <a:ext cx="1822997" cy="972001"/>
      </dsp:txXfrm>
    </dsp:sp>
    <dsp:sp modelId="{E7E93CC8-31BA-44DD-A6A0-484A2EAAE5EA}">
      <dsp:nvSpPr>
        <dsp:cNvPr id="0" name=""/>
        <dsp:cNvSpPr/>
      </dsp:nvSpPr>
      <dsp:spPr>
        <a:xfrm>
          <a:off x="4210930" y="3576852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Daños Municipales</a:t>
          </a:r>
          <a:endParaRPr lang="es-MX" altLang="es-MX" sz="1200" kern="1200" dirty="0"/>
        </a:p>
      </dsp:txBody>
      <dsp:txXfrm>
        <a:off x="4210930" y="3576852"/>
        <a:ext cx="1822997" cy="972001"/>
      </dsp:txXfrm>
    </dsp:sp>
    <dsp:sp modelId="{83F3AEEA-998E-4682-8B5A-56DAB50BDBD8}">
      <dsp:nvSpPr>
        <dsp:cNvPr id="0" name=""/>
        <dsp:cNvSpPr/>
      </dsp:nvSpPr>
      <dsp:spPr>
        <a:xfrm>
          <a:off x="6340627" y="3576852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Accidentes</a:t>
          </a:r>
          <a:endParaRPr lang="es-MX" altLang="es-MX" sz="1200" kern="1200" dirty="0"/>
        </a:p>
      </dsp:txBody>
      <dsp:txXfrm>
        <a:off x="6340627" y="3576852"/>
        <a:ext cx="1822997" cy="972001"/>
      </dsp:txXfrm>
    </dsp:sp>
    <dsp:sp modelId="{D626C255-1536-4EB0-A4A3-D107C591C8D4}">
      <dsp:nvSpPr>
        <dsp:cNvPr id="0" name=""/>
        <dsp:cNvSpPr/>
      </dsp:nvSpPr>
      <dsp:spPr>
        <a:xfrm>
          <a:off x="2062704" y="1864063"/>
          <a:ext cx="169200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Administrativo(a)</a:t>
          </a:r>
          <a:endParaRPr lang="es-MX" altLang="es-MX" sz="1200" kern="1200" dirty="0"/>
        </a:p>
      </dsp:txBody>
      <dsp:txXfrm>
        <a:off x="2062704" y="1864063"/>
        <a:ext cx="1692006" cy="827999"/>
      </dsp:txXfrm>
    </dsp:sp>
    <dsp:sp modelId="{435477FB-F2EE-46B0-8DEB-FBFA50948880}">
      <dsp:nvSpPr>
        <dsp:cNvPr id="0" name=""/>
        <dsp:cNvSpPr/>
      </dsp:nvSpPr>
      <dsp:spPr>
        <a:xfrm>
          <a:off x="4439212" y="1862064"/>
          <a:ext cx="169200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</a:t>
          </a:r>
          <a:r>
            <a:rPr lang="es-MX" sz="1200" kern="1200" dirty="0" smtClean="0"/>
            <a:t/>
          </a:r>
          <a:br>
            <a:rPr lang="es-MX" sz="1200" kern="1200" dirty="0" smtClean="0"/>
          </a:br>
          <a:r>
            <a:rPr lang="es-MX" altLang="es-MX" sz="1200" kern="1200" dirty="0" smtClean="0"/>
            <a:t>Auxiliar</a:t>
          </a:r>
          <a:endParaRPr lang="es-MX" altLang="es-MX" sz="1200" kern="1200" dirty="0" smtClean="0"/>
        </a:p>
      </dsp:txBody>
      <dsp:txXfrm>
        <a:off x="4439212" y="1862064"/>
        <a:ext cx="1692006" cy="82799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219384" y="1526636"/>
          <a:ext cx="91440" cy="606362"/>
        </a:xfrm>
        <a:custGeom>
          <a:avLst/>
          <a:gdLst/>
          <a:ahLst/>
          <a:cxnLst/>
          <a:rect l="0" t="0" r="0" b="0"/>
          <a:pathLst>
            <a:path>
              <a:moveTo>
                <a:pt x="47096" y="0"/>
              </a:moveTo>
              <a:lnTo>
                <a:pt x="47096" y="292091"/>
              </a:lnTo>
              <a:lnTo>
                <a:pt x="45720" y="292091"/>
              </a:lnTo>
              <a:lnTo>
                <a:pt x="45720" y="606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50" y="231961"/>
          <a:ext cx="2532062" cy="1294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Administrativo(a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450" y="231961"/>
        <a:ext cx="2532062" cy="1294674"/>
      </dsp:txXfrm>
    </dsp:sp>
    <dsp:sp modelId="{56C82615-A5B3-49EE-B6D8-D98CEFF3B425}">
      <dsp:nvSpPr>
        <dsp:cNvPr id="0" name=""/>
        <dsp:cNvSpPr/>
      </dsp:nvSpPr>
      <dsp:spPr>
        <a:xfrm>
          <a:off x="152542" y="2132998"/>
          <a:ext cx="2225124" cy="1270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 Administrativos(as)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      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 </a:t>
          </a:r>
          <a:endParaRPr lang="es-MX" altLang="es-MX" sz="1200" kern="1200" dirty="0"/>
        </a:p>
      </dsp:txBody>
      <dsp:txXfrm>
        <a:off x="152542" y="2132998"/>
        <a:ext cx="2225124" cy="1270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5CCD9-EE1A-45F9-ABBC-3C6451122586}">
      <dsp:nvSpPr>
        <dsp:cNvPr id="0" name=""/>
        <dsp:cNvSpPr/>
      </dsp:nvSpPr>
      <dsp:spPr>
        <a:xfrm>
          <a:off x="3573240" y="1080001"/>
          <a:ext cx="360257" cy="921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377"/>
              </a:lnTo>
              <a:lnTo>
                <a:pt x="360257" y="921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224E-A64A-429A-91FC-71E3B1651CC7}">
      <dsp:nvSpPr>
        <dsp:cNvPr id="0" name=""/>
        <dsp:cNvSpPr/>
      </dsp:nvSpPr>
      <dsp:spPr>
        <a:xfrm>
          <a:off x="3248629" y="1080001"/>
          <a:ext cx="324611" cy="921377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921377"/>
              </a:lnTo>
              <a:lnTo>
                <a:pt x="0" y="921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986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144"/>
              </a:lnTo>
              <a:lnTo>
                <a:pt x="2760423" y="1847144"/>
              </a:lnTo>
              <a:lnTo>
                <a:pt x="2760423" y="1986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986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144"/>
              </a:lnTo>
              <a:lnTo>
                <a:pt x="934568" y="1847144"/>
              </a:lnTo>
              <a:lnTo>
                <a:pt x="934568" y="1986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986805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847144"/>
              </a:lnTo>
              <a:lnTo>
                <a:pt x="0" y="1847144"/>
              </a:lnTo>
              <a:lnTo>
                <a:pt x="0" y="1986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986805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847144"/>
              </a:lnTo>
              <a:lnTo>
                <a:pt x="0" y="1847144"/>
              </a:lnTo>
              <a:lnTo>
                <a:pt x="0" y="1986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3066807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3066807"/>
        <a:ext cx="1569225" cy="863999"/>
      </dsp:txXfrm>
    </dsp:sp>
    <dsp:sp modelId="{9AB9A094-906C-4743-8046-C8CDC622642B}">
      <dsp:nvSpPr>
        <dsp:cNvPr id="0" name=""/>
        <dsp:cNvSpPr/>
      </dsp:nvSpPr>
      <dsp:spPr>
        <a:xfrm>
          <a:off x="1860776" y="3066807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3066807"/>
        <a:ext cx="1569225" cy="863999"/>
      </dsp:txXfrm>
    </dsp:sp>
    <dsp:sp modelId="{74A3495A-9760-4B07-9B0A-DE4CCF551DEE}">
      <dsp:nvSpPr>
        <dsp:cNvPr id="0" name=""/>
        <dsp:cNvSpPr/>
      </dsp:nvSpPr>
      <dsp:spPr>
        <a:xfrm>
          <a:off x="3723196" y="3066807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3066807"/>
        <a:ext cx="1569225" cy="863999"/>
      </dsp:txXfrm>
    </dsp:sp>
    <dsp:sp modelId="{9EBF5B36-8F74-411A-A12A-CCE48B959BE0}">
      <dsp:nvSpPr>
        <dsp:cNvPr id="0" name=""/>
        <dsp:cNvSpPr/>
      </dsp:nvSpPr>
      <dsp:spPr>
        <a:xfrm>
          <a:off x="5549051" y="3066807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3066807"/>
        <a:ext cx="1569225" cy="863999"/>
      </dsp:txXfrm>
    </dsp:sp>
    <dsp:sp modelId="{7A347B25-0258-473D-9FDB-927E0803C243}">
      <dsp:nvSpPr>
        <dsp:cNvPr id="0" name=""/>
        <dsp:cNvSpPr/>
      </dsp:nvSpPr>
      <dsp:spPr>
        <a:xfrm>
          <a:off x="1808622" y="1605378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605378"/>
        <a:ext cx="1440006" cy="792001"/>
      </dsp:txXfrm>
    </dsp:sp>
    <dsp:sp modelId="{B0133216-40AA-4CDA-8F4C-9441F03FE70B}">
      <dsp:nvSpPr>
        <dsp:cNvPr id="0" name=""/>
        <dsp:cNvSpPr/>
      </dsp:nvSpPr>
      <dsp:spPr>
        <a:xfrm>
          <a:off x="3933498" y="1605378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Asesor(a) Jurídico(a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 smtClean="0">
            <a:latin typeface="+mn-lt"/>
          </a:endParaRPr>
        </a:p>
      </dsp:txBody>
      <dsp:txXfrm>
        <a:off x="3933498" y="1605378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409761"/>
          <a:ext cx="1244973" cy="594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480"/>
              </a:lnTo>
              <a:lnTo>
                <a:pt x="1244973" y="298480"/>
              </a:lnTo>
              <a:lnTo>
                <a:pt x="1244973" y="5945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46443" y="1409761"/>
          <a:ext cx="1244973" cy="594530"/>
        </a:xfrm>
        <a:custGeom>
          <a:avLst/>
          <a:gdLst/>
          <a:ahLst/>
          <a:cxnLst/>
          <a:rect l="0" t="0" r="0" b="0"/>
          <a:pathLst>
            <a:path>
              <a:moveTo>
                <a:pt x="1244973" y="0"/>
              </a:moveTo>
              <a:lnTo>
                <a:pt x="1244973" y="298480"/>
              </a:lnTo>
              <a:lnTo>
                <a:pt x="0" y="298480"/>
              </a:lnTo>
              <a:lnTo>
                <a:pt x="0" y="5945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8435" y="0"/>
          <a:ext cx="2685962" cy="14097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848435" y="0"/>
        <a:ext cx="2685962" cy="1409761"/>
      </dsp:txXfrm>
    </dsp:sp>
    <dsp:sp modelId="{AC545DF1-F87B-4D79-BFE4-302F8FC996EB}">
      <dsp:nvSpPr>
        <dsp:cNvPr id="0" name=""/>
        <dsp:cNvSpPr/>
      </dsp:nvSpPr>
      <dsp:spPr>
        <a:xfrm>
          <a:off x="0" y="2004292"/>
          <a:ext cx="1892886" cy="1063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2004292"/>
        <a:ext cx="1892886" cy="1063707"/>
      </dsp:txXfrm>
    </dsp:sp>
    <dsp:sp modelId="{904671E4-08E7-44D7-9255-D391EC77C4BA}">
      <dsp:nvSpPr>
        <dsp:cNvPr id="0" name=""/>
        <dsp:cNvSpPr/>
      </dsp:nvSpPr>
      <dsp:spPr>
        <a:xfrm>
          <a:off x="2489947" y="2004292"/>
          <a:ext cx="1892886" cy="1063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Auxilio Vial</a:t>
          </a:r>
          <a:endParaRPr lang="es-MX" altLang="es-MX" sz="1200" kern="1200" dirty="0">
            <a:latin typeface="+mn-lt"/>
          </a:endParaRPr>
        </a:p>
      </dsp:txBody>
      <dsp:txXfrm>
        <a:off x="2489947" y="2004292"/>
        <a:ext cx="1892886" cy="106370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782694" y="647471"/>
          <a:ext cx="91440" cy="372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18822" y="0"/>
          <a:ext cx="1819184" cy="647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Auxilio Vial</a:t>
          </a:r>
          <a:endParaRPr lang="es-MX" sz="1200" kern="1200" dirty="0"/>
        </a:p>
      </dsp:txBody>
      <dsp:txXfrm>
        <a:off x="918822" y="0"/>
        <a:ext cx="1819184" cy="647471"/>
      </dsp:txXfrm>
    </dsp:sp>
    <dsp:sp modelId="{D43A949E-161F-4CB6-8E08-C22964D4E9ED}">
      <dsp:nvSpPr>
        <dsp:cNvPr id="0" name=""/>
        <dsp:cNvSpPr/>
      </dsp:nvSpPr>
      <dsp:spPr>
        <a:xfrm>
          <a:off x="154413" y="1019936"/>
          <a:ext cx="3348002" cy="44014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Supervisores(as)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Encargados(as</a:t>
          </a:r>
          <a:r>
            <a:rPr lang="es-MX" altLang="es-MX" sz="1200" kern="1200" dirty="0" smtClean="0"/>
            <a:t>) </a:t>
          </a:r>
          <a:r>
            <a:rPr lang="es-MX" altLang="es-MX" sz="1200" kern="1200" dirty="0"/>
            <a:t>Área</a:t>
          </a:r>
          <a:br>
            <a:rPr lang="es-MX" altLang="es-MX" sz="1200" kern="1200" dirty="0"/>
          </a:br>
          <a:r>
            <a:rPr lang="es-MX" altLang="es-MX" sz="1200" kern="1200" dirty="0" smtClean="0"/>
            <a:t>Ayudante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  <a:br>
            <a:rPr lang="es-MX" altLang="es-MX" sz="1200" kern="1200" dirty="0"/>
          </a:br>
          <a:r>
            <a:rPr lang="es-MX" altLang="es-MX" sz="1200" kern="1200" dirty="0" smtClean="0"/>
            <a:t>Ayudante </a:t>
          </a:r>
          <a:r>
            <a:rPr lang="es-MX" altLang="es-MX" sz="1200" kern="1200" dirty="0"/>
            <a:t>de Auxilio Vial</a:t>
          </a:r>
          <a:br>
            <a:rPr lang="es-MX" altLang="es-MX" sz="1200" kern="1200" dirty="0"/>
          </a:br>
          <a:r>
            <a:rPr lang="es-MX" altLang="es-MX" sz="1200" kern="1200" dirty="0" smtClean="0"/>
            <a:t>Operador(a</a:t>
          </a:r>
          <a:r>
            <a:rPr lang="es-MX" altLang="es-MX" sz="1200" kern="1200" dirty="0"/>
            <a:t>) </a:t>
          </a:r>
          <a:r>
            <a:rPr lang="es-MX" altLang="es-MX" sz="1200" kern="1200" dirty="0" smtClean="0"/>
            <a:t>Conmutador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Mecánico(a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154413" y="1019936"/>
        <a:ext cx="3348002" cy="440145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6569-0FDF-4C3B-9984-842CB98FC5DD}">
      <dsp:nvSpPr>
        <dsp:cNvPr id="0" name=""/>
        <dsp:cNvSpPr/>
      </dsp:nvSpPr>
      <dsp:spPr>
        <a:xfrm>
          <a:off x="4340080" y="750322"/>
          <a:ext cx="116595" cy="584672"/>
        </a:xfrm>
        <a:custGeom>
          <a:avLst/>
          <a:gdLst/>
          <a:ahLst/>
          <a:cxnLst/>
          <a:rect l="0" t="0" r="0" b="0"/>
          <a:pathLst>
            <a:path>
              <a:moveTo>
                <a:pt x="116595" y="0"/>
              </a:moveTo>
              <a:lnTo>
                <a:pt x="116595" y="584672"/>
              </a:lnTo>
              <a:lnTo>
                <a:pt x="0" y="5846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45221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799271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44177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48749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56675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3536035" y="1118983"/>
              </a:lnTo>
              <a:lnTo>
                <a:pt x="3536035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3132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597182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20889" y="3303632"/>
          <a:ext cx="91440" cy="173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1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46660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56675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1515154" y="1118983"/>
              </a:lnTo>
              <a:lnTo>
                <a:pt x="1515154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10955" y="2499823"/>
          <a:ext cx="91440" cy="986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60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10955" y="750322"/>
          <a:ext cx="91440" cy="1209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0102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4152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39058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3630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41521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1515154" y="0"/>
              </a:moveTo>
              <a:lnTo>
                <a:pt x="1515154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8014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064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6969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541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0640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3536035" y="0"/>
              </a:moveTo>
              <a:lnTo>
                <a:pt x="3536035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12676" y="142490"/>
          <a:ext cx="2087998" cy="60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412676" y="142490"/>
        <a:ext cx="2087998" cy="607832"/>
      </dsp:txXfrm>
    </dsp:sp>
    <dsp:sp modelId="{19FBE8A8-D4BA-45D1-97CD-FF1210CD856F}">
      <dsp:nvSpPr>
        <dsp:cNvPr id="0" name=""/>
        <dsp:cNvSpPr/>
      </dsp:nvSpPr>
      <dsp:spPr>
        <a:xfrm>
          <a:off x="29473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4739" y="1960273"/>
        <a:ext cx="1251801" cy="539549"/>
      </dsp:txXfrm>
    </dsp:sp>
    <dsp:sp modelId="{9EF5B1E7-4642-446F-802A-010E77A6D315}">
      <dsp:nvSpPr>
        <dsp:cNvPr id="0" name=""/>
        <dsp:cNvSpPr/>
      </dsp:nvSpPr>
      <dsp:spPr>
        <a:xfrm>
          <a:off x="116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67" y="2694656"/>
        <a:ext cx="828504" cy="608976"/>
      </dsp:txXfrm>
    </dsp:sp>
    <dsp:sp modelId="{676B065B-52F5-4142-AD91-1C77325095B5}">
      <dsp:nvSpPr>
        <dsp:cNvPr id="0" name=""/>
        <dsp:cNvSpPr/>
      </dsp:nvSpPr>
      <dsp:spPr>
        <a:xfrm>
          <a:off x="167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74" y="3472672"/>
        <a:ext cx="827490" cy="844986"/>
      </dsp:txXfrm>
    </dsp:sp>
    <dsp:sp modelId="{C0E84288-EA31-49E9-8E88-83BF465087E7}">
      <dsp:nvSpPr>
        <dsp:cNvPr id="0" name=""/>
        <dsp:cNvSpPr/>
      </dsp:nvSpPr>
      <dsp:spPr>
        <a:xfrm>
          <a:off x="101160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11608" y="2694656"/>
        <a:ext cx="828504" cy="608976"/>
      </dsp:txXfrm>
    </dsp:sp>
    <dsp:sp modelId="{62C8CCD5-5EED-407B-AD49-15F3C1014C46}">
      <dsp:nvSpPr>
        <dsp:cNvPr id="0" name=""/>
        <dsp:cNvSpPr/>
      </dsp:nvSpPr>
      <dsp:spPr>
        <a:xfrm>
          <a:off x="101211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12115" y="3472672"/>
        <a:ext cx="827490" cy="844986"/>
      </dsp:txXfrm>
    </dsp:sp>
    <dsp:sp modelId="{0E4A1FB2-B936-4A45-9B17-4DC72B6EC80F}">
      <dsp:nvSpPr>
        <dsp:cNvPr id="0" name=""/>
        <dsp:cNvSpPr/>
      </dsp:nvSpPr>
      <dsp:spPr>
        <a:xfrm>
          <a:off x="231562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15620" y="1960273"/>
        <a:ext cx="1251801" cy="539549"/>
      </dsp:txXfrm>
    </dsp:sp>
    <dsp:sp modelId="{B651DCB6-AAF6-4973-9416-A5FBDCD184AD}">
      <dsp:nvSpPr>
        <dsp:cNvPr id="0" name=""/>
        <dsp:cNvSpPr/>
      </dsp:nvSpPr>
      <dsp:spPr>
        <a:xfrm>
          <a:off x="202204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ES" sz="1200" kern="1200" dirty="0"/>
        </a:p>
      </dsp:txBody>
      <dsp:txXfrm>
        <a:off x="2022049" y="2694656"/>
        <a:ext cx="828504" cy="608976"/>
      </dsp:txXfrm>
    </dsp:sp>
    <dsp:sp modelId="{47534EF4-1B7B-4FDF-ACD3-ECDA86C17442}">
      <dsp:nvSpPr>
        <dsp:cNvPr id="0" name=""/>
        <dsp:cNvSpPr/>
      </dsp:nvSpPr>
      <dsp:spPr>
        <a:xfrm>
          <a:off x="202255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2022555" y="3472672"/>
        <a:ext cx="827490" cy="844986"/>
      </dsp:txXfrm>
    </dsp:sp>
    <dsp:sp modelId="{B3926719-82AE-4423-819D-8B6FA77E2226}">
      <dsp:nvSpPr>
        <dsp:cNvPr id="0" name=""/>
        <dsp:cNvSpPr/>
      </dsp:nvSpPr>
      <dsp:spPr>
        <a:xfrm>
          <a:off x="303248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32489" y="2694656"/>
        <a:ext cx="828504" cy="608976"/>
      </dsp:txXfrm>
    </dsp:sp>
    <dsp:sp modelId="{22817A48-D188-487F-9D45-CB132B31AF32}">
      <dsp:nvSpPr>
        <dsp:cNvPr id="0" name=""/>
        <dsp:cNvSpPr/>
      </dsp:nvSpPr>
      <dsp:spPr>
        <a:xfrm>
          <a:off x="3032996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3032996" y="3472672"/>
        <a:ext cx="827490" cy="844986"/>
      </dsp:txXfrm>
    </dsp:sp>
    <dsp:sp modelId="{D43A949E-161F-4CB6-8E08-C22964D4E9ED}">
      <dsp:nvSpPr>
        <dsp:cNvPr id="0" name=""/>
        <dsp:cNvSpPr/>
      </dsp:nvSpPr>
      <dsp:spPr>
        <a:xfrm>
          <a:off x="3830774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</a:t>
          </a:r>
          <a:endParaRPr lang="es-ES" sz="1200" kern="1200" dirty="0"/>
        </a:p>
      </dsp:txBody>
      <dsp:txXfrm>
        <a:off x="3830774" y="1960273"/>
        <a:ext cx="1251801" cy="539549"/>
      </dsp:txXfrm>
    </dsp:sp>
    <dsp:sp modelId="{E20C3D26-370A-4FB5-A649-E46C57CB118C}">
      <dsp:nvSpPr>
        <dsp:cNvPr id="0" name=""/>
        <dsp:cNvSpPr/>
      </dsp:nvSpPr>
      <dsp:spPr>
        <a:xfrm>
          <a:off x="4042930" y="3485854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4042930" y="3485854"/>
        <a:ext cx="827490" cy="844986"/>
      </dsp:txXfrm>
    </dsp:sp>
    <dsp:sp modelId="{018CBDC0-8D06-4835-A278-352009F7617A}">
      <dsp:nvSpPr>
        <dsp:cNvPr id="0" name=""/>
        <dsp:cNvSpPr/>
      </dsp:nvSpPr>
      <dsp:spPr>
        <a:xfrm>
          <a:off x="534592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</a:t>
          </a:r>
          <a:endParaRPr lang="es-ES" sz="1200" kern="1200" dirty="0"/>
        </a:p>
      </dsp:txBody>
      <dsp:txXfrm>
        <a:off x="5345929" y="1960273"/>
        <a:ext cx="1251801" cy="539549"/>
      </dsp:txXfrm>
    </dsp:sp>
    <dsp:sp modelId="{1D87B364-88D7-4259-809A-A16F6F4C2FDC}">
      <dsp:nvSpPr>
        <dsp:cNvPr id="0" name=""/>
        <dsp:cNvSpPr/>
      </dsp:nvSpPr>
      <dsp:spPr>
        <a:xfrm>
          <a:off x="505235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052357" y="2694656"/>
        <a:ext cx="828504" cy="608976"/>
      </dsp:txXfrm>
    </dsp:sp>
    <dsp:sp modelId="{862E94E8-9413-433D-BCC8-7A9E942E13DA}">
      <dsp:nvSpPr>
        <dsp:cNvPr id="0" name=""/>
        <dsp:cNvSpPr/>
      </dsp:nvSpPr>
      <dsp:spPr>
        <a:xfrm>
          <a:off x="5052864" y="3476770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5052864" y="3476770"/>
        <a:ext cx="827490" cy="844986"/>
      </dsp:txXfrm>
    </dsp:sp>
    <dsp:sp modelId="{A571C53F-53A6-40BE-8FD2-54F246C0AE26}">
      <dsp:nvSpPr>
        <dsp:cNvPr id="0" name=""/>
        <dsp:cNvSpPr/>
      </dsp:nvSpPr>
      <dsp:spPr>
        <a:xfrm>
          <a:off x="606279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</a:t>
          </a:r>
          <a:endParaRPr lang="es-ES" sz="1200" kern="1200" dirty="0"/>
        </a:p>
      </dsp:txBody>
      <dsp:txXfrm>
        <a:off x="6062797" y="2694656"/>
        <a:ext cx="828504" cy="608976"/>
      </dsp:txXfrm>
    </dsp:sp>
    <dsp:sp modelId="{C98E4F20-1C15-46DD-B981-D3174775DF49}">
      <dsp:nvSpPr>
        <dsp:cNvPr id="0" name=""/>
        <dsp:cNvSpPr/>
      </dsp:nvSpPr>
      <dsp:spPr>
        <a:xfrm>
          <a:off x="606330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6063304" y="3472672"/>
        <a:ext cx="827490" cy="844986"/>
      </dsp:txXfrm>
    </dsp:sp>
    <dsp:sp modelId="{E71D3B26-43D9-4D0A-AC62-2EA5564AA8EF}">
      <dsp:nvSpPr>
        <dsp:cNvPr id="0" name=""/>
        <dsp:cNvSpPr/>
      </dsp:nvSpPr>
      <dsp:spPr>
        <a:xfrm>
          <a:off x="736681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Jefatura </a:t>
          </a:r>
          <a:r>
            <a:rPr lang="es-MX" altLang="es-MX" sz="1200" kern="1200" dirty="0"/>
            <a:t>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7366810" y="1960273"/>
        <a:ext cx="1251801" cy="539549"/>
      </dsp:txXfrm>
    </dsp:sp>
    <dsp:sp modelId="{E0E49022-40CD-4DB3-B0FD-05CA5D964339}">
      <dsp:nvSpPr>
        <dsp:cNvPr id="0" name=""/>
        <dsp:cNvSpPr/>
      </dsp:nvSpPr>
      <dsp:spPr>
        <a:xfrm>
          <a:off x="707323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073238" y="2694656"/>
        <a:ext cx="828504" cy="608976"/>
      </dsp:txXfrm>
    </dsp:sp>
    <dsp:sp modelId="{864DA3BA-5F3B-4DCE-AA29-A0D47EB5B789}">
      <dsp:nvSpPr>
        <dsp:cNvPr id="0" name=""/>
        <dsp:cNvSpPr/>
      </dsp:nvSpPr>
      <dsp:spPr>
        <a:xfrm>
          <a:off x="707374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7073745" y="3472672"/>
        <a:ext cx="827490" cy="844986"/>
      </dsp:txXfrm>
    </dsp:sp>
    <dsp:sp modelId="{E7784AA6-97BB-4586-BB75-2FD18819AF83}">
      <dsp:nvSpPr>
        <dsp:cNvPr id="0" name=""/>
        <dsp:cNvSpPr/>
      </dsp:nvSpPr>
      <dsp:spPr>
        <a:xfrm>
          <a:off x="808367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083679" y="2694656"/>
        <a:ext cx="828504" cy="608976"/>
      </dsp:txXfrm>
    </dsp:sp>
    <dsp:sp modelId="{0D557ACE-23A3-4F95-9D75-615F6DA2EB03}">
      <dsp:nvSpPr>
        <dsp:cNvPr id="0" name=""/>
        <dsp:cNvSpPr/>
      </dsp:nvSpPr>
      <dsp:spPr>
        <a:xfrm>
          <a:off x="808418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8084185" y="3472672"/>
        <a:ext cx="827490" cy="844986"/>
      </dsp:txXfrm>
    </dsp:sp>
    <dsp:sp modelId="{490D4BE3-4596-48CF-BA05-B45946C1A477}">
      <dsp:nvSpPr>
        <dsp:cNvPr id="0" name=""/>
        <dsp:cNvSpPr/>
      </dsp:nvSpPr>
      <dsp:spPr>
        <a:xfrm>
          <a:off x="3092212" y="1049768"/>
          <a:ext cx="1247867" cy="570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es-MX" sz="1200" kern="1200" dirty="0"/>
            <a:t>Oficial 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    </a:t>
          </a:r>
          <a:endParaRPr lang="es-ES" sz="1200" kern="1200" dirty="0"/>
        </a:p>
      </dsp:txBody>
      <dsp:txXfrm>
        <a:off x="3092212" y="1049768"/>
        <a:ext cx="1247867" cy="57045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F8620-822E-4342-86E3-98DA8039490D}">
      <dsp:nvSpPr>
        <dsp:cNvPr id="0" name=""/>
        <dsp:cNvSpPr/>
      </dsp:nvSpPr>
      <dsp:spPr>
        <a:xfrm>
          <a:off x="6022093" y="2494490"/>
          <a:ext cx="91440" cy="266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4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141957" y="1140141"/>
          <a:ext cx="1925856" cy="331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774"/>
              </a:lnTo>
              <a:lnTo>
                <a:pt x="1925856" y="183774"/>
              </a:lnTo>
              <a:lnTo>
                <a:pt x="1925856" y="331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252430" y="2494490"/>
          <a:ext cx="1189838" cy="26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04"/>
              </a:lnTo>
              <a:lnTo>
                <a:pt x="1189838" y="115704"/>
              </a:lnTo>
              <a:lnTo>
                <a:pt x="1189838" y="2636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1068327" y="2494490"/>
          <a:ext cx="1184102" cy="264504"/>
        </a:xfrm>
        <a:custGeom>
          <a:avLst/>
          <a:gdLst/>
          <a:ahLst/>
          <a:cxnLst/>
          <a:rect l="0" t="0" r="0" b="0"/>
          <a:pathLst>
            <a:path>
              <a:moveTo>
                <a:pt x="1184102" y="0"/>
              </a:moveTo>
              <a:lnTo>
                <a:pt x="1184102" y="116536"/>
              </a:lnTo>
              <a:lnTo>
                <a:pt x="0" y="116536"/>
              </a:lnTo>
              <a:lnTo>
                <a:pt x="0" y="2645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252430" y="1140141"/>
          <a:ext cx="1889526" cy="331742"/>
        </a:xfrm>
        <a:custGeom>
          <a:avLst/>
          <a:gdLst/>
          <a:ahLst/>
          <a:cxnLst/>
          <a:rect l="0" t="0" r="0" b="0"/>
          <a:pathLst>
            <a:path>
              <a:moveTo>
                <a:pt x="1889526" y="0"/>
              </a:moveTo>
              <a:lnTo>
                <a:pt x="1889526" y="183774"/>
              </a:lnTo>
              <a:lnTo>
                <a:pt x="0" y="183774"/>
              </a:lnTo>
              <a:lnTo>
                <a:pt x="0" y="331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13015" y="0"/>
          <a:ext cx="2857883" cy="1140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13015" y="0"/>
        <a:ext cx="2857883" cy="1140141"/>
      </dsp:txXfrm>
    </dsp:sp>
    <dsp:sp modelId="{EA3F6FDA-D17C-4DBD-A1B1-9A68DF9AEE6C}">
      <dsp:nvSpPr>
        <dsp:cNvPr id="0" name=""/>
        <dsp:cNvSpPr/>
      </dsp:nvSpPr>
      <dsp:spPr>
        <a:xfrm>
          <a:off x="1015171" y="1471884"/>
          <a:ext cx="2474517" cy="1022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Licencias</a:t>
          </a:r>
        </a:p>
      </dsp:txBody>
      <dsp:txXfrm>
        <a:off x="1015171" y="1471884"/>
        <a:ext cx="2474517" cy="1022605"/>
      </dsp:txXfrm>
    </dsp:sp>
    <dsp:sp modelId="{DD8A29F5-D042-4749-8AE9-1CA72A60AD2C}">
      <dsp:nvSpPr>
        <dsp:cNvPr id="0" name=""/>
        <dsp:cNvSpPr/>
      </dsp:nvSpPr>
      <dsp:spPr>
        <a:xfrm>
          <a:off x="45722" y="2758995"/>
          <a:ext cx="2045210" cy="17270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 smtClean="0"/>
            <a:t>Administrativo(a</a:t>
          </a:r>
          <a:r>
            <a:rPr lang="es-MX" altLang="es-MX" sz="1200" kern="1200" dirty="0" smtClean="0"/>
            <a:t>)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</a:t>
          </a:r>
          <a:endParaRPr lang="es-MX" altLang="es-MX" sz="1200" kern="1200" dirty="0"/>
        </a:p>
      </dsp:txBody>
      <dsp:txXfrm>
        <a:off x="45722" y="2758995"/>
        <a:ext cx="2045210" cy="1727042"/>
      </dsp:txXfrm>
    </dsp:sp>
    <dsp:sp modelId="{77FFF755-0490-4820-A875-C725D434A9BE}">
      <dsp:nvSpPr>
        <dsp:cNvPr id="0" name=""/>
        <dsp:cNvSpPr/>
      </dsp:nvSpPr>
      <dsp:spPr>
        <a:xfrm>
          <a:off x="2419663" y="2758163"/>
          <a:ext cx="2045210" cy="1058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19663" y="2758163"/>
        <a:ext cx="2045210" cy="1058766"/>
      </dsp:txXfrm>
    </dsp:sp>
    <dsp:sp modelId="{5FD798A0-B481-4BBA-845C-0914D94AD45A}">
      <dsp:nvSpPr>
        <dsp:cNvPr id="0" name=""/>
        <dsp:cNvSpPr/>
      </dsp:nvSpPr>
      <dsp:spPr>
        <a:xfrm>
          <a:off x="4830554" y="1471884"/>
          <a:ext cx="2474517" cy="1022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4830554" y="1471884"/>
        <a:ext cx="2474517" cy="1022605"/>
      </dsp:txXfrm>
    </dsp:sp>
    <dsp:sp modelId="{11C09E17-66FA-4C94-B834-BCFC27A12254}">
      <dsp:nvSpPr>
        <dsp:cNvPr id="0" name=""/>
        <dsp:cNvSpPr/>
      </dsp:nvSpPr>
      <dsp:spPr>
        <a:xfrm>
          <a:off x="5045207" y="2760929"/>
          <a:ext cx="2045210" cy="17728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br>
            <a:rPr lang="es-ES" sz="1200" kern="1200" dirty="0" smtClean="0"/>
          </a:br>
          <a:r>
            <a:rPr lang="es-MX" altLang="es-MX" sz="1200" kern="1200" dirty="0" smtClean="0"/>
            <a:t>  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Auxiliar</a:t>
          </a:r>
          <a:br>
            <a:rPr lang="es-MX" sz="1200" kern="1200" dirty="0" smtClean="0"/>
          </a:br>
          <a:r>
            <a:rPr lang="es-MX" altLang="es-MX" sz="1200" kern="1200" dirty="0" err="1" smtClean="0"/>
            <a:t>Auxiliar</a:t>
          </a:r>
          <a:r>
            <a:rPr lang="es-MX" altLang="es-MX" sz="1200" kern="1200" dirty="0" smtClean="0"/>
            <a:t> </a:t>
          </a:r>
          <a:r>
            <a:rPr lang="es-MX" altLang="es-MX" sz="1200" kern="1200" dirty="0" smtClean="0"/>
            <a:t>Administrativo(a) </a:t>
          </a:r>
          <a:r>
            <a:rPr lang="es-MX" altLang="es-MX" sz="1200" kern="1200" dirty="0" smtClean="0"/>
            <a:t> </a:t>
          </a: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</a:t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5045207" y="2760929"/>
        <a:ext cx="2045210" cy="177282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659936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659936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7300" y="363929"/>
          <a:ext cx="2519988" cy="1296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br>
            <a:rPr lang="es-MX" altLang="es-MX" sz="1200" kern="1200" dirty="0"/>
          </a:b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1077300" y="363929"/>
        <a:ext cx="2519988" cy="1296007"/>
      </dsp:txXfrm>
    </dsp:sp>
    <dsp:sp modelId="{0E4A1FB2-B936-4A45-9B17-4DC72B6EC80F}">
      <dsp:nvSpPr>
        <dsp:cNvPr id="0" name=""/>
        <dsp:cNvSpPr/>
      </dsp:nvSpPr>
      <dsp:spPr>
        <a:xfrm>
          <a:off x="8" y="2379835"/>
          <a:ext cx="2036500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</a:t>
          </a:r>
          <a:r>
            <a:rPr 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  </a:t>
          </a:r>
          <a:endParaRPr lang="es-ES" sz="1200" kern="1200" dirty="0"/>
        </a:p>
      </dsp:txBody>
      <dsp:txXfrm>
        <a:off x="8" y="2379835"/>
        <a:ext cx="2036500" cy="1151998"/>
      </dsp:txXfrm>
    </dsp:sp>
    <dsp:sp modelId="{FC5D019C-18CE-458A-ACE1-C9715B3D2B69}">
      <dsp:nvSpPr>
        <dsp:cNvPr id="0" name=""/>
        <dsp:cNvSpPr/>
      </dsp:nvSpPr>
      <dsp:spPr>
        <a:xfrm>
          <a:off x="2642662" y="2379835"/>
          <a:ext cx="2036500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Inspector(a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42662" y="2379835"/>
        <a:ext cx="2036500" cy="115199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292068" y="2166618"/>
          <a:ext cx="3503588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3503588" y="396637"/>
              </a:lnTo>
              <a:lnTo>
                <a:pt x="3503588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292068" y="2166618"/>
          <a:ext cx="1767371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1767371" y="396637"/>
              </a:lnTo>
              <a:lnTo>
                <a:pt x="1767371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246348" y="2166618"/>
          <a:ext cx="91440" cy="5081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637"/>
              </a:lnTo>
              <a:lnTo>
                <a:pt x="48470" y="396637"/>
              </a:lnTo>
              <a:lnTo>
                <a:pt x="4847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512387" y="2166618"/>
          <a:ext cx="1779681" cy="508163"/>
        </a:xfrm>
        <a:custGeom>
          <a:avLst/>
          <a:gdLst/>
          <a:ahLst/>
          <a:cxnLst/>
          <a:rect l="0" t="0" r="0" b="0"/>
          <a:pathLst>
            <a:path>
              <a:moveTo>
                <a:pt x="1779681" y="0"/>
              </a:moveTo>
              <a:lnTo>
                <a:pt x="1779681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66323" y="2166618"/>
          <a:ext cx="3525745" cy="508163"/>
        </a:xfrm>
        <a:custGeom>
          <a:avLst/>
          <a:gdLst/>
          <a:ahLst/>
          <a:cxnLst/>
          <a:rect l="0" t="0" r="0" b="0"/>
          <a:pathLst>
            <a:path>
              <a:moveTo>
                <a:pt x="3525745" y="0"/>
              </a:moveTo>
              <a:lnTo>
                <a:pt x="3525745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78142" y="1152692"/>
          <a:ext cx="2027852" cy="10139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3278142" y="1152692"/>
        <a:ext cx="2027852" cy="1013926"/>
      </dsp:txXfrm>
    </dsp:sp>
    <dsp:sp modelId="{19FBE8A8-D4BA-45D1-97CD-FF1210CD856F}">
      <dsp:nvSpPr>
        <dsp:cNvPr id="0" name=""/>
        <dsp:cNvSpPr/>
      </dsp:nvSpPr>
      <dsp:spPr>
        <a:xfrm>
          <a:off x="0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674781"/>
        <a:ext cx="1532647" cy="788607"/>
      </dsp:txXfrm>
    </dsp:sp>
    <dsp:sp modelId="{7FFEEE02-E16F-44A6-A65D-E4730E9059AF}">
      <dsp:nvSpPr>
        <dsp:cNvPr id="0" name=""/>
        <dsp:cNvSpPr/>
      </dsp:nvSpPr>
      <dsp:spPr>
        <a:xfrm>
          <a:off x="174606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746063" y="2674781"/>
        <a:ext cx="1532647" cy="788607"/>
      </dsp:txXfrm>
    </dsp:sp>
    <dsp:sp modelId="{5815CD74-E5D1-4909-9892-52B71D57571C}">
      <dsp:nvSpPr>
        <dsp:cNvPr id="0" name=""/>
        <dsp:cNvSpPr/>
      </dsp:nvSpPr>
      <dsp:spPr>
        <a:xfrm>
          <a:off x="352849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528496" y="2674781"/>
        <a:ext cx="1532647" cy="788607"/>
      </dsp:txXfrm>
    </dsp:sp>
    <dsp:sp modelId="{19F48253-8559-4E7D-9B89-03E11B6A9A2C}">
      <dsp:nvSpPr>
        <dsp:cNvPr id="0" name=""/>
        <dsp:cNvSpPr/>
      </dsp:nvSpPr>
      <dsp:spPr>
        <a:xfrm>
          <a:off x="529311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</a:t>
          </a:r>
          <a:r>
            <a:rPr lang="es-MX" altLang="es-MX" sz="1200" kern="1200" dirty="0" smtClean="0"/>
            <a:t>de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5293116" y="2674781"/>
        <a:ext cx="1532647" cy="788607"/>
      </dsp:txXfrm>
    </dsp:sp>
    <dsp:sp modelId="{8255A1BA-EB77-4889-AA71-0A8568235860}">
      <dsp:nvSpPr>
        <dsp:cNvPr id="0" name=""/>
        <dsp:cNvSpPr/>
      </dsp:nvSpPr>
      <dsp:spPr>
        <a:xfrm>
          <a:off x="702933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7029333" y="2674781"/>
        <a:ext cx="1532647" cy="78860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503411" y="2700040"/>
          <a:ext cx="2497544" cy="516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324"/>
              </a:lnTo>
              <a:lnTo>
                <a:pt x="2497544" y="281324"/>
              </a:lnTo>
              <a:lnTo>
                <a:pt x="2497544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457691" y="2700040"/>
          <a:ext cx="91440" cy="516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324"/>
              </a:lnTo>
              <a:lnTo>
                <a:pt x="47155" y="281324"/>
              </a:lnTo>
              <a:lnTo>
                <a:pt x="47155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10217" y="2700040"/>
          <a:ext cx="2493194" cy="516770"/>
        </a:xfrm>
        <a:custGeom>
          <a:avLst/>
          <a:gdLst/>
          <a:ahLst/>
          <a:cxnLst/>
          <a:rect l="0" t="0" r="0" b="0"/>
          <a:pathLst>
            <a:path>
              <a:moveTo>
                <a:pt x="2493194" y="0"/>
              </a:moveTo>
              <a:lnTo>
                <a:pt x="2493194" y="281324"/>
              </a:lnTo>
              <a:lnTo>
                <a:pt x="0" y="281324"/>
              </a:lnTo>
              <a:lnTo>
                <a:pt x="0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457691" y="1274460"/>
          <a:ext cx="91440" cy="453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333413" y="153288"/>
          <a:ext cx="2339997" cy="11211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333413" y="153288"/>
        <a:ext cx="2339997" cy="1121171"/>
      </dsp:txXfrm>
    </dsp:sp>
    <dsp:sp modelId="{676B065B-52F5-4142-AD91-1C77325095B5}">
      <dsp:nvSpPr>
        <dsp:cNvPr id="0" name=""/>
        <dsp:cNvSpPr/>
      </dsp:nvSpPr>
      <dsp:spPr>
        <a:xfrm>
          <a:off x="2495411" y="1728041"/>
          <a:ext cx="2016001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95411" y="1728041"/>
        <a:ext cx="2016001" cy="971999"/>
      </dsp:txXfrm>
    </dsp:sp>
    <dsp:sp modelId="{A913208E-DE13-4A48-AA3E-81819AA0BFD5}">
      <dsp:nvSpPr>
        <dsp:cNvPr id="0" name=""/>
        <dsp:cNvSpPr/>
      </dsp:nvSpPr>
      <dsp:spPr>
        <a:xfrm>
          <a:off x="8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Auxiliares Administrativos(as)</a:t>
          </a:r>
          <a:br>
            <a:rPr lang="es-MX" sz="1200" b="0" i="0" u="none" kern="1200" dirty="0" smtClean="0"/>
          </a:br>
          <a:r>
            <a:rPr lang="es-MX" sz="1200" kern="1200" dirty="0" smtClean="0"/>
            <a:t>     </a:t>
          </a:r>
          <a:endParaRPr lang="es-MX" sz="1200" b="0" i="0" u="none" kern="1200" dirty="0" smtClean="0"/>
        </a:p>
      </dsp:txBody>
      <dsp:txXfrm>
        <a:off x="8" y="3216811"/>
        <a:ext cx="2020418" cy="1016532"/>
      </dsp:txXfrm>
    </dsp:sp>
    <dsp:sp modelId="{CFEFFD6C-721C-4CB5-9AE4-49F8AEC6E651}">
      <dsp:nvSpPr>
        <dsp:cNvPr id="0" name=""/>
        <dsp:cNvSpPr/>
      </dsp:nvSpPr>
      <dsp:spPr>
        <a:xfrm>
          <a:off x="2494637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</dsp:txBody>
      <dsp:txXfrm>
        <a:off x="2494637" y="3216811"/>
        <a:ext cx="2020418" cy="1016532"/>
      </dsp:txXfrm>
    </dsp:sp>
    <dsp:sp modelId="{051E4DF2-B884-4F4A-8077-C7DFDEC7D3D9}">
      <dsp:nvSpPr>
        <dsp:cNvPr id="0" name=""/>
        <dsp:cNvSpPr/>
      </dsp:nvSpPr>
      <dsp:spPr>
        <a:xfrm>
          <a:off x="4990746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990746" y="3216811"/>
        <a:ext cx="2020418" cy="101653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F0C26-DC95-423C-9B65-C3F5FE30E6E4}">
      <dsp:nvSpPr>
        <dsp:cNvPr id="0" name=""/>
        <dsp:cNvSpPr/>
      </dsp:nvSpPr>
      <dsp:spPr>
        <a:xfrm>
          <a:off x="2160386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740"/>
              </a:lnTo>
              <a:lnTo>
                <a:pt x="1223364" y="287740"/>
              </a:lnTo>
              <a:lnTo>
                <a:pt x="1223364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9FA56-093F-46D4-95A0-3F633C580923}">
      <dsp:nvSpPr>
        <dsp:cNvPr id="0" name=""/>
        <dsp:cNvSpPr/>
      </dsp:nvSpPr>
      <dsp:spPr>
        <a:xfrm>
          <a:off x="937021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1223364" y="0"/>
              </a:moveTo>
              <a:lnTo>
                <a:pt x="1223364" y="287740"/>
              </a:lnTo>
              <a:lnTo>
                <a:pt x="0" y="287740"/>
              </a:lnTo>
              <a:lnTo>
                <a:pt x="0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1068834" y="360107"/>
          <a:ext cx="2183104" cy="10686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Investigaciones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</a:t>
          </a:r>
          <a:endParaRPr lang="es-MX" altLang="es-MX" sz="1200" kern="1200" dirty="0"/>
        </a:p>
      </dsp:txBody>
      <dsp:txXfrm>
        <a:off x="1068834" y="360107"/>
        <a:ext cx="2183104" cy="1068669"/>
      </dsp:txXfrm>
    </dsp:sp>
    <dsp:sp modelId="{F347D248-52EB-4953-98DB-6F58FF9E8735}">
      <dsp:nvSpPr>
        <dsp:cNvPr id="0" name=""/>
        <dsp:cNvSpPr/>
      </dsp:nvSpPr>
      <dsp:spPr>
        <a:xfrm>
          <a:off x="139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 smtClean="0"/>
        </a:p>
      </dsp:txBody>
      <dsp:txXfrm>
        <a:off x="1397" y="2004259"/>
        <a:ext cx="1871247" cy="1023782"/>
      </dsp:txXfrm>
    </dsp:sp>
    <dsp:sp modelId="{18904301-2081-4037-BCEA-467D69399F67}">
      <dsp:nvSpPr>
        <dsp:cNvPr id="0" name=""/>
        <dsp:cNvSpPr/>
      </dsp:nvSpPr>
      <dsp:spPr>
        <a:xfrm>
          <a:off x="244812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2448127" y="2004259"/>
        <a:ext cx="1871247" cy="102378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566557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112"/>
              </a:lnTo>
              <a:lnTo>
                <a:pt x="1441127" y="432112"/>
              </a:lnTo>
              <a:lnTo>
                <a:pt x="1441127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125429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1441127" y="0"/>
              </a:moveTo>
              <a:lnTo>
                <a:pt x="1441127" y="432112"/>
              </a:lnTo>
              <a:lnTo>
                <a:pt x="0" y="432112"/>
              </a:lnTo>
              <a:lnTo>
                <a:pt x="0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304242" y="666293"/>
          <a:ext cx="2524630" cy="1293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Control Vehicular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</a:t>
          </a:r>
          <a:endParaRPr lang="es-MX" altLang="es-MX" sz="1200" kern="1200" dirty="0"/>
        </a:p>
      </dsp:txBody>
      <dsp:txXfrm>
        <a:off x="1304242" y="666293"/>
        <a:ext cx="2524630" cy="1293883"/>
      </dsp:txXfrm>
    </dsp:sp>
    <dsp:sp modelId="{9EF5B1E7-4642-446F-802A-010E77A6D315}">
      <dsp:nvSpPr>
        <dsp:cNvPr id="0" name=""/>
        <dsp:cNvSpPr/>
      </dsp:nvSpPr>
      <dsp:spPr>
        <a:xfrm>
          <a:off x="437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437" y="2708425"/>
        <a:ext cx="2249983" cy="1136086"/>
      </dsp:txXfrm>
    </dsp:sp>
    <dsp:sp modelId="{64A0A79D-6428-46F7-8612-283E09E77783}">
      <dsp:nvSpPr>
        <dsp:cNvPr id="0" name=""/>
        <dsp:cNvSpPr/>
      </dsp:nvSpPr>
      <dsp:spPr>
        <a:xfrm>
          <a:off x="2882693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</a:t>
          </a:r>
          <a:endParaRPr lang="es-MX" altLang="es-MX" sz="1200" kern="1200" dirty="0"/>
        </a:p>
      </dsp:txBody>
      <dsp:txXfrm>
        <a:off x="2882693" y="2708425"/>
        <a:ext cx="2249983" cy="113608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</a:t>
          </a:r>
          <a:r>
            <a:rPr lang="es-MX" altLang="es-MX" sz="1200" kern="1200" dirty="0" smtClean="0"/>
            <a:t>de </a:t>
          </a: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388798"/>
          <a:ext cx="1404915" cy="709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404"/>
              </a:lnTo>
              <a:lnTo>
                <a:pt x="1404915" y="423404"/>
              </a:lnTo>
              <a:lnTo>
                <a:pt x="1404915" y="7099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18697" y="1388798"/>
          <a:ext cx="1404915" cy="709990"/>
        </a:xfrm>
        <a:custGeom>
          <a:avLst/>
          <a:gdLst/>
          <a:ahLst/>
          <a:cxnLst/>
          <a:rect l="0" t="0" r="0" b="0"/>
          <a:pathLst>
            <a:path>
              <a:moveTo>
                <a:pt x="1404915" y="0"/>
              </a:moveTo>
              <a:lnTo>
                <a:pt x="1404915" y="423404"/>
              </a:lnTo>
              <a:lnTo>
                <a:pt x="0" y="423404"/>
              </a:lnTo>
              <a:lnTo>
                <a:pt x="0" y="7099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12520" y="0"/>
          <a:ext cx="2622184" cy="1388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cs typeface="Arial" panose="020B0604020202020204" pitchFamily="34" charset="0"/>
            </a:rPr>
            <a:t>  </a:t>
          </a:r>
          <a:endParaRPr lang="es-ES" sz="1200" b="0" kern="1200" dirty="0">
            <a:cs typeface="Arial" panose="020B0604020202020204" pitchFamily="34" charset="0"/>
          </a:endParaRPr>
        </a:p>
      </dsp:txBody>
      <dsp:txXfrm>
        <a:off x="1212520" y="0"/>
        <a:ext cx="2622184" cy="1388798"/>
      </dsp:txXfrm>
    </dsp:sp>
    <dsp:sp modelId="{19FBE8A8-D4BA-45D1-97CD-FF1210CD856F}">
      <dsp:nvSpPr>
        <dsp:cNvPr id="0" name=""/>
        <dsp:cNvSpPr/>
      </dsp:nvSpPr>
      <dsp:spPr>
        <a:xfrm>
          <a:off x="1050" y="2098788"/>
          <a:ext cx="2235292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050" y="2098788"/>
        <a:ext cx="2235292" cy="1368000"/>
      </dsp:txXfrm>
    </dsp:sp>
    <dsp:sp modelId="{7C576A7F-97E5-41B2-A453-F3F548F4D3EA}">
      <dsp:nvSpPr>
        <dsp:cNvPr id="0" name=""/>
        <dsp:cNvSpPr/>
      </dsp:nvSpPr>
      <dsp:spPr>
        <a:xfrm>
          <a:off x="2810881" y="2098788"/>
          <a:ext cx="2235292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Auxiliares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Supervisor(a</a:t>
          </a:r>
          <a:r>
            <a:rPr lang="es-MX" altLang="es-MX" sz="1200" kern="1200" dirty="0" smtClean="0"/>
            <a:t>)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     </a:t>
          </a:r>
          <a:endParaRPr lang="es-MX" altLang="es-MX" sz="1200" kern="1200" dirty="0"/>
        </a:p>
      </dsp:txBody>
      <dsp:txXfrm>
        <a:off x="2810881" y="2098788"/>
        <a:ext cx="2235292" cy="13680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328761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976059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2585"/>
          <a:ext cx="2160006" cy="973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Estadística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</a:t>
          </a:r>
          <a:endParaRPr lang="es-ES" sz="1200" kern="1200" dirty="0"/>
        </a:p>
      </dsp:txBody>
      <dsp:txXfrm>
        <a:off x="406299" y="2585"/>
        <a:ext cx="2160006" cy="973474"/>
      </dsp:txXfrm>
    </dsp:sp>
    <dsp:sp modelId="{56C82615-A5B3-49EE-B6D8-D98CEFF3B425}">
      <dsp:nvSpPr>
        <dsp:cNvPr id="0" name=""/>
        <dsp:cNvSpPr/>
      </dsp:nvSpPr>
      <dsp:spPr>
        <a:xfrm>
          <a:off x="568583" y="1463452"/>
          <a:ext cx="1833225" cy="865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Estadísticas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   </a:t>
          </a:r>
          <a:endParaRPr lang="es-MX" altLang="es-MX" sz="1200" kern="1200" dirty="0"/>
        </a:p>
      </dsp:txBody>
      <dsp:txXfrm>
        <a:off x="568583" y="1463452"/>
        <a:ext cx="1833225" cy="865308"/>
      </dsp:txXfrm>
    </dsp:sp>
    <dsp:sp modelId="{ED9B9D16-EE11-44DF-BE31-C25C5B798B5B}">
      <dsp:nvSpPr>
        <dsp:cNvPr id="0" name=""/>
        <dsp:cNvSpPr/>
      </dsp:nvSpPr>
      <dsp:spPr>
        <a:xfrm>
          <a:off x="569690" y="2851808"/>
          <a:ext cx="1833225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</a:t>
          </a:r>
          <a:r>
            <a:rPr lang="es-MX" altLang="es-MX" sz="1200" kern="1200" dirty="0" smtClean="0"/>
            <a:t>)</a:t>
          </a:r>
          <a:r>
            <a:rPr lang="es-MX" sz="1200" b="0" i="0" u="none" kern="1200" dirty="0" smtClean="0"/>
            <a:t>   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</a:t>
          </a:r>
          <a:br>
            <a:rPr lang="es-MX" altLang="es-MX" sz="1200" kern="1200" dirty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    </a:t>
          </a:r>
          <a:endParaRPr lang="es-ES" sz="1200" kern="1200" dirty="0"/>
        </a:p>
      </dsp:txBody>
      <dsp:txXfrm>
        <a:off x="569690" y="2851808"/>
        <a:ext cx="1833225" cy="12029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ADDF4-CF6B-4400-9B69-E7FCE58DF5CD}">
      <dsp:nvSpPr>
        <dsp:cNvPr id="0" name=""/>
        <dsp:cNvSpPr/>
      </dsp:nvSpPr>
      <dsp:spPr>
        <a:xfrm>
          <a:off x="6062359" y="2995915"/>
          <a:ext cx="91440" cy="236900"/>
        </a:xfrm>
        <a:custGeom>
          <a:avLst/>
          <a:gdLst/>
          <a:ahLst/>
          <a:cxnLst/>
          <a:rect l="0" t="0" r="0" b="0"/>
          <a:pathLst>
            <a:path>
              <a:moveTo>
                <a:pt x="49590" y="0"/>
              </a:moveTo>
              <a:lnTo>
                <a:pt x="49590" y="30601"/>
              </a:lnTo>
              <a:lnTo>
                <a:pt x="45720" y="30601"/>
              </a:lnTo>
              <a:lnTo>
                <a:pt x="45720" y="2369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675E8-40AF-491E-9762-F1127B6DE260}">
      <dsp:nvSpPr>
        <dsp:cNvPr id="0" name=""/>
        <dsp:cNvSpPr/>
      </dsp:nvSpPr>
      <dsp:spPr>
        <a:xfrm>
          <a:off x="3670539" y="1328865"/>
          <a:ext cx="2441410" cy="589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393"/>
              </a:lnTo>
              <a:lnTo>
                <a:pt x="2441410" y="383393"/>
              </a:lnTo>
              <a:lnTo>
                <a:pt x="2441410" y="5896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5149D-8CFA-400B-AE72-EAE686037147}">
      <dsp:nvSpPr>
        <dsp:cNvPr id="0" name=""/>
        <dsp:cNvSpPr/>
      </dsp:nvSpPr>
      <dsp:spPr>
        <a:xfrm>
          <a:off x="3624819" y="1328865"/>
          <a:ext cx="91440" cy="5896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393"/>
              </a:lnTo>
              <a:lnTo>
                <a:pt x="49590" y="383393"/>
              </a:lnTo>
              <a:lnTo>
                <a:pt x="49590" y="5896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0683A-536E-42D5-8542-DC04F9AC4E74}">
      <dsp:nvSpPr>
        <dsp:cNvPr id="0" name=""/>
        <dsp:cNvSpPr/>
      </dsp:nvSpPr>
      <dsp:spPr>
        <a:xfrm>
          <a:off x="1236869" y="1328865"/>
          <a:ext cx="2433669" cy="589693"/>
        </a:xfrm>
        <a:custGeom>
          <a:avLst/>
          <a:gdLst/>
          <a:ahLst/>
          <a:cxnLst/>
          <a:rect l="0" t="0" r="0" b="0"/>
          <a:pathLst>
            <a:path>
              <a:moveTo>
                <a:pt x="2433669" y="0"/>
              </a:moveTo>
              <a:lnTo>
                <a:pt x="2433669" y="383393"/>
              </a:lnTo>
              <a:lnTo>
                <a:pt x="0" y="383393"/>
              </a:lnTo>
              <a:lnTo>
                <a:pt x="0" y="5896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364582" y="0"/>
          <a:ext cx="2611912" cy="1328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Ciudadanía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     </a:t>
          </a:r>
          <a:endParaRPr lang="es-MX" altLang="es-MX" sz="1200" kern="1200" dirty="0">
            <a:cs typeface="Arial" charset="0"/>
          </a:endParaRPr>
        </a:p>
      </dsp:txBody>
      <dsp:txXfrm>
        <a:off x="2364582" y="0"/>
        <a:ext cx="2611912" cy="1328865"/>
      </dsp:txXfrm>
    </dsp:sp>
    <dsp:sp modelId="{64BB09E3-442C-4809-8EF5-E24550CE268F}">
      <dsp:nvSpPr>
        <dsp:cNvPr id="0" name=""/>
        <dsp:cNvSpPr/>
      </dsp:nvSpPr>
      <dsp:spPr>
        <a:xfrm>
          <a:off x="224399" y="1918559"/>
          <a:ext cx="2024940" cy="10773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de Planeación de </a:t>
          </a:r>
          <a:r>
            <a:rPr lang="es-MX" sz="1200" kern="1200" dirty="0" smtClean="0"/>
            <a:t>Seguridad</a:t>
          </a:r>
          <a:endParaRPr lang="es-MX" sz="1200" kern="1200" dirty="0" smtClean="0"/>
        </a:p>
      </dsp:txBody>
      <dsp:txXfrm>
        <a:off x="224399" y="1918559"/>
        <a:ext cx="2024940" cy="1077356"/>
      </dsp:txXfrm>
    </dsp:sp>
    <dsp:sp modelId="{29ED41DA-3268-4FC7-992C-8BD4981EB170}">
      <dsp:nvSpPr>
        <dsp:cNvPr id="0" name=""/>
        <dsp:cNvSpPr/>
      </dsp:nvSpPr>
      <dsp:spPr>
        <a:xfrm>
          <a:off x="2661939" y="1918559"/>
          <a:ext cx="2024940" cy="10773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de Análisis y Ciencias de </a:t>
          </a:r>
          <a:r>
            <a:rPr lang="es-MX" sz="1200" kern="1200" dirty="0" smtClean="0"/>
            <a:t>Datos</a:t>
          </a:r>
          <a:endParaRPr lang="es-MX" sz="1200" kern="1200" dirty="0" smtClean="0"/>
        </a:p>
      </dsp:txBody>
      <dsp:txXfrm>
        <a:off x="2661939" y="1918559"/>
        <a:ext cx="2024940" cy="1077356"/>
      </dsp:txXfrm>
    </dsp:sp>
    <dsp:sp modelId="{F2BA201E-A385-4DBB-8B28-A5BF689438D8}">
      <dsp:nvSpPr>
        <dsp:cNvPr id="0" name=""/>
        <dsp:cNvSpPr/>
      </dsp:nvSpPr>
      <dsp:spPr>
        <a:xfrm>
          <a:off x="5099479" y="1918559"/>
          <a:ext cx="2024940" cy="10773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de Inteligencia </a:t>
          </a:r>
          <a:r>
            <a:rPr lang="es-MX" sz="1200" kern="1200" dirty="0" smtClean="0"/>
            <a:t>Estratégica</a:t>
          </a:r>
          <a:endParaRPr lang="es-MX" sz="1200" kern="1200" dirty="0" smtClean="0"/>
        </a:p>
      </dsp:txBody>
      <dsp:txXfrm>
        <a:off x="5099479" y="1918559"/>
        <a:ext cx="2024940" cy="1077356"/>
      </dsp:txXfrm>
    </dsp:sp>
    <dsp:sp modelId="{AB853064-E74D-470B-A471-3763B96BCF06}">
      <dsp:nvSpPr>
        <dsp:cNvPr id="0" name=""/>
        <dsp:cNvSpPr/>
      </dsp:nvSpPr>
      <dsp:spPr>
        <a:xfrm>
          <a:off x="5125699" y="3232816"/>
          <a:ext cx="1964759" cy="98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Analista de Inteligencia </a:t>
          </a:r>
          <a:r>
            <a:rPr lang="es-MX" sz="1200" kern="1200" dirty="0" smtClean="0"/>
            <a:t>Estratégica</a:t>
          </a:r>
          <a:endParaRPr lang="es-MX" sz="1200" kern="1200" dirty="0" smtClean="0"/>
        </a:p>
      </dsp:txBody>
      <dsp:txXfrm>
        <a:off x="5125699" y="3232816"/>
        <a:ext cx="1964759" cy="98237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CBD90-77C5-4A4D-A520-F64940DC5D0F}">
      <dsp:nvSpPr>
        <dsp:cNvPr id="0" name=""/>
        <dsp:cNvSpPr/>
      </dsp:nvSpPr>
      <dsp:spPr>
        <a:xfrm>
          <a:off x="3173217" y="1307561"/>
          <a:ext cx="206769" cy="962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2163"/>
              </a:lnTo>
              <a:lnTo>
                <a:pt x="206769" y="962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7069C-F83D-45B5-926B-CC9CBFD10141}">
      <dsp:nvSpPr>
        <dsp:cNvPr id="0" name=""/>
        <dsp:cNvSpPr/>
      </dsp:nvSpPr>
      <dsp:spPr>
        <a:xfrm>
          <a:off x="2948495" y="1307561"/>
          <a:ext cx="224721" cy="962163"/>
        </a:xfrm>
        <a:custGeom>
          <a:avLst/>
          <a:gdLst/>
          <a:ahLst/>
          <a:cxnLst/>
          <a:rect l="0" t="0" r="0" b="0"/>
          <a:pathLst>
            <a:path>
              <a:moveTo>
                <a:pt x="224721" y="0"/>
              </a:moveTo>
              <a:lnTo>
                <a:pt x="224721" y="962163"/>
              </a:lnTo>
              <a:lnTo>
                <a:pt x="0" y="962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3217" y="1307561"/>
          <a:ext cx="2050766" cy="2025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7307"/>
              </a:lnTo>
              <a:lnTo>
                <a:pt x="2050766" y="1817307"/>
              </a:lnTo>
              <a:lnTo>
                <a:pt x="2050766" y="2025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7497" y="1307561"/>
          <a:ext cx="91440" cy="2025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7307"/>
              </a:lnTo>
              <a:lnTo>
                <a:pt x="51733" y="1817307"/>
              </a:lnTo>
              <a:lnTo>
                <a:pt x="51733" y="2025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19823" y="1307561"/>
          <a:ext cx="2153394" cy="2025017"/>
        </a:xfrm>
        <a:custGeom>
          <a:avLst/>
          <a:gdLst/>
          <a:ahLst/>
          <a:cxnLst/>
          <a:rect l="0" t="0" r="0" b="0"/>
          <a:pathLst>
            <a:path>
              <a:moveTo>
                <a:pt x="2153394" y="0"/>
              </a:moveTo>
              <a:lnTo>
                <a:pt x="2153394" y="1817307"/>
              </a:lnTo>
              <a:lnTo>
                <a:pt x="0" y="1817307"/>
              </a:lnTo>
              <a:lnTo>
                <a:pt x="0" y="2025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9620" y="0"/>
          <a:ext cx="2467194" cy="13075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1939620" y="0"/>
        <a:ext cx="2467194" cy="1307561"/>
      </dsp:txXfrm>
    </dsp:sp>
    <dsp:sp modelId="{F21E685F-6405-4BF2-871E-BED3C36234CE}">
      <dsp:nvSpPr>
        <dsp:cNvPr id="0" name=""/>
        <dsp:cNvSpPr/>
      </dsp:nvSpPr>
      <dsp:spPr>
        <a:xfrm>
          <a:off x="107394" y="3332578"/>
          <a:ext cx="1824857" cy="1046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</a:t>
          </a:r>
          <a:r>
            <a:rPr lang="es-MX" altLang="es-MX" sz="1200" kern="1200" dirty="0"/>
            <a:t>de </a:t>
          </a:r>
          <a:br>
            <a:rPr lang="es-MX" altLang="es-MX" sz="1200" kern="1200" dirty="0"/>
          </a:br>
          <a:r>
            <a:rPr lang="es-MX" altLang="es-MX" sz="1200" kern="1200" dirty="0"/>
            <a:t>Seguridad Vecinal</a:t>
          </a:r>
        </a:p>
      </dsp:txBody>
      <dsp:txXfrm>
        <a:off x="107394" y="3332578"/>
        <a:ext cx="1824857" cy="1046035"/>
      </dsp:txXfrm>
    </dsp:sp>
    <dsp:sp modelId="{7C576A7F-97E5-41B2-A453-F3F548F4D3EA}">
      <dsp:nvSpPr>
        <dsp:cNvPr id="0" name=""/>
        <dsp:cNvSpPr/>
      </dsp:nvSpPr>
      <dsp:spPr>
        <a:xfrm>
          <a:off x="2266802" y="3332578"/>
          <a:ext cx="1824857" cy="1046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66802" y="3332578"/>
        <a:ext cx="1824857" cy="1046035"/>
      </dsp:txXfrm>
    </dsp:sp>
    <dsp:sp modelId="{8D82B08E-BDF6-4FA8-BD59-87DE0C0F4070}">
      <dsp:nvSpPr>
        <dsp:cNvPr id="0" name=""/>
        <dsp:cNvSpPr/>
      </dsp:nvSpPr>
      <dsp:spPr>
        <a:xfrm>
          <a:off x="4311555" y="3332578"/>
          <a:ext cx="1824857" cy="1046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Policía Digno</a:t>
          </a:r>
        </a:p>
      </dsp:txBody>
      <dsp:txXfrm>
        <a:off x="4311555" y="3332578"/>
        <a:ext cx="1824857" cy="1046035"/>
      </dsp:txXfrm>
    </dsp:sp>
    <dsp:sp modelId="{17741458-C968-41EF-B922-14AB4D8DA4F4}">
      <dsp:nvSpPr>
        <dsp:cNvPr id="0" name=""/>
        <dsp:cNvSpPr/>
      </dsp:nvSpPr>
      <dsp:spPr>
        <a:xfrm>
          <a:off x="1174952" y="1777072"/>
          <a:ext cx="1773543" cy="9853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174952" y="1777072"/>
        <a:ext cx="1773543" cy="985305"/>
      </dsp:txXfrm>
    </dsp:sp>
    <dsp:sp modelId="{F2D313E4-C5B1-476C-8D9C-1153381E729D}">
      <dsp:nvSpPr>
        <dsp:cNvPr id="0" name=""/>
        <dsp:cNvSpPr/>
      </dsp:nvSpPr>
      <dsp:spPr>
        <a:xfrm>
          <a:off x="3379987" y="1777072"/>
          <a:ext cx="1773543" cy="9853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br>
            <a:rPr lang="es-ES" sz="1200" kern="1200" dirty="0" smtClean="0"/>
          </a:br>
          <a:r>
            <a:rPr lang="es-MX" sz="1200" kern="1200" dirty="0" smtClean="0"/>
            <a:t>Analista</a:t>
          </a:r>
          <a:r>
            <a:rPr lang="es-MX" sz="1200" kern="1200" dirty="0" smtClean="0"/>
            <a:t/>
          </a:r>
          <a:br>
            <a:rPr lang="es-MX" sz="1200" kern="1200" dirty="0" smtClean="0"/>
          </a:br>
          <a:endParaRPr lang="es-ES" sz="1200" kern="1200" dirty="0"/>
        </a:p>
      </dsp:txBody>
      <dsp:txXfrm>
        <a:off x="3379987" y="1777072"/>
        <a:ext cx="1773543" cy="98530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8010B-CF81-4EDF-A81D-AA60E9723289}">
      <dsp:nvSpPr>
        <dsp:cNvPr id="0" name=""/>
        <dsp:cNvSpPr/>
      </dsp:nvSpPr>
      <dsp:spPr>
        <a:xfrm>
          <a:off x="2167907" y="2018172"/>
          <a:ext cx="1202431" cy="805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028"/>
              </a:lnTo>
              <a:lnTo>
                <a:pt x="1202431" y="569028"/>
              </a:lnTo>
              <a:lnTo>
                <a:pt x="1202431" y="8054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D191A-1D73-4980-8575-3B87C69611C4}">
      <dsp:nvSpPr>
        <dsp:cNvPr id="0" name=""/>
        <dsp:cNvSpPr/>
      </dsp:nvSpPr>
      <dsp:spPr>
        <a:xfrm>
          <a:off x="965475" y="2018172"/>
          <a:ext cx="1202431" cy="805494"/>
        </a:xfrm>
        <a:custGeom>
          <a:avLst/>
          <a:gdLst/>
          <a:ahLst/>
          <a:cxnLst/>
          <a:rect l="0" t="0" r="0" b="0"/>
          <a:pathLst>
            <a:path>
              <a:moveTo>
                <a:pt x="1202431" y="0"/>
              </a:moveTo>
              <a:lnTo>
                <a:pt x="1202431" y="569028"/>
              </a:lnTo>
              <a:lnTo>
                <a:pt x="0" y="569028"/>
              </a:lnTo>
              <a:lnTo>
                <a:pt x="0" y="8054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E345C-B7BD-4B58-95A7-9E53DD463F4C}">
      <dsp:nvSpPr>
        <dsp:cNvPr id="0" name=""/>
        <dsp:cNvSpPr/>
      </dsp:nvSpPr>
      <dsp:spPr>
        <a:xfrm>
          <a:off x="1041876" y="892141"/>
          <a:ext cx="2252061" cy="1126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Seguridad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Vecinal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</a:t>
          </a:r>
          <a:endParaRPr lang="es-MX" altLang="es-MX" sz="1200" kern="1200" dirty="0">
            <a:latin typeface="+mn-lt"/>
          </a:endParaRPr>
        </a:p>
      </dsp:txBody>
      <dsp:txXfrm>
        <a:off x="1041876" y="892141"/>
        <a:ext cx="2252061" cy="1126030"/>
      </dsp:txXfrm>
    </dsp:sp>
    <dsp:sp modelId="{A7C033D5-2C1D-406C-BA7F-E97ACCA13D49}">
      <dsp:nvSpPr>
        <dsp:cNvPr id="0" name=""/>
        <dsp:cNvSpPr/>
      </dsp:nvSpPr>
      <dsp:spPr>
        <a:xfrm>
          <a:off x="860" y="282366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60" y="2823667"/>
        <a:ext cx="1929228" cy="964614"/>
      </dsp:txXfrm>
    </dsp:sp>
    <dsp:sp modelId="{74A5CF14-2696-4B2E-9CAA-24EA2083AAB4}">
      <dsp:nvSpPr>
        <dsp:cNvPr id="0" name=""/>
        <dsp:cNvSpPr/>
      </dsp:nvSpPr>
      <dsp:spPr>
        <a:xfrm>
          <a:off x="2405724" y="282366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405724" y="2823667"/>
        <a:ext cx="1929228" cy="96461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3495783" y="1142679"/>
          <a:ext cx="2134029" cy="478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582"/>
              </a:lnTo>
              <a:lnTo>
                <a:pt x="2134029" y="280582"/>
              </a:lnTo>
              <a:lnTo>
                <a:pt x="2134029" y="4785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453457" y="2554307"/>
          <a:ext cx="91440" cy="314046"/>
        </a:xfrm>
        <a:custGeom>
          <a:avLst/>
          <a:gdLst/>
          <a:ahLst/>
          <a:cxnLst/>
          <a:rect l="0" t="0" r="0" b="0"/>
          <a:pathLst>
            <a:path>
              <a:moveTo>
                <a:pt x="45965" y="0"/>
              </a:moveTo>
              <a:lnTo>
                <a:pt x="45965" y="116070"/>
              </a:lnTo>
              <a:lnTo>
                <a:pt x="45720" y="116070"/>
              </a:lnTo>
              <a:lnTo>
                <a:pt x="45720" y="314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450063" y="1142679"/>
          <a:ext cx="91440" cy="4785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582"/>
              </a:lnTo>
              <a:lnTo>
                <a:pt x="49358" y="280582"/>
              </a:lnTo>
              <a:lnTo>
                <a:pt x="49358" y="4785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342842" y="1142679"/>
          <a:ext cx="2152940" cy="478558"/>
        </a:xfrm>
        <a:custGeom>
          <a:avLst/>
          <a:gdLst/>
          <a:ahLst/>
          <a:cxnLst/>
          <a:rect l="0" t="0" r="0" b="0"/>
          <a:pathLst>
            <a:path>
              <a:moveTo>
                <a:pt x="2152940" y="0"/>
              </a:moveTo>
              <a:lnTo>
                <a:pt x="2152940" y="280582"/>
              </a:lnTo>
              <a:lnTo>
                <a:pt x="0" y="280582"/>
              </a:lnTo>
              <a:lnTo>
                <a:pt x="0" y="4785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53103" y="0"/>
          <a:ext cx="2285358" cy="1142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Jóvenes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</a:t>
          </a:r>
          <a:endParaRPr lang="es-MX" altLang="es-MX" sz="1200" kern="1200" dirty="0">
            <a:latin typeface="+mn-lt"/>
          </a:endParaRPr>
        </a:p>
      </dsp:txBody>
      <dsp:txXfrm>
        <a:off x="2353103" y="0"/>
        <a:ext cx="2285358" cy="1142679"/>
      </dsp:txXfrm>
    </dsp:sp>
    <dsp:sp modelId="{19FBE8A8-D4BA-45D1-97CD-FF1210CD856F}">
      <dsp:nvSpPr>
        <dsp:cNvPr id="0" name=""/>
        <dsp:cNvSpPr/>
      </dsp:nvSpPr>
      <dsp:spPr>
        <a:xfrm>
          <a:off x="469240" y="1621238"/>
          <a:ext cx="1747203" cy="93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469240" y="1621238"/>
        <a:ext cx="1747203" cy="933069"/>
      </dsp:txXfrm>
    </dsp:sp>
    <dsp:sp modelId="{2C51D51A-40BE-45BE-93C8-8B1FC0600A4C}">
      <dsp:nvSpPr>
        <dsp:cNvPr id="0" name=""/>
        <dsp:cNvSpPr/>
      </dsp:nvSpPr>
      <dsp:spPr>
        <a:xfrm>
          <a:off x="2625820" y="1621238"/>
          <a:ext cx="1747203" cy="93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625820" y="1621238"/>
        <a:ext cx="1747203" cy="933069"/>
      </dsp:txXfrm>
    </dsp:sp>
    <dsp:sp modelId="{6F8E8689-D830-4092-89BB-9B0EB4D8171A}">
      <dsp:nvSpPr>
        <dsp:cNvPr id="0" name=""/>
        <dsp:cNvSpPr/>
      </dsp:nvSpPr>
      <dsp:spPr>
        <a:xfrm>
          <a:off x="2625575" y="2868354"/>
          <a:ext cx="1747203" cy="10928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>
              <a:latin typeface="+mn-lt"/>
            </a:rPr>
            <a:t>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  </a:t>
          </a:r>
          <a:endParaRPr lang="es-MX" sz="1200" kern="1200" dirty="0">
            <a:latin typeface="+mn-lt"/>
          </a:endParaRPr>
        </a:p>
      </dsp:txBody>
      <dsp:txXfrm>
        <a:off x="2625575" y="2868354"/>
        <a:ext cx="1747203" cy="1092893"/>
      </dsp:txXfrm>
    </dsp:sp>
    <dsp:sp modelId="{D0C6542B-594F-4A9C-8E85-89707140665A}">
      <dsp:nvSpPr>
        <dsp:cNvPr id="0" name=""/>
        <dsp:cNvSpPr/>
      </dsp:nvSpPr>
      <dsp:spPr>
        <a:xfrm>
          <a:off x="4756211" y="1621238"/>
          <a:ext cx="1747203" cy="93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</a:t>
          </a:r>
          <a:r>
            <a:rPr lang="es-ES" sz="1200" kern="1200" dirty="0" smtClean="0">
              <a:latin typeface="+mn-lt"/>
            </a:rPr>
            <a:t/>
          </a:r>
          <a:br>
            <a:rPr lang="es-ES" sz="1200" kern="1200" dirty="0" smtClean="0">
              <a:latin typeface="+mn-lt"/>
            </a:rPr>
          </a:br>
          <a:r>
            <a:rPr lang="es-ES" sz="1200" kern="1200" dirty="0" smtClean="0">
              <a:latin typeface="+mn-lt"/>
            </a:rPr>
            <a:t>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4756211" y="1621238"/>
        <a:ext cx="1747203" cy="93306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842831" y="1262225"/>
          <a:ext cx="3004026" cy="686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180"/>
              </a:lnTo>
              <a:lnTo>
                <a:pt x="3004026" y="519180"/>
              </a:lnTo>
              <a:lnTo>
                <a:pt x="3004026" y="686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842831" y="1262225"/>
          <a:ext cx="1001342" cy="686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180"/>
              </a:lnTo>
              <a:lnTo>
                <a:pt x="1001342" y="519180"/>
              </a:lnTo>
              <a:lnTo>
                <a:pt x="1001342" y="686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841488" y="1262225"/>
          <a:ext cx="1001342" cy="686401"/>
        </a:xfrm>
        <a:custGeom>
          <a:avLst/>
          <a:gdLst/>
          <a:ahLst/>
          <a:cxnLst/>
          <a:rect l="0" t="0" r="0" b="0"/>
          <a:pathLst>
            <a:path>
              <a:moveTo>
                <a:pt x="1001342" y="0"/>
              </a:moveTo>
              <a:lnTo>
                <a:pt x="1001342" y="519180"/>
              </a:lnTo>
              <a:lnTo>
                <a:pt x="0" y="519180"/>
              </a:lnTo>
              <a:lnTo>
                <a:pt x="0" y="686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40587" y="1262225"/>
          <a:ext cx="3002243" cy="686401"/>
        </a:xfrm>
        <a:custGeom>
          <a:avLst/>
          <a:gdLst/>
          <a:ahLst/>
          <a:cxnLst/>
          <a:rect l="0" t="0" r="0" b="0"/>
          <a:pathLst>
            <a:path>
              <a:moveTo>
                <a:pt x="3002243" y="0"/>
              </a:moveTo>
              <a:lnTo>
                <a:pt x="3002243" y="519180"/>
              </a:lnTo>
              <a:lnTo>
                <a:pt x="0" y="519180"/>
              </a:lnTo>
              <a:lnTo>
                <a:pt x="0" y="686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707489" y="132043"/>
          <a:ext cx="2270683" cy="1130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2707489" y="132043"/>
        <a:ext cx="2270683" cy="1130182"/>
      </dsp:txXfrm>
    </dsp:sp>
    <dsp:sp modelId="{3532192F-1A19-43A1-8FD9-6F817771F58C}">
      <dsp:nvSpPr>
        <dsp:cNvPr id="0" name=""/>
        <dsp:cNvSpPr/>
      </dsp:nvSpPr>
      <dsp:spPr>
        <a:xfrm>
          <a:off x="6466" y="1948626"/>
          <a:ext cx="1668242" cy="1208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466" y="1948626"/>
        <a:ext cx="1668242" cy="1208592"/>
      </dsp:txXfrm>
    </dsp:sp>
    <dsp:sp modelId="{AC545DF1-F87B-4D79-BFE4-302F8FC996EB}">
      <dsp:nvSpPr>
        <dsp:cNvPr id="0" name=""/>
        <dsp:cNvSpPr/>
      </dsp:nvSpPr>
      <dsp:spPr>
        <a:xfrm>
          <a:off x="2007367" y="1948626"/>
          <a:ext cx="1668242" cy="1208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007367" y="1948626"/>
        <a:ext cx="1668242" cy="1208592"/>
      </dsp:txXfrm>
    </dsp:sp>
    <dsp:sp modelId="{3E40463C-5714-4226-8D1A-0B9D85FAE369}">
      <dsp:nvSpPr>
        <dsp:cNvPr id="0" name=""/>
        <dsp:cNvSpPr/>
      </dsp:nvSpPr>
      <dsp:spPr>
        <a:xfrm>
          <a:off x="4010051" y="1948626"/>
          <a:ext cx="1668242" cy="1208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Criminólogos(as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4010051" y="1948626"/>
        <a:ext cx="1668242" cy="1208592"/>
      </dsp:txXfrm>
    </dsp:sp>
    <dsp:sp modelId="{73B09CD3-8FD7-4976-803E-174822E0AA5E}">
      <dsp:nvSpPr>
        <dsp:cNvPr id="0" name=""/>
        <dsp:cNvSpPr/>
      </dsp:nvSpPr>
      <dsp:spPr>
        <a:xfrm>
          <a:off x="6012736" y="1948626"/>
          <a:ext cx="1668242" cy="1208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6012736" y="1948626"/>
        <a:ext cx="1668242" cy="120859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544-DD1A-4BA1-B889-066F80A31EDF}">
      <dsp:nvSpPr>
        <dsp:cNvPr id="0" name=""/>
        <dsp:cNvSpPr/>
      </dsp:nvSpPr>
      <dsp:spPr>
        <a:xfrm>
          <a:off x="3377119" y="2817655"/>
          <a:ext cx="91440" cy="5392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2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191417" y="1284033"/>
          <a:ext cx="1231422" cy="564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132"/>
              </a:lnTo>
              <a:lnTo>
                <a:pt x="1231422" y="295132"/>
              </a:lnTo>
              <a:lnTo>
                <a:pt x="1231422" y="5647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59994" y="1284033"/>
          <a:ext cx="1231422" cy="564779"/>
        </a:xfrm>
        <a:custGeom>
          <a:avLst/>
          <a:gdLst/>
          <a:ahLst/>
          <a:cxnLst/>
          <a:rect l="0" t="0" r="0" b="0"/>
          <a:pathLst>
            <a:path>
              <a:moveTo>
                <a:pt x="1231422" y="0"/>
              </a:moveTo>
              <a:lnTo>
                <a:pt x="1231422" y="295132"/>
              </a:lnTo>
              <a:lnTo>
                <a:pt x="0" y="295132"/>
              </a:lnTo>
              <a:lnTo>
                <a:pt x="0" y="5647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907383" y="0"/>
          <a:ext cx="2568066" cy="1284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Digno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</a:t>
          </a:r>
          <a:endParaRPr lang="es-ES" sz="1200" kern="1200" dirty="0">
            <a:latin typeface="+mn-lt"/>
          </a:endParaRPr>
        </a:p>
      </dsp:txBody>
      <dsp:txXfrm>
        <a:off x="907383" y="0"/>
        <a:ext cx="2568066" cy="1284033"/>
      </dsp:txXfrm>
    </dsp:sp>
    <dsp:sp modelId="{AC545DF1-F87B-4D79-BFE4-302F8FC996EB}">
      <dsp:nvSpPr>
        <dsp:cNvPr id="0" name=""/>
        <dsp:cNvSpPr/>
      </dsp:nvSpPr>
      <dsp:spPr>
        <a:xfrm>
          <a:off x="0" y="1848813"/>
          <a:ext cx="1919989" cy="968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Interna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</dsp:txBody>
      <dsp:txXfrm>
        <a:off x="0" y="1848813"/>
        <a:ext cx="1919989" cy="968841"/>
      </dsp:txXfrm>
    </dsp:sp>
    <dsp:sp modelId="{904671E4-08E7-44D7-9255-D391EC77C4BA}">
      <dsp:nvSpPr>
        <dsp:cNvPr id="0" name=""/>
        <dsp:cNvSpPr/>
      </dsp:nvSpPr>
      <dsp:spPr>
        <a:xfrm>
          <a:off x="2462844" y="1848813"/>
          <a:ext cx="1919989" cy="968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Policial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</a:t>
          </a:r>
          <a:endParaRPr lang="es-MX" altLang="es-MX" sz="1200" kern="1200" dirty="0">
            <a:latin typeface="+mn-lt"/>
          </a:endParaRPr>
        </a:p>
      </dsp:txBody>
      <dsp:txXfrm>
        <a:off x="2462844" y="1848813"/>
        <a:ext cx="1919989" cy="968841"/>
      </dsp:txXfrm>
    </dsp:sp>
    <dsp:sp modelId="{9B33882E-CBBB-4CE6-BD14-F7467B0ABD94}">
      <dsp:nvSpPr>
        <dsp:cNvPr id="0" name=""/>
        <dsp:cNvSpPr/>
      </dsp:nvSpPr>
      <dsp:spPr>
        <a:xfrm>
          <a:off x="2462844" y="3356897"/>
          <a:ext cx="1919989" cy="813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Psicólogos(as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2462844" y="3356897"/>
        <a:ext cx="1919989" cy="81362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228116"/>
          <a:ext cx="2241461" cy="723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887"/>
              </a:lnTo>
              <a:lnTo>
                <a:pt x="2241461" y="518887"/>
              </a:lnTo>
              <a:lnTo>
                <a:pt x="2241461" y="723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228116"/>
          <a:ext cx="91440" cy="723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3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228116"/>
          <a:ext cx="2241461" cy="723284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518887"/>
              </a:lnTo>
              <a:lnTo>
                <a:pt x="0" y="518887"/>
              </a:lnTo>
              <a:lnTo>
                <a:pt x="0" y="723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1800" y="112116"/>
          <a:ext cx="2232001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Protección a la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041800" y="112116"/>
        <a:ext cx="2232001" cy="1116000"/>
      </dsp:txXfrm>
    </dsp:sp>
    <dsp:sp modelId="{40656D80-BCDF-410F-AECF-315286752220}">
      <dsp:nvSpPr>
        <dsp:cNvPr id="0" name=""/>
        <dsp:cNvSpPr/>
      </dsp:nvSpPr>
      <dsp:spPr>
        <a:xfrm>
          <a:off x="6" y="1951401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Cultura Cívica</a:t>
          </a:r>
        </a:p>
      </dsp:txBody>
      <dsp:txXfrm>
        <a:off x="6" y="1951401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951401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951401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951401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951401"/>
        <a:ext cx="1832666" cy="91633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BBDBB-3FB2-45FC-A544-A22033ADDCDB}">
      <dsp:nvSpPr>
        <dsp:cNvPr id="0" name=""/>
        <dsp:cNvSpPr/>
      </dsp:nvSpPr>
      <dsp:spPr>
        <a:xfrm>
          <a:off x="2423540" y="2606709"/>
          <a:ext cx="91440" cy="4926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26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F9DDA-F920-4F28-9E20-4B73FEE21811}">
      <dsp:nvSpPr>
        <dsp:cNvPr id="0" name=""/>
        <dsp:cNvSpPr/>
      </dsp:nvSpPr>
      <dsp:spPr>
        <a:xfrm>
          <a:off x="2423540" y="1174025"/>
          <a:ext cx="91440" cy="4926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26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9440E-EDCB-4D05-B47E-A42659E82B1F}">
      <dsp:nvSpPr>
        <dsp:cNvPr id="0" name=""/>
        <dsp:cNvSpPr/>
      </dsp:nvSpPr>
      <dsp:spPr>
        <a:xfrm>
          <a:off x="1414213" y="1020"/>
          <a:ext cx="2110095" cy="1173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1414213" y="1020"/>
        <a:ext cx="2110095" cy="1173004"/>
      </dsp:txXfrm>
    </dsp:sp>
    <dsp:sp modelId="{B2FC6F1B-6492-44D1-B3F7-7C4F0968CC54}">
      <dsp:nvSpPr>
        <dsp:cNvPr id="0" name=""/>
        <dsp:cNvSpPr/>
      </dsp:nvSpPr>
      <dsp:spPr>
        <a:xfrm>
          <a:off x="1554891" y="1666687"/>
          <a:ext cx="1828738" cy="940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1554891" y="1666687"/>
        <a:ext cx="1828738" cy="940022"/>
      </dsp:txXfrm>
    </dsp:sp>
    <dsp:sp modelId="{6A88A4C6-C9AF-488E-8299-53E266466FE5}">
      <dsp:nvSpPr>
        <dsp:cNvPr id="0" name=""/>
        <dsp:cNvSpPr/>
      </dsp:nvSpPr>
      <dsp:spPr>
        <a:xfrm>
          <a:off x="1554891" y="3099372"/>
          <a:ext cx="1828738" cy="940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554891" y="3099372"/>
        <a:ext cx="1828738" cy="94002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1789205" y="1510822"/>
          <a:ext cx="313071" cy="940185"/>
        </a:xfrm>
        <a:custGeom>
          <a:avLst/>
          <a:gdLst/>
          <a:ahLst/>
          <a:cxnLst/>
          <a:rect l="0" t="0" r="0" b="0"/>
          <a:pathLst>
            <a:path>
              <a:moveTo>
                <a:pt x="313071" y="0"/>
              </a:moveTo>
              <a:lnTo>
                <a:pt x="313071" y="940185"/>
              </a:lnTo>
              <a:lnTo>
                <a:pt x="0" y="9401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67462-A7B7-42F8-BC79-CAAC22F57E52}">
      <dsp:nvSpPr>
        <dsp:cNvPr id="0" name=""/>
        <dsp:cNvSpPr/>
      </dsp:nvSpPr>
      <dsp:spPr>
        <a:xfrm>
          <a:off x="2102277" y="1510822"/>
          <a:ext cx="1155897" cy="2081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750"/>
              </a:lnTo>
              <a:lnTo>
                <a:pt x="1155897" y="1852750"/>
              </a:lnTo>
              <a:lnTo>
                <a:pt x="1155897" y="2081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FDF2B-FA87-4E2D-A4B7-C95DC5A36429}">
      <dsp:nvSpPr>
        <dsp:cNvPr id="0" name=""/>
        <dsp:cNvSpPr/>
      </dsp:nvSpPr>
      <dsp:spPr>
        <a:xfrm>
          <a:off x="920480" y="1510822"/>
          <a:ext cx="1181796" cy="2081651"/>
        </a:xfrm>
        <a:custGeom>
          <a:avLst/>
          <a:gdLst/>
          <a:ahLst/>
          <a:cxnLst/>
          <a:rect l="0" t="0" r="0" b="0"/>
          <a:pathLst>
            <a:path>
              <a:moveTo>
                <a:pt x="1181796" y="0"/>
              </a:moveTo>
              <a:lnTo>
                <a:pt x="1181796" y="1852750"/>
              </a:lnTo>
              <a:lnTo>
                <a:pt x="0" y="1852750"/>
              </a:lnTo>
              <a:lnTo>
                <a:pt x="0" y="2081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4C15C-BDAF-4E02-BBB5-EBA6509B62EC}">
      <dsp:nvSpPr>
        <dsp:cNvPr id="0" name=""/>
        <dsp:cNvSpPr/>
      </dsp:nvSpPr>
      <dsp:spPr>
        <a:xfrm>
          <a:off x="1012270" y="420814"/>
          <a:ext cx="2180014" cy="1090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 smtClean="0">
            <a:cs typeface="Arial" charset="0"/>
          </a:endParaRPr>
        </a:p>
      </dsp:txBody>
      <dsp:txXfrm>
        <a:off x="1012270" y="420814"/>
        <a:ext cx="2180014" cy="1090007"/>
      </dsp:txXfrm>
    </dsp:sp>
    <dsp:sp modelId="{40656D80-BCDF-410F-AECF-315286752220}">
      <dsp:nvSpPr>
        <dsp:cNvPr id="0" name=""/>
        <dsp:cNvSpPr/>
      </dsp:nvSpPr>
      <dsp:spPr>
        <a:xfrm>
          <a:off x="2117" y="3592473"/>
          <a:ext cx="1836727" cy="925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</a:t>
          </a:r>
          <a:endParaRPr lang="es-ES" sz="1200" kern="1200" dirty="0"/>
        </a:p>
      </dsp:txBody>
      <dsp:txXfrm>
        <a:off x="2117" y="3592473"/>
        <a:ext cx="1836727" cy="925306"/>
      </dsp:txXfrm>
    </dsp:sp>
    <dsp:sp modelId="{CE48E30C-1861-4126-A2ED-5DB600A92320}">
      <dsp:nvSpPr>
        <dsp:cNvPr id="0" name=""/>
        <dsp:cNvSpPr/>
      </dsp:nvSpPr>
      <dsp:spPr>
        <a:xfrm>
          <a:off x="2339811" y="3592473"/>
          <a:ext cx="1836727" cy="925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2339811" y="3592473"/>
        <a:ext cx="1836727" cy="925306"/>
      </dsp:txXfrm>
    </dsp:sp>
    <dsp:sp modelId="{A10B4F35-17D0-467A-9A16-5F3A029E6DF3}">
      <dsp:nvSpPr>
        <dsp:cNvPr id="0" name=""/>
        <dsp:cNvSpPr/>
      </dsp:nvSpPr>
      <dsp:spPr>
        <a:xfrm>
          <a:off x="207060" y="2029104"/>
          <a:ext cx="1582145" cy="8438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207060" y="2029104"/>
        <a:ext cx="1582145" cy="8438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Encargado(a</a:t>
          </a:r>
          <a:r>
            <a:rPr lang="es-ES" sz="1200" b="0" i="0" u="none" kern="1200" dirty="0"/>
            <a:t>)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    </a:t>
          </a:r>
          <a:endParaRPr lang="es-ES" sz="1200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Telefonista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</a:t>
          </a:r>
          <a:endParaRPr 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/>
            <a:t>Analistas</a:t>
          </a:r>
          <a:br>
            <a:rPr lang="es-MX" sz="1200" b="0" i="0" u="none" kern="1200" dirty="0"/>
          </a:b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3926522" y="1193496"/>
          <a:ext cx="161107" cy="717749"/>
        </a:xfrm>
        <a:custGeom>
          <a:avLst/>
          <a:gdLst/>
          <a:ahLst/>
          <a:cxnLst/>
          <a:rect l="0" t="0" r="0" b="0"/>
          <a:pathLst>
            <a:path>
              <a:moveTo>
                <a:pt x="161107" y="0"/>
              </a:moveTo>
              <a:lnTo>
                <a:pt x="161107" y="717749"/>
              </a:lnTo>
              <a:lnTo>
                <a:pt x="0" y="7177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34FEA-934F-47E3-B4F0-372A9C74F001}">
      <dsp:nvSpPr>
        <dsp:cNvPr id="0" name=""/>
        <dsp:cNvSpPr/>
      </dsp:nvSpPr>
      <dsp:spPr>
        <a:xfrm>
          <a:off x="4087630" y="3359549"/>
          <a:ext cx="3397499" cy="40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15"/>
              </a:lnTo>
              <a:lnTo>
                <a:pt x="3397499" y="247315"/>
              </a:lnTo>
              <a:lnTo>
                <a:pt x="3397499" y="4084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5A155-5C21-4267-8B86-7447123859D1}">
      <dsp:nvSpPr>
        <dsp:cNvPr id="0" name=""/>
        <dsp:cNvSpPr/>
      </dsp:nvSpPr>
      <dsp:spPr>
        <a:xfrm>
          <a:off x="4087630" y="3359549"/>
          <a:ext cx="1698749" cy="40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15"/>
              </a:lnTo>
              <a:lnTo>
                <a:pt x="1698749" y="247315"/>
              </a:lnTo>
              <a:lnTo>
                <a:pt x="1698749" y="4084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4041910" y="3359549"/>
          <a:ext cx="91440" cy="408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4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2388880" y="3359549"/>
          <a:ext cx="1698749" cy="408423"/>
        </a:xfrm>
        <a:custGeom>
          <a:avLst/>
          <a:gdLst/>
          <a:ahLst/>
          <a:cxnLst/>
          <a:rect l="0" t="0" r="0" b="0"/>
          <a:pathLst>
            <a:path>
              <a:moveTo>
                <a:pt x="1698749" y="0"/>
              </a:moveTo>
              <a:lnTo>
                <a:pt x="1698749" y="247315"/>
              </a:lnTo>
              <a:lnTo>
                <a:pt x="0" y="247315"/>
              </a:lnTo>
              <a:lnTo>
                <a:pt x="0" y="4084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690131" y="3359549"/>
          <a:ext cx="3397499" cy="408423"/>
        </a:xfrm>
        <a:custGeom>
          <a:avLst/>
          <a:gdLst/>
          <a:ahLst/>
          <a:cxnLst/>
          <a:rect l="0" t="0" r="0" b="0"/>
          <a:pathLst>
            <a:path>
              <a:moveTo>
                <a:pt x="3397499" y="0"/>
              </a:moveTo>
              <a:lnTo>
                <a:pt x="3397499" y="247315"/>
              </a:lnTo>
              <a:lnTo>
                <a:pt x="0" y="247315"/>
              </a:lnTo>
              <a:lnTo>
                <a:pt x="0" y="4084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4041910" y="1193496"/>
          <a:ext cx="91440" cy="13740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40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9633" y="185491"/>
          <a:ext cx="2015993" cy="100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Género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     </a:t>
          </a:r>
          <a:endParaRPr lang="es-ES" sz="1200" b="0" kern="1200" dirty="0">
            <a:cs typeface="Arial" charset="0"/>
          </a:endParaRPr>
        </a:p>
      </dsp:txBody>
      <dsp:txXfrm>
        <a:off x="3079633" y="185491"/>
        <a:ext cx="2015993" cy="1008004"/>
      </dsp:txXfrm>
    </dsp:sp>
    <dsp:sp modelId="{40656D80-BCDF-410F-AECF-315286752220}">
      <dsp:nvSpPr>
        <dsp:cNvPr id="0" name=""/>
        <dsp:cNvSpPr/>
      </dsp:nvSpPr>
      <dsp:spPr>
        <a:xfrm>
          <a:off x="3313631" y="2567552"/>
          <a:ext cx="1547998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br>
            <a:rPr lang="es-MX" altLang="es-MX" sz="1200" kern="1200" dirty="0" smtClean="0">
              <a:latin typeface="+mn-lt"/>
            </a:rPr>
          </a:br>
          <a:endParaRPr lang="es-ES" sz="1200" kern="1200" dirty="0"/>
        </a:p>
      </dsp:txBody>
      <dsp:txXfrm>
        <a:off x="3313631" y="2567552"/>
        <a:ext cx="1547998" cy="791997"/>
      </dsp:txXfrm>
    </dsp:sp>
    <dsp:sp modelId="{F72A0765-5537-4A0D-ABDB-16E839936D13}">
      <dsp:nvSpPr>
        <dsp:cNvPr id="0" name=""/>
        <dsp:cNvSpPr/>
      </dsp:nvSpPr>
      <dsp:spPr>
        <a:xfrm>
          <a:off x="1864" y="3767973"/>
          <a:ext cx="1376534" cy="760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864" y="3767973"/>
        <a:ext cx="1376534" cy="760949"/>
      </dsp:txXfrm>
    </dsp:sp>
    <dsp:sp modelId="{CD0BE0DF-2D67-44CA-8B0A-7CEECA0EB795}">
      <dsp:nvSpPr>
        <dsp:cNvPr id="0" name=""/>
        <dsp:cNvSpPr/>
      </dsp:nvSpPr>
      <dsp:spPr>
        <a:xfrm>
          <a:off x="1700613" y="3767973"/>
          <a:ext cx="1376534" cy="760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700613" y="3767973"/>
        <a:ext cx="1376534" cy="760949"/>
      </dsp:txXfrm>
    </dsp:sp>
    <dsp:sp modelId="{EBA18BFE-CD58-405C-B8D7-E62D93F6E8C7}">
      <dsp:nvSpPr>
        <dsp:cNvPr id="0" name=""/>
        <dsp:cNvSpPr/>
      </dsp:nvSpPr>
      <dsp:spPr>
        <a:xfrm>
          <a:off x="3399363" y="3767973"/>
          <a:ext cx="1376534" cy="760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br>
            <a:rPr lang="es-ES" sz="1200" kern="1200" dirty="0"/>
          </a:b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3399363" y="3767973"/>
        <a:ext cx="1376534" cy="760949"/>
      </dsp:txXfrm>
    </dsp:sp>
    <dsp:sp modelId="{77836FB8-3095-472A-93DF-0A467BB3883E}">
      <dsp:nvSpPr>
        <dsp:cNvPr id="0" name=""/>
        <dsp:cNvSpPr/>
      </dsp:nvSpPr>
      <dsp:spPr>
        <a:xfrm>
          <a:off x="5098112" y="3767973"/>
          <a:ext cx="1376534" cy="760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Facilitadores(as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098112" y="3767973"/>
        <a:ext cx="1376534" cy="760949"/>
      </dsp:txXfrm>
    </dsp:sp>
    <dsp:sp modelId="{FE27AC6E-58F6-46DD-9B25-912BAFE102CD}">
      <dsp:nvSpPr>
        <dsp:cNvPr id="0" name=""/>
        <dsp:cNvSpPr/>
      </dsp:nvSpPr>
      <dsp:spPr>
        <a:xfrm>
          <a:off x="6796862" y="3767973"/>
          <a:ext cx="1376534" cy="760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  <a:endParaRPr lang="es-ES" sz="1200" kern="1200" dirty="0" smtClean="0"/>
        </a:p>
      </dsp:txBody>
      <dsp:txXfrm>
        <a:off x="6796862" y="3767973"/>
        <a:ext cx="1376534" cy="760949"/>
      </dsp:txXfrm>
    </dsp:sp>
    <dsp:sp modelId="{F76E485C-9DB7-479B-8508-81C2A9F36898}">
      <dsp:nvSpPr>
        <dsp:cNvPr id="0" name=""/>
        <dsp:cNvSpPr/>
      </dsp:nvSpPr>
      <dsp:spPr>
        <a:xfrm>
          <a:off x="2702519" y="1575984"/>
          <a:ext cx="1224003" cy="670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</a:t>
          </a:r>
          <a:r>
            <a:rPr lang="es-ES" sz="1200" kern="1200" dirty="0" smtClean="0"/>
            <a:t>Administrativo(a)</a:t>
          </a:r>
          <a:br>
            <a:rPr lang="es-ES" sz="1200" kern="1200" dirty="0" smtClean="0"/>
          </a:br>
          <a:r>
            <a:rPr lang="es-MX" sz="1200" b="0" i="0" u="none" kern="1200" dirty="0" smtClean="0"/>
            <a:t> </a:t>
          </a:r>
          <a:endParaRPr lang="es-ES" sz="1200" kern="1200" dirty="0"/>
        </a:p>
      </dsp:txBody>
      <dsp:txXfrm>
        <a:off x="2702519" y="1575984"/>
        <a:ext cx="1224003" cy="67052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B237F-6E91-4BA2-A033-16942288A66F}">
      <dsp:nvSpPr>
        <dsp:cNvPr id="0" name=""/>
        <dsp:cNvSpPr/>
      </dsp:nvSpPr>
      <dsp:spPr>
        <a:xfrm>
          <a:off x="2973554" y="1349057"/>
          <a:ext cx="286857" cy="1953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185"/>
              </a:lnTo>
              <a:lnTo>
                <a:pt x="286857" y="19531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21EF-281F-45E0-B29F-8FA0C097C95B}">
      <dsp:nvSpPr>
        <dsp:cNvPr id="0" name=""/>
        <dsp:cNvSpPr/>
      </dsp:nvSpPr>
      <dsp:spPr>
        <a:xfrm>
          <a:off x="2722702" y="1349057"/>
          <a:ext cx="250852" cy="1953185"/>
        </a:xfrm>
        <a:custGeom>
          <a:avLst/>
          <a:gdLst/>
          <a:ahLst/>
          <a:cxnLst/>
          <a:rect l="0" t="0" r="0" b="0"/>
          <a:pathLst>
            <a:path>
              <a:moveTo>
                <a:pt x="250852" y="0"/>
              </a:moveTo>
              <a:lnTo>
                <a:pt x="250852" y="1953185"/>
              </a:lnTo>
              <a:lnTo>
                <a:pt x="0" y="19531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349057"/>
          <a:ext cx="276625" cy="889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734"/>
              </a:lnTo>
              <a:lnTo>
                <a:pt x="276625" y="889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12470" y="1349057"/>
          <a:ext cx="261083" cy="889734"/>
        </a:xfrm>
        <a:custGeom>
          <a:avLst/>
          <a:gdLst/>
          <a:ahLst/>
          <a:cxnLst/>
          <a:rect l="0" t="0" r="0" b="0"/>
          <a:pathLst>
            <a:path>
              <a:moveTo>
                <a:pt x="261083" y="0"/>
              </a:moveTo>
              <a:lnTo>
                <a:pt x="261083" y="889734"/>
              </a:lnTo>
              <a:lnTo>
                <a:pt x="0" y="889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349057"/>
          <a:ext cx="91440" cy="2782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2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39552" y="205142"/>
          <a:ext cx="2268004" cy="11439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r>
            <a:rPr lang="es-MX" altLang="es-MX" sz="1200" kern="1200" dirty="0" smtClean="0">
              <a:cs typeface="Arial" charset="0"/>
            </a:rPr>
            <a:t/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Comando</a:t>
          </a:r>
          <a:r>
            <a:rPr lang="es-MX" altLang="es-MX" sz="1200" kern="1200" dirty="0">
              <a:cs typeface="Arial" charset="0"/>
            </a:rPr>
            <a:t>, Inteligencia y </a:t>
          </a:r>
          <a:r>
            <a:rPr lang="es-MX" altLang="es-MX" sz="1200" kern="1200" dirty="0" smtClean="0">
              <a:cs typeface="Arial" charset="0"/>
            </a:rPr>
            <a:t/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839552" y="205142"/>
        <a:ext cx="2268004" cy="1143915"/>
      </dsp:txXfrm>
    </dsp:sp>
    <dsp:sp modelId="{88858FFA-E338-4A9E-A293-65405970FF12}">
      <dsp:nvSpPr>
        <dsp:cNvPr id="0" name=""/>
        <dsp:cNvSpPr/>
      </dsp:nvSpPr>
      <dsp:spPr>
        <a:xfrm>
          <a:off x="1946313" y="4131309"/>
          <a:ext cx="2054482" cy="102724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Institucional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</a:t>
          </a:r>
          <a:endParaRPr lang="es-MX" altLang="es-MX" sz="1200" kern="1200" dirty="0">
            <a:cs typeface="Arial" charset="0"/>
          </a:endParaRPr>
        </a:p>
      </dsp:txBody>
      <dsp:txXfrm>
        <a:off x="1946313" y="4131309"/>
        <a:ext cx="2054482" cy="1027241"/>
      </dsp:txXfrm>
    </dsp:sp>
    <dsp:sp modelId="{D626C255-1536-4EB0-A4A3-D107C591C8D4}">
      <dsp:nvSpPr>
        <dsp:cNvPr id="0" name=""/>
        <dsp:cNvSpPr/>
      </dsp:nvSpPr>
      <dsp:spPr>
        <a:xfrm>
          <a:off x="732463" y="1845569"/>
          <a:ext cx="1980007" cy="7864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732463" y="1845569"/>
        <a:ext cx="1980007" cy="786445"/>
      </dsp:txXfrm>
    </dsp:sp>
    <dsp:sp modelId="{E6161396-4F11-49B1-96C4-F17836677C13}">
      <dsp:nvSpPr>
        <dsp:cNvPr id="0" name=""/>
        <dsp:cNvSpPr/>
      </dsp:nvSpPr>
      <dsp:spPr>
        <a:xfrm>
          <a:off x="3250180" y="1845569"/>
          <a:ext cx="1980007" cy="7864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Jefe(a) de Observatorio</a:t>
          </a:r>
        </a:p>
      </dsp:txBody>
      <dsp:txXfrm>
        <a:off x="3250180" y="1845569"/>
        <a:ext cx="1980007" cy="786445"/>
      </dsp:txXfrm>
    </dsp:sp>
    <dsp:sp modelId="{28B7969A-AD4F-4559-BE49-5614ED8DD292}">
      <dsp:nvSpPr>
        <dsp:cNvPr id="0" name=""/>
        <dsp:cNvSpPr/>
      </dsp:nvSpPr>
      <dsp:spPr>
        <a:xfrm>
          <a:off x="742694" y="2915513"/>
          <a:ext cx="1980007" cy="7734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 Administrativo(a)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    </a:t>
          </a:r>
          <a:endParaRPr lang="es-MX" sz="1200" b="0" i="0" u="none" kern="1200" dirty="0"/>
        </a:p>
      </dsp:txBody>
      <dsp:txXfrm>
        <a:off x="742694" y="2915513"/>
        <a:ext cx="1980007" cy="773461"/>
      </dsp:txXfrm>
    </dsp:sp>
    <dsp:sp modelId="{C1A81F75-AC3A-4094-8C94-6A09BCF5B55C}">
      <dsp:nvSpPr>
        <dsp:cNvPr id="0" name=""/>
        <dsp:cNvSpPr/>
      </dsp:nvSpPr>
      <dsp:spPr>
        <a:xfrm>
          <a:off x="3260411" y="2915513"/>
          <a:ext cx="1980007" cy="7734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Analistas</a:t>
          </a:r>
          <a:br>
            <a:rPr lang="es-MX" altLang="es-MX" sz="1200" kern="1200" dirty="0">
              <a:cs typeface="Arial" charset="0"/>
            </a:rPr>
          </a:br>
          <a:endParaRPr lang="es-MX" altLang="es-MX" sz="1200" kern="1200" dirty="0">
            <a:cs typeface="Arial" charset="0"/>
          </a:endParaRPr>
        </a:p>
      </dsp:txBody>
      <dsp:txXfrm>
        <a:off x="3260411" y="2915513"/>
        <a:ext cx="1980007" cy="77346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5DB1-C640-4674-B404-FED4C0DF5E0E}">
      <dsp:nvSpPr>
        <dsp:cNvPr id="0" name=""/>
        <dsp:cNvSpPr/>
      </dsp:nvSpPr>
      <dsp:spPr>
        <a:xfrm>
          <a:off x="2369263" y="1843528"/>
          <a:ext cx="91440" cy="804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4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83792" y="569329"/>
          <a:ext cx="2462381" cy="1274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cs typeface="Arial" charset="0"/>
            </a:rPr>
            <a:t>Jefe(a) de Observatorio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cs typeface="Arial" charset="0"/>
            </a:rPr>
            <a:t>   </a:t>
          </a:r>
          <a:endParaRPr lang="es-ES" sz="1200" b="0" kern="1200" dirty="0">
            <a:cs typeface="Arial" charset="0"/>
          </a:endParaRPr>
        </a:p>
      </dsp:txBody>
      <dsp:txXfrm>
        <a:off x="1183792" y="569329"/>
        <a:ext cx="2462381" cy="1274199"/>
      </dsp:txXfrm>
    </dsp:sp>
    <dsp:sp modelId="{40656D80-BCDF-410F-AECF-315286752220}">
      <dsp:nvSpPr>
        <dsp:cNvPr id="0" name=""/>
        <dsp:cNvSpPr/>
      </dsp:nvSpPr>
      <dsp:spPr>
        <a:xfrm>
          <a:off x="1425002" y="2647959"/>
          <a:ext cx="1979961" cy="10700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kern="1200" dirty="0" smtClean="0"/>
            <a:t>    </a:t>
          </a:r>
          <a:endParaRPr lang="es-ES" sz="1200" kern="1200" dirty="0"/>
        </a:p>
      </dsp:txBody>
      <dsp:txXfrm>
        <a:off x="1425002" y="2647959"/>
        <a:ext cx="1979961" cy="1070082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D848C-3E41-487C-8EC0-53060D5FC662}">
      <dsp:nvSpPr>
        <dsp:cNvPr id="0" name=""/>
        <dsp:cNvSpPr/>
      </dsp:nvSpPr>
      <dsp:spPr>
        <a:xfrm>
          <a:off x="4312249" y="1715129"/>
          <a:ext cx="3359980" cy="1004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554"/>
              </a:lnTo>
              <a:lnTo>
                <a:pt x="3359980" y="845554"/>
              </a:lnTo>
              <a:lnTo>
                <a:pt x="3359980" y="1004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12249" y="1715129"/>
          <a:ext cx="1122538" cy="1004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554"/>
              </a:lnTo>
              <a:lnTo>
                <a:pt x="1122538" y="845554"/>
              </a:lnTo>
              <a:lnTo>
                <a:pt x="1122538" y="1004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3197345" y="1715129"/>
          <a:ext cx="1114903" cy="1004601"/>
        </a:xfrm>
        <a:custGeom>
          <a:avLst/>
          <a:gdLst/>
          <a:ahLst/>
          <a:cxnLst/>
          <a:rect l="0" t="0" r="0" b="0"/>
          <a:pathLst>
            <a:path>
              <a:moveTo>
                <a:pt x="1114903" y="0"/>
              </a:moveTo>
              <a:lnTo>
                <a:pt x="1114903" y="845554"/>
              </a:lnTo>
              <a:lnTo>
                <a:pt x="0" y="845554"/>
              </a:lnTo>
              <a:lnTo>
                <a:pt x="0" y="1004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959903" y="1715129"/>
          <a:ext cx="3352346" cy="1004601"/>
        </a:xfrm>
        <a:custGeom>
          <a:avLst/>
          <a:gdLst/>
          <a:ahLst/>
          <a:cxnLst/>
          <a:rect l="0" t="0" r="0" b="0"/>
          <a:pathLst>
            <a:path>
              <a:moveTo>
                <a:pt x="3352346" y="0"/>
              </a:moveTo>
              <a:lnTo>
                <a:pt x="3352346" y="845554"/>
              </a:lnTo>
              <a:lnTo>
                <a:pt x="0" y="845554"/>
              </a:lnTo>
              <a:lnTo>
                <a:pt x="0" y="1004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2968522" y="416192"/>
          <a:ext cx="2687454" cy="1298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2968522" y="416192"/>
        <a:ext cx="2687454" cy="1298936"/>
      </dsp:txXfrm>
    </dsp:sp>
    <dsp:sp modelId="{5F960542-94A4-4F9E-B75D-DBD5FCFB6474}">
      <dsp:nvSpPr>
        <dsp:cNvPr id="0" name=""/>
        <dsp:cNvSpPr/>
      </dsp:nvSpPr>
      <dsp:spPr>
        <a:xfrm>
          <a:off x="229" y="2719730"/>
          <a:ext cx="1919348" cy="1150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  <a:endParaRPr lang="es-MX" altLang="es-MX" sz="1200" kern="1200" dirty="0">
            <a:latin typeface="+mn-lt"/>
          </a:endParaRPr>
        </a:p>
      </dsp:txBody>
      <dsp:txXfrm>
        <a:off x="229" y="2719730"/>
        <a:ext cx="1919348" cy="1150310"/>
      </dsp:txXfrm>
    </dsp:sp>
    <dsp:sp modelId="{BE393EA6-436B-4E8E-98D3-7FC4A3B6FD72}">
      <dsp:nvSpPr>
        <dsp:cNvPr id="0" name=""/>
        <dsp:cNvSpPr/>
      </dsp:nvSpPr>
      <dsp:spPr>
        <a:xfrm>
          <a:off x="2237671" y="2719730"/>
          <a:ext cx="1919348" cy="1150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  <a:endParaRPr lang="es-MX" altLang="es-MX" sz="1200" kern="1200" dirty="0">
            <a:latin typeface="+mn-lt"/>
          </a:endParaRPr>
        </a:p>
      </dsp:txBody>
      <dsp:txXfrm>
        <a:off x="2237671" y="2719730"/>
        <a:ext cx="1919348" cy="1150310"/>
      </dsp:txXfrm>
    </dsp:sp>
    <dsp:sp modelId="{ACF15B23-6C27-4EE0-887C-952A3E569CD0}">
      <dsp:nvSpPr>
        <dsp:cNvPr id="0" name=""/>
        <dsp:cNvSpPr/>
      </dsp:nvSpPr>
      <dsp:spPr>
        <a:xfrm>
          <a:off x="4475113" y="2719730"/>
          <a:ext cx="1919348" cy="1150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Técnico</a:t>
          </a:r>
          <a:endParaRPr lang="es-MX" altLang="es-MX" sz="1200" kern="1200" dirty="0">
            <a:latin typeface="+mn-lt"/>
          </a:endParaRPr>
        </a:p>
      </dsp:txBody>
      <dsp:txXfrm>
        <a:off x="4475113" y="2719730"/>
        <a:ext cx="1919348" cy="1150310"/>
      </dsp:txXfrm>
    </dsp:sp>
    <dsp:sp modelId="{BABEB0FF-8874-424F-91E2-2AD3F35E73FA}">
      <dsp:nvSpPr>
        <dsp:cNvPr id="0" name=""/>
        <dsp:cNvSpPr/>
      </dsp:nvSpPr>
      <dsp:spPr>
        <a:xfrm>
          <a:off x="6712555" y="2719730"/>
          <a:ext cx="1919348" cy="1150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Seguridad</a:t>
          </a:r>
          <a:endParaRPr lang="es-ES" sz="1200" kern="1200" dirty="0">
            <a:latin typeface="+mn-lt"/>
          </a:endParaRPr>
        </a:p>
      </dsp:txBody>
      <dsp:txXfrm>
        <a:off x="6712555" y="2719730"/>
        <a:ext cx="1919348" cy="115031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 smtClean="0"/>
            <a:t>     </a:t>
          </a:r>
          <a:endParaRPr lang="es-MX" altLang="es-MX" sz="1200" b="0" i="0" u="none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/>
            <a:t>Jefe(a) de Radio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   </a:t>
          </a:r>
          <a:endParaRPr lang="es-MX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Radio</a:t>
          </a:r>
          <a:br>
            <a:rPr lang="es-MX" altLang="es-MX" sz="1200" b="0" i="0" u="none" kern="1200" dirty="0"/>
          </a:br>
          <a:r>
            <a:rPr lang="es-MX" altLang="es-MX" sz="1200" b="0" i="0" u="none" kern="1200" dirty="0" smtClean="0"/>
            <a:t>   </a:t>
          </a: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Central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r>
            <a:rPr lang="es-MX" altLang="es-MX" sz="1200" b="0" i="0" u="none" kern="1200" dirty="0" smtClean="0"/>
            <a:t>   </a:t>
          </a: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Jefe(a) de Plataforma México</a:t>
          </a:r>
          <a:br>
            <a:rPr lang="es-ES" altLang="es-MX" sz="1200" b="0" i="0" u="none" kern="1200" dirty="0"/>
          </a:br>
          <a:r>
            <a:rPr lang="es-ES" altLang="es-MX" sz="1200" b="0" i="0" u="none" kern="1200" dirty="0" smtClean="0"/>
            <a:t>     </a:t>
          </a: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290255" y="3181216"/>
          <a:ext cx="91440" cy="272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F4293-5B39-45D8-8215-DA48EF76FE72}">
      <dsp:nvSpPr>
        <dsp:cNvPr id="0" name=""/>
        <dsp:cNvSpPr/>
      </dsp:nvSpPr>
      <dsp:spPr>
        <a:xfrm>
          <a:off x="6290255" y="2263611"/>
          <a:ext cx="91440" cy="308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8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4210049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76"/>
              </a:lnTo>
              <a:lnTo>
                <a:pt x="2125925" y="240276"/>
              </a:lnTo>
              <a:lnTo>
                <a:pt x="2125925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2038403" y="3166773"/>
          <a:ext cx="91440" cy="287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1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2038403" y="2263611"/>
          <a:ext cx="91440" cy="294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4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84123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2125925" y="0"/>
              </a:moveTo>
              <a:lnTo>
                <a:pt x="2125925" y="240276"/>
              </a:lnTo>
              <a:lnTo>
                <a:pt x="0" y="240276"/>
              </a:lnTo>
              <a:lnTo>
                <a:pt x="0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10959" y="178651"/>
          <a:ext cx="2798180" cy="10478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Análisis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    </a:t>
          </a:r>
          <a:endParaRPr lang="es-ES" sz="1200" kern="1200" dirty="0"/>
        </a:p>
      </dsp:txBody>
      <dsp:txXfrm>
        <a:off x="2810959" y="178651"/>
        <a:ext cx="2798180" cy="1047806"/>
      </dsp:txXfrm>
    </dsp:sp>
    <dsp:sp modelId="{19FBE8A8-D4BA-45D1-97CD-FF1210CD856F}">
      <dsp:nvSpPr>
        <dsp:cNvPr id="0" name=""/>
        <dsp:cNvSpPr/>
      </dsp:nvSpPr>
      <dsp:spPr>
        <a:xfrm>
          <a:off x="591762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Jefe(a)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/>
        </a:p>
      </dsp:txBody>
      <dsp:txXfrm>
        <a:off x="591762" y="1666662"/>
        <a:ext cx="2984723" cy="596948"/>
      </dsp:txXfrm>
    </dsp:sp>
    <dsp:sp modelId="{A72CDAEB-77F3-4602-8D7C-ED4C7274390F}">
      <dsp:nvSpPr>
        <dsp:cNvPr id="0" name=""/>
        <dsp:cNvSpPr/>
      </dsp:nvSpPr>
      <dsp:spPr>
        <a:xfrm>
          <a:off x="591762" y="2558058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Monitoreo</a:t>
          </a:r>
          <a:br>
            <a:rPr lang="es-MX" sz="1200" b="0" i="0" u="none" kern="1200" dirty="0"/>
          </a:b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591762" y="2558058"/>
        <a:ext cx="2984723" cy="608715"/>
      </dsp:txXfrm>
    </dsp:sp>
    <dsp:sp modelId="{A59235C8-787C-4155-AEED-313AE3F5C81E}">
      <dsp:nvSpPr>
        <dsp:cNvPr id="0" name=""/>
        <dsp:cNvSpPr/>
      </dsp:nvSpPr>
      <dsp:spPr>
        <a:xfrm>
          <a:off x="158126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Monitoreo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158126" y="3453928"/>
        <a:ext cx="3851994" cy="1938764"/>
      </dsp:txXfrm>
    </dsp:sp>
    <dsp:sp modelId="{D6F7B946-2129-46BC-9DD8-0B196EDE54F1}">
      <dsp:nvSpPr>
        <dsp:cNvPr id="0" name=""/>
        <dsp:cNvSpPr/>
      </dsp:nvSpPr>
      <dsp:spPr>
        <a:xfrm>
          <a:off x="4843613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Análisis y Video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    </a:t>
          </a:r>
          <a:endParaRPr lang="es-MX" sz="1200" kern="1200" dirty="0"/>
        </a:p>
      </dsp:txBody>
      <dsp:txXfrm>
        <a:off x="4843613" y="1666662"/>
        <a:ext cx="2984723" cy="596948"/>
      </dsp:txXfrm>
    </dsp:sp>
    <dsp:sp modelId="{2E14FAB5-3778-4E3A-BD6A-455D8E7CCED0}">
      <dsp:nvSpPr>
        <dsp:cNvPr id="0" name=""/>
        <dsp:cNvSpPr/>
      </dsp:nvSpPr>
      <dsp:spPr>
        <a:xfrm>
          <a:off x="4843613" y="2572500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2572500"/>
        <a:ext cx="2984723" cy="608715"/>
      </dsp:txXfrm>
    </dsp:sp>
    <dsp:sp modelId="{248D610E-5572-4FC7-B989-4A9937C20A80}">
      <dsp:nvSpPr>
        <dsp:cNvPr id="0" name=""/>
        <dsp:cNvSpPr/>
      </dsp:nvSpPr>
      <dsp:spPr>
        <a:xfrm>
          <a:off x="4409978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/>
        </a:p>
      </dsp:txBody>
      <dsp:txXfrm>
        <a:off x="4409978" y="3453928"/>
        <a:ext cx="3851994" cy="193876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9931" y="1114019"/>
          <a:ext cx="213838" cy="811210"/>
        </a:xfrm>
        <a:custGeom>
          <a:avLst/>
          <a:gdLst/>
          <a:ahLst/>
          <a:cxnLst/>
          <a:rect l="0" t="0" r="0" b="0"/>
          <a:pathLst>
            <a:path>
              <a:moveTo>
                <a:pt x="213838" y="0"/>
              </a:moveTo>
              <a:lnTo>
                <a:pt x="213838" y="811210"/>
              </a:lnTo>
              <a:lnTo>
                <a:pt x="0" y="811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770" y="1114019"/>
          <a:ext cx="2302136" cy="1740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1959"/>
              </a:lnTo>
              <a:lnTo>
                <a:pt x="2302136" y="1541959"/>
              </a:lnTo>
              <a:lnTo>
                <a:pt x="2302136" y="17405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48050" y="1114019"/>
          <a:ext cx="91440" cy="1740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1959"/>
              </a:lnTo>
              <a:lnTo>
                <a:pt x="47933" y="1541959"/>
              </a:lnTo>
              <a:lnTo>
                <a:pt x="47933" y="17405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298671" y="1114019"/>
          <a:ext cx="2295099" cy="1740589"/>
        </a:xfrm>
        <a:custGeom>
          <a:avLst/>
          <a:gdLst/>
          <a:ahLst/>
          <a:cxnLst/>
          <a:rect l="0" t="0" r="0" b="0"/>
          <a:pathLst>
            <a:path>
              <a:moveTo>
                <a:pt x="2295099" y="0"/>
              </a:moveTo>
              <a:lnTo>
                <a:pt x="2295099" y="1541959"/>
              </a:lnTo>
              <a:lnTo>
                <a:pt x="0" y="1541959"/>
              </a:lnTo>
              <a:lnTo>
                <a:pt x="0" y="17405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66825" y="0"/>
          <a:ext cx="2453889" cy="11140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Técnico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 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66825" y="0"/>
        <a:ext cx="2453889" cy="1114019"/>
      </dsp:txXfrm>
    </dsp:sp>
    <dsp:sp modelId="{F6BBEC83-E208-4CDC-AF15-4EEBE065CBE1}">
      <dsp:nvSpPr>
        <dsp:cNvPr id="0" name=""/>
        <dsp:cNvSpPr/>
      </dsp:nvSpPr>
      <dsp:spPr>
        <a:xfrm>
          <a:off x="344672" y="2854608"/>
          <a:ext cx="1907998" cy="114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44672" y="2854608"/>
        <a:ext cx="1907998" cy="1141382"/>
      </dsp:txXfrm>
    </dsp:sp>
    <dsp:sp modelId="{62F575BD-4ABE-4050-8344-31020A431BE9}">
      <dsp:nvSpPr>
        <dsp:cNvPr id="0" name=""/>
        <dsp:cNvSpPr/>
      </dsp:nvSpPr>
      <dsp:spPr>
        <a:xfrm>
          <a:off x="2641984" y="2854608"/>
          <a:ext cx="1907998" cy="114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Auxiliares</a:t>
          </a:r>
          <a:endParaRPr lang="es-MX" sz="1200" b="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641984" y="2854608"/>
        <a:ext cx="1907998" cy="1141382"/>
      </dsp:txXfrm>
    </dsp:sp>
    <dsp:sp modelId="{72EF0FA2-707D-4E02-AE13-A46BA56EA465}">
      <dsp:nvSpPr>
        <dsp:cNvPr id="0" name=""/>
        <dsp:cNvSpPr/>
      </dsp:nvSpPr>
      <dsp:spPr>
        <a:xfrm>
          <a:off x="4941907" y="2854608"/>
          <a:ext cx="1907998" cy="114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4941907" y="2854608"/>
        <a:ext cx="1907998" cy="1141382"/>
      </dsp:txXfrm>
    </dsp:sp>
    <dsp:sp modelId="{358F4EC1-E925-4C5D-BB5A-4E26E095115D}">
      <dsp:nvSpPr>
        <dsp:cNvPr id="0" name=""/>
        <dsp:cNvSpPr/>
      </dsp:nvSpPr>
      <dsp:spPr>
        <a:xfrm>
          <a:off x="1883588" y="1533328"/>
          <a:ext cx="1496343" cy="783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Tecnología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883588" y="1533328"/>
        <a:ext cx="1496343" cy="78380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FBC4-36C6-4646-9CBC-457490BD58A9}">
      <dsp:nvSpPr>
        <dsp:cNvPr id="0" name=""/>
        <dsp:cNvSpPr/>
      </dsp:nvSpPr>
      <dsp:spPr>
        <a:xfrm>
          <a:off x="1650152" y="1656381"/>
          <a:ext cx="416543" cy="805892"/>
        </a:xfrm>
        <a:custGeom>
          <a:avLst/>
          <a:gdLst/>
          <a:ahLst/>
          <a:cxnLst/>
          <a:rect l="0" t="0" r="0" b="0"/>
          <a:pathLst>
            <a:path>
              <a:moveTo>
                <a:pt x="416543" y="0"/>
              </a:moveTo>
              <a:lnTo>
                <a:pt x="416543" y="805892"/>
              </a:lnTo>
              <a:lnTo>
                <a:pt x="0" y="8058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29531-8094-48B1-A912-03163CE2EB0E}">
      <dsp:nvSpPr>
        <dsp:cNvPr id="0" name=""/>
        <dsp:cNvSpPr/>
      </dsp:nvSpPr>
      <dsp:spPr>
        <a:xfrm>
          <a:off x="2020976" y="1656381"/>
          <a:ext cx="91440" cy="1640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2767"/>
              </a:lnTo>
              <a:lnTo>
                <a:pt x="47442" y="1362767"/>
              </a:lnTo>
              <a:lnTo>
                <a:pt x="47442" y="1640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04742" y="414287"/>
          <a:ext cx="2323907" cy="1242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Seguridad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/>
        </a:p>
      </dsp:txBody>
      <dsp:txXfrm>
        <a:off x="904742" y="414287"/>
        <a:ext cx="2323907" cy="1242093"/>
      </dsp:txXfrm>
    </dsp:sp>
    <dsp:sp modelId="{0E4A1FB2-B936-4A45-9B17-4DC72B6EC80F}">
      <dsp:nvSpPr>
        <dsp:cNvPr id="0" name=""/>
        <dsp:cNvSpPr/>
      </dsp:nvSpPr>
      <dsp:spPr>
        <a:xfrm>
          <a:off x="1106801" y="3297321"/>
          <a:ext cx="1923232" cy="10818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Seguridad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</a:t>
          </a:r>
          <a:endParaRPr lang="es-ES" sz="1200" kern="1200" dirty="0"/>
        </a:p>
      </dsp:txBody>
      <dsp:txXfrm>
        <a:off x="1106801" y="3297321"/>
        <a:ext cx="1923232" cy="1081826"/>
      </dsp:txXfrm>
    </dsp:sp>
    <dsp:sp modelId="{5A85CEA1-E22E-435A-8F8C-CD2C74267CE1}">
      <dsp:nvSpPr>
        <dsp:cNvPr id="0" name=""/>
        <dsp:cNvSpPr/>
      </dsp:nvSpPr>
      <dsp:spPr>
        <a:xfrm>
          <a:off x="238836" y="2098980"/>
          <a:ext cx="1411315" cy="726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8836" y="2098980"/>
        <a:ext cx="1411315" cy="726587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388395" cy="953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3460"/>
              </a:lnTo>
              <a:lnTo>
                <a:pt x="388395" y="9534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96365" y="1129813"/>
          <a:ext cx="399095" cy="953934"/>
        </a:xfrm>
        <a:custGeom>
          <a:avLst/>
          <a:gdLst/>
          <a:ahLst/>
          <a:cxnLst/>
          <a:rect l="0" t="0" r="0" b="0"/>
          <a:pathLst>
            <a:path>
              <a:moveTo>
                <a:pt x="399095" y="0"/>
              </a:moveTo>
              <a:lnTo>
                <a:pt x="399095" y="953934"/>
              </a:lnTo>
              <a:lnTo>
                <a:pt x="0" y="9539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137258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137258" y="1844272"/>
              </a:lnTo>
              <a:lnTo>
                <a:pt x="1137258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58202" y="1129813"/>
          <a:ext cx="1137258" cy="2081533"/>
        </a:xfrm>
        <a:custGeom>
          <a:avLst/>
          <a:gdLst/>
          <a:ahLst/>
          <a:cxnLst/>
          <a:rect l="0" t="0" r="0" b="0"/>
          <a:pathLst>
            <a:path>
              <a:moveTo>
                <a:pt x="1137258" y="0"/>
              </a:moveTo>
              <a:lnTo>
                <a:pt x="1137258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1058204" y="3211347"/>
          <a:ext cx="179999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</dsp:txBody>
      <dsp:txXfrm>
        <a:off x="1058204" y="3211347"/>
        <a:ext cx="179999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179999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1799995" cy="1023520"/>
      </dsp:txXfrm>
    </dsp:sp>
    <dsp:sp modelId="{D626C255-1536-4EB0-A4A3-D107C591C8D4}">
      <dsp:nvSpPr>
        <dsp:cNvPr id="0" name=""/>
        <dsp:cNvSpPr/>
      </dsp:nvSpPr>
      <dsp:spPr>
        <a:xfrm>
          <a:off x="1076371" y="1651747"/>
          <a:ext cx="1619993" cy="864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</a:t>
          </a:r>
          <a:endParaRPr lang="es-ES" sz="1200" kern="1200" dirty="0">
            <a:latin typeface="+mn-lt"/>
          </a:endParaRPr>
        </a:p>
      </dsp:txBody>
      <dsp:txXfrm>
        <a:off x="1076371" y="1651747"/>
        <a:ext cx="1619993" cy="864001"/>
      </dsp:txXfrm>
    </dsp:sp>
    <dsp:sp modelId="{FE339C92-05BA-4C5D-A3D0-D02FA3DC3592}">
      <dsp:nvSpPr>
        <dsp:cNvPr id="0" name=""/>
        <dsp:cNvSpPr/>
      </dsp:nvSpPr>
      <dsp:spPr>
        <a:xfrm>
          <a:off x="3483856" y="1651273"/>
          <a:ext cx="1619993" cy="864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483856" y="1651273"/>
        <a:ext cx="1619993" cy="86400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1526" y="1710122"/>
          <a:ext cx="196587" cy="861238"/>
        </a:xfrm>
        <a:custGeom>
          <a:avLst/>
          <a:gdLst/>
          <a:ahLst/>
          <a:cxnLst/>
          <a:rect l="0" t="0" r="0" b="0"/>
          <a:pathLst>
            <a:path>
              <a:moveTo>
                <a:pt x="196587" y="0"/>
              </a:moveTo>
              <a:lnTo>
                <a:pt x="196587" y="861238"/>
              </a:lnTo>
              <a:lnTo>
                <a:pt x="0" y="8612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5948-8866-45EF-B924-E4370827B796}">
      <dsp:nvSpPr>
        <dsp:cNvPr id="0" name=""/>
        <dsp:cNvSpPr/>
      </dsp:nvSpPr>
      <dsp:spPr>
        <a:xfrm>
          <a:off x="2148114" y="1710122"/>
          <a:ext cx="1171696" cy="185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10"/>
              </a:lnTo>
              <a:lnTo>
                <a:pt x="1171696" y="1659110"/>
              </a:lnTo>
              <a:lnTo>
                <a:pt x="1171696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1710122"/>
          <a:ext cx="1161586" cy="1855697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1659110"/>
              </a:lnTo>
              <a:lnTo>
                <a:pt x="0" y="1659110"/>
              </a:lnTo>
              <a:lnTo>
                <a:pt x="0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558122"/>
          <a:ext cx="2283985" cy="1152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</a:t>
          </a:r>
          <a:endParaRPr lang="es-MX" altLang="es-MX" sz="1200" kern="1200" dirty="0">
            <a:latin typeface="+mn-lt"/>
          </a:endParaRPr>
        </a:p>
      </dsp:txBody>
      <dsp:txXfrm>
        <a:off x="1006121" y="558122"/>
        <a:ext cx="2283985" cy="1152000"/>
      </dsp:txXfrm>
    </dsp:sp>
    <dsp:sp modelId="{625BDB02-3C9D-4182-86B0-E57BA4667B7D}">
      <dsp:nvSpPr>
        <dsp:cNvPr id="0" name=""/>
        <dsp:cNvSpPr/>
      </dsp:nvSpPr>
      <dsp:spPr>
        <a:xfrm>
          <a:off x="11418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r>
            <a:rPr lang="es-MX" sz="1200" b="0" i="0" u="none" kern="1200" dirty="0" smtClean="0">
              <a:latin typeface="+mn-lt"/>
            </a:rPr>
            <a:t>   </a:t>
          </a:r>
          <a:endParaRPr lang="es-ES" sz="1200" kern="1200" dirty="0">
            <a:latin typeface="+mn-lt"/>
          </a:endParaRPr>
        </a:p>
      </dsp:txBody>
      <dsp:txXfrm>
        <a:off x="11418" y="3565819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4701" y="3565819"/>
        <a:ext cx="1950218" cy="1072597"/>
      </dsp:txXfrm>
    </dsp:sp>
    <dsp:sp modelId="{1E9A7F37-D45E-4673-9D36-AB6FB8B62598}">
      <dsp:nvSpPr>
        <dsp:cNvPr id="0" name=""/>
        <dsp:cNvSpPr/>
      </dsp:nvSpPr>
      <dsp:spPr>
        <a:xfrm>
          <a:off x="537616" y="2208821"/>
          <a:ext cx="1413910" cy="7250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br>
            <a:rPr lang="es-ES" sz="1200" kern="1200" dirty="0" smtClean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537616" y="2208821"/>
        <a:ext cx="1413910" cy="725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Social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Prensa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</a:t>
          </a:r>
          <a:endParaRPr lang="es-ES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</a:t>
          </a:r>
          <a:endParaRPr lang="es-MX" altLang="es-MX" sz="1200" b="1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</a:t>
          </a:r>
          <a:endParaRPr 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</a:t>
          </a:r>
          <a:endParaRPr lang="es-ES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</a:t>
          </a:r>
          <a:endParaRPr lang="es-ES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228689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07"/>
              </a:lnTo>
              <a:lnTo>
                <a:pt x="984404" y="210407"/>
              </a:lnTo>
              <a:lnTo>
                <a:pt x="984404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44284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984404" y="0"/>
              </a:moveTo>
              <a:lnTo>
                <a:pt x="984404" y="210407"/>
              </a:lnTo>
              <a:lnTo>
                <a:pt x="0" y="210407"/>
              </a:lnTo>
              <a:lnTo>
                <a:pt x="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567144" y="1155766"/>
          <a:ext cx="1661545" cy="422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20"/>
              </a:lnTo>
              <a:lnTo>
                <a:pt x="1661545" y="212020"/>
              </a:lnTo>
              <a:lnTo>
                <a:pt x="1661545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738724" y="2685837"/>
          <a:ext cx="91440" cy="42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84444" y="1155766"/>
          <a:ext cx="1782699" cy="422427"/>
        </a:xfrm>
        <a:custGeom>
          <a:avLst/>
          <a:gdLst/>
          <a:ahLst/>
          <a:cxnLst/>
          <a:rect l="0" t="0" r="0" b="0"/>
          <a:pathLst>
            <a:path>
              <a:moveTo>
                <a:pt x="1782699" y="0"/>
              </a:moveTo>
              <a:lnTo>
                <a:pt x="1782699" y="212020"/>
              </a:lnTo>
              <a:lnTo>
                <a:pt x="0" y="212020"/>
              </a:lnTo>
              <a:lnTo>
                <a:pt x="0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07747" y="0"/>
          <a:ext cx="2518794" cy="1155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</a:t>
          </a:r>
          <a:r>
            <a:rPr lang="es-MX" altLang="es-MX" sz="1200" kern="1200" dirty="0">
              <a:latin typeface="+mn-lt"/>
            </a:rPr>
            <a:t>Tecnología</a:t>
          </a:r>
          <a:endParaRPr lang="es-ES" sz="1200" kern="1200" dirty="0">
            <a:latin typeface="+mn-lt"/>
          </a:endParaRPr>
        </a:p>
      </dsp:txBody>
      <dsp:txXfrm>
        <a:off x="2307747" y="0"/>
        <a:ext cx="2518794" cy="1155766"/>
      </dsp:txXfrm>
    </dsp:sp>
    <dsp:sp modelId="{19FBE8A8-D4BA-45D1-97CD-FF1210CD856F}">
      <dsp:nvSpPr>
        <dsp:cNvPr id="0" name=""/>
        <dsp:cNvSpPr/>
      </dsp:nvSpPr>
      <dsp:spPr>
        <a:xfrm>
          <a:off x="676801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676801" y="1578194"/>
        <a:ext cx="2215286" cy="1107643"/>
      </dsp:txXfrm>
    </dsp:sp>
    <dsp:sp modelId="{15C31BB4-BA5C-4286-A865-38FF49CE8519}">
      <dsp:nvSpPr>
        <dsp:cNvPr id="0" name=""/>
        <dsp:cNvSpPr/>
      </dsp:nvSpPr>
      <dsp:spPr>
        <a:xfrm>
          <a:off x="795230" y="3106651"/>
          <a:ext cx="1978428" cy="9802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795230" y="3106651"/>
        <a:ext cx="1978428" cy="980226"/>
      </dsp:txXfrm>
    </dsp:sp>
    <dsp:sp modelId="{0E4A1FB2-B936-4A45-9B17-4DC72B6EC80F}">
      <dsp:nvSpPr>
        <dsp:cNvPr id="0" name=""/>
        <dsp:cNvSpPr/>
      </dsp:nvSpPr>
      <dsp:spPr>
        <a:xfrm>
          <a:off x="4121046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121046" y="1578194"/>
        <a:ext cx="2215286" cy="1107643"/>
      </dsp:txXfrm>
    </dsp:sp>
    <dsp:sp modelId="{5B3A30D1-2088-4CB4-B419-092CC9C1C0A7}">
      <dsp:nvSpPr>
        <dsp:cNvPr id="0" name=""/>
        <dsp:cNvSpPr/>
      </dsp:nvSpPr>
      <dsp:spPr>
        <a:xfrm>
          <a:off x="3470287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</a:t>
          </a:r>
          <a:endParaRPr lang="es-MX" altLang="es-MX" sz="1200" kern="1200" dirty="0">
            <a:latin typeface="+mn-lt"/>
          </a:endParaRPr>
        </a:p>
      </dsp:txBody>
      <dsp:txXfrm>
        <a:off x="3470287" y="3106651"/>
        <a:ext cx="1547995" cy="985777"/>
      </dsp:txXfrm>
    </dsp:sp>
    <dsp:sp modelId="{04B525DE-C672-463C-A920-06B9DF3576CF}">
      <dsp:nvSpPr>
        <dsp:cNvPr id="0" name=""/>
        <dsp:cNvSpPr/>
      </dsp:nvSpPr>
      <dsp:spPr>
        <a:xfrm>
          <a:off x="5439096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439096" y="3106651"/>
        <a:ext cx="1547995" cy="985777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187520" y="1449742"/>
          <a:ext cx="331265" cy="921782"/>
        </a:xfrm>
        <a:custGeom>
          <a:avLst/>
          <a:gdLst/>
          <a:ahLst/>
          <a:cxnLst/>
          <a:rect l="0" t="0" r="0" b="0"/>
          <a:pathLst>
            <a:path>
              <a:moveTo>
                <a:pt x="331265" y="0"/>
              </a:moveTo>
              <a:lnTo>
                <a:pt x="331265" y="921782"/>
              </a:lnTo>
              <a:lnTo>
                <a:pt x="0" y="9217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3518786" y="1449742"/>
          <a:ext cx="2488375" cy="1966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776"/>
              </a:lnTo>
              <a:lnTo>
                <a:pt x="2488375" y="1750776"/>
              </a:lnTo>
              <a:lnTo>
                <a:pt x="2488375" y="19661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3473066" y="1449742"/>
          <a:ext cx="91440" cy="19661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61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030410" y="1449742"/>
          <a:ext cx="2488375" cy="1966136"/>
        </a:xfrm>
        <a:custGeom>
          <a:avLst/>
          <a:gdLst/>
          <a:ahLst/>
          <a:cxnLst/>
          <a:rect l="0" t="0" r="0" b="0"/>
          <a:pathLst>
            <a:path>
              <a:moveTo>
                <a:pt x="2488375" y="0"/>
              </a:moveTo>
              <a:lnTo>
                <a:pt x="2488375" y="1750776"/>
              </a:lnTo>
              <a:lnTo>
                <a:pt x="0" y="1750776"/>
              </a:lnTo>
              <a:lnTo>
                <a:pt x="0" y="19661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240786" y="189741"/>
          <a:ext cx="2555998" cy="126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la Dirección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Protección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240786" y="189741"/>
        <a:ext cx="2555998" cy="1260001"/>
      </dsp:txXfrm>
    </dsp:sp>
    <dsp:sp modelId="{140BAFA2-499E-4719-9FBE-32C754A4DBDB}">
      <dsp:nvSpPr>
        <dsp:cNvPr id="0" name=""/>
        <dsp:cNvSpPr/>
      </dsp:nvSpPr>
      <dsp:spPr>
        <a:xfrm>
          <a:off x="1583" y="3415879"/>
          <a:ext cx="2057654" cy="102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1583" y="3415879"/>
        <a:ext cx="2057654" cy="1021628"/>
      </dsp:txXfrm>
    </dsp:sp>
    <dsp:sp modelId="{88424990-49D9-4A40-A11B-0167116F7347}">
      <dsp:nvSpPr>
        <dsp:cNvPr id="0" name=""/>
        <dsp:cNvSpPr/>
      </dsp:nvSpPr>
      <dsp:spPr>
        <a:xfrm>
          <a:off x="2489958" y="3415879"/>
          <a:ext cx="2057654" cy="102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Gestión Integral de Riesgo</a:t>
          </a:r>
        </a:p>
      </dsp:txBody>
      <dsp:txXfrm>
        <a:off x="2489958" y="3415879"/>
        <a:ext cx="2057654" cy="1021628"/>
      </dsp:txXfrm>
    </dsp:sp>
    <dsp:sp modelId="{2CC35769-742E-4127-9B2A-DF3D71088DFD}">
      <dsp:nvSpPr>
        <dsp:cNvPr id="0" name=""/>
        <dsp:cNvSpPr/>
      </dsp:nvSpPr>
      <dsp:spPr>
        <a:xfrm>
          <a:off x="4978333" y="3415879"/>
          <a:ext cx="2057654" cy="102162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4978333" y="3415879"/>
        <a:ext cx="2057654" cy="1021628"/>
      </dsp:txXfrm>
    </dsp:sp>
    <dsp:sp modelId="{FD579FC0-2D5A-403F-998E-64780E0BE05A}">
      <dsp:nvSpPr>
        <dsp:cNvPr id="0" name=""/>
        <dsp:cNvSpPr/>
      </dsp:nvSpPr>
      <dsp:spPr>
        <a:xfrm>
          <a:off x="1562925" y="1907352"/>
          <a:ext cx="1624595" cy="92834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62925" y="1907352"/>
        <a:ext cx="1624595" cy="928346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20406" y="1162070"/>
          <a:ext cx="91440" cy="2160628"/>
        </a:xfrm>
        <a:custGeom>
          <a:avLst/>
          <a:gdLst/>
          <a:ahLst/>
          <a:cxnLst/>
          <a:rect l="0" t="0" r="0" b="0"/>
          <a:pathLst>
            <a:path>
              <a:moveTo>
                <a:pt x="45934" y="0"/>
              </a:moveTo>
              <a:lnTo>
                <a:pt x="45934" y="1910375"/>
              </a:lnTo>
              <a:lnTo>
                <a:pt x="45720" y="1910375"/>
              </a:lnTo>
              <a:lnTo>
                <a:pt x="45720" y="21606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7790" y="3322699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7790" y="3322699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ES" sz="1200" b="1" kern="1200" dirty="0">
            <a:solidFill>
              <a:schemeClr val="tx1"/>
            </a:solidFill>
            <a:latin typeface="+mn-lt"/>
          </a:endParaRPr>
        </a:p>
      </dsp:txBody>
      <dsp:txXfrm>
        <a:off x="276040" y="2115340"/>
        <a:ext cx="2105722" cy="121874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83493" y="3013737"/>
          <a:ext cx="91440" cy="274900"/>
        </a:xfrm>
        <a:custGeom>
          <a:avLst/>
          <a:gdLst/>
          <a:ahLst/>
          <a:cxnLst/>
          <a:rect l="0" t="0" r="0" b="0"/>
          <a:pathLst>
            <a:path>
              <a:moveTo>
                <a:pt x="49497" y="0"/>
              </a:moveTo>
              <a:lnTo>
                <a:pt x="45720" y="0"/>
              </a:lnTo>
              <a:lnTo>
                <a:pt x="45720" y="2749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421" y="1485736"/>
          <a:ext cx="2672569" cy="616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843"/>
              </a:lnTo>
              <a:lnTo>
                <a:pt x="2672569" y="332843"/>
              </a:lnTo>
              <a:lnTo>
                <a:pt x="2672569" y="6161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89" y="3000773"/>
          <a:ext cx="91440" cy="288971"/>
        </a:xfrm>
        <a:custGeom>
          <a:avLst/>
          <a:gdLst/>
          <a:ahLst/>
          <a:cxnLst/>
          <a:rect l="0" t="0" r="0" b="0"/>
          <a:pathLst>
            <a:path>
              <a:moveTo>
                <a:pt x="60721" y="0"/>
              </a:moveTo>
              <a:lnTo>
                <a:pt x="60721" y="5666"/>
              </a:lnTo>
              <a:lnTo>
                <a:pt x="45720" y="5666"/>
              </a:lnTo>
              <a:lnTo>
                <a:pt x="45720" y="2889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701" y="1485736"/>
          <a:ext cx="91440" cy="6031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878"/>
              </a:lnTo>
              <a:lnTo>
                <a:pt x="46610" y="319878"/>
              </a:lnTo>
              <a:lnTo>
                <a:pt x="46610" y="603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060748" y="4379796"/>
          <a:ext cx="91440" cy="265308"/>
        </a:xfrm>
        <a:custGeom>
          <a:avLst/>
          <a:gdLst/>
          <a:ahLst/>
          <a:cxnLst/>
          <a:rect l="0" t="0" r="0" b="0"/>
          <a:pathLst>
            <a:path>
              <a:moveTo>
                <a:pt x="46367" y="0"/>
              </a:moveTo>
              <a:lnTo>
                <a:pt x="45720" y="0"/>
              </a:lnTo>
              <a:lnTo>
                <a:pt x="45720" y="2653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61396" y="3015127"/>
          <a:ext cx="91440" cy="284668"/>
        </a:xfrm>
        <a:custGeom>
          <a:avLst/>
          <a:gdLst/>
          <a:ahLst/>
          <a:cxnLst/>
          <a:rect l="0" t="0" r="0" b="0"/>
          <a:pathLst>
            <a:path>
              <a:moveTo>
                <a:pt x="47581" y="0"/>
              </a:moveTo>
              <a:lnTo>
                <a:pt x="47581" y="1362"/>
              </a:lnTo>
              <a:lnTo>
                <a:pt x="45720" y="1362"/>
              </a:lnTo>
              <a:lnTo>
                <a:pt x="45720" y="2846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08978" y="1485736"/>
          <a:ext cx="2651443" cy="617538"/>
        </a:xfrm>
        <a:custGeom>
          <a:avLst/>
          <a:gdLst/>
          <a:ahLst/>
          <a:cxnLst/>
          <a:rect l="0" t="0" r="0" b="0"/>
          <a:pathLst>
            <a:path>
              <a:moveTo>
                <a:pt x="2651443" y="0"/>
              </a:moveTo>
              <a:lnTo>
                <a:pt x="2651443" y="334233"/>
              </a:lnTo>
              <a:lnTo>
                <a:pt x="0" y="334233"/>
              </a:lnTo>
              <a:lnTo>
                <a:pt x="0" y="617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6416" y="441741"/>
          <a:ext cx="2268009" cy="10439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</a:t>
          </a:r>
          <a:br>
            <a:rPr lang="es-ES" sz="1200" kern="1200" dirty="0"/>
          </a:br>
          <a:r>
            <a:rPr lang="es-ES" sz="1200" kern="1200" dirty="0"/>
            <a:t>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6416" y="441741"/>
        <a:ext cx="2268009" cy="1043994"/>
      </dsp:txXfrm>
    </dsp:sp>
    <dsp:sp modelId="{499BD5B1-D141-4768-B228-8DEC84914B9D}">
      <dsp:nvSpPr>
        <dsp:cNvPr id="0" name=""/>
        <dsp:cNvSpPr/>
      </dsp:nvSpPr>
      <dsp:spPr>
        <a:xfrm>
          <a:off x="50831" y="2103274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831" y="2103274"/>
        <a:ext cx="2116292" cy="911852"/>
      </dsp:txXfrm>
    </dsp:sp>
    <dsp:sp modelId="{CC6FE982-1199-4707-A5AF-591E8AC5676A}">
      <dsp:nvSpPr>
        <dsp:cNvPr id="0" name=""/>
        <dsp:cNvSpPr/>
      </dsp:nvSpPr>
      <dsp:spPr>
        <a:xfrm>
          <a:off x="48970" y="3299795"/>
          <a:ext cx="2116292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970" y="3299795"/>
        <a:ext cx="2116292" cy="1080001"/>
      </dsp:txXfrm>
    </dsp:sp>
    <dsp:sp modelId="{E476C9FE-7113-4BA1-90E8-A96988E363EB}">
      <dsp:nvSpPr>
        <dsp:cNvPr id="0" name=""/>
        <dsp:cNvSpPr/>
      </dsp:nvSpPr>
      <dsp:spPr>
        <a:xfrm>
          <a:off x="48322" y="4645105"/>
          <a:ext cx="2116292" cy="1075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8322" y="4645105"/>
        <a:ext cx="2116292" cy="1075738"/>
      </dsp:txXfrm>
    </dsp:sp>
    <dsp:sp modelId="{94B27260-5CFB-4FCB-AE44-2F2498C5C0B4}">
      <dsp:nvSpPr>
        <dsp:cNvPr id="0" name=""/>
        <dsp:cNvSpPr/>
      </dsp:nvSpPr>
      <dsp:spPr>
        <a:xfrm>
          <a:off x="2703165" y="2088920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Supervisores(as) </a:t>
          </a:r>
          <a:r>
            <a:rPr lang="es-ES" sz="1200" kern="1200" dirty="0">
              <a:solidFill>
                <a:schemeClr val="tx1"/>
              </a:solidFill>
            </a:rPr>
            <a:t>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3165" y="2088920"/>
        <a:ext cx="2116292" cy="911852"/>
      </dsp:txXfrm>
    </dsp:sp>
    <dsp:sp modelId="{52A3B2BA-AA78-4D96-8434-DBB354480C3E}">
      <dsp:nvSpPr>
        <dsp:cNvPr id="0" name=""/>
        <dsp:cNvSpPr/>
      </dsp:nvSpPr>
      <dsp:spPr>
        <a:xfrm>
          <a:off x="2688163" y="3289744"/>
          <a:ext cx="2116292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688163" y="3289744"/>
        <a:ext cx="2116292" cy="1080001"/>
      </dsp:txXfrm>
    </dsp:sp>
    <dsp:sp modelId="{5EE88082-2EA4-464A-8F21-9F070BA6E9CC}">
      <dsp:nvSpPr>
        <dsp:cNvPr id="0" name=""/>
        <dsp:cNvSpPr/>
      </dsp:nvSpPr>
      <dsp:spPr>
        <a:xfrm>
          <a:off x="5374844" y="2101885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74844" y="2101885"/>
        <a:ext cx="2116292" cy="911852"/>
      </dsp:txXfrm>
    </dsp:sp>
    <dsp:sp modelId="{1087945E-17F3-4140-BF02-2483942C491D}">
      <dsp:nvSpPr>
        <dsp:cNvPr id="0" name=""/>
        <dsp:cNvSpPr/>
      </dsp:nvSpPr>
      <dsp:spPr>
        <a:xfrm>
          <a:off x="5371067" y="3288638"/>
          <a:ext cx="2116292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71067" y="3288638"/>
        <a:ext cx="2116292" cy="108000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3344363" y="1966538"/>
          <a:ext cx="2394563" cy="762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444"/>
              </a:lnTo>
              <a:lnTo>
                <a:pt x="2394563" y="470444"/>
              </a:lnTo>
              <a:lnTo>
                <a:pt x="2394563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3297919" y="1966538"/>
          <a:ext cx="91440" cy="762845"/>
        </a:xfrm>
        <a:custGeom>
          <a:avLst/>
          <a:gdLst/>
          <a:ahLst/>
          <a:cxnLst/>
          <a:rect l="0" t="0" r="0" b="0"/>
          <a:pathLst>
            <a:path>
              <a:moveTo>
                <a:pt x="46444" y="0"/>
              </a:moveTo>
              <a:lnTo>
                <a:pt x="46444" y="470444"/>
              </a:lnTo>
              <a:lnTo>
                <a:pt x="45720" y="470444"/>
              </a:lnTo>
              <a:lnTo>
                <a:pt x="4572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934760" y="1966538"/>
          <a:ext cx="2409603" cy="762845"/>
        </a:xfrm>
        <a:custGeom>
          <a:avLst/>
          <a:gdLst/>
          <a:ahLst/>
          <a:cxnLst/>
          <a:rect l="0" t="0" r="0" b="0"/>
          <a:pathLst>
            <a:path>
              <a:moveTo>
                <a:pt x="2409603" y="0"/>
              </a:moveTo>
              <a:lnTo>
                <a:pt x="2409603" y="470444"/>
              </a:lnTo>
              <a:lnTo>
                <a:pt x="0" y="470444"/>
              </a:lnTo>
              <a:lnTo>
                <a:pt x="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194408" y="818907"/>
          <a:ext cx="2299911" cy="11476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Gestión Integral de Riesgo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94408" y="818907"/>
        <a:ext cx="2299911" cy="1147630"/>
      </dsp:txXfrm>
    </dsp:sp>
    <dsp:sp modelId="{67828945-4042-4611-8D77-40ABC313759D}">
      <dsp:nvSpPr>
        <dsp:cNvPr id="0" name=""/>
        <dsp:cNvSpPr/>
      </dsp:nvSpPr>
      <dsp:spPr>
        <a:xfrm>
          <a:off x="22721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21" y="2729383"/>
        <a:ext cx="1824078" cy="919390"/>
      </dsp:txXfrm>
    </dsp:sp>
    <dsp:sp modelId="{8D124373-8F40-46EB-ADC6-A87D6329719A}">
      <dsp:nvSpPr>
        <dsp:cNvPr id="0" name=""/>
        <dsp:cNvSpPr/>
      </dsp:nvSpPr>
      <dsp:spPr>
        <a:xfrm>
          <a:off x="2431600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</a:t>
          </a: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de Capacitación y Difusión</a:t>
          </a:r>
        </a:p>
      </dsp:txBody>
      <dsp:txXfrm>
        <a:off x="2431600" y="2729383"/>
        <a:ext cx="1824078" cy="919390"/>
      </dsp:txXfrm>
    </dsp:sp>
    <dsp:sp modelId="{58E9AF9A-365C-48DE-8DE7-DFA5E48D3919}">
      <dsp:nvSpPr>
        <dsp:cNvPr id="0" name=""/>
        <dsp:cNvSpPr/>
      </dsp:nvSpPr>
      <dsp:spPr>
        <a:xfrm>
          <a:off x="4826887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26887" y="2729383"/>
        <a:ext cx="1824078" cy="919390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2796052" y="1319560"/>
          <a:ext cx="1209960" cy="476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518"/>
              </a:lnTo>
              <a:lnTo>
                <a:pt x="1209960" y="238518"/>
              </a:lnTo>
              <a:lnTo>
                <a:pt x="1209960" y="476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1586092" y="1319560"/>
          <a:ext cx="1209960" cy="476482"/>
        </a:xfrm>
        <a:custGeom>
          <a:avLst/>
          <a:gdLst/>
          <a:ahLst/>
          <a:cxnLst/>
          <a:rect l="0" t="0" r="0" b="0"/>
          <a:pathLst>
            <a:path>
              <a:moveTo>
                <a:pt x="1209960" y="0"/>
              </a:moveTo>
              <a:lnTo>
                <a:pt x="1209960" y="238518"/>
              </a:lnTo>
              <a:lnTo>
                <a:pt x="0" y="238518"/>
              </a:lnTo>
              <a:lnTo>
                <a:pt x="0" y="476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518068" y="0"/>
          <a:ext cx="2555969" cy="13195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1518068" y="0"/>
        <a:ext cx="2555969" cy="1319560"/>
      </dsp:txXfrm>
    </dsp:sp>
    <dsp:sp modelId="{67828945-4042-4611-8D77-40ABC313759D}">
      <dsp:nvSpPr>
        <dsp:cNvPr id="0" name=""/>
        <dsp:cNvSpPr/>
      </dsp:nvSpPr>
      <dsp:spPr>
        <a:xfrm>
          <a:off x="614096" y="1796043"/>
          <a:ext cx="1943991" cy="109963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614096" y="1796043"/>
        <a:ext cx="1943991" cy="1099635"/>
      </dsp:txXfrm>
    </dsp:sp>
    <dsp:sp modelId="{A3AECE72-73C4-4711-8C68-6DF0A5B4D973}">
      <dsp:nvSpPr>
        <dsp:cNvPr id="0" name=""/>
        <dsp:cNvSpPr/>
      </dsp:nvSpPr>
      <dsp:spPr>
        <a:xfrm>
          <a:off x="3034017" y="1796043"/>
          <a:ext cx="1943991" cy="109963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4017" y="1796043"/>
        <a:ext cx="1943991" cy="1099635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</a:t>
          </a: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de Capacitación y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    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 </a:t>
          </a: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 </a:t>
          </a: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17155-122E-45F2-B443-39084EEF682B}">
      <dsp:nvSpPr>
        <dsp:cNvPr id="0" name=""/>
        <dsp:cNvSpPr/>
      </dsp:nvSpPr>
      <dsp:spPr>
        <a:xfrm>
          <a:off x="3261814" y="1001517"/>
          <a:ext cx="250987" cy="1818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750"/>
              </a:lnTo>
              <a:lnTo>
                <a:pt x="250987" y="1818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FC2E7-2031-4B34-80B0-541EEC9FD404}">
      <dsp:nvSpPr>
        <dsp:cNvPr id="0" name=""/>
        <dsp:cNvSpPr/>
      </dsp:nvSpPr>
      <dsp:spPr>
        <a:xfrm>
          <a:off x="3003519" y="1001517"/>
          <a:ext cx="258295" cy="1818750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1818750"/>
              </a:lnTo>
              <a:lnTo>
                <a:pt x="0" y="1818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6A02A-7F22-4534-8F2A-9370BF14A3B5}">
      <dsp:nvSpPr>
        <dsp:cNvPr id="0" name=""/>
        <dsp:cNvSpPr/>
      </dsp:nvSpPr>
      <dsp:spPr>
        <a:xfrm>
          <a:off x="3261814" y="1001517"/>
          <a:ext cx="250987" cy="79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939"/>
              </a:lnTo>
              <a:lnTo>
                <a:pt x="250987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03519" y="1001517"/>
          <a:ext cx="258295" cy="791939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791939"/>
              </a:lnTo>
              <a:lnTo>
                <a:pt x="0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1001517"/>
          <a:ext cx="2025912" cy="2730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5157"/>
              </a:lnTo>
              <a:lnTo>
                <a:pt x="2025912" y="2555157"/>
              </a:lnTo>
              <a:lnTo>
                <a:pt x="2025912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1001517"/>
          <a:ext cx="91440" cy="27309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35901" y="1001517"/>
          <a:ext cx="2025912" cy="2730959"/>
        </a:xfrm>
        <a:custGeom>
          <a:avLst/>
          <a:gdLst/>
          <a:ahLst/>
          <a:cxnLst/>
          <a:rect l="0" t="0" r="0" b="0"/>
          <a:pathLst>
            <a:path>
              <a:moveTo>
                <a:pt x="2025912" y="0"/>
              </a:moveTo>
              <a:lnTo>
                <a:pt x="2025912" y="2555157"/>
              </a:lnTo>
              <a:lnTo>
                <a:pt x="0" y="2555157"/>
              </a:lnTo>
              <a:lnTo>
                <a:pt x="0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7870" y="1838"/>
          <a:ext cx="2027888" cy="9996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Institucional y Carrera Policial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</a:t>
          </a:r>
          <a:endParaRPr lang="es-ES" sz="1200" kern="1200" dirty="0">
            <a:latin typeface="+mn-lt"/>
          </a:endParaRPr>
        </a:p>
      </dsp:txBody>
      <dsp:txXfrm>
        <a:off x="2247870" y="1838"/>
        <a:ext cx="2027888" cy="999678"/>
      </dsp:txXfrm>
    </dsp:sp>
    <dsp:sp modelId="{19FBE8A8-D4BA-45D1-97CD-FF1210CD856F}">
      <dsp:nvSpPr>
        <dsp:cNvPr id="0" name=""/>
        <dsp:cNvSpPr/>
      </dsp:nvSpPr>
      <dsp:spPr>
        <a:xfrm>
          <a:off x="398748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398748" y="3732477"/>
        <a:ext cx="1674307" cy="837153"/>
      </dsp:txXfrm>
    </dsp:sp>
    <dsp:sp modelId="{7C576A7F-97E5-41B2-A453-F3F548F4D3EA}">
      <dsp:nvSpPr>
        <dsp:cNvPr id="0" name=""/>
        <dsp:cNvSpPr/>
      </dsp:nvSpPr>
      <dsp:spPr>
        <a:xfrm>
          <a:off x="2424660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Formación </a:t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Inicial</a:t>
          </a:r>
          <a:endParaRPr lang="es-MX" altLang="es-MX" sz="1200" kern="1200" dirty="0">
            <a:latin typeface="+mn-lt"/>
          </a:endParaRPr>
        </a:p>
      </dsp:txBody>
      <dsp:txXfrm>
        <a:off x="2424660" y="3732477"/>
        <a:ext cx="1674307" cy="837153"/>
      </dsp:txXfrm>
    </dsp:sp>
    <dsp:sp modelId="{8A083F5A-ED43-4CA3-85E0-E3A0CBD8C9BA}">
      <dsp:nvSpPr>
        <dsp:cNvPr id="0" name=""/>
        <dsp:cNvSpPr/>
      </dsp:nvSpPr>
      <dsp:spPr>
        <a:xfrm>
          <a:off x="4450573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Desarrollo Docente y </a:t>
          </a:r>
          <a:r>
            <a:rPr lang="es-MX" altLang="es-MX" sz="1200" kern="1200" dirty="0" smtClean="0"/>
            <a:t>Psicología</a:t>
          </a:r>
          <a:endParaRPr lang="es-MX" altLang="es-MX" sz="1200" kern="1200" dirty="0" smtClean="0"/>
        </a:p>
      </dsp:txBody>
      <dsp:txXfrm>
        <a:off x="4450573" y="3732477"/>
        <a:ext cx="1674307" cy="837153"/>
      </dsp:txXfrm>
    </dsp:sp>
    <dsp:sp modelId="{8BE913BE-E4F1-4068-B8A1-967F9ABA9EF4}">
      <dsp:nvSpPr>
        <dsp:cNvPr id="0" name=""/>
        <dsp:cNvSpPr/>
      </dsp:nvSpPr>
      <dsp:spPr>
        <a:xfrm>
          <a:off x="1644567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Profesional </a:t>
          </a:r>
          <a:r>
            <a:rPr lang="es-MX" sz="1200" kern="1200" dirty="0" smtClean="0">
              <a:latin typeface="+mn-lt"/>
            </a:rPr>
            <a:t>Especialista</a:t>
          </a:r>
          <a:endParaRPr lang="es-MX" sz="1200" kern="1200" dirty="0" smtClean="0">
            <a:latin typeface="+mn-lt"/>
          </a:endParaRPr>
        </a:p>
      </dsp:txBody>
      <dsp:txXfrm>
        <a:off x="1644567" y="1445819"/>
        <a:ext cx="1358951" cy="695273"/>
      </dsp:txXfrm>
    </dsp:sp>
    <dsp:sp modelId="{B26AFC3F-3336-4179-BF7A-5D440015AAC3}">
      <dsp:nvSpPr>
        <dsp:cNvPr id="0" name=""/>
        <dsp:cNvSpPr/>
      </dsp:nvSpPr>
      <dsp:spPr>
        <a:xfrm>
          <a:off x="3512801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</a:t>
          </a:r>
          <a:br>
            <a:rPr lang="es-MX" sz="1200" kern="1200" dirty="0" smtClean="0">
              <a:latin typeface="+mn-lt"/>
            </a:rPr>
          </a:br>
          <a:endParaRPr lang="es-MX" sz="1200" kern="1200" dirty="0">
            <a:latin typeface="+mn-lt"/>
          </a:endParaRPr>
        </a:p>
      </dsp:txBody>
      <dsp:txXfrm>
        <a:off x="3512801" y="1445819"/>
        <a:ext cx="1358951" cy="695273"/>
      </dsp:txXfrm>
    </dsp:sp>
    <dsp:sp modelId="{F7B80271-7268-4262-8A55-F469AFE7FC15}">
      <dsp:nvSpPr>
        <dsp:cNvPr id="0" name=""/>
        <dsp:cNvSpPr/>
      </dsp:nvSpPr>
      <dsp:spPr>
        <a:xfrm>
          <a:off x="1644567" y="2472630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Analistas</a:t>
          </a:r>
          <a:endParaRPr lang="es-MX" sz="1200" kern="1200" dirty="0" smtClean="0">
            <a:latin typeface="+mn-lt"/>
          </a:endParaRPr>
        </a:p>
      </dsp:txBody>
      <dsp:txXfrm>
        <a:off x="1644567" y="2472630"/>
        <a:ext cx="1358951" cy="695273"/>
      </dsp:txXfrm>
    </dsp:sp>
    <dsp:sp modelId="{F6933973-F83D-4579-AFC2-FD232E323645}">
      <dsp:nvSpPr>
        <dsp:cNvPr id="0" name=""/>
        <dsp:cNvSpPr/>
      </dsp:nvSpPr>
      <dsp:spPr>
        <a:xfrm>
          <a:off x="3512801" y="2472630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Médico(a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512801" y="2472630"/>
        <a:ext cx="1358951" cy="6952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33056" y="920879"/>
          <a:ext cx="170955" cy="748949"/>
        </a:xfrm>
        <a:custGeom>
          <a:avLst/>
          <a:gdLst/>
          <a:ahLst/>
          <a:cxnLst/>
          <a:rect l="0" t="0" r="0" b="0"/>
          <a:pathLst>
            <a:path>
              <a:moveTo>
                <a:pt x="170955" y="0"/>
              </a:moveTo>
              <a:lnTo>
                <a:pt x="170955" y="748949"/>
              </a:lnTo>
              <a:lnTo>
                <a:pt x="0" y="748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189586"/>
          <a:ext cx="1055025" cy="427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433"/>
              </a:lnTo>
              <a:lnTo>
                <a:pt x="1055025" y="256433"/>
              </a:lnTo>
              <a:lnTo>
                <a:pt x="1055025" y="4273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48986" y="3189586"/>
          <a:ext cx="1055025" cy="427389"/>
        </a:xfrm>
        <a:custGeom>
          <a:avLst/>
          <a:gdLst/>
          <a:ahLst/>
          <a:cxnLst/>
          <a:rect l="0" t="0" r="0" b="0"/>
          <a:pathLst>
            <a:path>
              <a:moveTo>
                <a:pt x="1055025" y="0"/>
              </a:moveTo>
              <a:lnTo>
                <a:pt x="1055025" y="256433"/>
              </a:lnTo>
              <a:lnTo>
                <a:pt x="0" y="256433"/>
              </a:lnTo>
              <a:lnTo>
                <a:pt x="0" y="4273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920879"/>
          <a:ext cx="91440" cy="1412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6366" y="1446"/>
          <a:ext cx="1915291" cy="919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2046366" y="1446"/>
        <a:ext cx="1915291" cy="919433"/>
      </dsp:txXfrm>
    </dsp:sp>
    <dsp:sp modelId="{19FBE8A8-D4BA-45D1-97CD-FF1210CD856F}">
      <dsp:nvSpPr>
        <dsp:cNvPr id="0" name=""/>
        <dsp:cNvSpPr/>
      </dsp:nvSpPr>
      <dsp:spPr>
        <a:xfrm>
          <a:off x="2165563" y="2333300"/>
          <a:ext cx="1676897" cy="856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5563" y="2333300"/>
        <a:ext cx="1676897" cy="856285"/>
      </dsp:txXfrm>
    </dsp:sp>
    <dsp:sp modelId="{7E45E9B0-083B-46AD-BDBA-25D37BB93875}">
      <dsp:nvSpPr>
        <dsp:cNvPr id="0" name=""/>
        <dsp:cNvSpPr/>
      </dsp:nvSpPr>
      <dsp:spPr>
        <a:xfrm>
          <a:off x="1064916" y="3616975"/>
          <a:ext cx="1768139" cy="8969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064916" y="3616975"/>
        <a:ext cx="1768139" cy="896972"/>
      </dsp:txXfrm>
    </dsp:sp>
    <dsp:sp modelId="{52CF8A46-A6A4-4143-9033-C104F912B17F}">
      <dsp:nvSpPr>
        <dsp:cNvPr id="0" name=""/>
        <dsp:cNvSpPr/>
      </dsp:nvSpPr>
      <dsp:spPr>
        <a:xfrm>
          <a:off x="3174967" y="3616975"/>
          <a:ext cx="1768139" cy="8969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74967" y="3616975"/>
        <a:ext cx="1768139" cy="896972"/>
      </dsp:txXfrm>
    </dsp:sp>
    <dsp:sp modelId="{F8BC44AA-E37B-4345-9EA8-C6DAA23AFB36}">
      <dsp:nvSpPr>
        <dsp:cNvPr id="0" name=""/>
        <dsp:cNvSpPr/>
      </dsp:nvSpPr>
      <dsp:spPr>
        <a:xfrm>
          <a:off x="1584313" y="1330884"/>
          <a:ext cx="1248742" cy="677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  </a:t>
          </a:r>
          <a:endParaRPr lang="es-ES" sz="1200" kern="1200" dirty="0">
            <a:latin typeface="+mn-lt"/>
          </a:endParaRPr>
        </a:p>
      </dsp:txBody>
      <dsp:txXfrm>
        <a:off x="1584313" y="1330884"/>
        <a:ext cx="1248742" cy="67788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65062-85F7-4FEF-AC51-17530461617A}">
      <dsp:nvSpPr>
        <dsp:cNvPr id="0" name=""/>
        <dsp:cNvSpPr/>
      </dsp:nvSpPr>
      <dsp:spPr>
        <a:xfrm>
          <a:off x="1867001" y="839269"/>
          <a:ext cx="186774" cy="629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842"/>
              </a:lnTo>
              <a:lnTo>
                <a:pt x="186774" y="6298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1690854" y="839269"/>
          <a:ext cx="176146" cy="629842"/>
        </a:xfrm>
        <a:custGeom>
          <a:avLst/>
          <a:gdLst/>
          <a:ahLst/>
          <a:cxnLst/>
          <a:rect l="0" t="0" r="0" b="0"/>
          <a:pathLst>
            <a:path>
              <a:moveTo>
                <a:pt x="176146" y="0"/>
              </a:moveTo>
              <a:lnTo>
                <a:pt x="176146" y="629842"/>
              </a:lnTo>
              <a:lnTo>
                <a:pt x="0" y="6298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C321A-3843-4AD9-9EEB-E3BAC3E19987}">
      <dsp:nvSpPr>
        <dsp:cNvPr id="0" name=""/>
        <dsp:cNvSpPr/>
      </dsp:nvSpPr>
      <dsp:spPr>
        <a:xfrm>
          <a:off x="1867001" y="2951925"/>
          <a:ext cx="1018543" cy="621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668"/>
              </a:lnTo>
              <a:lnTo>
                <a:pt x="1018543" y="445668"/>
              </a:lnTo>
              <a:lnTo>
                <a:pt x="1018543" y="6218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838795" y="2951925"/>
          <a:ext cx="1028206" cy="621815"/>
        </a:xfrm>
        <a:custGeom>
          <a:avLst/>
          <a:gdLst/>
          <a:ahLst/>
          <a:cxnLst/>
          <a:rect l="0" t="0" r="0" b="0"/>
          <a:pathLst>
            <a:path>
              <a:moveTo>
                <a:pt x="1028206" y="0"/>
              </a:moveTo>
              <a:lnTo>
                <a:pt x="1028206" y="445668"/>
              </a:lnTo>
              <a:lnTo>
                <a:pt x="0" y="445668"/>
              </a:lnTo>
              <a:lnTo>
                <a:pt x="0" y="6218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21281" y="839269"/>
          <a:ext cx="91440" cy="12738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3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02695" y="473"/>
          <a:ext cx="2328612" cy="838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702695" y="473"/>
        <a:ext cx="2328612" cy="838795"/>
      </dsp:txXfrm>
    </dsp:sp>
    <dsp:sp modelId="{19FBE8A8-D4BA-45D1-97CD-FF1210CD856F}">
      <dsp:nvSpPr>
        <dsp:cNvPr id="0" name=""/>
        <dsp:cNvSpPr/>
      </dsp:nvSpPr>
      <dsp:spPr>
        <a:xfrm>
          <a:off x="1028206" y="2113130"/>
          <a:ext cx="1677590" cy="838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1028206" y="2113130"/>
        <a:ext cx="1677590" cy="838795"/>
      </dsp:txXfrm>
    </dsp:sp>
    <dsp:sp modelId="{9EF5B1E7-4642-446F-802A-010E77A6D315}">
      <dsp:nvSpPr>
        <dsp:cNvPr id="0" name=""/>
        <dsp:cNvSpPr/>
      </dsp:nvSpPr>
      <dsp:spPr>
        <a:xfrm>
          <a:off x="0" y="3573740"/>
          <a:ext cx="1677590" cy="8387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0" y="3573740"/>
        <a:ext cx="1677590" cy="838795"/>
      </dsp:txXfrm>
    </dsp:sp>
    <dsp:sp modelId="{B5039750-1124-4270-A6F8-B3875B287655}">
      <dsp:nvSpPr>
        <dsp:cNvPr id="0" name=""/>
        <dsp:cNvSpPr/>
      </dsp:nvSpPr>
      <dsp:spPr>
        <a:xfrm>
          <a:off x="2046750" y="3573740"/>
          <a:ext cx="1677590" cy="8387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</a:t>
          </a:r>
          <a:br>
            <a:rPr lang="es-MX" altLang="es-MX" sz="1200" b="0" i="0" u="none" kern="1200" dirty="0" smtClean="0"/>
          </a:br>
          <a:endParaRPr lang="es-MX" altLang="es-MX" sz="1200" b="0" i="0" u="none" kern="1200" dirty="0" smtClean="0"/>
        </a:p>
      </dsp:txBody>
      <dsp:txXfrm>
        <a:off x="2046750" y="3573740"/>
        <a:ext cx="1677590" cy="838795"/>
      </dsp:txXfrm>
    </dsp:sp>
    <dsp:sp modelId="{D626C255-1536-4EB0-A4A3-D107C591C8D4}">
      <dsp:nvSpPr>
        <dsp:cNvPr id="0" name=""/>
        <dsp:cNvSpPr/>
      </dsp:nvSpPr>
      <dsp:spPr>
        <a:xfrm>
          <a:off x="327695" y="1175814"/>
          <a:ext cx="1363159" cy="5865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</a:t>
          </a:r>
          <a:endParaRPr lang="es-ES" sz="1200" b="0" i="0" u="none" kern="1200" dirty="0"/>
        </a:p>
      </dsp:txBody>
      <dsp:txXfrm>
        <a:off x="327695" y="1175814"/>
        <a:ext cx="1363159" cy="586594"/>
      </dsp:txXfrm>
    </dsp:sp>
    <dsp:sp modelId="{3822FCB5-DA55-481A-B580-20FB38015BD5}">
      <dsp:nvSpPr>
        <dsp:cNvPr id="0" name=""/>
        <dsp:cNvSpPr/>
      </dsp:nvSpPr>
      <dsp:spPr>
        <a:xfrm>
          <a:off x="2053776" y="1175814"/>
          <a:ext cx="1363159" cy="5865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Peluquero(a)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</a:t>
          </a:r>
          <a:endParaRPr lang="es-ES" sz="1200" b="0" i="0" u="none" kern="1200" dirty="0"/>
        </a:p>
      </dsp:txBody>
      <dsp:txXfrm>
        <a:off x="2053776" y="1175814"/>
        <a:ext cx="1363159" cy="586594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757176" y="1242002"/>
          <a:ext cx="1475442" cy="54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24"/>
              </a:lnTo>
              <a:lnTo>
                <a:pt x="1475442" y="272824"/>
              </a:lnTo>
              <a:lnTo>
                <a:pt x="1475442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ECEF0-3307-4D35-AC2E-0DF379CAF6F1}">
      <dsp:nvSpPr>
        <dsp:cNvPr id="0" name=""/>
        <dsp:cNvSpPr/>
      </dsp:nvSpPr>
      <dsp:spPr>
        <a:xfrm>
          <a:off x="2151559" y="2807215"/>
          <a:ext cx="1168315" cy="52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03"/>
              </a:lnTo>
              <a:lnTo>
                <a:pt x="1168315" y="254703"/>
              </a:lnTo>
              <a:lnTo>
                <a:pt x="1168315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04793" y="2807215"/>
          <a:ext cx="1146765" cy="526851"/>
        </a:xfrm>
        <a:custGeom>
          <a:avLst/>
          <a:gdLst/>
          <a:ahLst/>
          <a:cxnLst/>
          <a:rect l="0" t="0" r="0" b="0"/>
          <a:pathLst>
            <a:path>
              <a:moveTo>
                <a:pt x="1146765" y="0"/>
              </a:moveTo>
              <a:lnTo>
                <a:pt x="1146765" y="254703"/>
              </a:lnTo>
              <a:lnTo>
                <a:pt x="0" y="254703"/>
              </a:lnTo>
              <a:lnTo>
                <a:pt x="0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51559" y="1242002"/>
          <a:ext cx="1605616" cy="544972"/>
        </a:xfrm>
        <a:custGeom>
          <a:avLst/>
          <a:gdLst/>
          <a:ahLst/>
          <a:cxnLst/>
          <a:rect l="0" t="0" r="0" b="0"/>
          <a:pathLst>
            <a:path>
              <a:moveTo>
                <a:pt x="1605616" y="0"/>
              </a:moveTo>
              <a:lnTo>
                <a:pt x="1605616" y="272824"/>
              </a:lnTo>
              <a:lnTo>
                <a:pt x="0" y="272824"/>
              </a:lnTo>
              <a:lnTo>
                <a:pt x="0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2414894" y="0"/>
          <a:ext cx="2684563" cy="124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2414894" y="0"/>
        <a:ext cx="2684563" cy="1242002"/>
      </dsp:txXfrm>
    </dsp:sp>
    <dsp:sp modelId="{19FBE8A8-D4BA-45D1-97CD-FF1210CD856F}">
      <dsp:nvSpPr>
        <dsp:cNvPr id="0" name=""/>
        <dsp:cNvSpPr/>
      </dsp:nvSpPr>
      <dsp:spPr>
        <a:xfrm>
          <a:off x="1017560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1017560" y="1786974"/>
        <a:ext cx="2267997" cy="1020241"/>
      </dsp:txXfrm>
    </dsp:sp>
    <dsp:sp modelId="{9EF5B1E7-4642-446F-802A-010E77A6D315}">
      <dsp:nvSpPr>
        <dsp:cNvPr id="0" name=""/>
        <dsp:cNvSpPr/>
      </dsp:nvSpPr>
      <dsp:spPr>
        <a:xfrm>
          <a:off x="0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334066"/>
        <a:ext cx="2009586" cy="1096131"/>
      </dsp:txXfrm>
    </dsp:sp>
    <dsp:sp modelId="{18594A65-8E7E-4FFB-BC05-AB49F54C5E6C}">
      <dsp:nvSpPr>
        <dsp:cNvPr id="0" name=""/>
        <dsp:cNvSpPr/>
      </dsp:nvSpPr>
      <dsp:spPr>
        <a:xfrm>
          <a:off x="2315081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Criminólogo(a)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2315081" y="3334066"/>
        <a:ext cx="2009586" cy="1096131"/>
      </dsp:txXfrm>
    </dsp:sp>
    <dsp:sp modelId="{5665A267-FAE5-4C14-87F5-A7C47436A339}">
      <dsp:nvSpPr>
        <dsp:cNvPr id="0" name=""/>
        <dsp:cNvSpPr/>
      </dsp:nvSpPr>
      <dsp:spPr>
        <a:xfrm>
          <a:off x="4098619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4098619" y="1786974"/>
        <a:ext cx="2267997" cy="102024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116001"/>
          <a:ext cx="207829" cy="960246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960246"/>
              </a:lnTo>
              <a:lnTo>
                <a:pt x="0" y="9602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116001"/>
          <a:ext cx="216291" cy="960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246"/>
              </a:lnTo>
              <a:lnTo>
                <a:pt x="216291" y="9602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116001"/>
          <a:ext cx="214452" cy="2282921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2282921"/>
              </a:lnTo>
              <a:lnTo>
                <a:pt x="0" y="22829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31676-C0AB-4F05-8298-150635CE661E}">
      <dsp:nvSpPr>
        <dsp:cNvPr id="0" name=""/>
        <dsp:cNvSpPr/>
      </dsp:nvSpPr>
      <dsp:spPr>
        <a:xfrm>
          <a:off x="4366398" y="1116001"/>
          <a:ext cx="3599691" cy="3363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873"/>
              </a:lnTo>
              <a:lnTo>
                <a:pt x="3599691" y="3235873"/>
              </a:lnTo>
              <a:lnTo>
                <a:pt x="3599691" y="33637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116001"/>
          <a:ext cx="1801379" cy="3363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873"/>
              </a:lnTo>
              <a:lnTo>
                <a:pt x="1801379" y="3235873"/>
              </a:lnTo>
              <a:lnTo>
                <a:pt x="1801379" y="33637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116001"/>
          <a:ext cx="91440" cy="3363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5873"/>
              </a:lnTo>
              <a:lnTo>
                <a:pt x="48787" y="3235873"/>
              </a:lnTo>
              <a:lnTo>
                <a:pt x="48787" y="33637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116001"/>
          <a:ext cx="1795243" cy="3363704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3235873"/>
              </a:lnTo>
              <a:lnTo>
                <a:pt x="0" y="3235873"/>
              </a:lnTo>
              <a:lnTo>
                <a:pt x="0" y="33637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116001"/>
          <a:ext cx="3593555" cy="3363704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3235873"/>
              </a:lnTo>
              <a:lnTo>
                <a:pt x="0" y="3235873"/>
              </a:lnTo>
              <a:lnTo>
                <a:pt x="0" y="33637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32397" y="0"/>
          <a:ext cx="2268001" cy="111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Municipal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     </a:t>
          </a:r>
          <a:endParaRPr lang="es-ES" sz="1200" kern="1200" dirty="0">
            <a:latin typeface="+mn-lt"/>
          </a:endParaRPr>
        </a:p>
      </dsp:txBody>
      <dsp:txXfrm>
        <a:off x="3232397" y="0"/>
        <a:ext cx="2268001" cy="1116001"/>
      </dsp:txXfrm>
    </dsp:sp>
    <dsp:sp modelId="{5F960542-94A4-4F9E-B75D-DBD5FCFB6474}">
      <dsp:nvSpPr>
        <dsp:cNvPr id="0" name=""/>
        <dsp:cNvSpPr/>
      </dsp:nvSpPr>
      <dsp:spPr>
        <a:xfrm>
          <a:off x="1518" y="4479705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479705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479705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1799830" y="4479705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479705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479705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479705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479705"/>
        <a:ext cx="1542648" cy="924545"/>
      </dsp:txXfrm>
    </dsp:sp>
    <dsp:sp modelId="{0E2A8323-54DB-4CD9-A99C-2E3236B7963C}">
      <dsp:nvSpPr>
        <dsp:cNvPr id="0" name=""/>
        <dsp:cNvSpPr/>
      </dsp:nvSpPr>
      <dsp:spPr>
        <a:xfrm>
          <a:off x="7194765" y="4479705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MX" altLang="es-MX" sz="1200" kern="1200" dirty="0" smtClean="0">
            <a:latin typeface="+mn-lt"/>
          </a:endParaRPr>
        </a:p>
      </dsp:txBody>
      <dsp:txXfrm>
        <a:off x="7194765" y="4479705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71941" y="2840921"/>
          <a:ext cx="1980003" cy="111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Administrativos(as)</a:t>
          </a:r>
          <a:br>
            <a:rPr lang="es-MX" altLang="es-MX" sz="1200" kern="1200" dirty="0">
              <a:latin typeface="+mn-lt"/>
            </a:rPr>
          </a:br>
          <a:r>
            <a:rPr lang="es-MX" sz="1200" kern="1200" dirty="0" smtClean="0">
              <a:latin typeface="+mn-lt"/>
              <a:cs typeface="Calibri" panose="020F0502020204030204" pitchFamily="34" charset="0"/>
            </a:rPr>
            <a:t>Auxiliares</a:t>
          </a:r>
          <a:r>
            <a:rPr lang="es-MX" sz="1200" kern="1200" dirty="0" smtClean="0">
              <a:latin typeface="+mn-lt"/>
              <a:cs typeface="Calibri" panose="020F0502020204030204" pitchFamily="34" charset="0"/>
            </a:rPr>
            <a:t/>
          </a:r>
          <a:br>
            <a:rPr lang="es-MX" sz="1200" kern="1200" dirty="0" smtClean="0">
              <a:latin typeface="+mn-lt"/>
              <a:cs typeface="Calibri" panose="020F0502020204030204" pitchFamily="34" charset="0"/>
            </a:rPr>
          </a:br>
          <a:endParaRPr lang="es-MX" sz="1200" kern="1200" dirty="0">
            <a:latin typeface="+mn-lt"/>
          </a:endParaRPr>
        </a:p>
      </dsp:txBody>
      <dsp:txXfrm>
        <a:off x="2171941" y="2840921"/>
        <a:ext cx="1980003" cy="1116001"/>
      </dsp:txXfrm>
    </dsp:sp>
    <dsp:sp modelId="{CC23BD9C-140B-4091-BF6E-8263DCC507EC}">
      <dsp:nvSpPr>
        <dsp:cNvPr id="0" name=""/>
        <dsp:cNvSpPr/>
      </dsp:nvSpPr>
      <dsp:spPr>
        <a:xfrm>
          <a:off x="4582689" y="1626247"/>
          <a:ext cx="1980003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626247"/>
        <a:ext cx="1980003" cy="900002"/>
      </dsp:txXfrm>
    </dsp:sp>
    <dsp:sp modelId="{85053FE5-882A-4DF2-B8F8-23CCB0442804}">
      <dsp:nvSpPr>
        <dsp:cNvPr id="0" name=""/>
        <dsp:cNvSpPr/>
      </dsp:nvSpPr>
      <dsp:spPr>
        <a:xfrm>
          <a:off x="2178564" y="1626247"/>
          <a:ext cx="1980003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</a:p>
      </dsp:txBody>
      <dsp:txXfrm>
        <a:off x="2178564" y="1626247"/>
        <a:ext cx="1980003" cy="900002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37928-12AB-43FA-8FA7-9517DFE379DA}">
      <dsp:nvSpPr>
        <dsp:cNvPr id="0" name=""/>
        <dsp:cNvSpPr/>
      </dsp:nvSpPr>
      <dsp:spPr>
        <a:xfrm>
          <a:off x="2206970" y="2925033"/>
          <a:ext cx="91440" cy="463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1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206970" y="1366649"/>
          <a:ext cx="91440" cy="456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6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080069" y="158043"/>
          <a:ext cx="2345242" cy="1208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1080069" y="158043"/>
        <a:ext cx="2345242" cy="1208606"/>
      </dsp:txXfrm>
    </dsp:sp>
    <dsp:sp modelId="{394F460E-1115-4261-BACC-6401565DD2C1}">
      <dsp:nvSpPr>
        <dsp:cNvPr id="0" name=""/>
        <dsp:cNvSpPr/>
      </dsp:nvSpPr>
      <dsp:spPr>
        <a:xfrm>
          <a:off x="1233017" y="1823071"/>
          <a:ext cx="2039347" cy="11019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233017" y="1823071"/>
        <a:ext cx="2039347" cy="1101962"/>
      </dsp:txXfrm>
    </dsp:sp>
    <dsp:sp modelId="{4D52F204-F63C-4BDC-965B-CE1874CCC3DB}">
      <dsp:nvSpPr>
        <dsp:cNvPr id="0" name=""/>
        <dsp:cNvSpPr/>
      </dsp:nvSpPr>
      <dsp:spPr>
        <a:xfrm>
          <a:off x="1233017" y="3388141"/>
          <a:ext cx="2039347" cy="10102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233017" y="3388141"/>
        <a:ext cx="2039347" cy="1010219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23106" y="2412353"/>
          <a:ext cx="91440" cy="4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23106" y="1111084"/>
          <a:ext cx="91440" cy="47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9865" y="69225"/>
          <a:ext cx="2197921" cy="1041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br>
            <a:rPr lang="es-ES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69865" y="69225"/>
        <a:ext cx="2197921" cy="1041858"/>
      </dsp:txXfrm>
    </dsp:sp>
    <dsp:sp modelId="{19FBE8A8-D4BA-45D1-97CD-FF1210CD856F}">
      <dsp:nvSpPr>
        <dsp:cNvPr id="0" name=""/>
        <dsp:cNvSpPr/>
      </dsp:nvSpPr>
      <dsp:spPr>
        <a:xfrm>
          <a:off x="214824" y="1588133"/>
          <a:ext cx="1908003" cy="8242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4824" y="1588133"/>
        <a:ext cx="1908003" cy="824220"/>
      </dsp:txXfrm>
    </dsp:sp>
    <dsp:sp modelId="{02D8A9AB-F467-4DD9-BA4D-2EBE25A39280}">
      <dsp:nvSpPr>
        <dsp:cNvPr id="0" name=""/>
        <dsp:cNvSpPr/>
      </dsp:nvSpPr>
      <dsp:spPr>
        <a:xfrm>
          <a:off x="214824" y="2898028"/>
          <a:ext cx="1908003" cy="106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214824" y="2898028"/>
        <a:ext cx="1908003" cy="1060878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70271" y="2180359"/>
          <a:ext cx="249795" cy="639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795"/>
              </a:lnTo>
              <a:lnTo>
                <a:pt x="249795" y="639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32586" y="2180359"/>
          <a:ext cx="237685" cy="643209"/>
        </a:xfrm>
        <a:custGeom>
          <a:avLst/>
          <a:gdLst/>
          <a:ahLst/>
          <a:cxnLst/>
          <a:rect l="0" t="0" r="0" b="0"/>
          <a:pathLst>
            <a:path>
              <a:moveTo>
                <a:pt x="237685" y="0"/>
              </a:moveTo>
              <a:lnTo>
                <a:pt x="237685" y="643209"/>
              </a:lnTo>
              <a:lnTo>
                <a:pt x="0" y="643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70271" y="2180359"/>
          <a:ext cx="1051047" cy="151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231"/>
              </a:lnTo>
              <a:lnTo>
                <a:pt x="1051047" y="1329231"/>
              </a:lnTo>
              <a:lnTo>
                <a:pt x="1051047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2043517" y="2180359"/>
          <a:ext cx="1026754" cy="1519873"/>
        </a:xfrm>
        <a:custGeom>
          <a:avLst/>
          <a:gdLst/>
          <a:ahLst/>
          <a:cxnLst/>
          <a:rect l="0" t="0" r="0" b="0"/>
          <a:pathLst>
            <a:path>
              <a:moveTo>
                <a:pt x="1026754" y="0"/>
              </a:moveTo>
              <a:lnTo>
                <a:pt x="1026754" y="1329231"/>
              </a:lnTo>
              <a:lnTo>
                <a:pt x="0" y="1329231"/>
              </a:lnTo>
              <a:lnTo>
                <a:pt x="0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4551" y="891253"/>
          <a:ext cx="91440" cy="381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26268" y="2252"/>
          <a:ext cx="2088005" cy="88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2026268" y="2252"/>
        <a:ext cx="2088005" cy="889001"/>
      </dsp:txXfrm>
    </dsp:sp>
    <dsp:sp modelId="{19FBE8A8-D4BA-45D1-97CD-FF1210CD856F}">
      <dsp:nvSpPr>
        <dsp:cNvPr id="0" name=""/>
        <dsp:cNvSpPr/>
      </dsp:nvSpPr>
      <dsp:spPr>
        <a:xfrm>
          <a:off x="2026268" y="1272538"/>
          <a:ext cx="2088005" cy="907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026268" y="1272538"/>
        <a:ext cx="2088005" cy="907820"/>
      </dsp:txXfrm>
    </dsp:sp>
    <dsp:sp modelId="{20209728-DAC1-434F-A34D-4E2CFBD35B6A}">
      <dsp:nvSpPr>
        <dsp:cNvPr id="0" name=""/>
        <dsp:cNvSpPr/>
      </dsp:nvSpPr>
      <dsp:spPr>
        <a:xfrm>
          <a:off x="1089515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089515" y="3700232"/>
        <a:ext cx="1908003" cy="1185559"/>
      </dsp:txXfrm>
    </dsp:sp>
    <dsp:sp modelId="{A4D4C94C-ABED-4C78-BB8A-71B08ACEA027}">
      <dsp:nvSpPr>
        <dsp:cNvPr id="0" name=""/>
        <dsp:cNvSpPr/>
      </dsp:nvSpPr>
      <dsp:spPr>
        <a:xfrm>
          <a:off x="3167317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 smtClean="0">
              <a:latin typeface="+mn-lt"/>
            </a:rPr>
            <a:t>Administrativo(a)</a:t>
          </a:r>
          <a:br>
            <a:rPr lang="es-MX" altLang="es-MX" sz="1200" kern="1200" dirty="0" smtClean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3167317" y="3700232"/>
        <a:ext cx="1908003" cy="1185559"/>
      </dsp:txXfrm>
    </dsp:sp>
    <dsp:sp modelId="{526CDFD1-CBBB-4232-A7A4-EB4548AE3178}">
      <dsp:nvSpPr>
        <dsp:cNvPr id="0" name=""/>
        <dsp:cNvSpPr/>
      </dsp:nvSpPr>
      <dsp:spPr>
        <a:xfrm>
          <a:off x="1233369" y="2423764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233369" y="2423764"/>
        <a:ext cx="1599217" cy="799608"/>
      </dsp:txXfrm>
    </dsp:sp>
    <dsp:sp modelId="{9D88C176-9EC7-4D08-B7B6-247C4EFB03AD}">
      <dsp:nvSpPr>
        <dsp:cNvPr id="0" name=""/>
        <dsp:cNvSpPr/>
      </dsp:nvSpPr>
      <dsp:spPr>
        <a:xfrm>
          <a:off x="3320067" y="2420350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</a:t>
          </a:r>
          <a:r>
            <a:rPr lang="es-MX" sz="1200" kern="1200" dirty="0" smtClean="0">
              <a:latin typeface="+mn-lt"/>
            </a:rPr>
            <a:t/>
          </a:r>
          <a:br>
            <a:rPr lang="es-MX" sz="1200" kern="1200" dirty="0" smtClean="0">
              <a:latin typeface="+mn-lt"/>
            </a:rPr>
          </a:br>
          <a:r>
            <a:rPr lang="es-MX" sz="1200" kern="1200" dirty="0" smtClean="0">
              <a:latin typeface="+mn-lt"/>
            </a:rPr>
            <a:t>Administrativo(a)</a:t>
          </a:r>
          <a:br>
            <a:rPr 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    </a:t>
          </a:r>
          <a:endParaRPr lang="es-ES" sz="1200" kern="1200" dirty="0">
            <a:latin typeface="+mn-lt"/>
          </a:endParaRPr>
        </a:p>
      </dsp:txBody>
      <dsp:txXfrm>
        <a:off x="3320067" y="2420350"/>
        <a:ext cx="1599217" cy="799608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332471"/>
          <a:ext cx="2262113" cy="547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5"/>
              </a:lnTo>
              <a:lnTo>
                <a:pt x="2262113" y="360135"/>
              </a:lnTo>
              <a:lnTo>
                <a:pt x="2262113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4F42-0AB9-4216-97D6-C230FED40008}">
      <dsp:nvSpPr>
        <dsp:cNvPr id="0" name=""/>
        <dsp:cNvSpPr/>
      </dsp:nvSpPr>
      <dsp:spPr>
        <a:xfrm>
          <a:off x="3159932" y="1332471"/>
          <a:ext cx="91440" cy="547794"/>
        </a:xfrm>
        <a:custGeom>
          <a:avLst/>
          <a:gdLst/>
          <a:ahLst/>
          <a:cxnLst/>
          <a:rect l="0" t="0" r="0" b="0"/>
          <a:pathLst>
            <a:path>
              <a:moveTo>
                <a:pt x="47292" y="0"/>
              </a:moveTo>
              <a:lnTo>
                <a:pt x="47292" y="360135"/>
              </a:lnTo>
              <a:lnTo>
                <a:pt x="45720" y="360135"/>
              </a:lnTo>
              <a:lnTo>
                <a:pt x="4572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332471"/>
          <a:ext cx="2263827" cy="547794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360135"/>
              </a:lnTo>
              <a:lnTo>
                <a:pt x="0" y="360135"/>
              </a:lnTo>
              <a:lnTo>
                <a:pt x="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7224" y="288470"/>
          <a:ext cx="2340001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  <a:cs typeface="Calibri" panose="020F0502020204030204" pitchFamily="34" charset="0"/>
            </a:rPr>
            <a:t>    </a:t>
          </a:r>
          <a:endParaRPr lang="es-ES" sz="1200" kern="1200" dirty="0">
            <a:latin typeface="+mn-lt"/>
            <a:cs typeface="Calibri" panose="020F0502020204030204" pitchFamily="34" charset="0"/>
          </a:endParaRPr>
        </a:p>
      </dsp:txBody>
      <dsp:txXfrm>
        <a:off x="2037224" y="288470"/>
        <a:ext cx="2340001" cy="1044001"/>
      </dsp:txXfrm>
    </dsp:sp>
    <dsp:sp modelId="{19FBE8A8-D4BA-45D1-97CD-FF1210CD856F}">
      <dsp:nvSpPr>
        <dsp:cNvPr id="0" name=""/>
        <dsp:cNvSpPr/>
      </dsp:nvSpPr>
      <dsp:spPr>
        <a:xfrm>
          <a:off x="0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</a:t>
          </a:r>
          <a:r>
            <a:rPr lang="es-MX" altLang="es-MX" sz="1200" kern="1200" dirty="0" smtClean="0">
              <a:latin typeface="+mn-lt"/>
            </a:rPr>
            <a:t>C  </a:t>
          </a:r>
          <a:r>
            <a:rPr lang="es-MX" altLang="es-MX" sz="1200" kern="1200" dirty="0">
              <a:latin typeface="+mn-lt"/>
            </a:rPr>
            <a:t>y Porte de Arma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 </a:t>
          </a:r>
          <a:endParaRPr lang="es-MX" altLang="es-MX" sz="1200" kern="1200" dirty="0">
            <a:latin typeface="+mn-lt"/>
            <a:cs typeface="Calibri" panose="020F0502020204030204" pitchFamily="34" charset="0"/>
          </a:endParaRPr>
        </a:p>
      </dsp:txBody>
      <dsp:txXfrm>
        <a:off x="0" y="1880265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149198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</a:t>
          </a:r>
          <a:br>
            <a:rPr lang="es-MX" altLang="es-MX" sz="1200" kern="1200" dirty="0">
              <a:latin typeface="+mn-lt"/>
            </a:rPr>
          </a:br>
          <a:r>
            <a:rPr lang="es-MX" sz="1200" kern="1200" dirty="0" smtClean="0">
              <a:latin typeface="+mn-lt"/>
            </a:rPr>
            <a:t>     </a:t>
          </a:r>
          <a:endParaRPr lang="es-MX" sz="1200" kern="1200" dirty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Supervisor(a)</a:t>
          </a:r>
          <a:br>
            <a:rPr 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0" y="3149198"/>
        <a:ext cx="1886795" cy="893614"/>
      </dsp:txXfrm>
    </dsp:sp>
    <dsp:sp modelId="{61956158-22D2-4DE9-863A-B90EE5C5632F}">
      <dsp:nvSpPr>
        <dsp:cNvPr id="0" name=""/>
        <dsp:cNvSpPr/>
      </dsp:nvSpPr>
      <dsp:spPr>
        <a:xfrm>
          <a:off x="2262254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62254" y="1880265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80265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149198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</a:t>
          </a:r>
          <a:endParaRPr lang="es-ES" altLang="es-MX" sz="1200" kern="1200" dirty="0">
            <a:latin typeface="+mn-lt"/>
          </a:endParaRPr>
        </a:p>
      </dsp:txBody>
      <dsp:txXfrm>
        <a:off x="4533340" y="3149198"/>
        <a:ext cx="1871997" cy="89361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154599"/>
          <a:ext cx="386295" cy="994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4564"/>
              </a:lnTo>
              <a:lnTo>
                <a:pt x="386295" y="994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699880" y="1154599"/>
          <a:ext cx="345299" cy="994625"/>
        </a:xfrm>
        <a:custGeom>
          <a:avLst/>
          <a:gdLst/>
          <a:ahLst/>
          <a:cxnLst/>
          <a:rect l="0" t="0" r="0" b="0"/>
          <a:pathLst>
            <a:path>
              <a:moveTo>
                <a:pt x="345299" y="0"/>
              </a:moveTo>
              <a:lnTo>
                <a:pt x="345299" y="994625"/>
              </a:lnTo>
              <a:lnTo>
                <a:pt x="0" y="9946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154599"/>
          <a:ext cx="3137815" cy="2167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5662"/>
              </a:lnTo>
              <a:lnTo>
                <a:pt x="3137815" y="2025662"/>
              </a:lnTo>
              <a:lnTo>
                <a:pt x="3137815" y="21677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154599"/>
          <a:ext cx="1045938" cy="2167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5662"/>
              </a:lnTo>
              <a:lnTo>
                <a:pt x="1045938" y="2025662"/>
              </a:lnTo>
              <a:lnTo>
                <a:pt x="1045938" y="21677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99242" y="1154599"/>
          <a:ext cx="1045938" cy="2167727"/>
        </a:xfrm>
        <a:custGeom>
          <a:avLst/>
          <a:gdLst/>
          <a:ahLst/>
          <a:cxnLst/>
          <a:rect l="0" t="0" r="0" b="0"/>
          <a:pathLst>
            <a:path>
              <a:moveTo>
                <a:pt x="1045938" y="0"/>
              </a:moveTo>
              <a:lnTo>
                <a:pt x="1045938" y="2025662"/>
              </a:lnTo>
              <a:lnTo>
                <a:pt x="0" y="2025662"/>
              </a:lnTo>
              <a:lnTo>
                <a:pt x="0" y="21677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03873" y="1154599"/>
          <a:ext cx="3141307" cy="2167727"/>
        </a:xfrm>
        <a:custGeom>
          <a:avLst/>
          <a:gdLst/>
          <a:ahLst/>
          <a:cxnLst/>
          <a:rect l="0" t="0" r="0" b="0"/>
          <a:pathLst>
            <a:path>
              <a:moveTo>
                <a:pt x="3141307" y="0"/>
              </a:moveTo>
              <a:lnTo>
                <a:pt x="3141307" y="2025662"/>
              </a:lnTo>
              <a:lnTo>
                <a:pt x="0" y="2025662"/>
              </a:lnTo>
              <a:lnTo>
                <a:pt x="0" y="21677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75178" y="2599"/>
          <a:ext cx="2340003" cy="115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2875178" y="2599"/>
        <a:ext cx="2340003" cy="1152000"/>
      </dsp:txXfrm>
    </dsp:sp>
    <dsp:sp modelId="{19FBE8A8-D4BA-45D1-97CD-FF1210CD856F}">
      <dsp:nvSpPr>
        <dsp:cNvPr id="0" name=""/>
        <dsp:cNvSpPr/>
      </dsp:nvSpPr>
      <dsp:spPr>
        <a:xfrm>
          <a:off x="0" y="3322327"/>
          <a:ext cx="1807746" cy="905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0" y="3322327"/>
        <a:ext cx="1807746" cy="905300"/>
      </dsp:txXfrm>
    </dsp:sp>
    <dsp:sp modelId="{0E4A1FB2-B936-4A45-9B17-4DC72B6EC80F}">
      <dsp:nvSpPr>
        <dsp:cNvPr id="0" name=""/>
        <dsp:cNvSpPr/>
      </dsp:nvSpPr>
      <dsp:spPr>
        <a:xfrm>
          <a:off x="2095368" y="3322327"/>
          <a:ext cx="1807746" cy="905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95368" y="3322327"/>
        <a:ext cx="1807746" cy="905300"/>
      </dsp:txXfrm>
    </dsp:sp>
    <dsp:sp modelId="{029BCE83-90EC-4C40-88D3-91A90C7AECDE}">
      <dsp:nvSpPr>
        <dsp:cNvPr id="0" name=""/>
        <dsp:cNvSpPr/>
      </dsp:nvSpPr>
      <dsp:spPr>
        <a:xfrm>
          <a:off x="4187245" y="3322327"/>
          <a:ext cx="1807746" cy="905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87245" y="3322327"/>
        <a:ext cx="1807746" cy="905300"/>
      </dsp:txXfrm>
    </dsp:sp>
    <dsp:sp modelId="{23A3990A-979C-4CD9-8392-69E509E74575}">
      <dsp:nvSpPr>
        <dsp:cNvPr id="0" name=""/>
        <dsp:cNvSpPr/>
      </dsp:nvSpPr>
      <dsp:spPr>
        <a:xfrm>
          <a:off x="6279122" y="3322327"/>
          <a:ext cx="1807746" cy="905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 smtClean="0">
            <a:latin typeface="+mn-lt"/>
          </a:endParaRPr>
        </a:p>
      </dsp:txBody>
      <dsp:txXfrm>
        <a:off x="6279122" y="3322327"/>
        <a:ext cx="1807746" cy="905300"/>
      </dsp:txXfrm>
    </dsp:sp>
    <dsp:sp modelId="{0D7083E4-0649-409B-B0BB-5ABA3BF68ED6}">
      <dsp:nvSpPr>
        <dsp:cNvPr id="0" name=""/>
        <dsp:cNvSpPr/>
      </dsp:nvSpPr>
      <dsp:spPr>
        <a:xfrm>
          <a:off x="1835227" y="1663227"/>
          <a:ext cx="1864653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/>
          </a:r>
          <a:br>
            <a:rPr lang="es-ES" sz="1200" kern="1200" dirty="0" smtClean="0">
              <a:latin typeface="+mn-lt"/>
            </a:rPr>
          </a:br>
          <a:r>
            <a:rPr lang="es-ES" sz="1200" kern="1200" dirty="0" smtClean="0">
              <a:latin typeface="+mn-lt"/>
            </a:rPr>
            <a:t>Auxiliar </a:t>
          </a:r>
          <a:r>
            <a:rPr lang="es-ES" sz="1200" kern="1200" dirty="0">
              <a:latin typeface="+mn-lt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  </a:t>
          </a:r>
          <a:endParaRPr lang="es-MX" sz="1200" kern="1200" dirty="0">
            <a:latin typeface="+mn-lt"/>
          </a:endParaRPr>
        </a:p>
      </dsp:txBody>
      <dsp:txXfrm>
        <a:off x="1835227" y="1663227"/>
        <a:ext cx="1864653" cy="971996"/>
      </dsp:txXfrm>
    </dsp:sp>
    <dsp:sp modelId="{6ED2C750-F2AD-4A4F-AFBB-52CF1E1FBBFD}">
      <dsp:nvSpPr>
        <dsp:cNvPr id="0" name=""/>
        <dsp:cNvSpPr/>
      </dsp:nvSpPr>
      <dsp:spPr>
        <a:xfrm>
          <a:off x="4431476" y="1663166"/>
          <a:ext cx="1864653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31476" y="1663166"/>
        <a:ext cx="1864653" cy="971996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872" y="1002117"/>
          <a:ext cx="2184263" cy="536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433"/>
              </a:lnTo>
              <a:lnTo>
                <a:pt x="2184263" y="336433"/>
              </a:lnTo>
              <a:lnTo>
                <a:pt x="2184263" y="5365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446" y="1002117"/>
          <a:ext cx="91440" cy="549310"/>
        </a:xfrm>
        <a:custGeom>
          <a:avLst/>
          <a:gdLst/>
          <a:ahLst/>
          <a:cxnLst/>
          <a:rect l="0" t="0" r="0" b="0"/>
          <a:pathLst>
            <a:path>
              <a:moveTo>
                <a:pt x="48426" y="0"/>
              </a:moveTo>
              <a:lnTo>
                <a:pt x="48426" y="349211"/>
              </a:lnTo>
              <a:lnTo>
                <a:pt x="45720" y="349211"/>
              </a:lnTo>
              <a:lnTo>
                <a:pt x="45720" y="5493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7038" y="1002117"/>
          <a:ext cx="2163833" cy="534979"/>
        </a:xfrm>
        <a:custGeom>
          <a:avLst/>
          <a:gdLst/>
          <a:ahLst/>
          <a:cxnLst/>
          <a:rect l="0" t="0" r="0" b="0"/>
          <a:pathLst>
            <a:path>
              <a:moveTo>
                <a:pt x="2163833" y="0"/>
              </a:moveTo>
              <a:lnTo>
                <a:pt x="2163833" y="334880"/>
              </a:lnTo>
              <a:lnTo>
                <a:pt x="0" y="334880"/>
              </a:lnTo>
              <a:lnTo>
                <a:pt x="0" y="5349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0946" y="49264"/>
          <a:ext cx="2239852" cy="952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0946" y="49264"/>
        <a:ext cx="2239852" cy="952853"/>
      </dsp:txXfrm>
    </dsp:sp>
    <dsp:sp modelId="{20209728-DAC1-434F-A34D-4E2CFBD35B6A}">
      <dsp:nvSpPr>
        <dsp:cNvPr id="0" name=""/>
        <dsp:cNvSpPr/>
      </dsp:nvSpPr>
      <dsp:spPr>
        <a:xfrm>
          <a:off x="942" y="1537097"/>
          <a:ext cx="1772192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Administrativos(as)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942" y="1537097"/>
        <a:ext cx="1772192" cy="971995"/>
      </dsp:txXfrm>
    </dsp:sp>
    <dsp:sp modelId="{A4D4C94C-ABED-4C78-BB8A-71B08ACEA027}">
      <dsp:nvSpPr>
        <dsp:cNvPr id="0" name=""/>
        <dsp:cNvSpPr/>
      </dsp:nvSpPr>
      <dsp:spPr>
        <a:xfrm>
          <a:off x="2162070" y="1551428"/>
          <a:ext cx="1772192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2070" y="1551428"/>
        <a:ext cx="1772192" cy="971995"/>
      </dsp:txXfrm>
    </dsp:sp>
    <dsp:sp modelId="{0064E887-F5DA-4F11-99BF-0DCD1DFC9402}">
      <dsp:nvSpPr>
        <dsp:cNvPr id="0" name=""/>
        <dsp:cNvSpPr/>
      </dsp:nvSpPr>
      <dsp:spPr>
        <a:xfrm>
          <a:off x="4349039" y="1538650"/>
          <a:ext cx="1772192" cy="15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Técnicos(as)</a:t>
          </a:r>
          <a:endParaRPr lang="es-MX" altLang="es-MX" sz="1200" kern="1200" dirty="0">
            <a:latin typeface="+mn-lt"/>
          </a:endParaRPr>
        </a:p>
      </dsp:txBody>
      <dsp:txXfrm>
        <a:off x="4349039" y="1538650"/>
        <a:ext cx="1772192" cy="1511996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01989"/>
          <a:ext cx="3766650" cy="360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2"/>
              </a:lnTo>
              <a:lnTo>
                <a:pt x="3766650" y="294292"/>
              </a:lnTo>
              <a:lnTo>
                <a:pt x="3766650" y="3604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01989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3440" y="2281461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6815" y="0"/>
              </a:moveTo>
              <a:lnTo>
                <a:pt x="46815" y="141918"/>
              </a:lnTo>
              <a:lnTo>
                <a:pt x="45720" y="141918"/>
              </a:lnTo>
              <a:lnTo>
                <a:pt x="45720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01989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01989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01989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01989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01989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481991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481991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561434"/>
          <a:ext cx="1203068" cy="172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r>
            <a:rPr lang="es-ES" altLang="es-MX" sz="1200" kern="1200" dirty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 smtClean="0">
              <a:latin typeface="+mn-lt"/>
            </a:rPr>
            <a:t>    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41" y="1561434"/>
        <a:ext cx="1203068" cy="1728000"/>
      </dsp:txXfrm>
    </dsp:sp>
    <dsp:sp modelId="{3E6DBC6E-09F9-4CFB-86BE-503A1E973AF4}">
      <dsp:nvSpPr>
        <dsp:cNvPr id="0" name=""/>
        <dsp:cNvSpPr/>
      </dsp:nvSpPr>
      <dsp:spPr>
        <a:xfrm>
          <a:off x="1335573" y="1561434"/>
          <a:ext cx="1203068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</a:t>
          </a:r>
          <a:endParaRPr lang="es-MX" sz="1200" kern="1200" dirty="0">
            <a:latin typeface="+mn-lt"/>
          </a:endParaRPr>
        </a:p>
      </dsp:txBody>
      <dsp:txXfrm>
        <a:off x="1335573" y="1561434"/>
        <a:ext cx="1203068" cy="719998"/>
      </dsp:txXfrm>
    </dsp:sp>
    <dsp:sp modelId="{CDD94E9D-041E-415C-A663-EE63F464AC03}">
      <dsp:nvSpPr>
        <dsp:cNvPr id="0" name=""/>
        <dsp:cNvSpPr/>
      </dsp:nvSpPr>
      <dsp:spPr>
        <a:xfrm>
          <a:off x="2670906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561434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</a:t>
          </a:r>
          <a:endParaRPr lang="es-MX" altLang="es-MX" sz="1200" kern="1200" dirty="0">
            <a:latin typeface="+mn-lt"/>
          </a:endParaRPr>
        </a:p>
      </dsp:txBody>
      <dsp:txXfrm>
        <a:off x="3886565" y="1561434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56146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561462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29160" y="2489511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29160" y="2489511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56078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</a:t>
          </a:r>
          <a:endParaRPr lang="es-MX" altLang="es-MX" sz="1200" kern="1200" dirty="0">
            <a:latin typeface="+mn-lt"/>
          </a:endParaRPr>
        </a:p>
      </dsp:txBody>
      <dsp:txXfrm>
        <a:off x="6317883" y="1560782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56241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Chofer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</a:t>
          </a:r>
          <a:endParaRPr lang="es-ES" sz="1200" kern="1200" dirty="0">
            <a:latin typeface="+mn-lt"/>
          </a:endParaRPr>
        </a:p>
      </dsp:txBody>
      <dsp:txXfrm>
        <a:off x="7533542" y="1562413"/>
        <a:ext cx="1083395" cy="7199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510603" y="956046"/>
          <a:ext cx="295469" cy="1614013"/>
        </a:xfrm>
        <a:custGeom>
          <a:avLst/>
          <a:gdLst/>
          <a:ahLst/>
          <a:cxnLst/>
          <a:rect l="0" t="0" r="0" b="0"/>
          <a:pathLst>
            <a:path>
              <a:moveTo>
                <a:pt x="295469" y="0"/>
              </a:moveTo>
              <a:lnTo>
                <a:pt x="295469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55BAE-5C9C-4FB7-8459-D2B84D7A5870}">
      <dsp:nvSpPr>
        <dsp:cNvPr id="0" name=""/>
        <dsp:cNvSpPr/>
      </dsp:nvSpPr>
      <dsp:spPr>
        <a:xfrm>
          <a:off x="3806073" y="956046"/>
          <a:ext cx="338635" cy="1614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13"/>
              </a:lnTo>
              <a:lnTo>
                <a:pt x="338635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38635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38635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510603" y="956046"/>
          <a:ext cx="295469" cy="601984"/>
        </a:xfrm>
        <a:custGeom>
          <a:avLst/>
          <a:gdLst/>
          <a:ahLst/>
          <a:cxnLst/>
          <a:rect l="0" t="0" r="0" b="0"/>
          <a:pathLst>
            <a:path>
              <a:moveTo>
                <a:pt x="295469" y="0"/>
              </a:moveTo>
              <a:lnTo>
                <a:pt x="295469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780071" y="0"/>
          <a:ext cx="2052004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780071" y="0"/>
        <a:ext cx="2052004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Escolta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 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Escoltas </a:t>
          </a:r>
          <a:r>
            <a:rPr lang="es-ES" sz="1200" kern="1200" dirty="0" smtClean="0"/>
            <a:t>Policías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854604" y="1173366"/>
          <a:ext cx="16559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854604" y="1173366"/>
        <a:ext cx="1655999" cy="769329"/>
      </dsp:txXfrm>
    </dsp:sp>
    <dsp:sp modelId="{9DD23AF6-8304-42B5-92C5-831590CA506F}">
      <dsp:nvSpPr>
        <dsp:cNvPr id="0" name=""/>
        <dsp:cNvSpPr/>
      </dsp:nvSpPr>
      <dsp:spPr>
        <a:xfrm>
          <a:off x="4144709" y="1173366"/>
          <a:ext cx="16559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Representantes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4144709" y="1173366"/>
        <a:ext cx="1655999" cy="769329"/>
      </dsp:txXfrm>
    </dsp:sp>
    <dsp:sp modelId="{76B459D2-0544-4E2B-B049-98A38048C7A0}">
      <dsp:nvSpPr>
        <dsp:cNvPr id="0" name=""/>
        <dsp:cNvSpPr/>
      </dsp:nvSpPr>
      <dsp:spPr>
        <a:xfrm>
          <a:off x="4144709" y="2185395"/>
          <a:ext cx="16559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44709" y="2185395"/>
        <a:ext cx="1655999" cy="769329"/>
      </dsp:txXfrm>
    </dsp:sp>
    <dsp:sp modelId="{ECBE8136-8199-434F-8616-6F2272B5867B}">
      <dsp:nvSpPr>
        <dsp:cNvPr id="0" name=""/>
        <dsp:cNvSpPr/>
      </dsp:nvSpPr>
      <dsp:spPr>
        <a:xfrm>
          <a:off x="1854604" y="2185395"/>
          <a:ext cx="16559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r>
            <a:rPr lang="es-ES" sz="1200" kern="1200" dirty="0"/>
            <a:t/>
          </a:r>
          <a:br>
            <a:rPr lang="es-ES" sz="1200" kern="1200" dirty="0"/>
          </a:br>
          <a:r>
            <a:rPr lang="es-MX" sz="1200" b="0" i="0" u="none" kern="1200" dirty="0" smtClean="0"/>
            <a:t>    </a:t>
          </a:r>
          <a:endParaRPr lang="es-ES" sz="1200" kern="1200" dirty="0"/>
        </a:p>
      </dsp:txBody>
      <dsp:txXfrm>
        <a:off x="1854604" y="2185395"/>
        <a:ext cx="1655999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544"/>
              </a:lnTo>
              <a:lnTo>
                <a:pt x="1317820" y="455544"/>
              </a:lnTo>
              <a:lnTo>
                <a:pt x="131782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20360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1317820" y="0"/>
              </a:moveTo>
              <a:lnTo>
                <a:pt x="1317820" y="455544"/>
              </a:lnTo>
              <a:lnTo>
                <a:pt x="0" y="455544"/>
              </a:lnTo>
              <a:lnTo>
                <a:pt x="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60180" y="0"/>
          <a:ext cx="2556001" cy="13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  </a:t>
          </a:r>
          <a:endParaRPr lang="es-MX" altLang="es-MX" sz="1200" kern="1200" dirty="0">
            <a:latin typeface="+mn-lt"/>
          </a:endParaRPr>
        </a:p>
      </dsp:txBody>
      <dsp:txXfrm>
        <a:off x="1160180" y="0"/>
        <a:ext cx="2556001" cy="1367997"/>
      </dsp:txXfrm>
    </dsp:sp>
    <dsp:sp modelId="{029BCE83-90EC-4C40-88D3-91A90C7AECDE}">
      <dsp:nvSpPr>
        <dsp:cNvPr id="0" name=""/>
        <dsp:cNvSpPr/>
      </dsp:nvSpPr>
      <dsp:spPr>
        <a:xfrm>
          <a:off x="1922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1922" y="2022923"/>
        <a:ext cx="2236876" cy="1188003"/>
      </dsp:txXfrm>
    </dsp:sp>
    <dsp:sp modelId="{23A3990A-979C-4CD9-8392-69E509E74575}">
      <dsp:nvSpPr>
        <dsp:cNvPr id="0" name=""/>
        <dsp:cNvSpPr/>
      </dsp:nvSpPr>
      <dsp:spPr>
        <a:xfrm>
          <a:off x="2637563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</a:t>
          </a:r>
          <a:endParaRPr lang="es-MX" altLang="es-MX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</dsp:txBody>
      <dsp:txXfrm>
        <a:off x="2637563" y="2022923"/>
        <a:ext cx="2236876" cy="1188003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55468" y="0"/>
          <a:ext cx="2519994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Almacén</a:t>
          </a:r>
        </a:p>
      </dsp:txBody>
      <dsp:txXfrm>
        <a:off x="1255468" y="0"/>
        <a:ext cx="2519994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</a:t>
          </a:r>
          <a:r>
            <a:rPr lang="es-MX" altLang="es-MX" sz="1200" kern="1200" dirty="0" smtClean="0">
              <a:latin typeface="+mn-lt"/>
            </a:rPr>
            <a:t>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</a:t>
          </a:r>
          <a:endParaRPr lang="es-MX" sz="1200" b="0" i="0" u="none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Analista</a:t>
          </a:r>
          <a:br>
            <a:rPr lang="es-MX" sz="1200" b="0" i="0" u="none" kern="1200" dirty="0" smtClean="0">
              <a:latin typeface="+mn-lt"/>
            </a:rPr>
          </a:br>
          <a:endParaRPr lang="es-MX" sz="1200" b="0" i="0" u="none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CF995-BAA0-43CC-80D6-256132CC8975}">
      <dsp:nvSpPr>
        <dsp:cNvPr id="0" name=""/>
        <dsp:cNvSpPr/>
      </dsp:nvSpPr>
      <dsp:spPr>
        <a:xfrm>
          <a:off x="1265791" y="2990361"/>
          <a:ext cx="91440" cy="490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2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65791" y="1439384"/>
          <a:ext cx="91440" cy="4818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8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93" y="151090"/>
          <a:ext cx="2620636" cy="12882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1193" y="151090"/>
        <a:ext cx="2620636" cy="1288294"/>
      </dsp:txXfrm>
    </dsp:sp>
    <dsp:sp modelId="{19FBE8A8-D4BA-45D1-97CD-FF1210CD856F}">
      <dsp:nvSpPr>
        <dsp:cNvPr id="0" name=""/>
        <dsp:cNvSpPr/>
      </dsp:nvSpPr>
      <dsp:spPr>
        <a:xfrm>
          <a:off x="200450" y="1921223"/>
          <a:ext cx="2222123" cy="1069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Supervisores(as</a:t>
          </a:r>
          <a:r>
            <a:rPr lang="es-MX" sz="1200" b="0" i="0" u="none" kern="1200" dirty="0" smtClean="0">
              <a:latin typeface="+mn-lt"/>
            </a:rPr>
            <a:t>)</a:t>
          </a:r>
          <a:endParaRPr lang="es-MX" sz="1200" b="0" i="0" u="none" kern="1200" dirty="0">
            <a:latin typeface="+mn-lt"/>
          </a:endParaRPr>
        </a:p>
      </dsp:txBody>
      <dsp:txXfrm>
        <a:off x="200450" y="1921223"/>
        <a:ext cx="2222123" cy="1069138"/>
      </dsp:txXfrm>
    </dsp:sp>
    <dsp:sp modelId="{E6CEF716-CBB7-466B-B44E-717886712DE9}">
      <dsp:nvSpPr>
        <dsp:cNvPr id="0" name=""/>
        <dsp:cNvSpPr/>
      </dsp:nvSpPr>
      <dsp:spPr>
        <a:xfrm>
          <a:off x="199577" y="3480601"/>
          <a:ext cx="2223868" cy="101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 </a:t>
          </a:r>
          <a:r>
            <a:rPr lang="es-MX" sz="1200" b="0" i="0" u="none" kern="1200" dirty="0" smtClean="0">
              <a:latin typeface="+mn-lt"/>
            </a:rPr>
            <a:t>  </a:t>
          </a:r>
          <a:endParaRPr lang="es-MX" sz="1200" b="0" i="0" u="none" kern="1200" dirty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Auxiliares</a:t>
          </a:r>
          <a:endParaRPr lang="es-MX" sz="1200" b="0" i="0" u="none" kern="1200" dirty="0">
            <a:latin typeface="+mn-lt"/>
          </a:endParaRPr>
        </a:p>
      </dsp:txBody>
      <dsp:txXfrm>
        <a:off x="199577" y="3480601"/>
        <a:ext cx="2223868" cy="101801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BAB27-0B36-402F-8F24-CB5F2CC07BD9}">
      <dsp:nvSpPr>
        <dsp:cNvPr id="0" name=""/>
        <dsp:cNvSpPr/>
      </dsp:nvSpPr>
      <dsp:spPr>
        <a:xfrm>
          <a:off x="3608176" y="1613307"/>
          <a:ext cx="2502181" cy="648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923"/>
              </a:lnTo>
              <a:lnTo>
                <a:pt x="2502181" y="430923"/>
              </a:lnTo>
              <a:lnTo>
                <a:pt x="2502181" y="648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000F7-0343-4B29-816C-1BDC66B1F84D}">
      <dsp:nvSpPr>
        <dsp:cNvPr id="0" name=""/>
        <dsp:cNvSpPr/>
      </dsp:nvSpPr>
      <dsp:spPr>
        <a:xfrm>
          <a:off x="3562456" y="1613307"/>
          <a:ext cx="91440" cy="6480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278827" y="3378554"/>
          <a:ext cx="213202" cy="1576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984"/>
              </a:lnTo>
              <a:lnTo>
                <a:pt x="213202" y="15769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278827" y="3378554"/>
          <a:ext cx="213202" cy="638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387"/>
              </a:lnTo>
              <a:lnTo>
                <a:pt x="213202" y="6383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1105994" y="1613307"/>
          <a:ext cx="2502181" cy="648054"/>
        </a:xfrm>
        <a:custGeom>
          <a:avLst/>
          <a:gdLst/>
          <a:ahLst/>
          <a:cxnLst/>
          <a:rect l="0" t="0" r="0" b="0"/>
          <a:pathLst>
            <a:path>
              <a:moveTo>
                <a:pt x="2502181" y="0"/>
              </a:moveTo>
              <a:lnTo>
                <a:pt x="2502181" y="430923"/>
              </a:lnTo>
              <a:lnTo>
                <a:pt x="0" y="430923"/>
              </a:lnTo>
              <a:lnTo>
                <a:pt x="0" y="648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2968" y="178906"/>
          <a:ext cx="2870415" cy="1434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</a:t>
          </a:r>
          <a:r>
            <a:rPr lang="es-MX" altLang="es-MX" sz="1200" kern="1200" dirty="0">
              <a:cs typeface="Arial" charset="0"/>
            </a:rPr>
            <a:t>de Guardia </a:t>
          </a:r>
          <a:r>
            <a:rPr lang="es-MX" altLang="es-MX" sz="1200" kern="1200" dirty="0" smtClean="0">
              <a:cs typeface="Arial" charset="0"/>
            </a:rPr>
            <a:t>Auxiliar</a:t>
          </a:r>
          <a:endParaRPr lang="es-MX" altLang="es-MX" sz="1200" kern="1200" dirty="0" smtClean="0">
            <a:cs typeface="Arial" charset="0"/>
          </a:endParaRPr>
        </a:p>
      </dsp:txBody>
      <dsp:txXfrm>
        <a:off x="2172968" y="178906"/>
        <a:ext cx="2870415" cy="1434401"/>
      </dsp:txXfrm>
    </dsp:sp>
    <dsp:sp modelId="{0E0E95E7-5A7F-4921-BC2F-E8482F7D6A45}">
      <dsp:nvSpPr>
        <dsp:cNvPr id="0" name=""/>
        <dsp:cNvSpPr/>
      </dsp:nvSpPr>
      <dsp:spPr>
        <a:xfrm>
          <a:off x="72035" y="2261362"/>
          <a:ext cx="2067918" cy="1117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72035" y="2261362"/>
        <a:ext cx="2067918" cy="1117192"/>
      </dsp:txXfrm>
    </dsp:sp>
    <dsp:sp modelId="{E343608A-CE53-4841-823E-439399F20FAE}">
      <dsp:nvSpPr>
        <dsp:cNvPr id="0" name=""/>
        <dsp:cNvSpPr/>
      </dsp:nvSpPr>
      <dsp:spPr>
        <a:xfrm>
          <a:off x="492029" y="3649907"/>
          <a:ext cx="1644511" cy="734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Guardia 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</a:t>
          </a:r>
          <a:r>
            <a:rPr lang="es-MX" altLang="es-MX" sz="1200" kern="1200" dirty="0"/>
            <a:t>Norte</a:t>
          </a:r>
          <a:endParaRPr lang="es-ES" sz="1200" kern="1200" dirty="0"/>
        </a:p>
      </dsp:txBody>
      <dsp:txXfrm>
        <a:off x="492029" y="3649907"/>
        <a:ext cx="1644511" cy="734069"/>
      </dsp:txXfrm>
    </dsp:sp>
    <dsp:sp modelId="{C623B0A3-2283-4808-9C30-9836E82F04CD}">
      <dsp:nvSpPr>
        <dsp:cNvPr id="0" name=""/>
        <dsp:cNvSpPr/>
      </dsp:nvSpPr>
      <dsp:spPr>
        <a:xfrm>
          <a:off x="492029" y="4588504"/>
          <a:ext cx="1644511" cy="734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Guardia 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</a:t>
          </a:r>
          <a:r>
            <a:rPr lang="es-MX" altLang="es-MX" sz="1200" kern="1200" dirty="0"/>
            <a:t>Sur</a:t>
          </a:r>
          <a:endParaRPr lang="es-ES" sz="1200" kern="1200" dirty="0"/>
        </a:p>
      </dsp:txBody>
      <dsp:txXfrm>
        <a:off x="492029" y="4588504"/>
        <a:ext cx="1644511" cy="734069"/>
      </dsp:txXfrm>
    </dsp:sp>
    <dsp:sp modelId="{48F0B15B-52EE-486F-849E-AE2F3ECE890F}">
      <dsp:nvSpPr>
        <dsp:cNvPr id="0" name=""/>
        <dsp:cNvSpPr/>
      </dsp:nvSpPr>
      <dsp:spPr>
        <a:xfrm>
          <a:off x="2574216" y="2261362"/>
          <a:ext cx="2067918" cy="1117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Grupo </a:t>
          </a:r>
          <a:r>
            <a:rPr lang="es-MX" sz="1200" kern="1200" dirty="0"/>
            <a:t>de Apoyo de Guardia Auxiliar</a:t>
          </a:r>
          <a:endParaRPr lang="es-ES" sz="1200" kern="1200" dirty="0"/>
        </a:p>
      </dsp:txBody>
      <dsp:txXfrm>
        <a:off x="2574216" y="2261362"/>
        <a:ext cx="2067918" cy="1117192"/>
      </dsp:txXfrm>
    </dsp:sp>
    <dsp:sp modelId="{86D1F593-9D50-42DE-B2A6-097D90FDBAA5}">
      <dsp:nvSpPr>
        <dsp:cNvPr id="0" name=""/>
        <dsp:cNvSpPr/>
      </dsp:nvSpPr>
      <dsp:spPr>
        <a:xfrm>
          <a:off x="5076397" y="2261362"/>
          <a:ext cx="2067918" cy="1117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Cadetes de Guardia Auxiliar</a:t>
          </a:r>
          <a:endParaRPr lang="es-ES" sz="1200" kern="1200" dirty="0"/>
        </a:p>
      </dsp:txBody>
      <dsp:txXfrm>
        <a:off x="5076397" y="2261362"/>
        <a:ext cx="2067918" cy="1117192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Guardia 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</a:t>
          </a:r>
          <a:r>
            <a:rPr lang="es-MX" altLang="es-MX" sz="1200" kern="1200" dirty="0" smtClean="0"/>
            <a:t>Norte</a:t>
          </a:r>
          <a:endParaRPr lang="es-MX" altLang="es-MX" sz="1200" kern="1200" dirty="0" smtClean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Guardia 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</a:t>
          </a:r>
          <a:r>
            <a:rPr lang="es-MX" altLang="es-MX" sz="1200" kern="1200" dirty="0" smtClean="0"/>
            <a:t>Sur</a:t>
          </a:r>
          <a:endParaRPr lang="es-MX" altLang="es-MX" sz="1200" kern="1200" dirty="0" smtClean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146376" y="1631095"/>
          <a:ext cx="91440" cy="9392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92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499652" y="69184"/>
          <a:ext cx="3384886" cy="1561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Jefe(a) de Grupo </a:t>
          </a:r>
          <a:r>
            <a:rPr lang="es-ES" sz="1200" b="0" kern="1200" dirty="0"/>
            <a:t>de Apoyo de </a:t>
          </a:r>
          <a:br>
            <a:rPr lang="es-ES" sz="1200" b="0" kern="1200" dirty="0"/>
          </a:br>
          <a:r>
            <a:rPr lang="es-ES" sz="1200" b="0" kern="1200" dirty="0"/>
            <a:t>Guardia </a:t>
          </a:r>
          <a:r>
            <a:rPr lang="es-ES" sz="1200" b="0" kern="1200" dirty="0" smtClean="0"/>
            <a:t>Auxiliar</a:t>
          </a:r>
          <a:endParaRPr lang="es-ES" sz="1200" b="0" kern="1200" dirty="0" smtClean="0"/>
        </a:p>
      </dsp:txBody>
      <dsp:txXfrm>
        <a:off x="499652" y="69184"/>
        <a:ext cx="3384886" cy="1561910"/>
      </dsp:txXfrm>
    </dsp:sp>
    <dsp:sp modelId="{750238AF-6DAE-454F-9DF1-112AC698AD48}">
      <dsp:nvSpPr>
        <dsp:cNvPr id="0" name=""/>
        <dsp:cNvSpPr/>
      </dsp:nvSpPr>
      <dsp:spPr>
        <a:xfrm>
          <a:off x="698871" y="2570381"/>
          <a:ext cx="2986448" cy="1478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698871" y="2570381"/>
        <a:ext cx="2986448" cy="1478827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Cadetes de 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Cadetes de Guardia </a:t>
          </a:r>
          <a:r>
            <a:rPr lang="es-MX" sz="1200" kern="1200" dirty="0" smtClean="0"/>
            <a:t>Auxiliar</a:t>
          </a:r>
          <a:endParaRPr lang="es-MX" sz="1200" kern="1200" dirty="0" smtClean="0"/>
        </a:p>
      </dsp:txBody>
      <dsp:txXfrm>
        <a:off x="1470" y="1703284"/>
        <a:ext cx="3924567" cy="2486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AC8E3-8DA0-46F4-8212-B1DB4EA6B100}">
      <dsp:nvSpPr>
        <dsp:cNvPr id="0" name=""/>
        <dsp:cNvSpPr/>
      </dsp:nvSpPr>
      <dsp:spPr>
        <a:xfrm>
          <a:off x="2155584" y="1262012"/>
          <a:ext cx="1223190" cy="65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82"/>
              </a:lnTo>
              <a:lnTo>
                <a:pt x="1223190" y="370382"/>
              </a:lnTo>
              <a:lnTo>
                <a:pt x="122319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941267" y="1262012"/>
          <a:ext cx="1214317" cy="657723"/>
        </a:xfrm>
        <a:custGeom>
          <a:avLst/>
          <a:gdLst/>
          <a:ahLst/>
          <a:cxnLst/>
          <a:rect l="0" t="0" r="0" b="0"/>
          <a:pathLst>
            <a:path>
              <a:moveTo>
                <a:pt x="1214317" y="0"/>
              </a:moveTo>
              <a:lnTo>
                <a:pt x="1214317" y="370382"/>
              </a:lnTo>
              <a:lnTo>
                <a:pt x="0" y="370382"/>
              </a:lnTo>
              <a:lnTo>
                <a:pt x="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932852" y="69245"/>
        <a:ext cx="2445464" cy="1192766"/>
      </dsp:txXfrm>
    </dsp:sp>
    <dsp:sp modelId="{A99812C4-2663-4D9F-8C32-3124AF6958E3}">
      <dsp:nvSpPr>
        <dsp:cNvPr id="0" name=""/>
        <dsp:cNvSpPr/>
      </dsp:nvSpPr>
      <dsp:spPr>
        <a:xfrm>
          <a:off x="8872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Seguimiento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    </a:t>
          </a:r>
          <a:endParaRPr lang="es-ES" sz="1200" kern="1200" dirty="0"/>
        </a:p>
      </dsp:txBody>
      <dsp:txXfrm>
        <a:off x="8872" y="1919735"/>
        <a:ext cx="1864788" cy="1016886"/>
      </dsp:txXfrm>
    </dsp:sp>
    <dsp:sp modelId="{49539E38-36C1-4A9D-9E58-3E54CFF6734E}">
      <dsp:nvSpPr>
        <dsp:cNvPr id="0" name=""/>
        <dsp:cNvSpPr/>
      </dsp:nvSpPr>
      <dsp:spPr>
        <a:xfrm>
          <a:off x="2446380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2446380" y="1919735"/>
        <a:ext cx="1864788" cy="10168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150" y="2669689"/>
          <a:ext cx="91440" cy="523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137"/>
              </a:lnTo>
              <a:lnTo>
                <a:pt x="87657" y="255137"/>
              </a:lnTo>
              <a:lnTo>
                <a:pt x="87657" y="52396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150" y="1119445"/>
          <a:ext cx="91440" cy="5517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46725" y="0"/>
          <a:ext cx="2212289" cy="1119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    </a:t>
          </a:r>
          <a:endParaRPr lang="es-ES" sz="1200" kern="1200" dirty="0"/>
        </a:p>
      </dsp:txBody>
      <dsp:txXfrm>
        <a:off x="1046725" y="0"/>
        <a:ext cx="2212289" cy="1119445"/>
      </dsp:txXfrm>
    </dsp:sp>
    <dsp:sp modelId="{A99812C4-2663-4D9F-8C32-3124AF6958E3}">
      <dsp:nvSpPr>
        <dsp:cNvPr id="0" name=""/>
        <dsp:cNvSpPr/>
      </dsp:nvSpPr>
      <dsp:spPr>
        <a:xfrm>
          <a:off x="1231079" y="1671166"/>
          <a:ext cx="1843582" cy="9985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31079" y="1671166"/>
        <a:ext cx="1843582" cy="998523"/>
      </dsp:txXfrm>
    </dsp:sp>
    <dsp:sp modelId="{F7DF51E5-4D63-40FE-B998-1AAFFCF4B862}">
      <dsp:nvSpPr>
        <dsp:cNvPr id="0" name=""/>
        <dsp:cNvSpPr/>
      </dsp:nvSpPr>
      <dsp:spPr>
        <a:xfrm>
          <a:off x="1273016" y="3193656"/>
          <a:ext cx="1843582" cy="793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73016" y="3193656"/>
        <a:ext cx="1843582" cy="793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02/05/2025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  <p:grpSp>
        <p:nvGrpSpPr>
          <p:cNvPr id="11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2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1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33874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Secretaría de Seguridad y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80682160"/>
              </p:ext>
            </p:extLst>
          </p:nvPr>
        </p:nvGraphicFramePr>
        <p:xfrm>
          <a:off x="780452" y="1213058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663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71333773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23289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06886428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6035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14903102"/>
              </p:ext>
            </p:extLst>
          </p:nvPr>
        </p:nvGraphicFramePr>
        <p:xfrm>
          <a:off x="1386230" y="1568809"/>
          <a:ext cx="6446554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50101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Monterrey de Proximidad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47781372"/>
              </p:ext>
            </p:extLst>
          </p:nvPr>
        </p:nvGraphicFramePr>
        <p:xfrm>
          <a:off x="557348" y="16511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31918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08649171"/>
              </p:ext>
            </p:extLst>
          </p:nvPr>
        </p:nvGraphicFramePr>
        <p:xfrm>
          <a:off x="2333003" y="1190445"/>
          <a:ext cx="4594008" cy="5381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6037"/>
            <a:ext cx="682330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Guardia Interna</a:t>
            </a: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6082"/>
            <a:ext cx="713919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Proximidad </a:t>
            </a:r>
            <a:r>
              <a:rPr kumimoji="0" lang="es-MX" sz="22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Ciudadana</a:t>
            </a:r>
            <a:endParaRPr kumimoji="0" lang="es-MX" sz="22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84751596"/>
              </p:ext>
            </p:extLst>
          </p:nvPr>
        </p:nvGraphicFramePr>
        <p:xfrm>
          <a:off x="137405" y="1349590"/>
          <a:ext cx="8895499" cy="530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6864" y="16040"/>
            <a:ext cx="718491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77568656"/>
              </p:ext>
            </p:extLst>
          </p:nvPr>
        </p:nvGraphicFramePr>
        <p:xfrm>
          <a:off x="1712422" y="1802459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Monterrey de Reacción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5869107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14780836"/>
              </p:ext>
            </p:extLst>
          </p:nvPr>
        </p:nvGraphicFramePr>
        <p:xfrm>
          <a:off x="2296138" y="1369440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</a:t>
            </a: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 de Monterrey de Reacción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Monterrey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44965" y="32664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38639707"/>
              </p:ext>
            </p:extLst>
          </p:nvPr>
        </p:nvGraphicFramePr>
        <p:xfrm>
          <a:off x="985085" y="1645652"/>
          <a:ext cx="7121688" cy="4663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31372097"/>
              </p:ext>
            </p:extLst>
          </p:nvPr>
        </p:nvGraphicFramePr>
        <p:xfrm>
          <a:off x="792246" y="1761118"/>
          <a:ext cx="7366474" cy="477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4109" y="32664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Investigaciones</a:t>
            </a:r>
            <a:endParaRPr kumimoji="0" lang="es-ES_tradnl" sz="20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Vialidad y </a:t>
            </a:r>
            <a:r>
              <a:rPr lang="es-ES_tradnl" dirty="0" smtClean="0"/>
              <a:t>Tránsito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48479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48265954"/>
              </p:ext>
            </p:extLst>
          </p:nvPr>
        </p:nvGraphicFramePr>
        <p:xfrm>
          <a:off x="523076" y="1341619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3993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Jefatura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08473342"/>
              </p:ext>
            </p:extLst>
          </p:nvPr>
        </p:nvGraphicFramePr>
        <p:xfrm>
          <a:off x="3310053" y="1810512"/>
          <a:ext cx="253296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9983" y="484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 </a:t>
            </a: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Coordinación Operativa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42067297"/>
              </p:ext>
            </p:extLst>
          </p:nvPr>
        </p:nvGraphicFramePr>
        <p:xfrm>
          <a:off x="2386185" y="2150906"/>
          <a:ext cx="4382834" cy="30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50024415"/>
              </p:ext>
            </p:extLst>
          </p:nvPr>
        </p:nvGraphicFramePr>
        <p:xfrm>
          <a:off x="2761222" y="1161754"/>
          <a:ext cx="3656829" cy="544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0241" y="4173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 </a:t>
            </a: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- Auxilio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Vial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Operativa - Despliegue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92901426"/>
              </p:ext>
            </p:extLst>
          </p:nvPr>
        </p:nvGraphicFramePr>
        <p:xfrm>
          <a:off x="177855" y="1605385"/>
          <a:ext cx="8913351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296279"/>
            <a:ext cx="872993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Oficina de la Secretaría de Seguridad y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Licencias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48854870"/>
              </p:ext>
            </p:extLst>
          </p:nvPr>
        </p:nvGraphicFramePr>
        <p:xfrm>
          <a:off x="966157" y="1553393"/>
          <a:ext cx="7306573" cy="4533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Daños Municipales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28632182"/>
              </p:ext>
            </p:extLst>
          </p:nvPr>
        </p:nvGraphicFramePr>
        <p:xfrm>
          <a:off x="2235967" y="1985522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Área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Accidentes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45809943"/>
              </p:ext>
            </p:extLst>
          </p:nvPr>
        </p:nvGraphicFramePr>
        <p:xfrm>
          <a:off x="344275" y="1273848"/>
          <a:ext cx="8561981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80916146"/>
              </p:ext>
            </p:extLst>
          </p:nvPr>
        </p:nvGraphicFramePr>
        <p:xfrm>
          <a:off x="1081266" y="1676975"/>
          <a:ext cx="7011174" cy="43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Área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</a:t>
            </a: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Accidentes – Jefatura de Peritajes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79370567"/>
              </p:ext>
            </p:extLst>
          </p:nvPr>
        </p:nvGraphicFramePr>
        <p:xfrm>
          <a:off x="2410992" y="2205868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Área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</a:t>
            </a: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Accidentes – Jefatura de Investigaciones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12318295"/>
              </p:ext>
            </p:extLst>
          </p:nvPr>
        </p:nvGraphicFramePr>
        <p:xfrm>
          <a:off x="2008520" y="1585616"/>
          <a:ext cx="5133115" cy="462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Área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</a:t>
            </a: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Accidentes – Jefatura de Control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52991776"/>
              </p:ext>
            </p:extLst>
          </p:nvPr>
        </p:nvGraphicFramePr>
        <p:xfrm>
          <a:off x="2319500" y="165959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Área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</a:t>
            </a: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Accidentes – Jefatura de Infracciones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5924405"/>
              </p:ext>
            </p:extLst>
          </p:nvPr>
        </p:nvGraphicFramePr>
        <p:xfrm>
          <a:off x="3072309" y="1877158"/>
          <a:ext cx="2972606" cy="40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Área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</a:t>
            </a: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Accidentes – Jefatura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46717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Prevención de la Violencia y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66394006"/>
              </p:ext>
            </p:extLst>
          </p:nvPr>
        </p:nvGraphicFramePr>
        <p:xfrm>
          <a:off x="888522" y="1847778"/>
          <a:ext cx="7341078" cy="421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4965" y="41808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Inspección General Prevención de la Violencia y Protección a al Ciudadanía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63984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60275157"/>
              </p:ext>
            </p:extLst>
          </p:nvPr>
        </p:nvGraphicFramePr>
        <p:xfrm>
          <a:off x="985085" y="1883396"/>
          <a:ext cx="7121688" cy="393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77387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Prevención de la Violencia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33195328"/>
              </p:ext>
            </p:extLst>
          </p:nvPr>
        </p:nvGraphicFramePr>
        <p:xfrm>
          <a:off x="1422631" y="1556360"/>
          <a:ext cx="6305566" cy="4378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52611"/>
            <a:ext cx="677146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52611"/>
            <a:ext cx="690794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Jefatura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Seguridad Vecinal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18776652"/>
              </p:ext>
            </p:extLst>
          </p:nvPr>
        </p:nvGraphicFramePr>
        <p:xfrm>
          <a:off x="2441001" y="1883007"/>
          <a:ext cx="4335814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70899"/>
            <a:ext cx="6894292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Niños, Niñas, Adolescentes y Jóvenes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38342796"/>
              </p:ext>
            </p:extLst>
          </p:nvPr>
        </p:nvGraphicFramePr>
        <p:xfrm>
          <a:off x="1101008" y="1960956"/>
          <a:ext cx="6973315" cy="3961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61755"/>
            <a:ext cx="7017122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Niños, Niñas, Adolescentes y Jóvenes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63254551"/>
              </p:ext>
            </p:extLst>
          </p:nvPr>
        </p:nvGraphicFramePr>
        <p:xfrm>
          <a:off x="785477" y="2081097"/>
          <a:ext cx="7685662" cy="331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70899"/>
            <a:ext cx="6935235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Policía Digno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0948787"/>
              </p:ext>
            </p:extLst>
          </p:nvPr>
        </p:nvGraphicFramePr>
        <p:xfrm>
          <a:off x="2405191" y="1895739"/>
          <a:ext cx="4382834" cy="419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595502"/>
            <a:ext cx="875581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4856567"/>
              </p:ext>
            </p:extLst>
          </p:nvPr>
        </p:nvGraphicFramePr>
        <p:xfrm>
          <a:off x="1426285" y="2040728"/>
          <a:ext cx="6315603" cy="296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1519" y="74420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17049770"/>
              </p:ext>
            </p:extLst>
          </p:nvPr>
        </p:nvGraphicFramePr>
        <p:xfrm>
          <a:off x="2115916" y="1765162"/>
          <a:ext cx="4940492" cy="404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2893" y="65794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srgbClr val="0A1D7A"/>
                </a:solidFill>
                <a:latin typeface="Gabarito" pitchFamily="2" charset="0"/>
              </a:rPr>
              <a:t>Coordinación de Cultura Cívica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3471655"/>
              </p:ext>
            </p:extLst>
          </p:nvPr>
        </p:nvGraphicFramePr>
        <p:xfrm>
          <a:off x="2490751" y="1382161"/>
          <a:ext cx="4177468" cy="486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1519" y="7442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CAIPA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28056060"/>
              </p:ext>
            </p:extLst>
          </p:nvPr>
        </p:nvGraphicFramePr>
        <p:xfrm>
          <a:off x="2008672" y="2105876"/>
          <a:ext cx="5047225" cy="3466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17573" y="39914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Jefatura de Oficina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98873626"/>
              </p:ext>
            </p:extLst>
          </p:nvPr>
        </p:nvGraphicFramePr>
        <p:xfrm>
          <a:off x="554672" y="1673043"/>
          <a:ext cx="8175261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2893" y="74416"/>
            <a:ext cx="68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srgbClr val="0A1D7A"/>
                </a:solidFill>
                <a:latin typeface="Gabarito" pitchFamily="2" charset="0"/>
              </a:rPr>
              <a:t>Coordinación de Unidad de Atención a Víctimas de Violencia Familiar y de Género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54305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Comando, Inteligencia y Desarrollo Institucional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54618238"/>
              </p:ext>
            </p:extLst>
          </p:nvPr>
        </p:nvGraphicFramePr>
        <p:xfrm>
          <a:off x="1586456" y="1204853"/>
          <a:ext cx="5947109" cy="552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1519" y="8304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Inspección General de Comando, Inteligencia y Desarrollo Institucional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86986332"/>
              </p:ext>
            </p:extLst>
          </p:nvPr>
        </p:nvGraphicFramePr>
        <p:xfrm>
          <a:off x="2163269" y="1889183"/>
          <a:ext cx="4827995" cy="4074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51519" y="91672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Inspección General de Comando, Inteligencia y Desarrollo Institucional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srgbClr val="0A1D7A"/>
                </a:solidFill>
                <a:latin typeface="Gabarito" pitchFamily="2" charset="0"/>
              </a:rPr>
              <a:t>Jefatura de Observatorio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65444"/>
            <a:ext cx="875581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Comando, Control, Comunicaciones </a:t>
            </a:r>
          </a:p>
          <a:p>
            <a:r>
              <a:rPr lang="es-ES_tradnl" dirty="0"/>
              <a:t>y Cómputo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8756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80556516"/>
              </p:ext>
            </p:extLst>
          </p:nvPr>
        </p:nvGraphicFramePr>
        <p:xfrm>
          <a:off x="330712" y="1648529"/>
          <a:ext cx="8632133" cy="438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568960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Monitoreo y Análisis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7723305"/>
              </p:ext>
            </p:extLst>
          </p:nvPr>
        </p:nvGraphicFramePr>
        <p:xfrm>
          <a:off x="400050" y="1333041"/>
          <a:ext cx="842009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96540865"/>
              </p:ext>
            </p:extLst>
          </p:nvPr>
        </p:nvGraphicFramePr>
        <p:xfrm>
          <a:off x="977884" y="2173858"/>
          <a:ext cx="7207858" cy="399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6642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53570392"/>
              </p:ext>
            </p:extLst>
          </p:nvPr>
        </p:nvGraphicFramePr>
        <p:xfrm>
          <a:off x="2517091" y="1795113"/>
          <a:ext cx="4118172" cy="476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3128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Jurídica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84119092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63743"/>
            <a:ext cx="873855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Análisis e Inteligencia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91886779"/>
              </p:ext>
            </p:extLst>
          </p:nvPr>
        </p:nvGraphicFramePr>
        <p:xfrm>
          <a:off x="1476539" y="1692023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51737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 e Inteligencia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60363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 e Inteligencia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21332137"/>
              </p:ext>
            </p:extLst>
          </p:nvPr>
        </p:nvGraphicFramePr>
        <p:xfrm>
          <a:off x="2423886" y="1551467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51737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 e Inteligencia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Tecnología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80722419"/>
              </p:ext>
            </p:extLst>
          </p:nvPr>
        </p:nvGraphicFramePr>
        <p:xfrm>
          <a:off x="1022422" y="1858153"/>
          <a:ext cx="7129540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3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</a:t>
            </a:r>
          </a:p>
          <a:p>
            <a:r>
              <a:rPr lang="es-ES_tradnl" dirty="0"/>
              <a:t>Protección Civil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65209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45297181"/>
              </p:ext>
            </p:extLst>
          </p:nvPr>
        </p:nvGraphicFramePr>
        <p:xfrm>
          <a:off x="1061368" y="1361001"/>
          <a:ext cx="7037572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14849467"/>
              </p:ext>
            </p:extLst>
          </p:nvPr>
        </p:nvGraphicFramePr>
        <p:xfrm>
          <a:off x="2358898" y="1584234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97134257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94881547"/>
              </p:ext>
            </p:extLst>
          </p:nvPr>
        </p:nvGraphicFramePr>
        <p:xfrm>
          <a:off x="873457" y="769805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75301263"/>
              </p:ext>
            </p:extLst>
          </p:nvPr>
        </p:nvGraphicFramePr>
        <p:xfrm>
          <a:off x="1250832" y="1398686"/>
          <a:ext cx="6650966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11227986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Comunicación Social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42122603"/>
              </p:ext>
            </p:extLst>
          </p:nvPr>
        </p:nvGraphicFramePr>
        <p:xfrm>
          <a:off x="1800730" y="2263176"/>
          <a:ext cx="5592106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7455439"/>
              </p:ext>
            </p:extLst>
          </p:nvPr>
        </p:nvGraphicFramePr>
        <p:xfrm>
          <a:off x="2109356" y="1054896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72375948"/>
              </p:ext>
            </p:extLst>
          </p:nvPr>
        </p:nvGraphicFramePr>
        <p:xfrm>
          <a:off x="2279760" y="1415881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86691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Desarrollo Institucional y Carrera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23672695"/>
              </p:ext>
            </p:extLst>
          </p:nvPr>
        </p:nvGraphicFramePr>
        <p:xfrm>
          <a:off x="1310185" y="1530454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Desarrollo Institucional y Carrera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39423829"/>
              </p:ext>
            </p:extLst>
          </p:nvPr>
        </p:nvGraphicFramePr>
        <p:xfrm>
          <a:off x="2702338" y="1884273"/>
          <a:ext cx="3724341" cy="441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Desarrollo Institucional y Carrera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Servicio Profesional de Carrera Policial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87343021"/>
              </p:ext>
            </p:extLst>
          </p:nvPr>
        </p:nvGraphicFramePr>
        <p:xfrm>
          <a:off x="978976" y="1897797"/>
          <a:ext cx="6366617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Desarrollo Institucional y Carrera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Administrativa y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01985037"/>
              </p:ext>
            </p:extLst>
          </p:nvPr>
        </p:nvGraphicFramePr>
        <p:xfrm>
          <a:off x="295885" y="1157291"/>
          <a:ext cx="8738932" cy="541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8756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7504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Gimnasio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74243953"/>
              </p:ext>
            </p:extLst>
          </p:nvPr>
        </p:nvGraphicFramePr>
        <p:xfrm>
          <a:off x="2340619" y="1871932"/>
          <a:ext cx="4506016" cy="453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Asuntos Internos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34868956"/>
              </p:ext>
            </p:extLst>
          </p:nvPr>
        </p:nvGraphicFramePr>
        <p:xfrm>
          <a:off x="1571943" y="1776055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</a:t>
            </a:r>
            <a:r>
              <a:rPr lang="es-MX" sz="2400" dirty="0" smtClean="0">
                <a:solidFill>
                  <a:srgbClr val="0A1D7A"/>
                </a:solidFill>
                <a:latin typeface="Gabarito" pitchFamily="2" charset="0"/>
              </a:rPr>
              <a:t>Cocina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2736518"/>
              </p:ext>
            </p:extLst>
          </p:nvPr>
        </p:nvGraphicFramePr>
        <p:xfrm>
          <a:off x="3411799" y="1915475"/>
          <a:ext cx="2320402" cy="40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Humanos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12623424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Federales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57786015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Materiales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06244281"/>
              </p:ext>
            </p:extLst>
          </p:nvPr>
        </p:nvGraphicFramePr>
        <p:xfrm>
          <a:off x="597332" y="1940259"/>
          <a:ext cx="8090361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28639607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Mantenimiento de Edificios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04117587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83093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Patrimonio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36585444"/>
              </p:ext>
            </p:extLst>
          </p:nvPr>
        </p:nvGraphicFramePr>
        <p:xfrm>
          <a:off x="2133819" y="2208734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91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sz="2400" dirty="0" smtClean="0">
                <a:solidFill>
                  <a:srgbClr val="0A1D7A"/>
                </a:solidFill>
                <a:latin typeface="Gabarito" pitchFamily="2" charset="0"/>
              </a:rPr>
              <a:t>Jefatura </a:t>
            </a: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de Almacén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50084927"/>
              </p:ext>
            </p:extLst>
          </p:nvPr>
        </p:nvGraphicFramePr>
        <p:xfrm>
          <a:off x="2050271" y="2326168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Financieros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465503"/>
              </p:ext>
            </p:extLst>
          </p:nvPr>
        </p:nvGraphicFramePr>
        <p:xfrm>
          <a:off x="3272625" y="1733495"/>
          <a:ext cx="2623080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Coordinación de Guardia Auxiliar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Operación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10468881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4272" y="81130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18157568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4272" y="89839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99255336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54272" y="81130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87039295"/>
              </p:ext>
            </p:extLst>
          </p:nvPr>
        </p:nvGraphicFramePr>
        <p:xfrm>
          <a:off x="2593386" y="1583308"/>
          <a:ext cx="4384192" cy="434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4272" y="81131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Auxiliar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Grupo de </a:t>
            </a: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Apoyo</a:t>
            </a:r>
            <a:endParaRPr lang="es-ES_tradnl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20152118"/>
              </p:ext>
            </p:extLst>
          </p:nvPr>
        </p:nvGraphicFramePr>
        <p:xfrm>
          <a:off x="2608246" y="1503842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4272" y="89839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Auxiliar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Cadetes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32623</TotalTime>
  <Words>2631</Words>
  <Application>Microsoft Office PowerPoint</Application>
  <PresentationFormat>Presentación en pantalla (4:3)</PresentationFormat>
  <Paragraphs>757</Paragraphs>
  <Slides>94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94</vt:i4>
      </vt:variant>
    </vt:vector>
  </HeadingPairs>
  <TitlesOfParts>
    <vt:vector size="102" baseType="lpstr">
      <vt:lpstr>MS Gothic</vt:lpstr>
      <vt:lpstr>Arial</vt:lpstr>
      <vt:lpstr>Arial Narrow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1816</cp:revision>
  <cp:lastPrinted>2024-11-07T15:09:15Z</cp:lastPrinted>
  <dcterms:created xsi:type="dcterms:W3CDTF">2015-12-30T00:24:58Z</dcterms:created>
  <dcterms:modified xsi:type="dcterms:W3CDTF">2025-05-02T21:44:26Z</dcterms:modified>
</cp:coreProperties>
</file>