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8"/>
  </p:notesMasterIdLst>
  <p:handoutMasterIdLst>
    <p:handoutMasterId r:id="rId89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3" r:id="rId22"/>
    <p:sldId id="432" r:id="rId23"/>
    <p:sldId id="433" r:id="rId24"/>
    <p:sldId id="501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4" r:id="rId40"/>
    <p:sldId id="498" r:id="rId41"/>
    <p:sldId id="497" r:id="rId42"/>
    <p:sldId id="435" r:id="rId43"/>
    <p:sldId id="468" r:id="rId44"/>
    <p:sldId id="344" r:id="rId45"/>
    <p:sldId id="345" r:id="rId46"/>
    <p:sldId id="346" r:id="rId47"/>
    <p:sldId id="348" r:id="rId48"/>
    <p:sldId id="438" r:id="rId49"/>
    <p:sldId id="439" r:id="rId50"/>
    <p:sldId id="440" r:id="rId51"/>
    <p:sldId id="441" r:id="rId52"/>
    <p:sldId id="442" r:id="rId53"/>
    <p:sldId id="503" r:id="rId54"/>
    <p:sldId id="486" r:id="rId55"/>
    <p:sldId id="443" r:id="rId56"/>
    <p:sldId id="444" r:id="rId57"/>
    <p:sldId id="445" r:id="rId58"/>
    <p:sldId id="451" r:id="rId59"/>
    <p:sldId id="506" r:id="rId60"/>
    <p:sldId id="507" r:id="rId61"/>
    <p:sldId id="508" r:id="rId62"/>
    <p:sldId id="509" r:id="rId63"/>
    <p:sldId id="376" r:id="rId64"/>
    <p:sldId id="377" r:id="rId65"/>
    <p:sldId id="387" r:id="rId66"/>
    <p:sldId id="379" r:id="rId67"/>
    <p:sldId id="369" r:id="rId68"/>
    <p:sldId id="370" r:id="rId69"/>
    <p:sldId id="371" r:id="rId70"/>
    <p:sldId id="372" r:id="rId71"/>
    <p:sldId id="510" r:id="rId72"/>
    <p:sldId id="339" r:id="rId73"/>
    <p:sldId id="397" r:id="rId74"/>
    <p:sldId id="504" r:id="rId75"/>
    <p:sldId id="396" r:id="rId76"/>
    <p:sldId id="470" r:id="rId77"/>
    <p:sldId id="342" r:id="rId78"/>
    <p:sldId id="340" r:id="rId79"/>
    <p:sldId id="402" r:id="rId80"/>
    <p:sldId id="404" r:id="rId81"/>
    <p:sldId id="415" r:id="rId82"/>
    <p:sldId id="505" r:id="rId83"/>
    <p:sldId id="401" r:id="rId84"/>
    <p:sldId id="405" r:id="rId85"/>
    <p:sldId id="487" r:id="rId86"/>
    <p:sldId id="502" r:id="rId8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7800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Encargado(a) de la Dirección de 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B5E4E77B-39F6-46D0-BC89-35004E2B14D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Capturista</a:t>
          </a:r>
          <a:endParaRPr lang="es-MX" altLang="es-MX" sz="1200" dirty="0" smtClean="0">
            <a:cs typeface="Arial" charset="0"/>
          </a:endParaRPr>
        </a:p>
      </dgm:t>
    </dgm:pt>
    <dgm:pt modelId="{432D2224-9408-4903-B0BD-6DF7AE02B316}" type="parTrans" cxnId="{D9B0193F-4D97-41C5-8C57-54ACFC0AAB00}">
      <dgm:prSet/>
      <dgm:spPr/>
      <dgm:t>
        <a:bodyPr/>
        <a:lstStyle/>
        <a:p>
          <a:endParaRPr lang="es-ES"/>
        </a:p>
      </dgm:t>
    </dgm:pt>
    <dgm:pt modelId="{75D8F061-2DFC-4C17-8566-9E501D648C20}" type="sibTrans" cxnId="{D9B0193F-4D97-41C5-8C57-54ACFC0AAB00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5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5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5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5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5" custScaleX="98431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5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  <dgm:pt modelId="{5FCAB097-398C-438C-BE13-37215427DB47}" type="pres">
      <dgm:prSet presAssocID="{432D2224-9408-4903-B0BD-6DF7AE02B31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1CA672C-5D49-48D0-9C65-184D36F3B988}" type="pres">
      <dgm:prSet presAssocID="{B5E4E77B-39F6-46D0-BC89-35004E2B14D0}" presName="hierRoot3" presStyleCnt="0">
        <dgm:presLayoutVars>
          <dgm:hierBranch val="init"/>
        </dgm:presLayoutVars>
      </dgm:prSet>
      <dgm:spPr/>
    </dgm:pt>
    <dgm:pt modelId="{E97F140B-FA1B-456D-B176-CF7CE61C743D}" type="pres">
      <dgm:prSet presAssocID="{B5E4E77B-39F6-46D0-BC89-35004E2B14D0}" presName="rootComposite3" presStyleCnt="0"/>
      <dgm:spPr/>
    </dgm:pt>
    <dgm:pt modelId="{C5FC9C9F-967C-4B4F-9456-30AABF49C43F}" type="pres">
      <dgm:prSet presAssocID="{B5E4E77B-39F6-46D0-BC89-35004E2B14D0}" presName="rootText3" presStyleLbl="asst1" presStyleIdx="4" presStyleCnt="5" custScaleX="90910" custLinFactNeighborX="-650" custLinFactNeighborY="-41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08226-E59E-41C0-9E79-5FCF8E10073C}" type="pres">
      <dgm:prSet presAssocID="{B5E4E77B-39F6-46D0-BC89-35004E2B14D0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6ED1690-1691-4E6C-964E-5E4CC3876ABA}" type="pres">
      <dgm:prSet presAssocID="{B5E4E77B-39F6-46D0-BC89-35004E2B14D0}" presName="hierChild6" presStyleCnt="0"/>
      <dgm:spPr/>
    </dgm:pt>
    <dgm:pt modelId="{05671E27-16E8-452A-8A97-A00D18AEA402}" type="pres">
      <dgm:prSet presAssocID="{B5E4E77B-39F6-46D0-BC89-35004E2B14D0}" presName="hierChild7" presStyleCnt="0"/>
      <dgm:spPr/>
    </dgm:pt>
  </dgm:ptLst>
  <dgm:cxnLst>
    <dgm:cxn modelId="{A8959C93-67C6-47DE-871B-0B954E55831C}" type="presOf" srcId="{432D2224-9408-4903-B0BD-6DF7AE02B316}" destId="{5FCAB097-398C-438C-BE13-37215427DB47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5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D99244E-B707-4F16-BA5C-A8DFB81FD1CD}" type="presOf" srcId="{B5E4E77B-39F6-46D0-BC89-35004E2B14D0}" destId="{DDB08226-E59E-41C0-9E79-5FCF8E10073C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614B1303-929D-4329-BE94-4966A070680F}" type="presOf" srcId="{B5E4E77B-39F6-46D0-BC89-35004E2B14D0}" destId="{C5FC9C9F-967C-4B4F-9456-30AABF49C43F}" srcOrd="0" destOrd="0" presId="urn:microsoft.com/office/officeart/2005/8/layout/orgChart1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D9B0193F-4D97-41C5-8C57-54ACFC0AAB00}" srcId="{1A675F25-FDD3-4EF3-8931-B68E61D4CC89}" destId="{B5E4E77B-39F6-46D0-BC89-35004E2B14D0}" srcOrd="4" destOrd="0" parTransId="{432D2224-9408-4903-B0BD-6DF7AE02B316}" sibTransId="{75D8F061-2DFC-4C17-8566-9E501D648C20}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  <dgm:cxn modelId="{47CA31B7-0885-4E12-B1FA-26C4BB0CCAFD}" type="presParOf" srcId="{AB13230D-EF97-48DB-8049-48E132013913}" destId="{5FCAB097-398C-438C-BE13-37215427DB47}" srcOrd="8" destOrd="0" presId="urn:microsoft.com/office/officeart/2005/8/layout/orgChart1"/>
    <dgm:cxn modelId="{C3D0A970-944B-4F86-B187-2849E0D76578}" type="presParOf" srcId="{AB13230D-EF97-48DB-8049-48E132013913}" destId="{51CA672C-5D49-48D0-9C65-184D36F3B988}" srcOrd="9" destOrd="0" presId="urn:microsoft.com/office/officeart/2005/8/layout/orgChart1"/>
    <dgm:cxn modelId="{39A73ABA-92E5-4FBA-BBB4-8016E3FACA4B}" type="presParOf" srcId="{51CA672C-5D49-48D0-9C65-184D36F3B988}" destId="{E97F140B-FA1B-456D-B176-CF7CE61C743D}" srcOrd="0" destOrd="0" presId="urn:microsoft.com/office/officeart/2005/8/layout/orgChart1"/>
    <dgm:cxn modelId="{C6698682-BD1C-4C8D-B9AE-52606FFA49E3}" type="presParOf" srcId="{E97F140B-FA1B-456D-B176-CF7CE61C743D}" destId="{C5FC9C9F-967C-4B4F-9456-30AABF49C43F}" srcOrd="0" destOrd="0" presId="urn:microsoft.com/office/officeart/2005/8/layout/orgChart1"/>
    <dgm:cxn modelId="{7FEF0800-1749-4866-BD06-EEA6FCCBDDF3}" type="presParOf" srcId="{E97F140B-FA1B-456D-B176-CF7CE61C743D}" destId="{DDB08226-E59E-41C0-9E79-5FCF8E10073C}" srcOrd="1" destOrd="0" presId="urn:microsoft.com/office/officeart/2005/8/layout/orgChart1"/>
    <dgm:cxn modelId="{AB55F746-C51E-4151-95B9-38231B52265A}" type="presParOf" srcId="{51CA672C-5D49-48D0-9C65-184D36F3B988}" destId="{F6ED1690-1691-4E6C-964E-5E4CC3876ABA}" srcOrd="1" destOrd="0" presId="urn:microsoft.com/office/officeart/2005/8/layout/orgChart1"/>
    <dgm:cxn modelId="{050A8B8B-C6DC-44BD-BF32-5287623BE4E5}" type="presParOf" srcId="{51CA672C-5D49-48D0-9C65-184D36F3B988}" destId="{05671E27-16E8-452A-8A97-A00D18AEA4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MX" sz="1200" dirty="0" smtClean="0"/>
            <a:t>Policía </a:t>
          </a:r>
          <a:r>
            <a:rPr lang="es-MX" sz="1200" dirty="0"/>
            <a:t>2do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 err="1"/>
            <a:t>3ro</a:t>
          </a:r>
          <a:r>
            <a:rPr lang="es-MX" altLang="es-MX" sz="1150" dirty="0"/>
            <a:t>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r>
            <a:rPr lang="es-MX" sz="1000" dirty="0" smtClean="0"/>
            <a:t>Policías </a:t>
          </a:r>
          <a:r>
            <a:rPr lang="es-MX" sz="100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</a:t>
          </a:r>
          <a:r>
            <a:rPr lang="es-ES" altLang="es-MX" sz="1100" dirty="0" err="1"/>
            <a:t>1ro</a:t>
          </a:r>
          <a:r>
            <a:rPr lang="es-ES" altLang="es-MX" sz="1100" dirty="0"/>
            <a:t>(a</a:t>
          </a:r>
          <a:r>
            <a:rPr lang="es-ES" altLang="es-MX" sz="1100" dirty="0" smtClean="0"/>
            <a:t>)</a:t>
          </a: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 err="1"/>
            <a:t>3ro</a:t>
          </a:r>
          <a:r>
            <a:rPr lang="es-MX" altLang="es-MX" sz="1100" dirty="0"/>
            <a:t>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err="1">
              <a:solidFill>
                <a:schemeClr val="tx1"/>
              </a:solidFill>
            </a:rPr>
            <a:t>3ros</a:t>
          </a:r>
          <a:r>
            <a:rPr lang="es-MX" sz="1200" b="0" i="0" u="none" dirty="0">
              <a:solidFill>
                <a:schemeClr val="tx1"/>
              </a:solidFill>
            </a:rPr>
            <a:t>(as</a:t>
          </a:r>
          <a:r>
            <a:rPr lang="es-MX" sz="1200" b="0" i="0" u="none" dirty="0" smtClean="0">
              <a:solidFill>
                <a:schemeClr val="tx1"/>
              </a:solidFill>
            </a:rPr>
            <a:t>)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Policías</a:t>
          </a:r>
          <a:br>
            <a:rPr lang="es-ES" sz="1200" dirty="0"/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  <a:endParaRPr 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br>
            <a:rPr lang="es-MX" altLang="es-MX" sz="1200" dirty="0" smtClean="0"/>
          </a:b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Vial</a:t>
          </a:r>
          <a:br>
            <a:rPr lang="es-MX" altLang="es-MX" sz="1200" dirty="0" smtClean="0"/>
          </a:b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Área</a:t>
          </a:r>
          <a:br>
            <a:rPr lang="es-MX" altLang="es-MX" sz="1200" dirty="0"/>
          </a:b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</a:t>
          </a:r>
          <a:r>
            <a:rPr lang="es-ES" sz="1200" dirty="0" smtClean="0"/>
            <a:t>Patrullero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</a:t>
          </a:r>
          <a:r>
            <a:rPr lang="es-MX" altLang="es-MX" sz="1200" dirty="0" smtClean="0"/>
            <a:t>)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</a:t>
          </a:r>
          <a:r>
            <a:rPr lang="es-MX" sz="1200" dirty="0" smtClean="0"/>
            <a:t>Vial</a:t>
          </a:r>
          <a:endParaRPr lang="es-MX" sz="1200" dirty="0" smtClean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  <a:br>
            <a:rPr lang="es-MX" sz="1200" dirty="0" smtClean="0"/>
          </a:br>
          <a:r>
            <a:rPr lang="es-MX" altLang="es-MX" sz="1200" dirty="0" smtClean="0"/>
            <a:t>Analista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 smtClean="0"/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Administrativos(as)</a:t>
          </a:r>
          <a:br>
            <a:rPr lang="es-MX" sz="1200" b="0" i="0" u="none" dirty="0"/>
          </a:b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</a:t>
          </a:r>
          <a:r>
            <a:rPr lang="es-ES" sz="1200" b="0" dirty="0" smtClean="0"/>
            <a:t>Logística</a:t>
          </a:r>
          <a:endParaRPr lang="es-ES" sz="1200" b="0" dirty="0" smtClean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Supervisor(a</a:t>
          </a:r>
          <a:r>
            <a:rPr lang="es-MX" altLang="es-MX" sz="1200" dirty="0"/>
            <a:t>)</a:t>
          </a:r>
          <a:br>
            <a:rPr lang="es-MX" altLang="es-MX" sz="1200" dirty="0"/>
          </a:b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</a:t>
          </a:r>
          <a:r>
            <a:rPr lang="es-MX" altLang="es-MX" sz="1200" dirty="0" smtClean="0"/>
            <a:t>Interinstitucionales</a:t>
          </a:r>
          <a:endParaRPr lang="es-MX" altLang="es-MX" sz="1200" dirty="0" smtClean="0"/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</a:t>
          </a:r>
          <a:r>
            <a:rPr lang="es-ES" sz="1200" dirty="0" smtClean="0"/>
            <a:t>Investigación</a:t>
          </a:r>
          <a:endParaRPr lang="es-ES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</a:t>
          </a:r>
          <a:r>
            <a:rPr lang="es-MX" sz="1200" dirty="0" smtClean="0"/>
            <a:t>Control</a:t>
          </a:r>
          <a:endParaRPr lang="es-MX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  <a:endParaRPr lang="es-MX" sz="1200" dirty="0" smtClean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 custScaleY="68302" custLinFactNeighborY="-7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 val="init"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C4162C18-B87F-4B7D-9EFE-5E6F1FDA7C69}" srcId="{249E77FC-7B70-4B62-8A63-35C970666788}" destId="{DD56E9DA-E36D-4DFE-9E3E-7F993C504394}" srcOrd="1" destOrd="0" parTransId="{C97D2B64-7F56-4F25-990D-8C6098C83CAA}" sibTransId="{BFB2EBEA-351B-464A-AA7E-F1453167CC22}"/>
    <dgm:cxn modelId="{0BA7D124-8CEA-45AC-AE32-3E9ECE32D8FF}" type="presOf" srcId="{DD56E9DA-E36D-4DFE-9E3E-7F993C504394}" destId="{132C7A25-EBC1-4BC0-83F6-8F39BD8C77A6}" srcOrd="0" destOrd="0" presId="urn:microsoft.com/office/officeart/2005/8/layout/orgChart1"/>
    <dgm:cxn modelId="{F7820CC1-9537-42E8-B7F7-88D43FD2E01D}" type="presOf" srcId="{DD56E9DA-E36D-4DFE-9E3E-7F993C504394}" destId="{318BE347-72C2-4E45-A6F8-A9F6CB82D1A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D067ED26-A9F1-45B2-B075-B53C4EDC5638}" type="presOf" srcId="{C97D2B64-7F56-4F25-990D-8C6098C83CAA}" destId="{F232FD89-A743-42D9-9065-6DBB98B98D71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0D5E36CB-C376-4F7C-B976-36D0E0D7C27C}" type="presParOf" srcId="{30CFF71D-0E33-41EE-8B12-6B367DC63AE3}" destId="{F232FD89-A743-42D9-9065-6DBB98B98D71}" srcOrd="2" destOrd="0" presId="urn:microsoft.com/office/officeart/2005/8/layout/orgChart1"/>
    <dgm:cxn modelId="{2EECF22E-8D63-47A9-AD7F-E9407F30ADA0}" type="presParOf" srcId="{30CFF71D-0E33-41EE-8B12-6B367DC63AE3}" destId="{C2110CA1-DD12-4732-BAE0-2FC46F4F5CBE}" srcOrd="3" destOrd="0" presId="urn:microsoft.com/office/officeart/2005/8/layout/orgChart1"/>
    <dgm:cxn modelId="{AFA4AEE9-49D3-4ACB-B1C1-C9F79586831A}" type="presParOf" srcId="{C2110CA1-DD12-4732-BAE0-2FC46F4F5CBE}" destId="{68175BEB-8BE9-4116-A206-67AB8A877BBE}" srcOrd="0" destOrd="0" presId="urn:microsoft.com/office/officeart/2005/8/layout/orgChart1"/>
    <dgm:cxn modelId="{37FF2ED4-314F-4059-AEF0-953E67406A9B}" type="presParOf" srcId="{68175BEB-8BE9-4116-A206-67AB8A877BBE}" destId="{132C7A25-EBC1-4BC0-83F6-8F39BD8C77A6}" srcOrd="0" destOrd="0" presId="urn:microsoft.com/office/officeart/2005/8/layout/orgChart1"/>
    <dgm:cxn modelId="{1BE111FF-6470-43F1-95EF-6B191B1859BA}" type="presParOf" srcId="{68175BEB-8BE9-4116-A206-67AB8A877BBE}" destId="{318BE347-72C2-4E45-A6F8-A9F6CB82D1AD}" srcOrd="1" destOrd="0" presId="urn:microsoft.com/office/officeart/2005/8/layout/orgChart1"/>
    <dgm:cxn modelId="{502392DF-CBDE-4744-8403-DBF8752979E0}" type="presParOf" srcId="{C2110CA1-DD12-4732-BAE0-2FC46F4F5CBE}" destId="{9E1E2BA9-8F8B-4D82-BC88-C5BD6937E906}" srcOrd="1" destOrd="0" presId="urn:microsoft.com/office/officeart/2005/8/layout/orgChart1"/>
    <dgm:cxn modelId="{27C12A0F-9FF7-4703-BB5C-89EE3860D2C9}" type="presParOf" srcId="{C2110CA1-DD12-4732-BAE0-2FC46F4F5CBE}" destId="{04EADFB3-3706-4D7D-AE00-00346038E230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r>
            <a:rPr lang="es-MX" sz="1200" b="0" i="0" u="none" dirty="0" smtClean="0"/>
            <a:t>Policías </a:t>
          </a:r>
          <a:r>
            <a:rPr lang="es-MX" sz="1200" b="0" i="0" u="none" dirty="0" smtClean="0"/>
            <a:t>1ero(a)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</a:t>
          </a:r>
          <a:r>
            <a:rPr lang="pt-BR" altLang="es-MX" sz="1200" dirty="0" smtClean="0">
              <a:latin typeface="+mn-lt"/>
            </a:rPr>
            <a:t>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</a:t>
          </a:r>
          <a:r>
            <a:rPr lang="es-ES" sz="1200" dirty="0">
              <a:latin typeface="+mn-lt"/>
            </a:rPr>
            <a:t/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br>
            <a:rPr lang="es-MX" altLang="es-MX" sz="1200" dirty="0" smtClean="0">
              <a:cs typeface="Arial" charset="0"/>
            </a:rPr>
          </a:b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83993" custScaleY="92993" custLinFactNeighborX="4049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 smtClean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</a:t>
          </a:r>
          <a:r>
            <a:rPr lang="es-MX" sz="1200" dirty="0" smtClean="0"/>
            <a:t>Monitoreo</a:t>
          </a:r>
          <a:endParaRPr lang="es-MX" sz="1200" dirty="0" smtClean="0"/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 smtClean="0"/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r>
            <a:rPr lang="es-MX" altLang="es-MX" sz="1200" b="0" i="0" u="none" dirty="0"/>
            <a:t/>
          </a:r>
          <a:br>
            <a:rPr lang="es-MX" altLang="es-MX" sz="1200" b="0" i="0" u="none" dirty="0"/>
          </a:b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16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/>
      <dgm:t>
        <a:bodyPr/>
        <a:lstStyle/>
        <a:p>
          <a:r>
            <a:rPr lang="es-MX" altLang="es-MX" sz="1200" dirty="0" smtClean="0"/>
            <a:t>Coordinador(a) Administrativo(a</a:t>
          </a:r>
          <a:r>
            <a:rPr lang="es-MX" altLang="es-MX" sz="1200" dirty="0" smtClean="0"/>
            <a:t>)</a:t>
          </a:r>
          <a:endParaRPr lang="es-MX" altLang="es-MX" sz="1200" dirty="0" smtClean="0">
            <a:latin typeface="+mn-lt"/>
          </a:endParaRPr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</a:t>
          </a:r>
          <a:r>
            <a:rPr lang="es-MX" sz="1200" b="0" i="0" u="none" dirty="0" smtClean="0"/>
            <a:t>)</a:t>
          </a:r>
          <a:endParaRPr 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D2DCD1CB-9A66-4955-9FCB-A02340E959E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Intendente</a:t>
          </a:r>
          <a:endParaRPr lang="es-MX" sz="1200" b="0" i="0" u="none" dirty="0"/>
        </a:p>
      </dgm:t>
    </dgm:pt>
    <dgm:pt modelId="{D86EBAFA-48A0-4884-8EBF-89E9B598FEA8}" type="parTrans" cxnId="{F53D7221-743D-40FA-8318-CD4A0022E04A}">
      <dgm:prSet/>
      <dgm:spPr/>
      <dgm:t>
        <a:bodyPr/>
        <a:lstStyle/>
        <a:p>
          <a:endParaRPr lang="es-ES"/>
        </a:p>
      </dgm:t>
    </dgm:pt>
    <dgm:pt modelId="{FAB9B284-860B-432D-853E-2ECD3BBBCFDA}" type="sibTrans" cxnId="{F53D7221-743D-40FA-8318-CD4A0022E0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686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60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81257" custScaleY="69933" custLinFactNeighborX="288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3" custScaleX="81257" custScaleY="69933" custLinFactNeighborX="-8450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  <dgm:pt modelId="{D1721BB8-BA5B-4805-AAEB-C5928DB7EDEF}" type="pres">
      <dgm:prSet presAssocID="{D86EBAFA-48A0-4884-8EBF-89E9B598FE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8E3A7F5-CDFD-43C4-8341-928A89B36B9D}" type="pres">
      <dgm:prSet presAssocID="{D2DCD1CB-9A66-4955-9FCB-A02340E959EA}" presName="hierRoot3" presStyleCnt="0">
        <dgm:presLayoutVars>
          <dgm:hierBranch val="init"/>
        </dgm:presLayoutVars>
      </dgm:prSet>
      <dgm:spPr/>
    </dgm:pt>
    <dgm:pt modelId="{380FAEEC-C1DF-40EA-BBD3-B128EA00C2F5}" type="pres">
      <dgm:prSet presAssocID="{D2DCD1CB-9A66-4955-9FCB-A02340E959EA}" presName="rootComposite3" presStyleCnt="0"/>
      <dgm:spPr/>
    </dgm:pt>
    <dgm:pt modelId="{57B9C3A6-49C2-4B13-8C3B-5E4711AA56EF}" type="pres">
      <dgm:prSet presAssocID="{D2DCD1CB-9A66-4955-9FCB-A02340E959EA}" presName="rootText3" presStyleLbl="asst1" presStyleIdx="2" presStyleCnt="3" custScaleX="81257" custScaleY="69933" custLinFactNeighborX="40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4DC5BE-C017-4C3D-991A-4E5550E61678}" type="pres">
      <dgm:prSet presAssocID="{D2DCD1CB-9A66-4955-9FCB-A02340E959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60BC087-954F-4B2E-A80D-6D4C80D0CC84}" type="pres">
      <dgm:prSet presAssocID="{D2DCD1CB-9A66-4955-9FCB-A02340E959EA}" presName="hierChild6" presStyleCnt="0"/>
      <dgm:spPr/>
    </dgm:pt>
    <dgm:pt modelId="{962CF5C2-2D5D-4592-A560-56EA253836E3}" type="pres">
      <dgm:prSet presAssocID="{D2DCD1CB-9A66-4955-9FCB-A02340E959E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53D7221-743D-40FA-8318-CD4A0022E04A}" srcId="{9DEA55C1-E59C-4B5B-90DC-1D0B54C2B20C}" destId="{D2DCD1CB-9A66-4955-9FCB-A02340E959EA}" srcOrd="3" destOrd="0" parTransId="{D86EBAFA-48A0-4884-8EBF-89E9B598FEA8}" sibTransId="{FAB9B284-860B-432D-853E-2ECD3BBBCFD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04C2A65-1D62-42C5-B9C2-650198BA2AED}" type="presOf" srcId="{D2DCD1CB-9A66-4955-9FCB-A02340E959EA}" destId="{854DC5BE-C017-4C3D-991A-4E5550E61678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F95B177-3BAE-443E-8FC8-3637C30C830B}" type="presOf" srcId="{D86EBAFA-48A0-4884-8EBF-89E9B598FEA8}" destId="{D1721BB8-BA5B-4805-AAEB-C5928DB7EDEF}" srcOrd="0" destOrd="0" presId="urn:microsoft.com/office/officeart/2005/8/layout/orgChart1"/>
    <dgm:cxn modelId="{E8F5308A-B736-4642-948E-F99A214EEE9F}" type="presOf" srcId="{D2DCD1CB-9A66-4955-9FCB-A02340E959EA}" destId="{57B9C3A6-49C2-4B13-8C3B-5E4711AA56E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  <dgm:cxn modelId="{0C1537DD-2CBF-45EB-9D56-2F24153D7039}" type="presParOf" srcId="{E6CFA08A-7145-470C-A659-6A725D85622B}" destId="{D1721BB8-BA5B-4805-AAEB-C5928DB7EDEF}" srcOrd="4" destOrd="0" presId="urn:microsoft.com/office/officeart/2005/8/layout/orgChart1"/>
    <dgm:cxn modelId="{66E3730B-A9B4-4039-9316-44D8DF5E1508}" type="presParOf" srcId="{E6CFA08A-7145-470C-A659-6A725D85622B}" destId="{D8E3A7F5-CDFD-43C4-8341-928A89B36B9D}" srcOrd="5" destOrd="0" presId="urn:microsoft.com/office/officeart/2005/8/layout/orgChart1"/>
    <dgm:cxn modelId="{BF1E9C01-1C61-4488-81AE-2873A98EF654}" type="presParOf" srcId="{D8E3A7F5-CDFD-43C4-8341-928A89B36B9D}" destId="{380FAEEC-C1DF-40EA-BBD3-B128EA00C2F5}" srcOrd="0" destOrd="0" presId="urn:microsoft.com/office/officeart/2005/8/layout/orgChart1"/>
    <dgm:cxn modelId="{D757CFCC-26E3-4302-A989-EF09B5BB8699}" type="presParOf" srcId="{380FAEEC-C1DF-40EA-BBD3-B128EA00C2F5}" destId="{57B9C3A6-49C2-4B13-8C3B-5E4711AA56EF}" srcOrd="0" destOrd="0" presId="urn:microsoft.com/office/officeart/2005/8/layout/orgChart1"/>
    <dgm:cxn modelId="{49200497-7452-4994-B2BD-786CFFEB5C3D}" type="presParOf" srcId="{380FAEEC-C1DF-40EA-BBD3-B128EA00C2F5}" destId="{854DC5BE-C017-4C3D-991A-4E5550E61678}" srcOrd="1" destOrd="0" presId="urn:microsoft.com/office/officeart/2005/8/layout/orgChart1"/>
    <dgm:cxn modelId="{0A758074-5A5F-46DB-AC58-89252E0F7D8B}" type="presParOf" srcId="{D8E3A7F5-CDFD-43C4-8341-928A89B36B9D}" destId="{960BC087-954F-4B2E-A80D-6D4C80D0CC84}" srcOrd="1" destOrd="0" presId="urn:microsoft.com/office/officeart/2005/8/layout/orgChart1"/>
    <dgm:cxn modelId="{230FE8BB-F8B5-4232-9D0B-8192D488B83A}" type="presParOf" srcId="{D8E3A7F5-CDFD-43C4-8341-928A89B36B9D}" destId="{962CF5C2-2D5D-4592-A560-56EA25383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Enlace</a:t>
          </a:r>
          <a:br>
            <a:rPr lang="es-MX" altLang="es-MX" sz="1200" dirty="0">
              <a:latin typeface="+mn-lt"/>
            </a:rPr>
          </a:b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307A68-8CE1-4761-817E-F3E4B827F909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 smtClean="0">
            <a:latin typeface="+mn-lt"/>
          </a:endParaRPr>
        </a:p>
      </dgm:t>
    </dgm:pt>
    <dgm:pt modelId="{CA8F87AE-F4DA-4767-B616-0A936D65D8AA}" type="parTrans" cxnId="{70D336BD-3E0C-4C6D-891A-F1325C4CAEB5}">
      <dgm:prSet/>
      <dgm:spPr/>
      <dgm:t>
        <a:bodyPr/>
        <a:lstStyle/>
        <a:p>
          <a:endParaRPr lang="es-ES"/>
        </a:p>
      </dgm:t>
    </dgm:pt>
    <dgm:pt modelId="{51B61918-3C64-4E8A-9A64-9E4B0C482402}" type="sibTrans" cxnId="{70D336BD-3E0C-4C6D-891A-F1325C4CAEB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2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  <dgm:pt modelId="{48A2A3CD-6133-4D22-BB7C-BCDB63182900}" type="pres">
      <dgm:prSet presAssocID="{CA8F87AE-F4DA-4767-B616-0A936D65D8A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2B23A0-95E4-4EF8-A8A8-5645B9731F44}" type="pres">
      <dgm:prSet presAssocID="{C3307A68-8CE1-4761-817E-F3E4B827F909}" presName="hierRoot3" presStyleCnt="0">
        <dgm:presLayoutVars>
          <dgm:hierBranch val="init"/>
        </dgm:presLayoutVars>
      </dgm:prSet>
      <dgm:spPr/>
    </dgm:pt>
    <dgm:pt modelId="{C7D340D1-E8F0-4ACC-9982-AE86C11FCB85}" type="pres">
      <dgm:prSet presAssocID="{C3307A68-8CE1-4761-817E-F3E4B827F909}" presName="rootComposite3" presStyleCnt="0"/>
      <dgm:spPr/>
    </dgm:pt>
    <dgm:pt modelId="{56D6E177-5654-4C5D-824E-4980E23E0E86}" type="pres">
      <dgm:prSet presAssocID="{C3307A68-8CE1-4761-817E-F3E4B827F909}" presName="rootText3" presStyleLbl="asst1" presStyleIdx="1" presStyleCnt="2" custScaleX="110122" custScaleY="118744" custLinFactX="-42112" custLinFactNeighborX="-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5C435-96CA-4976-B384-1AABC1BE0AC4}" type="pres">
      <dgm:prSet presAssocID="{C3307A68-8CE1-4761-817E-F3E4B827F90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7D007CE-D4F1-465C-A47B-6D972A5354DF}" type="pres">
      <dgm:prSet presAssocID="{C3307A68-8CE1-4761-817E-F3E4B827F909}" presName="hierChild6" presStyleCnt="0"/>
      <dgm:spPr/>
    </dgm:pt>
    <dgm:pt modelId="{274795BD-A4DD-42E2-B316-BD0398D6AD47}" type="pres">
      <dgm:prSet presAssocID="{C3307A68-8CE1-4761-817E-F3E4B827F909}" presName="hierChild7" presStyleCnt="0"/>
      <dgm:spPr/>
    </dgm:pt>
  </dgm:ptLst>
  <dgm:cxnLst>
    <dgm:cxn modelId="{00AD1622-1885-4BA5-A49A-AC8571017376}" type="presOf" srcId="{C3307A68-8CE1-4761-817E-F3E4B827F909}" destId="{2055C435-96CA-4976-B384-1AABC1BE0AC4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01E1ADEB-5A98-4BA0-A242-3C209944B26F}" type="presOf" srcId="{CA8F87AE-F4DA-4767-B616-0A936D65D8AA}" destId="{48A2A3CD-6133-4D22-BB7C-BCDB63182900}" srcOrd="0" destOrd="0" presId="urn:microsoft.com/office/officeart/2005/8/layout/orgChart1"/>
    <dgm:cxn modelId="{DD63C82B-A4A7-4E14-88AB-2FCB94DAD3B7}" type="presOf" srcId="{C3307A68-8CE1-4761-817E-F3E4B827F909}" destId="{56D6E177-5654-4C5D-824E-4980E23E0E86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70D336BD-3E0C-4C6D-891A-F1325C4CAEB5}" srcId="{9DEA55C1-E59C-4B5B-90DC-1D0B54C2B20C}" destId="{C3307A68-8CE1-4761-817E-F3E4B827F909}" srcOrd="1" destOrd="0" parTransId="{CA8F87AE-F4DA-4767-B616-0A936D65D8AA}" sibTransId="{51B61918-3C64-4E8A-9A64-9E4B0C482402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  <dgm:cxn modelId="{C0440CA5-CAEC-47AD-82D1-B5A43B1E012F}" type="presParOf" srcId="{E6CFA08A-7145-470C-A659-6A725D85622B}" destId="{48A2A3CD-6133-4D22-BB7C-BCDB63182900}" srcOrd="2" destOrd="0" presId="urn:microsoft.com/office/officeart/2005/8/layout/orgChart1"/>
    <dgm:cxn modelId="{27AB7C9C-1717-40CC-94D0-2330374258C7}" type="presParOf" srcId="{E6CFA08A-7145-470C-A659-6A725D85622B}" destId="{A82B23A0-95E4-4EF8-A8A8-5645B9731F44}" srcOrd="3" destOrd="0" presId="urn:microsoft.com/office/officeart/2005/8/layout/orgChart1"/>
    <dgm:cxn modelId="{4A811A9A-EBE2-41F1-8406-CC473EC99D92}" type="presParOf" srcId="{A82B23A0-95E4-4EF8-A8A8-5645B9731F44}" destId="{C7D340D1-E8F0-4ACC-9982-AE86C11FCB85}" srcOrd="0" destOrd="0" presId="urn:microsoft.com/office/officeart/2005/8/layout/orgChart1"/>
    <dgm:cxn modelId="{5679E4FD-4EB2-476A-8561-86E25FB38B4E}" type="presParOf" srcId="{C7D340D1-E8F0-4ACC-9982-AE86C11FCB85}" destId="{56D6E177-5654-4C5D-824E-4980E23E0E86}" srcOrd="0" destOrd="0" presId="urn:microsoft.com/office/officeart/2005/8/layout/orgChart1"/>
    <dgm:cxn modelId="{6314113C-E803-45EA-B250-E6F961E6AAA8}" type="presParOf" srcId="{C7D340D1-E8F0-4ACC-9982-AE86C11FCB85}" destId="{2055C435-96CA-4976-B384-1AABC1BE0AC4}" srcOrd="1" destOrd="0" presId="urn:microsoft.com/office/officeart/2005/8/layout/orgChart1"/>
    <dgm:cxn modelId="{4F1E7047-5313-4E2A-8F8A-B148E93B17D4}" type="presParOf" srcId="{A82B23A0-95E4-4EF8-A8A8-5645B9731F44}" destId="{77D007CE-D4F1-465C-A47B-6D972A5354DF}" srcOrd="1" destOrd="0" presId="urn:microsoft.com/office/officeart/2005/8/layout/orgChart1"/>
    <dgm:cxn modelId="{260201BF-F171-4D0C-9DD1-F74A5DEB9F00}" type="presParOf" srcId="{A82B23A0-95E4-4EF8-A8A8-5645B9731F44}" destId="{274795BD-A4DD-42E2-B316-BD0398D6A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/>
            <a:t>Analistas</a:t>
          </a:r>
          <a:br>
            <a:rPr lang="es-ES" sz="1200" dirty="0"/>
          </a:b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</a:t>
          </a:r>
          <a:r>
            <a:rPr lang="es-MX" sz="1200" dirty="0" smtClean="0">
              <a:latin typeface="+mn-lt"/>
            </a:rPr>
            <a:t>as)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Administrativo(a)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err="1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Supervisor(a</a:t>
          </a:r>
          <a:r>
            <a:rPr lang="es-MX" sz="1200" dirty="0">
              <a:latin typeface="+mn-lt"/>
            </a:rPr>
            <a:t>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r>
            <a:rPr lang="es-MX" sz="1200" b="0" i="0" u="none" dirty="0">
              <a:latin typeface="+mn-lt"/>
            </a:rPr>
            <a:t/>
          </a:r>
          <a:br>
            <a:rPr lang="es-MX" sz="1200" b="0" i="0" u="none" dirty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</a:t>
          </a:r>
          <a:r>
            <a:rPr lang="es-MX" sz="1200" b="0" i="0" u="none" dirty="0" smtClean="0">
              <a:latin typeface="+mn-lt"/>
            </a:rPr>
            <a:t>Financieros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b="0" i="0" u="none" dirty="0" smtClean="0">
              <a:latin typeface="+mn-lt"/>
            </a:rPr>
            <a:t>Supervisor(a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 smtClean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A77AED9C-034E-4634-83BB-2DF3F97F0D96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 Administrativo(a)</a:t>
          </a:r>
          <a:br>
            <a:rPr lang="es-MX" sz="1200" dirty="0" smtClean="0">
              <a:latin typeface="+mn-lt"/>
            </a:rPr>
          </a:br>
          <a:r>
            <a:rPr lang="es-MX" sz="1200" b="0" i="0" u="none" dirty="0" smtClean="0">
              <a:latin typeface="+mn-lt"/>
            </a:rPr>
            <a:t>Auxiliar</a:t>
          </a:r>
          <a:r>
            <a:rPr lang="es-MX" sz="1200" b="0" i="0" u="none" dirty="0" smtClean="0">
              <a:latin typeface="+mn-lt"/>
            </a:rPr>
            <a:t/>
          </a:r>
          <a:br>
            <a:rPr lang="es-MX" sz="1200" b="0" i="0" u="none" dirty="0" smtClean="0">
              <a:latin typeface="+mn-lt"/>
            </a:rPr>
          </a:br>
          <a:endParaRPr lang="es-ES" sz="1200" dirty="0"/>
        </a:p>
      </dgm:t>
    </dgm:pt>
    <dgm:pt modelId="{CC9047EA-9AD4-47D7-9518-A17CBF0CC7C5}" type="parTrans" cxnId="{36688AE3-7125-4090-9F72-F952923420DB}">
      <dgm:prSet/>
      <dgm:spPr/>
      <dgm:t>
        <a:bodyPr/>
        <a:lstStyle/>
        <a:p>
          <a:endParaRPr lang="es-ES" sz="1200"/>
        </a:p>
      </dgm:t>
    </dgm:pt>
    <dgm:pt modelId="{D87914FF-4CA3-4F7E-89A2-25D0F5B664E7}" type="sibTrans" cxnId="{36688AE3-7125-4090-9F72-F952923420D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0943" custScaleY="58525" custLinFactNeighborX="-1" custLinFactNeighborY="-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FBA50BA-B421-4D23-B991-CD1F45308080}" type="pres">
      <dgm:prSet presAssocID="{CC9047EA-9AD4-47D7-9518-A17CBF0CC7C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A8CF46DC-C355-4C83-8EEA-C279B3B849B4}" type="pres">
      <dgm:prSet presAssocID="{A77AED9C-034E-4634-83BB-2DF3F97F0D96}" presName="hierRoot2" presStyleCnt="0">
        <dgm:presLayoutVars>
          <dgm:hierBranch val="init"/>
        </dgm:presLayoutVars>
      </dgm:prSet>
      <dgm:spPr/>
    </dgm:pt>
    <dgm:pt modelId="{0063FADB-3422-4250-B3DE-6FB8383E36BE}" type="pres">
      <dgm:prSet presAssocID="{A77AED9C-034E-4634-83BB-2DF3F97F0D96}" presName="rootComposite" presStyleCnt="0"/>
      <dgm:spPr/>
    </dgm:pt>
    <dgm:pt modelId="{967A7ED3-8B5D-4272-9913-0E9AA8A21DF6}" type="pres">
      <dgm:prSet presAssocID="{A77AED9C-034E-4634-83BB-2DF3F97F0D96}" presName="rootText" presStyleLbl="node4" presStyleIdx="0" presStyleCnt="1" custScaleX="70943" custScaleY="70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A6D68-6DD1-425C-B4AE-04B89138B385}" type="pres">
      <dgm:prSet presAssocID="{A77AED9C-034E-4634-83BB-2DF3F97F0D96}" presName="rootConnector" presStyleLbl="node4" presStyleIdx="0" presStyleCnt="1"/>
      <dgm:spPr/>
      <dgm:t>
        <a:bodyPr/>
        <a:lstStyle/>
        <a:p>
          <a:endParaRPr lang="es-ES"/>
        </a:p>
      </dgm:t>
    </dgm:pt>
    <dgm:pt modelId="{09BA80FC-698E-48AE-960C-CEED6D781CCB}" type="pres">
      <dgm:prSet presAssocID="{A77AED9C-034E-4634-83BB-2DF3F97F0D96}" presName="hierChild4" presStyleCnt="0"/>
      <dgm:spPr/>
    </dgm:pt>
    <dgm:pt modelId="{4B6F3410-C0F3-4189-AD80-B45C12A94261}" type="pres">
      <dgm:prSet presAssocID="{A77AED9C-034E-4634-83BB-2DF3F97F0D96}" presName="hierChild5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C2DC7E8D-8719-4158-8321-8E550DDC9442}" type="presOf" srcId="{A77AED9C-034E-4634-83BB-2DF3F97F0D96}" destId="{967A7ED3-8B5D-4272-9913-0E9AA8A21DF6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4129B4FF-D964-4AD3-842C-66C2AFE63E30}" type="presOf" srcId="{A77AED9C-034E-4634-83BB-2DF3F97F0D96}" destId="{58AA6D68-6DD1-425C-B4AE-04B89138B385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D939185-9BE7-461B-A6D4-2C1AEE5788D2}" type="presOf" srcId="{CC9047EA-9AD4-47D7-9518-A17CBF0CC7C5}" destId="{5FBA50BA-B421-4D23-B991-CD1F45308080}" srcOrd="0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36688AE3-7125-4090-9F72-F952923420DB}" srcId="{75413BD0-C21B-4096-A53C-CA25AA9CF071}" destId="{A77AED9C-034E-4634-83BB-2DF3F97F0D96}" srcOrd="0" destOrd="0" parTransId="{CC9047EA-9AD4-47D7-9518-A17CBF0CC7C5}" sibTransId="{D87914FF-4CA3-4F7E-89A2-25D0F5B664E7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EC8006E5-9DBD-45F8-A43C-DAFEDC2B896C}" type="presParOf" srcId="{1F7F9110-D421-4B9B-AF2C-6F38EAEA46DC}" destId="{5FBA50BA-B421-4D23-B991-CD1F45308080}" srcOrd="0" destOrd="0" presId="urn:microsoft.com/office/officeart/2005/8/layout/orgChart1"/>
    <dgm:cxn modelId="{C3AD5CD5-9C66-4F5C-A48A-B3EDBDC756FD}" type="presParOf" srcId="{1F7F9110-D421-4B9B-AF2C-6F38EAEA46DC}" destId="{A8CF46DC-C355-4C83-8EEA-C279B3B849B4}" srcOrd="1" destOrd="0" presId="urn:microsoft.com/office/officeart/2005/8/layout/orgChart1"/>
    <dgm:cxn modelId="{4405959C-E850-4331-90BF-934D696723DA}" type="presParOf" srcId="{A8CF46DC-C355-4C83-8EEA-C279B3B849B4}" destId="{0063FADB-3422-4250-B3DE-6FB8383E36BE}" srcOrd="0" destOrd="0" presId="urn:microsoft.com/office/officeart/2005/8/layout/orgChart1"/>
    <dgm:cxn modelId="{9419E147-BCD3-42B2-83D0-7AFDE276BB82}" type="presParOf" srcId="{0063FADB-3422-4250-B3DE-6FB8383E36BE}" destId="{967A7ED3-8B5D-4272-9913-0E9AA8A21DF6}" srcOrd="0" destOrd="0" presId="urn:microsoft.com/office/officeart/2005/8/layout/orgChart1"/>
    <dgm:cxn modelId="{C30A6FEB-C11F-42A5-BFC8-86CF06EDE27C}" type="presParOf" srcId="{0063FADB-3422-4250-B3DE-6FB8383E36BE}" destId="{58AA6D68-6DD1-425C-B4AE-04B89138B385}" srcOrd="1" destOrd="0" presId="urn:microsoft.com/office/officeart/2005/8/layout/orgChart1"/>
    <dgm:cxn modelId="{51D37AED-AE77-4BE0-8535-4DA79E44E849}" type="presParOf" srcId="{A8CF46DC-C355-4C83-8EEA-C279B3B849B4}" destId="{09BA80FC-698E-48AE-960C-CEED6D781CCB}" srcOrd="1" destOrd="0" presId="urn:microsoft.com/office/officeart/2005/8/layout/orgChart1"/>
    <dgm:cxn modelId="{48B628A6-A513-4114-8AA8-629F3C6787AE}" type="presParOf" srcId="{A8CF46DC-C355-4C83-8EEA-C279B3B849B4}" destId="{4B6F3410-C0F3-4189-AD80-B45C12A94261}" srcOrd="2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</a:t>
          </a:r>
          <a:r>
            <a:rPr lang="es-MX" sz="1200" dirty="0" smtClean="0"/>
            <a:t>de Seguridad</a:t>
          </a:r>
          <a:endParaRPr lang="es-ES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  <a:endParaRPr lang="es-MX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/>
      <dgm:t>
        <a:bodyPr/>
        <a:lstStyle/>
        <a:p>
          <a:r>
            <a:rPr lang="es-MX" sz="1200" dirty="0" smtClean="0"/>
            <a:t>Coordinador(a) Ejecutivo(a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/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/>
            <a:t>Auxiliar</a:t>
          </a:r>
          <a:br>
            <a:rPr lang="es-MX" sz="1200" b="0" i="0" u="none" dirty="0"/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</a:t>
          </a:r>
          <a:r>
            <a:rPr lang="es-MX" altLang="es-MX" sz="1200" dirty="0" smtClean="0">
              <a:cs typeface="Arial" charset="0"/>
            </a:rPr>
            <a:t>Sur</a:t>
          </a:r>
          <a:endParaRPr lang="es-MX" altLang="es-MX" sz="1200" dirty="0" smtClean="0">
            <a:cs typeface="Arial" charset="0"/>
          </a:endParaRP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FB91D6C5-06F6-42DD-92DC-C1EE43C3E58F}" type="asst">
      <dgm:prSet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90496081-FE24-488E-9BF3-37E2DEAF3B64}" type="parTrans" cxnId="{0AE7A549-39AA-44D6-B4EF-FFCD4C802309}">
      <dgm:prSet/>
      <dgm:spPr/>
      <dgm:t>
        <a:bodyPr/>
        <a:lstStyle/>
        <a:p>
          <a:endParaRPr lang="es-ES"/>
        </a:p>
      </dgm:t>
    </dgm:pt>
    <dgm:pt modelId="{812003FA-6744-4A4A-9F85-D8F32BCCF39C}" type="sibTrans" cxnId="{0AE7A549-39AA-44D6-B4EF-FFCD4C80230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11775" custScaleY="114796" custLinFactNeighborX="-7594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11775" custScaleY="114796" custLinFactNeighborX="7280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481A6D79-CD86-4151-AD49-05F5DAD428E7}" type="pres">
      <dgm:prSet presAssocID="{90496081-FE24-488E-9BF3-37E2DEAF3B6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3605FDA-E639-4051-9DFC-DE91E7B8B342}" type="pres">
      <dgm:prSet presAssocID="{FB91D6C5-06F6-42DD-92DC-C1EE43C3E58F}" presName="hierRoot3" presStyleCnt="0">
        <dgm:presLayoutVars>
          <dgm:hierBranch val="init"/>
        </dgm:presLayoutVars>
      </dgm:prSet>
      <dgm:spPr/>
    </dgm:pt>
    <dgm:pt modelId="{5BEA332B-F4A1-410A-ACFF-676CCBE1BF51}" type="pres">
      <dgm:prSet presAssocID="{FB91D6C5-06F6-42DD-92DC-C1EE43C3E58F}" presName="rootComposite3" presStyleCnt="0"/>
      <dgm:spPr/>
    </dgm:pt>
    <dgm:pt modelId="{3FAB2F08-D42B-43E4-AAF1-1783DB34461E}" type="pres">
      <dgm:prSet presAssocID="{FB91D6C5-06F6-42DD-92DC-C1EE43C3E58F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20C2F-BAA8-4883-A9C0-AB63D1C02FF3}" type="pres">
      <dgm:prSet presAssocID="{FB91D6C5-06F6-42DD-92DC-C1EE43C3E58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CCC9906-4C18-4341-9AB0-71F63EE113D9}" type="pres">
      <dgm:prSet presAssocID="{FB91D6C5-06F6-42DD-92DC-C1EE43C3E58F}" presName="hierChild6" presStyleCnt="0"/>
      <dgm:spPr/>
    </dgm:pt>
    <dgm:pt modelId="{E0949476-1B19-4A44-B6C1-C121D8814AFB}" type="pres">
      <dgm:prSet presAssocID="{FB91D6C5-06F6-42DD-92DC-C1EE43C3E58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75E7ECB8-44D7-4764-A74D-78FE4E81C791}" srcId="{9DEA55C1-E59C-4B5B-90DC-1D0B54C2B20C}" destId="{EC2B6404-7D77-423A-A5B5-D3CEC3DBDCAC}" srcOrd="6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0AE7A549-39AA-44D6-B4EF-FFCD4C802309}" srcId="{9DEA55C1-E59C-4B5B-90DC-1D0B54C2B20C}" destId="{FB91D6C5-06F6-42DD-92DC-C1EE43C3E58F}" srcOrd="7" destOrd="0" parTransId="{90496081-FE24-488E-9BF3-37E2DEAF3B64}" sibTransId="{812003FA-6744-4A4A-9F85-D8F32BCCF39C}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7ACE25E3-362D-4859-91EB-3273846D401B}" type="presOf" srcId="{FB91D6C5-06F6-42DD-92DC-C1EE43C3E58F}" destId="{C0920C2F-BAA8-4883-A9C0-AB63D1C02FF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F93D8CD1-7D9F-4B83-91E2-FCCA8B032451}" type="presOf" srcId="{FB91D6C5-06F6-42DD-92DC-C1EE43C3E58F}" destId="{3FAB2F08-D42B-43E4-AAF1-1783DB34461E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69E0BB89-E9BF-450B-8605-6DD3DD28159F}" type="presOf" srcId="{90496081-FE24-488E-9BF3-37E2DEAF3B64}" destId="{481A6D79-CD86-4151-AD49-05F5DAD428E7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80500279-F59F-4F94-9F0B-35D0ADA3D84A}" type="presParOf" srcId="{E6CFA08A-7145-470C-A659-6A725D85622B}" destId="{481A6D79-CD86-4151-AD49-05F5DAD428E7}" srcOrd="4" destOrd="0" presId="urn:microsoft.com/office/officeart/2005/8/layout/orgChart1"/>
    <dgm:cxn modelId="{8B21266A-BEB3-4A8B-8719-1ED4A520C08F}" type="presParOf" srcId="{E6CFA08A-7145-470C-A659-6A725D85622B}" destId="{D3605FDA-E639-4051-9DFC-DE91E7B8B342}" srcOrd="5" destOrd="0" presId="urn:microsoft.com/office/officeart/2005/8/layout/orgChart1"/>
    <dgm:cxn modelId="{33355C1A-4546-4363-8EA8-09A47CCBE8C9}" type="presParOf" srcId="{D3605FDA-E639-4051-9DFC-DE91E7B8B342}" destId="{5BEA332B-F4A1-410A-ACFF-676CCBE1BF51}" srcOrd="0" destOrd="0" presId="urn:microsoft.com/office/officeart/2005/8/layout/orgChart1"/>
    <dgm:cxn modelId="{A31CB0AE-089E-400B-BDE2-B8C58120E2AB}" type="presParOf" srcId="{5BEA332B-F4A1-410A-ACFF-676CCBE1BF51}" destId="{3FAB2F08-D42B-43E4-AAF1-1783DB34461E}" srcOrd="0" destOrd="0" presId="urn:microsoft.com/office/officeart/2005/8/layout/orgChart1"/>
    <dgm:cxn modelId="{4E432F88-9364-42D9-AA86-4B666CDF09D4}" type="presParOf" srcId="{5BEA332B-F4A1-410A-ACFF-676CCBE1BF51}" destId="{C0920C2F-BAA8-4883-A9C0-AB63D1C02FF3}" srcOrd="1" destOrd="0" presId="urn:microsoft.com/office/officeart/2005/8/layout/orgChart1"/>
    <dgm:cxn modelId="{E39FEC24-CFE7-44AC-B658-6B037948CE5E}" type="presParOf" srcId="{D3605FDA-E639-4051-9DFC-DE91E7B8B342}" destId="{7CCC9906-4C18-4341-9AB0-71F63EE113D9}" srcOrd="1" destOrd="0" presId="urn:microsoft.com/office/officeart/2005/8/layout/orgChart1"/>
    <dgm:cxn modelId="{EBCFA16C-00DE-4A15-888A-45D22A9D7CC1}" type="presParOf" srcId="{D3605FDA-E639-4051-9DFC-DE91E7B8B342}" destId="{E0949476-1B19-4A44-B6C1-C121D8814A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</a:t>
          </a:r>
          <a:r>
            <a:rPr lang="es-ES" sz="1200" dirty="0" smtClean="0"/>
            <a:t>Policial</a:t>
          </a:r>
          <a:endParaRPr lang="es-ES" sz="1200" dirty="0" smtClean="0"/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667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65"/>
              </a:lnTo>
              <a:lnTo>
                <a:pt x="46400" y="332365"/>
              </a:lnTo>
              <a:lnTo>
                <a:pt x="4640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4785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439947"/>
        <a:ext cx="2584785" cy="1308205"/>
      </dsp:txXfrm>
    </dsp:sp>
    <dsp:sp modelId="{A99812C4-2663-4D9F-8C32-3124AF6958E3}">
      <dsp:nvSpPr>
        <dsp:cNvPr id="0" name=""/>
        <dsp:cNvSpPr/>
      </dsp:nvSpPr>
      <dsp:spPr>
        <a:xfrm>
          <a:off x="213067" y="2394678"/>
          <a:ext cx="2160012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3067" y="2394678"/>
        <a:ext cx="2160012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B097-398C-438C-BE13-37215427DB47}">
      <dsp:nvSpPr>
        <dsp:cNvPr id="0" name=""/>
        <dsp:cNvSpPr/>
      </dsp:nvSpPr>
      <dsp:spPr>
        <a:xfrm>
          <a:off x="3881711" y="857000"/>
          <a:ext cx="143826" cy="2156555"/>
        </a:xfrm>
        <a:custGeom>
          <a:avLst/>
          <a:gdLst/>
          <a:ahLst/>
          <a:cxnLst/>
          <a:rect l="0" t="0" r="0" b="0"/>
          <a:pathLst>
            <a:path>
              <a:moveTo>
                <a:pt x="143826" y="0"/>
              </a:moveTo>
              <a:lnTo>
                <a:pt x="143826" y="2156555"/>
              </a:lnTo>
              <a:lnTo>
                <a:pt x="0" y="2156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43F89-EE1A-4587-8026-2DAF4F422C48}">
      <dsp:nvSpPr>
        <dsp:cNvPr id="0" name=""/>
        <dsp:cNvSpPr/>
      </dsp:nvSpPr>
      <dsp:spPr>
        <a:xfrm>
          <a:off x="4025537" y="857000"/>
          <a:ext cx="145561" cy="137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29"/>
              </a:lnTo>
              <a:lnTo>
                <a:pt x="145561" y="1377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47573" y="857000"/>
          <a:ext cx="177964" cy="1377229"/>
        </a:xfrm>
        <a:custGeom>
          <a:avLst/>
          <a:gdLst/>
          <a:ahLst/>
          <a:cxnLst/>
          <a:rect l="0" t="0" r="0" b="0"/>
          <a:pathLst>
            <a:path>
              <a:moveTo>
                <a:pt x="177964" y="0"/>
              </a:moveTo>
              <a:lnTo>
                <a:pt x="177964" y="1377229"/>
              </a:lnTo>
              <a:lnTo>
                <a:pt x="0" y="1377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857000"/>
          <a:ext cx="195261" cy="59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363"/>
              </a:lnTo>
              <a:lnTo>
                <a:pt x="195261" y="5933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47573" y="857000"/>
          <a:ext cx="177964" cy="593363"/>
        </a:xfrm>
        <a:custGeom>
          <a:avLst/>
          <a:gdLst/>
          <a:ahLst/>
          <a:cxnLst/>
          <a:rect l="0" t="0" r="0" b="0"/>
          <a:pathLst>
            <a:path>
              <a:moveTo>
                <a:pt x="177964" y="0"/>
              </a:moveTo>
              <a:lnTo>
                <a:pt x="177964" y="593363"/>
              </a:lnTo>
              <a:lnTo>
                <a:pt x="0" y="5933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857000"/>
          <a:ext cx="1651705" cy="301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2974"/>
              </a:lnTo>
              <a:lnTo>
                <a:pt x="1651705" y="2882974"/>
              </a:lnTo>
              <a:lnTo>
                <a:pt x="1651705" y="3018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857000"/>
          <a:ext cx="91440" cy="3018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8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373831" y="857000"/>
          <a:ext cx="1651705" cy="3018416"/>
        </a:xfrm>
        <a:custGeom>
          <a:avLst/>
          <a:gdLst/>
          <a:ahLst/>
          <a:cxnLst/>
          <a:rect l="0" t="0" r="0" b="0"/>
          <a:pathLst>
            <a:path>
              <a:moveTo>
                <a:pt x="1651705" y="0"/>
              </a:moveTo>
              <a:lnTo>
                <a:pt x="1651705" y="2882974"/>
              </a:lnTo>
              <a:lnTo>
                <a:pt x="0" y="2882974"/>
              </a:lnTo>
              <a:lnTo>
                <a:pt x="0" y="3018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3104991" y="4343"/>
          <a:ext cx="1841091" cy="852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Encargado(a) de la Dirección de 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3104991" y="4343"/>
        <a:ext cx="1841091" cy="852657"/>
      </dsp:txXfrm>
    </dsp:sp>
    <dsp:sp modelId="{6112410E-4BF6-442A-8219-189ACE289C18}">
      <dsp:nvSpPr>
        <dsp:cNvPr id="0" name=""/>
        <dsp:cNvSpPr/>
      </dsp:nvSpPr>
      <dsp:spPr>
        <a:xfrm>
          <a:off x="1683420" y="3875416"/>
          <a:ext cx="1380822" cy="707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683420" y="3875416"/>
        <a:ext cx="1380822" cy="707489"/>
      </dsp:txXfrm>
    </dsp:sp>
    <dsp:sp modelId="{FF9AEBFD-B5E8-4C8B-93B6-58BDD111233A}">
      <dsp:nvSpPr>
        <dsp:cNvPr id="0" name=""/>
        <dsp:cNvSpPr/>
      </dsp:nvSpPr>
      <dsp:spPr>
        <a:xfrm>
          <a:off x="3335126" y="3875416"/>
          <a:ext cx="1380822" cy="707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335126" y="3875416"/>
        <a:ext cx="1380822" cy="707489"/>
      </dsp:txXfrm>
    </dsp:sp>
    <dsp:sp modelId="{33F6523A-A225-48D5-8EA1-FD7E1E293232}">
      <dsp:nvSpPr>
        <dsp:cNvPr id="0" name=""/>
        <dsp:cNvSpPr/>
      </dsp:nvSpPr>
      <dsp:spPr>
        <a:xfrm>
          <a:off x="4986832" y="3875416"/>
          <a:ext cx="1380822" cy="707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4986832" y="3875416"/>
        <a:ext cx="1380822" cy="707489"/>
      </dsp:txXfrm>
    </dsp:sp>
    <dsp:sp modelId="{5C5FBA79-CC2B-4A79-A357-BD1482AB1481}">
      <dsp:nvSpPr>
        <dsp:cNvPr id="0" name=""/>
        <dsp:cNvSpPr/>
      </dsp:nvSpPr>
      <dsp:spPr>
        <a:xfrm>
          <a:off x="2677292" y="1149887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77292" y="1149887"/>
        <a:ext cx="1170281" cy="600955"/>
      </dsp:txXfrm>
    </dsp:sp>
    <dsp:sp modelId="{96D7878D-D75D-41DC-871A-C17F54F18761}">
      <dsp:nvSpPr>
        <dsp:cNvPr id="0" name=""/>
        <dsp:cNvSpPr/>
      </dsp:nvSpPr>
      <dsp:spPr>
        <a:xfrm>
          <a:off x="4220799" y="1149887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20799" y="1149887"/>
        <a:ext cx="1170281" cy="600955"/>
      </dsp:txXfrm>
    </dsp:sp>
    <dsp:sp modelId="{93F8B935-F73A-4798-BF54-4CCBC6CFBBF5}">
      <dsp:nvSpPr>
        <dsp:cNvPr id="0" name=""/>
        <dsp:cNvSpPr/>
      </dsp:nvSpPr>
      <dsp:spPr>
        <a:xfrm>
          <a:off x="2677292" y="1933753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77292" y="1933753"/>
        <a:ext cx="1170281" cy="600955"/>
      </dsp:txXfrm>
    </dsp:sp>
    <dsp:sp modelId="{3A6D2275-4509-4AB5-B7CE-AD8A71695465}">
      <dsp:nvSpPr>
        <dsp:cNvPr id="0" name=""/>
        <dsp:cNvSpPr/>
      </dsp:nvSpPr>
      <dsp:spPr>
        <a:xfrm>
          <a:off x="4171098" y="1933753"/>
          <a:ext cx="1269682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171098" y="1933753"/>
        <a:ext cx="1269682" cy="600955"/>
      </dsp:txXfrm>
    </dsp:sp>
    <dsp:sp modelId="{C5FC9C9F-967C-4B4F-9456-30AABF49C43F}">
      <dsp:nvSpPr>
        <dsp:cNvPr id="0" name=""/>
        <dsp:cNvSpPr/>
      </dsp:nvSpPr>
      <dsp:spPr>
        <a:xfrm>
          <a:off x="2709043" y="2691075"/>
          <a:ext cx="1172667" cy="644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Capturista</a:t>
          </a:r>
          <a:endParaRPr lang="es-MX" altLang="es-MX" sz="1200" kern="1200" dirty="0" smtClean="0">
            <a:cs typeface="Arial" charset="0"/>
          </a:endParaRPr>
        </a:p>
      </dsp:txBody>
      <dsp:txXfrm>
        <a:off x="2709043" y="2691075"/>
        <a:ext cx="1172667" cy="6449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MX" sz="1200" kern="1200" dirty="0" smtClean="0"/>
            <a:t>Policía </a:t>
          </a:r>
          <a:r>
            <a:rPr lang="es-MX" sz="1200" kern="1200" dirty="0"/>
            <a:t>2do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err="1"/>
            <a:t>3ro</a:t>
          </a:r>
          <a:r>
            <a:rPr lang="es-MX" altLang="es-MX" sz="1150" kern="1200" dirty="0"/>
            <a:t>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r>
            <a:rPr lang="es-MX" sz="1000" kern="1200" dirty="0" smtClean="0"/>
            <a:t>Policías </a:t>
          </a:r>
          <a:r>
            <a:rPr lang="es-MX" sz="1000" kern="1200" dirty="0"/>
            <a:t>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</a:t>
          </a:r>
          <a:r>
            <a:rPr lang="es-ES" altLang="es-MX" sz="1100" kern="1200" dirty="0" err="1"/>
            <a:t>1ro</a:t>
          </a:r>
          <a:r>
            <a:rPr lang="es-ES" altLang="es-MX" sz="1100" kern="1200" dirty="0"/>
            <a:t>(a</a:t>
          </a:r>
          <a:r>
            <a:rPr lang="es-ES" altLang="es-MX" sz="1100" kern="1200" dirty="0" smtClean="0"/>
            <a:t>)</a:t>
          </a: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 err="1"/>
            <a:t>3ro</a:t>
          </a:r>
          <a:r>
            <a:rPr lang="es-MX" altLang="es-MX" sz="1100" kern="1200" dirty="0"/>
            <a:t>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err="1">
              <a:solidFill>
                <a:schemeClr val="tx1"/>
              </a:solidFill>
            </a:rPr>
            <a:t>3ros</a:t>
          </a:r>
          <a:r>
            <a:rPr lang="es-MX" sz="1200" b="0" i="0" u="none" kern="1200" dirty="0">
              <a:solidFill>
                <a:schemeClr val="tx1"/>
              </a:solidFill>
            </a:rPr>
            <a:t>(as</a:t>
          </a:r>
          <a:r>
            <a:rPr lang="es-MX" sz="1200" b="0" i="0" u="none" kern="1200" dirty="0" smtClean="0">
              <a:solidFill>
                <a:schemeClr val="tx1"/>
              </a:solidFill>
            </a:rPr>
            <a:t>)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  <a:br>
            <a:rPr lang="es-ES" sz="1200" kern="1200" dirty="0"/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  <a:endParaRPr lang="es-MX" sz="1200" kern="1200" dirty="0" smtClean="0"/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351557" y="2230498"/>
        <a:ext cx="1314356" cy="647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br>
            <a:rPr lang="es-MX" altLang="es-MX" sz="1200" kern="1200" dirty="0" smtClean="0"/>
          </a:b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Vial</a:t>
          </a:r>
          <a:br>
            <a:rPr lang="es-MX" altLang="es-MX" sz="1200" kern="1200" dirty="0" smtClean="0"/>
          </a:b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Patrullero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</a:t>
          </a:r>
          <a:r>
            <a:rPr lang="es-MX" altLang="es-MX" sz="1200" kern="1200" dirty="0" smtClean="0"/>
            <a:t>)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</a:t>
          </a:r>
          <a:r>
            <a:rPr lang="es-MX" sz="1200" kern="1200" dirty="0" smtClean="0"/>
            <a:t>Vial</a:t>
          </a:r>
          <a:endParaRPr lang="es-MX" sz="1200" kern="1200" dirty="0" smtClean="0"/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br>
            <a:rPr lang="es-MX" sz="1200" kern="1200" dirty="0" smtClean="0"/>
          </a:br>
          <a:r>
            <a:rPr lang="es-MX" altLang="es-MX" sz="1200" kern="1200" dirty="0" smtClean="0"/>
            <a:t>Analista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 smtClean="0"/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 smtClean="0"/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Administrativos(as)</a:t>
          </a:r>
          <a:br>
            <a:rPr lang="es-MX" sz="1200" b="0" i="0" u="none" kern="1200" dirty="0"/>
          </a:b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</a:t>
          </a:r>
          <a:r>
            <a:rPr lang="es-MX" altLang="es-MX" sz="1200" kern="1200" dirty="0" smtClean="0"/>
            <a:t>Interinstitucionales</a:t>
          </a:r>
          <a:endParaRPr lang="es-MX" altLang="es-MX" sz="1200" kern="1200" dirty="0" smtClean="0"/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</a:t>
          </a:r>
          <a:r>
            <a:rPr lang="es-ES" sz="1200" b="0" kern="1200" dirty="0" smtClean="0"/>
            <a:t>Logística</a:t>
          </a:r>
          <a:endParaRPr lang="es-ES" sz="1200" b="0" kern="1200" dirty="0" smtClean="0"/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Supervisor(a</a:t>
          </a:r>
          <a:r>
            <a:rPr lang="es-MX" altLang="es-MX" sz="1200" kern="1200" dirty="0"/>
            <a:t>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FD89-A743-42D9-9065-6DBB98B98D71}">
      <dsp:nvSpPr>
        <dsp:cNvPr id="0" name=""/>
        <dsp:cNvSpPr/>
      </dsp:nvSpPr>
      <dsp:spPr>
        <a:xfrm>
          <a:off x="2053087" y="1305953"/>
          <a:ext cx="1148720" cy="5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1"/>
              </a:lnTo>
              <a:lnTo>
                <a:pt x="1148720" y="335751"/>
              </a:lnTo>
              <a:lnTo>
                <a:pt x="114872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856469" y="2741061"/>
          <a:ext cx="91440" cy="37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95"/>
              </a:lnTo>
              <a:lnTo>
                <a:pt x="46808" y="121995"/>
              </a:lnTo>
              <a:lnTo>
                <a:pt x="46808" y="370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902189" y="1305953"/>
          <a:ext cx="1150897" cy="584166"/>
        </a:xfrm>
        <a:custGeom>
          <a:avLst/>
          <a:gdLst/>
          <a:ahLst/>
          <a:cxnLst/>
          <a:rect l="0" t="0" r="0" b="0"/>
          <a:pathLst>
            <a:path>
              <a:moveTo>
                <a:pt x="1150897" y="0"/>
              </a:moveTo>
              <a:lnTo>
                <a:pt x="1150897" y="335751"/>
              </a:lnTo>
              <a:lnTo>
                <a:pt x="0" y="335751"/>
              </a:lnTo>
              <a:lnTo>
                <a:pt x="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991016" y="225949"/>
          <a:ext cx="2124141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</a:t>
          </a:r>
          <a:r>
            <a:rPr lang="es-ES" sz="1200" kern="1200" dirty="0" smtClean="0"/>
            <a:t>Investigación</a:t>
          </a:r>
          <a:endParaRPr lang="es-ES" sz="1200" kern="1200" dirty="0" smtClean="0"/>
        </a:p>
      </dsp:txBody>
      <dsp:txXfrm>
        <a:off x="991016" y="225949"/>
        <a:ext cx="2124141" cy="1080004"/>
      </dsp:txXfrm>
    </dsp:sp>
    <dsp:sp modelId="{56C82615-A5B3-49EE-B6D8-D98CEFF3B425}">
      <dsp:nvSpPr>
        <dsp:cNvPr id="0" name=""/>
        <dsp:cNvSpPr/>
      </dsp:nvSpPr>
      <dsp:spPr>
        <a:xfrm>
          <a:off x="796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</a:t>
          </a:r>
          <a:r>
            <a:rPr lang="es-MX" sz="1200" kern="1200" dirty="0" smtClean="0"/>
            <a:t>Control</a:t>
          </a:r>
          <a:endParaRPr lang="es-MX" sz="1200" kern="1200" dirty="0" smtClean="0"/>
        </a:p>
      </dsp:txBody>
      <dsp:txXfrm>
        <a:off x="796" y="1890120"/>
        <a:ext cx="1802786" cy="850941"/>
      </dsp:txXfrm>
    </dsp:sp>
    <dsp:sp modelId="{ED9B9D16-EE11-44DF-BE31-C25C5B798B5B}">
      <dsp:nvSpPr>
        <dsp:cNvPr id="0" name=""/>
        <dsp:cNvSpPr/>
      </dsp:nvSpPr>
      <dsp:spPr>
        <a:xfrm>
          <a:off x="1884" y="3111473"/>
          <a:ext cx="1802786" cy="80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  <a:endParaRPr lang="es-MX" sz="1200" kern="1200" dirty="0" smtClean="0"/>
        </a:p>
      </dsp:txBody>
      <dsp:txXfrm>
        <a:off x="1884" y="3111473"/>
        <a:ext cx="1802786" cy="807965"/>
      </dsp:txXfrm>
    </dsp:sp>
    <dsp:sp modelId="{132C7A25-EBC1-4BC0-83F6-8F39BD8C77A6}">
      <dsp:nvSpPr>
        <dsp:cNvPr id="0" name=""/>
        <dsp:cNvSpPr/>
      </dsp:nvSpPr>
      <dsp:spPr>
        <a:xfrm>
          <a:off x="2300414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00414" y="1890120"/>
        <a:ext cx="1802786" cy="85094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 </a:t>
          </a:r>
          <a:r>
            <a:rPr lang="es-MX" sz="1200" b="0" i="0" u="none" kern="1200" dirty="0" smtClean="0"/>
            <a:t>1ero(a)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</a:t>
          </a:r>
          <a:r>
            <a:rPr lang="pt-BR" altLang="es-MX" sz="1200" kern="1200" dirty="0" smtClean="0">
              <a:latin typeface="+mn-lt"/>
            </a:rPr>
            <a:t>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</a:t>
          </a:r>
          <a:r>
            <a:rPr lang="es-ES" sz="1200" kern="1200" dirty="0">
              <a:latin typeface="+mn-lt"/>
            </a:rPr>
            <a:t/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834912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2350013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821947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2350013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836302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2350013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1306019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1306019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92444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924449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4120970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8970" y="4120970"/>
        <a:ext cx="2116292" cy="1080001"/>
      </dsp:txXfrm>
    </dsp:sp>
    <dsp:sp modelId="{94B27260-5CFB-4FCB-AE44-2F2498C5C0B4}">
      <dsp:nvSpPr>
        <dsp:cNvPr id="0" name=""/>
        <dsp:cNvSpPr/>
      </dsp:nvSpPr>
      <dsp:spPr>
        <a:xfrm>
          <a:off x="2703165" y="291009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910095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4110919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4110919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92305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923059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4109813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4109813"/>
        <a:ext cx="2116292" cy="10800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414022" y="1295239"/>
          <a:ext cx="510353" cy="11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430"/>
              </a:lnTo>
              <a:lnTo>
                <a:pt x="510353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  <a:endParaRPr lang="es-MX" altLang="es-MX" sz="1200" kern="1200" dirty="0" smtClean="0">
            <a:cs typeface="Arial" charset="0"/>
          </a:endParaRP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br>
            <a:rPr lang="es-MX" altLang="es-MX" sz="1200" kern="1200" dirty="0" smtClean="0">
              <a:cs typeface="Arial" charset="0"/>
            </a:rPr>
          </a:br>
          <a:endParaRPr lang="es-ES" sz="1200" kern="1200" dirty="0"/>
        </a:p>
      </dsp:txBody>
      <dsp:txXfrm>
        <a:off x="1030721" y="1956571"/>
        <a:ext cx="1900725" cy="1052195"/>
      </dsp:txXfrm>
    </dsp:sp>
    <dsp:sp modelId="{9DD23AF6-8304-42B5-92C5-831590CA506F}">
      <dsp:nvSpPr>
        <dsp:cNvPr id="0" name=""/>
        <dsp:cNvSpPr/>
      </dsp:nvSpPr>
      <dsp:spPr>
        <a:xfrm>
          <a:off x="3924375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endParaRPr lang="es-ES" sz="1200" kern="1200" dirty="0"/>
        </a:p>
      </dsp:txBody>
      <dsp:txXfrm>
        <a:off x="3924375" y="1956571"/>
        <a:ext cx="1900725" cy="105219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 smtClean="0"/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27577" y="1584291"/>
        <a:ext cx="1545061" cy="80932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8836" y="2098980"/>
        <a:ext cx="1411315" cy="72658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</a:t>
          </a:r>
          <a:r>
            <a:rPr lang="es-MX" sz="1200" kern="1200" dirty="0" smtClean="0"/>
            <a:t>Monitoreo</a:t>
          </a:r>
          <a:endParaRPr lang="es-MX" sz="1200" kern="1200" dirty="0" smtClean="0"/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 smtClean="0"/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5376062" y="4570563"/>
        <a:ext cx="2116557" cy="1073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r>
            <a:rPr lang="es-MX" altLang="es-MX" sz="1200" b="0" i="0" u="none" kern="1200" dirty="0"/>
            <a:t/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5780867" y="2466357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3815570" y="1437702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4"/>
              </a:lnTo>
              <a:lnTo>
                <a:pt x="2011017" y="187974"/>
              </a:lnTo>
              <a:lnTo>
                <a:pt x="2011017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758833" y="2466357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804553" y="1437702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2011017" y="0"/>
              </a:moveTo>
              <a:lnTo>
                <a:pt x="2011017" y="187974"/>
              </a:lnTo>
              <a:lnTo>
                <a:pt x="0" y="187974"/>
              </a:lnTo>
              <a:lnTo>
                <a:pt x="0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61053" y="348386"/>
          <a:ext cx="2909033" cy="10893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361053" y="348386"/>
        <a:ext cx="2909033" cy="1089316"/>
      </dsp:txXfrm>
    </dsp:sp>
    <dsp:sp modelId="{A72CDAEB-77F3-4602-8D7C-ED4C7274390F}">
      <dsp:nvSpPr>
        <dsp:cNvPr id="0" name=""/>
        <dsp:cNvSpPr/>
      </dsp:nvSpPr>
      <dsp:spPr>
        <a:xfrm>
          <a:off x="253069" y="1833526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53069" y="1833526"/>
        <a:ext cx="3102966" cy="632830"/>
      </dsp:txXfrm>
    </dsp:sp>
    <dsp:sp modelId="{A59235C8-787C-4155-AEED-313AE3F5C81E}">
      <dsp:nvSpPr>
        <dsp:cNvPr id="0" name=""/>
        <dsp:cNvSpPr/>
      </dsp:nvSpPr>
      <dsp:spPr>
        <a:xfrm>
          <a:off x="1384" y="2717121"/>
          <a:ext cx="3606337" cy="2146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384" y="2717121"/>
        <a:ext cx="3606337" cy="2146515"/>
      </dsp:txXfrm>
    </dsp:sp>
    <dsp:sp modelId="{2E14FAB5-3778-4E3A-BD6A-455D8E7CCED0}">
      <dsp:nvSpPr>
        <dsp:cNvPr id="0" name=""/>
        <dsp:cNvSpPr/>
      </dsp:nvSpPr>
      <dsp:spPr>
        <a:xfrm>
          <a:off x="4275104" y="1833526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275104" y="1833526"/>
        <a:ext cx="3102966" cy="632830"/>
      </dsp:txXfrm>
    </dsp:sp>
    <dsp:sp modelId="{248D610E-5572-4FC7-B989-4A9937C20A80}">
      <dsp:nvSpPr>
        <dsp:cNvPr id="0" name=""/>
        <dsp:cNvSpPr/>
      </dsp:nvSpPr>
      <dsp:spPr>
        <a:xfrm>
          <a:off x="4023419" y="2717121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023419" y="2717121"/>
        <a:ext cx="3606337" cy="201557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24660" y="3732477"/>
        <a:ext cx="1674307" cy="837153"/>
      </dsp:txXfrm>
    </dsp:sp>
    <dsp:sp modelId="{CEB600CC-8CDF-4538-AD24-93CBED5B906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44567" y="2472630"/>
        <a:ext cx="1358951" cy="69527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BB8-BA5B-4805-AAEB-C5928DB7EDEF}">
      <dsp:nvSpPr>
        <dsp:cNvPr id="0" name=""/>
        <dsp:cNvSpPr/>
      </dsp:nvSpPr>
      <dsp:spPr>
        <a:xfrm>
          <a:off x="1702863" y="762864"/>
          <a:ext cx="163693" cy="1420242"/>
        </a:xfrm>
        <a:custGeom>
          <a:avLst/>
          <a:gdLst/>
          <a:ahLst/>
          <a:cxnLst/>
          <a:rect l="0" t="0" r="0" b="0"/>
          <a:pathLst>
            <a:path>
              <a:moveTo>
                <a:pt x="163693" y="0"/>
              </a:moveTo>
              <a:lnTo>
                <a:pt x="163693" y="1420242"/>
              </a:lnTo>
              <a:lnTo>
                <a:pt x="0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5062-85F7-4FEF-AC51-17530461617A}">
      <dsp:nvSpPr>
        <dsp:cNvPr id="0" name=""/>
        <dsp:cNvSpPr/>
      </dsp:nvSpPr>
      <dsp:spPr>
        <a:xfrm>
          <a:off x="1866556" y="762864"/>
          <a:ext cx="169564" cy="61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47"/>
              </a:lnTo>
              <a:lnTo>
                <a:pt x="169564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706640" y="762864"/>
          <a:ext cx="159916" cy="614947"/>
        </a:xfrm>
        <a:custGeom>
          <a:avLst/>
          <a:gdLst/>
          <a:ahLst/>
          <a:cxnLst/>
          <a:rect l="0" t="0" r="0" b="0"/>
          <a:pathLst>
            <a:path>
              <a:moveTo>
                <a:pt x="159916" y="0"/>
              </a:moveTo>
              <a:lnTo>
                <a:pt x="159916" y="614947"/>
              </a:lnTo>
              <a:lnTo>
                <a:pt x="0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556" y="3546525"/>
          <a:ext cx="999509" cy="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04"/>
              </a:lnTo>
              <a:lnTo>
                <a:pt x="999509" y="404604"/>
              </a:lnTo>
              <a:lnTo>
                <a:pt x="999509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8274" y="3546525"/>
          <a:ext cx="1008281" cy="564520"/>
        </a:xfrm>
        <a:custGeom>
          <a:avLst/>
          <a:gdLst/>
          <a:ahLst/>
          <a:cxnLst/>
          <a:rect l="0" t="0" r="0" b="0"/>
          <a:pathLst>
            <a:path>
              <a:moveTo>
                <a:pt x="1008281" y="0"/>
              </a:moveTo>
              <a:lnTo>
                <a:pt x="1008281" y="404604"/>
              </a:lnTo>
              <a:lnTo>
                <a:pt x="0" y="404604"/>
              </a:lnTo>
              <a:lnTo>
                <a:pt x="0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836" y="762864"/>
          <a:ext cx="91440" cy="2022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52794" y="1356"/>
          <a:ext cx="1627524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1052794" y="1356"/>
        <a:ext cx="1627524" cy="761507"/>
      </dsp:txXfrm>
    </dsp:sp>
    <dsp:sp modelId="{19FBE8A8-D4BA-45D1-97CD-FF1210CD856F}">
      <dsp:nvSpPr>
        <dsp:cNvPr id="0" name=""/>
        <dsp:cNvSpPr/>
      </dsp:nvSpPr>
      <dsp:spPr>
        <a:xfrm>
          <a:off x="1105049" y="2785017"/>
          <a:ext cx="1523015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105049" y="2785017"/>
        <a:ext cx="1523015" cy="761507"/>
      </dsp:txXfrm>
    </dsp:sp>
    <dsp:sp modelId="{9EF5B1E7-4642-446F-802A-010E77A6D315}">
      <dsp:nvSpPr>
        <dsp:cNvPr id="0" name=""/>
        <dsp:cNvSpPr/>
      </dsp:nvSpPr>
      <dsp:spPr>
        <a:xfrm>
          <a:off x="96767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96767" y="4111046"/>
        <a:ext cx="1523015" cy="761507"/>
      </dsp:txXfrm>
    </dsp:sp>
    <dsp:sp modelId="{B5039750-1124-4270-A6F8-B3875B287655}">
      <dsp:nvSpPr>
        <dsp:cNvPr id="0" name=""/>
        <dsp:cNvSpPr/>
      </dsp:nvSpPr>
      <dsp:spPr>
        <a:xfrm>
          <a:off x="2104558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104558" y="4111046"/>
        <a:ext cx="1523015" cy="761507"/>
      </dsp:txXfrm>
    </dsp:sp>
    <dsp:sp modelId="{D626C255-1536-4EB0-A4A3-D107C591C8D4}">
      <dsp:nvSpPr>
        <dsp:cNvPr id="0" name=""/>
        <dsp:cNvSpPr/>
      </dsp:nvSpPr>
      <dsp:spPr>
        <a:xfrm>
          <a:off x="469083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</a:t>
          </a:r>
          <a:r>
            <a:rPr lang="es-MX" sz="1200" b="0" i="0" u="none" kern="1200" dirty="0" smtClean="0"/>
            <a:t>)</a:t>
          </a:r>
          <a:endParaRPr lang="es-MX" sz="1200" b="0" i="0" u="none" kern="1200" dirty="0" smtClean="0"/>
        </a:p>
      </dsp:txBody>
      <dsp:txXfrm>
        <a:off x="469083" y="1111539"/>
        <a:ext cx="1237556" cy="532545"/>
      </dsp:txXfrm>
    </dsp:sp>
    <dsp:sp modelId="{3822FCB5-DA55-481A-B580-20FB38015BD5}">
      <dsp:nvSpPr>
        <dsp:cNvPr id="0" name=""/>
        <dsp:cNvSpPr/>
      </dsp:nvSpPr>
      <dsp:spPr>
        <a:xfrm>
          <a:off x="2036121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2036121" y="1111539"/>
        <a:ext cx="1237556" cy="532545"/>
      </dsp:txXfrm>
    </dsp:sp>
    <dsp:sp modelId="{57B9C3A6-49C2-4B13-8C3B-5E4711AA56EF}">
      <dsp:nvSpPr>
        <dsp:cNvPr id="0" name=""/>
        <dsp:cNvSpPr/>
      </dsp:nvSpPr>
      <dsp:spPr>
        <a:xfrm>
          <a:off x="465306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Intendente</a:t>
          </a:r>
          <a:endParaRPr lang="es-MX" sz="1200" b="0" i="0" u="none" kern="1200" dirty="0"/>
        </a:p>
      </dsp:txBody>
      <dsp:txXfrm>
        <a:off x="465306" y="1916834"/>
        <a:ext cx="1237556" cy="5325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0A17-DFEA-4339-89BA-6F564602FCDD}">
      <dsp:nvSpPr>
        <dsp:cNvPr id="0" name=""/>
        <dsp:cNvSpPr/>
      </dsp:nvSpPr>
      <dsp:spPr>
        <a:xfrm>
          <a:off x="1447250" y="2050360"/>
          <a:ext cx="91440" cy="626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364" y="557753"/>
          <a:ext cx="2985213" cy="1492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ES" sz="1200" kern="1200" dirty="0"/>
        </a:p>
      </dsp:txBody>
      <dsp:txXfrm>
        <a:off x="364" y="557753"/>
        <a:ext cx="2985213" cy="1492606"/>
      </dsp:txXfrm>
    </dsp:sp>
    <dsp:sp modelId="{D5FCB016-4A0D-48F0-BEDF-68F01E1B3261}">
      <dsp:nvSpPr>
        <dsp:cNvPr id="0" name=""/>
        <dsp:cNvSpPr/>
      </dsp:nvSpPr>
      <dsp:spPr>
        <a:xfrm>
          <a:off x="260973" y="2677255"/>
          <a:ext cx="2463994" cy="121330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260973" y="2677255"/>
        <a:ext cx="2463994" cy="121330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1013" y="1723687"/>
          <a:ext cx="131653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1653" y="0"/>
              </a:moveTo>
              <a:lnTo>
                <a:pt x="131653" y="1059644"/>
              </a:lnTo>
              <a:lnTo>
                <a:pt x="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47014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47014" y="2099332"/>
        <a:ext cx="1943999" cy="13680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A3CD-6133-4D22-BB7C-BCDB63182900}">
      <dsp:nvSpPr>
        <dsp:cNvPr id="0" name=""/>
        <dsp:cNvSpPr/>
      </dsp:nvSpPr>
      <dsp:spPr>
        <a:xfrm>
          <a:off x="2526191" y="1419553"/>
          <a:ext cx="358289" cy="737821"/>
        </a:xfrm>
        <a:custGeom>
          <a:avLst/>
          <a:gdLst/>
          <a:ahLst/>
          <a:cxnLst/>
          <a:rect l="0" t="0" r="0" b="0"/>
          <a:pathLst>
            <a:path>
              <a:moveTo>
                <a:pt x="358289" y="0"/>
              </a:moveTo>
              <a:lnTo>
                <a:pt x="358289" y="737821"/>
              </a:lnTo>
              <a:lnTo>
                <a:pt x="0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br>
            <a:rPr lang="es-MX" altLang="es-MX" sz="1200" kern="1200" dirty="0">
              <a:latin typeface="+mn-lt"/>
            </a:rPr>
          </a:b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  <dsp:sp modelId="{56D6E177-5654-4C5D-824E-4980E23E0E86}">
      <dsp:nvSpPr>
        <dsp:cNvPr id="0" name=""/>
        <dsp:cNvSpPr/>
      </dsp:nvSpPr>
      <dsp:spPr>
        <a:xfrm>
          <a:off x="690194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 smtClean="0">
            <a:latin typeface="+mn-lt"/>
          </a:endParaRPr>
        </a:p>
      </dsp:txBody>
      <dsp:txXfrm>
        <a:off x="690194" y="1662438"/>
        <a:ext cx="1835996" cy="989872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  <a:br>
            <a:rPr lang="es-ES" sz="1200" kern="1200" dirty="0"/>
          </a:b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  <a:endParaRPr lang="es-MX" altLang="es-MX" sz="1200" kern="1200" dirty="0" smtClean="0">
            <a:latin typeface="+mn-lt"/>
          </a:endParaRP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</a:t>
          </a:r>
          <a:r>
            <a:rPr lang="es-MX" sz="1200" kern="1200" dirty="0" smtClean="0">
              <a:latin typeface="+mn-lt"/>
            </a:rPr>
            <a:t>as)</a:t>
          </a: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Supervisor(a</a:t>
          </a:r>
          <a:r>
            <a:rPr lang="es-MX" sz="1200" kern="1200" dirty="0">
              <a:latin typeface="+mn-lt"/>
            </a:rPr>
            <a:t>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err="1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r>
            <a:rPr lang="es-MX" sz="1200" b="0" i="0" u="none" kern="1200" dirty="0">
              <a:latin typeface="+mn-lt"/>
            </a:rPr>
            <a:t/>
          </a:r>
          <a:br>
            <a:rPr lang="es-MX" sz="1200" b="0" i="0" u="none" kern="1200" dirty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50BA-B421-4D23-B991-CD1F45308080}">
      <dsp:nvSpPr>
        <dsp:cNvPr id="0" name=""/>
        <dsp:cNvSpPr/>
      </dsp:nvSpPr>
      <dsp:spPr>
        <a:xfrm>
          <a:off x="1265796" y="3588530"/>
          <a:ext cx="91440" cy="522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08"/>
              </a:lnTo>
              <a:lnTo>
                <a:pt x="45743" y="277508"/>
              </a:lnTo>
              <a:lnTo>
                <a:pt x="45743" y="5226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F995-BAA0-43CC-80D6-256132CC8975}">
      <dsp:nvSpPr>
        <dsp:cNvPr id="0" name=""/>
        <dsp:cNvSpPr/>
      </dsp:nvSpPr>
      <dsp:spPr>
        <a:xfrm>
          <a:off x="1265796" y="2429885"/>
          <a:ext cx="91440" cy="47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6" y="1126329"/>
          <a:ext cx="91440" cy="4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802" y="57881"/>
          <a:ext cx="2173428" cy="1068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224802" y="57881"/>
        <a:ext cx="2173428" cy="1068448"/>
      </dsp:txXfrm>
    </dsp:sp>
    <dsp:sp modelId="{19FBE8A8-D4BA-45D1-97CD-FF1210CD856F}">
      <dsp:nvSpPr>
        <dsp:cNvPr id="0" name=""/>
        <dsp:cNvSpPr/>
      </dsp:nvSpPr>
      <dsp:spPr>
        <a:xfrm>
          <a:off x="390056" y="1543193"/>
          <a:ext cx="1842921" cy="8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</a:t>
          </a:r>
          <a:r>
            <a:rPr lang="es-MX" sz="1200" b="0" i="0" u="none" kern="1200" dirty="0" smtClean="0">
              <a:latin typeface="+mn-lt"/>
            </a:rPr>
            <a:t>Financieros</a:t>
          </a:r>
          <a:endParaRPr lang="es-MX" sz="1200" b="0" i="0" u="none" kern="1200" dirty="0" smtClean="0">
            <a:latin typeface="+mn-lt"/>
          </a:endParaRPr>
        </a:p>
      </dsp:txBody>
      <dsp:txXfrm>
        <a:off x="390056" y="1543193"/>
        <a:ext cx="1842921" cy="886691"/>
      </dsp:txXfrm>
    </dsp:sp>
    <dsp:sp modelId="{E6CEF716-CBB7-466B-B44E-717886712DE9}">
      <dsp:nvSpPr>
        <dsp:cNvPr id="0" name=""/>
        <dsp:cNvSpPr/>
      </dsp:nvSpPr>
      <dsp:spPr>
        <a:xfrm>
          <a:off x="483519" y="2905467"/>
          <a:ext cx="1655993" cy="683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Supervisor(a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 smtClean="0">
            <a:latin typeface="+mn-lt"/>
          </a:endParaRPr>
        </a:p>
      </dsp:txBody>
      <dsp:txXfrm>
        <a:off x="483519" y="2905467"/>
        <a:ext cx="1655993" cy="683062"/>
      </dsp:txXfrm>
    </dsp:sp>
    <dsp:sp modelId="{967A7ED3-8B5D-4272-9913-0E9AA8A21DF6}">
      <dsp:nvSpPr>
        <dsp:cNvPr id="0" name=""/>
        <dsp:cNvSpPr/>
      </dsp:nvSpPr>
      <dsp:spPr>
        <a:xfrm>
          <a:off x="483543" y="4111135"/>
          <a:ext cx="1655993" cy="821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br>
            <a:rPr lang="es-MX" sz="1200" kern="1200" dirty="0" smtClean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Auxiliar</a:t>
          </a:r>
          <a:r>
            <a:rPr lang="es-MX" sz="1200" b="0" i="0" u="none" kern="1200" dirty="0" smtClean="0">
              <a:latin typeface="+mn-lt"/>
            </a:rPr>
            <a:t/>
          </a:r>
          <a:br>
            <a:rPr lang="es-MX" sz="1200" b="0" i="0" u="none" kern="1200" dirty="0" smtClean="0">
              <a:latin typeface="+mn-lt"/>
            </a:rPr>
          </a:br>
          <a:endParaRPr lang="es-ES" sz="1200" kern="1200" dirty="0"/>
        </a:p>
      </dsp:txBody>
      <dsp:txXfrm>
        <a:off x="483543" y="4111135"/>
        <a:ext cx="1655993" cy="821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</a:t>
          </a:r>
          <a:r>
            <a:rPr lang="es-MX" sz="1200" kern="1200" dirty="0" smtClean="0"/>
            <a:t>de Seguridad</a:t>
          </a:r>
          <a:endParaRPr lang="es-ES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  <a:endParaRPr lang="es-MX" sz="1200" kern="1200" dirty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A6D79-CD86-4151-AD49-05F5DAD428E7}">
      <dsp:nvSpPr>
        <dsp:cNvPr id="0" name=""/>
        <dsp:cNvSpPr/>
      </dsp:nvSpPr>
      <dsp:spPr>
        <a:xfrm>
          <a:off x="3857980" y="1697972"/>
          <a:ext cx="265445" cy="1587479"/>
        </a:xfrm>
        <a:custGeom>
          <a:avLst/>
          <a:gdLst/>
          <a:ahLst/>
          <a:cxnLst/>
          <a:rect l="0" t="0" r="0" b="0"/>
          <a:pathLst>
            <a:path>
              <a:moveTo>
                <a:pt x="265445" y="0"/>
              </a:moveTo>
              <a:lnTo>
                <a:pt x="265445" y="1587479"/>
              </a:lnTo>
              <a:lnTo>
                <a:pt x="0" y="1587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4123426" y="1697972"/>
          <a:ext cx="211880" cy="73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404"/>
              </a:lnTo>
              <a:lnTo>
                <a:pt x="211880" y="738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97972"/>
          <a:ext cx="215621" cy="738404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738404"/>
              </a:lnTo>
              <a:lnTo>
                <a:pt x="0" y="738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97972"/>
          <a:ext cx="3399220" cy="2375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593"/>
              </a:lnTo>
              <a:lnTo>
                <a:pt x="3399220" y="2250593"/>
              </a:lnTo>
              <a:lnTo>
                <a:pt x="3399220" y="2375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97972"/>
          <a:ext cx="1702369" cy="2375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593"/>
              </a:lnTo>
              <a:lnTo>
                <a:pt x="1702369" y="2250593"/>
              </a:lnTo>
              <a:lnTo>
                <a:pt x="1702369" y="2375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97972"/>
          <a:ext cx="91440" cy="2375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593"/>
              </a:lnTo>
              <a:lnTo>
                <a:pt x="56492" y="2250593"/>
              </a:lnTo>
              <a:lnTo>
                <a:pt x="56492" y="2375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97972"/>
          <a:ext cx="1743875" cy="2375719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250593"/>
              </a:lnTo>
              <a:lnTo>
                <a:pt x="0" y="2250593"/>
              </a:lnTo>
              <a:lnTo>
                <a:pt x="0" y="2375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97972"/>
          <a:ext cx="3399220" cy="2375719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250593"/>
              </a:lnTo>
              <a:lnTo>
                <a:pt x="0" y="2250593"/>
              </a:lnTo>
              <a:lnTo>
                <a:pt x="0" y="2375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61797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61797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07369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07369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07369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407369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07369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07369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07369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101590" y="407369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07369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</a:t>
          </a:r>
          <a:r>
            <a:rPr lang="es-MX" altLang="es-MX" sz="1200" kern="1200" dirty="0" smtClean="0">
              <a:cs typeface="Arial" charset="0"/>
            </a:rPr>
            <a:t>Sur</a:t>
          </a:r>
          <a:endParaRPr lang="es-MX" altLang="es-MX" sz="1200" kern="1200" dirty="0" smtClean="0">
            <a:cs typeface="Arial" charset="0"/>
          </a:endParaRPr>
        </a:p>
      </dsp:txBody>
      <dsp:txXfrm>
        <a:off x="6798441" y="407369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2094377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75808" y="2094377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4335306" y="2094377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Auxiliar</a:t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4335306" y="2094377"/>
        <a:ext cx="1331996" cy="683998"/>
      </dsp:txXfrm>
    </dsp:sp>
    <dsp:sp modelId="{3FAB2F08-D42B-43E4-AAF1-1783DB34461E}">
      <dsp:nvSpPr>
        <dsp:cNvPr id="0" name=""/>
        <dsp:cNvSpPr/>
      </dsp:nvSpPr>
      <dsp:spPr>
        <a:xfrm>
          <a:off x="2666304" y="2987532"/>
          <a:ext cx="1191676" cy="595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2666304" y="2987532"/>
        <a:ext cx="1191676" cy="5958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</a:t>
          </a:r>
          <a:r>
            <a:rPr lang="es-ES" sz="1200" kern="1200" dirty="0" smtClean="0"/>
            <a:t>Policial</a:t>
          </a:r>
          <a:endParaRPr lang="es-ES" sz="1200" kern="1200" dirty="0" smtClean="0"/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7985634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8589364"/>
              </p:ext>
            </p:extLst>
          </p:nvPr>
        </p:nvGraphicFramePr>
        <p:xfrm>
          <a:off x="543463" y="1153636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99364408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40823647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73893388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6935572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54314466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2955193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1762395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65989622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514831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1588115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6740767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6347615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7981887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0494727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7776505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0424206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3079788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6328144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3210253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127592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3645569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7132471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1727194"/>
              </p:ext>
            </p:extLst>
          </p:nvPr>
        </p:nvGraphicFramePr>
        <p:xfrm>
          <a:off x="2518912" y="1635618"/>
          <a:ext cx="4106174" cy="42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7517281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7516234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61320080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5705142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8667547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9281382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0272318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30552383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71659831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2447296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53787547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1625391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1556479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23632936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0670277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6291632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692887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9368939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3590045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79790617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2098458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624584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7067924"/>
              </p:ext>
            </p:extLst>
          </p:nvPr>
        </p:nvGraphicFramePr>
        <p:xfrm>
          <a:off x="770987" y="1595888"/>
          <a:ext cx="7631141" cy="502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8447860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9696512"/>
              </p:ext>
            </p:extLst>
          </p:nvPr>
        </p:nvGraphicFramePr>
        <p:xfrm>
          <a:off x="2702338" y="1630393"/>
          <a:ext cx="372434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16865349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6295284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5079980"/>
              </p:ext>
            </p:extLst>
          </p:nvPr>
        </p:nvGraphicFramePr>
        <p:xfrm>
          <a:off x="3091008" y="1897797"/>
          <a:ext cx="2985942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788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0577696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5470022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39777287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8052896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0639142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43283912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2725383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5989472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5551263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4352772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5359820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531206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0835087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336189"/>
              </p:ext>
            </p:extLst>
          </p:nvPr>
        </p:nvGraphicFramePr>
        <p:xfrm>
          <a:off x="3272625" y="1629978"/>
          <a:ext cx="2623080" cy="49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34157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33471</TotalTime>
  <Words>2213</Words>
  <Application>Microsoft Office PowerPoint</Application>
  <PresentationFormat>Presentación en pantalla (4:3)</PresentationFormat>
  <Paragraphs>593</Paragraphs>
  <Slides>85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85</vt:i4>
      </vt:variant>
    </vt:vector>
  </HeadingPairs>
  <TitlesOfParts>
    <vt:vector size="93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1914</cp:revision>
  <cp:lastPrinted>2024-11-07T15:09:15Z</cp:lastPrinted>
  <dcterms:created xsi:type="dcterms:W3CDTF">2015-12-30T00:24:58Z</dcterms:created>
  <dcterms:modified xsi:type="dcterms:W3CDTF">2026-01-08T17:19:00Z</dcterms:modified>
</cp:coreProperties>
</file>