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5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6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7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6"/>
  </p:notesMasterIdLst>
  <p:handoutMasterIdLst>
    <p:handoutMasterId r:id="rId87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5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3" r:id="rId22"/>
    <p:sldId id="432" r:id="rId23"/>
    <p:sldId id="433" r:id="rId24"/>
    <p:sldId id="501" r:id="rId25"/>
    <p:sldId id="360" r:id="rId26"/>
    <p:sldId id="361" r:id="rId27"/>
    <p:sldId id="406" r:id="rId28"/>
    <p:sldId id="362" r:id="rId29"/>
    <p:sldId id="417" r:id="rId30"/>
    <p:sldId id="452" r:id="rId31"/>
    <p:sldId id="410" r:id="rId32"/>
    <p:sldId id="463" r:id="rId33"/>
    <p:sldId id="368" r:id="rId34"/>
    <p:sldId id="485" r:id="rId35"/>
    <p:sldId id="484" r:id="rId36"/>
    <p:sldId id="483" r:id="rId37"/>
    <p:sldId id="482" r:id="rId38"/>
    <p:sldId id="459" r:id="rId39"/>
    <p:sldId id="434" r:id="rId40"/>
    <p:sldId id="498" r:id="rId41"/>
    <p:sldId id="497" r:id="rId42"/>
    <p:sldId id="435" r:id="rId43"/>
    <p:sldId id="468" r:id="rId44"/>
    <p:sldId id="344" r:id="rId45"/>
    <p:sldId id="345" r:id="rId46"/>
    <p:sldId id="346" r:id="rId47"/>
    <p:sldId id="348" r:id="rId48"/>
    <p:sldId id="438" r:id="rId49"/>
    <p:sldId id="439" r:id="rId50"/>
    <p:sldId id="440" r:id="rId51"/>
    <p:sldId id="441" r:id="rId52"/>
    <p:sldId id="442" r:id="rId53"/>
    <p:sldId id="503" r:id="rId54"/>
    <p:sldId id="486" r:id="rId55"/>
    <p:sldId id="443" r:id="rId56"/>
    <p:sldId id="444" r:id="rId57"/>
    <p:sldId id="445" r:id="rId58"/>
    <p:sldId id="451" r:id="rId59"/>
    <p:sldId id="350" r:id="rId60"/>
    <p:sldId id="495" r:id="rId61"/>
    <p:sldId id="376" r:id="rId62"/>
    <p:sldId id="377" r:id="rId63"/>
    <p:sldId id="387" r:id="rId64"/>
    <p:sldId id="379" r:id="rId65"/>
    <p:sldId id="477" r:id="rId66"/>
    <p:sldId id="488" r:id="rId67"/>
    <p:sldId id="369" r:id="rId68"/>
    <p:sldId id="370" r:id="rId69"/>
    <p:sldId id="371" r:id="rId70"/>
    <p:sldId id="372" r:id="rId71"/>
    <p:sldId id="339" r:id="rId72"/>
    <p:sldId id="397" r:id="rId73"/>
    <p:sldId id="504" r:id="rId74"/>
    <p:sldId id="396" r:id="rId75"/>
    <p:sldId id="470" r:id="rId76"/>
    <p:sldId id="342" r:id="rId77"/>
    <p:sldId id="340" r:id="rId78"/>
    <p:sldId id="402" r:id="rId79"/>
    <p:sldId id="401" r:id="rId80"/>
    <p:sldId id="404" r:id="rId81"/>
    <p:sldId id="405" r:id="rId82"/>
    <p:sldId id="415" r:id="rId83"/>
    <p:sldId id="487" r:id="rId84"/>
    <p:sldId id="502" r:id="rId8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794" y="10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Gestión</a:t>
          </a:r>
        </a:p>
        <a:p>
          <a:r>
            <a:rPr lang="es-MX" sz="1200" b="0" i="0" u="none" smtClean="0"/>
            <a:t>    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87447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Turno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smtClean="0">
              <a:cs typeface="Arial" charset="0"/>
            </a:rPr>
            <a:t>  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smtClean="0">
              <a:cs typeface="Arial" charset="0"/>
            </a:rPr>
            <a:t>   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>
              <a:cs typeface="Arial" charset="0"/>
            </a:rPr>
            <a:t>Médicos(as</a:t>
          </a:r>
          <a:r>
            <a:rPr lang="es-MX" altLang="es-MX" sz="1200" b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</a:t>
          </a:r>
          <a:r>
            <a:rPr lang="es-MX" altLang="es-MX" sz="1200" b="0">
              <a:cs typeface="Arial" charset="0"/>
            </a:rPr>
            <a:t>de </a:t>
          </a:r>
          <a:r>
            <a:rPr lang="es-MX" altLang="es-MX" sz="1200" b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smtClean="0">
              <a:cs typeface="Arial" charset="0"/>
            </a:rPr>
            <a:t> 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Encargado(a) de la Dirección de Policía </a:t>
          </a:r>
          <a:r>
            <a:rPr lang="es-MX" altLang="es-MX" sz="1200">
              <a:cs typeface="Arial" charset="0"/>
            </a:rPr>
            <a:t>de </a:t>
          </a:r>
          <a:r>
            <a:rPr lang="es-MX" altLang="es-MX" sz="120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Supervisor(a)</a:t>
          </a:r>
        </a:p>
        <a:p>
          <a:r>
            <a:rPr lang="es-MX" altLang="es-MX" sz="1200" smtClean="0">
              <a:cs typeface="Arial" charset="0"/>
            </a:rPr>
            <a:t>   </a:t>
          </a:r>
          <a:endParaRPr lang="es-ES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 custLinFactNeighborX="-3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X="-3204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MX" sz="1200" dirty="0" smtClean="0"/>
            <a:t>Policía 2do</a:t>
          </a:r>
          <a:br>
            <a:rPr lang="es-MX" sz="1200" dirty="0" smtClean="0"/>
          </a:br>
          <a:r>
            <a:rPr lang="es-ES" sz="1200" dirty="0" smtClean="0"/>
            <a:t>Policías </a:t>
          </a:r>
          <a:r>
            <a:rPr lang="es-ES" sz="1200" dirty="0"/>
            <a:t>1ero</a:t>
          </a:r>
          <a:br>
            <a:rPr lang="es-ES" sz="1200" dirty="0"/>
          </a:br>
          <a:endParaRPr lang="es-ES" sz="1200" dirty="0" smtClean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br>
            <a:rPr lang="es-MX" altLang="es-MX" sz="1200" dirty="0"/>
          </a:b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</a:t>
          </a:r>
          <a:r>
            <a:rPr lang="es-MX" altLang="es-MX" sz="1150" dirty="0" smtClean="0"/>
            <a:t>)</a:t>
          </a:r>
          <a:endParaRPr lang="es-MX" alt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</a:t>
          </a:r>
          <a:r>
            <a:rPr lang="es-MX" sz="1000" dirty="0" smtClean="0"/>
            <a:t>)</a:t>
          </a:r>
          <a:r>
            <a:rPr lang="es-MX" sz="1000" dirty="0"/>
            <a:t/>
          </a:r>
          <a:br>
            <a:rPr lang="es-MX" sz="1000" dirty="0"/>
          </a:br>
          <a:r>
            <a:rPr lang="es-MX" sz="100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b="0" i="0" u="none" dirty="0" smtClean="0"/>
            <a:t>    </a:t>
          </a: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    </a:t>
          </a:r>
          <a:endParaRPr lang="es-ES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r>
            <a:rPr lang="es-MX" altLang="es-MX" sz="1100" dirty="0" smtClean="0"/>
            <a:t>Policías 2do(a)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</a:p>
        <a:p>
          <a:r>
            <a:rPr lang="es-ES" sz="1100" dirty="0" smtClean="0"/>
            <a:t>  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Turístico</a:t>
          </a:r>
        </a:p>
        <a:p>
          <a:r>
            <a:rPr lang="es-MX" altLang="es-MX" sz="1200" dirty="0" smtClean="0">
              <a:latin typeface="+mn-lt"/>
            </a:rPr>
            <a:t>   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</a:t>
          </a:r>
        </a:p>
        <a:p>
          <a:r>
            <a:rPr lang="es-ES" sz="1200" dirty="0" smtClean="0">
              <a:solidFill>
                <a:schemeClr val="tx1"/>
              </a:solidFill>
            </a:rPr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1ro(a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Policías 2do(a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 3ros(as)</a:t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 smtClean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Escolta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ES" sz="1200" b="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/>
            <a:t>Escoltas Policías</a:t>
          </a:r>
          <a:br>
            <a:rPr lang="es-ES" sz="1200" dirty="0" smtClean="0"/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br>
            <a:rPr lang="es-MX" altLang="es-MX" sz="1200" dirty="0"/>
          </a:br>
          <a:r>
            <a:rPr lang="es-MX" altLang="es-MX" sz="1200" dirty="0"/>
            <a:t>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br>
            <a:rPr lang="es-MX" altLang="es-MX" sz="1200" dirty="0"/>
          </a:br>
          <a:r>
            <a:rPr lang="es-MX" altLang="es-MX" sz="1200" dirty="0"/>
            <a:t>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 </a:t>
          </a: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/>
            <a:t>Auxiliar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i="0" u="none" dirty="0" smtClean="0"/>
            <a:t>  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Asistente</a:t>
          </a:r>
          <a:endParaRPr lang="es-MX" sz="1200" dirty="0"/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9225" custScaleY="171828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40587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40587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40587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40587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19759" custScaleY="104138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19759" custScaleY="119759" custLinFactY="31397" custLinFactNeighborX="1595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2" presStyleCnt="3" custScaleX="119759" custScaleY="104138" custLinFactX="56323" custLinFactY="-6797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4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1883EE84-10B8-43B9-BFF5-900D3E3DF560}" type="presParOf" srcId="{E6CFA08A-7145-470C-A659-6A725D85622B}" destId="{E2E89517-D1CF-464E-9BDA-41A979C3F826}" srcOrd="4" destOrd="0" presId="urn:microsoft.com/office/officeart/2005/8/layout/orgChart1"/>
    <dgm:cxn modelId="{217E0CE5-A0F7-4A86-A93E-89FD66BE1CC8}" type="presParOf" srcId="{E6CFA08A-7145-470C-A659-6A725D85622B}" destId="{A0F73137-DD55-4A3B-8F75-10610DC6540E}" srcOrd="5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br>
            <a:rPr lang="es-MX" altLang="es-MX" sz="1200" dirty="0"/>
          </a:b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r>
            <a:rPr lang="es-MX" altLang="es-MX" sz="1200" dirty="0" smtClean="0"/>
            <a:t>Auxiliares</a:t>
          </a:r>
          <a:endParaRPr lang="es-MX" altLang="es-MX" sz="1200" dirty="0"/>
        </a:p>
        <a:p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A772652A-F9A6-4CC0-A9F6-2FF56A378FB5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Asesor(a) Jurídico(a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0241233F-62A3-4DA7-9CF9-CA80040BCBC1}" type="parTrans" cxnId="{C61A801B-AA7A-4496-AD65-CC3C94A4AB65}">
      <dgm:prSet/>
      <dgm:spPr/>
      <dgm:t>
        <a:bodyPr/>
        <a:lstStyle/>
        <a:p>
          <a:endParaRPr lang="es-ES"/>
        </a:p>
      </dgm:t>
    </dgm:pt>
    <dgm:pt modelId="{CE9C3984-D591-4B60-9D65-3C2C937D4DCE}" type="sibTrans" cxnId="{C61A801B-AA7A-4496-AD65-CC3C94A4AB6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2991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2991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6335CCD9-EE1A-45F9-ABBC-3C6451122586}" type="pres">
      <dgm:prSet presAssocID="{0241233F-62A3-4DA7-9CF9-CA80040BCBC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93BDFC3-0299-46BB-843F-DB5D8928EA9C}" type="pres">
      <dgm:prSet presAssocID="{A772652A-F9A6-4CC0-A9F6-2FF56A378FB5}" presName="hierRoot3" presStyleCnt="0">
        <dgm:presLayoutVars>
          <dgm:hierBranch val="init"/>
        </dgm:presLayoutVars>
      </dgm:prSet>
      <dgm:spPr/>
    </dgm:pt>
    <dgm:pt modelId="{7F3D8A1D-29E6-41B0-9655-61F89CFEDD9F}" type="pres">
      <dgm:prSet presAssocID="{A772652A-F9A6-4CC0-A9F6-2FF56A378FB5}" presName="rootComposite3" presStyleCnt="0"/>
      <dgm:spPr/>
    </dgm:pt>
    <dgm:pt modelId="{B0133216-40AA-4CDA-8F4C-9441F03FE70B}" type="pres">
      <dgm:prSet presAssocID="{A772652A-F9A6-4CC0-A9F6-2FF56A378FB5}" presName="rootText3" presStyleLbl="asst1" presStyleIdx="1" presStyleCnt="2" custScaleX="108263" custScaleY="119089" custLinFactNeighborX="1751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A9340-0552-4CE3-B9C7-648E33890CC0}" type="pres">
      <dgm:prSet presAssocID="{A772652A-F9A6-4CC0-A9F6-2FF56A378FB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9B14E6-3C7B-4D2C-AA3D-6F8F18E46BDA}" type="pres">
      <dgm:prSet presAssocID="{A772652A-F9A6-4CC0-A9F6-2FF56A378FB5}" presName="hierChild6" presStyleCnt="0"/>
      <dgm:spPr/>
    </dgm:pt>
    <dgm:pt modelId="{7DE64F4E-F444-4095-8207-4127895FE24D}" type="pres">
      <dgm:prSet presAssocID="{A772652A-F9A6-4CC0-A9F6-2FF56A378FB5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8C1D50EF-83CC-4C20-95B0-F816D1B2839F}" type="presOf" srcId="{0241233F-62A3-4DA7-9CF9-CA80040BCBC1}" destId="{6335CCD9-EE1A-45F9-ABBC-3C6451122586}" srcOrd="0" destOrd="0" presId="urn:microsoft.com/office/officeart/2005/8/layout/orgChart1"/>
    <dgm:cxn modelId="{621E599F-CBE7-459D-AD2B-AB15A733EEAA}" type="presOf" srcId="{A772652A-F9A6-4CC0-A9F6-2FF56A378FB5}" destId="{B0133216-40AA-4CDA-8F4C-9441F03FE70B}" srcOrd="0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C61A801B-AA7A-4496-AD65-CC3C94A4AB65}" srcId="{7D1C1E13-9232-4557-BF18-4BBE514AB07E}" destId="{A772652A-F9A6-4CC0-A9F6-2FF56A378FB5}" srcOrd="5" destOrd="0" parTransId="{0241233F-62A3-4DA7-9CF9-CA80040BCBC1}" sibTransId="{CE9C3984-D591-4B60-9D65-3C2C937D4DCE}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A7667703-7442-4AFF-A6CD-34A919888ED5}" type="presOf" srcId="{A772652A-F9A6-4CC0-A9F6-2FF56A378FB5}" destId="{1D3A9340-0552-4CE3-B9C7-648E33890CC0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BAB4082-4671-462A-8DFD-CD1A4A8A8DE8}" type="presParOf" srcId="{D541720C-0861-4C6E-9215-E5768383CAD5}" destId="{6335CCD9-EE1A-45F9-ABBC-3C6451122586}" srcOrd="2" destOrd="0" presId="urn:microsoft.com/office/officeart/2005/8/layout/orgChart1"/>
    <dgm:cxn modelId="{C302C693-1BAE-48CD-92CD-B2152C8DD740}" type="presParOf" srcId="{D541720C-0861-4C6E-9215-E5768383CAD5}" destId="{C93BDFC3-0299-46BB-843F-DB5D8928EA9C}" srcOrd="3" destOrd="0" presId="urn:microsoft.com/office/officeart/2005/8/layout/orgChart1"/>
    <dgm:cxn modelId="{86AEE08D-89C7-44E8-B413-D3D326565AFE}" type="presParOf" srcId="{C93BDFC3-0299-46BB-843F-DB5D8928EA9C}" destId="{7F3D8A1D-29E6-41B0-9655-61F89CFEDD9F}" srcOrd="0" destOrd="0" presId="urn:microsoft.com/office/officeart/2005/8/layout/orgChart1"/>
    <dgm:cxn modelId="{73064316-6A84-41EA-8153-0B94BCAEEDB9}" type="presParOf" srcId="{7F3D8A1D-29E6-41B0-9655-61F89CFEDD9F}" destId="{B0133216-40AA-4CDA-8F4C-9441F03FE70B}" srcOrd="0" destOrd="0" presId="urn:microsoft.com/office/officeart/2005/8/layout/orgChart1"/>
    <dgm:cxn modelId="{99FDD074-686F-467C-B26A-D69539FBE51A}" type="presParOf" srcId="{7F3D8A1D-29E6-41B0-9655-61F89CFEDD9F}" destId="{1D3A9340-0552-4CE3-B9C7-648E33890CC0}" srcOrd="1" destOrd="0" presId="urn:microsoft.com/office/officeart/2005/8/layout/orgChart1"/>
    <dgm:cxn modelId="{FCAC0D5D-A4B2-43AB-82FF-B350D7C72014}" type="presParOf" srcId="{C93BDFC3-0299-46BB-843F-DB5D8928EA9C}" destId="{2C9B14E6-3C7B-4D2C-AA3D-6F8F18E46BDA}" srcOrd="1" destOrd="0" presId="urn:microsoft.com/office/officeart/2005/8/layout/orgChart1"/>
    <dgm:cxn modelId="{2385A041-AF1F-435D-B450-31F429C82C37}" type="presParOf" srcId="{C93BDFC3-0299-46BB-843F-DB5D8928EA9C}" destId="{7DE64F4E-F444-4095-8207-4127895FE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Encargados(as) Área</a:t>
          </a:r>
          <a:br>
            <a:rPr lang="es-MX" altLang="es-MX" sz="1200" dirty="0"/>
          </a:br>
          <a:r>
            <a:rPr lang="es-MX" altLang="es-MX" sz="1200" dirty="0" smtClean="0"/>
            <a:t>Ayudantes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</a:t>
          </a:r>
          <a:r>
            <a:rPr lang="es-MX" altLang="es-MX" sz="1200" dirty="0" smtClean="0"/>
            <a:t>Conmutador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42893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Jefatura de 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ES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</a:t>
          </a:r>
          <a:endParaRPr lang="es-ES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</a:t>
          </a:r>
          <a:endParaRPr lang="es-ES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Patrullero(a)</a:t>
          </a:r>
        </a:p>
        <a:p>
          <a:r>
            <a:rPr lang="fr-FR" sz="1200" dirty="0" smtClean="0"/>
            <a:t>     </a:t>
          </a:r>
          <a:endParaRPr lang="es-ES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Secretaria(o)</a:t>
          </a:r>
          <a:br>
            <a:rPr lang="es-ES" sz="1200" dirty="0"/>
          </a:br>
          <a:endParaRPr lang="es-MX" altLang="es-MX" sz="1200" dirty="0"/>
        </a:p>
        <a:p>
          <a:r>
            <a:rPr lang="es-MX" sz="1200" dirty="0"/>
            <a:t>Auxiliar</a:t>
          </a:r>
          <a:br>
            <a:rPr lang="es-MX" sz="1200" dirty="0"/>
          </a:br>
          <a:endParaRPr lang="es-MX" sz="1200" dirty="0"/>
        </a:p>
        <a:p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  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-872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3" custScaleX="145130" custScaleY="245105" custLinFactNeighborX="-9685" custLinFactNeighborY="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3" custScaleX="145130" custScaleY="150262" custLinFactNeighborX="-7358" custLinFactNeighborY="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3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X="12823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3" custScaleX="145130" custScaleY="251602" custLinFactNeighborX="12823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3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</a:t>
          </a:r>
          <a:r>
            <a:rPr 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433" custScaleY="8993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Administrativos(as)</a:t>
          </a:r>
          <a:br>
            <a:rPr lang="es-MX" sz="1200" b="0" i="0" u="none" dirty="0"/>
          </a:br>
          <a:r>
            <a:rPr lang="es-MX" sz="1200" dirty="0" smtClean="0"/>
            <a:t>     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ES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Investigaciones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 </a:t>
          </a:r>
          <a:endParaRPr lang="es-MX" sz="1200" b="0" i="0" u="none" dirty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Abogado(a)</a:t>
          </a:r>
        </a:p>
        <a:p>
          <a:r>
            <a:rPr lang="es-MX" altLang="es-MX" sz="1200" dirty="0" smtClean="0"/>
            <a:t>   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Vehicular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Infracciones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Turno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smtClean="0">
              <a:cs typeface="Arial" panose="020B0604020202020204" pitchFamily="34" charset="0"/>
            </a:rPr>
            <a:t>  </a:t>
          </a:r>
          <a:endParaRPr lang="es-ES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/>
            <a:t>Analistas</a:t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Supervisor(a</a:t>
          </a:r>
          <a:r>
            <a:rPr lang="es-MX" altLang="es-MX" sz="1200" dirty="0"/>
            <a:t>)</a:t>
          </a:r>
          <a:br>
            <a:rPr lang="es-MX" altLang="es-MX" sz="1200" dirty="0"/>
          </a:br>
          <a:r>
            <a:rPr lang="es-MX" altLang="es-MX" sz="1200" dirty="0" smtClean="0"/>
            <a:t>    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96072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1897" custScaleY="100242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81897" custScaleY="100242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Estadística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Estadísticas</a:t>
          </a:r>
        </a:p>
        <a:p>
          <a:r>
            <a:rPr lang="es-MX" sz="1200" b="0" i="0" u="none" dirty="0" smtClean="0"/>
            <a:t>    </a:t>
          </a:r>
          <a:endParaRPr lang="es-MX" altLang="es-MX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</a:t>
          </a:r>
          <a:r>
            <a:rPr lang="es-MX" altLang="es-MX" sz="1200" dirty="0" smtClean="0"/>
            <a:t>)</a:t>
          </a: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    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r>
            <a:rPr lang="es-ES" sz="1200" dirty="0"/>
            <a:t>Inspector(a) General de </a:t>
          </a:r>
          <a:r>
            <a:rPr lang="es-ES" sz="1200" dirty="0" smtClean="0"/>
            <a:t>Investigación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F689053-A35B-4130-AE93-3A32B4F0B67F}">
      <dgm:prSet custT="1"/>
      <dgm:spPr/>
      <dgm:t>
        <a:bodyPr/>
        <a:lstStyle/>
        <a:p>
          <a:r>
            <a:rPr lang="es-MX" sz="1200" dirty="0" smtClean="0"/>
            <a:t>Analista</a:t>
          </a:r>
          <a:endParaRPr lang="es-MX" sz="1200" dirty="0"/>
        </a:p>
      </dgm:t>
    </dgm:pt>
    <dgm:pt modelId="{BDA2D1A7-BB29-4104-A4A5-7B84DB58148A}" type="parTrans" cxnId="{3DA4107C-6448-4AA7-9BC2-238D40476161}">
      <dgm:prSet/>
      <dgm:spPr/>
      <dgm:t>
        <a:bodyPr/>
        <a:lstStyle/>
        <a:p>
          <a:endParaRPr lang="es-MX"/>
        </a:p>
      </dgm:t>
    </dgm:pt>
    <dgm:pt modelId="{BBFFC96B-D9A4-4576-BB8B-B48697CB434C}" type="sibTrans" cxnId="{3DA4107C-6448-4AA7-9BC2-238D40476161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8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5A6A1D4D-6E96-4A8E-B083-1A747451E2D4}" type="pres">
      <dgm:prSet presAssocID="{BDA2D1A7-BB29-4104-A4A5-7B84DB58148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A52450D3-4244-4948-BAA9-887694CCDDA5}" type="pres">
      <dgm:prSet presAssocID="{AF689053-A35B-4130-AE93-3A32B4F0B67F}" presName="hierRoot2" presStyleCnt="0">
        <dgm:presLayoutVars>
          <dgm:hierBranch val="init"/>
        </dgm:presLayoutVars>
      </dgm:prSet>
      <dgm:spPr/>
    </dgm:pt>
    <dgm:pt modelId="{D506E628-A7A4-48E2-A820-060979D52B18}" type="pres">
      <dgm:prSet presAssocID="{AF689053-A35B-4130-AE93-3A32B4F0B67F}" presName="rootComposite" presStyleCnt="0"/>
      <dgm:spPr/>
    </dgm:pt>
    <dgm:pt modelId="{67F78889-2193-417E-BE0B-9F4C158E2215}" type="pres">
      <dgm:prSet presAssocID="{AF689053-A35B-4130-AE93-3A32B4F0B67F}" presName="rootText" presStyleLbl="node2" presStyleIdx="0" presStyleCnt="1" custScaleX="71797" custScaleY="73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56A0F3-C0D4-4346-9E02-C9DB05C62812}" type="pres">
      <dgm:prSet presAssocID="{AF689053-A35B-4130-AE93-3A32B4F0B67F}" presName="rootConnector" presStyleLbl="node2" presStyleIdx="0" presStyleCnt="1"/>
      <dgm:spPr/>
      <dgm:t>
        <a:bodyPr/>
        <a:lstStyle/>
        <a:p>
          <a:endParaRPr lang="es-ES"/>
        </a:p>
      </dgm:t>
    </dgm:pt>
    <dgm:pt modelId="{7D64915F-286C-40A4-A27F-97AAD362A82E}" type="pres">
      <dgm:prSet presAssocID="{AF689053-A35B-4130-AE93-3A32B4F0B67F}" presName="hierChild4" presStyleCnt="0"/>
      <dgm:spPr/>
    </dgm:pt>
    <dgm:pt modelId="{A722497F-3F23-4BE3-B767-15F7C7412615}" type="pres">
      <dgm:prSet presAssocID="{AF689053-A35B-4130-AE93-3A32B4F0B67F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3DA4107C-6448-4AA7-9BC2-238D40476161}" srcId="{249E77FC-7B70-4B62-8A63-35C970666788}" destId="{AF689053-A35B-4130-AE93-3A32B4F0B67F}" srcOrd="0" destOrd="0" parTransId="{BDA2D1A7-BB29-4104-A4A5-7B84DB58148A}" sibTransId="{BBFFC96B-D9A4-4576-BB8B-B48697CB434C}"/>
    <dgm:cxn modelId="{0160D616-BADC-4650-81EF-6784D767D6C7}" type="presOf" srcId="{AF689053-A35B-4130-AE93-3A32B4F0B67F}" destId="{67F78889-2193-417E-BE0B-9F4C158E2215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D11F4FB5-3C44-462D-9D24-7CDAA781A5D1}" type="presOf" srcId="{BDA2D1A7-BB29-4104-A4A5-7B84DB58148A}" destId="{5A6A1D4D-6E96-4A8E-B083-1A747451E2D4}" srcOrd="0" destOrd="0" presId="urn:microsoft.com/office/officeart/2005/8/layout/orgChart1"/>
    <dgm:cxn modelId="{F42C0E6F-0019-4A95-8A79-DDA6A719B32F}" type="presOf" srcId="{AF689053-A35B-4130-AE93-3A32B4F0B67F}" destId="{2956A0F3-C0D4-4346-9E02-C9DB05C62812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76110525-8211-45CE-B626-EA50B928C0B9}" type="presParOf" srcId="{30CFF71D-0E33-41EE-8B12-6B367DC63AE3}" destId="{5A6A1D4D-6E96-4A8E-B083-1A747451E2D4}" srcOrd="0" destOrd="0" presId="urn:microsoft.com/office/officeart/2005/8/layout/orgChart1"/>
    <dgm:cxn modelId="{9A1EE6C6-252C-40F0-B2BC-E03595DD54E6}" type="presParOf" srcId="{30CFF71D-0E33-41EE-8B12-6B367DC63AE3}" destId="{A52450D3-4244-4948-BAA9-887694CCDDA5}" srcOrd="1" destOrd="0" presId="urn:microsoft.com/office/officeart/2005/8/layout/orgChart1"/>
    <dgm:cxn modelId="{19AD100A-72E2-4657-9639-929F411EB143}" type="presParOf" srcId="{A52450D3-4244-4948-BAA9-887694CCDDA5}" destId="{D506E628-A7A4-48E2-A820-060979D52B18}" srcOrd="0" destOrd="0" presId="urn:microsoft.com/office/officeart/2005/8/layout/orgChart1"/>
    <dgm:cxn modelId="{F9BB2114-A776-4A5D-B2C1-71C772C81AB1}" type="presParOf" srcId="{D506E628-A7A4-48E2-A820-060979D52B18}" destId="{67F78889-2193-417E-BE0B-9F4C158E2215}" srcOrd="0" destOrd="0" presId="urn:microsoft.com/office/officeart/2005/8/layout/orgChart1"/>
    <dgm:cxn modelId="{711395E9-8C51-4804-AD2D-EF724B75459D}" type="presParOf" srcId="{D506E628-A7A4-48E2-A820-060979D52B18}" destId="{2956A0F3-C0D4-4346-9E02-C9DB05C62812}" srcOrd="1" destOrd="0" presId="urn:microsoft.com/office/officeart/2005/8/layout/orgChart1"/>
    <dgm:cxn modelId="{FA2F799C-98A4-49D3-84E7-D18E6AEC6336}" type="presParOf" srcId="{A52450D3-4244-4948-BAA9-887694CCDDA5}" destId="{7D64915F-286C-40A4-A27F-97AAD362A82E}" srcOrd="1" destOrd="0" presId="urn:microsoft.com/office/officeart/2005/8/layout/orgChart1"/>
    <dgm:cxn modelId="{F8924E0C-12DA-4E18-A8D1-9BEDE26AB92D}" type="presParOf" srcId="{A52450D3-4244-4948-BAA9-887694CCDDA5}" destId="{A722497F-3F23-4BE3-B767-15F7C7412615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/>
            <a:t>Instructores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Oficial</a:t>
          </a:r>
          <a:br>
            <a:rPr lang="es-MX" sz="1200" b="0" i="0" u="none" dirty="0"/>
          </a:br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r>
            <a:rPr lang="es-MX" sz="1200" b="0" i="0" u="none" dirty="0" smtClean="0"/>
            <a:t>Policía </a:t>
          </a:r>
          <a:r>
            <a:rPr lang="es-MX" sz="1200" b="0" i="0" u="none" dirty="0"/>
            <a:t>2do(a)</a:t>
          </a:r>
          <a:br>
            <a:rPr lang="es-MX" sz="1200" b="0" i="0" u="none" dirty="0"/>
          </a:br>
          <a:r>
            <a:rPr lang="es-MX" sz="1200" b="0" i="0" u="none" dirty="0" smtClean="0"/>
            <a:t>Policías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76473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76473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latin typeface="+mn-lt"/>
            </a:rPr>
            <a:t>Analistas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 smtClean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7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79208" custScaleY="90524" custLinFactNeighborX="-5651" custLinFactNeighborY="-10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ES" sz="1200" dirty="0"/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b="1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smtClean="0"/>
            <a:t> 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  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ES" sz="1200" b="0" i="0" u="none" dirty="0"/>
            <a:t>Encargado(a) Área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    </a:t>
          </a:r>
          <a:endParaRPr lang="es-ES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   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/>
            <a:t>Analistas</a:t>
          </a:r>
          <a:r>
            <a:rPr lang="es-MX" sz="1200" b="0" i="0" u="none"/>
            <a:t/>
          </a:r>
          <a:br>
            <a:rPr lang="es-MX" sz="1200" b="0" i="0" u="none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    </a:t>
          </a:r>
          <a:endParaRPr 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 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/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Coordinador(a) de Inspección y Vigilancia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Área de </a:t>
          </a:r>
          <a:r>
            <a:rPr lang="es-MX" altLang="es-MX" sz="1200" dirty="0">
              <a:solidFill>
                <a:schemeClr val="tx1"/>
              </a:solidFill>
              <a:latin typeface="+mn-lt"/>
            </a:rPr>
            <a:t>Gestión Integral de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Riesgo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dirty="0">
            <a:solidFill>
              <a:schemeClr val="tx1"/>
            </a:solidFill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 Administrativo(a)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    </a:t>
          </a:r>
          <a:endParaRPr lang="es-MX" sz="1200" b="0" i="0" u="none" dirty="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Área </a:t>
          </a:r>
          <a:r>
            <a:rPr lang="es-MX" altLang="es-MX" sz="1200" dirty="0">
              <a:cs typeface="Arial" charset="0"/>
            </a:rPr>
            <a:t>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Analistas</a:t>
          </a:r>
          <a:br>
            <a:rPr lang="es-MX" altLang="es-MX" sz="1200" dirty="0">
              <a:cs typeface="Arial" charset="0"/>
            </a:rPr>
          </a:b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0393" custScaleY="111358" custLinFactNeighborY="19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83374" custScaleY="76559" custLinFactNeighborX="-5578" custLinFactNeighborY="14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83374" custScaleY="76559" custLinFactNeighborX="-3285" custLinFactNeighborY="14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83374" custScaleY="75295" custLinFactNeighborX="-5080" custLinFactNeighborY="-24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83374" custScaleY="75295" custLinFactNeighborX="-3285" custLinFactNeighborY="-24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charset="0"/>
            </a:rPr>
            <a:t>Área de 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Analista</a:t>
          </a:r>
        </a:p>
        <a:p>
          <a:r>
            <a:rPr lang="es-ES" sz="1200" b="0" i="0" u="none" dirty="0" smtClean="0"/>
            <a:t>    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9972" custScaleY="31019" custLinFactNeighborX="12" custLinFactNeighborY="13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100" custScaleY="26050" custLinFactNeighborX="12" custLinFactNeighborY="-8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51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     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   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   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Social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 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r>
            <a:rPr lang="es-MX" altLang="es-MX" sz="1200"/>
            <a:t>de </a:t>
          </a:r>
          <a:r>
            <a:rPr lang="es-MX" altLang="es-MX" sz="120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</a:t>
          </a:r>
          <a:endParaRPr lang="es-ES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  </a:t>
          </a:r>
          <a:endParaRPr lang="es-MX" altLang="es-MX" sz="1200" b="1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smtClean="0"/>
            <a:t>   </a:t>
          </a:r>
          <a:endParaRPr lang="es-ES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 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smtClean="0"/>
            <a:t>  </a:t>
          </a:r>
          <a:endParaRPr 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</a:t>
          </a:r>
          <a:endParaRPr lang="es-ES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Análisis</a:t>
          </a:r>
        </a:p>
        <a:p>
          <a:r>
            <a:rPr lang="es-MX" sz="1200" b="0" i="0" u="none" dirty="0" smtClean="0"/>
            <a:t>     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Video</a:t>
          </a:r>
        </a:p>
        <a:p>
          <a:r>
            <a:rPr lang="es-ES" sz="1200" dirty="0" smtClean="0"/>
            <a:t>     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20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20672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20672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Policial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Desarrollo Docente y </a:t>
          </a:r>
          <a:r>
            <a:rPr lang="es-MX" altLang="es-MX" sz="1200" dirty="0" smtClean="0"/>
            <a:t>Psicología</a:t>
          </a:r>
          <a:endParaRPr lang="es-MX" altLang="es-MX" sz="1200" dirty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Auxiliar</a:t>
          </a:r>
          <a:br>
            <a:rPr lang="es-MX" sz="1200" dirty="0">
              <a:latin typeface="+mn-lt"/>
            </a:rPr>
          </a:b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B4BDB171-4AB3-4797-8423-70EC2913365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4384C5D5-75BB-442E-BFB2-31187A41D108}" type="parTrans" cxnId="{99649F2F-46E3-4625-9502-81A3C2725F9A}">
      <dgm:prSet/>
      <dgm:spPr/>
      <dgm:t>
        <a:bodyPr/>
        <a:lstStyle/>
        <a:p>
          <a:endParaRPr lang="es-ES"/>
        </a:p>
      </dgm:t>
    </dgm:pt>
    <dgm:pt modelId="{9E26AAC0-36CA-42B2-BFDD-56CBA77CF0E9}" type="sibTrans" cxnId="{99649F2F-46E3-4625-9502-81A3C2725F9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7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4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4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4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AEE17155-122E-45F2-B443-39084EEF682B}" type="pres">
      <dgm:prSet presAssocID="{4384C5D5-75BB-442E-BFB2-31187A41D10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033045F-3AC1-446D-A457-301B269BB36F}" type="pres">
      <dgm:prSet presAssocID="{B4BDB171-4AB3-4797-8423-70EC29133657}" presName="hierRoot3" presStyleCnt="0">
        <dgm:presLayoutVars>
          <dgm:hierBranch val="init"/>
        </dgm:presLayoutVars>
      </dgm:prSet>
      <dgm:spPr/>
    </dgm:pt>
    <dgm:pt modelId="{36AC9369-4F41-428F-94BC-5D9BCF34663D}" type="pres">
      <dgm:prSet presAssocID="{B4BDB171-4AB3-4797-8423-70EC29133657}" presName="rootComposite3" presStyleCnt="0"/>
      <dgm:spPr/>
    </dgm:pt>
    <dgm:pt modelId="{F6933973-F83D-4579-AFC2-FD232E323645}" type="pres">
      <dgm:prSet presAssocID="{B4BDB171-4AB3-4797-8423-70EC29133657}" presName="rootText3" presStyleLbl="asst1" presStyleIdx="3" presStyleCnt="4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D77DDC-DFF7-4B7A-A1AB-9D80543C5C7A}" type="pres">
      <dgm:prSet presAssocID="{B4BDB171-4AB3-4797-8423-70EC29133657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F1469FD-5FDF-486B-B3D5-06E70DCC2E8C}" type="pres">
      <dgm:prSet presAssocID="{B4BDB171-4AB3-4797-8423-70EC29133657}" presName="hierChild6" presStyleCnt="0"/>
      <dgm:spPr/>
    </dgm:pt>
    <dgm:pt modelId="{3B56B03D-6EB6-42ED-B25C-A3B77FB4D403}" type="pres">
      <dgm:prSet presAssocID="{B4BDB171-4AB3-4797-8423-70EC29133657}" presName="hierChild7" presStyleCnt="0"/>
      <dgm:spPr/>
    </dgm:pt>
  </dgm:ptLst>
  <dgm:cxnLst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6011D66-37B7-4AB7-ABA1-7AD5B9B1D4FF}" type="presOf" srcId="{B4BDB171-4AB3-4797-8423-70EC29133657}" destId="{0AD77DDC-DFF7-4B7A-A1AB-9D80543C5C7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FC911DB2-CA03-44A6-871D-F781352FFF0E}" type="presOf" srcId="{4384C5D5-75BB-442E-BFB2-31187A41D108}" destId="{AEE17155-122E-45F2-B443-39084EEF682B}" srcOrd="0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99649F2F-46E3-4625-9502-81A3C2725F9A}" srcId="{9DEA55C1-E59C-4B5B-90DC-1D0B54C2B20C}" destId="{B4BDB171-4AB3-4797-8423-70EC29133657}" srcOrd="6" destOrd="0" parTransId="{4384C5D5-75BB-442E-BFB2-31187A41D108}" sibTransId="{9E26AAC0-36CA-42B2-BFDD-56CBA77CF0E9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F098FD-661D-47B2-9CF0-E7CEA65175C9}" type="presOf" srcId="{B4BDB171-4AB3-4797-8423-70EC29133657}" destId="{F6933973-F83D-4579-AFC2-FD232E323645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52188E9D-C1DF-46DB-8BF9-6E3AD9D8207A}" type="presParOf" srcId="{E6CFA08A-7145-470C-A659-6A725D85622B}" destId="{AEE17155-122E-45F2-B443-39084EEF682B}" srcOrd="6" destOrd="0" presId="urn:microsoft.com/office/officeart/2005/8/layout/orgChart1"/>
    <dgm:cxn modelId="{53B8BDAD-4581-4101-826B-A325FCBF5E11}" type="presParOf" srcId="{E6CFA08A-7145-470C-A659-6A725D85622B}" destId="{8033045F-3AC1-446D-A457-301B269BB36F}" srcOrd="7" destOrd="0" presId="urn:microsoft.com/office/officeart/2005/8/layout/orgChart1"/>
    <dgm:cxn modelId="{49845992-02D4-4EA6-8B1E-5264F44A8A63}" type="presParOf" srcId="{8033045F-3AC1-446D-A457-301B269BB36F}" destId="{36AC9369-4F41-428F-94BC-5D9BCF34663D}" srcOrd="0" destOrd="0" presId="urn:microsoft.com/office/officeart/2005/8/layout/orgChart1"/>
    <dgm:cxn modelId="{ADF71C1D-BACA-46EF-B8D1-E39DCE3DD940}" type="presParOf" srcId="{36AC9369-4F41-428F-94BC-5D9BCF34663D}" destId="{F6933973-F83D-4579-AFC2-FD232E323645}" srcOrd="0" destOrd="0" presId="urn:microsoft.com/office/officeart/2005/8/layout/orgChart1"/>
    <dgm:cxn modelId="{0C850C54-C686-42EB-91C9-63A767E560A8}" type="presParOf" srcId="{36AC9369-4F41-428F-94BC-5D9BCF34663D}" destId="{0AD77DDC-DFF7-4B7A-A1AB-9D80543C5C7A}" srcOrd="1" destOrd="0" presId="urn:microsoft.com/office/officeart/2005/8/layout/orgChart1"/>
    <dgm:cxn modelId="{DF537B40-B501-47CD-83AE-BAE6F32F1234}" type="presParOf" srcId="{8033045F-3AC1-446D-A457-301B269BB36F}" destId="{3F1469FD-5FDF-486B-B3D5-06E70DCC2E8C}" srcOrd="1" destOrd="0" presId="urn:microsoft.com/office/officeart/2005/8/layout/orgChart1"/>
    <dgm:cxn modelId="{B0992EE6-A481-4CC8-AAD8-C2F17DE423E7}" type="presParOf" srcId="{8033045F-3AC1-446D-A457-301B269BB36F}" destId="{3B56B03D-6EB6-42ED-B25C-A3B77FB4D4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Peluquero(a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81257" custScaleY="69933" custLinFactNeighborX="288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2" custScaleX="81257" custScaleY="69933" custLinFactNeighborX="-8450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Instructor(a) de Educación Física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106773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Municipal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dirty="0">
              <a:latin typeface="+mn-lt"/>
              <a:cs typeface="Calibri" panose="020F0502020204030204" pitchFamily="34" charset="0"/>
            </a:rPr>
            <a:t/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</a:t>
          </a:r>
        </a:p>
        <a:p>
          <a:r>
            <a:rPr lang="es-MX" altLang="es-MX" sz="1200" dirty="0" smtClean="0">
              <a:latin typeface="+mn-lt"/>
            </a:rPr>
            <a:t>Policía Digna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206850" custScaleY="199718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6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6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6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6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6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6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4" presStyleCnt="6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4" presStyleCnt="6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5" presStyleCnt="6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5" presStyleCnt="6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181886" custScaleY="299576" custLinFactNeighborX="-7367" custLinFactNeighborY="-2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4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5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6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8" destOrd="0" presId="urn:microsoft.com/office/officeart/2005/8/layout/orgChart1"/>
    <dgm:cxn modelId="{393B3E9B-94AE-42AE-8364-11AE63CCCF3A}" type="presParOf" srcId="{C0D79B84-8A78-4C84-9468-9F1D688BB513}" destId="{D310967A-310D-4B50-BBF8-223466185B06}" srcOrd="9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0" destOrd="0" presId="urn:microsoft.com/office/officeart/2005/8/layout/orgChart1"/>
    <dgm:cxn modelId="{687A61D8-86C2-4FA6-AD1E-46FD768F3426}" type="presParOf" srcId="{C0D79B84-8A78-4C84-9468-9F1D688BB513}" destId="{C14D841B-9332-4ECC-ACBE-0E71CE1269BF}" srcOrd="11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General de la Dirección de Administración y Enlace</a:t>
          </a:r>
          <a:br>
            <a:rPr lang="es-MX" altLang="es-MX" sz="1200" dirty="0" smtClean="0">
              <a:latin typeface="+mn-lt"/>
            </a:rPr>
          </a:b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1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1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2" destOrd="0" parTransId="{2A362D5D-A3DA-4F6C-8849-2A8C51EEB6D2}" sibTransId="{5A3BE225-2F5B-4161-8A74-36B352EE9587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 smtClean="0"/>
            <a:t>Analistas</a:t>
          </a:r>
          <a:br>
            <a:rPr lang="es-ES" sz="1200" dirty="0" smtClean="0"/>
          </a:b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Peluquero(a)</a:t>
          </a: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</a:t>
          </a:r>
          <a:r>
            <a:rPr lang="es-MX" altLang="es-MX" sz="1200">
              <a:latin typeface="+mn-lt"/>
            </a:rPr>
            <a:t>de </a:t>
          </a:r>
          <a:r>
            <a:rPr lang="es-MX" altLang="es-MX" sz="120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smtClean="0">
              <a:latin typeface="+mn-lt"/>
            </a:rPr>
            <a:t>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</a:t>
          </a:r>
          <a:endParaRPr 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Notificador(a)</a:t>
          </a:r>
        </a:p>
        <a:p>
          <a:r>
            <a:rPr lang="es-ES" sz="1200" smtClean="0">
              <a:latin typeface="+mn-lt"/>
            </a:rPr>
            <a:t>   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Humanos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Administrativo(a)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Ayudante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</a:t>
          </a:r>
          <a:endParaRPr lang="es-ES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Administrativo(a)</a:t>
          </a:r>
          <a:br>
            <a:rPr 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   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Registros, Porte de Arma y CUP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   </a:t>
          </a:r>
          <a:endParaRPr lang="es-ES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</a:rPr>
            <a:t>     </a:t>
          </a: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Mantenimiento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de </a:t>
          </a:r>
          <a:r>
            <a:rPr lang="es-MX" altLang="es-MX" sz="1200" dirty="0">
              <a:latin typeface="+mn-lt"/>
            </a:rPr>
            <a:t>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3610" custScaleY="133821" custLinFactNeighborX="-258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FBF9249D-1000-4011-91A1-525E529A291C}" srcId="{9DEA55C1-E59C-4B5B-90DC-1D0B54C2B20C}" destId="{F6894B4C-AC60-4B55-B3EB-1F97325BD7B3}" srcOrd="2" destOrd="0" parTransId="{0B34EA70-DE81-48E9-97BE-F992A5D0E5A9}" sibTransId="{191A0099-6F9A-4EEA-B68D-60EFE8FD194B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1ACCCD4-DE5D-4001-A466-DCB03DEC3CF4}" srcId="{9DEA55C1-E59C-4B5B-90DC-1D0B54C2B20C}" destId="{885E9E1E-5F2B-4515-B3C1-AA3DCDF09F36}" srcOrd="3" destOrd="0" parTransId="{86802382-3BD6-4C54-8E26-5DEB8CB181EB}" sibTransId="{46DD0E8E-0770-4200-AE87-53126CBBF7A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Supervisor(a)</a:t>
          </a: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Mantenimiento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+mn-lt"/>
            </a:rPr>
            <a:t>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</a:t>
          </a:r>
          <a:endParaRPr lang="es-ES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</a:t>
          </a: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r>
            <a:rPr lang="es-MX" sz="1200" b="0" i="0" u="none" dirty="0">
              <a:latin typeface="+mn-lt"/>
            </a:rPr>
            <a:t/>
          </a:r>
          <a:br>
            <a:rPr lang="es-MX" sz="1200" b="0" i="0" u="none" dirty="0">
              <a:latin typeface="+mn-lt"/>
            </a:rPr>
          </a:b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Supervisor(a)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3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 custLinFactNeighborX="-1" custLinFactNeighborY="-10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Comunicación Interna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Coordinador(a) de Policía Digna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Jefe(a) de Atención Policial</a:t>
          </a: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 smtClean="0"/>
            <a:t>Psicólogos(as)</a:t>
          </a:r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ES" altLang="es-MX" sz="1200" dirty="0">
              <a:latin typeface="+mn-lt"/>
            </a:rPr>
            <a:t>Comisario(a) en </a:t>
          </a:r>
          <a:r>
            <a:rPr lang="es-ES" altLang="es-MX" sz="1200" dirty="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227FCA4-C83D-40B1-89D5-A4B2B05513BA}">
      <dgm:prSet custT="1"/>
      <dgm:spPr/>
      <dgm:t>
        <a:bodyPr/>
        <a:lstStyle/>
        <a:p>
          <a:r>
            <a:rPr lang="es-MX" sz="1200" dirty="0" smtClean="0"/>
            <a:t>Coordinador(a) de </a:t>
          </a:r>
          <a:br>
            <a:rPr lang="es-MX" sz="1200" dirty="0" smtClean="0"/>
          </a:br>
          <a:r>
            <a:rPr lang="es-MX" sz="1200" dirty="0" smtClean="0"/>
            <a:t>Políticas de </a:t>
          </a:r>
          <a:r>
            <a:rPr lang="es-MX" sz="1200" dirty="0" smtClean="0"/>
            <a:t>Seguridad</a:t>
          </a:r>
          <a:endParaRPr lang="es-MX" sz="1200" dirty="0" smtClean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/>
      <dgm:t>
        <a:bodyPr/>
        <a:lstStyle/>
        <a:p>
          <a:r>
            <a:rPr lang="es-MX" sz="1200" dirty="0" smtClean="0"/>
            <a:t>Jefe(a) de Políticas </a:t>
          </a:r>
          <a:br>
            <a:rPr lang="es-MX" sz="1200" dirty="0" smtClean="0"/>
          </a:br>
          <a:r>
            <a:rPr lang="es-MX" sz="1200" dirty="0" smtClean="0"/>
            <a:t>Públicas</a:t>
          </a:r>
          <a:endParaRPr lang="es-MX" sz="1200" dirty="0" smtClean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FADAD69C-A94A-40CE-9E23-7E48038DF34C}">
      <dgm:prSet custT="1"/>
      <dgm:spPr/>
      <dgm:t>
        <a:bodyPr/>
        <a:lstStyle/>
        <a:p>
          <a:r>
            <a:rPr lang="es-MX" sz="1200" dirty="0" smtClean="0"/>
            <a:t>Jefe(a) de Asuntos Jurídicos(as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E2118FF3-5B91-4EE4-BE0B-C9EA5FEA20D2}" type="parTrans" cxnId="{7EDDDB15-42A9-4219-B2E6-C57430FD07F8}">
      <dgm:prSet/>
      <dgm:spPr/>
      <dgm:t>
        <a:bodyPr/>
        <a:lstStyle/>
        <a:p>
          <a:endParaRPr lang="es-ES" sz="1200"/>
        </a:p>
      </dgm:t>
    </dgm:pt>
    <dgm:pt modelId="{FD478DD0-A994-4974-BEF4-085464451B51}" type="sibTrans" cxnId="{7EDDDB15-42A9-4219-B2E6-C57430FD07F8}">
      <dgm:prSet/>
      <dgm:spPr/>
      <dgm:t>
        <a:bodyPr/>
        <a:lstStyle/>
        <a:p>
          <a:endParaRPr lang="es-ES" sz="1200"/>
        </a:p>
      </dgm:t>
    </dgm:pt>
    <dgm:pt modelId="{B2532E9B-A976-496F-8E6D-39B558E42D72}" type="asst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8FE933A3-1E67-47D8-8B60-0A43F11CD6F1}" type="parTrans" cxnId="{0053E238-BC22-45D3-8DC0-6B9D462E44B8}">
      <dgm:prSet/>
      <dgm:spPr/>
      <dgm:t>
        <a:bodyPr/>
        <a:lstStyle/>
        <a:p>
          <a:endParaRPr lang="es-ES"/>
        </a:p>
      </dgm:t>
    </dgm:pt>
    <dgm:pt modelId="{D86E07E7-9293-4ED7-8452-22F2B036CC4B}" type="sibTrans" cxnId="{0053E238-BC22-45D3-8DC0-6B9D462E44B8}">
      <dgm:prSet/>
      <dgm:spPr/>
      <dgm:t>
        <a:bodyPr/>
        <a:lstStyle/>
        <a:p>
          <a:endParaRPr lang="es-ES"/>
        </a:p>
      </dgm:t>
    </dgm:pt>
    <dgm:pt modelId="{4484A8AA-EDFA-494B-94DD-24C045A1CCF1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42AD37DC-1DF5-4359-A7EF-E55B447E7658}" type="parTrans" cxnId="{C6896A0E-DF44-47EA-9303-EC69E2DA10BD}">
      <dgm:prSet/>
      <dgm:spPr/>
      <dgm:t>
        <a:bodyPr/>
        <a:lstStyle/>
        <a:p>
          <a:endParaRPr lang="es-ES"/>
        </a:p>
      </dgm:t>
    </dgm:pt>
    <dgm:pt modelId="{A23A90A4-2A27-409A-B251-13448ACAE2FB}" type="sibTrans" cxnId="{C6896A0E-DF44-47EA-9303-EC69E2DA10B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1" custScaleX="99312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 val="init"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5174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D034686B-C45C-45FB-9CD1-154E4C80B61F}" type="pres">
      <dgm:prSet presAssocID="{E2118FF3-5B91-4EE4-BE0B-C9EA5FEA20D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1290AB47-44FA-4997-8033-B44FB7D88840}" type="pres">
      <dgm:prSet presAssocID="{FADAD69C-A94A-40CE-9E23-7E48038DF34C}" presName="hierRoot2" presStyleCnt="0">
        <dgm:presLayoutVars>
          <dgm:hierBranch/>
        </dgm:presLayoutVars>
      </dgm:prSet>
      <dgm:spPr/>
    </dgm:pt>
    <dgm:pt modelId="{7A3C423C-F6DE-43C1-B7EA-B181468A7A46}" type="pres">
      <dgm:prSet presAssocID="{FADAD69C-A94A-40CE-9E23-7E48038DF34C}" presName="rootComposite" presStyleCnt="0"/>
      <dgm:spPr/>
    </dgm:pt>
    <dgm:pt modelId="{E0056DA6-13FF-482E-B7DC-5CB36ABB6E12}" type="pres">
      <dgm:prSet presAssocID="{FADAD69C-A94A-40CE-9E23-7E48038DF34C}" presName="rootText" presStyleLbl="node3" presStyleIdx="1" presStyleCnt="2" custScaleX="95174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1B546-2033-4E71-A677-3E36FD6B2D80}" type="pres">
      <dgm:prSet presAssocID="{FADAD69C-A94A-40CE-9E23-7E48038DF34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AD1D069-14A6-4B21-88F9-7ABBA8E94E02}" type="pres">
      <dgm:prSet presAssocID="{FADAD69C-A94A-40CE-9E23-7E48038DF34C}" presName="hierChild4" presStyleCnt="0"/>
      <dgm:spPr/>
    </dgm:pt>
    <dgm:pt modelId="{A7EB5FDD-8359-442E-A30D-C844380A8339}" type="pres">
      <dgm:prSet presAssocID="{42AD37DC-1DF5-4359-A7EF-E55B447E765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6058061-D1C9-4490-8141-25D200AD190C}" type="pres">
      <dgm:prSet presAssocID="{4484A8AA-EDFA-494B-94DD-24C045A1CCF1}" presName="hierRoot2" presStyleCnt="0">
        <dgm:presLayoutVars>
          <dgm:hierBranch val="init"/>
        </dgm:presLayoutVars>
      </dgm:prSet>
      <dgm:spPr/>
    </dgm:pt>
    <dgm:pt modelId="{347B04DF-C6D8-45D0-B08C-A085CF1B56D1}" type="pres">
      <dgm:prSet presAssocID="{4484A8AA-EDFA-494B-94DD-24C045A1CCF1}" presName="rootComposite" presStyleCnt="0"/>
      <dgm:spPr/>
    </dgm:pt>
    <dgm:pt modelId="{4C22AAF2-5011-4D2D-9EB7-967974EF0E08}" type="pres">
      <dgm:prSet presAssocID="{4484A8AA-EDFA-494B-94DD-24C045A1CCF1}" presName="rootText" presStyleLbl="node4" presStyleIdx="0" presStyleCnt="1" custScaleX="95174" custScaleY="833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44ED54-FE7F-4417-A847-52C78AED3E16}" type="pres">
      <dgm:prSet presAssocID="{4484A8AA-EDFA-494B-94DD-24C045A1CCF1}" presName="rootConnector" presStyleLbl="node4" presStyleIdx="0" presStyleCnt="1"/>
      <dgm:spPr/>
      <dgm:t>
        <a:bodyPr/>
        <a:lstStyle/>
        <a:p>
          <a:endParaRPr lang="es-ES"/>
        </a:p>
      </dgm:t>
    </dgm:pt>
    <dgm:pt modelId="{BF0959A8-E687-4B42-AF2A-3AB7E4556109}" type="pres">
      <dgm:prSet presAssocID="{4484A8AA-EDFA-494B-94DD-24C045A1CCF1}" presName="hierChild4" presStyleCnt="0"/>
      <dgm:spPr/>
    </dgm:pt>
    <dgm:pt modelId="{63246C3F-F63B-4104-9D69-5911852488D0}" type="pres">
      <dgm:prSet presAssocID="{4484A8AA-EDFA-494B-94DD-24C045A1CCF1}" presName="hierChild5" presStyleCnt="0"/>
      <dgm:spPr/>
    </dgm:pt>
    <dgm:pt modelId="{00E54FF8-445F-4864-AB49-39EA0074FC58}" type="pres">
      <dgm:prSet presAssocID="{FADAD69C-A94A-40CE-9E23-7E48038DF34C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C120EC4F-9723-409D-866D-44C247E6EF4D}" type="pres">
      <dgm:prSet presAssocID="{8FE933A3-1E67-47D8-8B60-0A43F11CD6F1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DEC8B503-3F30-4A53-8E0F-C3D5E38B5711}" type="pres">
      <dgm:prSet presAssocID="{B2532E9B-A976-496F-8E6D-39B558E42D72}" presName="hierRoot3" presStyleCnt="0">
        <dgm:presLayoutVars>
          <dgm:hierBranch val="init"/>
        </dgm:presLayoutVars>
      </dgm:prSet>
      <dgm:spPr/>
    </dgm:pt>
    <dgm:pt modelId="{2800ECE4-0FCE-4B90-9AA0-1E7C5F73262E}" type="pres">
      <dgm:prSet presAssocID="{B2532E9B-A976-496F-8E6D-39B558E42D72}" presName="rootComposite3" presStyleCnt="0"/>
      <dgm:spPr/>
    </dgm:pt>
    <dgm:pt modelId="{4EFE9E63-0A4A-45F5-84B6-FE895CF0E8A4}" type="pres">
      <dgm:prSet presAssocID="{B2532E9B-A976-496F-8E6D-39B558E42D72}" presName="rootText3" presStyleLbl="asst2" presStyleIdx="0" presStyleCnt="1" custScaleX="71999" custScaleY="83368" custLinFactNeighborY="4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E6AE3F-D525-48D7-A396-411A451B3E41}" type="pres">
      <dgm:prSet presAssocID="{B2532E9B-A976-496F-8E6D-39B558E42D72}" presName="rootConnector3" presStyleLbl="asst2" presStyleIdx="0" presStyleCnt="1"/>
      <dgm:spPr/>
      <dgm:t>
        <a:bodyPr/>
        <a:lstStyle/>
        <a:p>
          <a:endParaRPr lang="es-ES"/>
        </a:p>
      </dgm:t>
    </dgm:pt>
    <dgm:pt modelId="{40B5A70E-A91D-48E0-9002-E3350A9E2544}" type="pres">
      <dgm:prSet presAssocID="{B2532E9B-A976-496F-8E6D-39B558E42D72}" presName="hierChild6" presStyleCnt="0"/>
      <dgm:spPr/>
    </dgm:pt>
    <dgm:pt modelId="{0D2824B1-75F0-4742-978E-B63BF7EFF6FC}" type="pres">
      <dgm:prSet presAssocID="{B2532E9B-A976-496F-8E6D-39B558E42D72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E8B6848D-B31A-4A77-A2C5-3F72346778E8}" type="presOf" srcId="{B2532E9B-A976-496F-8E6D-39B558E42D72}" destId="{4EFE9E63-0A4A-45F5-84B6-FE895CF0E8A4}" srcOrd="0" destOrd="0" presId="urn:microsoft.com/office/officeart/2005/8/layout/orgChart1"/>
    <dgm:cxn modelId="{0053E238-BC22-45D3-8DC0-6B9D462E44B8}" srcId="{B227FCA4-C83D-40B1-89D5-A4B2B05513BA}" destId="{B2532E9B-A976-496F-8E6D-39B558E42D72}" srcOrd="2" destOrd="0" parTransId="{8FE933A3-1E67-47D8-8B60-0A43F11CD6F1}" sibTransId="{D86E07E7-9293-4ED7-8452-22F2B036CC4B}"/>
    <dgm:cxn modelId="{7EDDDB15-42A9-4219-B2E6-C57430FD07F8}" srcId="{B227FCA4-C83D-40B1-89D5-A4B2B05513BA}" destId="{FADAD69C-A94A-40CE-9E23-7E48038DF34C}" srcOrd="1" destOrd="0" parTransId="{E2118FF3-5B91-4EE4-BE0B-C9EA5FEA20D2}" sibTransId="{FD478DD0-A994-4974-BEF4-085464451B51}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DFE27AC0-A21D-4A37-8978-8609528322B7}" type="presOf" srcId="{4484A8AA-EDFA-494B-94DD-24C045A1CCF1}" destId="{A444ED54-FE7F-4417-A847-52C78AED3E16}" srcOrd="1" destOrd="0" presId="urn:microsoft.com/office/officeart/2005/8/layout/orgChart1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4BE1B1AF-7ABF-43B9-B13F-5B874F5B4953}" type="presOf" srcId="{8FE933A3-1E67-47D8-8B60-0A43F11CD6F1}" destId="{C120EC4F-9723-409D-866D-44C247E6EF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D99B9C6-BDAE-4154-8909-CF10BDCA9849}" type="presOf" srcId="{E2118FF3-5B91-4EE4-BE0B-C9EA5FEA20D2}" destId="{D034686B-C45C-45FB-9CD1-154E4C80B61F}" srcOrd="0" destOrd="0" presId="urn:microsoft.com/office/officeart/2005/8/layout/orgChart1"/>
    <dgm:cxn modelId="{0BB5BE88-2C57-40A3-9064-DE42124C07F6}" type="presOf" srcId="{4484A8AA-EDFA-494B-94DD-24C045A1CCF1}" destId="{4C22AAF2-5011-4D2D-9EB7-967974EF0E08}" srcOrd="0" destOrd="0" presId="urn:microsoft.com/office/officeart/2005/8/layout/orgChart1"/>
    <dgm:cxn modelId="{A4666EC9-21EF-46F1-8E9B-ABD30AAD6CD3}" type="presOf" srcId="{FADAD69C-A94A-40CE-9E23-7E48038DF34C}" destId="{FA71B546-2033-4E71-A677-3E36FD6B2D80}" srcOrd="1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0D686CA8-F180-42B3-AC2C-9852ADCD2A72}" type="presOf" srcId="{B2532E9B-A976-496F-8E6D-39B558E42D72}" destId="{AFE6AE3F-D525-48D7-A396-411A451B3E41}" srcOrd="1" destOrd="0" presId="urn:microsoft.com/office/officeart/2005/8/layout/orgChart1"/>
    <dgm:cxn modelId="{7755C07B-9468-4E40-9955-A17BAB6DF6DA}" type="presOf" srcId="{42AD37DC-1DF5-4359-A7EF-E55B447E7658}" destId="{A7EB5FDD-8359-442E-A30D-C844380A833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88BF1500-C4B0-4231-84AE-FFB0413DEAF0}" type="presOf" srcId="{FADAD69C-A94A-40CE-9E23-7E48038DF34C}" destId="{E0056DA6-13FF-482E-B7DC-5CB36ABB6E1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6896A0E-DF44-47EA-9303-EC69E2DA10BD}" srcId="{FADAD69C-A94A-40CE-9E23-7E48038DF34C}" destId="{4484A8AA-EDFA-494B-94DD-24C045A1CCF1}" srcOrd="0" destOrd="0" parTransId="{42AD37DC-1DF5-4359-A7EF-E55B447E7658}" sibTransId="{A23A90A4-2A27-409A-B251-13448ACAE2FB}"/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4796F5CD-73D9-47AA-90CB-0B157ECCD5D3}" type="presParOf" srcId="{B281B4BA-3ED4-4E3F-AD57-FD6758ABB134}" destId="{D034686B-C45C-45FB-9CD1-154E4C80B61F}" srcOrd="2" destOrd="0" presId="urn:microsoft.com/office/officeart/2005/8/layout/orgChart1"/>
    <dgm:cxn modelId="{3B69C644-8087-4596-9BB1-4642685C852B}" type="presParOf" srcId="{B281B4BA-3ED4-4E3F-AD57-FD6758ABB134}" destId="{1290AB47-44FA-4997-8033-B44FB7D88840}" srcOrd="3" destOrd="0" presId="urn:microsoft.com/office/officeart/2005/8/layout/orgChart1"/>
    <dgm:cxn modelId="{9845EAEF-A0C7-401C-BDFD-D1AF23FF0782}" type="presParOf" srcId="{1290AB47-44FA-4997-8033-B44FB7D88840}" destId="{7A3C423C-F6DE-43C1-B7EA-B181468A7A46}" srcOrd="0" destOrd="0" presId="urn:microsoft.com/office/officeart/2005/8/layout/orgChart1"/>
    <dgm:cxn modelId="{BEA401B4-26A4-43CC-80DC-7F9B8AFD3BA3}" type="presParOf" srcId="{7A3C423C-F6DE-43C1-B7EA-B181468A7A46}" destId="{E0056DA6-13FF-482E-B7DC-5CB36ABB6E12}" srcOrd="0" destOrd="0" presId="urn:microsoft.com/office/officeart/2005/8/layout/orgChart1"/>
    <dgm:cxn modelId="{14DEEC1F-9D8C-452F-823A-9CF0690D6366}" type="presParOf" srcId="{7A3C423C-F6DE-43C1-B7EA-B181468A7A46}" destId="{FA71B546-2033-4E71-A677-3E36FD6B2D80}" srcOrd="1" destOrd="0" presId="urn:microsoft.com/office/officeart/2005/8/layout/orgChart1"/>
    <dgm:cxn modelId="{8EB3B57A-F00B-428B-9199-F9FF248773D0}" type="presParOf" srcId="{1290AB47-44FA-4997-8033-B44FB7D88840}" destId="{BAD1D069-14A6-4B21-88F9-7ABBA8E94E02}" srcOrd="1" destOrd="0" presId="urn:microsoft.com/office/officeart/2005/8/layout/orgChart1"/>
    <dgm:cxn modelId="{00EA697B-C67C-4AD4-8B82-2769D4C7827D}" type="presParOf" srcId="{BAD1D069-14A6-4B21-88F9-7ABBA8E94E02}" destId="{A7EB5FDD-8359-442E-A30D-C844380A8339}" srcOrd="0" destOrd="0" presId="urn:microsoft.com/office/officeart/2005/8/layout/orgChart1"/>
    <dgm:cxn modelId="{4F9B4023-D954-4BAA-A5D3-88E85EEAB885}" type="presParOf" srcId="{BAD1D069-14A6-4B21-88F9-7ABBA8E94E02}" destId="{66058061-D1C9-4490-8141-25D200AD190C}" srcOrd="1" destOrd="0" presId="urn:microsoft.com/office/officeart/2005/8/layout/orgChart1"/>
    <dgm:cxn modelId="{7AC1A65F-DAAB-4D14-B065-5BD449562D36}" type="presParOf" srcId="{66058061-D1C9-4490-8141-25D200AD190C}" destId="{347B04DF-C6D8-45D0-B08C-A085CF1B56D1}" srcOrd="0" destOrd="0" presId="urn:microsoft.com/office/officeart/2005/8/layout/orgChart1"/>
    <dgm:cxn modelId="{1F2C0D83-67DB-448B-B281-6A8251C184F0}" type="presParOf" srcId="{347B04DF-C6D8-45D0-B08C-A085CF1B56D1}" destId="{4C22AAF2-5011-4D2D-9EB7-967974EF0E08}" srcOrd="0" destOrd="0" presId="urn:microsoft.com/office/officeart/2005/8/layout/orgChart1"/>
    <dgm:cxn modelId="{9C4E1D5B-230E-4FC6-81AD-ECF383D2745F}" type="presParOf" srcId="{347B04DF-C6D8-45D0-B08C-A085CF1B56D1}" destId="{A444ED54-FE7F-4417-A847-52C78AED3E16}" srcOrd="1" destOrd="0" presId="urn:microsoft.com/office/officeart/2005/8/layout/orgChart1"/>
    <dgm:cxn modelId="{42F22EAD-4F38-4AAB-BEFE-E9DF5752C60D}" type="presParOf" srcId="{66058061-D1C9-4490-8141-25D200AD190C}" destId="{BF0959A8-E687-4B42-AF2A-3AB7E4556109}" srcOrd="1" destOrd="0" presId="urn:microsoft.com/office/officeart/2005/8/layout/orgChart1"/>
    <dgm:cxn modelId="{512B31AD-939C-484A-9188-7C3C543B9A30}" type="presParOf" srcId="{66058061-D1C9-4490-8141-25D200AD190C}" destId="{63246C3F-F63B-4104-9D69-5911852488D0}" srcOrd="2" destOrd="0" presId="urn:microsoft.com/office/officeart/2005/8/layout/orgChart1"/>
    <dgm:cxn modelId="{C41056ED-FF1C-4738-BE1E-674B44BBD415}" type="presParOf" srcId="{1290AB47-44FA-4997-8033-B44FB7D88840}" destId="{00E54FF8-445F-4864-AB49-39EA0074FC58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8401B921-6A32-4CB1-ABC3-1C04EBA06F0C}" type="presParOf" srcId="{CEEDCCE5-8638-4E54-87F7-3C9E645BA5FF}" destId="{C120EC4F-9723-409D-866D-44C247E6EF4D}" srcOrd="0" destOrd="0" presId="urn:microsoft.com/office/officeart/2005/8/layout/orgChart1"/>
    <dgm:cxn modelId="{257A0269-FB8D-4007-8A3E-8A169BB3BB5F}" type="presParOf" srcId="{CEEDCCE5-8638-4E54-87F7-3C9E645BA5FF}" destId="{DEC8B503-3F30-4A53-8E0F-C3D5E38B5711}" srcOrd="1" destOrd="0" presId="urn:microsoft.com/office/officeart/2005/8/layout/orgChart1"/>
    <dgm:cxn modelId="{90F84533-7DA8-40E2-ABE8-EAEABAEBC224}" type="presParOf" srcId="{DEC8B503-3F30-4A53-8E0F-C3D5E38B5711}" destId="{2800ECE4-0FCE-4B90-9AA0-1E7C5F73262E}" srcOrd="0" destOrd="0" presId="urn:microsoft.com/office/officeart/2005/8/layout/orgChart1"/>
    <dgm:cxn modelId="{3DAE8224-1628-4FD8-B5B5-3B9A9A354C15}" type="presParOf" srcId="{2800ECE4-0FCE-4B90-9AA0-1E7C5F73262E}" destId="{4EFE9E63-0A4A-45F5-84B6-FE895CF0E8A4}" srcOrd="0" destOrd="0" presId="urn:microsoft.com/office/officeart/2005/8/layout/orgChart1"/>
    <dgm:cxn modelId="{AD85E7BE-46DB-4863-8755-D49DE679C1D2}" type="presParOf" srcId="{2800ECE4-0FCE-4B90-9AA0-1E7C5F73262E}" destId="{AFE6AE3F-D525-48D7-A396-411A451B3E41}" srcOrd="1" destOrd="0" presId="urn:microsoft.com/office/officeart/2005/8/layout/orgChart1"/>
    <dgm:cxn modelId="{1B996CE3-1F19-4419-8A41-BB5012D615E6}" type="presParOf" srcId="{DEC8B503-3F30-4A53-8E0F-C3D5E38B5711}" destId="{40B5A70E-A91D-48E0-9002-E3350A9E2544}" srcOrd="1" destOrd="0" presId="urn:microsoft.com/office/officeart/2005/8/layout/orgChart1"/>
    <dgm:cxn modelId="{67C056FE-54A0-482D-95D8-B923359D2867}" type="presParOf" srcId="{DEC8B503-3F30-4A53-8E0F-C3D5E38B5711}" destId="{0D2824B1-75F0-4742-978E-B63BF7EFF6F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</a:t>
          </a:r>
          <a:r>
            <a:rPr lang="es-MX" altLang="es-MX" sz="1200">
              <a:cs typeface="Arial" charset="0"/>
            </a:rPr>
            <a:t>de </a:t>
          </a:r>
          <a:r>
            <a:rPr lang="es-MX" altLang="es-MX" sz="120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Administrativo(a)</a:t>
          </a:r>
        </a:p>
        <a:p>
          <a:r>
            <a:rPr lang="es-MX" sz="1200" b="0" i="0" u="none" smtClean="0"/>
            <a:t>  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 smtClean="0"/>
            <a:t>Auxiliar</a:t>
          </a:r>
          <a:r>
            <a:rPr lang="es-MX" sz="1200" b="0" i="0" u="none" smtClean="0"/>
            <a:t/>
          </a:r>
          <a:br>
            <a:rPr lang="es-MX" sz="1200" b="0" i="0" u="none" smtClean="0"/>
          </a:br>
          <a:r>
            <a:rPr lang="es-MX" sz="1200" b="0" i="0" u="none" smtClean="0"/>
            <a:t>   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 smtClean="0"/>
            <a:t>Asesor(a) Jurídico(a)</a:t>
          </a:r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1931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121544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121544" custScaleY="133135" custLinFactNeighborX="403" custLinFactNeighborY="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121544" custScaleY="133135" custLinFactNeighborX="3003" custLinFactNeighborY="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92519" custScaleY="92519" custLinFactNeighborX="-759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92519" custScaleY="92519" custLinFactNeighborX="728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92519" custScaleY="92519" custLinFactNeighborX="-7357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98DB6BD3-E6B4-4396-B444-16646C37672E}" srcId="{9DEA55C1-E59C-4B5B-90DC-1D0B54C2B20C}" destId="{5C20446E-9564-42AA-AC49-DAD5AAEE70DF}" srcOrd="5" destOrd="0" parTransId="{E8AB79FB-E0DA-4890-9CC3-6400BD9D64EF}" sibTransId="{EDAD4A4F-9E48-4C73-A5F9-39AE9DC2176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Policial</a:t>
          </a:r>
        </a:p>
        <a:p>
          <a:r>
            <a:rPr lang="es-ES" sz="1200" smtClean="0"/>
            <a:t> 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</a:t>
          </a:r>
          <a:r>
            <a:rPr lang="es-ES" sz="1200" b="0"/>
            <a:t>y </a:t>
          </a:r>
          <a:r>
            <a:rPr lang="es-ES" sz="1200" b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385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8809" y="0"/>
              </a:moveTo>
              <a:lnTo>
                <a:pt x="48809" y="332365"/>
              </a:lnTo>
              <a:lnTo>
                <a:pt x="45720" y="332365"/>
              </a:lnTo>
              <a:lnTo>
                <a:pt x="4572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5324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smtClean="0"/>
            <a:t>    </a:t>
          </a:r>
          <a:endParaRPr lang="es-ES" sz="1200" kern="1200" dirty="0"/>
        </a:p>
      </dsp:txBody>
      <dsp:txXfrm>
        <a:off x="0" y="439947"/>
        <a:ext cx="2585324" cy="1308205"/>
      </dsp:txXfrm>
    </dsp:sp>
    <dsp:sp modelId="{A99812C4-2663-4D9F-8C32-3124AF6958E3}">
      <dsp:nvSpPr>
        <dsp:cNvPr id="0" name=""/>
        <dsp:cNvSpPr/>
      </dsp:nvSpPr>
      <dsp:spPr>
        <a:xfrm>
          <a:off x="212349" y="2394678"/>
          <a:ext cx="2154446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212349" y="2394678"/>
        <a:ext cx="2154446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smtClean="0">
              <a:cs typeface="Arial" charset="0"/>
            </a:rPr>
            <a:t> </a:t>
          </a:r>
          <a:endParaRPr lang="es-ES" sz="1200" b="0" kern="1200" dirty="0"/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Turno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smtClean="0">
              <a:cs typeface="Arial" charset="0"/>
            </a:rPr>
            <a:t>  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</a:t>
          </a:r>
          <a:r>
            <a:rPr lang="es-MX" altLang="es-MX" sz="1200" b="0" kern="1200">
              <a:cs typeface="Arial" charset="0"/>
            </a:rPr>
            <a:t>de </a:t>
          </a:r>
          <a:r>
            <a:rPr lang="es-MX" altLang="es-MX" sz="1200" b="0" kern="120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smtClean="0">
              <a:cs typeface="Arial" charset="0"/>
            </a:rPr>
            <a:t>   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>
              <a:cs typeface="Arial" charset="0"/>
            </a:rPr>
            <a:t>Médicos(as</a:t>
          </a:r>
          <a:r>
            <a:rPr lang="es-MX" altLang="es-MX" sz="1200" b="0" kern="120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04321" y="1068849"/>
          <a:ext cx="221216" cy="1723504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04321" y="1068849"/>
          <a:ext cx="221216" cy="742552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066991" y="2461722"/>
              </a:lnTo>
              <a:lnTo>
                <a:pt x="2066991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958545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2066991" y="0"/>
              </a:moveTo>
              <a:lnTo>
                <a:pt x="2066991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73540" y="1809"/>
          <a:ext cx="2303994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Encargado(a) de la Dirección de Policía </a:t>
          </a:r>
          <a:r>
            <a:rPr lang="es-MX" altLang="es-MX" sz="1200" kern="1200">
              <a:cs typeface="Arial" charset="0"/>
            </a:rPr>
            <a:t>de </a:t>
          </a:r>
          <a:r>
            <a:rPr lang="es-MX" altLang="es-MX" sz="1200" kern="120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73540" y="1809"/>
        <a:ext cx="2303994" cy="1067039"/>
      </dsp:txXfrm>
    </dsp:sp>
    <dsp:sp modelId="{6112410E-4BF6-442A-8219-189ACE289C18}">
      <dsp:nvSpPr>
        <dsp:cNvPr id="0" name=""/>
        <dsp:cNvSpPr/>
      </dsp:nvSpPr>
      <dsp:spPr>
        <a:xfrm>
          <a:off x="1094545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094545" y="3700067"/>
        <a:ext cx="1728000" cy="885372"/>
      </dsp:txXfrm>
    </dsp:sp>
    <dsp:sp modelId="{FF9AEBFD-B5E8-4C8B-93B6-58BDD111233A}">
      <dsp:nvSpPr>
        <dsp:cNvPr id="0" name=""/>
        <dsp:cNvSpPr/>
      </dsp:nvSpPr>
      <dsp:spPr>
        <a:xfrm>
          <a:off x="3161537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MX" altLang="es-MX" sz="1200" kern="1200" dirty="0">
            <a:cs typeface="Arial" charset="0"/>
          </a:endParaRPr>
        </a:p>
      </dsp:txBody>
      <dsp:txXfrm>
        <a:off x="3161537" y="3700067"/>
        <a:ext cx="1728000" cy="885372"/>
      </dsp:txXfrm>
    </dsp:sp>
    <dsp:sp modelId="{33F6523A-A225-48D5-8EA1-FD7E1E293232}">
      <dsp:nvSpPr>
        <dsp:cNvPr id="0" name=""/>
        <dsp:cNvSpPr/>
      </dsp:nvSpPr>
      <dsp:spPr>
        <a:xfrm>
          <a:off x="5228528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5228528" y="3700067"/>
        <a:ext cx="1728000" cy="885372"/>
      </dsp:txXfrm>
    </dsp:sp>
    <dsp:sp modelId="{5C5FBA79-CC2B-4A79-A357-BD1482AB1481}">
      <dsp:nvSpPr>
        <dsp:cNvPr id="0" name=""/>
        <dsp:cNvSpPr/>
      </dsp:nvSpPr>
      <dsp:spPr>
        <a:xfrm>
          <a:off x="233979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smtClean="0">
              <a:cs typeface="Arial" charset="0"/>
            </a:rPr>
            <a:t>   </a:t>
          </a:r>
          <a:endParaRPr lang="es-ES" sz="1200" kern="1200" dirty="0">
            <a:cs typeface="Arial" charset="0"/>
          </a:endParaRPr>
        </a:p>
      </dsp:txBody>
      <dsp:txXfrm>
        <a:off x="233979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3979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3979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MX" sz="1200" kern="1200" dirty="0" smtClean="0"/>
            <a:t>Policía 2do</a:t>
          </a:r>
          <a:br>
            <a:rPr lang="es-MX" sz="1200" kern="1200" dirty="0" smtClean="0"/>
          </a:br>
          <a:r>
            <a:rPr lang="es-ES" sz="1200" kern="1200" dirty="0" smtClean="0"/>
            <a:t>Policías </a:t>
          </a:r>
          <a:r>
            <a:rPr lang="es-ES" sz="1200" kern="1200" dirty="0"/>
            <a:t>1ero</a:t>
          </a:r>
          <a:br>
            <a:rPr lang="es-ES" sz="1200" kern="1200" dirty="0"/>
          </a:br>
          <a:endParaRPr lang="es-ES" sz="1200" kern="1200" dirty="0" smtClean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97933" y="43175"/>
              </a:lnTo>
              <a:lnTo>
                <a:pt x="9793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br>
            <a:rPr lang="es-MX" altLang="es-MX" sz="1200" kern="1200" dirty="0"/>
          </a:b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63814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</a:t>
          </a:r>
          <a:r>
            <a:rPr lang="es-MX" sz="1000" kern="1200" dirty="0" smtClean="0"/>
            <a:t>)</a:t>
          </a:r>
          <a:r>
            <a:rPr lang="es-MX" sz="1000" kern="1200" dirty="0"/>
            <a:t/>
          </a:r>
          <a:br>
            <a:rPr lang="es-MX" sz="1000" kern="1200" dirty="0"/>
          </a:br>
          <a:r>
            <a:rPr lang="es-MX" sz="1000" kern="1200" dirty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b="0" i="0" u="none" kern="1200" dirty="0" smtClean="0"/>
            <a:t>    </a:t>
          </a: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    </a:t>
          </a:r>
          <a:endParaRPr lang="es-ES" sz="1000" kern="1200" dirty="0"/>
        </a:p>
      </dsp:txBody>
      <dsp:txXfrm>
        <a:off x="2421366" y="1763814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 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418306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418306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Turístico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   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1ro(a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2do(a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 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Escolta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ES" sz="1200" b="0" kern="1200" dirty="0">
            <a:solidFill>
              <a:schemeClr val="tx1"/>
            </a:solidFill>
            <a:cs typeface="Arial" charset="0"/>
          </a:endParaRPr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Escoltas Policías</a:t>
          </a:r>
          <a:br>
            <a:rPr lang="es-ES" sz="1200" kern="1200" dirty="0" smtClean="0"/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5738" y="1187998"/>
          <a:ext cx="376723" cy="78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172"/>
              </a:lnTo>
              <a:lnTo>
                <a:pt x="376723" y="785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187998"/>
          <a:ext cx="382102" cy="179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592"/>
              </a:lnTo>
              <a:lnTo>
                <a:pt x="382102" y="1790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20196" y="1187998"/>
          <a:ext cx="345541" cy="785172"/>
        </a:xfrm>
        <a:custGeom>
          <a:avLst/>
          <a:gdLst/>
          <a:ahLst/>
          <a:cxnLst/>
          <a:rect l="0" t="0" r="0" b="0"/>
          <a:pathLst>
            <a:path>
              <a:moveTo>
                <a:pt x="345541" y="0"/>
              </a:moveTo>
              <a:lnTo>
                <a:pt x="345541" y="785172"/>
              </a:lnTo>
              <a:lnTo>
                <a:pt x="0" y="785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187998"/>
          <a:ext cx="3186386" cy="27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8"/>
              </a:lnTo>
              <a:lnTo>
                <a:pt x="3186386" y="2629448"/>
              </a:lnTo>
              <a:lnTo>
                <a:pt x="3186386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187998"/>
          <a:ext cx="1056690" cy="27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8"/>
              </a:lnTo>
              <a:lnTo>
                <a:pt x="1056690" y="2629448"/>
              </a:lnTo>
              <a:lnTo>
                <a:pt x="105669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187998"/>
          <a:ext cx="1064405" cy="2774639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629448"/>
              </a:lnTo>
              <a:lnTo>
                <a:pt x="0" y="2629448"/>
              </a:lnTo>
              <a:lnTo>
                <a:pt x="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187998"/>
          <a:ext cx="3122613" cy="277463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629448"/>
              </a:lnTo>
              <a:lnTo>
                <a:pt x="0" y="2629448"/>
              </a:lnTo>
              <a:lnTo>
                <a:pt x="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95737" y="0"/>
          <a:ext cx="2340003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2895737" y="0"/>
        <a:ext cx="2340003" cy="1187998"/>
      </dsp:txXfrm>
    </dsp:sp>
    <dsp:sp modelId="{19FBE8A8-D4BA-45D1-97CD-FF1210CD856F}">
      <dsp:nvSpPr>
        <dsp:cNvPr id="0" name=""/>
        <dsp:cNvSpPr/>
      </dsp:nvSpPr>
      <dsp:spPr>
        <a:xfrm>
          <a:off x="31626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962638"/>
        <a:ext cx="1822997" cy="972001"/>
      </dsp:txXfrm>
    </dsp:sp>
    <dsp:sp modelId="{7C576A7F-97E5-41B2-A453-F3F548F4D3EA}">
      <dsp:nvSpPr>
        <dsp:cNvPr id="0" name=""/>
        <dsp:cNvSpPr/>
      </dsp:nvSpPr>
      <dsp:spPr>
        <a:xfrm>
          <a:off x="2089834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br>
            <a:rPr lang="es-MX" altLang="es-MX" sz="1200" kern="1200" dirty="0"/>
          </a:br>
          <a:r>
            <a:rPr lang="es-MX" altLang="es-MX" sz="1200" kern="1200" dirty="0"/>
            <a:t>Licencias</a:t>
          </a:r>
        </a:p>
      </dsp:txBody>
      <dsp:txXfrm>
        <a:off x="2089834" y="3962638"/>
        <a:ext cx="1822997" cy="972001"/>
      </dsp:txXfrm>
    </dsp:sp>
    <dsp:sp modelId="{E7E93CC8-31BA-44DD-A6A0-484A2EAAE5EA}">
      <dsp:nvSpPr>
        <dsp:cNvPr id="0" name=""/>
        <dsp:cNvSpPr/>
      </dsp:nvSpPr>
      <dsp:spPr>
        <a:xfrm>
          <a:off x="4210930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4210930" y="3962638"/>
        <a:ext cx="1822997" cy="972001"/>
      </dsp:txXfrm>
    </dsp:sp>
    <dsp:sp modelId="{83F3AEEA-998E-4682-8B5A-56DAB50BDBD8}">
      <dsp:nvSpPr>
        <dsp:cNvPr id="0" name=""/>
        <dsp:cNvSpPr/>
      </dsp:nvSpPr>
      <dsp:spPr>
        <a:xfrm>
          <a:off x="6340627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6340627" y="3962638"/>
        <a:ext cx="1822997" cy="972001"/>
      </dsp:txXfrm>
    </dsp:sp>
    <dsp:sp modelId="{D626C255-1536-4EB0-A4A3-D107C591C8D4}">
      <dsp:nvSpPr>
        <dsp:cNvPr id="0" name=""/>
        <dsp:cNvSpPr/>
      </dsp:nvSpPr>
      <dsp:spPr>
        <a:xfrm>
          <a:off x="2064197" y="1613172"/>
          <a:ext cx="1655999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br>
            <a:rPr lang="es-MX" altLang="es-MX" sz="1200" kern="1200" dirty="0"/>
          </a:br>
          <a:r>
            <a:rPr lang="es-MX" altLang="es-MX" sz="1200" kern="1200" dirty="0"/>
            <a:t>Administrativo(a)</a:t>
          </a:r>
        </a:p>
      </dsp:txBody>
      <dsp:txXfrm>
        <a:off x="2064197" y="1613172"/>
        <a:ext cx="1655999" cy="719997"/>
      </dsp:txXfrm>
    </dsp:sp>
    <dsp:sp modelId="{435477FB-F2EE-46B0-8DEB-FBFA50948880}">
      <dsp:nvSpPr>
        <dsp:cNvPr id="0" name=""/>
        <dsp:cNvSpPr/>
      </dsp:nvSpPr>
      <dsp:spPr>
        <a:xfrm>
          <a:off x="4447841" y="2564591"/>
          <a:ext cx="1655999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</a:t>
          </a:r>
          <a:endParaRPr lang="es-ES" sz="1200" kern="1200" dirty="0"/>
        </a:p>
      </dsp:txBody>
      <dsp:txXfrm>
        <a:off x="4447841" y="2564591"/>
        <a:ext cx="1655999" cy="827999"/>
      </dsp:txXfrm>
    </dsp:sp>
    <dsp:sp modelId="{95290AD2-F8F8-4C99-9C71-2E41B255B4EF}">
      <dsp:nvSpPr>
        <dsp:cNvPr id="0" name=""/>
        <dsp:cNvSpPr/>
      </dsp:nvSpPr>
      <dsp:spPr>
        <a:xfrm>
          <a:off x="4442462" y="1613172"/>
          <a:ext cx="1655999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Asistente</a:t>
          </a:r>
          <a:endParaRPr lang="es-MX" sz="1200" kern="1200" dirty="0"/>
        </a:p>
      </dsp:txBody>
      <dsp:txXfrm>
        <a:off x="4442462" y="1613172"/>
        <a:ext cx="1655999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br>
            <a:rPr lang="es-MX" altLang="es-MX" sz="1200" kern="1200" dirty="0"/>
          </a:b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CCD9-EE1A-45F9-ABBC-3C6451122586}">
      <dsp:nvSpPr>
        <dsp:cNvPr id="0" name=""/>
        <dsp:cNvSpPr/>
      </dsp:nvSpPr>
      <dsp:spPr>
        <a:xfrm>
          <a:off x="3573240" y="1080001"/>
          <a:ext cx="360257" cy="921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377"/>
              </a:lnTo>
              <a:lnTo>
                <a:pt x="360257" y="921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921377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921377"/>
              </a:lnTo>
              <a:lnTo>
                <a:pt x="0" y="921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98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44"/>
              </a:lnTo>
              <a:lnTo>
                <a:pt x="2760423" y="1847144"/>
              </a:lnTo>
              <a:lnTo>
                <a:pt x="2760423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98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44"/>
              </a:lnTo>
              <a:lnTo>
                <a:pt x="934568" y="1847144"/>
              </a:lnTo>
              <a:lnTo>
                <a:pt x="934568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986805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847144"/>
              </a:lnTo>
              <a:lnTo>
                <a:pt x="0" y="1847144"/>
              </a:lnTo>
              <a:lnTo>
                <a:pt x="0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986805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847144"/>
              </a:lnTo>
              <a:lnTo>
                <a:pt x="0" y="1847144"/>
              </a:lnTo>
              <a:lnTo>
                <a:pt x="0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3066807"/>
        <a:ext cx="1569225" cy="863999"/>
      </dsp:txXfrm>
    </dsp:sp>
    <dsp:sp modelId="{9AB9A094-906C-4743-8046-C8CDC622642B}">
      <dsp:nvSpPr>
        <dsp:cNvPr id="0" name=""/>
        <dsp:cNvSpPr/>
      </dsp:nvSpPr>
      <dsp:spPr>
        <a:xfrm>
          <a:off x="1860776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3066807"/>
        <a:ext cx="1569225" cy="863999"/>
      </dsp:txXfrm>
    </dsp:sp>
    <dsp:sp modelId="{74A3495A-9760-4B07-9B0A-DE4CCF551DEE}">
      <dsp:nvSpPr>
        <dsp:cNvPr id="0" name=""/>
        <dsp:cNvSpPr/>
      </dsp:nvSpPr>
      <dsp:spPr>
        <a:xfrm>
          <a:off x="3723196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3066807"/>
        <a:ext cx="1569225" cy="863999"/>
      </dsp:txXfrm>
    </dsp:sp>
    <dsp:sp modelId="{9EBF5B36-8F74-411A-A12A-CCE48B959BE0}">
      <dsp:nvSpPr>
        <dsp:cNvPr id="0" name=""/>
        <dsp:cNvSpPr/>
      </dsp:nvSpPr>
      <dsp:spPr>
        <a:xfrm>
          <a:off x="5549051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3066807"/>
        <a:ext cx="1569225" cy="863999"/>
      </dsp:txXfrm>
    </dsp:sp>
    <dsp:sp modelId="{7A347B25-0258-473D-9FDB-927E0803C243}">
      <dsp:nvSpPr>
        <dsp:cNvPr id="0" name=""/>
        <dsp:cNvSpPr/>
      </dsp:nvSpPr>
      <dsp:spPr>
        <a:xfrm>
          <a:off x="1808622" y="1605378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605378"/>
        <a:ext cx="1440006" cy="792001"/>
      </dsp:txXfrm>
    </dsp:sp>
    <dsp:sp modelId="{B0133216-40AA-4CDA-8F4C-9441F03FE70B}">
      <dsp:nvSpPr>
        <dsp:cNvPr id="0" name=""/>
        <dsp:cNvSpPr/>
      </dsp:nvSpPr>
      <dsp:spPr>
        <a:xfrm>
          <a:off x="3933498" y="1605378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Asesor(a) Jurídico(a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3933498" y="1605378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480"/>
              </a:lnTo>
              <a:lnTo>
                <a:pt x="1244973" y="298480"/>
              </a:lnTo>
              <a:lnTo>
                <a:pt x="1244973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46443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1244973" y="0"/>
              </a:moveTo>
              <a:lnTo>
                <a:pt x="1244973" y="298480"/>
              </a:lnTo>
              <a:lnTo>
                <a:pt x="0" y="298480"/>
              </a:lnTo>
              <a:lnTo>
                <a:pt x="0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8435" y="0"/>
          <a:ext cx="2685962" cy="1409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8435" y="0"/>
        <a:ext cx="2685962" cy="1409761"/>
      </dsp:txXfrm>
    </dsp:sp>
    <dsp:sp modelId="{AC545DF1-F87B-4D79-BFE4-302F8FC996EB}">
      <dsp:nvSpPr>
        <dsp:cNvPr id="0" name=""/>
        <dsp:cNvSpPr/>
      </dsp:nvSpPr>
      <dsp:spPr>
        <a:xfrm>
          <a:off x="0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2004292"/>
        <a:ext cx="1892886" cy="1063707"/>
      </dsp:txXfrm>
    </dsp:sp>
    <dsp:sp modelId="{904671E4-08E7-44D7-9255-D391EC77C4BA}">
      <dsp:nvSpPr>
        <dsp:cNvPr id="0" name=""/>
        <dsp:cNvSpPr/>
      </dsp:nvSpPr>
      <dsp:spPr>
        <a:xfrm>
          <a:off x="2489947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Auxilio Vial</a:t>
          </a:r>
          <a:endParaRPr lang="es-MX" altLang="es-MX" sz="1200" kern="1200" dirty="0">
            <a:latin typeface="+mn-lt"/>
          </a:endParaRPr>
        </a:p>
      </dsp:txBody>
      <dsp:txXfrm>
        <a:off x="2489947" y="2004292"/>
        <a:ext cx="1892886" cy="10637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981012" y="560133"/>
          <a:ext cx="91440" cy="320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39834" y="0"/>
          <a:ext cx="1573794" cy="560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Auxilio Vial</a:t>
          </a:r>
          <a:endParaRPr lang="es-MX" sz="1200" kern="1200" dirty="0"/>
        </a:p>
      </dsp:txBody>
      <dsp:txXfrm>
        <a:off x="1239834" y="0"/>
        <a:ext cx="1573794" cy="560133"/>
      </dsp:txXfrm>
    </dsp:sp>
    <dsp:sp modelId="{D43A949E-161F-4CB6-8E08-C22964D4E9ED}">
      <dsp:nvSpPr>
        <dsp:cNvPr id="0" name=""/>
        <dsp:cNvSpPr/>
      </dsp:nvSpPr>
      <dsp:spPr>
        <a:xfrm>
          <a:off x="82734" y="880555"/>
          <a:ext cx="3887994" cy="4545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Encargados(as) 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Conmutador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82734" y="880555"/>
        <a:ext cx="3887994" cy="454564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Jefatura de Zona</a:t>
          </a:r>
          <a:endParaRPr lang="es-MX" altLang="es-MX" sz="1200" kern="1200" dirty="0"/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</a:t>
          </a:r>
          <a:endParaRPr lang="es-ES" sz="1200" kern="1200" dirty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ES" sz="1200" kern="1200" dirty="0"/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endParaRPr lang="es-ES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</a:t>
          </a:r>
          <a:endParaRPr lang="es-ES" sz="1200" kern="1200" dirty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   </a:t>
          </a:r>
          <a:endParaRPr lang="es-ES" sz="1200" kern="1200" dirty="0"/>
        </a:p>
      </dsp:txBody>
      <dsp:txXfrm>
        <a:off x="3092212" y="1049768"/>
        <a:ext cx="1247867" cy="570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8620-822E-4342-86E3-98DA8039490D}">
      <dsp:nvSpPr>
        <dsp:cNvPr id="0" name=""/>
        <dsp:cNvSpPr/>
      </dsp:nvSpPr>
      <dsp:spPr>
        <a:xfrm>
          <a:off x="6022093" y="2494490"/>
          <a:ext cx="91440" cy="26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4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141957" y="1140141"/>
          <a:ext cx="1925856" cy="331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74"/>
              </a:lnTo>
              <a:lnTo>
                <a:pt x="1925856" y="183774"/>
              </a:lnTo>
              <a:lnTo>
                <a:pt x="1925856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252430" y="2494490"/>
          <a:ext cx="1189838" cy="26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04"/>
              </a:lnTo>
              <a:lnTo>
                <a:pt x="1189838" y="115704"/>
              </a:lnTo>
              <a:lnTo>
                <a:pt x="1189838" y="2636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1068327" y="2494490"/>
          <a:ext cx="1184102" cy="264504"/>
        </a:xfrm>
        <a:custGeom>
          <a:avLst/>
          <a:gdLst/>
          <a:ahLst/>
          <a:cxnLst/>
          <a:rect l="0" t="0" r="0" b="0"/>
          <a:pathLst>
            <a:path>
              <a:moveTo>
                <a:pt x="1184102" y="0"/>
              </a:moveTo>
              <a:lnTo>
                <a:pt x="1184102" y="116536"/>
              </a:lnTo>
              <a:lnTo>
                <a:pt x="0" y="116536"/>
              </a:lnTo>
              <a:lnTo>
                <a:pt x="0" y="264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252430" y="1140141"/>
          <a:ext cx="1889526" cy="331742"/>
        </a:xfrm>
        <a:custGeom>
          <a:avLst/>
          <a:gdLst/>
          <a:ahLst/>
          <a:cxnLst/>
          <a:rect l="0" t="0" r="0" b="0"/>
          <a:pathLst>
            <a:path>
              <a:moveTo>
                <a:pt x="1889526" y="0"/>
              </a:moveTo>
              <a:lnTo>
                <a:pt x="1889526" y="183774"/>
              </a:lnTo>
              <a:lnTo>
                <a:pt x="0" y="183774"/>
              </a:lnTo>
              <a:lnTo>
                <a:pt x="0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13015" y="0"/>
          <a:ext cx="2857883" cy="1140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altLang="es-MX" sz="1200" kern="1200" dirty="0"/>
        </a:p>
      </dsp:txBody>
      <dsp:txXfrm>
        <a:off x="2713015" y="0"/>
        <a:ext cx="2857883" cy="1140141"/>
      </dsp:txXfrm>
    </dsp:sp>
    <dsp:sp modelId="{EA3F6FDA-D17C-4DBD-A1B1-9A68DF9AEE6C}">
      <dsp:nvSpPr>
        <dsp:cNvPr id="0" name=""/>
        <dsp:cNvSpPr/>
      </dsp:nvSpPr>
      <dsp:spPr>
        <a:xfrm>
          <a:off x="1015171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1015171" y="1471884"/>
        <a:ext cx="2474517" cy="1022605"/>
      </dsp:txXfrm>
    </dsp:sp>
    <dsp:sp modelId="{DD8A29F5-D042-4749-8AE9-1CA72A60AD2C}">
      <dsp:nvSpPr>
        <dsp:cNvPr id="0" name=""/>
        <dsp:cNvSpPr/>
      </dsp:nvSpPr>
      <dsp:spPr>
        <a:xfrm>
          <a:off x="45722" y="2758995"/>
          <a:ext cx="2045210" cy="1727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MX" altLang="es-MX" sz="1200" kern="1200" dirty="0"/>
        </a:p>
      </dsp:txBody>
      <dsp:txXfrm>
        <a:off x="45722" y="2758995"/>
        <a:ext cx="2045210" cy="1727042"/>
      </dsp:txXfrm>
    </dsp:sp>
    <dsp:sp modelId="{77FFF755-0490-4820-A875-C725D434A9BE}">
      <dsp:nvSpPr>
        <dsp:cNvPr id="0" name=""/>
        <dsp:cNvSpPr/>
      </dsp:nvSpPr>
      <dsp:spPr>
        <a:xfrm>
          <a:off x="2419663" y="2758163"/>
          <a:ext cx="2045210" cy="1058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19663" y="2758163"/>
        <a:ext cx="2045210" cy="1058766"/>
      </dsp:txXfrm>
    </dsp:sp>
    <dsp:sp modelId="{5FD798A0-B481-4BBA-845C-0914D94AD45A}">
      <dsp:nvSpPr>
        <dsp:cNvPr id="0" name=""/>
        <dsp:cNvSpPr/>
      </dsp:nvSpPr>
      <dsp:spPr>
        <a:xfrm>
          <a:off x="4830554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4830554" y="1471884"/>
        <a:ext cx="2474517" cy="1022605"/>
      </dsp:txXfrm>
    </dsp:sp>
    <dsp:sp modelId="{11C09E17-66FA-4C94-B834-BCFC27A12254}">
      <dsp:nvSpPr>
        <dsp:cNvPr id="0" name=""/>
        <dsp:cNvSpPr/>
      </dsp:nvSpPr>
      <dsp:spPr>
        <a:xfrm>
          <a:off x="5045207" y="2760929"/>
          <a:ext cx="2045210" cy="1772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Secretaria(o)</a:t>
          </a:r>
          <a:br>
            <a:rPr lang="es-ES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Auxiliar</a:t>
          </a:r>
          <a:br>
            <a:rPr lang="es-MX" sz="1200" kern="1200" dirty="0"/>
          </a:b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  </a:t>
          </a:r>
          <a:endParaRPr lang="es-ES" sz="1200" kern="1200" dirty="0"/>
        </a:p>
      </dsp:txBody>
      <dsp:txXfrm>
        <a:off x="5045207" y="2760929"/>
        <a:ext cx="2045210" cy="177282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659936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659936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300" y="363929"/>
          <a:ext cx="2519988" cy="1296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077300" y="363929"/>
        <a:ext cx="2519988" cy="1296007"/>
      </dsp:txXfrm>
    </dsp:sp>
    <dsp:sp modelId="{0E4A1FB2-B936-4A45-9B17-4DC72B6EC80F}">
      <dsp:nvSpPr>
        <dsp:cNvPr id="0" name=""/>
        <dsp:cNvSpPr/>
      </dsp:nvSpPr>
      <dsp:spPr>
        <a:xfrm>
          <a:off x="8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</a:t>
          </a:r>
          <a:r>
            <a:rPr 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</a:t>
          </a:r>
          <a:endParaRPr lang="es-ES" sz="1200" kern="1200" dirty="0"/>
        </a:p>
      </dsp:txBody>
      <dsp:txXfrm>
        <a:off x="8" y="2379835"/>
        <a:ext cx="2036500" cy="1151998"/>
      </dsp:txXfrm>
    </dsp:sp>
    <dsp:sp modelId="{FC5D019C-18CE-458A-ACE1-C9715B3D2B69}">
      <dsp:nvSpPr>
        <dsp:cNvPr id="0" name=""/>
        <dsp:cNvSpPr/>
      </dsp:nvSpPr>
      <dsp:spPr>
        <a:xfrm>
          <a:off x="2642662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642662" y="2379835"/>
        <a:ext cx="2036500" cy="1151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ES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Administrativos(as)</a:t>
          </a:r>
          <a:br>
            <a:rPr lang="es-MX" sz="1200" b="0" i="0" u="none" kern="1200" dirty="0"/>
          </a:br>
          <a:r>
            <a:rPr lang="es-MX" sz="1200" kern="1200" dirty="0" smtClean="0"/>
            <a:t>     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ES" sz="1200" kern="1200" dirty="0"/>
        </a:p>
      </dsp:txBody>
      <dsp:txXfrm>
        <a:off x="4990746" y="3216811"/>
        <a:ext cx="2020418" cy="10165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Investigaciones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 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  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Vehicular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Infracciones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Turno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ES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388798"/>
          <a:ext cx="1404915" cy="709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04"/>
              </a:lnTo>
              <a:lnTo>
                <a:pt x="1404915" y="423404"/>
              </a:lnTo>
              <a:lnTo>
                <a:pt x="1404915" y="7099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18697" y="1388798"/>
          <a:ext cx="1404915" cy="709990"/>
        </a:xfrm>
        <a:custGeom>
          <a:avLst/>
          <a:gdLst/>
          <a:ahLst/>
          <a:cxnLst/>
          <a:rect l="0" t="0" r="0" b="0"/>
          <a:pathLst>
            <a:path>
              <a:moveTo>
                <a:pt x="1404915" y="0"/>
              </a:moveTo>
              <a:lnTo>
                <a:pt x="1404915" y="423404"/>
              </a:lnTo>
              <a:lnTo>
                <a:pt x="0" y="423404"/>
              </a:lnTo>
              <a:lnTo>
                <a:pt x="0" y="7099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12520" y="0"/>
          <a:ext cx="2622184" cy="1388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smtClean="0">
              <a:cs typeface="Arial" panose="020B0604020202020204" pitchFamily="34" charset="0"/>
            </a:rPr>
            <a:t>  </a:t>
          </a:r>
          <a:endParaRPr lang="es-ES" sz="1200" b="0" kern="1200" dirty="0">
            <a:cs typeface="Arial" panose="020B0604020202020204" pitchFamily="34" charset="0"/>
          </a:endParaRPr>
        </a:p>
      </dsp:txBody>
      <dsp:txXfrm>
        <a:off x="1212520" y="0"/>
        <a:ext cx="2622184" cy="1388798"/>
      </dsp:txXfrm>
    </dsp:sp>
    <dsp:sp modelId="{19FBE8A8-D4BA-45D1-97CD-FF1210CD856F}">
      <dsp:nvSpPr>
        <dsp:cNvPr id="0" name=""/>
        <dsp:cNvSpPr/>
      </dsp:nvSpPr>
      <dsp:spPr>
        <a:xfrm>
          <a:off x="1050" y="2098788"/>
          <a:ext cx="2235292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kern="1200" dirty="0">
            <a:cs typeface="Arial" panose="020B0604020202020204" pitchFamily="34" charset="0"/>
          </a:endParaRPr>
        </a:p>
      </dsp:txBody>
      <dsp:txXfrm>
        <a:off x="1050" y="2098788"/>
        <a:ext cx="2235292" cy="1368000"/>
      </dsp:txXfrm>
    </dsp:sp>
    <dsp:sp modelId="{7C576A7F-97E5-41B2-A453-F3F548F4D3EA}">
      <dsp:nvSpPr>
        <dsp:cNvPr id="0" name=""/>
        <dsp:cNvSpPr/>
      </dsp:nvSpPr>
      <dsp:spPr>
        <a:xfrm>
          <a:off x="2810881" y="2098788"/>
          <a:ext cx="2235292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</a:t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Supervisor(a</a:t>
          </a:r>
          <a:r>
            <a:rPr lang="es-MX" altLang="es-MX" sz="1200" kern="1200" dirty="0"/>
            <a:t>)</a:t>
          </a:r>
          <a:br>
            <a:rPr lang="es-MX" altLang="es-MX" sz="1200" kern="1200" dirty="0"/>
          </a:br>
          <a:r>
            <a:rPr lang="es-MX" altLang="es-MX" sz="1200" kern="1200" dirty="0" smtClean="0"/>
            <a:t>    </a:t>
          </a:r>
          <a:endParaRPr lang="es-MX" altLang="es-MX" sz="1200" kern="1200" dirty="0"/>
        </a:p>
      </dsp:txBody>
      <dsp:txXfrm>
        <a:off x="2810881" y="2098788"/>
        <a:ext cx="2235292" cy="13680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Estadística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Estadísticas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</a:t>
          </a:r>
          <a:endParaRPr lang="es-MX" altLang="es-MX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</a:t>
          </a:r>
          <a:r>
            <a:rPr lang="es-MX" altLang="es-MX" sz="1200" kern="1200" dirty="0" smtClean="0"/>
            <a:t>)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    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A1D4D-6E96-4A8E-B083-1A747451E2D4}">
      <dsp:nvSpPr>
        <dsp:cNvPr id="0" name=""/>
        <dsp:cNvSpPr/>
      </dsp:nvSpPr>
      <dsp:spPr>
        <a:xfrm>
          <a:off x="1262390" y="1511921"/>
          <a:ext cx="91440" cy="61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605" y="215920"/>
          <a:ext cx="2615011" cy="129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Inspector(a) General de </a:t>
          </a:r>
          <a:r>
            <a:rPr lang="es-ES" sz="1200" kern="1200" dirty="0" smtClean="0"/>
            <a:t>Investigación</a:t>
          </a:r>
          <a:endParaRPr lang="es-ES" sz="1200" kern="1200" dirty="0"/>
        </a:p>
      </dsp:txBody>
      <dsp:txXfrm>
        <a:off x="605" y="215920"/>
        <a:ext cx="2615011" cy="1296001"/>
      </dsp:txXfrm>
    </dsp:sp>
    <dsp:sp modelId="{67F78889-2193-417E-BE0B-9F4C158E2215}">
      <dsp:nvSpPr>
        <dsp:cNvPr id="0" name=""/>
        <dsp:cNvSpPr/>
      </dsp:nvSpPr>
      <dsp:spPr>
        <a:xfrm>
          <a:off x="262534" y="2123565"/>
          <a:ext cx="2091152" cy="107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  <a:endParaRPr lang="es-MX" sz="1200" kern="1200" dirty="0"/>
        </a:p>
      </dsp:txBody>
      <dsp:txXfrm>
        <a:off x="262534" y="2123565"/>
        <a:ext cx="2091152" cy="10772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/>
            <a:t>Instructores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Oficial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/>
            <a:t>2do(a)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388395" cy="95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460"/>
              </a:lnTo>
              <a:lnTo>
                <a:pt x="388395" y="9534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96365" y="1129813"/>
          <a:ext cx="399095" cy="953934"/>
        </a:xfrm>
        <a:custGeom>
          <a:avLst/>
          <a:gdLst/>
          <a:ahLst/>
          <a:cxnLst/>
          <a:rect l="0" t="0" r="0" b="0"/>
          <a:pathLst>
            <a:path>
              <a:moveTo>
                <a:pt x="399095" y="0"/>
              </a:moveTo>
              <a:lnTo>
                <a:pt x="399095" y="953934"/>
              </a:lnTo>
              <a:lnTo>
                <a:pt x="0" y="953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137258" y="1844272"/>
              </a:lnTo>
              <a:lnTo>
                <a:pt x="1137258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58202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1137258" y="0"/>
              </a:moveTo>
              <a:lnTo>
                <a:pt x="1137258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1058204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1058204" y="3211347"/>
        <a:ext cx="179999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1799995" cy="1023520"/>
      </dsp:txXfrm>
    </dsp:sp>
    <dsp:sp modelId="{D626C255-1536-4EB0-A4A3-D107C591C8D4}">
      <dsp:nvSpPr>
        <dsp:cNvPr id="0" name=""/>
        <dsp:cNvSpPr/>
      </dsp:nvSpPr>
      <dsp:spPr>
        <a:xfrm>
          <a:off x="1076371" y="1651747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076371" y="1651747"/>
        <a:ext cx="1619993" cy="864001"/>
      </dsp:txXfrm>
    </dsp:sp>
    <dsp:sp modelId="{FE339C92-05BA-4C5D-A3D0-D02FA3DC3592}">
      <dsp:nvSpPr>
        <dsp:cNvPr id="0" name=""/>
        <dsp:cNvSpPr/>
      </dsp:nvSpPr>
      <dsp:spPr>
        <a:xfrm>
          <a:off x="3483856" y="1651273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3483856" y="1651273"/>
        <a:ext cx="1619993" cy="8640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Analistas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2895200" y="1532859"/>
          <a:ext cx="300885" cy="837248"/>
        </a:xfrm>
        <a:custGeom>
          <a:avLst/>
          <a:gdLst/>
          <a:ahLst/>
          <a:cxnLst/>
          <a:rect l="0" t="0" r="0" b="0"/>
          <a:pathLst>
            <a:path>
              <a:moveTo>
                <a:pt x="300885" y="0"/>
              </a:moveTo>
              <a:lnTo>
                <a:pt x="300885" y="837248"/>
              </a:lnTo>
              <a:lnTo>
                <a:pt x="0" y="837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2554D-BFC1-4D56-9A5B-0DE6BCA19197}">
      <dsp:nvSpPr>
        <dsp:cNvPr id="0" name=""/>
        <dsp:cNvSpPr/>
      </dsp:nvSpPr>
      <dsp:spPr>
        <a:xfrm>
          <a:off x="3196085" y="1532859"/>
          <a:ext cx="2260171" cy="178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16"/>
              </a:lnTo>
              <a:lnTo>
                <a:pt x="2260171" y="1590216"/>
              </a:lnTo>
              <a:lnTo>
                <a:pt x="2260171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1532859"/>
          <a:ext cx="91440" cy="1785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1532859"/>
          <a:ext cx="2260171" cy="1785826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1590216"/>
              </a:lnTo>
              <a:lnTo>
                <a:pt x="0" y="1590216"/>
              </a:lnTo>
              <a:lnTo>
                <a:pt x="0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388410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35289" y="388410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3318686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3318686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/>
            <a:t>Área de Gestión Integral de Riesgo</a:t>
          </a:r>
        </a:p>
      </dsp:txBody>
      <dsp:txXfrm>
        <a:off x="4521781" y="3318686"/>
        <a:ext cx="1868951" cy="927936"/>
      </dsp:txXfrm>
    </dsp:sp>
    <dsp:sp modelId="{FD579FC0-2D5A-403F-998E-64780E0BE05A}">
      <dsp:nvSpPr>
        <dsp:cNvPr id="0" name=""/>
        <dsp:cNvSpPr/>
      </dsp:nvSpPr>
      <dsp:spPr>
        <a:xfrm>
          <a:off x="1419592" y="1948502"/>
          <a:ext cx="1475607" cy="84320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9592" y="1948502"/>
        <a:ext cx="1475607" cy="84320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endParaRPr lang="es-ES" sz="1200" kern="1200" dirty="0"/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b="1" kern="1200" dirty="0">
            <a:solidFill>
              <a:schemeClr val="tx1"/>
            </a:solidFill>
            <a:latin typeface="+mn-lt"/>
          </a:endParaRPr>
        </a:p>
      </dsp:txBody>
      <dsp:txXfrm>
        <a:off x="276040" y="2115340"/>
        <a:ext cx="2105722" cy="121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smtClean="0"/>
            <a:t> 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  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ES" sz="1200" b="0" i="0" u="none" kern="1200" dirty="0"/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    </a:t>
          </a:r>
          <a:endParaRPr lang="es-ES" sz="1200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    </a:t>
          </a:r>
          <a:endParaRPr 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/>
            <a:t>Analistas</a:t>
          </a:r>
          <a:r>
            <a:rPr lang="es-MX" sz="1200" b="0" i="0" u="none" kern="1200"/>
            <a:t/>
          </a:r>
          <a:br>
            <a:rPr lang="es-MX" sz="1200" b="0" i="0" u="none" kern="120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013737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1528839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000773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1528839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60748" y="4379796"/>
          <a:ext cx="91440" cy="265308"/>
        </a:xfrm>
        <a:custGeom>
          <a:avLst/>
          <a:gdLst/>
          <a:ahLst/>
          <a:cxnLst/>
          <a:rect l="0" t="0" r="0" b="0"/>
          <a:pathLst>
            <a:path>
              <a:moveTo>
                <a:pt x="46367" y="0"/>
              </a:moveTo>
              <a:lnTo>
                <a:pt x="45720" y="0"/>
              </a:lnTo>
              <a:lnTo>
                <a:pt x="45720" y="2653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015127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1528839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484844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484844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103274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103274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299795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299795"/>
        <a:ext cx="2116292" cy="1080001"/>
      </dsp:txXfrm>
    </dsp:sp>
    <dsp:sp modelId="{E476C9FE-7113-4BA1-90E8-A96988E363EB}">
      <dsp:nvSpPr>
        <dsp:cNvPr id="0" name=""/>
        <dsp:cNvSpPr/>
      </dsp:nvSpPr>
      <dsp:spPr>
        <a:xfrm>
          <a:off x="48322" y="4645105"/>
          <a:ext cx="2116292" cy="1075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/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322" y="4645105"/>
        <a:ext cx="2116292" cy="1075738"/>
      </dsp:txXfrm>
    </dsp:sp>
    <dsp:sp modelId="{94B27260-5CFB-4FCB-AE44-2F2498C5C0B4}">
      <dsp:nvSpPr>
        <dsp:cNvPr id="0" name=""/>
        <dsp:cNvSpPr/>
      </dsp:nvSpPr>
      <dsp:spPr>
        <a:xfrm>
          <a:off x="2703165" y="2088920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088920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289744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88163" y="3289744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10188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101885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288638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3288638"/>
        <a:ext cx="2116292" cy="108000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Coordinador(a) de Inspección y Vigilancia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5722" y="2472891"/>
        <a:ext cx="2034751" cy="117633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Área de </a:t>
          </a:r>
          <a:r>
            <a:rPr lang="es-MX" altLang="es-MX" sz="1200" kern="1200" dirty="0">
              <a:solidFill>
                <a:schemeClr val="tx1"/>
              </a:solidFill>
              <a:latin typeface="+mn-lt"/>
            </a:rPr>
            <a:t>Gestión Integral de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Riesgo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62808" y="1246216"/>
          <a:ext cx="1142708" cy="88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994"/>
              </a:lnTo>
              <a:lnTo>
                <a:pt x="1142708" y="661994"/>
              </a:lnTo>
              <a:lnTo>
                <a:pt x="1142708" y="88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920099" y="1246216"/>
          <a:ext cx="1142708" cy="886733"/>
        </a:xfrm>
        <a:custGeom>
          <a:avLst/>
          <a:gdLst/>
          <a:ahLst/>
          <a:cxnLst/>
          <a:rect l="0" t="0" r="0" b="0"/>
          <a:pathLst>
            <a:path>
              <a:moveTo>
                <a:pt x="1142708" y="0"/>
              </a:moveTo>
              <a:lnTo>
                <a:pt x="1142708" y="661994"/>
              </a:lnTo>
              <a:lnTo>
                <a:pt x="0" y="661994"/>
              </a:lnTo>
              <a:lnTo>
                <a:pt x="0" y="88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855856" y="0"/>
          <a:ext cx="2413903" cy="12462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855856" y="0"/>
        <a:ext cx="2413903" cy="1246216"/>
      </dsp:txXfrm>
    </dsp:sp>
    <dsp:sp modelId="{67828945-4042-4611-8D77-40ABC313759D}">
      <dsp:nvSpPr>
        <dsp:cNvPr id="0" name=""/>
        <dsp:cNvSpPr/>
      </dsp:nvSpPr>
      <dsp:spPr>
        <a:xfrm>
          <a:off x="2129" y="2132950"/>
          <a:ext cx="1835941" cy="1038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29" y="2132950"/>
        <a:ext cx="1835941" cy="1038515"/>
      </dsp:txXfrm>
    </dsp:sp>
    <dsp:sp modelId="{A3AECE72-73C4-4711-8C68-6DF0A5B4D973}">
      <dsp:nvSpPr>
        <dsp:cNvPr id="0" name=""/>
        <dsp:cNvSpPr/>
      </dsp:nvSpPr>
      <dsp:spPr>
        <a:xfrm>
          <a:off x="2287546" y="2132950"/>
          <a:ext cx="1835941" cy="1038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7546" y="2132950"/>
        <a:ext cx="1835941" cy="103851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618518" y="1736023"/>
          <a:ext cx="397570" cy="243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106"/>
              </a:lnTo>
              <a:lnTo>
                <a:pt x="397570" y="2434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219617" y="1736023"/>
          <a:ext cx="398901" cy="2434106"/>
        </a:xfrm>
        <a:custGeom>
          <a:avLst/>
          <a:gdLst/>
          <a:ahLst/>
          <a:cxnLst/>
          <a:rect l="0" t="0" r="0" b="0"/>
          <a:pathLst>
            <a:path>
              <a:moveTo>
                <a:pt x="398901" y="0"/>
              </a:moveTo>
              <a:lnTo>
                <a:pt x="398901" y="2434106"/>
              </a:lnTo>
              <a:lnTo>
                <a:pt x="0" y="2434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618518" y="1736023"/>
          <a:ext cx="397570" cy="110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808"/>
              </a:lnTo>
              <a:lnTo>
                <a:pt x="397570" y="1108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06866" y="1736023"/>
          <a:ext cx="411652" cy="1108808"/>
        </a:xfrm>
        <a:custGeom>
          <a:avLst/>
          <a:gdLst/>
          <a:ahLst/>
          <a:cxnLst/>
          <a:rect l="0" t="0" r="0" b="0"/>
          <a:pathLst>
            <a:path>
              <a:moveTo>
                <a:pt x="411652" y="0"/>
              </a:moveTo>
              <a:lnTo>
                <a:pt x="411652" y="1108808"/>
              </a:lnTo>
              <a:lnTo>
                <a:pt x="0" y="1108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5298" y="310449"/>
          <a:ext cx="2826440" cy="14255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  <a:endParaRPr lang="es-MX" altLang="es-MX" sz="1200" kern="1200" dirty="0">
            <a:cs typeface="Arial" charset="0"/>
          </a:endParaRPr>
        </a:p>
      </dsp:txBody>
      <dsp:txXfrm>
        <a:off x="1205298" y="310449"/>
        <a:ext cx="2826440" cy="1425573"/>
      </dsp:txXfrm>
    </dsp:sp>
    <dsp:sp modelId="{D626C255-1536-4EB0-A4A3-D107C591C8D4}">
      <dsp:nvSpPr>
        <dsp:cNvPr id="0" name=""/>
        <dsp:cNvSpPr/>
      </dsp:nvSpPr>
      <dsp:spPr>
        <a:xfrm>
          <a:off x="72205" y="2354788"/>
          <a:ext cx="2134661" cy="980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72205" y="2354788"/>
        <a:ext cx="2134661" cy="980086"/>
      </dsp:txXfrm>
    </dsp:sp>
    <dsp:sp modelId="{E6161396-4F11-49B1-96C4-F17836677C13}">
      <dsp:nvSpPr>
        <dsp:cNvPr id="0" name=""/>
        <dsp:cNvSpPr/>
      </dsp:nvSpPr>
      <dsp:spPr>
        <a:xfrm>
          <a:off x="3016089" y="2354788"/>
          <a:ext cx="2134661" cy="980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</a:t>
          </a:r>
          <a:r>
            <a:rPr lang="es-MX" altLang="es-MX" sz="1200" kern="1200" dirty="0">
              <a:cs typeface="Arial" charset="0"/>
            </a:rPr>
            <a:t>de Observatorio</a:t>
          </a:r>
        </a:p>
      </dsp:txBody>
      <dsp:txXfrm>
        <a:off x="3016089" y="2354788"/>
        <a:ext cx="2134661" cy="980086"/>
      </dsp:txXfrm>
    </dsp:sp>
    <dsp:sp modelId="{28B7969A-AD4F-4559-BE49-5614ED8DD292}">
      <dsp:nvSpPr>
        <dsp:cNvPr id="0" name=""/>
        <dsp:cNvSpPr/>
      </dsp:nvSpPr>
      <dsp:spPr>
        <a:xfrm>
          <a:off x="84956" y="3688177"/>
          <a:ext cx="2134661" cy="9639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 Administrativo(a)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    </a:t>
          </a:r>
          <a:endParaRPr lang="es-MX" sz="1200" b="0" i="0" u="none" kern="1200" dirty="0"/>
        </a:p>
      </dsp:txBody>
      <dsp:txXfrm>
        <a:off x="84956" y="3688177"/>
        <a:ext cx="2134661" cy="963905"/>
      </dsp:txXfrm>
    </dsp:sp>
    <dsp:sp modelId="{C1A81F75-AC3A-4094-8C94-6A09BCF5B55C}">
      <dsp:nvSpPr>
        <dsp:cNvPr id="0" name=""/>
        <dsp:cNvSpPr/>
      </dsp:nvSpPr>
      <dsp:spPr>
        <a:xfrm>
          <a:off x="3016089" y="3688177"/>
          <a:ext cx="2134661" cy="9639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Analistas</a:t>
          </a:r>
          <a:br>
            <a:rPr lang="es-MX" altLang="es-MX" sz="1200" kern="1200" dirty="0">
              <a:cs typeface="Arial" charset="0"/>
            </a:rPr>
          </a:br>
          <a:endParaRPr lang="es-MX" altLang="es-MX" sz="1200" kern="1200" dirty="0">
            <a:cs typeface="Arial" charset="0"/>
          </a:endParaRPr>
        </a:p>
      </dsp:txBody>
      <dsp:txXfrm>
        <a:off x="3016089" y="3688177"/>
        <a:ext cx="2134661" cy="96390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9263" y="1843528"/>
          <a:ext cx="91440" cy="804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83792" y="569329"/>
          <a:ext cx="2462381" cy="1274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charset="0"/>
            </a:rPr>
            <a:t>Área de Observatorio</a:t>
          </a:r>
          <a:endParaRPr lang="es-ES" sz="1200" b="0" kern="1200" dirty="0">
            <a:cs typeface="Arial" charset="0"/>
          </a:endParaRPr>
        </a:p>
      </dsp:txBody>
      <dsp:txXfrm>
        <a:off x="1183792" y="569329"/>
        <a:ext cx="2462381" cy="1274199"/>
      </dsp:txXfrm>
    </dsp:sp>
    <dsp:sp modelId="{40656D80-BCDF-410F-AECF-315286752220}">
      <dsp:nvSpPr>
        <dsp:cNvPr id="0" name=""/>
        <dsp:cNvSpPr/>
      </dsp:nvSpPr>
      <dsp:spPr>
        <a:xfrm>
          <a:off x="1425002" y="2647959"/>
          <a:ext cx="1979961" cy="1070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    </a:t>
          </a:r>
          <a:endParaRPr lang="es-ES" sz="1200" kern="1200" dirty="0"/>
        </a:p>
      </dsp:txBody>
      <dsp:txXfrm>
        <a:off x="1425002" y="2647959"/>
        <a:ext cx="1979961" cy="107008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12249" y="1715129"/>
          <a:ext cx="3359980" cy="10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54"/>
              </a:lnTo>
              <a:lnTo>
                <a:pt x="3359980" y="845554"/>
              </a:lnTo>
              <a:lnTo>
                <a:pt x="335998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12249" y="1715129"/>
          <a:ext cx="1122538" cy="10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54"/>
              </a:lnTo>
              <a:lnTo>
                <a:pt x="1122538" y="845554"/>
              </a:lnTo>
              <a:lnTo>
                <a:pt x="1122538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197345" y="1715129"/>
          <a:ext cx="1114903" cy="1004601"/>
        </a:xfrm>
        <a:custGeom>
          <a:avLst/>
          <a:gdLst/>
          <a:ahLst/>
          <a:cxnLst/>
          <a:rect l="0" t="0" r="0" b="0"/>
          <a:pathLst>
            <a:path>
              <a:moveTo>
                <a:pt x="1114903" y="0"/>
              </a:moveTo>
              <a:lnTo>
                <a:pt x="1114903" y="845554"/>
              </a:lnTo>
              <a:lnTo>
                <a:pt x="0" y="845554"/>
              </a:lnTo>
              <a:lnTo>
                <a:pt x="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59903" y="1715129"/>
          <a:ext cx="3352346" cy="1004601"/>
        </a:xfrm>
        <a:custGeom>
          <a:avLst/>
          <a:gdLst/>
          <a:ahLst/>
          <a:cxnLst/>
          <a:rect l="0" t="0" r="0" b="0"/>
          <a:pathLst>
            <a:path>
              <a:moveTo>
                <a:pt x="3352346" y="0"/>
              </a:moveTo>
              <a:lnTo>
                <a:pt x="3352346" y="845554"/>
              </a:lnTo>
              <a:lnTo>
                <a:pt x="0" y="845554"/>
              </a:lnTo>
              <a:lnTo>
                <a:pt x="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968522" y="416192"/>
          <a:ext cx="2687454" cy="1298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2968522" y="416192"/>
        <a:ext cx="2687454" cy="1298936"/>
      </dsp:txXfrm>
    </dsp:sp>
    <dsp:sp modelId="{5F960542-94A4-4F9E-B75D-DBD5FCFB6474}">
      <dsp:nvSpPr>
        <dsp:cNvPr id="0" name=""/>
        <dsp:cNvSpPr/>
      </dsp:nvSpPr>
      <dsp:spPr>
        <a:xfrm>
          <a:off x="229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29" y="2719730"/>
        <a:ext cx="1919348" cy="1150310"/>
      </dsp:txXfrm>
    </dsp:sp>
    <dsp:sp modelId="{BE393EA6-436B-4E8E-98D3-7FC4A3B6FD72}">
      <dsp:nvSpPr>
        <dsp:cNvPr id="0" name=""/>
        <dsp:cNvSpPr/>
      </dsp:nvSpPr>
      <dsp:spPr>
        <a:xfrm>
          <a:off x="2237671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37671" y="2719730"/>
        <a:ext cx="1919348" cy="1150310"/>
      </dsp:txXfrm>
    </dsp:sp>
    <dsp:sp modelId="{ACF15B23-6C27-4EE0-887C-952A3E569CD0}">
      <dsp:nvSpPr>
        <dsp:cNvPr id="0" name=""/>
        <dsp:cNvSpPr/>
      </dsp:nvSpPr>
      <dsp:spPr>
        <a:xfrm>
          <a:off x="4475113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475113" y="2719730"/>
        <a:ext cx="1919348" cy="1150310"/>
      </dsp:txXfrm>
    </dsp:sp>
    <dsp:sp modelId="{BABEB0FF-8874-424F-91E2-2AD3F35E73FA}">
      <dsp:nvSpPr>
        <dsp:cNvPr id="0" name=""/>
        <dsp:cNvSpPr/>
      </dsp:nvSpPr>
      <dsp:spPr>
        <a:xfrm>
          <a:off x="6712555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12555" y="2719730"/>
        <a:ext cx="1919348" cy="115031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     </a:t>
          </a:r>
          <a:endParaRPr lang="es-MX" altLang="es-MX" sz="1200" b="0" i="0" u="none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r>
            <a:rPr lang="es-MX" altLang="es-MX" sz="1200" b="0" i="0" u="none" kern="1200" dirty="0" smtClean="0"/>
            <a:t>   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r>
            <a:rPr lang="es-MX" altLang="es-MX" sz="1200" b="0" i="0" u="none" kern="1200" dirty="0" smtClean="0"/>
            <a:t>   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 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/>
            <a:t>de </a:t>
          </a:r>
          <a:r>
            <a:rPr lang="es-MX" altLang="es-MX" sz="1200" kern="120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</a:t>
          </a:r>
          <a:endParaRPr lang="es-ES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  </a:t>
          </a:r>
          <a:endParaRPr lang="es-MX" altLang="es-MX" sz="1200" b="1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 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smtClean="0"/>
            <a:t>  </a:t>
          </a:r>
          <a:endParaRPr 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</a:t>
          </a:r>
          <a:endParaRPr lang="es-ES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smtClean="0"/>
            <a:t>   </a:t>
          </a:r>
          <a:endParaRPr lang="es-ES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Análisis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</a:t>
          </a:r>
          <a:endParaRPr lang="es-ES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Video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9931" y="1114019"/>
          <a:ext cx="213838" cy="811210"/>
        </a:xfrm>
        <a:custGeom>
          <a:avLst/>
          <a:gdLst/>
          <a:ahLst/>
          <a:cxnLst/>
          <a:rect l="0" t="0" r="0" b="0"/>
          <a:pathLst>
            <a:path>
              <a:moveTo>
                <a:pt x="213838" y="0"/>
              </a:moveTo>
              <a:lnTo>
                <a:pt x="213838" y="811210"/>
              </a:lnTo>
              <a:lnTo>
                <a:pt x="0" y="811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770" y="1114019"/>
          <a:ext cx="2302136" cy="174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959"/>
              </a:lnTo>
              <a:lnTo>
                <a:pt x="2302136" y="1541959"/>
              </a:lnTo>
              <a:lnTo>
                <a:pt x="2302136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8050" y="1114019"/>
          <a:ext cx="91440" cy="1740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1959"/>
              </a:lnTo>
              <a:lnTo>
                <a:pt x="47933" y="1541959"/>
              </a:lnTo>
              <a:lnTo>
                <a:pt x="47933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98671" y="1114019"/>
          <a:ext cx="2295099" cy="1740589"/>
        </a:xfrm>
        <a:custGeom>
          <a:avLst/>
          <a:gdLst/>
          <a:ahLst/>
          <a:cxnLst/>
          <a:rect l="0" t="0" r="0" b="0"/>
          <a:pathLst>
            <a:path>
              <a:moveTo>
                <a:pt x="2295099" y="0"/>
              </a:moveTo>
              <a:lnTo>
                <a:pt x="2295099" y="1541959"/>
              </a:lnTo>
              <a:lnTo>
                <a:pt x="0" y="1541959"/>
              </a:lnTo>
              <a:lnTo>
                <a:pt x="0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66825" y="0"/>
          <a:ext cx="2453889" cy="11140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66825" y="0"/>
        <a:ext cx="2453889" cy="1114019"/>
      </dsp:txXfrm>
    </dsp:sp>
    <dsp:sp modelId="{F6BBEC83-E208-4CDC-AF15-4EEBE065CBE1}">
      <dsp:nvSpPr>
        <dsp:cNvPr id="0" name=""/>
        <dsp:cNvSpPr/>
      </dsp:nvSpPr>
      <dsp:spPr>
        <a:xfrm>
          <a:off x="344672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44672" y="2854608"/>
        <a:ext cx="1907998" cy="1141382"/>
      </dsp:txXfrm>
    </dsp:sp>
    <dsp:sp modelId="{62F575BD-4ABE-4050-8344-31020A431BE9}">
      <dsp:nvSpPr>
        <dsp:cNvPr id="0" name=""/>
        <dsp:cNvSpPr/>
      </dsp:nvSpPr>
      <dsp:spPr>
        <a:xfrm>
          <a:off x="2641984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984" y="2854608"/>
        <a:ext cx="1907998" cy="1141382"/>
      </dsp:txXfrm>
    </dsp:sp>
    <dsp:sp modelId="{72EF0FA2-707D-4E02-AE13-A46BA56EA465}">
      <dsp:nvSpPr>
        <dsp:cNvPr id="0" name=""/>
        <dsp:cNvSpPr/>
      </dsp:nvSpPr>
      <dsp:spPr>
        <a:xfrm>
          <a:off x="4941907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41907" y="2854608"/>
        <a:ext cx="1907998" cy="1141382"/>
      </dsp:txXfrm>
    </dsp:sp>
    <dsp:sp modelId="{358F4EC1-E925-4C5D-BB5A-4E26E095115D}">
      <dsp:nvSpPr>
        <dsp:cNvPr id="0" name=""/>
        <dsp:cNvSpPr/>
      </dsp:nvSpPr>
      <dsp:spPr>
        <a:xfrm>
          <a:off x="1883588" y="1533328"/>
          <a:ext cx="1496343" cy="783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83588" y="1533328"/>
        <a:ext cx="1496343" cy="78380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836" y="2098980"/>
        <a:ext cx="1411315" cy="72658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17155-122E-45F2-B443-39084EEF682B}">
      <dsp:nvSpPr>
        <dsp:cNvPr id="0" name=""/>
        <dsp:cNvSpPr/>
      </dsp:nvSpPr>
      <dsp:spPr>
        <a:xfrm>
          <a:off x="3261814" y="1001517"/>
          <a:ext cx="250987" cy="1818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750"/>
              </a:lnTo>
              <a:lnTo>
                <a:pt x="250987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2025912" y="2555157"/>
              </a:lnTo>
              <a:lnTo>
                <a:pt x="2025912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001517"/>
          <a:ext cx="91440" cy="273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7C576A7F-97E5-41B2-A453-F3F548F4D3E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2424660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Desarrollo Docente y </a:t>
          </a:r>
          <a:r>
            <a:rPr lang="es-MX" altLang="es-MX" sz="1200" kern="1200" dirty="0" smtClean="0"/>
            <a:t>Psicología</a:t>
          </a:r>
          <a:endParaRPr lang="es-MX" altLang="es-MX" sz="1200" kern="1200" dirty="0"/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sz="1200" kern="1200" dirty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</a:t>
          </a:r>
          <a:br>
            <a:rPr 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644567" y="2472630"/>
        <a:ext cx="1358951" cy="695273"/>
      </dsp:txXfrm>
    </dsp:sp>
    <dsp:sp modelId="{F6933973-F83D-4579-AFC2-FD232E323645}">
      <dsp:nvSpPr>
        <dsp:cNvPr id="0" name=""/>
        <dsp:cNvSpPr/>
      </dsp:nvSpPr>
      <dsp:spPr>
        <a:xfrm>
          <a:off x="3512801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512801" y="2472630"/>
        <a:ext cx="1358951" cy="69527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65062-85F7-4FEF-AC51-17530461617A}">
      <dsp:nvSpPr>
        <dsp:cNvPr id="0" name=""/>
        <dsp:cNvSpPr/>
      </dsp:nvSpPr>
      <dsp:spPr>
        <a:xfrm>
          <a:off x="1867001" y="839269"/>
          <a:ext cx="186774" cy="62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842"/>
              </a:lnTo>
              <a:lnTo>
                <a:pt x="186774" y="6298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690854" y="839269"/>
          <a:ext cx="176146" cy="629842"/>
        </a:xfrm>
        <a:custGeom>
          <a:avLst/>
          <a:gdLst/>
          <a:ahLst/>
          <a:cxnLst/>
          <a:rect l="0" t="0" r="0" b="0"/>
          <a:pathLst>
            <a:path>
              <a:moveTo>
                <a:pt x="176146" y="0"/>
              </a:moveTo>
              <a:lnTo>
                <a:pt x="176146" y="629842"/>
              </a:lnTo>
              <a:lnTo>
                <a:pt x="0" y="6298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7001" y="2951925"/>
          <a:ext cx="1018543" cy="621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668"/>
              </a:lnTo>
              <a:lnTo>
                <a:pt x="1018543" y="445668"/>
              </a:lnTo>
              <a:lnTo>
                <a:pt x="1018543" y="621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38795" y="2951925"/>
          <a:ext cx="1028206" cy="621815"/>
        </a:xfrm>
        <a:custGeom>
          <a:avLst/>
          <a:gdLst/>
          <a:ahLst/>
          <a:cxnLst/>
          <a:rect l="0" t="0" r="0" b="0"/>
          <a:pathLst>
            <a:path>
              <a:moveTo>
                <a:pt x="1028206" y="0"/>
              </a:moveTo>
              <a:lnTo>
                <a:pt x="1028206" y="445668"/>
              </a:lnTo>
              <a:lnTo>
                <a:pt x="0" y="445668"/>
              </a:lnTo>
              <a:lnTo>
                <a:pt x="0" y="621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1281" y="839269"/>
          <a:ext cx="91440" cy="1273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02695" y="473"/>
          <a:ext cx="2328612" cy="838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702695" y="473"/>
        <a:ext cx="2328612" cy="838795"/>
      </dsp:txXfrm>
    </dsp:sp>
    <dsp:sp modelId="{19FBE8A8-D4BA-45D1-97CD-FF1210CD856F}">
      <dsp:nvSpPr>
        <dsp:cNvPr id="0" name=""/>
        <dsp:cNvSpPr/>
      </dsp:nvSpPr>
      <dsp:spPr>
        <a:xfrm>
          <a:off x="1028206" y="2113130"/>
          <a:ext cx="1677590" cy="838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028206" y="2113130"/>
        <a:ext cx="1677590" cy="838795"/>
      </dsp:txXfrm>
    </dsp:sp>
    <dsp:sp modelId="{9EF5B1E7-4642-446F-802A-010E77A6D315}">
      <dsp:nvSpPr>
        <dsp:cNvPr id="0" name=""/>
        <dsp:cNvSpPr/>
      </dsp:nvSpPr>
      <dsp:spPr>
        <a:xfrm>
          <a:off x="0" y="3573740"/>
          <a:ext cx="1677590" cy="8387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0" y="3573740"/>
        <a:ext cx="1677590" cy="838795"/>
      </dsp:txXfrm>
    </dsp:sp>
    <dsp:sp modelId="{B5039750-1124-4270-A6F8-B3875B287655}">
      <dsp:nvSpPr>
        <dsp:cNvPr id="0" name=""/>
        <dsp:cNvSpPr/>
      </dsp:nvSpPr>
      <dsp:spPr>
        <a:xfrm>
          <a:off x="2046750" y="3573740"/>
          <a:ext cx="1677590" cy="8387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046750" y="3573740"/>
        <a:ext cx="1677590" cy="838795"/>
      </dsp:txXfrm>
    </dsp:sp>
    <dsp:sp modelId="{D626C255-1536-4EB0-A4A3-D107C591C8D4}">
      <dsp:nvSpPr>
        <dsp:cNvPr id="0" name=""/>
        <dsp:cNvSpPr/>
      </dsp:nvSpPr>
      <dsp:spPr>
        <a:xfrm>
          <a:off x="327695" y="1175814"/>
          <a:ext cx="1363159" cy="5865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327695" y="1175814"/>
        <a:ext cx="1363159" cy="586594"/>
      </dsp:txXfrm>
    </dsp:sp>
    <dsp:sp modelId="{3822FCB5-DA55-481A-B580-20FB38015BD5}">
      <dsp:nvSpPr>
        <dsp:cNvPr id="0" name=""/>
        <dsp:cNvSpPr/>
      </dsp:nvSpPr>
      <dsp:spPr>
        <a:xfrm>
          <a:off x="2053776" y="1175814"/>
          <a:ext cx="1363159" cy="5865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Peluquero(a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2053776" y="1175814"/>
        <a:ext cx="1363159" cy="58659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447806" y="1849384"/>
          <a:ext cx="1361553" cy="741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41"/>
              </a:lnTo>
              <a:lnTo>
                <a:pt x="1361553" y="468441"/>
              </a:lnTo>
              <a:lnTo>
                <a:pt x="1361553" y="741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86253" y="1849384"/>
          <a:ext cx="1361553" cy="741085"/>
        </a:xfrm>
        <a:custGeom>
          <a:avLst/>
          <a:gdLst/>
          <a:ahLst/>
          <a:cxnLst/>
          <a:rect l="0" t="0" r="0" b="0"/>
          <a:pathLst>
            <a:path>
              <a:moveTo>
                <a:pt x="1361553" y="0"/>
              </a:moveTo>
              <a:lnTo>
                <a:pt x="1361553" y="468441"/>
              </a:lnTo>
              <a:lnTo>
                <a:pt x="0" y="468441"/>
              </a:lnTo>
              <a:lnTo>
                <a:pt x="0" y="741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1103073" y="463144"/>
          <a:ext cx="2689465" cy="13862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103073" y="463144"/>
        <a:ext cx="2689465" cy="1386239"/>
      </dsp:txXfrm>
    </dsp:sp>
    <dsp:sp modelId="{19FBE8A8-D4BA-45D1-97CD-FF1210CD856F}">
      <dsp:nvSpPr>
        <dsp:cNvPr id="0" name=""/>
        <dsp:cNvSpPr/>
      </dsp:nvSpPr>
      <dsp:spPr>
        <a:xfrm>
          <a:off x="0" y="2590469"/>
          <a:ext cx="2172506" cy="1198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Instructor(a) de Educación Física</a:t>
          </a:r>
        </a:p>
      </dsp:txBody>
      <dsp:txXfrm>
        <a:off x="0" y="2590469"/>
        <a:ext cx="2172506" cy="1198907"/>
      </dsp:txXfrm>
    </dsp:sp>
    <dsp:sp modelId="{5665A267-FAE5-4C14-87F5-A7C47436A339}">
      <dsp:nvSpPr>
        <dsp:cNvPr id="0" name=""/>
        <dsp:cNvSpPr/>
      </dsp:nvSpPr>
      <dsp:spPr>
        <a:xfrm>
          <a:off x="2723106" y="2590469"/>
          <a:ext cx="2172506" cy="1198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723106" y="2590469"/>
        <a:ext cx="2172506" cy="119890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41450" y="1362492"/>
          <a:ext cx="180031" cy="1189809"/>
        </a:xfrm>
        <a:custGeom>
          <a:avLst/>
          <a:gdLst/>
          <a:ahLst/>
          <a:cxnLst/>
          <a:rect l="0" t="0" r="0" b="0"/>
          <a:pathLst>
            <a:path>
              <a:moveTo>
                <a:pt x="180031" y="0"/>
              </a:moveTo>
              <a:lnTo>
                <a:pt x="180031" y="1189809"/>
              </a:lnTo>
              <a:lnTo>
                <a:pt x="0" y="1189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1481" y="1362492"/>
          <a:ext cx="3776754" cy="252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0807"/>
              </a:lnTo>
              <a:lnTo>
                <a:pt x="3776754" y="2420807"/>
              </a:lnTo>
              <a:lnTo>
                <a:pt x="3776754" y="25281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1481" y="1362492"/>
          <a:ext cx="2267082" cy="252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0807"/>
              </a:lnTo>
              <a:lnTo>
                <a:pt x="2267082" y="2420807"/>
              </a:lnTo>
              <a:lnTo>
                <a:pt x="2267082" y="25281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1481" y="1362492"/>
          <a:ext cx="757411" cy="252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0807"/>
              </a:lnTo>
              <a:lnTo>
                <a:pt x="757411" y="2420807"/>
              </a:lnTo>
              <a:lnTo>
                <a:pt x="757411" y="25281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669221" y="1362492"/>
          <a:ext cx="752260" cy="2528121"/>
        </a:xfrm>
        <a:custGeom>
          <a:avLst/>
          <a:gdLst/>
          <a:ahLst/>
          <a:cxnLst/>
          <a:rect l="0" t="0" r="0" b="0"/>
          <a:pathLst>
            <a:path>
              <a:moveTo>
                <a:pt x="752260" y="0"/>
              </a:moveTo>
              <a:lnTo>
                <a:pt x="752260" y="2420807"/>
              </a:lnTo>
              <a:lnTo>
                <a:pt x="0" y="2420807"/>
              </a:lnTo>
              <a:lnTo>
                <a:pt x="0" y="25281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159550" y="1362492"/>
          <a:ext cx="2261931" cy="2528121"/>
        </a:xfrm>
        <a:custGeom>
          <a:avLst/>
          <a:gdLst/>
          <a:ahLst/>
          <a:cxnLst/>
          <a:rect l="0" t="0" r="0" b="0"/>
          <a:pathLst>
            <a:path>
              <a:moveTo>
                <a:pt x="2261931" y="0"/>
              </a:moveTo>
              <a:lnTo>
                <a:pt x="2261931" y="2420807"/>
              </a:lnTo>
              <a:lnTo>
                <a:pt x="0" y="2420807"/>
              </a:lnTo>
              <a:lnTo>
                <a:pt x="0" y="25281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649878" y="1362492"/>
          <a:ext cx="3771603" cy="2528121"/>
        </a:xfrm>
        <a:custGeom>
          <a:avLst/>
          <a:gdLst/>
          <a:ahLst/>
          <a:cxnLst/>
          <a:rect l="0" t="0" r="0" b="0"/>
          <a:pathLst>
            <a:path>
              <a:moveTo>
                <a:pt x="3771603" y="0"/>
              </a:moveTo>
              <a:lnTo>
                <a:pt x="3771603" y="2420807"/>
              </a:lnTo>
              <a:lnTo>
                <a:pt x="0" y="2420807"/>
              </a:lnTo>
              <a:lnTo>
                <a:pt x="0" y="25281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364439" y="341896"/>
          <a:ext cx="2114083" cy="1020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Municipal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3364439" y="341896"/>
        <a:ext cx="2114083" cy="1020596"/>
      </dsp:txXfrm>
    </dsp:sp>
    <dsp:sp modelId="{5F960542-94A4-4F9E-B75D-DBD5FCFB6474}">
      <dsp:nvSpPr>
        <dsp:cNvPr id="0" name=""/>
        <dsp:cNvSpPr/>
      </dsp:nvSpPr>
      <dsp:spPr>
        <a:xfrm>
          <a:off x="2356" y="3890613"/>
          <a:ext cx="1295043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2356" y="3890613"/>
        <a:ext cx="1295043" cy="1007999"/>
      </dsp:txXfrm>
    </dsp:sp>
    <dsp:sp modelId="{BE393EA6-436B-4E8E-98D3-7FC4A3B6FD72}">
      <dsp:nvSpPr>
        <dsp:cNvPr id="0" name=""/>
        <dsp:cNvSpPr/>
      </dsp:nvSpPr>
      <dsp:spPr>
        <a:xfrm>
          <a:off x="1512028" y="3890613"/>
          <a:ext cx="1295043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512028" y="3890613"/>
        <a:ext cx="1295043" cy="1007999"/>
      </dsp:txXfrm>
    </dsp:sp>
    <dsp:sp modelId="{ACF15B23-6C27-4EE0-887C-952A3E569CD0}">
      <dsp:nvSpPr>
        <dsp:cNvPr id="0" name=""/>
        <dsp:cNvSpPr/>
      </dsp:nvSpPr>
      <dsp:spPr>
        <a:xfrm>
          <a:off x="3021699" y="3890613"/>
          <a:ext cx="1295043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021699" y="3890613"/>
        <a:ext cx="1295043" cy="1007999"/>
      </dsp:txXfrm>
    </dsp:sp>
    <dsp:sp modelId="{BABEB0FF-8874-424F-91E2-2AD3F35E73FA}">
      <dsp:nvSpPr>
        <dsp:cNvPr id="0" name=""/>
        <dsp:cNvSpPr/>
      </dsp:nvSpPr>
      <dsp:spPr>
        <a:xfrm>
          <a:off x="4531371" y="3890613"/>
          <a:ext cx="1295043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4531371" y="3890613"/>
        <a:ext cx="1295043" cy="1007999"/>
      </dsp:txXfrm>
    </dsp:sp>
    <dsp:sp modelId="{B8A4581B-4C41-4101-B475-C789AD4E77D0}">
      <dsp:nvSpPr>
        <dsp:cNvPr id="0" name=""/>
        <dsp:cNvSpPr/>
      </dsp:nvSpPr>
      <dsp:spPr>
        <a:xfrm>
          <a:off x="6041043" y="3890613"/>
          <a:ext cx="1295043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Policía Digna</a:t>
          </a:r>
          <a:endParaRPr lang="es-ES" sz="1200" kern="1200" dirty="0">
            <a:latin typeface="+mn-lt"/>
          </a:endParaRPr>
        </a:p>
      </dsp:txBody>
      <dsp:txXfrm>
        <a:off x="6041043" y="3890613"/>
        <a:ext cx="1295043" cy="1007999"/>
      </dsp:txXfrm>
    </dsp:sp>
    <dsp:sp modelId="{0E2A8323-54DB-4CD9-A99C-2E3236B7963C}">
      <dsp:nvSpPr>
        <dsp:cNvPr id="0" name=""/>
        <dsp:cNvSpPr/>
      </dsp:nvSpPr>
      <dsp:spPr>
        <a:xfrm>
          <a:off x="7550714" y="3890613"/>
          <a:ext cx="1295043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ES" sz="1200" kern="1200" dirty="0">
            <a:latin typeface="+mn-lt"/>
          </a:endParaRPr>
        </a:p>
      </dsp:txBody>
      <dsp:txXfrm>
        <a:off x="7550714" y="3890613"/>
        <a:ext cx="1295043" cy="1007999"/>
      </dsp:txXfrm>
    </dsp:sp>
    <dsp:sp modelId="{F7FA60C7-93BC-413C-832D-B1E55749BFDE}">
      <dsp:nvSpPr>
        <dsp:cNvPr id="0" name=""/>
        <dsp:cNvSpPr/>
      </dsp:nvSpPr>
      <dsp:spPr>
        <a:xfrm>
          <a:off x="2382507" y="1786857"/>
          <a:ext cx="1858942" cy="1530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kern="1200" dirty="0"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382507" y="1786857"/>
        <a:ext cx="1858942" cy="153088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General de la Dirección de Administración y Enlace</a:t>
          </a:r>
          <a:br>
            <a:rPr lang="es-MX" altLang="es-MX" sz="1200" kern="1200" dirty="0" smtClean="0">
              <a:latin typeface="+mn-lt"/>
            </a:rPr>
          </a:b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br>
            <a:rPr lang="es-ES" sz="1200" kern="1200" dirty="0" smtClean="0"/>
          </a:b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Peluquero(a)</a:t>
          </a:r>
        </a:p>
      </dsp:txBody>
      <dsp:txXfrm>
        <a:off x="4562527" y="2635832"/>
        <a:ext cx="1758561" cy="95023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smtClean="0">
              <a:latin typeface="+mn-lt"/>
            </a:rPr>
            <a:t>   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</a:t>
          </a:r>
          <a:r>
            <a:rPr lang="es-MX" altLang="es-MX" sz="1200" kern="1200">
              <a:latin typeface="+mn-lt"/>
            </a:rPr>
            <a:t>de </a:t>
          </a:r>
          <a:r>
            <a:rPr lang="es-MX" altLang="es-MX" sz="1200" kern="120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</a:t>
          </a:r>
          <a:endParaRPr 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+mn-lt"/>
            </a:rPr>
            <a:t>   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70271" y="2180359"/>
          <a:ext cx="249795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49795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7685" cy="643209"/>
        </a:xfrm>
        <a:custGeom>
          <a:avLst/>
          <a:gdLst/>
          <a:ahLst/>
          <a:cxnLst/>
          <a:rect l="0" t="0" r="0" b="0"/>
          <a:pathLst>
            <a:path>
              <a:moveTo>
                <a:pt x="237685" y="0"/>
              </a:moveTo>
              <a:lnTo>
                <a:pt x="237685" y="643209"/>
              </a:lnTo>
              <a:lnTo>
                <a:pt x="0" y="643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Humanos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23764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Ayudante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</a:t>
          </a:r>
          <a:endParaRPr lang="es-ES" sz="1200" kern="1200" dirty="0">
            <a:latin typeface="+mn-lt"/>
          </a:endParaRPr>
        </a:p>
      </dsp:txBody>
      <dsp:txXfrm>
        <a:off x="1233369" y="2423764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Administrativo(a)</a:t>
          </a:r>
          <a:br>
            <a:rPr 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  </a:t>
          </a: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   </a:t>
          </a:r>
          <a:endParaRPr lang="es-ES" sz="1200" kern="1200" dirty="0">
            <a:latin typeface="+mn-lt"/>
            <a:cs typeface="Calibri" panose="020F0502020204030204" pitchFamily="34" charset="0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Registros, Porte de Arma y CUP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</a:rPr>
            <a:t>     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4045180" y="1782663"/>
          <a:ext cx="3137815" cy="740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54"/>
              </a:lnTo>
              <a:lnTo>
                <a:pt x="3137815" y="598554"/>
              </a:lnTo>
              <a:lnTo>
                <a:pt x="3137815" y="740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782663"/>
          <a:ext cx="1045938" cy="740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54"/>
              </a:lnTo>
              <a:lnTo>
                <a:pt x="1045938" y="598554"/>
              </a:lnTo>
              <a:lnTo>
                <a:pt x="1045938" y="740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99242" y="1782663"/>
          <a:ext cx="1045938" cy="740619"/>
        </a:xfrm>
        <a:custGeom>
          <a:avLst/>
          <a:gdLst/>
          <a:ahLst/>
          <a:cxnLst/>
          <a:rect l="0" t="0" r="0" b="0"/>
          <a:pathLst>
            <a:path>
              <a:moveTo>
                <a:pt x="1045938" y="0"/>
              </a:moveTo>
              <a:lnTo>
                <a:pt x="1045938" y="598554"/>
              </a:lnTo>
              <a:lnTo>
                <a:pt x="0" y="598554"/>
              </a:lnTo>
              <a:lnTo>
                <a:pt x="0" y="740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03874" y="1782663"/>
          <a:ext cx="3141305" cy="740619"/>
        </a:xfrm>
        <a:custGeom>
          <a:avLst/>
          <a:gdLst/>
          <a:ahLst/>
          <a:cxnLst/>
          <a:rect l="0" t="0" r="0" b="0"/>
          <a:pathLst>
            <a:path>
              <a:moveTo>
                <a:pt x="3141305" y="0"/>
              </a:moveTo>
              <a:lnTo>
                <a:pt x="3141305" y="598554"/>
              </a:lnTo>
              <a:lnTo>
                <a:pt x="0" y="598554"/>
              </a:lnTo>
              <a:lnTo>
                <a:pt x="0" y="740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75178" y="630663"/>
          <a:ext cx="2340003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75178" y="630663"/>
        <a:ext cx="2340003" cy="1152000"/>
      </dsp:txXfrm>
    </dsp:sp>
    <dsp:sp modelId="{19FBE8A8-D4BA-45D1-97CD-FF1210CD856F}">
      <dsp:nvSpPr>
        <dsp:cNvPr id="0" name=""/>
        <dsp:cNvSpPr/>
      </dsp:nvSpPr>
      <dsp:spPr>
        <a:xfrm>
          <a:off x="1" y="2523283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1" y="2523283"/>
        <a:ext cx="1807746" cy="905300"/>
      </dsp:txXfrm>
    </dsp:sp>
    <dsp:sp modelId="{0E4A1FB2-B936-4A45-9B17-4DC72B6EC80F}">
      <dsp:nvSpPr>
        <dsp:cNvPr id="0" name=""/>
        <dsp:cNvSpPr/>
      </dsp:nvSpPr>
      <dsp:spPr>
        <a:xfrm>
          <a:off x="2095368" y="2523283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Mantenimiento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de </a:t>
          </a:r>
          <a:r>
            <a:rPr lang="es-MX" altLang="es-MX" sz="1200" kern="1200" dirty="0">
              <a:latin typeface="+mn-lt"/>
            </a:rPr>
            <a:t>Edificios</a:t>
          </a:r>
        </a:p>
      </dsp:txBody>
      <dsp:txXfrm>
        <a:off x="2095368" y="2523283"/>
        <a:ext cx="1807746" cy="905300"/>
      </dsp:txXfrm>
    </dsp:sp>
    <dsp:sp modelId="{029BCE83-90EC-4C40-88D3-91A90C7AECDE}">
      <dsp:nvSpPr>
        <dsp:cNvPr id="0" name=""/>
        <dsp:cNvSpPr/>
      </dsp:nvSpPr>
      <dsp:spPr>
        <a:xfrm>
          <a:off x="4187245" y="2523283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87245" y="2523283"/>
        <a:ext cx="1807746" cy="905300"/>
      </dsp:txXfrm>
    </dsp:sp>
    <dsp:sp modelId="{23A3990A-979C-4CD9-8392-69E509E74575}">
      <dsp:nvSpPr>
        <dsp:cNvPr id="0" name=""/>
        <dsp:cNvSpPr/>
      </dsp:nvSpPr>
      <dsp:spPr>
        <a:xfrm>
          <a:off x="6279122" y="2523283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6279122" y="2523283"/>
        <a:ext cx="1807746" cy="90530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Supervisor(a)</a:t>
          </a: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Mantenimiento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de Edificios</a:t>
          </a: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41" y="1669435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</a:t>
          </a:r>
          <a:endParaRPr lang="es-ES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</a:t>
          </a: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r>
            <a:rPr lang="es-MX" sz="1200" b="0" i="0" u="none" kern="1200" dirty="0">
              <a:latin typeface="+mn-lt"/>
            </a:rPr>
            <a:t/>
          </a:r>
          <a:br>
            <a:rPr lang="es-MX" sz="1200" b="0" i="0" u="none" kern="1200" dirty="0">
              <a:latin typeface="+mn-lt"/>
            </a:rPr>
          </a:b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1265791" y="2990361"/>
          <a:ext cx="91440" cy="490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2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1" y="1439384"/>
          <a:ext cx="91440" cy="481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93" y="151090"/>
          <a:ext cx="2620636" cy="1288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1193" y="151090"/>
        <a:ext cx="2620636" cy="1288294"/>
      </dsp:txXfrm>
    </dsp:sp>
    <dsp:sp modelId="{19FBE8A8-D4BA-45D1-97CD-FF1210CD856F}">
      <dsp:nvSpPr>
        <dsp:cNvPr id="0" name=""/>
        <dsp:cNvSpPr/>
      </dsp:nvSpPr>
      <dsp:spPr>
        <a:xfrm>
          <a:off x="200450" y="1921223"/>
          <a:ext cx="2222123" cy="1069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Supervisor(a)</a:t>
          </a:r>
          <a:endParaRPr lang="es-MX" sz="1200" b="0" i="0" u="none" kern="1200" dirty="0">
            <a:latin typeface="+mn-lt"/>
          </a:endParaRPr>
        </a:p>
      </dsp:txBody>
      <dsp:txXfrm>
        <a:off x="200450" y="1921223"/>
        <a:ext cx="2222123" cy="1069138"/>
      </dsp:txXfrm>
    </dsp:sp>
    <dsp:sp modelId="{E6CEF716-CBB7-466B-B44E-717886712DE9}">
      <dsp:nvSpPr>
        <dsp:cNvPr id="0" name=""/>
        <dsp:cNvSpPr/>
      </dsp:nvSpPr>
      <dsp:spPr>
        <a:xfrm>
          <a:off x="199577" y="3480601"/>
          <a:ext cx="2223868" cy="101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>
            <a:latin typeface="+mn-lt"/>
          </a:endParaRPr>
        </a:p>
      </dsp:txBody>
      <dsp:txXfrm>
        <a:off x="199577" y="3480601"/>
        <a:ext cx="2223868" cy="101801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Coordinador(a) de Policía Digna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Comunicación Interna</a:t>
          </a: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de Atención Policial</a:t>
          </a: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Psicólogos(as)</a:t>
          </a:r>
        </a:p>
      </dsp:txBody>
      <dsp:txXfrm>
        <a:off x="2471799" y="3539502"/>
        <a:ext cx="1977703" cy="900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0EC4F-9723-409D-866D-44C247E6EF4D}">
      <dsp:nvSpPr>
        <dsp:cNvPr id="0" name=""/>
        <dsp:cNvSpPr/>
      </dsp:nvSpPr>
      <dsp:spPr>
        <a:xfrm>
          <a:off x="1986846" y="2312915"/>
          <a:ext cx="180331" cy="748617"/>
        </a:xfrm>
        <a:custGeom>
          <a:avLst/>
          <a:gdLst/>
          <a:ahLst/>
          <a:cxnLst/>
          <a:rect l="0" t="0" r="0" b="0"/>
          <a:pathLst>
            <a:path>
              <a:moveTo>
                <a:pt x="180331" y="0"/>
              </a:moveTo>
              <a:lnTo>
                <a:pt x="180331" y="748617"/>
              </a:lnTo>
              <a:lnTo>
                <a:pt x="0" y="7486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5FDD-8359-442E-A30D-C844380A8339}">
      <dsp:nvSpPr>
        <dsp:cNvPr id="0" name=""/>
        <dsp:cNvSpPr/>
      </dsp:nvSpPr>
      <dsp:spPr>
        <a:xfrm>
          <a:off x="3134525" y="4766433"/>
          <a:ext cx="91440" cy="287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4686B-C45C-45FB-9CD1-154E4C80B61F}">
      <dsp:nvSpPr>
        <dsp:cNvPr id="0" name=""/>
        <dsp:cNvSpPr/>
      </dsp:nvSpPr>
      <dsp:spPr>
        <a:xfrm>
          <a:off x="2167177" y="2312915"/>
          <a:ext cx="1013067" cy="1583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830"/>
              </a:lnTo>
              <a:lnTo>
                <a:pt x="1013067" y="1400830"/>
              </a:lnTo>
              <a:lnTo>
                <a:pt x="1013067" y="15835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1158842" y="2312915"/>
          <a:ext cx="1008334" cy="1583528"/>
        </a:xfrm>
        <a:custGeom>
          <a:avLst/>
          <a:gdLst/>
          <a:ahLst/>
          <a:cxnLst/>
          <a:rect l="0" t="0" r="0" b="0"/>
          <a:pathLst>
            <a:path>
              <a:moveTo>
                <a:pt x="1008334" y="0"/>
              </a:moveTo>
              <a:lnTo>
                <a:pt x="1008334" y="1400830"/>
              </a:lnTo>
              <a:lnTo>
                <a:pt x="0" y="1400830"/>
              </a:lnTo>
              <a:lnTo>
                <a:pt x="0" y="15835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2121457" y="1077504"/>
          <a:ext cx="91440" cy="365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77173" y="94921"/>
          <a:ext cx="1980008" cy="982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</a:t>
          </a:r>
          <a:r>
            <a:rPr lang="es-ES" altLang="es-MX" sz="1200" kern="1200" dirty="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177173" y="94921"/>
        <a:ext cx="1980008" cy="982583"/>
      </dsp:txXfrm>
    </dsp:sp>
    <dsp:sp modelId="{D200FB0C-6202-47DF-8915-85ABCE4008A7}">
      <dsp:nvSpPr>
        <dsp:cNvPr id="0" name=""/>
        <dsp:cNvSpPr/>
      </dsp:nvSpPr>
      <dsp:spPr>
        <a:xfrm>
          <a:off x="1303173" y="1442926"/>
          <a:ext cx="1728007" cy="869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</a:t>
          </a:r>
          <a:br>
            <a:rPr lang="es-MX" sz="1200" kern="1200" dirty="0" smtClean="0"/>
          </a:br>
          <a:r>
            <a:rPr lang="es-MX" sz="1200" kern="1200" dirty="0" smtClean="0"/>
            <a:t>Políticas de </a:t>
          </a:r>
          <a:r>
            <a:rPr lang="es-MX" sz="1200" kern="1200" dirty="0" smtClean="0"/>
            <a:t>Seguridad</a:t>
          </a:r>
          <a:endParaRPr lang="es-MX" sz="1200" kern="1200" dirty="0" smtClean="0"/>
        </a:p>
      </dsp:txBody>
      <dsp:txXfrm>
        <a:off x="1303173" y="1442926"/>
        <a:ext cx="1728007" cy="869989"/>
      </dsp:txXfrm>
    </dsp:sp>
    <dsp:sp modelId="{36B1AE22-9E39-4DDF-9249-3B7E0CCF85A4}">
      <dsp:nvSpPr>
        <dsp:cNvPr id="0" name=""/>
        <dsp:cNvSpPr/>
      </dsp:nvSpPr>
      <dsp:spPr>
        <a:xfrm>
          <a:off x="330839" y="3896443"/>
          <a:ext cx="1656007" cy="869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Políticas </a:t>
          </a:r>
          <a:br>
            <a:rPr lang="es-MX" sz="1200" kern="1200" dirty="0" smtClean="0"/>
          </a:br>
          <a:r>
            <a:rPr lang="es-MX" sz="1200" kern="1200" dirty="0" smtClean="0"/>
            <a:t>Públicas</a:t>
          </a:r>
          <a:endParaRPr lang="es-MX" sz="1200" kern="1200" dirty="0" smtClean="0"/>
        </a:p>
      </dsp:txBody>
      <dsp:txXfrm>
        <a:off x="330839" y="3896443"/>
        <a:ext cx="1656007" cy="869989"/>
      </dsp:txXfrm>
    </dsp:sp>
    <dsp:sp modelId="{E0056DA6-13FF-482E-B7DC-5CB36ABB6E12}">
      <dsp:nvSpPr>
        <dsp:cNvPr id="0" name=""/>
        <dsp:cNvSpPr/>
      </dsp:nvSpPr>
      <dsp:spPr>
        <a:xfrm>
          <a:off x="2352241" y="3896443"/>
          <a:ext cx="1656007" cy="869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Jurídicos(as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352241" y="3896443"/>
        <a:ext cx="1656007" cy="869989"/>
      </dsp:txXfrm>
    </dsp:sp>
    <dsp:sp modelId="{4C22AAF2-5011-4D2D-9EB7-967974EF0E08}">
      <dsp:nvSpPr>
        <dsp:cNvPr id="0" name=""/>
        <dsp:cNvSpPr/>
      </dsp:nvSpPr>
      <dsp:spPr>
        <a:xfrm>
          <a:off x="2352241" y="5054156"/>
          <a:ext cx="1656007" cy="725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2352241" y="5054156"/>
        <a:ext cx="1656007" cy="725518"/>
      </dsp:txXfrm>
    </dsp:sp>
    <dsp:sp modelId="{4EFE9E63-0A4A-45F5-84B6-FE895CF0E8A4}">
      <dsp:nvSpPr>
        <dsp:cNvPr id="0" name=""/>
        <dsp:cNvSpPr/>
      </dsp:nvSpPr>
      <dsp:spPr>
        <a:xfrm>
          <a:off x="734079" y="2698886"/>
          <a:ext cx="1252767" cy="725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734079" y="2698886"/>
        <a:ext cx="1252767" cy="725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500346" y="1416294"/>
          <a:ext cx="305726" cy="1964636"/>
        </a:xfrm>
        <a:custGeom>
          <a:avLst/>
          <a:gdLst/>
          <a:ahLst/>
          <a:cxnLst/>
          <a:rect l="0" t="0" r="0" b="0"/>
          <a:pathLst>
            <a:path>
              <a:moveTo>
                <a:pt x="305726" y="0"/>
              </a:moveTo>
              <a:lnTo>
                <a:pt x="305726" y="1964636"/>
              </a:lnTo>
              <a:lnTo>
                <a:pt x="0" y="1964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1416294"/>
          <a:ext cx="368448" cy="74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057"/>
              </a:lnTo>
              <a:lnTo>
                <a:pt x="368448" y="749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96289" y="1416294"/>
          <a:ext cx="309784" cy="749057"/>
        </a:xfrm>
        <a:custGeom>
          <a:avLst/>
          <a:gdLst/>
          <a:ahLst/>
          <a:cxnLst/>
          <a:rect l="0" t="0" r="0" b="0"/>
          <a:pathLst>
            <a:path>
              <a:moveTo>
                <a:pt x="309784" y="0"/>
              </a:moveTo>
              <a:lnTo>
                <a:pt x="309784" y="749057"/>
              </a:lnTo>
              <a:lnTo>
                <a:pt x="0" y="749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1416294"/>
          <a:ext cx="2491884" cy="279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018"/>
              </a:lnTo>
              <a:lnTo>
                <a:pt x="2491884" y="2613018"/>
              </a:lnTo>
              <a:lnTo>
                <a:pt x="2491884" y="27927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760353" y="1416294"/>
          <a:ext cx="91440" cy="27927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3018"/>
              </a:lnTo>
              <a:lnTo>
                <a:pt x="52619" y="2613018"/>
              </a:lnTo>
              <a:lnTo>
                <a:pt x="52619" y="27927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1365602" y="1416294"/>
          <a:ext cx="2440471" cy="2793938"/>
        </a:xfrm>
        <a:custGeom>
          <a:avLst/>
          <a:gdLst/>
          <a:ahLst/>
          <a:cxnLst/>
          <a:rect l="0" t="0" r="0" b="0"/>
          <a:pathLst>
            <a:path>
              <a:moveTo>
                <a:pt x="2440471" y="0"/>
              </a:moveTo>
              <a:lnTo>
                <a:pt x="2440471" y="2614170"/>
              </a:lnTo>
              <a:lnTo>
                <a:pt x="0" y="2614170"/>
              </a:lnTo>
              <a:lnTo>
                <a:pt x="0" y="2793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05481" y="0"/>
          <a:ext cx="2601184" cy="1416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</a:t>
          </a:r>
          <a:r>
            <a:rPr lang="es-MX" altLang="es-MX" sz="1200" kern="1200">
              <a:cs typeface="Arial" charset="0"/>
            </a:rPr>
            <a:t>de </a:t>
          </a:r>
          <a:r>
            <a:rPr lang="es-MX" altLang="es-MX" sz="1200" kern="120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2505481" y="0"/>
        <a:ext cx="2601184" cy="1416294"/>
      </dsp:txXfrm>
    </dsp:sp>
    <dsp:sp modelId="{711BF629-A2D4-45B4-966C-6631D54F66C6}">
      <dsp:nvSpPr>
        <dsp:cNvPr id="0" name=""/>
        <dsp:cNvSpPr/>
      </dsp:nvSpPr>
      <dsp:spPr>
        <a:xfrm>
          <a:off x="325135" y="4210233"/>
          <a:ext cx="2080933" cy="1139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325135" y="4210233"/>
        <a:ext cx="2080933" cy="1139690"/>
      </dsp:txXfrm>
    </dsp:sp>
    <dsp:sp modelId="{667B5EEE-6462-4853-B52D-0961787EF6E4}">
      <dsp:nvSpPr>
        <dsp:cNvPr id="0" name=""/>
        <dsp:cNvSpPr/>
      </dsp:nvSpPr>
      <dsp:spPr>
        <a:xfrm>
          <a:off x="2772506" y="4209082"/>
          <a:ext cx="2080933" cy="1139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2772506" y="4209082"/>
        <a:ext cx="2080933" cy="1139690"/>
      </dsp:txXfrm>
    </dsp:sp>
    <dsp:sp modelId="{BD305F6E-DF1F-45FE-BD82-01ACEDE733A5}">
      <dsp:nvSpPr>
        <dsp:cNvPr id="0" name=""/>
        <dsp:cNvSpPr/>
      </dsp:nvSpPr>
      <dsp:spPr>
        <a:xfrm>
          <a:off x="5257491" y="4209082"/>
          <a:ext cx="2080933" cy="1139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257491" y="4209082"/>
        <a:ext cx="2080933" cy="1139690"/>
      </dsp:txXfrm>
    </dsp:sp>
    <dsp:sp modelId="{544634F1-02A5-4353-9687-889BA9B23983}">
      <dsp:nvSpPr>
        <dsp:cNvPr id="0" name=""/>
        <dsp:cNvSpPr/>
      </dsp:nvSpPr>
      <dsp:spPr>
        <a:xfrm>
          <a:off x="1912287" y="1769351"/>
          <a:ext cx="1584001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smtClean="0"/>
            <a:t>  </a:t>
          </a:r>
          <a:endParaRPr lang="es-ES" sz="1200" kern="1200" dirty="0"/>
        </a:p>
      </dsp:txBody>
      <dsp:txXfrm>
        <a:off x="1912287" y="1769351"/>
        <a:ext cx="1584001" cy="792000"/>
      </dsp:txXfrm>
    </dsp:sp>
    <dsp:sp modelId="{9DD23AF6-8304-42B5-92C5-831590CA506F}">
      <dsp:nvSpPr>
        <dsp:cNvPr id="0" name=""/>
        <dsp:cNvSpPr/>
      </dsp:nvSpPr>
      <dsp:spPr>
        <a:xfrm>
          <a:off x="4174522" y="1769351"/>
          <a:ext cx="1584001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r>
            <a:rPr lang="es-MX" sz="1200" b="0" i="0" u="none" kern="1200" smtClean="0"/>
            <a:t/>
          </a:r>
          <a:br>
            <a:rPr lang="es-MX" sz="1200" b="0" i="0" u="none" kern="1200" smtClean="0"/>
          </a:br>
          <a:r>
            <a:rPr lang="es-MX" sz="1200" b="0" i="0" u="none" kern="1200" smtClean="0"/>
            <a:t>   </a:t>
          </a:r>
          <a:endParaRPr lang="es-ES" sz="1200" kern="1200" dirty="0"/>
        </a:p>
      </dsp:txBody>
      <dsp:txXfrm>
        <a:off x="4174522" y="1769351"/>
        <a:ext cx="1584001" cy="792000"/>
      </dsp:txXfrm>
    </dsp:sp>
    <dsp:sp modelId="{ECBE8136-8199-434F-8616-6F2272B5867B}">
      <dsp:nvSpPr>
        <dsp:cNvPr id="0" name=""/>
        <dsp:cNvSpPr/>
      </dsp:nvSpPr>
      <dsp:spPr>
        <a:xfrm>
          <a:off x="1916345" y="2984930"/>
          <a:ext cx="1584001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Asesor(a) Jurídico(a)</a:t>
          </a:r>
        </a:p>
      </dsp:txBody>
      <dsp:txXfrm>
        <a:off x="1916345" y="2984930"/>
        <a:ext cx="1584001" cy="792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 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</a:t>
          </a:r>
          <a:r>
            <a:rPr lang="es-ES" sz="1200" b="0" kern="1200"/>
            <a:t>y </a:t>
          </a:r>
          <a:r>
            <a:rPr lang="es-ES" sz="1200" b="0" kern="120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12/08/2025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12/08/2025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3402905"/>
              </p:ext>
            </p:extLst>
          </p:nvPr>
        </p:nvGraphicFramePr>
        <p:xfrm>
          <a:off x="2355011" y="845388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43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6800725"/>
              </p:ext>
            </p:extLst>
          </p:nvPr>
        </p:nvGraphicFramePr>
        <p:xfrm>
          <a:off x="780452" y="1136858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12741795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2959818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0955666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6673436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7190910"/>
              </p:ext>
            </p:extLst>
          </p:nvPr>
        </p:nvGraphicFramePr>
        <p:xfrm>
          <a:off x="2294501" y="94861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0064165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4969078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47563815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8786285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</a:t>
            </a:r>
            <a:r>
              <a:rPr lang="es-ES" sz="3200" dirty="0" smtClean="0">
                <a:solidFill>
                  <a:srgbClr val="0A1D7A"/>
                </a:solidFill>
                <a:latin typeface="Gabarito" pitchFamily="2" charset="0"/>
              </a:rPr>
              <a:t>Especiales</a:t>
            </a:r>
          </a:p>
          <a:p>
            <a:pPr lvl="0">
              <a:defRPr/>
            </a:pP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8603727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1647081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00207858"/>
              </p:ext>
            </p:extLst>
          </p:nvPr>
        </p:nvGraphicFramePr>
        <p:xfrm>
          <a:off x="2386185" y="2150906"/>
          <a:ext cx="4382834" cy="30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41419308"/>
              </p:ext>
            </p:extLst>
          </p:nvPr>
        </p:nvGraphicFramePr>
        <p:xfrm>
          <a:off x="2549462" y="1161754"/>
          <a:ext cx="4053464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24105315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59826893"/>
              </p:ext>
            </p:extLst>
          </p:nvPr>
        </p:nvGraphicFramePr>
        <p:xfrm>
          <a:off x="966157" y="1553393"/>
          <a:ext cx="7306573" cy="45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4032136"/>
              </p:ext>
            </p:extLst>
          </p:nvPr>
        </p:nvGraphicFramePr>
        <p:xfrm>
          <a:off x="2235967" y="1985522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5809943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3846465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3440139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61265758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9009303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4242443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2438229"/>
              </p:ext>
            </p:extLst>
          </p:nvPr>
        </p:nvGraphicFramePr>
        <p:xfrm>
          <a:off x="3264817" y="1896408"/>
          <a:ext cx="2616222" cy="341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07831950"/>
              </p:ext>
            </p:extLst>
          </p:nvPr>
        </p:nvGraphicFramePr>
        <p:xfrm>
          <a:off x="985085" y="1883396"/>
          <a:ext cx="7121688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2548780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4443700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87375940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04079331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6599028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8212299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15786014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57379483"/>
              </p:ext>
            </p:extLst>
          </p:nvPr>
        </p:nvGraphicFramePr>
        <p:xfrm>
          <a:off x="2008672" y="2105876"/>
          <a:ext cx="5047225" cy="346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Oficina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7134257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4557672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43779653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</a:t>
            </a:r>
            <a:r>
              <a:rPr lang="es-MX" sz="2400" b="1" kern="1400" spc="-113" dirty="0" smtClean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y Vigilancia</a:t>
            </a:r>
            <a:endParaRPr lang="es-MX" sz="2400" b="1" kern="1400" spc="-113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3464215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018623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78174023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3153556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4067097"/>
              </p:ext>
            </p:extLst>
          </p:nvPr>
        </p:nvGraphicFramePr>
        <p:xfrm>
          <a:off x="2000524" y="1216324"/>
          <a:ext cx="5237038" cy="517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1519" y="83046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5454074"/>
              </p:ext>
            </p:extLst>
          </p:nvPr>
        </p:nvGraphicFramePr>
        <p:xfrm>
          <a:off x="2163269" y="1889183"/>
          <a:ext cx="4827995" cy="407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51519" y="916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Inteligencia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de Observatorio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064209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8190983"/>
              </p:ext>
            </p:extLst>
          </p:nvPr>
        </p:nvGraphicFramePr>
        <p:xfrm>
          <a:off x="330712" y="1648529"/>
          <a:ext cx="8632133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157073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9083506"/>
              </p:ext>
            </p:extLst>
          </p:nvPr>
        </p:nvGraphicFramePr>
        <p:xfrm>
          <a:off x="400050" y="133304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7771343"/>
              </p:ext>
            </p:extLst>
          </p:nvPr>
        </p:nvGraphicFramePr>
        <p:xfrm>
          <a:off x="977884" y="2173858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9490934"/>
              </p:ext>
            </p:extLst>
          </p:nvPr>
        </p:nvGraphicFramePr>
        <p:xfrm>
          <a:off x="2517091" y="1795113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0885650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929398"/>
              </p:ext>
            </p:extLst>
          </p:nvPr>
        </p:nvGraphicFramePr>
        <p:xfrm>
          <a:off x="2702338" y="1884273"/>
          <a:ext cx="3724341" cy="441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0159604"/>
              </p:ext>
            </p:extLst>
          </p:nvPr>
        </p:nvGraphicFramePr>
        <p:xfrm>
          <a:off x="2100407" y="1794280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8057442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5565675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830953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52498401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06792426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0589577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8663391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0846885"/>
              </p:ext>
            </p:extLst>
          </p:nvPr>
        </p:nvGraphicFramePr>
        <p:xfrm>
          <a:off x="597332" y="1940259"/>
          <a:ext cx="80903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65286106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233467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28036305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1801634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4144113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937670"/>
              </p:ext>
            </p:extLst>
          </p:nvPr>
        </p:nvGraphicFramePr>
        <p:xfrm>
          <a:off x="3272625" y="1733495"/>
          <a:ext cx="262308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Policía Digna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234973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32941</TotalTime>
  <Words>2179</Words>
  <Application>Microsoft Office PowerPoint</Application>
  <PresentationFormat>Presentación en pantalla (4:3)</PresentationFormat>
  <Paragraphs>676</Paragraphs>
  <Slides>83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83</vt:i4>
      </vt:variant>
    </vt:vector>
  </HeadingPairs>
  <TitlesOfParts>
    <vt:vector size="91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1856</cp:revision>
  <cp:lastPrinted>2024-11-07T15:09:15Z</cp:lastPrinted>
  <dcterms:created xsi:type="dcterms:W3CDTF">2015-12-30T00:24:58Z</dcterms:created>
  <dcterms:modified xsi:type="dcterms:W3CDTF">2025-08-12T22:12:40Z</dcterms:modified>
</cp:coreProperties>
</file>