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notesSlides/notesSlide1.xml" ContentType="application/vnd.openxmlformats-officedocument.presentationml.notesSl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notesSlides/notesSlide2.xml" ContentType="application/vnd.openxmlformats-officedocument.presentationml.notesSl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notesSlides/notesSlide3.xml" ContentType="application/vnd.openxmlformats-officedocument.presentationml.notesSl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notesSlides/notesSlide4.xml" ContentType="application/vnd.openxmlformats-officedocument.presentationml.notesSl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notesSlides/notesSlide5.xml" ContentType="application/vnd.openxmlformats-officedocument.presentationml.notesSl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notesSlides/notesSlide6.xml" ContentType="application/vnd.openxmlformats-officedocument.presentationml.notesSl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notesSlides/notesSlide7.xml" ContentType="application/vnd.openxmlformats-officedocument.presentationml.notesSl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notesSlides/notesSlide8.xml" ContentType="application/vnd.openxmlformats-officedocument.presentationml.notesSl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ppt/diagrams/data54.xml" ContentType="application/vnd.openxmlformats-officedocument.drawingml.diagramData+xml"/>
  <Override PartName="/ppt/diagrams/layout54.xml" ContentType="application/vnd.openxmlformats-officedocument.drawingml.diagramLayout+xml"/>
  <Override PartName="/ppt/diagrams/quickStyle54.xml" ContentType="application/vnd.openxmlformats-officedocument.drawingml.diagramStyle+xml"/>
  <Override PartName="/ppt/diagrams/colors54.xml" ContentType="application/vnd.openxmlformats-officedocument.drawingml.diagramColors+xml"/>
  <Override PartName="/ppt/diagrams/drawing54.xml" ContentType="application/vnd.ms-office.drawingml.diagramDrawing+xml"/>
  <Override PartName="/ppt/diagrams/data55.xml" ContentType="application/vnd.openxmlformats-officedocument.drawingml.diagramData+xml"/>
  <Override PartName="/ppt/diagrams/layout55.xml" ContentType="application/vnd.openxmlformats-officedocument.drawingml.diagramLayout+xml"/>
  <Override PartName="/ppt/diagrams/quickStyle55.xml" ContentType="application/vnd.openxmlformats-officedocument.drawingml.diagramStyle+xml"/>
  <Override PartName="/ppt/diagrams/colors55.xml" ContentType="application/vnd.openxmlformats-officedocument.drawingml.diagramColors+xml"/>
  <Override PartName="/ppt/diagrams/drawing55.xml" ContentType="application/vnd.ms-office.drawingml.diagramDrawing+xml"/>
  <Override PartName="/ppt/diagrams/data56.xml" ContentType="application/vnd.openxmlformats-officedocument.drawingml.diagramData+xml"/>
  <Override PartName="/ppt/diagrams/layout56.xml" ContentType="application/vnd.openxmlformats-officedocument.drawingml.diagramLayout+xml"/>
  <Override PartName="/ppt/diagrams/quickStyle56.xml" ContentType="application/vnd.openxmlformats-officedocument.drawingml.diagramStyle+xml"/>
  <Override PartName="/ppt/diagrams/colors56.xml" ContentType="application/vnd.openxmlformats-officedocument.drawingml.diagramColors+xml"/>
  <Override PartName="/ppt/diagrams/drawing56.xml" ContentType="application/vnd.ms-office.drawingml.diagramDrawing+xml"/>
  <Override PartName="/ppt/diagrams/data57.xml" ContentType="application/vnd.openxmlformats-officedocument.drawingml.diagramData+xml"/>
  <Override PartName="/ppt/diagrams/layout57.xml" ContentType="application/vnd.openxmlformats-officedocument.drawingml.diagramLayout+xml"/>
  <Override PartName="/ppt/diagrams/quickStyle57.xml" ContentType="application/vnd.openxmlformats-officedocument.drawingml.diagramStyle+xml"/>
  <Override PartName="/ppt/diagrams/colors57.xml" ContentType="application/vnd.openxmlformats-officedocument.drawingml.diagramColors+xml"/>
  <Override PartName="/ppt/diagrams/drawing57.xml" ContentType="application/vnd.ms-office.drawingml.diagramDrawing+xml"/>
  <Override PartName="/ppt/diagrams/data58.xml" ContentType="application/vnd.openxmlformats-officedocument.drawingml.diagramData+xml"/>
  <Override PartName="/ppt/diagrams/layout58.xml" ContentType="application/vnd.openxmlformats-officedocument.drawingml.diagramLayout+xml"/>
  <Override PartName="/ppt/diagrams/quickStyle58.xml" ContentType="application/vnd.openxmlformats-officedocument.drawingml.diagramStyle+xml"/>
  <Override PartName="/ppt/diagrams/colors58.xml" ContentType="application/vnd.openxmlformats-officedocument.drawingml.diagramColors+xml"/>
  <Override PartName="/ppt/diagrams/drawing58.xml" ContentType="application/vnd.ms-office.drawingml.diagramDrawing+xml"/>
  <Override PartName="/ppt/diagrams/data59.xml" ContentType="application/vnd.openxmlformats-officedocument.drawingml.diagramData+xml"/>
  <Override PartName="/ppt/diagrams/layout59.xml" ContentType="application/vnd.openxmlformats-officedocument.drawingml.diagramLayout+xml"/>
  <Override PartName="/ppt/diagrams/quickStyle59.xml" ContentType="application/vnd.openxmlformats-officedocument.drawingml.diagramStyle+xml"/>
  <Override PartName="/ppt/diagrams/colors59.xml" ContentType="application/vnd.openxmlformats-officedocument.drawingml.diagramColors+xml"/>
  <Override PartName="/ppt/diagrams/drawing59.xml" ContentType="application/vnd.ms-office.drawingml.diagramDrawing+xml"/>
  <Override PartName="/ppt/diagrams/data60.xml" ContentType="application/vnd.openxmlformats-officedocument.drawingml.diagramData+xml"/>
  <Override PartName="/ppt/diagrams/layout60.xml" ContentType="application/vnd.openxmlformats-officedocument.drawingml.diagramLayout+xml"/>
  <Override PartName="/ppt/diagrams/quickStyle60.xml" ContentType="application/vnd.openxmlformats-officedocument.drawingml.diagramStyle+xml"/>
  <Override PartName="/ppt/diagrams/colors60.xml" ContentType="application/vnd.openxmlformats-officedocument.drawingml.diagramColors+xml"/>
  <Override PartName="/ppt/diagrams/drawing60.xml" ContentType="application/vnd.ms-office.drawingml.diagramDrawing+xml"/>
  <Override PartName="/ppt/diagrams/data61.xml" ContentType="application/vnd.openxmlformats-officedocument.drawingml.diagramData+xml"/>
  <Override PartName="/ppt/diagrams/layout61.xml" ContentType="application/vnd.openxmlformats-officedocument.drawingml.diagramLayout+xml"/>
  <Override PartName="/ppt/diagrams/quickStyle61.xml" ContentType="application/vnd.openxmlformats-officedocument.drawingml.diagramStyle+xml"/>
  <Override PartName="/ppt/diagrams/colors61.xml" ContentType="application/vnd.openxmlformats-officedocument.drawingml.diagramColors+xml"/>
  <Override PartName="/ppt/diagrams/drawing61.xml" ContentType="application/vnd.ms-office.drawingml.diagramDrawing+xml"/>
  <Override PartName="/ppt/diagrams/data62.xml" ContentType="application/vnd.openxmlformats-officedocument.drawingml.diagramData+xml"/>
  <Override PartName="/ppt/diagrams/layout62.xml" ContentType="application/vnd.openxmlformats-officedocument.drawingml.diagramLayout+xml"/>
  <Override PartName="/ppt/diagrams/quickStyle62.xml" ContentType="application/vnd.openxmlformats-officedocument.drawingml.diagramStyle+xml"/>
  <Override PartName="/ppt/diagrams/colors62.xml" ContentType="application/vnd.openxmlformats-officedocument.drawingml.diagramColors+xml"/>
  <Override PartName="/ppt/diagrams/drawing62.xml" ContentType="application/vnd.ms-office.drawingml.diagramDrawing+xml"/>
  <Override PartName="/ppt/diagrams/data63.xml" ContentType="application/vnd.openxmlformats-officedocument.drawingml.diagramData+xml"/>
  <Override PartName="/ppt/diagrams/layout63.xml" ContentType="application/vnd.openxmlformats-officedocument.drawingml.diagramLayout+xml"/>
  <Override PartName="/ppt/diagrams/quickStyle63.xml" ContentType="application/vnd.openxmlformats-officedocument.drawingml.diagramStyle+xml"/>
  <Override PartName="/ppt/diagrams/colors63.xml" ContentType="application/vnd.openxmlformats-officedocument.drawingml.diagramColors+xml"/>
  <Override PartName="/ppt/diagrams/drawing63.xml" ContentType="application/vnd.ms-office.drawingml.diagramDrawing+xml"/>
  <Override PartName="/ppt/diagrams/data64.xml" ContentType="application/vnd.openxmlformats-officedocument.drawingml.diagramData+xml"/>
  <Override PartName="/ppt/diagrams/layout64.xml" ContentType="application/vnd.openxmlformats-officedocument.drawingml.diagramLayout+xml"/>
  <Override PartName="/ppt/diagrams/quickStyle64.xml" ContentType="application/vnd.openxmlformats-officedocument.drawingml.diagramStyle+xml"/>
  <Override PartName="/ppt/diagrams/colors64.xml" ContentType="application/vnd.openxmlformats-officedocument.drawingml.diagramColors+xml"/>
  <Override PartName="/ppt/diagrams/drawing6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82"/>
  </p:notesMasterIdLst>
  <p:handoutMasterIdLst>
    <p:handoutMasterId r:id="rId83"/>
  </p:handoutMasterIdLst>
  <p:sldIdLst>
    <p:sldId id="453" r:id="rId3"/>
    <p:sldId id="496" r:id="rId4"/>
    <p:sldId id="336" r:id="rId5"/>
    <p:sldId id="420" r:id="rId6"/>
    <p:sldId id="467" r:id="rId7"/>
    <p:sldId id="337" r:id="rId8"/>
    <p:sldId id="465" r:id="rId9"/>
    <p:sldId id="466" r:id="rId10"/>
    <p:sldId id="349" r:id="rId11"/>
    <p:sldId id="500" r:id="rId12"/>
    <p:sldId id="499" r:id="rId13"/>
    <p:sldId id="421" r:id="rId14"/>
    <p:sldId id="479" r:id="rId15"/>
    <p:sldId id="478" r:id="rId16"/>
    <p:sldId id="481" r:id="rId17"/>
    <p:sldId id="422" r:id="rId18"/>
    <p:sldId id="424" r:id="rId19"/>
    <p:sldId id="489" r:id="rId20"/>
    <p:sldId id="491" r:id="rId21"/>
    <p:sldId id="493" r:id="rId22"/>
    <p:sldId id="432" r:id="rId23"/>
    <p:sldId id="433" r:id="rId24"/>
    <p:sldId id="360" r:id="rId25"/>
    <p:sldId id="361" r:id="rId26"/>
    <p:sldId id="406" r:id="rId27"/>
    <p:sldId id="362" r:id="rId28"/>
    <p:sldId id="417" r:id="rId29"/>
    <p:sldId id="452" r:id="rId30"/>
    <p:sldId id="410" r:id="rId31"/>
    <p:sldId id="463" r:id="rId32"/>
    <p:sldId id="368" r:id="rId33"/>
    <p:sldId id="485" r:id="rId34"/>
    <p:sldId id="484" r:id="rId35"/>
    <p:sldId id="483" r:id="rId36"/>
    <p:sldId id="482" r:id="rId37"/>
    <p:sldId id="459" r:id="rId38"/>
    <p:sldId id="434" r:id="rId39"/>
    <p:sldId id="498" r:id="rId40"/>
    <p:sldId id="497" r:id="rId41"/>
    <p:sldId id="435" r:id="rId42"/>
    <p:sldId id="468" r:id="rId43"/>
    <p:sldId id="344" r:id="rId44"/>
    <p:sldId id="345" r:id="rId45"/>
    <p:sldId id="346" r:id="rId46"/>
    <p:sldId id="348" r:id="rId47"/>
    <p:sldId id="438" r:id="rId48"/>
    <p:sldId id="439" r:id="rId49"/>
    <p:sldId id="440" r:id="rId50"/>
    <p:sldId id="441" r:id="rId51"/>
    <p:sldId id="442" r:id="rId52"/>
    <p:sldId id="486" r:id="rId53"/>
    <p:sldId id="443" r:id="rId54"/>
    <p:sldId id="444" r:id="rId55"/>
    <p:sldId id="445" r:id="rId56"/>
    <p:sldId id="451" r:id="rId57"/>
    <p:sldId id="350" r:id="rId58"/>
    <p:sldId id="495" r:id="rId59"/>
    <p:sldId id="376" r:id="rId60"/>
    <p:sldId id="377" r:id="rId61"/>
    <p:sldId id="387" r:id="rId62"/>
    <p:sldId id="379" r:id="rId63"/>
    <p:sldId id="477" r:id="rId64"/>
    <p:sldId id="488" r:id="rId65"/>
    <p:sldId id="369" r:id="rId66"/>
    <p:sldId id="370" r:id="rId67"/>
    <p:sldId id="371" r:id="rId68"/>
    <p:sldId id="372" r:id="rId69"/>
    <p:sldId id="339" r:id="rId70"/>
    <p:sldId id="397" r:id="rId71"/>
    <p:sldId id="396" r:id="rId72"/>
    <p:sldId id="470" r:id="rId73"/>
    <p:sldId id="342" r:id="rId74"/>
    <p:sldId id="340" r:id="rId75"/>
    <p:sldId id="402" r:id="rId76"/>
    <p:sldId id="401" r:id="rId77"/>
    <p:sldId id="404" r:id="rId78"/>
    <p:sldId id="405" r:id="rId79"/>
    <p:sldId id="415" r:id="rId80"/>
    <p:sldId id="487" r:id="rId81"/>
  </p:sldIdLst>
  <p:sldSz cx="9144000" cy="6858000" type="screen4x3"/>
  <p:notesSz cx="7010400" cy="92964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5420" userDrawn="1">
          <p15:clr>
            <a:srgbClr val="A4A3A4"/>
          </p15:clr>
        </p15:guide>
        <p15:guide id="4" pos="3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1D7A"/>
    <a:srgbClr val="74C8D9"/>
    <a:srgbClr val="D2EBF1"/>
    <a:srgbClr val="FEFCEB"/>
    <a:srgbClr val="FCED87"/>
    <a:srgbClr val="FAE31E"/>
    <a:srgbClr val="C51A4A"/>
    <a:srgbClr val="D2B887"/>
    <a:srgbClr val="49C3B1"/>
    <a:srgbClr val="3F55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20" autoAdjust="0"/>
    <p:restoredTop sz="94660"/>
  </p:normalViewPr>
  <p:slideViewPr>
    <p:cSldViewPr snapToGrid="0" snapToObjects="1" showGuides="1">
      <p:cViewPr varScale="1">
        <p:scale>
          <a:sx n="114" d="100"/>
          <a:sy n="114" d="100"/>
        </p:scale>
        <p:origin x="1794" y="108"/>
      </p:cViewPr>
      <p:guideLst>
        <p:guide orient="horz" pos="2160"/>
        <p:guide pos="2880"/>
        <p:guide pos="5420"/>
        <p:guide pos="3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502"/>
    </p:cViewPr>
  </p:sorterViewPr>
  <p:notesViewPr>
    <p:cSldViewPr snapToGrid="0" snapToObjects="1">
      <p:cViewPr varScale="1">
        <p:scale>
          <a:sx n="83" d="100"/>
          <a:sy n="83" d="100"/>
        </p:scale>
        <p:origin x="381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84" Type="http://schemas.openxmlformats.org/officeDocument/2006/relationships/presProps" Target="presProps.xml"/><Relationship Id="rId16" Type="http://schemas.openxmlformats.org/officeDocument/2006/relationships/slide" Target="slides/slide14.xml"/><Relationship Id="rId11" Type="http://schemas.openxmlformats.org/officeDocument/2006/relationships/slide" Target="slides/slide9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slide" Target="slides/slide78.xml"/><Relationship Id="rId85" Type="http://schemas.openxmlformats.org/officeDocument/2006/relationships/viewProps" Target="view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slide" Target="slides/slide79.xml"/><Relationship Id="rId86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Relationship Id="rId24" Type="http://schemas.openxmlformats.org/officeDocument/2006/relationships/slide" Target="slides/slide22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66" Type="http://schemas.openxmlformats.org/officeDocument/2006/relationships/slide" Target="slides/slide64.xml"/><Relationship Id="rId87" Type="http://schemas.openxmlformats.org/officeDocument/2006/relationships/tableStyles" Target="tableStyles.xml"/><Relationship Id="rId61" Type="http://schemas.openxmlformats.org/officeDocument/2006/relationships/slide" Target="slides/slide59.xml"/><Relationship Id="rId8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B62736-2B72-469D-A8F4-37B4532573CA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C1BE685-0EFF-4131-BF2F-336945B2318F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>
              <a:solidFill>
                <a:srgbClr val="000000"/>
              </a:solidFill>
              <a:latin typeface="+mn-lt"/>
            </a:rPr>
            <a:t>Comisario(a) General</a:t>
          </a:r>
        </a:p>
      </dgm:t>
    </dgm:pt>
    <dgm:pt modelId="{2B4D9E7A-CB15-48E7-A73B-4F2517766CAB}" type="parTrans" cxnId="{B711EA56-61F2-4E21-9300-37E2C505633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rgbClr val="000000"/>
            </a:solidFill>
            <a:latin typeface="+mn-lt"/>
          </a:endParaRPr>
        </a:p>
      </dgm:t>
    </dgm:pt>
    <dgm:pt modelId="{131CD0AC-BA0C-4539-BB49-8BE8225BC7A5}" type="sibTrans" cxnId="{B711EA56-61F2-4E21-9300-37E2C505633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rgbClr val="000000"/>
            </a:solidFill>
            <a:latin typeface="+mn-lt"/>
          </a:endParaRPr>
        </a:p>
      </dgm:t>
    </dgm:pt>
    <dgm:pt modelId="{8618D4A7-8D19-42AD-9417-9204AB996A81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>
              <a:solidFill>
                <a:srgbClr val="000000"/>
              </a:solidFill>
              <a:latin typeface="+mn-lt"/>
            </a:rPr>
            <a:t>Comisario(a) en Jefe</a:t>
          </a:r>
        </a:p>
      </dgm:t>
    </dgm:pt>
    <dgm:pt modelId="{D0597D5E-6BC0-4520-94C8-5B819E397AC9}" type="parTrans" cxnId="{AFF53865-AA40-4C84-B143-BDB643777CE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rgbClr val="000000"/>
            </a:solidFill>
            <a:latin typeface="+mn-lt"/>
          </a:endParaRPr>
        </a:p>
      </dgm:t>
    </dgm:pt>
    <dgm:pt modelId="{24BC493C-BD42-48F6-9BB6-8FAE685EFF68}" type="sibTrans" cxnId="{AFF53865-AA40-4C84-B143-BDB643777CE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rgbClr val="000000"/>
            </a:solidFill>
            <a:latin typeface="+mn-lt"/>
          </a:endParaRPr>
        </a:p>
      </dgm:t>
    </dgm:pt>
    <dgm:pt modelId="{BD1A3392-C30A-409C-88DF-EAC368F1E531}" type="asst">
      <dgm:prSet custT="1"/>
      <dgm:spPr/>
      <dgm:t>
        <a:bodyPr/>
        <a:lstStyle/>
        <a:p>
          <a:r>
            <a:rPr lang="es-ES" sz="1200" dirty="0"/>
            <a:t>Director(a) Administrativo(a) y Enlace Municipal</a:t>
          </a:r>
        </a:p>
      </dgm:t>
    </dgm:pt>
    <dgm:pt modelId="{10EC0EE8-B0E0-4D1A-A6C0-8A87ADF35E95}" type="parTrans" cxnId="{9C3C6BD2-8DD0-4A90-AFCD-2DE3D46F1740}">
      <dgm:prSet/>
      <dgm:spPr/>
      <dgm:t>
        <a:bodyPr/>
        <a:lstStyle/>
        <a:p>
          <a:endParaRPr lang="es-ES" sz="1200"/>
        </a:p>
      </dgm:t>
    </dgm:pt>
    <dgm:pt modelId="{7BFE0044-3266-4C15-8A86-47830AC2DF19}" type="sibTrans" cxnId="{9C3C6BD2-8DD0-4A90-AFCD-2DE3D46F1740}">
      <dgm:prSet/>
      <dgm:spPr/>
      <dgm:t>
        <a:bodyPr/>
        <a:lstStyle/>
        <a:p>
          <a:endParaRPr lang="es-ES" sz="1200"/>
        </a:p>
      </dgm:t>
    </dgm:pt>
    <dgm:pt modelId="{4616CF68-DE53-4E27-B3A4-711A0F9A33DF}">
      <dgm:prSet custT="1"/>
      <dgm:spPr/>
      <dgm:t>
        <a:bodyPr/>
        <a:lstStyle/>
        <a:p>
          <a:r>
            <a:rPr lang="es-ES" sz="1200" b="0" dirty="0">
              <a:solidFill>
                <a:srgbClr val="000000"/>
              </a:solidFill>
              <a:latin typeface="+mn-lt"/>
            </a:rPr>
            <a:t>Inspector(a) General de Inteligencia</a:t>
          </a:r>
        </a:p>
      </dgm:t>
    </dgm:pt>
    <dgm:pt modelId="{BD8B78C7-E8C9-42AE-949A-6F6334730457}" type="parTrans" cxnId="{147F4240-6ACC-4AD8-80D1-6040255F2EFB}">
      <dgm:prSet/>
      <dgm:spPr/>
      <dgm:t>
        <a:bodyPr/>
        <a:lstStyle/>
        <a:p>
          <a:endParaRPr lang="es-ES" sz="1200"/>
        </a:p>
      </dgm:t>
    </dgm:pt>
    <dgm:pt modelId="{EEE8FDE9-88D5-4B33-98C0-2E2823B38258}" type="sibTrans" cxnId="{147F4240-6ACC-4AD8-80D1-6040255F2EFB}">
      <dgm:prSet/>
      <dgm:spPr/>
      <dgm:t>
        <a:bodyPr/>
        <a:lstStyle/>
        <a:p>
          <a:endParaRPr lang="es-ES" sz="1200"/>
        </a:p>
      </dgm:t>
    </dgm:pt>
    <dgm:pt modelId="{47E2B770-20FA-4445-9202-7FC34738D3A7}">
      <dgm:prSet custT="1"/>
      <dgm:spPr/>
      <dgm:t>
        <a:bodyPr/>
        <a:lstStyle/>
        <a:p>
          <a:r>
            <a:rPr lang="es-ES" sz="1200" b="0" dirty="0">
              <a:solidFill>
                <a:srgbClr val="000000"/>
              </a:solidFill>
              <a:latin typeface="+mn-lt"/>
            </a:rPr>
            <a:t>Inspector(a) General</a:t>
          </a:r>
          <a:r>
            <a:rPr lang="es-ES" sz="1200" dirty="0">
              <a:solidFill>
                <a:srgbClr val="000000"/>
              </a:solidFill>
            </a:rPr>
            <a:t> </a:t>
          </a:r>
          <a:br>
            <a:rPr lang="es-ES" sz="1200" dirty="0">
              <a:solidFill>
                <a:srgbClr val="000000"/>
              </a:solidFill>
            </a:rPr>
          </a:br>
          <a:r>
            <a:rPr lang="es-ES" sz="1200" dirty="0">
              <a:solidFill>
                <a:srgbClr val="000000"/>
              </a:solidFill>
            </a:rPr>
            <a:t>de Policía</a:t>
          </a:r>
          <a:endParaRPr lang="es-ES" sz="1200" dirty="0"/>
        </a:p>
      </dgm:t>
    </dgm:pt>
    <dgm:pt modelId="{1405121A-7B4C-48CD-A731-98D6CE58698C}" type="parTrans" cxnId="{2F08F160-897F-43B6-B6FD-959C590979FA}">
      <dgm:prSet/>
      <dgm:spPr/>
      <dgm:t>
        <a:bodyPr/>
        <a:lstStyle/>
        <a:p>
          <a:endParaRPr lang="es-ES" sz="1200"/>
        </a:p>
      </dgm:t>
    </dgm:pt>
    <dgm:pt modelId="{36959E12-5FDD-4FA1-A615-1D9A73915CB5}" type="sibTrans" cxnId="{2F08F160-897F-43B6-B6FD-959C590979FA}">
      <dgm:prSet/>
      <dgm:spPr/>
      <dgm:t>
        <a:bodyPr/>
        <a:lstStyle/>
        <a:p>
          <a:endParaRPr lang="es-ES" sz="1200"/>
        </a:p>
      </dgm:t>
    </dgm:pt>
    <dgm:pt modelId="{CDC5C573-E762-45DD-BD45-91CCF27152FA}">
      <dgm:prSet custT="1"/>
      <dgm:spPr/>
      <dgm:t>
        <a:bodyPr/>
        <a:lstStyle/>
        <a:p>
          <a:r>
            <a:rPr lang="es-ES" sz="1200" dirty="0"/>
            <a:t>Director(a) de Comando, Control, Comunicaciones y Computo</a:t>
          </a:r>
        </a:p>
      </dgm:t>
    </dgm:pt>
    <dgm:pt modelId="{B68A0FBE-C5AD-4DE8-9903-6E668EE1A29B}" type="parTrans" cxnId="{EF6917D6-1069-4ED0-BEE1-C993E20782E4}">
      <dgm:prSet/>
      <dgm:spPr/>
      <dgm:t>
        <a:bodyPr/>
        <a:lstStyle/>
        <a:p>
          <a:endParaRPr lang="es-ES" sz="1200"/>
        </a:p>
      </dgm:t>
    </dgm:pt>
    <dgm:pt modelId="{B21DAD71-9BE8-4DEF-BBF7-87E636260C75}" type="sibTrans" cxnId="{EF6917D6-1069-4ED0-BEE1-C993E20782E4}">
      <dgm:prSet/>
      <dgm:spPr/>
      <dgm:t>
        <a:bodyPr/>
        <a:lstStyle/>
        <a:p>
          <a:endParaRPr lang="es-ES" sz="1200"/>
        </a:p>
      </dgm:t>
    </dgm:pt>
    <dgm:pt modelId="{2A306EA2-EA67-4BD5-8688-6EB0BDB8EC24}">
      <dgm:prSet custT="1"/>
      <dgm:spPr/>
      <dgm:t>
        <a:bodyPr/>
        <a:lstStyle/>
        <a:p>
          <a:r>
            <a:rPr lang="es-ES" sz="1200" dirty="0"/>
            <a:t>Director(a) de Policía de Proximidad</a:t>
          </a:r>
        </a:p>
      </dgm:t>
    </dgm:pt>
    <dgm:pt modelId="{94239BE5-0279-4A6B-9B94-5E3CC3583588}" type="parTrans" cxnId="{3DAF8A18-E2A1-473F-82B6-6019056A26CD}">
      <dgm:prSet/>
      <dgm:spPr/>
      <dgm:t>
        <a:bodyPr/>
        <a:lstStyle/>
        <a:p>
          <a:endParaRPr lang="es-ES" sz="1200"/>
        </a:p>
      </dgm:t>
    </dgm:pt>
    <dgm:pt modelId="{C3D09D89-6ACE-4D46-8C32-1701AA779F3D}" type="sibTrans" cxnId="{3DAF8A18-E2A1-473F-82B6-6019056A26CD}">
      <dgm:prSet/>
      <dgm:spPr/>
      <dgm:t>
        <a:bodyPr/>
        <a:lstStyle/>
        <a:p>
          <a:endParaRPr lang="es-ES" sz="1200"/>
        </a:p>
      </dgm:t>
    </dgm:pt>
    <dgm:pt modelId="{3FE34472-30C6-4246-BDDD-A19BC95ACFC8}">
      <dgm:prSet custT="1"/>
      <dgm:spPr/>
      <dgm:t>
        <a:bodyPr/>
        <a:lstStyle/>
        <a:p>
          <a:r>
            <a:rPr lang="es-ES" sz="1200" dirty="0"/>
            <a:t>Director(a) de </a:t>
          </a:r>
          <a:br>
            <a:rPr lang="es-ES" sz="1200" dirty="0"/>
          </a:br>
          <a:r>
            <a:rPr lang="es-ES" sz="1200" dirty="0"/>
            <a:t>Vialidad y Tránsito</a:t>
          </a:r>
        </a:p>
      </dgm:t>
    </dgm:pt>
    <dgm:pt modelId="{33F024E0-E0A7-40E1-A08C-7EF01E87AD24}" type="parTrans" cxnId="{66A54B1B-B198-4049-929A-D8CB96512E04}">
      <dgm:prSet/>
      <dgm:spPr/>
      <dgm:t>
        <a:bodyPr/>
        <a:lstStyle/>
        <a:p>
          <a:endParaRPr lang="es-ES" sz="1200"/>
        </a:p>
      </dgm:t>
    </dgm:pt>
    <dgm:pt modelId="{2A8265E0-F49B-45B1-9F36-A1FCDBB3DE3E}" type="sibTrans" cxnId="{66A54B1B-B198-4049-929A-D8CB96512E04}">
      <dgm:prSet/>
      <dgm:spPr/>
      <dgm:t>
        <a:bodyPr/>
        <a:lstStyle/>
        <a:p>
          <a:endParaRPr lang="es-ES" sz="1200"/>
        </a:p>
      </dgm:t>
    </dgm:pt>
    <dgm:pt modelId="{D4E189B4-C836-4A40-B1FB-C0DF8A41FB17}">
      <dgm:prSet custT="1"/>
      <dgm:spPr/>
      <dgm:t>
        <a:bodyPr/>
        <a:lstStyle/>
        <a:p>
          <a:r>
            <a:rPr lang="es-ES" sz="1200" dirty="0"/>
            <a:t>Director(a) de Policía de Operaciones Especiales</a:t>
          </a:r>
        </a:p>
      </dgm:t>
    </dgm:pt>
    <dgm:pt modelId="{CF94CCE9-D0FD-4915-8B2F-4D50B3C2FA2E}" type="parTrans" cxnId="{6066D3AB-5215-433E-AC4E-B40CB7AE75D1}">
      <dgm:prSet/>
      <dgm:spPr/>
      <dgm:t>
        <a:bodyPr/>
        <a:lstStyle/>
        <a:p>
          <a:endParaRPr lang="es-ES" sz="1200"/>
        </a:p>
      </dgm:t>
    </dgm:pt>
    <dgm:pt modelId="{8AA15EC0-B39F-4EEC-8FD7-B9F8957E0174}" type="sibTrans" cxnId="{6066D3AB-5215-433E-AC4E-B40CB7AE75D1}">
      <dgm:prSet/>
      <dgm:spPr/>
      <dgm:t>
        <a:bodyPr/>
        <a:lstStyle/>
        <a:p>
          <a:endParaRPr lang="es-ES" sz="1200"/>
        </a:p>
      </dgm:t>
    </dgm:pt>
    <dgm:pt modelId="{9F468570-4790-4553-A8BD-D82D24CC6B59}">
      <dgm:prSet custT="1"/>
      <dgm:spPr/>
      <dgm:t>
        <a:bodyPr/>
        <a:lstStyle/>
        <a:p>
          <a:r>
            <a:rPr lang="es-ES" sz="1200" b="0" dirty="0">
              <a:solidFill>
                <a:srgbClr val="000000"/>
              </a:solidFill>
              <a:latin typeface="+mn-lt"/>
            </a:rPr>
            <a:t>Inspector(a)</a:t>
          </a:r>
          <a:r>
            <a:rPr lang="es-ES" sz="1200" dirty="0"/>
            <a:t> General </a:t>
          </a:r>
          <a:br>
            <a:rPr lang="es-ES" sz="1200" dirty="0"/>
          </a:br>
          <a:r>
            <a:rPr lang="es-ES" sz="1200" dirty="0"/>
            <a:t>de Investigación</a:t>
          </a:r>
        </a:p>
      </dgm:t>
    </dgm:pt>
    <dgm:pt modelId="{76258EA8-3B2A-4624-AE3B-3A5BFE397B39}" type="parTrans" cxnId="{181970FA-BF33-4332-A0BF-9953AFDF9BEA}">
      <dgm:prSet/>
      <dgm:spPr/>
      <dgm:t>
        <a:bodyPr/>
        <a:lstStyle/>
        <a:p>
          <a:endParaRPr lang="es-ES" sz="1200"/>
        </a:p>
      </dgm:t>
    </dgm:pt>
    <dgm:pt modelId="{AB5B4B2D-2D75-4948-9F5B-A67AEE43E54A}" type="sibTrans" cxnId="{181970FA-BF33-4332-A0BF-9953AFDF9BEA}">
      <dgm:prSet/>
      <dgm:spPr/>
      <dgm:t>
        <a:bodyPr/>
        <a:lstStyle/>
        <a:p>
          <a:endParaRPr lang="es-ES" sz="1200"/>
        </a:p>
      </dgm:t>
    </dgm:pt>
    <dgm:pt modelId="{F6B7CEBF-E678-4D62-BB6E-3E6E9AC45AB9}">
      <dgm:prSet custT="1"/>
      <dgm:spPr/>
      <dgm:t>
        <a:bodyPr/>
        <a:lstStyle/>
        <a:p>
          <a:r>
            <a:rPr lang="es-ES" sz="1200" dirty="0"/>
            <a:t>Director(a) de Policía de Investigación </a:t>
          </a:r>
        </a:p>
      </dgm:t>
    </dgm:pt>
    <dgm:pt modelId="{9A0005CA-9E62-471A-AFB4-F1260C89C46B}" type="parTrans" cxnId="{64697F65-F5E4-4B02-9EA9-264A7EE5EC1B}">
      <dgm:prSet/>
      <dgm:spPr/>
      <dgm:t>
        <a:bodyPr/>
        <a:lstStyle/>
        <a:p>
          <a:endParaRPr lang="es-ES" sz="1200"/>
        </a:p>
      </dgm:t>
    </dgm:pt>
    <dgm:pt modelId="{DE0B639C-4958-4A61-97D1-C394F732673B}" type="sibTrans" cxnId="{64697F65-F5E4-4B02-9EA9-264A7EE5EC1B}">
      <dgm:prSet/>
      <dgm:spPr/>
      <dgm:t>
        <a:bodyPr/>
        <a:lstStyle/>
        <a:p>
          <a:endParaRPr lang="es-ES" sz="1200"/>
        </a:p>
      </dgm:t>
    </dgm:pt>
    <dgm:pt modelId="{0681F87A-B75E-4B1C-AEB7-50056E4712BF}">
      <dgm:prSet custT="1"/>
      <dgm:spPr/>
      <dgm:t>
        <a:bodyPr/>
        <a:lstStyle/>
        <a:p>
          <a:r>
            <a:rPr lang="es-ES" sz="1200" dirty="0"/>
            <a:t>Director(a) de Análisis</a:t>
          </a:r>
        </a:p>
      </dgm:t>
    </dgm:pt>
    <dgm:pt modelId="{CCB57A11-B0E3-45CC-ACD1-34F7EDAD3DE3}" type="parTrans" cxnId="{0E9E2301-30B2-4A29-8A2A-C9E6962C40BC}">
      <dgm:prSet/>
      <dgm:spPr/>
      <dgm:t>
        <a:bodyPr/>
        <a:lstStyle/>
        <a:p>
          <a:endParaRPr lang="es-ES" sz="1200"/>
        </a:p>
      </dgm:t>
    </dgm:pt>
    <dgm:pt modelId="{41F10282-7AD5-41EA-984C-4F5C6FA4B3BD}" type="sibTrans" cxnId="{0E9E2301-30B2-4A29-8A2A-C9E6962C40BC}">
      <dgm:prSet/>
      <dgm:spPr/>
      <dgm:t>
        <a:bodyPr/>
        <a:lstStyle/>
        <a:p>
          <a:endParaRPr lang="es-ES" sz="1200"/>
        </a:p>
      </dgm:t>
    </dgm:pt>
    <dgm:pt modelId="{F4DE66EB-B29F-41A7-8ED5-605C70EB7315}">
      <dgm:prSet custT="1"/>
      <dgm:spPr/>
      <dgm:t>
        <a:bodyPr/>
        <a:lstStyle/>
        <a:p>
          <a:r>
            <a:rPr lang="es-ES" sz="1200" dirty="0"/>
            <a:t>Director(a) de Protección Civil</a:t>
          </a:r>
        </a:p>
      </dgm:t>
    </dgm:pt>
    <dgm:pt modelId="{D8858DE5-1423-41CF-BE4D-EA9A2B5880AC}" type="parTrans" cxnId="{EA884B1E-D16E-4B21-A88E-05A42ED7596E}">
      <dgm:prSet/>
      <dgm:spPr/>
      <dgm:t>
        <a:bodyPr/>
        <a:lstStyle/>
        <a:p>
          <a:endParaRPr lang="es-ES" sz="1200"/>
        </a:p>
      </dgm:t>
    </dgm:pt>
    <dgm:pt modelId="{FCB11DFB-0B52-4353-8709-8CC663254152}" type="sibTrans" cxnId="{EA884B1E-D16E-4B21-A88E-05A42ED7596E}">
      <dgm:prSet/>
      <dgm:spPr/>
      <dgm:t>
        <a:bodyPr/>
        <a:lstStyle/>
        <a:p>
          <a:endParaRPr lang="es-ES" sz="1200"/>
        </a:p>
      </dgm:t>
    </dgm:pt>
    <dgm:pt modelId="{5C1847DF-B7A4-4A79-BE0E-6355F3EC30D2}" type="asst">
      <dgm:prSet custT="1"/>
      <dgm:spPr/>
      <dgm:t>
        <a:bodyPr/>
        <a:lstStyle/>
        <a:p>
          <a:r>
            <a:rPr lang="es-ES" sz="1200" dirty="0"/>
            <a:t>Director(a) de Academia, Formación y Especialización Policial</a:t>
          </a:r>
        </a:p>
      </dgm:t>
    </dgm:pt>
    <dgm:pt modelId="{0B8CFAEA-9D4F-45D1-93AE-CD054372AAE4}" type="parTrans" cxnId="{D02D3B90-EBD9-4345-A405-E918F94F20AC}">
      <dgm:prSet/>
      <dgm:spPr/>
      <dgm:t>
        <a:bodyPr/>
        <a:lstStyle/>
        <a:p>
          <a:endParaRPr lang="es-ES" sz="1200"/>
        </a:p>
      </dgm:t>
    </dgm:pt>
    <dgm:pt modelId="{5BF91DA8-4290-4B4D-86EB-05299508AC3C}" type="sibTrans" cxnId="{D02D3B90-EBD9-4345-A405-E918F94F20AC}">
      <dgm:prSet/>
      <dgm:spPr/>
      <dgm:t>
        <a:bodyPr/>
        <a:lstStyle/>
        <a:p>
          <a:endParaRPr lang="es-ES" sz="1200"/>
        </a:p>
      </dgm:t>
    </dgm:pt>
    <dgm:pt modelId="{A0DB5BE1-4265-49AF-B0FE-35E4508B4D2A}" type="pres">
      <dgm:prSet presAssocID="{04B62736-2B72-469D-A8F4-37B4532573C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0A0696F-4096-44B3-96DE-A8E1D3D1DBD5}" type="pres">
      <dgm:prSet presAssocID="{FC1BE685-0EFF-4131-BF2F-336945B2318F}" presName="hierRoot1" presStyleCnt="0">
        <dgm:presLayoutVars>
          <dgm:hierBranch/>
        </dgm:presLayoutVars>
      </dgm:prSet>
      <dgm:spPr/>
    </dgm:pt>
    <dgm:pt modelId="{74179F02-28C7-46CE-887A-0DD5D22D163A}" type="pres">
      <dgm:prSet presAssocID="{FC1BE685-0EFF-4131-BF2F-336945B2318F}" presName="rootComposite1" presStyleCnt="0"/>
      <dgm:spPr/>
    </dgm:pt>
    <dgm:pt modelId="{762A8FF7-AE6E-466B-B670-CE00EE3C1C7E}" type="pres">
      <dgm:prSet presAssocID="{FC1BE685-0EFF-4131-BF2F-336945B2318F}" presName="rootText1" presStyleLbl="node0" presStyleIdx="0" presStyleCnt="1" custScaleX="180324" custScaleY="165339" custLinFactNeighborX="-70697" custLinFactNeighborY="-24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6166E43-5FED-4651-A78A-08693844D264}" type="pres">
      <dgm:prSet presAssocID="{FC1BE685-0EFF-4131-BF2F-336945B2318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85020D4-75FD-4FBF-997E-7DCBEB7B36FC}" type="pres">
      <dgm:prSet presAssocID="{FC1BE685-0EFF-4131-BF2F-336945B2318F}" presName="hierChild2" presStyleCnt="0"/>
      <dgm:spPr/>
    </dgm:pt>
    <dgm:pt modelId="{FA525462-8093-45FE-8E93-0A9BAC433C22}" type="pres">
      <dgm:prSet presAssocID="{D0597D5E-6BC0-4520-94C8-5B819E397AC9}" presName="Name35" presStyleLbl="parChTrans1D2" presStyleIdx="0" presStyleCnt="4"/>
      <dgm:spPr/>
      <dgm:t>
        <a:bodyPr/>
        <a:lstStyle/>
        <a:p>
          <a:endParaRPr lang="es-ES"/>
        </a:p>
      </dgm:t>
    </dgm:pt>
    <dgm:pt modelId="{B8A6644B-DF69-4175-9C51-2C617DABCFF8}" type="pres">
      <dgm:prSet presAssocID="{8618D4A7-8D19-42AD-9417-9204AB996A81}" presName="hierRoot2" presStyleCnt="0">
        <dgm:presLayoutVars>
          <dgm:hierBranch/>
        </dgm:presLayoutVars>
      </dgm:prSet>
      <dgm:spPr/>
    </dgm:pt>
    <dgm:pt modelId="{27BBF5FB-67EB-42F0-A98B-AD4A266222FB}" type="pres">
      <dgm:prSet presAssocID="{8618D4A7-8D19-42AD-9417-9204AB996A81}" presName="rootComposite" presStyleCnt="0"/>
      <dgm:spPr/>
    </dgm:pt>
    <dgm:pt modelId="{A122AB98-6AEB-4224-8BB5-6741593B0990}" type="pres">
      <dgm:prSet presAssocID="{8618D4A7-8D19-42AD-9417-9204AB996A81}" presName="rootText" presStyleLbl="node2" presStyleIdx="0" presStyleCnt="2" custScaleX="152346" custScaleY="129107" custLinFactNeighborX="-53987" custLinFactNeighborY="4390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E55349A-895B-46B0-8B5C-03C0E6B54162}" type="pres">
      <dgm:prSet presAssocID="{8618D4A7-8D19-42AD-9417-9204AB996A81}" presName="rootConnector" presStyleLbl="node2" presStyleIdx="0" presStyleCnt="2"/>
      <dgm:spPr/>
      <dgm:t>
        <a:bodyPr/>
        <a:lstStyle/>
        <a:p>
          <a:endParaRPr lang="es-ES"/>
        </a:p>
      </dgm:t>
    </dgm:pt>
    <dgm:pt modelId="{6DE04AD7-1D80-4ADE-90C8-832786F3244C}" type="pres">
      <dgm:prSet presAssocID="{8618D4A7-8D19-42AD-9417-9204AB996A81}" presName="hierChild4" presStyleCnt="0"/>
      <dgm:spPr/>
    </dgm:pt>
    <dgm:pt modelId="{745E1DF5-02DC-4C41-AE20-0B03127DAB7D}" type="pres">
      <dgm:prSet presAssocID="{1405121A-7B4C-48CD-A731-98D6CE58698C}" presName="Name35" presStyleLbl="parChTrans1D3" presStyleIdx="0" presStyleCnt="4"/>
      <dgm:spPr/>
      <dgm:t>
        <a:bodyPr/>
        <a:lstStyle/>
        <a:p>
          <a:endParaRPr lang="es-ES"/>
        </a:p>
      </dgm:t>
    </dgm:pt>
    <dgm:pt modelId="{8F5A6046-9B01-49E7-8BA1-17DEB041F98C}" type="pres">
      <dgm:prSet presAssocID="{47E2B770-20FA-4445-9202-7FC34738D3A7}" presName="hierRoot2" presStyleCnt="0">
        <dgm:presLayoutVars>
          <dgm:hierBranch val="r"/>
        </dgm:presLayoutVars>
      </dgm:prSet>
      <dgm:spPr/>
    </dgm:pt>
    <dgm:pt modelId="{C9049E5D-0B2C-4497-8E35-B9AC1E8A0D99}" type="pres">
      <dgm:prSet presAssocID="{47E2B770-20FA-4445-9202-7FC34738D3A7}" presName="rootComposite" presStyleCnt="0"/>
      <dgm:spPr/>
    </dgm:pt>
    <dgm:pt modelId="{ED594E61-EBC6-4320-BEE6-95D01A1336D6}" type="pres">
      <dgm:prSet presAssocID="{47E2B770-20FA-4445-9202-7FC34738D3A7}" presName="rootText" presStyleLbl="node3" presStyleIdx="0" presStyleCnt="4" custScaleX="142688" custScaleY="107016" custLinFactNeighborX="-43657" custLinFactNeighborY="446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8D8411-B404-4C7D-9F01-E06611507DDF}" type="pres">
      <dgm:prSet presAssocID="{47E2B770-20FA-4445-9202-7FC34738D3A7}" presName="rootConnector" presStyleLbl="node3" presStyleIdx="0" presStyleCnt="4"/>
      <dgm:spPr/>
      <dgm:t>
        <a:bodyPr/>
        <a:lstStyle/>
        <a:p>
          <a:endParaRPr lang="es-ES"/>
        </a:p>
      </dgm:t>
    </dgm:pt>
    <dgm:pt modelId="{7D0C0464-9319-4163-835E-950CE7FE5E0B}" type="pres">
      <dgm:prSet presAssocID="{47E2B770-20FA-4445-9202-7FC34738D3A7}" presName="hierChild4" presStyleCnt="0"/>
      <dgm:spPr/>
    </dgm:pt>
    <dgm:pt modelId="{C6E51D0A-B5A9-45BC-B474-608A0E57C3F9}" type="pres">
      <dgm:prSet presAssocID="{94239BE5-0279-4A6B-9B94-5E3CC3583588}" presName="Name50" presStyleLbl="parChTrans1D4" presStyleIdx="0" presStyleCnt="5"/>
      <dgm:spPr/>
      <dgm:t>
        <a:bodyPr/>
        <a:lstStyle/>
        <a:p>
          <a:endParaRPr lang="es-ES"/>
        </a:p>
      </dgm:t>
    </dgm:pt>
    <dgm:pt modelId="{555BF7E6-A95E-4E78-9224-A0D0D961C8C0}" type="pres">
      <dgm:prSet presAssocID="{2A306EA2-EA67-4BD5-8688-6EB0BDB8EC24}" presName="hierRoot2" presStyleCnt="0">
        <dgm:presLayoutVars>
          <dgm:hierBranch val="init"/>
        </dgm:presLayoutVars>
      </dgm:prSet>
      <dgm:spPr/>
    </dgm:pt>
    <dgm:pt modelId="{7E8AE40E-574F-45BF-B623-FA365E7540C4}" type="pres">
      <dgm:prSet presAssocID="{2A306EA2-EA67-4BD5-8688-6EB0BDB8EC24}" presName="rootComposite" presStyleCnt="0"/>
      <dgm:spPr/>
    </dgm:pt>
    <dgm:pt modelId="{2A84D9CC-BE7F-45F2-9A3C-B440FA7B59F5}" type="pres">
      <dgm:prSet presAssocID="{2A306EA2-EA67-4BD5-8688-6EB0BDB8EC24}" presName="rootText" presStyleLbl="node4" presStyleIdx="0" presStyleCnt="5" custScaleX="124995" custScaleY="102139" custLinFactNeighborX="-57811" custLinFactNeighborY="261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8B7BC2-6102-4B80-AE08-6F55FD2360D5}" type="pres">
      <dgm:prSet presAssocID="{2A306EA2-EA67-4BD5-8688-6EB0BDB8EC24}" presName="rootConnector" presStyleLbl="node4" presStyleIdx="0" presStyleCnt="5"/>
      <dgm:spPr/>
      <dgm:t>
        <a:bodyPr/>
        <a:lstStyle/>
        <a:p>
          <a:endParaRPr lang="es-ES"/>
        </a:p>
      </dgm:t>
    </dgm:pt>
    <dgm:pt modelId="{4C0716A2-D6A1-45F8-B7FF-FE276189AF98}" type="pres">
      <dgm:prSet presAssocID="{2A306EA2-EA67-4BD5-8688-6EB0BDB8EC24}" presName="hierChild4" presStyleCnt="0"/>
      <dgm:spPr/>
    </dgm:pt>
    <dgm:pt modelId="{D294B914-3FC3-4FB8-B204-0CE702CA3B5F}" type="pres">
      <dgm:prSet presAssocID="{2A306EA2-EA67-4BD5-8688-6EB0BDB8EC24}" presName="hierChild5" presStyleCnt="0"/>
      <dgm:spPr/>
    </dgm:pt>
    <dgm:pt modelId="{90C79F3A-4A37-46E4-9F6B-F8DEA0CE7682}" type="pres">
      <dgm:prSet presAssocID="{33F024E0-E0A7-40E1-A08C-7EF01E87AD24}" presName="Name50" presStyleLbl="parChTrans1D4" presStyleIdx="1" presStyleCnt="5"/>
      <dgm:spPr/>
      <dgm:t>
        <a:bodyPr/>
        <a:lstStyle/>
        <a:p>
          <a:endParaRPr lang="es-ES"/>
        </a:p>
      </dgm:t>
    </dgm:pt>
    <dgm:pt modelId="{FF260DC4-A81E-4E01-8562-F7242C3C794C}" type="pres">
      <dgm:prSet presAssocID="{3FE34472-30C6-4246-BDDD-A19BC95ACFC8}" presName="hierRoot2" presStyleCnt="0">
        <dgm:presLayoutVars>
          <dgm:hierBranch val="init"/>
        </dgm:presLayoutVars>
      </dgm:prSet>
      <dgm:spPr/>
    </dgm:pt>
    <dgm:pt modelId="{32394FB4-CC05-48CB-85E4-A7CD3AB37EE2}" type="pres">
      <dgm:prSet presAssocID="{3FE34472-30C6-4246-BDDD-A19BC95ACFC8}" presName="rootComposite" presStyleCnt="0"/>
      <dgm:spPr/>
    </dgm:pt>
    <dgm:pt modelId="{1BF57426-8FB1-4FE1-A967-3A489DE2AAE8}" type="pres">
      <dgm:prSet presAssocID="{3FE34472-30C6-4246-BDDD-A19BC95ACFC8}" presName="rootText" presStyleLbl="node4" presStyleIdx="1" presStyleCnt="5" custScaleX="124995" custScaleY="102139" custLinFactNeighborX="-57811" custLinFactNeighborY="59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DCEA73D-7C79-4744-9EE0-400FA5DCA98B}" type="pres">
      <dgm:prSet presAssocID="{3FE34472-30C6-4246-BDDD-A19BC95ACFC8}" presName="rootConnector" presStyleLbl="node4" presStyleIdx="1" presStyleCnt="5"/>
      <dgm:spPr/>
      <dgm:t>
        <a:bodyPr/>
        <a:lstStyle/>
        <a:p>
          <a:endParaRPr lang="es-ES"/>
        </a:p>
      </dgm:t>
    </dgm:pt>
    <dgm:pt modelId="{F3AB71E2-0AC1-437F-903D-1198DEE25715}" type="pres">
      <dgm:prSet presAssocID="{3FE34472-30C6-4246-BDDD-A19BC95ACFC8}" presName="hierChild4" presStyleCnt="0"/>
      <dgm:spPr/>
    </dgm:pt>
    <dgm:pt modelId="{5E59B60A-A08C-42FC-9EC6-2562D463E181}" type="pres">
      <dgm:prSet presAssocID="{3FE34472-30C6-4246-BDDD-A19BC95ACFC8}" presName="hierChild5" presStyleCnt="0"/>
      <dgm:spPr/>
    </dgm:pt>
    <dgm:pt modelId="{6E38DB4F-2A3A-4680-ABBE-7ACA1A03D492}" type="pres">
      <dgm:prSet presAssocID="{CF94CCE9-D0FD-4915-8B2F-4D50B3C2FA2E}" presName="Name50" presStyleLbl="parChTrans1D4" presStyleIdx="2" presStyleCnt="5"/>
      <dgm:spPr/>
      <dgm:t>
        <a:bodyPr/>
        <a:lstStyle/>
        <a:p>
          <a:endParaRPr lang="es-ES"/>
        </a:p>
      </dgm:t>
    </dgm:pt>
    <dgm:pt modelId="{B0969176-852A-4B6C-AB24-D70220D05D86}" type="pres">
      <dgm:prSet presAssocID="{D4E189B4-C836-4A40-B1FB-C0DF8A41FB17}" presName="hierRoot2" presStyleCnt="0">
        <dgm:presLayoutVars>
          <dgm:hierBranch val="init"/>
        </dgm:presLayoutVars>
      </dgm:prSet>
      <dgm:spPr/>
    </dgm:pt>
    <dgm:pt modelId="{B351AB16-440C-4016-8ADD-FABAA3C3A1E5}" type="pres">
      <dgm:prSet presAssocID="{D4E189B4-C836-4A40-B1FB-C0DF8A41FB17}" presName="rootComposite" presStyleCnt="0"/>
      <dgm:spPr/>
    </dgm:pt>
    <dgm:pt modelId="{B1F844C1-E160-4E13-A4B1-4A6A7989510D}" type="pres">
      <dgm:prSet presAssocID="{D4E189B4-C836-4A40-B1FB-C0DF8A41FB17}" presName="rootText" presStyleLbl="node4" presStyleIdx="2" presStyleCnt="5" custScaleX="124995" custScaleY="137492" custLinFactNeighborX="-57811" custLinFactNeighborY="-153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005A6A-D639-42ED-93CF-36DEB5A895C6}" type="pres">
      <dgm:prSet presAssocID="{D4E189B4-C836-4A40-B1FB-C0DF8A41FB17}" presName="rootConnector" presStyleLbl="node4" presStyleIdx="2" presStyleCnt="5"/>
      <dgm:spPr/>
      <dgm:t>
        <a:bodyPr/>
        <a:lstStyle/>
        <a:p>
          <a:endParaRPr lang="es-ES"/>
        </a:p>
      </dgm:t>
    </dgm:pt>
    <dgm:pt modelId="{0D14119B-9D8F-4E09-9CF3-9DC5EDAAA1B0}" type="pres">
      <dgm:prSet presAssocID="{D4E189B4-C836-4A40-B1FB-C0DF8A41FB17}" presName="hierChild4" presStyleCnt="0"/>
      <dgm:spPr/>
    </dgm:pt>
    <dgm:pt modelId="{582D929A-AC7E-46EF-8EB1-B63D219CD0E3}" type="pres">
      <dgm:prSet presAssocID="{D4E189B4-C836-4A40-B1FB-C0DF8A41FB17}" presName="hierChild5" presStyleCnt="0"/>
      <dgm:spPr/>
    </dgm:pt>
    <dgm:pt modelId="{6B00D03E-79D9-4ED2-8DCC-2FDDCA1E9A67}" type="pres">
      <dgm:prSet presAssocID="{47E2B770-20FA-4445-9202-7FC34738D3A7}" presName="hierChild5" presStyleCnt="0"/>
      <dgm:spPr/>
    </dgm:pt>
    <dgm:pt modelId="{61A82463-FC84-4563-8C0D-86BD79C96A27}" type="pres">
      <dgm:prSet presAssocID="{76258EA8-3B2A-4624-AE3B-3A5BFE397B39}" presName="Name35" presStyleLbl="parChTrans1D3" presStyleIdx="1" presStyleCnt="4"/>
      <dgm:spPr/>
      <dgm:t>
        <a:bodyPr/>
        <a:lstStyle/>
        <a:p>
          <a:endParaRPr lang="es-ES"/>
        </a:p>
      </dgm:t>
    </dgm:pt>
    <dgm:pt modelId="{E717E72B-5251-42C1-91F8-90420B995E27}" type="pres">
      <dgm:prSet presAssocID="{9F468570-4790-4553-A8BD-D82D24CC6B59}" presName="hierRoot2" presStyleCnt="0">
        <dgm:presLayoutVars>
          <dgm:hierBranch val="init"/>
        </dgm:presLayoutVars>
      </dgm:prSet>
      <dgm:spPr/>
    </dgm:pt>
    <dgm:pt modelId="{E7358734-2692-4466-B6E4-EC18CA19BA0E}" type="pres">
      <dgm:prSet presAssocID="{9F468570-4790-4553-A8BD-D82D24CC6B59}" presName="rootComposite" presStyleCnt="0"/>
      <dgm:spPr/>
    </dgm:pt>
    <dgm:pt modelId="{FBA7BDB1-91E2-4247-A4E8-97B75CB96E63}" type="pres">
      <dgm:prSet presAssocID="{9F468570-4790-4553-A8BD-D82D24CC6B59}" presName="rootText" presStyleLbl="node3" presStyleIdx="1" presStyleCnt="4" custScaleX="142688" custScaleY="107016" custLinFactNeighborX="-53697" custLinFactNeighborY="444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83B1765-9425-4D34-A016-6A3D45B98E47}" type="pres">
      <dgm:prSet presAssocID="{9F468570-4790-4553-A8BD-D82D24CC6B59}" presName="rootConnector" presStyleLbl="node3" presStyleIdx="1" presStyleCnt="4"/>
      <dgm:spPr/>
      <dgm:t>
        <a:bodyPr/>
        <a:lstStyle/>
        <a:p>
          <a:endParaRPr lang="es-ES"/>
        </a:p>
      </dgm:t>
    </dgm:pt>
    <dgm:pt modelId="{332EC213-BA57-4ED9-B66E-68638BDA4D97}" type="pres">
      <dgm:prSet presAssocID="{9F468570-4790-4553-A8BD-D82D24CC6B59}" presName="hierChild4" presStyleCnt="0"/>
      <dgm:spPr/>
    </dgm:pt>
    <dgm:pt modelId="{F031CED0-4633-4A3D-B693-D5ED4C36BD78}" type="pres">
      <dgm:prSet presAssocID="{9A0005CA-9E62-471A-AFB4-F1260C89C46B}" presName="Name37" presStyleLbl="parChTrans1D4" presStyleIdx="3" presStyleCnt="5"/>
      <dgm:spPr/>
      <dgm:t>
        <a:bodyPr/>
        <a:lstStyle/>
        <a:p>
          <a:endParaRPr lang="es-ES"/>
        </a:p>
      </dgm:t>
    </dgm:pt>
    <dgm:pt modelId="{0462EA5C-477D-4AE4-9DBF-F8336B36A1DF}" type="pres">
      <dgm:prSet presAssocID="{F6B7CEBF-E678-4D62-BB6E-3E6E9AC45AB9}" presName="hierRoot2" presStyleCnt="0">
        <dgm:presLayoutVars>
          <dgm:hierBranch val="init"/>
        </dgm:presLayoutVars>
      </dgm:prSet>
      <dgm:spPr/>
    </dgm:pt>
    <dgm:pt modelId="{463CC16D-D3EC-4494-A85B-45DC42298941}" type="pres">
      <dgm:prSet presAssocID="{F6B7CEBF-E678-4D62-BB6E-3E6E9AC45AB9}" presName="rootComposite" presStyleCnt="0"/>
      <dgm:spPr/>
    </dgm:pt>
    <dgm:pt modelId="{1FF5DE20-848C-49FC-979F-B94FD4AF5559}" type="pres">
      <dgm:prSet presAssocID="{F6B7CEBF-E678-4D62-BB6E-3E6E9AC45AB9}" presName="rootText" presStyleLbl="node4" presStyleIdx="3" presStyleCnt="5" custScaleX="124995" custScaleY="102139" custLinFactNeighborX="-63953" custLinFactNeighborY="291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DA9B65-20D3-450B-9535-F477A8249519}" type="pres">
      <dgm:prSet presAssocID="{F6B7CEBF-E678-4D62-BB6E-3E6E9AC45AB9}" presName="rootConnector" presStyleLbl="node4" presStyleIdx="3" presStyleCnt="5"/>
      <dgm:spPr/>
      <dgm:t>
        <a:bodyPr/>
        <a:lstStyle/>
        <a:p>
          <a:endParaRPr lang="es-ES"/>
        </a:p>
      </dgm:t>
    </dgm:pt>
    <dgm:pt modelId="{1F7B4E04-6F09-4A17-8BD6-E14167FB3AB3}" type="pres">
      <dgm:prSet presAssocID="{F6B7CEBF-E678-4D62-BB6E-3E6E9AC45AB9}" presName="hierChild4" presStyleCnt="0"/>
      <dgm:spPr/>
    </dgm:pt>
    <dgm:pt modelId="{5262B276-0ED9-4E13-8421-57673A17FFDB}" type="pres">
      <dgm:prSet presAssocID="{F6B7CEBF-E678-4D62-BB6E-3E6E9AC45AB9}" presName="hierChild5" presStyleCnt="0"/>
      <dgm:spPr/>
    </dgm:pt>
    <dgm:pt modelId="{08FDEA60-C41D-4E4C-A55E-B64C419B035E}" type="pres">
      <dgm:prSet presAssocID="{CCB57A11-B0E3-45CC-ACD1-34F7EDAD3DE3}" presName="Name37" presStyleLbl="parChTrans1D4" presStyleIdx="4" presStyleCnt="5"/>
      <dgm:spPr/>
      <dgm:t>
        <a:bodyPr/>
        <a:lstStyle/>
        <a:p>
          <a:endParaRPr lang="es-ES"/>
        </a:p>
      </dgm:t>
    </dgm:pt>
    <dgm:pt modelId="{04E2B1D9-B5BC-486A-96CF-E8FFFD4BA0F0}" type="pres">
      <dgm:prSet presAssocID="{0681F87A-B75E-4B1C-AEB7-50056E4712BF}" presName="hierRoot2" presStyleCnt="0">
        <dgm:presLayoutVars>
          <dgm:hierBranch val="init"/>
        </dgm:presLayoutVars>
      </dgm:prSet>
      <dgm:spPr/>
    </dgm:pt>
    <dgm:pt modelId="{40BB45BC-CDB7-4734-86EF-DF4A6B9E74FE}" type="pres">
      <dgm:prSet presAssocID="{0681F87A-B75E-4B1C-AEB7-50056E4712BF}" presName="rootComposite" presStyleCnt="0"/>
      <dgm:spPr/>
    </dgm:pt>
    <dgm:pt modelId="{747D692C-BCC4-4138-8E77-17266B6704F2}" type="pres">
      <dgm:prSet presAssocID="{0681F87A-B75E-4B1C-AEB7-50056E4712BF}" presName="rootText" presStyleLbl="node4" presStyleIdx="4" presStyleCnt="5" custScaleX="124995" custScaleY="102139" custLinFactNeighborX="-63953" custLinFactNeighborY="78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1310DFC-DA39-4AAA-8BA3-9C21A66B6A36}" type="pres">
      <dgm:prSet presAssocID="{0681F87A-B75E-4B1C-AEB7-50056E4712BF}" presName="rootConnector" presStyleLbl="node4" presStyleIdx="4" presStyleCnt="5"/>
      <dgm:spPr/>
      <dgm:t>
        <a:bodyPr/>
        <a:lstStyle/>
        <a:p>
          <a:endParaRPr lang="es-ES"/>
        </a:p>
      </dgm:t>
    </dgm:pt>
    <dgm:pt modelId="{78F05EAA-D126-4B23-9416-F7B38B389875}" type="pres">
      <dgm:prSet presAssocID="{0681F87A-B75E-4B1C-AEB7-50056E4712BF}" presName="hierChild4" presStyleCnt="0"/>
      <dgm:spPr/>
    </dgm:pt>
    <dgm:pt modelId="{DDC2DF95-160B-49EC-98AB-C4EE4AE722E9}" type="pres">
      <dgm:prSet presAssocID="{0681F87A-B75E-4B1C-AEB7-50056E4712BF}" presName="hierChild5" presStyleCnt="0"/>
      <dgm:spPr/>
    </dgm:pt>
    <dgm:pt modelId="{D140D553-5387-44FD-AF83-6E5E5A7B50BA}" type="pres">
      <dgm:prSet presAssocID="{9F468570-4790-4553-A8BD-D82D24CC6B59}" presName="hierChild5" presStyleCnt="0"/>
      <dgm:spPr/>
    </dgm:pt>
    <dgm:pt modelId="{7050C0D1-7AB8-42EE-8C89-AD63AD307A0C}" type="pres">
      <dgm:prSet presAssocID="{D8858DE5-1423-41CF-BE4D-EA9A2B5880AC}" presName="Name35" presStyleLbl="parChTrans1D3" presStyleIdx="2" presStyleCnt="4"/>
      <dgm:spPr/>
      <dgm:t>
        <a:bodyPr/>
        <a:lstStyle/>
        <a:p>
          <a:endParaRPr lang="es-ES"/>
        </a:p>
      </dgm:t>
    </dgm:pt>
    <dgm:pt modelId="{523B7618-E09F-4ECF-97C4-02EFE6EEC884}" type="pres">
      <dgm:prSet presAssocID="{F4DE66EB-B29F-41A7-8ED5-605C70EB7315}" presName="hierRoot2" presStyleCnt="0">
        <dgm:presLayoutVars>
          <dgm:hierBranch val="init"/>
        </dgm:presLayoutVars>
      </dgm:prSet>
      <dgm:spPr/>
    </dgm:pt>
    <dgm:pt modelId="{A81A1834-2A80-4060-A779-49AB35F384C8}" type="pres">
      <dgm:prSet presAssocID="{F4DE66EB-B29F-41A7-8ED5-605C70EB7315}" presName="rootComposite" presStyleCnt="0"/>
      <dgm:spPr/>
    </dgm:pt>
    <dgm:pt modelId="{F56CDC62-31A5-4651-9C73-11BE5BA6CB6B}" type="pres">
      <dgm:prSet presAssocID="{F4DE66EB-B29F-41A7-8ED5-605C70EB7315}" presName="rootText" presStyleLbl="node3" presStyleIdx="2" presStyleCnt="4" custScaleX="142688" custScaleY="107016" custLinFactNeighborX="-63160" custLinFactNeighborY="444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AD6F152-4B54-4772-B6FA-CA9D578ADE00}" type="pres">
      <dgm:prSet presAssocID="{F4DE66EB-B29F-41A7-8ED5-605C70EB7315}" presName="rootConnector" presStyleLbl="node3" presStyleIdx="2" presStyleCnt="4"/>
      <dgm:spPr/>
      <dgm:t>
        <a:bodyPr/>
        <a:lstStyle/>
        <a:p>
          <a:endParaRPr lang="es-ES"/>
        </a:p>
      </dgm:t>
    </dgm:pt>
    <dgm:pt modelId="{4DD2C77A-5BA9-4E2C-8FD9-48C959557AD8}" type="pres">
      <dgm:prSet presAssocID="{F4DE66EB-B29F-41A7-8ED5-605C70EB7315}" presName="hierChild4" presStyleCnt="0"/>
      <dgm:spPr/>
    </dgm:pt>
    <dgm:pt modelId="{18A4D137-0A6E-44A0-B8BF-0D7A6686B2F4}" type="pres">
      <dgm:prSet presAssocID="{F4DE66EB-B29F-41A7-8ED5-605C70EB7315}" presName="hierChild5" presStyleCnt="0"/>
      <dgm:spPr/>
    </dgm:pt>
    <dgm:pt modelId="{F5BBA3E9-C92F-4137-95A1-9F8F58EC74DF}" type="pres">
      <dgm:prSet presAssocID="{8618D4A7-8D19-42AD-9417-9204AB996A81}" presName="hierChild5" presStyleCnt="0"/>
      <dgm:spPr/>
    </dgm:pt>
    <dgm:pt modelId="{3113CEB1-FBE4-4CD2-86E6-4FE189942FC0}" type="pres">
      <dgm:prSet presAssocID="{BD8B78C7-E8C9-42AE-949A-6F6334730457}" presName="Name35" presStyleLbl="parChTrans1D2" presStyleIdx="1" presStyleCnt="4"/>
      <dgm:spPr/>
      <dgm:t>
        <a:bodyPr/>
        <a:lstStyle/>
        <a:p>
          <a:endParaRPr lang="es-ES"/>
        </a:p>
      </dgm:t>
    </dgm:pt>
    <dgm:pt modelId="{8DDD7E44-39C1-4EE8-BF81-FD9767E56CD3}" type="pres">
      <dgm:prSet presAssocID="{4616CF68-DE53-4E27-B3A4-711A0F9A33DF}" presName="hierRoot2" presStyleCnt="0">
        <dgm:presLayoutVars>
          <dgm:hierBranch/>
        </dgm:presLayoutVars>
      </dgm:prSet>
      <dgm:spPr/>
    </dgm:pt>
    <dgm:pt modelId="{2394327F-65FE-4F02-A782-B6041D5CA219}" type="pres">
      <dgm:prSet presAssocID="{4616CF68-DE53-4E27-B3A4-711A0F9A33DF}" presName="rootComposite" presStyleCnt="0"/>
      <dgm:spPr/>
    </dgm:pt>
    <dgm:pt modelId="{C9E22439-2D55-4D43-833A-188C9330BEB1}" type="pres">
      <dgm:prSet presAssocID="{4616CF68-DE53-4E27-B3A4-711A0F9A33DF}" presName="rootText" presStyleLbl="node2" presStyleIdx="1" presStyleCnt="2" custScaleX="152235" custScaleY="129107" custLinFactNeighborX="-55232" custLinFactNeighborY="436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A49E0F0-350A-4B5C-B58B-556C17281AE2}" type="pres">
      <dgm:prSet presAssocID="{4616CF68-DE53-4E27-B3A4-711A0F9A33DF}" presName="rootConnector" presStyleLbl="node2" presStyleIdx="1" presStyleCnt="2"/>
      <dgm:spPr/>
      <dgm:t>
        <a:bodyPr/>
        <a:lstStyle/>
        <a:p>
          <a:endParaRPr lang="es-ES"/>
        </a:p>
      </dgm:t>
    </dgm:pt>
    <dgm:pt modelId="{62246071-DB70-49F7-9FF4-FF2914A33681}" type="pres">
      <dgm:prSet presAssocID="{4616CF68-DE53-4E27-B3A4-711A0F9A33DF}" presName="hierChild4" presStyleCnt="0"/>
      <dgm:spPr/>
    </dgm:pt>
    <dgm:pt modelId="{4D113D6C-4A5E-4C7F-A41C-00E5920C75A6}" type="pres">
      <dgm:prSet presAssocID="{B68A0FBE-C5AD-4DE8-9903-6E668EE1A29B}" presName="Name35" presStyleLbl="parChTrans1D3" presStyleIdx="3" presStyleCnt="4"/>
      <dgm:spPr/>
      <dgm:t>
        <a:bodyPr/>
        <a:lstStyle/>
        <a:p>
          <a:endParaRPr lang="es-ES"/>
        </a:p>
      </dgm:t>
    </dgm:pt>
    <dgm:pt modelId="{2451D59F-9BF1-45E0-AB8E-D6DD40896490}" type="pres">
      <dgm:prSet presAssocID="{CDC5C573-E762-45DD-BD45-91CCF27152FA}" presName="hierRoot2" presStyleCnt="0">
        <dgm:presLayoutVars>
          <dgm:hierBranch val="hang"/>
        </dgm:presLayoutVars>
      </dgm:prSet>
      <dgm:spPr/>
    </dgm:pt>
    <dgm:pt modelId="{9F291432-1968-4403-B874-E7B75AAD9AC7}" type="pres">
      <dgm:prSet presAssocID="{CDC5C573-E762-45DD-BD45-91CCF27152FA}" presName="rootComposite" presStyleCnt="0"/>
      <dgm:spPr/>
    </dgm:pt>
    <dgm:pt modelId="{BD0A02EB-977B-47DE-9AA5-493692DCF9EA}" type="pres">
      <dgm:prSet presAssocID="{CDC5C573-E762-45DD-BD45-91CCF27152FA}" presName="rootText" presStyleLbl="node3" presStyleIdx="3" presStyleCnt="4" custScaleX="152235" custScaleY="137101" custLinFactNeighborX="-55232" custLinFactNeighborY="457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068B678-9713-4271-89EC-B2755D3CAF46}" type="pres">
      <dgm:prSet presAssocID="{CDC5C573-E762-45DD-BD45-91CCF27152FA}" presName="rootConnector" presStyleLbl="node3" presStyleIdx="3" presStyleCnt="4"/>
      <dgm:spPr/>
      <dgm:t>
        <a:bodyPr/>
        <a:lstStyle/>
        <a:p>
          <a:endParaRPr lang="es-ES"/>
        </a:p>
      </dgm:t>
    </dgm:pt>
    <dgm:pt modelId="{55084CF5-7D39-4E76-84D2-5F5BA4E98A49}" type="pres">
      <dgm:prSet presAssocID="{CDC5C573-E762-45DD-BD45-91CCF27152FA}" presName="hierChild4" presStyleCnt="0"/>
      <dgm:spPr/>
    </dgm:pt>
    <dgm:pt modelId="{DB2BE1CF-F936-4657-8DA3-03FD13C7E9F7}" type="pres">
      <dgm:prSet presAssocID="{CDC5C573-E762-45DD-BD45-91CCF27152FA}" presName="hierChild5" presStyleCnt="0"/>
      <dgm:spPr/>
    </dgm:pt>
    <dgm:pt modelId="{E6C3EAD4-7596-4863-9610-78CA0120D960}" type="pres">
      <dgm:prSet presAssocID="{4616CF68-DE53-4E27-B3A4-711A0F9A33DF}" presName="hierChild5" presStyleCnt="0"/>
      <dgm:spPr/>
    </dgm:pt>
    <dgm:pt modelId="{F77AB227-EBD7-497A-9419-7B019A9F8B04}" type="pres">
      <dgm:prSet presAssocID="{FC1BE685-0EFF-4131-BF2F-336945B2318F}" presName="hierChild3" presStyleCnt="0"/>
      <dgm:spPr/>
    </dgm:pt>
    <dgm:pt modelId="{7FB49D6E-CCAA-426F-8427-B5C327967864}" type="pres">
      <dgm:prSet presAssocID="{10EC0EE8-B0E0-4D1A-A6C0-8A87ADF35E95}" presName="Name111" presStyleLbl="parChTrans1D2" presStyleIdx="2" presStyleCnt="4"/>
      <dgm:spPr/>
      <dgm:t>
        <a:bodyPr/>
        <a:lstStyle/>
        <a:p>
          <a:endParaRPr lang="es-ES"/>
        </a:p>
      </dgm:t>
    </dgm:pt>
    <dgm:pt modelId="{C68B9E26-9979-4AF3-84D2-AE2C06FDA695}" type="pres">
      <dgm:prSet presAssocID="{BD1A3392-C30A-409C-88DF-EAC368F1E531}" presName="hierRoot3" presStyleCnt="0">
        <dgm:presLayoutVars>
          <dgm:hierBranch val="init"/>
        </dgm:presLayoutVars>
      </dgm:prSet>
      <dgm:spPr/>
    </dgm:pt>
    <dgm:pt modelId="{D9CB262A-6B4F-4E9B-8EE7-B93682EB730E}" type="pres">
      <dgm:prSet presAssocID="{BD1A3392-C30A-409C-88DF-EAC368F1E531}" presName="rootComposite3" presStyleCnt="0"/>
      <dgm:spPr/>
    </dgm:pt>
    <dgm:pt modelId="{C0FB310D-F416-45BD-92C1-AA2FA79B00BD}" type="pres">
      <dgm:prSet presAssocID="{BD1A3392-C30A-409C-88DF-EAC368F1E531}" presName="rootText3" presStyleLbl="asst1" presStyleIdx="0" presStyleCnt="2" custScaleX="156271" custScaleY="125680" custLinFactNeighborX="-88085" custLinFactNeighborY="25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357B630-E124-492C-862D-79F920ECFEBE}" type="pres">
      <dgm:prSet presAssocID="{BD1A3392-C30A-409C-88DF-EAC368F1E531}" presName="rootConnector3" presStyleLbl="asst1" presStyleIdx="0" presStyleCnt="2"/>
      <dgm:spPr/>
      <dgm:t>
        <a:bodyPr/>
        <a:lstStyle/>
        <a:p>
          <a:endParaRPr lang="es-ES"/>
        </a:p>
      </dgm:t>
    </dgm:pt>
    <dgm:pt modelId="{B45C634A-4102-4E98-A3D8-9FEA96E74071}" type="pres">
      <dgm:prSet presAssocID="{BD1A3392-C30A-409C-88DF-EAC368F1E531}" presName="hierChild6" presStyleCnt="0"/>
      <dgm:spPr/>
    </dgm:pt>
    <dgm:pt modelId="{DBF0922E-F8C4-494C-B8FB-5A0105DAC149}" type="pres">
      <dgm:prSet presAssocID="{BD1A3392-C30A-409C-88DF-EAC368F1E531}" presName="hierChild7" presStyleCnt="0"/>
      <dgm:spPr/>
    </dgm:pt>
    <dgm:pt modelId="{88EDAA2E-9E68-4F18-8327-05B5E8B25D76}" type="pres">
      <dgm:prSet presAssocID="{0B8CFAEA-9D4F-45D1-93AE-CD054372AAE4}" presName="Name111" presStyleLbl="parChTrans1D2" presStyleIdx="3" presStyleCnt="4"/>
      <dgm:spPr/>
      <dgm:t>
        <a:bodyPr/>
        <a:lstStyle/>
        <a:p>
          <a:endParaRPr lang="es-ES"/>
        </a:p>
      </dgm:t>
    </dgm:pt>
    <dgm:pt modelId="{DA51065C-0886-4E55-8D1B-A724EB32CDC5}" type="pres">
      <dgm:prSet presAssocID="{5C1847DF-B7A4-4A79-BE0E-6355F3EC30D2}" presName="hierRoot3" presStyleCnt="0">
        <dgm:presLayoutVars>
          <dgm:hierBranch val="init"/>
        </dgm:presLayoutVars>
      </dgm:prSet>
      <dgm:spPr/>
    </dgm:pt>
    <dgm:pt modelId="{6172B765-4649-4336-8D84-81A68A081013}" type="pres">
      <dgm:prSet presAssocID="{5C1847DF-B7A4-4A79-BE0E-6355F3EC30D2}" presName="rootComposite3" presStyleCnt="0"/>
      <dgm:spPr/>
    </dgm:pt>
    <dgm:pt modelId="{5D443C14-ECA3-4E86-9937-F50E790B95AD}" type="pres">
      <dgm:prSet presAssocID="{5C1847DF-B7A4-4A79-BE0E-6355F3EC30D2}" presName="rootText3" presStyleLbl="asst1" presStyleIdx="1" presStyleCnt="2" custScaleX="156323" custScaleY="125680" custLinFactNeighborX="-50302" custLinFactNeighborY="25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5FB0166-4B36-415D-97CE-5ECBC9E5C0D9}" type="pres">
      <dgm:prSet presAssocID="{5C1847DF-B7A4-4A79-BE0E-6355F3EC30D2}" presName="rootConnector3" presStyleLbl="asst1" presStyleIdx="1" presStyleCnt="2"/>
      <dgm:spPr/>
      <dgm:t>
        <a:bodyPr/>
        <a:lstStyle/>
        <a:p>
          <a:endParaRPr lang="es-ES"/>
        </a:p>
      </dgm:t>
    </dgm:pt>
    <dgm:pt modelId="{2CA5BE66-1D85-4F3C-AAE2-12ADB2FDBC7C}" type="pres">
      <dgm:prSet presAssocID="{5C1847DF-B7A4-4A79-BE0E-6355F3EC30D2}" presName="hierChild6" presStyleCnt="0"/>
      <dgm:spPr/>
    </dgm:pt>
    <dgm:pt modelId="{BBB3B87A-56C9-4870-9800-2F446F11EF35}" type="pres">
      <dgm:prSet presAssocID="{5C1847DF-B7A4-4A79-BE0E-6355F3EC30D2}" presName="hierChild7" presStyleCnt="0"/>
      <dgm:spPr/>
    </dgm:pt>
  </dgm:ptLst>
  <dgm:cxnLst>
    <dgm:cxn modelId="{1D06B810-D0EF-4C88-BF2C-12AB04535096}" type="presOf" srcId="{B68A0FBE-C5AD-4DE8-9903-6E668EE1A29B}" destId="{4D113D6C-4A5E-4C7F-A41C-00E5920C75A6}" srcOrd="0" destOrd="0" presId="urn:microsoft.com/office/officeart/2005/8/layout/orgChart1"/>
    <dgm:cxn modelId="{61215573-F3C3-4801-B2CC-5C7D446660E3}" type="presOf" srcId="{D4E189B4-C836-4A40-B1FB-C0DF8A41FB17}" destId="{2F005A6A-D639-42ED-93CF-36DEB5A895C6}" srcOrd="1" destOrd="0" presId="urn:microsoft.com/office/officeart/2005/8/layout/orgChart1"/>
    <dgm:cxn modelId="{EA884B1E-D16E-4B21-A88E-05A42ED7596E}" srcId="{8618D4A7-8D19-42AD-9417-9204AB996A81}" destId="{F4DE66EB-B29F-41A7-8ED5-605C70EB7315}" srcOrd="2" destOrd="0" parTransId="{D8858DE5-1423-41CF-BE4D-EA9A2B5880AC}" sibTransId="{FCB11DFB-0B52-4353-8709-8CC663254152}"/>
    <dgm:cxn modelId="{4163A61E-CA22-42BC-BEF4-5C69A1E3A679}" type="presOf" srcId="{9F468570-4790-4553-A8BD-D82D24CC6B59}" destId="{FBA7BDB1-91E2-4247-A4E8-97B75CB96E63}" srcOrd="0" destOrd="0" presId="urn:microsoft.com/office/officeart/2005/8/layout/orgChart1"/>
    <dgm:cxn modelId="{52828C05-D20E-469E-9FC8-F6457F18D8C7}" type="presOf" srcId="{04B62736-2B72-469D-A8F4-37B4532573CA}" destId="{A0DB5BE1-4265-49AF-B0FE-35E4508B4D2A}" srcOrd="0" destOrd="0" presId="urn:microsoft.com/office/officeart/2005/8/layout/orgChart1"/>
    <dgm:cxn modelId="{4034D169-27E7-4C13-A003-1352BA39B5DD}" type="presOf" srcId="{CDC5C573-E762-45DD-BD45-91CCF27152FA}" destId="{BD0A02EB-977B-47DE-9AA5-493692DCF9EA}" srcOrd="0" destOrd="0" presId="urn:microsoft.com/office/officeart/2005/8/layout/orgChart1"/>
    <dgm:cxn modelId="{4BB4F639-10C8-4A26-B509-8E36AB93BB1E}" type="presOf" srcId="{3FE34472-30C6-4246-BDDD-A19BC95ACFC8}" destId="{1BF57426-8FB1-4FE1-A967-3A489DE2AAE8}" srcOrd="0" destOrd="0" presId="urn:microsoft.com/office/officeart/2005/8/layout/orgChart1"/>
    <dgm:cxn modelId="{D01AA5E2-EEE7-4813-8224-71EFFC40AD9C}" type="presOf" srcId="{3FE34472-30C6-4246-BDDD-A19BC95ACFC8}" destId="{9DCEA73D-7C79-4744-9EE0-400FA5DCA98B}" srcOrd="1" destOrd="0" presId="urn:microsoft.com/office/officeart/2005/8/layout/orgChart1"/>
    <dgm:cxn modelId="{F7EF60FC-F6C8-408D-8132-8493EE83DA2F}" type="presOf" srcId="{BD1A3392-C30A-409C-88DF-EAC368F1E531}" destId="{C0FB310D-F416-45BD-92C1-AA2FA79B00BD}" srcOrd="0" destOrd="0" presId="urn:microsoft.com/office/officeart/2005/8/layout/orgChart1"/>
    <dgm:cxn modelId="{2DD67B05-01FB-48FE-A357-D9F80A12515B}" type="presOf" srcId="{F4DE66EB-B29F-41A7-8ED5-605C70EB7315}" destId="{8AD6F152-4B54-4772-B6FA-CA9D578ADE00}" srcOrd="1" destOrd="0" presId="urn:microsoft.com/office/officeart/2005/8/layout/orgChart1"/>
    <dgm:cxn modelId="{3C20EAFD-2313-44C3-BD3F-661989EE6B32}" type="presOf" srcId="{F6B7CEBF-E678-4D62-BB6E-3E6E9AC45AB9}" destId="{1FF5DE20-848C-49FC-979F-B94FD4AF5559}" srcOrd="0" destOrd="0" presId="urn:microsoft.com/office/officeart/2005/8/layout/orgChart1"/>
    <dgm:cxn modelId="{0E55C859-1E5E-4205-B85B-35A9FAC32DEF}" type="presOf" srcId="{2A306EA2-EA67-4BD5-8688-6EB0BDB8EC24}" destId="{2A84D9CC-BE7F-45F2-9A3C-B440FA7B59F5}" srcOrd="0" destOrd="0" presId="urn:microsoft.com/office/officeart/2005/8/layout/orgChart1"/>
    <dgm:cxn modelId="{DC300D4F-9913-4872-8BD3-B682A8304E91}" type="presOf" srcId="{8618D4A7-8D19-42AD-9417-9204AB996A81}" destId="{A122AB98-6AEB-4224-8BB5-6741593B0990}" srcOrd="0" destOrd="0" presId="urn:microsoft.com/office/officeart/2005/8/layout/orgChart1"/>
    <dgm:cxn modelId="{64697F65-F5E4-4B02-9EA9-264A7EE5EC1B}" srcId="{9F468570-4790-4553-A8BD-D82D24CC6B59}" destId="{F6B7CEBF-E678-4D62-BB6E-3E6E9AC45AB9}" srcOrd="0" destOrd="0" parTransId="{9A0005CA-9E62-471A-AFB4-F1260C89C46B}" sibTransId="{DE0B639C-4958-4A61-97D1-C394F732673B}"/>
    <dgm:cxn modelId="{F4F81D97-9155-46F6-B473-D88ED67AB854}" type="presOf" srcId="{CCB57A11-B0E3-45CC-ACD1-34F7EDAD3DE3}" destId="{08FDEA60-C41D-4E4C-A55E-B64C419B035E}" srcOrd="0" destOrd="0" presId="urn:microsoft.com/office/officeart/2005/8/layout/orgChart1"/>
    <dgm:cxn modelId="{63915C6D-EB50-4FB8-90D9-AAE36EF094D4}" type="presOf" srcId="{9A0005CA-9E62-471A-AFB4-F1260C89C46B}" destId="{F031CED0-4633-4A3D-B693-D5ED4C36BD78}" srcOrd="0" destOrd="0" presId="urn:microsoft.com/office/officeart/2005/8/layout/orgChart1"/>
    <dgm:cxn modelId="{147F4240-6ACC-4AD8-80D1-6040255F2EFB}" srcId="{FC1BE685-0EFF-4131-BF2F-336945B2318F}" destId="{4616CF68-DE53-4E27-B3A4-711A0F9A33DF}" srcOrd="3" destOrd="0" parTransId="{BD8B78C7-E8C9-42AE-949A-6F6334730457}" sibTransId="{EEE8FDE9-88D5-4B33-98C0-2E2823B38258}"/>
    <dgm:cxn modelId="{A54CD035-8BCC-40FB-A2F7-4608578AF9CF}" type="presOf" srcId="{D8858DE5-1423-41CF-BE4D-EA9A2B5880AC}" destId="{7050C0D1-7AB8-42EE-8C89-AD63AD307A0C}" srcOrd="0" destOrd="0" presId="urn:microsoft.com/office/officeart/2005/8/layout/orgChart1"/>
    <dgm:cxn modelId="{119E9B2F-7664-41DF-967A-02E68B948B0D}" type="presOf" srcId="{BD8B78C7-E8C9-42AE-949A-6F6334730457}" destId="{3113CEB1-FBE4-4CD2-86E6-4FE189942FC0}" srcOrd="0" destOrd="0" presId="urn:microsoft.com/office/officeart/2005/8/layout/orgChart1"/>
    <dgm:cxn modelId="{2F08F160-897F-43B6-B6FD-959C590979FA}" srcId="{8618D4A7-8D19-42AD-9417-9204AB996A81}" destId="{47E2B770-20FA-4445-9202-7FC34738D3A7}" srcOrd="0" destOrd="0" parTransId="{1405121A-7B4C-48CD-A731-98D6CE58698C}" sibTransId="{36959E12-5FDD-4FA1-A615-1D9A73915CB5}"/>
    <dgm:cxn modelId="{D639AA2C-84B5-4853-A7CA-6A2A9DAB3872}" type="presOf" srcId="{FC1BE685-0EFF-4131-BF2F-336945B2318F}" destId="{E6166E43-5FED-4651-A78A-08693844D264}" srcOrd="1" destOrd="0" presId="urn:microsoft.com/office/officeart/2005/8/layout/orgChart1"/>
    <dgm:cxn modelId="{3DAF8A18-E2A1-473F-82B6-6019056A26CD}" srcId="{47E2B770-20FA-4445-9202-7FC34738D3A7}" destId="{2A306EA2-EA67-4BD5-8688-6EB0BDB8EC24}" srcOrd="0" destOrd="0" parTransId="{94239BE5-0279-4A6B-9B94-5E3CC3583588}" sibTransId="{C3D09D89-6ACE-4D46-8C32-1701AA779F3D}"/>
    <dgm:cxn modelId="{E2718C60-05B7-483F-A311-9D31C91CAB8D}" type="presOf" srcId="{5C1847DF-B7A4-4A79-BE0E-6355F3EC30D2}" destId="{F5FB0166-4B36-415D-97CE-5ECBC9E5C0D9}" srcOrd="1" destOrd="0" presId="urn:microsoft.com/office/officeart/2005/8/layout/orgChart1"/>
    <dgm:cxn modelId="{181970FA-BF33-4332-A0BF-9953AFDF9BEA}" srcId="{8618D4A7-8D19-42AD-9417-9204AB996A81}" destId="{9F468570-4790-4553-A8BD-D82D24CC6B59}" srcOrd="1" destOrd="0" parTransId="{76258EA8-3B2A-4624-AE3B-3A5BFE397B39}" sibTransId="{AB5B4B2D-2D75-4948-9F5B-A67AEE43E54A}"/>
    <dgm:cxn modelId="{32441D69-63D6-4858-918C-81185A43F8E6}" type="presOf" srcId="{F4DE66EB-B29F-41A7-8ED5-605C70EB7315}" destId="{F56CDC62-31A5-4651-9C73-11BE5BA6CB6B}" srcOrd="0" destOrd="0" presId="urn:microsoft.com/office/officeart/2005/8/layout/orgChart1"/>
    <dgm:cxn modelId="{733898D8-A3DD-4280-8EBE-275825751A9D}" type="presOf" srcId="{CF94CCE9-D0FD-4915-8B2F-4D50B3C2FA2E}" destId="{6E38DB4F-2A3A-4680-ABBE-7ACA1A03D492}" srcOrd="0" destOrd="0" presId="urn:microsoft.com/office/officeart/2005/8/layout/orgChart1"/>
    <dgm:cxn modelId="{4DBD6E6F-D777-45AB-9474-7EC5451123E7}" type="presOf" srcId="{FC1BE685-0EFF-4131-BF2F-336945B2318F}" destId="{762A8FF7-AE6E-466B-B670-CE00EE3C1C7E}" srcOrd="0" destOrd="0" presId="urn:microsoft.com/office/officeart/2005/8/layout/orgChart1"/>
    <dgm:cxn modelId="{75D3E8CD-7321-44DF-8741-E5E787403EC7}" type="presOf" srcId="{0681F87A-B75E-4B1C-AEB7-50056E4712BF}" destId="{31310DFC-DA39-4AAA-8BA3-9C21A66B6A36}" srcOrd="1" destOrd="0" presId="urn:microsoft.com/office/officeart/2005/8/layout/orgChart1"/>
    <dgm:cxn modelId="{66A54B1B-B198-4049-929A-D8CB96512E04}" srcId="{47E2B770-20FA-4445-9202-7FC34738D3A7}" destId="{3FE34472-30C6-4246-BDDD-A19BC95ACFC8}" srcOrd="1" destOrd="0" parTransId="{33F024E0-E0A7-40E1-A08C-7EF01E87AD24}" sibTransId="{2A8265E0-F49B-45B1-9F36-A1FCDBB3DE3E}"/>
    <dgm:cxn modelId="{B584CDE0-BE80-4982-80D8-F305C7789D89}" type="presOf" srcId="{9F468570-4790-4553-A8BD-D82D24CC6B59}" destId="{B83B1765-9425-4D34-A016-6A3D45B98E47}" srcOrd="1" destOrd="0" presId="urn:microsoft.com/office/officeart/2005/8/layout/orgChart1"/>
    <dgm:cxn modelId="{EF6917D6-1069-4ED0-BEE1-C993E20782E4}" srcId="{4616CF68-DE53-4E27-B3A4-711A0F9A33DF}" destId="{CDC5C573-E762-45DD-BD45-91CCF27152FA}" srcOrd="0" destOrd="0" parTransId="{B68A0FBE-C5AD-4DE8-9903-6E668EE1A29B}" sibTransId="{B21DAD71-9BE8-4DEF-BBF7-87E636260C75}"/>
    <dgm:cxn modelId="{9C3C6BD2-8DD0-4A90-AFCD-2DE3D46F1740}" srcId="{FC1BE685-0EFF-4131-BF2F-336945B2318F}" destId="{BD1A3392-C30A-409C-88DF-EAC368F1E531}" srcOrd="1" destOrd="0" parTransId="{10EC0EE8-B0E0-4D1A-A6C0-8A87ADF35E95}" sibTransId="{7BFE0044-3266-4C15-8A86-47830AC2DF19}"/>
    <dgm:cxn modelId="{0693C591-0281-480C-9AEF-8451DE8D35F8}" type="presOf" srcId="{76258EA8-3B2A-4624-AE3B-3A5BFE397B39}" destId="{61A82463-FC84-4563-8C0D-86BD79C96A27}" srcOrd="0" destOrd="0" presId="urn:microsoft.com/office/officeart/2005/8/layout/orgChart1"/>
    <dgm:cxn modelId="{39DE99FD-5508-4F6F-A7B4-7900B677BC8A}" type="presOf" srcId="{10EC0EE8-B0E0-4D1A-A6C0-8A87ADF35E95}" destId="{7FB49D6E-CCAA-426F-8427-B5C327967864}" srcOrd="0" destOrd="0" presId="urn:microsoft.com/office/officeart/2005/8/layout/orgChart1"/>
    <dgm:cxn modelId="{A2585124-57D3-44C9-99FA-06C9BEA25B5A}" type="presOf" srcId="{2A306EA2-EA67-4BD5-8688-6EB0BDB8EC24}" destId="{A48B7BC2-6102-4B80-AE08-6F55FD2360D5}" srcOrd="1" destOrd="0" presId="urn:microsoft.com/office/officeart/2005/8/layout/orgChart1"/>
    <dgm:cxn modelId="{3B5A6C19-F9D7-4462-85F2-A3A8B997E57A}" type="presOf" srcId="{F6B7CEBF-E678-4D62-BB6E-3E6E9AC45AB9}" destId="{02DA9B65-20D3-450B-9535-F477A8249519}" srcOrd="1" destOrd="0" presId="urn:microsoft.com/office/officeart/2005/8/layout/orgChart1"/>
    <dgm:cxn modelId="{2FFD87D9-F5FC-42F9-AB52-3E77CE17AC3F}" type="presOf" srcId="{D4E189B4-C836-4A40-B1FB-C0DF8A41FB17}" destId="{B1F844C1-E160-4E13-A4B1-4A6A7989510D}" srcOrd="0" destOrd="0" presId="urn:microsoft.com/office/officeart/2005/8/layout/orgChart1"/>
    <dgm:cxn modelId="{D0D92E65-BD5B-4268-A801-85C868C59537}" type="presOf" srcId="{5C1847DF-B7A4-4A79-BE0E-6355F3EC30D2}" destId="{5D443C14-ECA3-4E86-9937-F50E790B95AD}" srcOrd="0" destOrd="0" presId="urn:microsoft.com/office/officeart/2005/8/layout/orgChart1"/>
    <dgm:cxn modelId="{5DAED53F-787C-4BFA-B12B-227E95772026}" type="presOf" srcId="{BD1A3392-C30A-409C-88DF-EAC368F1E531}" destId="{2357B630-E124-492C-862D-79F920ECFEBE}" srcOrd="1" destOrd="0" presId="urn:microsoft.com/office/officeart/2005/8/layout/orgChart1"/>
    <dgm:cxn modelId="{B9933155-BA92-4233-9676-443140569751}" type="presOf" srcId="{1405121A-7B4C-48CD-A731-98D6CE58698C}" destId="{745E1DF5-02DC-4C41-AE20-0B03127DAB7D}" srcOrd="0" destOrd="0" presId="urn:microsoft.com/office/officeart/2005/8/layout/orgChart1"/>
    <dgm:cxn modelId="{6066D3AB-5215-433E-AC4E-B40CB7AE75D1}" srcId="{47E2B770-20FA-4445-9202-7FC34738D3A7}" destId="{D4E189B4-C836-4A40-B1FB-C0DF8A41FB17}" srcOrd="2" destOrd="0" parTransId="{CF94CCE9-D0FD-4915-8B2F-4D50B3C2FA2E}" sibTransId="{8AA15EC0-B39F-4EEC-8FD7-B9F8957E0174}"/>
    <dgm:cxn modelId="{25A518B4-7C25-41B7-B3C2-073B5CB61CAB}" type="presOf" srcId="{4616CF68-DE53-4E27-B3A4-711A0F9A33DF}" destId="{EA49E0F0-350A-4B5C-B58B-556C17281AE2}" srcOrd="1" destOrd="0" presId="urn:microsoft.com/office/officeart/2005/8/layout/orgChart1"/>
    <dgm:cxn modelId="{18336B30-0E16-4AFC-9FD1-D46FF3693319}" type="presOf" srcId="{D0597D5E-6BC0-4520-94C8-5B819E397AC9}" destId="{FA525462-8093-45FE-8E93-0A9BAC433C22}" srcOrd="0" destOrd="0" presId="urn:microsoft.com/office/officeart/2005/8/layout/orgChart1"/>
    <dgm:cxn modelId="{A351DAFE-3E8F-4F10-8A8C-D0267D690CA4}" type="presOf" srcId="{0B8CFAEA-9D4F-45D1-93AE-CD054372AAE4}" destId="{88EDAA2E-9E68-4F18-8327-05B5E8B25D76}" srcOrd="0" destOrd="0" presId="urn:microsoft.com/office/officeart/2005/8/layout/orgChart1"/>
    <dgm:cxn modelId="{180E8893-A268-46EE-B255-C1F55E91A21D}" type="presOf" srcId="{94239BE5-0279-4A6B-9B94-5E3CC3583588}" destId="{C6E51D0A-B5A9-45BC-B474-608A0E57C3F9}" srcOrd="0" destOrd="0" presId="urn:microsoft.com/office/officeart/2005/8/layout/orgChart1"/>
    <dgm:cxn modelId="{D4E0A1B0-4667-4350-949A-A18D0C8D0BD1}" type="presOf" srcId="{8618D4A7-8D19-42AD-9417-9204AB996A81}" destId="{AE55349A-895B-46B0-8B5C-03C0E6B54162}" srcOrd="1" destOrd="0" presId="urn:microsoft.com/office/officeart/2005/8/layout/orgChart1"/>
    <dgm:cxn modelId="{D02D3B90-EBD9-4345-A405-E918F94F20AC}" srcId="{FC1BE685-0EFF-4131-BF2F-336945B2318F}" destId="{5C1847DF-B7A4-4A79-BE0E-6355F3EC30D2}" srcOrd="2" destOrd="0" parTransId="{0B8CFAEA-9D4F-45D1-93AE-CD054372AAE4}" sibTransId="{5BF91DA8-4290-4B4D-86EB-05299508AC3C}"/>
    <dgm:cxn modelId="{AFF53865-AA40-4C84-B143-BDB643777CEB}" srcId="{FC1BE685-0EFF-4131-BF2F-336945B2318F}" destId="{8618D4A7-8D19-42AD-9417-9204AB996A81}" srcOrd="0" destOrd="0" parTransId="{D0597D5E-6BC0-4520-94C8-5B819E397AC9}" sibTransId="{24BC493C-BD42-48F6-9BB6-8FAE685EFF68}"/>
    <dgm:cxn modelId="{54F2D767-52EE-4E3F-A722-8B879B63B27C}" type="presOf" srcId="{47E2B770-20FA-4445-9202-7FC34738D3A7}" destId="{378D8411-B404-4C7D-9F01-E06611507DDF}" srcOrd="1" destOrd="0" presId="urn:microsoft.com/office/officeart/2005/8/layout/orgChart1"/>
    <dgm:cxn modelId="{0E9E2301-30B2-4A29-8A2A-C9E6962C40BC}" srcId="{9F468570-4790-4553-A8BD-D82D24CC6B59}" destId="{0681F87A-B75E-4B1C-AEB7-50056E4712BF}" srcOrd="1" destOrd="0" parTransId="{CCB57A11-B0E3-45CC-ACD1-34F7EDAD3DE3}" sibTransId="{41F10282-7AD5-41EA-984C-4F5C6FA4B3BD}"/>
    <dgm:cxn modelId="{C90BE594-9F60-4BC9-B10F-0E45E90122BF}" type="presOf" srcId="{47E2B770-20FA-4445-9202-7FC34738D3A7}" destId="{ED594E61-EBC6-4320-BEE6-95D01A1336D6}" srcOrd="0" destOrd="0" presId="urn:microsoft.com/office/officeart/2005/8/layout/orgChart1"/>
    <dgm:cxn modelId="{B711EA56-61F2-4E21-9300-37E2C5056335}" srcId="{04B62736-2B72-469D-A8F4-37B4532573CA}" destId="{FC1BE685-0EFF-4131-BF2F-336945B2318F}" srcOrd="0" destOrd="0" parTransId="{2B4D9E7A-CB15-48E7-A73B-4F2517766CAB}" sibTransId="{131CD0AC-BA0C-4539-BB49-8BE8225BC7A5}"/>
    <dgm:cxn modelId="{81CFFDD6-10AE-4512-833C-818F87050BCE}" type="presOf" srcId="{33F024E0-E0A7-40E1-A08C-7EF01E87AD24}" destId="{90C79F3A-4A37-46E4-9F6B-F8DEA0CE7682}" srcOrd="0" destOrd="0" presId="urn:microsoft.com/office/officeart/2005/8/layout/orgChart1"/>
    <dgm:cxn modelId="{45943858-BF54-4170-851D-84BED0380927}" type="presOf" srcId="{4616CF68-DE53-4E27-B3A4-711A0F9A33DF}" destId="{C9E22439-2D55-4D43-833A-188C9330BEB1}" srcOrd="0" destOrd="0" presId="urn:microsoft.com/office/officeart/2005/8/layout/orgChart1"/>
    <dgm:cxn modelId="{D50AE3EE-3FDF-421F-9944-78E176DEB036}" type="presOf" srcId="{0681F87A-B75E-4B1C-AEB7-50056E4712BF}" destId="{747D692C-BCC4-4138-8E77-17266B6704F2}" srcOrd="0" destOrd="0" presId="urn:microsoft.com/office/officeart/2005/8/layout/orgChart1"/>
    <dgm:cxn modelId="{33825F46-D7C1-4565-ACC6-FC0FA57D5D0F}" type="presOf" srcId="{CDC5C573-E762-45DD-BD45-91CCF27152FA}" destId="{A068B678-9713-4271-89EC-B2755D3CAF46}" srcOrd="1" destOrd="0" presId="urn:microsoft.com/office/officeart/2005/8/layout/orgChart1"/>
    <dgm:cxn modelId="{ECA53D96-A622-49CA-9A78-0960AC67CB54}" type="presParOf" srcId="{A0DB5BE1-4265-49AF-B0FE-35E4508B4D2A}" destId="{D0A0696F-4096-44B3-96DE-A8E1D3D1DBD5}" srcOrd="0" destOrd="0" presId="urn:microsoft.com/office/officeart/2005/8/layout/orgChart1"/>
    <dgm:cxn modelId="{78A30D35-0076-4CB9-8356-35D7A68F75BA}" type="presParOf" srcId="{D0A0696F-4096-44B3-96DE-A8E1D3D1DBD5}" destId="{74179F02-28C7-46CE-887A-0DD5D22D163A}" srcOrd="0" destOrd="0" presId="urn:microsoft.com/office/officeart/2005/8/layout/orgChart1"/>
    <dgm:cxn modelId="{C0AC6758-183D-445C-A689-8AFBCF977419}" type="presParOf" srcId="{74179F02-28C7-46CE-887A-0DD5D22D163A}" destId="{762A8FF7-AE6E-466B-B670-CE00EE3C1C7E}" srcOrd="0" destOrd="0" presId="urn:microsoft.com/office/officeart/2005/8/layout/orgChart1"/>
    <dgm:cxn modelId="{6E314A53-5B7B-412B-9306-AFE9EDD862BA}" type="presParOf" srcId="{74179F02-28C7-46CE-887A-0DD5D22D163A}" destId="{E6166E43-5FED-4651-A78A-08693844D264}" srcOrd="1" destOrd="0" presId="urn:microsoft.com/office/officeart/2005/8/layout/orgChart1"/>
    <dgm:cxn modelId="{CFC2F1FD-6F41-4296-8317-54E5562AFCCD}" type="presParOf" srcId="{D0A0696F-4096-44B3-96DE-A8E1D3D1DBD5}" destId="{685020D4-75FD-4FBF-997E-7DCBEB7B36FC}" srcOrd="1" destOrd="0" presId="urn:microsoft.com/office/officeart/2005/8/layout/orgChart1"/>
    <dgm:cxn modelId="{9D2FC3D5-5F6B-4850-9BBC-4A347D132533}" type="presParOf" srcId="{685020D4-75FD-4FBF-997E-7DCBEB7B36FC}" destId="{FA525462-8093-45FE-8E93-0A9BAC433C22}" srcOrd="0" destOrd="0" presId="urn:microsoft.com/office/officeart/2005/8/layout/orgChart1"/>
    <dgm:cxn modelId="{74700F15-3AAF-4694-B940-8A46B4BFA508}" type="presParOf" srcId="{685020D4-75FD-4FBF-997E-7DCBEB7B36FC}" destId="{B8A6644B-DF69-4175-9C51-2C617DABCFF8}" srcOrd="1" destOrd="0" presId="urn:microsoft.com/office/officeart/2005/8/layout/orgChart1"/>
    <dgm:cxn modelId="{EF7CF6B6-31BB-496E-96FD-80B76C1EA15C}" type="presParOf" srcId="{B8A6644B-DF69-4175-9C51-2C617DABCFF8}" destId="{27BBF5FB-67EB-42F0-A98B-AD4A266222FB}" srcOrd="0" destOrd="0" presId="urn:microsoft.com/office/officeart/2005/8/layout/orgChart1"/>
    <dgm:cxn modelId="{C0473B13-D965-4013-872D-F0067CE00AB0}" type="presParOf" srcId="{27BBF5FB-67EB-42F0-A98B-AD4A266222FB}" destId="{A122AB98-6AEB-4224-8BB5-6741593B0990}" srcOrd="0" destOrd="0" presId="urn:microsoft.com/office/officeart/2005/8/layout/orgChart1"/>
    <dgm:cxn modelId="{02D07758-F77C-4E78-95B1-A7346D5DEE70}" type="presParOf" srcId="{27BBF5FB-67EB-42F0-A98B-AD4A266222FB}" destId="{AE55349A-895B-46B0-8B5C-03C0E6B54162}" srcOrd="1" destOrd="0" presId="urn:microsoft.com/office/officeart/2005/8/layout/orgChart1"/>
    <dgm:cxn modelId="{DD53CCD6-F278-4484-BE22-2132F6C831A0}" type="presParOf" srcId="{B8A6644B-DF69-4175-9C51-2C617DABCFF8}" destId="{6DE04AD7-1D80-4ADE-90C8-832786F3244C}" srcOrd="1" destOrd="0" presId="urn:microsoft.com/office/officeart/2005/8/layout/orgChart1"/>
    <dgm:cxn modelId="{4683B66B-5421-4216-8270-C99513924D4F}" type="presParOf" srcId="{6DE04AD7-1D80-4ADE-90C8-832786F3244C}" destId="{745E1DF5-02DC-4C41-AE20-0B03127DAB7D}" srcOrd="0" destOrd="0" presId="urn:microsoft.com/office/officeart/2005/8/layout/orgChart1"/>
    <dgm:cxn modelId="{08F11138-82D9-4ACC-8D87-B54916A0A179}" type="presParOf" srcId="{6DE04AD7-1D80-4ADE-90C8-832786F3244C}" destId="{8F5A6046-9B01-49E7-8BA1-17DEB041F98C}" srcOrd="1" destOrd="0" presId="urn:microsoft.com/office/officeart/2005/8/layout/orgChart1"/>
    <dgm:cxn modelId="{9AD26D72-33C8-44E1-8431-D2516221FDA4}" type="presParOf" srcId="{8F5A6046-9B01-49E7-8BA1-17DEB041F98C}" destId="{C9049E5D-0B2C-4497-8E35-B9AC1E8A0D99}" srcOrd="0" destOrd="0" presId="urn:microsoft.com/office/officeart/2005/8/layout/orgChart1"/>
    <dgm:cxn modelId="{773B965F-6F9F-4D6B-A84B-6D5B086B1884}" type="presParOf" srcId="{C9049E5D-0B2C-4497-8E35-B9AC1E8A0D99}" destId="{ED594E61-EBC6-4320-BEE6-95D01A1336D6}" srcOrd="0" destOrd="0" presId="urn:microsoft.com/office/officeart/2005/8/layout/orgChart1"/>
    <dgm:cxn modelId="{38873926-44C8-4AE7-A713-8A18C357B215}" type="presParOf" srcId="{C9049E5D-0B2C-4497-8E35-B9AC1E8A0D99}" destId="{378D8411-B404-4C7D-9F01-E06611507DDF}" srcOrd="1" destOrd="0" presId="urn:microsoft.com/office/officeart/2005/8/layout/orgChart1"/>
    <dgm:cxn modelId="{A5100C7C-5C55-462B-827F-4F98D8651E20}" type="presParOf" srcId="{8F5A6046-9B01-49E7-8BA1-17DEB041F98C}" destId="{7D0C0464-9319-4163-835E-950CE7FE5E0B}" srcOrd="1" destOrd="0" presId="urn:microsoft.com/office/officeart/2005/8/layout/orgChart1"/>
    <dgm:cxn modelId="{271D0B5E-FD65-42EA-B31C-685E0247D87A}" type="presParOf" srcId="{7D0C0464-9319-4163-835E-950CE7FE5E0B}" destId="{C6E51D0A-B5A9-45BC-B474-608A0E57C3F9}" srcOrd="0" destOrd="0" presId="urn:microsoft.com/office/officeart/2005/8/layout/orgChart1"/>
    <dgm:cxn modelId="{3A87FBC2-B0C2-4F39-B6BB-79B557D183FC}" type="presParOf" srcId="{7D0C0464-9319-4163-835E-950CE7FE5E0B}" destId="{555BF7E6-A95E-4E78-9224-A0D0D961C8C0}" srcOrd="1" destOrd="0" presId="urn:microsoft.com/office/officeart/2005/8/layout/orgChart1"/>
    <dgm:cxn modelId="{ECB9820A-96CE-4FEA-B49B-E70F78961E72}" type="presParOf" srcId="{555BF7E6-A95E-4E78-9224-A0D0D961C8C0}" destId="{7E8AE40E-574F-45BF-B623-FA365E7540C4}" srcOrd="0" destOrd="0" presId="urn:microsoft.com/office/officeart/2005/8/layout/orgChart1"/>
    <dgm:cxn modelId="{F67A7BF2-8E8D-413E-A516-48699F1CE240}" type="presParOf" srcId="{7E8AE40E-574F-45BF-B623-FA365E7540C4}" destId="{2A84D9CC-BE7F-45F2-9A3C-B440FA7B59F5}" srcOrd="0" destOrd="0" presId="urn:microsoft.com/office/officeart/2005/8/layout/orgChart1"/>
    <dgm:cxn modelId="{50832F09-3CA3-40C3-A2C8-7FFFABE436E4}" type="presParOf" srcId="{7E8AE40E-574F-45BF-B623-FA365E7540C4}" destId="{A48B7BC2-6102-4B80-AE08-6F55FD2360D5}" srcOrd="1" destOrd="0" presId="urn:microsoft.com/office/officeart/2005/8/layout/orgChart1"/>
    <dgm:cxn modelId="{8590F8B5-CEC9-49CB-9C2C-A5835A483D14}" type="presParOf" srcId="{555BF7E6-A95E-4E78-9224-A0D0D961C8C0}" destId="{4C0716A2-D6A1-45F8-B7FF-FE276189AF98}" srcOrd="1" destOrd="0" presId="urn:microsoft.com/office/officeart/2005/8/layout/orgChart1"/>
    <dgm:cxn modelId="{B94B0798-3FA1-4CC3-A5D2-2D55A3DCF7B7}" type="presParOf" srcId="{555BF7E6-A95E-4E78-9224-A0D0D961C8C0}" destId="{D294B914-3FC3-4FB8-B204-0CE702CA3B5F}" srcOrd="2" destOrd="0" presId="urn:microsoft.com/office/officeart/2005/8/layout/orgChart1"/>
    <dgm:cxn modelId="{00674467-8853-4366-A02D-D1A858E517C0}" type="presParOf" srcId="{7D0C0464-9319-4163-835E-950CE7FE5E0B}" destId="{90C79F3A-4A37-46E4-9F6B-F8DEA0CE7682}" srcOrd="2" destOrd="0" presId="urn:microsoft.com/office/officeart/2005/8/layout/orgChart1"/>
    <dgm:cxn modelId="{C9DCD5A8-E287-4FB2-A61C-CE64117DAB2C}" type="presParOf" srcId="{7D0C0464-9319-4163-835E-950CE7FE5E0B}" destId="{FF260DC4-A81E-4E01-8562-F7242C3C794C}" srcOrd="3" destOrd="0" presId="urn:microsoft.com/office/officeart/2005/8/layout/orgChart1"/>
    <dgm:cxn modelId="{9FD33664-8C16-4B1C-8A4C-E07FAD474C12}" type="presParOf" srcId="{FF260DC4-A81E-4E01-8562-F7242C3C794C}" destId="{32394FB4-CC05-48CB-85E4-A7CD3AB37EE2}" srcOrd="0" destOrd="0" presId="urn:microsoft.com/office/officeart/2005/8/layout/orgChart1"/>
    <dgm:cxn modelId="{76069CDB-66BA-46EB-B422-1C8B85C3609A}" type="presParOf" srcId="{32394FB4-CC05-48CB-85E4-A7CD3AB37EE2}" destId="{1BF57426-8FB1-4FE1-A967-3A489DE2AAE8}" srcOrd="0" destOrd="0" presId="urn:microsoft.com/office/officeart/2005/8/layout/orgChart1"/>
    <dgm:cxn modelId="{AC33E4F0-0164-4B2C-AEA6-24A233FABA41}" type="presParOf" srcId="{32394FB4-CC05-48CB-85E4-A7CD3AB37EE2}" destId="{9DCEA73D-7C79-4744-9EE0-400FA5DCA98B}" srcOrd="1" destOrd="0" presId="urn:microsoft.com/office/officeart/2005/8/layout/orgChart1"/>
    <dgm:cxn modelId="{9085E8A1-FFD3-43B6-9460-DB25B7A527B0}" type="presParOf" srcId="{FF260DC4-A81E-4E01-8562-F7242C3C794C}" destId="{F3AB71E2-0AC1-437F-903D-1198DEE25715}" srcOrd="1" destOrd="0" presId="urn:microsoft.com/office/officeart/2005/8/layout/orgChart1"/>
    <dgm:cxn modelId="{BB9A31F7-F4EF-4775-9878-3D0ABFF03622}" type="presParOf" srcId="{FF260DC4-A81E-4E01-8562-F7242C3C794C}" destId="{5E59B60A-A08C-42FC-9EC6-2562D463E181}" srcOrd="2" destOrd="0" presId="urn:microsoft.com/office/officeart/2005/8/layout/orgChart1"/>
    <dgm:cxn modelId="{C8F8AC64-13E9-4CEB-A6C0-9F25A20FE18E}" type="presParOf" srcId="{7D0C0464-9319-4163-835E-950CE7FE5E0B}" destId="{6E38DB4F-2A3A-4680-ABBE-7ACA1A03D492}" srcOrd="4" destOrd="0" presId="urn:microsoft.com/office/officeart/2005/8/layout/orgChart1"/>
    <dgm:cxn modelId="{4DC30233-E093-4C4E-9905-71B785FA644B}" type="presParOf" srcId="{7D0C0464-9319-4163-835E-950CE7FE5E0B}" destId="{B0969176-852A-4B6C-AB24-D70220D05D86}" srcOrd="5" destOrd="0" presId="urn:microsoft.com/office/officeart/2005/8/layout/orgChart1"/>
    <dgm:cxn modelId="{7E516583-5DD5-4AEC-8FD9-8B1FF822D38E}" type="presParOf" srcId="{B0969176-852A-4B6C-AB24-D70220D05D86}" destId="{B351AB16-440C-4016-8ADD-FABAA3C3A1E5}" srcOrd="0" destOrd="0" presId="urn:microsoft.com/office/officeart/2005/8/layout/orgChart1"/>
    <dgm:cxn modelId="{0CB8B95B-CD13-4D2E-9F5D-A94BF64BEC18}" type="presParOf" srcId="{B351AB16-440C-4016-8ADD-FABAA3C3A1E5}" destId="{B1F844C1-E160-4E13-A4B1-4A6A7989510D}" srcOrd="0" destOrd="0" presId="urn:microsoft.com/office/officeart/2005/8/layout/orgChart1"/>
    <dgm:cxn modelId="{C92468A3-674B-4231-88DF-104598CA27D8}" type="presParOf" srcId="{B351AB16-440C-4016-8ADD-FABAA3C3A1E5}" destId="{2F005A6A-D639-42ED-93CF-36DEB5A895C6}" srcOrd="1" destOrd="0" presId="urn:microsoft.com/office/officeart/2005/8/layout/orgChart1"/>
    <dgm:cxn modelId="{6CCDDDA6-CD11-44EB-BFE6-B8AC5C7C8EDC}" type="presParOf" srcId="{B0969176-852A-4B6C-AB24-D70220D05D86}" destId="{0D14119B-9D8F-4E09-9CF3-9DC5EDAAA1B0}" srcOrd="1" destOrd="0" presId="urn:microsoft.com/office/officeart/2005/8/layout/orgChart1"/>
    <dgm:cxn modelId="{2CD19F90-2B5A-448A-9545-B7E2A5C24C63}" type="presParOf" srcId="{B0969176-852A-4B6C-AB24-D70220D05D86}" destId="{582D929A-AC7E-46EF-8EB1-B63D219CD0E3}" srcOrd="2" destOrd="0" presId="urn:microsoft.com/office/officeart/2005/8/layout/orgChart1"/>
    <dgm:cxn modelId="{184D8178-B752-4F8D-B670-E09275AD1EA5}" type="presParOf" srcId="{8F5A6046-9B01-49E7-8BA1-17DEB041F98C}" destId="{6B00D03E-79D9-4ED2-8DCC-2FDDCA1E9A67}" srcOrd="2" destOrd="0" presId="urn:microsoft.com/office/officeart/2005/8/layout/orgChart1"/>
    <dgm:cxn modelId="{C94C5123-4190-4151-B8D3-3C07AE16CAD6}" type="presParOf" srcId="{6DE04AD7-1D80-4ADE-90C8-832786F3244C}" destId="{61A82463-FC84-4563-8C0D-86BD79C96A27}" srcOrd="2" destOrd="0" presId="urn:microsoft.com/office/officeart/2005/8/layout/orgChart1"/>
    <dgm:cxn modelId="{098433AE-82EB-489E-BAC5-0B2E295D58B1}" type="presParOf" srcId="{6DE04AD7-1D80-4ADE-90C8-832786F3244C}" destId="{E717E72B-5251-42C1-91F8-90420B995E27}" srcOrd="3" destOrd="0" presId="urn:microsoft.com/office/officeart/2005/8/layout/orgChart1"/>
    <dgm:cxn modelId="{EE45FCFD-036D-4A2A-B937-50C483E0DFC1}" type="presParOf" srcId="{E717E72B-5251-42C1-91F8-90420B995E27}" destId="{E7358734-2692-4466-B6E4-EC18CA19BA0E}" srcOrd="0" destOrd="0" presId="urn:microsoft.com/office/officeart/2005/8/layout/orgChart1"/>
    <dgm:cxn modelId="{88BE508A-C590-4DFC-93D2-5A657597C15E}" type="presParOf" srcId="{E7358734-2692-4466-B6E4-EC18CA19BA0E}" destId="{FBA7BDB1-91E2-4247-A4E8-97B75CB96E63}" srcOrd="0" destOrd="0" presId="urn:microsoft.com/office/officeart/2005/8/layout/orgChart1"/>
    <dgm:cxn modelId="{2B21E9F3-1088-4B68-BAD0-797568EE381B}" type="presParOf" srcId="{E7358734-2692-4466-B6E4-EC18CA19BA0E}" destId="{B83B1765-9425-4D34-A016-6A3D45B98E47}" srcOrd="1" destOrd="0" presId="urn:microsoft.com/office/officeart/2005/8/layout/orgChart1"/>
    <dgm:cxn modelId="{AD203266-CC59-4BF4-8A81-8658DC0764CD}" type="presParOf" srcId="{E717E72B-5251-42C1-91F8-90420B995E27}" destId="{332EC213-BA57-4ED9-B66E-68638BDA4D97}" srcOrd="1" destOrd="0" presId="urn:microsoft.com/office/officeart/2005/8/layout/orgChart1"/>
    <dgm:cxn modelId="{1ACC2F31-A1CA-4034-9DAF-9A694332758A}" type="presParOf" srcId="{332EC213-BA57-4ED9-B66E-68638BDA4D97}" destId="{F031CED0-4633-4A3D-B693-D5ED4C36BD78}" srcOrd="0" destOrd="0" presId="urn:microsoft.com/office/officeart/2005/8/layout/orgChart1"/>
    <dgm:cxn modelId="{1F1B362A-4B8C-4F3B-B767-62CA2C60FCF4}" type="presParOf" srcId="{332EC213-BA57-4ED9-B66E-68638BDA4D97}" destId="{0462EA5C-477D-4AE4-9DBF-F8336B36A1DF}" srcOrd="1" destOrd="0" presId="urn:microsoft.com/office/officeart/2005/8/layout/orgChart1"/>
    <dgm:cxn modelId="{4AE97E4C-1E3D-41F0-B350-4997FE9B6EF3}" type="presParOf" srcId="{0462EA5C-477D-4AE4-9DBF-F8336B36A1DF}" destId="{463CC16D-D3EC-4494-A85B-45DC42298941}" srcOrd="0" destOrd="0" presId="urn:microsoft.com/office/officeart/2005/8/layout/orgChart1"/>
    <dgm:cxn modelId="{E0438953-CCE5-472D-B2AF-98DD93B8FE5D}" type="presParOf" srcId="{463CC16D-D3EC-4494-A85B-45DC42298941}" destId="{1FF5DE20-848C-49FC-979F-B94FD4AF5559}" srcOrd="0" destOrd="0" presId="urn:microsoft.com/office/officeart/2005/8/layout/orgChart1"/>
    <dgm:cxn modelId="{F4FCB9C0-6239-4B14-8C84-C64C0D9A3DD7}" type="presParOf" srcId="{463CC16D-D3EC-4494-A85B-45DC42298941}" destId="{02DA9B65-20D3-450B-9535-F477A8249519}" srcOrd="1" destOrd="0" presId="urn:microsoft.com/office/officeart/2005/8/layout/orgChart1"/>
    <dgm:cxn modelId="{F3E189FB-BD24-44DB-927B-71806341ABA0}" type="presParOf" srcId="{0462EA5C-477D-4AE4-9DBF-F8336B36A1DF}" destId="{1F7B4E04-6F09-4A17-8BD6-E14167FB3AB3}" srcOrd="1" destOrd="0" presId="urn:microsoft.com/office/officeart/2005/8/layout/orgChart1"/>
    <dgm:cxn modelId="{66366940-6EC6-412E-89BD-C09B79AE06AB}" type="presParOf" srcId="{0462EA5C-477D-4AE4-9DBF-F8336B36A1DF}" destId="{5262B276-0ED9-4E13-8421-57673A17FFDB}" srcOrd="2" destOrd="0" presId="urn:microsoft.com/office/officeart/2005/8/layout/orgChart1"/>
    <dgm:cxn modelId="{E095C43E-C46F-43F6-A7DA-6050FB862ABE}" type="presParOf" srcId="{332EC213-BA57-4ED9-B66E-68638BDA4D97}" destId="{08FDEA60-C41D-4E4C-A55E-B64C419B035E}" srcOrd="2" destOrd="0" presId="urn:microsoft.com/office/officeart/2005/8/layout/orgChart1"/>
    <dgm:cxn modelId="{73C4E740-5C67-478E-8775-F85F7F6FDA88}" type="presParOf" srcId="{332EC213-BA57-4ED9-B66E-68638BDA4D97}" destId="{04E2B1D9-B5BC-486A-96CF-E8FFFD4BA0F0}" srcOrd="3" destOrd="0" presId="urn:microsoft.com/office/officeart/2005/8/layout/orgChart1"/>
    <dgm:cxn modelId="{89620B32-629E-4779-947A-F30F7D22002B}" type="presParOf" srcId="{04E2B1D9-B5BC-486A-96CF-E8FFFD4BA0F0}" destId="{40BB45BC-CDB7-4734-86EF-DF4A6B9E74FE}" srcOrd="0" destOrd="0" presId="urn:microsoft.com/office/officeart/2005/8/layout/orgChart1"/>
    <dgm:cxn modelId="{6F8B98AD-FA0A-46BA-A940-E625FF5A5C36}" type="presParOf" srcId="{40BB45BC-CDB7-4734-86EF-DF4A6B9E74FE}" destId="{747D692C-BCC4-4138-8E77-17266B6704F2}" srcOrd="0" destOrd="0" presId="urn:microsoft.com/office/officeart/2005/8/layout/orgChart1"/>
    <dgm:cxn modelId="{F1547E05-2520-4E4D-9F04-F83E0E199AE7}" type="presParOf" srcId="{40BB45BC-CDB7-4734-86EF-DF4A6B9E74FE}" destId="{31310DFC-DA39-4AAA-8BA3-9C21A66B6A36}" srcOrd="1" destOrd="0" presId="urn:microsoft.com/office/officeart/2005/8/layout/orgChart1"/>
    <dgm:cxn modelId="{2FBCAB2D-E204-434B-984F-4419BA0E206E}" type="presParOf" srcId="{04E2B1D9-B5BC-486A-96CF-E8FFFD4BA0F0}" destId="{78F05EAA-D126-4B23-9416-F7B38B389875}" srcOrd="1" destOrd="0" presId="urn:microsoft.com/office/officeart/2005/8/layout/orgChart1"/>
    <dgm:cxn modelId="{E4184701-5B11-4F16-AC8E-25E02F1C61B2}" type="presParOf" srcId="{04E2B1D9-B5BC-486A-96CF-E8FFFD4BA0F0}" destId="{DDC2DF95-160B-49EC-98AB-C4EE4AE722E9}" srcOrd="2" destOrd="0" presId="urn:microsoft.com/office/officeart/2005/8/layout/orgChart1"/>
    <dgm:cxn modelId="{0F5B69D0-2878-4725-9FAA-EB933E78DEE0}" type="presParOf" srcId="{E717E72B-5251-42C1-91F8-90420B995E27}" destId="{D140D553-5387-44FD-AF83-6E5E5A7B50BA}" srcOrd="2" destOrd="0" presId="urn:microsoft.com/office/officeart/2005/8/layout/orgChart1"/>
    <dgm:cxn modelId="{8DB7493E-93A7-4205-829C-883B3379C83C}" type="presParOf" srcId="{6DE04AD7-1D80-4ADE-90C8-832786F3244C}" destId="{7050C0D1-7AB8-42EE-8C89-AD63AD307A0C}" srcOrd="4" destOrd="0" presId="urn:microsoft.com/office/officeart/2005/8/layout/orgChart1"/>
    <dgm:cxn modelId="{DBDCDE12-18B2-4676-BCDA-B9FC5FCF6F66}" type="presParOf" srcId="{6DE04AD7-1D80-4ADE-90C8-832786F3244C}" destId="{523B7618-E09F-4ECF-97C4-02EFE6EEC884}" srcOrd="5" destOrd="0" presId="urn:microsoft.com/office/officeart/2005/8/layout/orgChart1"/>
    <dgm:cxn modelId="{F2E927B7-137F-4AC7-B04A-7053B4B12480}" type="presParOf" srcId="{523B7618-E09F-4ECF-97C4-02EFE6EEC884}" destId="{A81A1834-2A80-4060-A779-49AB35F384C8}" srcOrd="0" destOrd="0" presId="urn:microsoft.com/office/officeart/2005/8/layout/orgChart1"/>
    <dgm:cxn modelId="{67086502-865D-47E5-877B-7C1CEDBF2B55}" type="presParOf" srcId="{A81A1834-2A80-4060-A779-49AB35F384C8}" destId="{F56CDC62-31A5-4651-9C73-11BE5BA6CB6B}" srcOrd="0" destOrd="0" presId="urn:microsoft.com/office/officeart/2005/8/layout/orgChart1"/>
    <dgm:cxn modelId="{C2BEAAA3-A3EC-4852-8593-149E81F43DF9}" type="presParOf" srcId="{A81A1834-2A80-4060-A779-49AB35F384C8}" destId="{8AD6F152-4B54-4772-B6FA-CA9D578ADE00}" srcOrd="1" destOrd="0" presId="urn:microsoft.com/office/officeart/2005/8/layout/orgChart1"/>
    <dgm:cxn modelId="{052C7CB0-4E20-46EF-87FC-C609C584B12A}" type="presParOf" srcId="{523B7618-E09F-4ECF-97C4-02EFE6EEC884}" destId="{4DD2C77A-5BA9-4E2C-8FD9-48C959557AD8}" srcOrd="1" destOrd="0" presId="urn:microsoft.com/office/officeart/2005/8/layout/orgChart1"/>
    <dgm:cxn modelId="{D7FDD0E8-991E-46CB-80F1-9018BADAE2A3}" type="presParOf" srcId="{523B7618-E09F-4ECF-97C4-02EFE6EEC884}" destId="{18A4D137-0A6E-44A0-B8BF-0D7A6686B2F4}" srcOrd="2" destOrd="0" presId="urn:microsoft.com/office/officeart/2005/8/layout/orgChart1"/>
    <dgm:cxn modelId="{8F17A314-4722-4B32-91C2-9CC4B92CBA8A}" type="presParOf" srcId="{B8A6644B-DF69-4175-9C51-2C617DABCFF8}" destId="{F5BBA3E9-C92F-4137-95A1-9F8F58EC74DF}" srcOrd="2" destOrd="0" presId="urn:microsoft.com/office/officeart/2005/8/layout/orgChart1"/>
    <dgm:cxn modelId="{4956932C-C8CE-42DB-AD9B-2C3A354A1F9E}" type="presParOf" srcId="{685020D4-75FD-4FBF-997E-7DCBEB7B36FC}" destId="{3113CEB1-FBE4-4CD2-86E6-4FE189942FC0}" srcOrd="2" destOrd="0" presId="urn:microsoft.com/office/officeart/2005/8/layout/orgChart1"/>
    <dgm:cxn modelId="{CF8560E1-3F8D-416A-B221-D1841773BBDC}" type="presParOf" srcId="{685020D4-75FD-4FBF-997E-7DCBEB7B36FC}" destId="{8DDD7E44-39C1-4EE8-BF81-FD9767E56CD3}" srcOrd="3" destOrd="0" presId="urn:microsoft.com/office/officeart/2005/8/layout/orgChart1"/>
    <dgm:cxn modelId="{CEA31F10-690C-4D01-B76E-212259BB7CFD}" type="presParOf" srcId="{8DDD7E44-39C1-4EE8-BF81-FD9767E56CD3}" destId="{2394327F-65FE-4F02-A782-B6041D5CA219}" srcOrd="0" destOrd="0" presId="urn:microsoft.com/office/officeart/2005/8/layout/orgChart1"/>
    <dgm:cxn modelId="{90F176BD-D57C-4476-B1DE-372922DE30C3}" type="presParOf" srcId="{2394327F-65FE-4F02-A782-B6041D5CA219}" destId="{C9E22439-2D55-4D43-833A-188C9330BEB1}" srcOrd="0" destOrd="0" presId="urn:microsoft.com/office/officeart/2005/8/layout/orgChart1"/>
    <dgm:cxn modelId="{D47F3F9F-FD61-452A-9625-3F1F29CE9C9D}" type="presParOf" srcId="{2394327F-65FE-4F02-A782-B6041D5CA219}" destId="{EA49E0F0-350A-4B5C-B58B-556C17281AE2}" srcOrd="1" destOrd="0" presId="urn:microsoft.com/office/officeart/2005/8/layout/orgChart1"/>
    <dgm:cxn modelId="{FCE07BF7-FE9E-420C-8928-923E628DDC62}" type="presParOf" srcId="{8DDD7E44-39C1-4EE8-BF81-FD9767E56CD3}" destId="{62246071-DB70-49F7-9FF4-FF2914A33681}" srcOrd="1" destOrd="0" presId="urn:microsoft.com/office/officeart/2005/8/layout/orgChart1"/>
    <dgm:cxn modelId="{67331BB9-086A-4BF4-923A-749ED91FE0A4}" type="presParOf" srcId="{62246071-DB70-49F7-9FF4-FF2914A33681}" destId="{4D113D6C-4A5E-4C7F-A41C-00E5920C75A6}" srcOrd="0" destOrd="0" presId="urn:microsoft.com/office/officeart/2005/8/layout/orgChart1"/>
    <dgm:cxn modelId="{BDCFF1D9-3E55-4D3A-B847-0B5ADE2CD4D8}" type="presParOf" srcId="{62246071-DB70-49F7-9FF4-FF2914A33681}" destId="{2451D59F-9BF1-45E0-AB8E-D6DD40896490}" srcOrd="1" destOrd="0" presId="urn:microsoft.com/office/officeart/2005/8/layout/orgChart1"/>
    <dgm:cxn modelId="{D0ABD0CE-9E46-4539-AEB8-B1FC5CD7B1D8}" type="presParOf" srcId="{2451D59F-9BF1-45E0-AB8E-D6DD40896490}" destId="{9F291432-1968-4403-B874-E7B75AAD9AC7}" srcOrd="0" destOrd="0" presId="urn:microsoft.com/office/officeart/2005/8/layout/orgChart1"/>
    <dgm:cxn modelId="{4E48D0D7-20FB-4544-9F93-9E2F1D157B41}" type="presParOf" srcId="{9F291432-1968-4403-B874-E7B75AAD9AC7}" destId="{BD0A02EB-977B-47DE-9AA5-493692DCF9EA}" srcOrd="0" destOrd="0" presId="urn:microsoft.com/office/officeart/2005/8/layout/orgChart1"/>
    <dgm:cxn modelId="{99A88394-5C92-4BA9-B6DA-AB2B0B7F42E3}" type="presParOf" srcId="{9F291432-1968-4403-B874-E7B75AAD9AC7}" destId="{A068B678-9713-4271-89EC-B2755D3CAF46}" srcOrd="1" destOrd="0" presId="urn:microsoft.com/office/officeart/2005/8/layout/orgChart1"/>
    <dgm:cxn modelId="{AEAAC857-6870-4946-AFE5-4DCE6169FF12}" type="presParOf" srcId="{2451D59F-9BF1-45E0-AB8E-D6DD40896490}" destId="{55084CF5-7D39-4E76-84D2-5F5BA4E98A49}" srcOrd="1" destOrd="0" presId="urn:microsoft.com/office/officeart/2005/8/layout/orgChart1"/>
    <dgm:cxn modelId="{EC2A9F0B-222B-40EB-B407-C229A7682F93}" type="presParOf" srcId="{2451D59F-9BF1-45E0-AB8E-D6DD40896490}" destId="{DB2BE1CF-F936-4657-8DA3-03FD13C7E9F7}" srcOrd="2" destOrd="0" presId="urn:microsoft.com/office/officeart/2005/8/layout/orgChart1"/>
    <dgm:cxn modelId="{211B7D49-CB6A-4778-98C5-713E85CC2EBA}" type="presParOf" srcId="{8DDD7E44-39C1-4EE8-BF81-FD9767E56CD3}" destId="{E6C3EAD4-7596-4863-9610-78CA0120D960}" srcOrd="2" destOrd="0" presId="urn:microsoft.com/office/officeart/2005/8/layout/orgChart1"/>
    <dgm:cxn modelId="{459E95A6-124E-4F1C-9D33-FAD541E7A664}" type="presParOf" srcId="{D0A0696F-4096-44B3-96DE-A8E1D3D1DBD5}" destId="{F77AB227-EBD7-497A-9419-7B019A9F8B04}" srcOrd="2" destOrd="0" presId="urn:microsoft.com/office/officeart/2005/8/layout/orgChart1"/>
    <dgm:cxn modelId="{63B3DAF8-A6AF-40D2-B12E-B97735BBDA76}" type="presParOf" srcId="{F77AB227-EBD7-497A-9419-7B019A9F8B04}" destId="{7FB49D6E-CCAA-426F-8427-B5C327967864}" srcOrd="0" destOrd="0" presId="urn:microsoft.com/office/officeart/2005/8/layout/orgChart1"/>
    <dgm:cxn modelId="{A0AC9676-B468-49C5-AC0F-D87F36244F0A}" type="presParOf" srcId="{F77AB227-EBD7-497A-9419-7B019A9F8B04}" destId="{C68B9E26-9979-4AF3-84D2-AE2C06FDA695}" srcOrd="1" destOrd="0" presId="urn:microsoft.com/office/officeart/2005/8/layout/orgChart1"/>
    <dgm:cxn modelId="{0645D088-A762-4B2A-BFD4-55BBCAE07EC7}" type="presParOf" srcId="{C68B9E26-9979-4AF3-84D2-AE2C06FDA695}" destId="{D9CB262A-6B4F-4E9B-8EE7-B93682EB730E}" srcOrd="0" destOrd="0" presId="urn:microsoft.com/office/officeart/2005/8/layout/orgChart1"/>
    <dgm:cxn modelId="{13ECDAB5-4F82-4209-AD52-C1B13D8EEBEC}" type="presParOf" srcId="{D9CB262A-6B4F-4E9B-8EE7-B93682EB730E}" destId="{C0FB310D-F416-45BD-92C1-AA2FA79B00BD}" srcOrd="0" destOrd="0" presId="urn:microsoft.com/office/officeart/2005/8/layout/orgChart1"/>
    <dgm:cxn modelId="{5957A885-D1F8-4635-AB76-9231A9A4189C}" type="presParOf" srcId="{D9CB262A-6B4F-4E9B-8EE7-B93682EB730E}" destId="{2357B630-E124-492C-862D-79F920ECFEBE}" srcOrd="1" destOrd="0" presId="urn:microsoft.com/office/officeart/2005/8/layout/orgChart1"/>
    <dgm:cxn modelId="{A2BDE66B-7311-46E7-9295-FCF429FD1DE1}" type="presParOf" srcId="{C68B9E26-9979-4AF3-84D2-AE2C06FDA695}" destId="{B45C634A-4102-4E98-A3D8-9FEA96E74071}" srcOrd="1" destOrd="0" presId="urn:microsoft.com/office/officeart/2005/8/layout/orgChart1"/>
    <dgm:cxn modelId="{9F6463EC-9810-40BC-A16A-739974C49662}" type="presParOf" srcId="{C68B9E26-9979-4AF3-84D2-AE2C06FDA695}" destId="{DBF0922E-F8C4-494C-B8FB-5A0105DAC149}" srcOrd="2" destOrd="0" presId="urn:microsoft.com/office/officeart/2005/8/layout/orgChart1"/>
    <dgm:cxn modelId="{70EED5DD-D80D-415F-8DD7-11D715E6460E}" type="presParOf" srcId="{F77AB227-EBD7-497A-9419-7B019A9F8B04}" destId="{88EDAA2E-9E68-4F18-8327-05B5E8B25D76}" srcOrd="2" destOrd="0" presId="urn:microsoft.com/office/officeart/2005/8/layout/orgChart1"/>
    <dgm:cxn modelId="{1DDD1BBD-948B-4FCA-85A6-7D427C579F85}" type="presParOf" srcId="{F77AB227-EBD7-497A-9419-7B019A9F8B04}" destId="{DA51065C-0886-4E55-8D1B-A724EB32CDC5}" srcOrd="3" destOrd="0" presId="urn:microsoft.com/office/officeart/2005/8/layout/orgChart1"/>
    <dgm:cxn modelId="{4E4CF879-761D-4D20-B869-36B58FCBAA53}" type="presParOf" srcId="{DA51065C-0886-4E55-8D1B-A724EB32CDC5}" destId="{6172B765-4649-4336-8D84-81A68A081013}" srcOrd="0" destOrd="0" presId="urn:microsoft.com/office/officeart/2005/8/layout/orgChart1"/>
    <dgm:cxn modelId="{48769020-E6C8-49AC-AEB5-47887B626869}" type="presParOf" srcId="{6172B765-4649-4336-8D84-81A68A081013}" destId="{5D443C14-ECA3-4E86-9937-F50E790B95AD}" srcOrd="0" destOrd="0" presId="urn:microsoft.com/office/officeart/2005/8/layout/orgChart1"/>
    <dgm:cxn modelId="{41A9DB1A-87A9-44D0-8043-014D9F211B9C}" type="presParOf" srcId="{6172B765-4649-4336-8D84-81A68A081013}" destId="{F5FB0166-4B36-415D-97CE-5ECBC9E5C0D9}" srcOrd="1" destOrd="0" presId="urn:microsoft.com/office/officeart/2005/8/layout/orgChart1"/>
    <dgm:cxn modelId="{224D0841-8FD0-430B-8F59-0DC1E06DCD3B}" type="presParOf" srcId="{DA51065C-0886-4E55-8D1B-A724EB32CDC5}" destId="{2CA5BE66-1D85-4F3C-AAE2-12ADB2FDBC7C}" srcOrd="1" destOrd="0" presId="urn:microsoft.com/office/officeart/2005/8/layout/orgChart1"/>
    <dgm:cxn modelId="{4A49619E-9C78-4BBB-BDC1-B3B9669B8520}" type="presParOf" srcId="{DA51065C-0886-4E55-8D1B-A724EB32CDC5}" destId="{BBB3B87A-56C9-4870-9800-2F446F11EF3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9A79BD6-357A-4D2E-AA92-9DD75E18AB6C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7D7C4CF2-6C17-42C5-A377-1F7FB5418524}">
      <dgm:prSet phldrT="[Texto]" custT="1"/>
      <dgm:spPr/>
      <dgm:t>
        <a:bodyPr/>
        <a:lstStyle/>
        <a:p>
          <a:r>
            <a:rPr lang="es-ES" sz="1200" dirty="0"/>
            <a:t>Coordinador(a) de Control </a:t>
          </a:r>
          <a:r>
            <a:rPr lang="es-ES" sz="1200"/>
            <a:t>y </a:t>
          </a:r>
          <a:r>
            <a:rPr lang="es-ES" sz="1200" smtClean="0"/>
            <a:t>Gestión</a:t>
          </a:r>
          <a:endParaRPr lang="es-ES" sz="1200" dirty="0"/>
        </a:p>
      </dgm:t>
    </dgm:pt>
    <dgm:pt modelId="{F5EC6016-6D3A-42D9-B653-344BF36E8FAC}" type="parTrans" cxnId="{326764BC-CCFB-49F8-9B60-B918158E3002}">
      <dgm:prSet/>
      <dgm:spPr/>
      <dgm:t>
        <a:bodyPr/>
        <a:lstStyle/>
        <a:p>
          <a:endParaRPr lang="es-ES" sz="1200"/>
        </a:p>
      </dgm:t>
    </dgm:pt>
    <dgm:pt modelId="{E00D76E0-394E-4542-A652-3C1BD875D28D}" type="sibTrans" cxnId="{326764BC-CCFB-49F8-9B60-B918158E3002}">
      <dgm:prSet/>
      <dgm:spPr/>
      <dgm:t>
        <a:bodyPr/>
        <a:lstStyle/>
        <a:p>
          <a:endParaRPr lang="es-ES" sz="1200"/>
        </a:p>
      </dgm:t>
    </dgm:pt>
    <dgm:pt modelId="{9DB205F7-D2EB-47EB-A3FC-DDB21CF2384A}">
      <dgm:prSet custT="1"/>
      <dgm:spPr/>
      <dgm:t>
        <a:bodyPr/>
        <a:lstStyle/>
        <a:p>
          <a:r>
            <a:rPr lang="es-ES" sz="1200" dirty="0"/>
            <a:t>Jefe(a) de Sección IV: </a:t>
          </a:r>
          <a:r>
            <a:rPr lang="es-ES" sz="1200"/>
            <a:t/>
          </a:r>
          <a:br>
            <a:rPr lang="es-ES" sz="1200"/>
          </a:br>
          <a:r>
            <a:rPr lang="es-ES" sz="1200" smtClean="0"/>
            <a:t>Análisis</a:t>
          </a:r>
          <a:endParaRPr lang="es-ES" sz="1200" dirty="0"/>
        </a:p>
      </dgm:t>
    </dgm:pt>
    <dgm:pt modelId="{4F7F85FA-21E1-40E7-B95E-3BF24FDE0D33}" type="parTrans" cxnId="{C575A4DF-3A6F-4AE7-BDAC-648334D92DC7}">
      <dgm:prSet/>
      <dgm:spPr/>
      <dgm:t>
        <a:bodyPr/>
        <a:lstStyle/>
        <a:p>
          <a:endParaRPr lang="es-ES" sz="1200"/>
        </a:p>
      </dgm:t>
    </dgm:pt>
    <dgm:pt modelId="{2A93B0A4-F0C4-4C9E-B33E-D122EA9D3E3B}" type="sibTrans" cxnId="{C575A4DF-3A6F-4AE7-BDAC-648334D92DC7}">
      <dgm:prSet/>
      <dgm:spPr/>
      <dgm:t>
        <a:bodyPr/>
        <a:lstStyle/>
        <a:p>
          <a:endParaRPr lang="es-ES" sz="1200"/>
        </a:p>
      </dgm:t>
    </dgm:pt>
    <dgm:pt modelId="{3E5FD5F5-D489-40E2-9F4D-DF4C79446B92}">
      <dgm:prSet custT="1"/>
      <dgm:spPr/>
      <dgm:t>
        <a:bodyPr/>
        <a:lstStyle/>
        <a:p>
          <a:r>
            <a:rPr lang="es-ES" sz="1200" dirty="0" smtClean="0"/>
            <a:t>Analistas</a:t>
          </a:r>
          <a:endParaRPr lang="es-ES" sz="1200" dirty="0"/>
        </a:p>
      </dgm:t>
    </dgm:pt>
    <dgm:pt modelId="{E150D1B3-7FF2-4BE8-A8D9-6F695518F924}" type="parTrans" cxnId="{6330BED8-12A5-497A-B422-54E05B91D2DB}">
      <dgm:prSet/>
      <dgm:spPr/>
      <dgm:t>
        <a:bodyPr/>
        <a:lstStyle/>
        <a:p>
          <a:endParaRPr lang="es-ES"/>
        </a:p>
      </dgm:t>
    </dgm:pt>
    <dgm:pt modelId="{187E5CE2-897D-43D7-AB98-37A6DA01430A}" type="sibTrans" cxnId="{6330BED8-12A5-497A-B422-54E05B91D2DB}">
      <dgm:prSet/>
      <dgm:spPr/>
      <dgm:t>
        <a:bodyPr/>
        <a:lstStyle/>
        <a:p>
          <a:endParaRPr lang="es-ES"/>
        </a:p>
      </dgm:t>
    </dgm:pt>
    <dgm:pt modelId="{6F208887-E1DD-4BAC-8E5B-4E0D029F2040}" type="pres">
      <dgm:prSet presAssocID="{E9A79BD6-357A-4D2E-AA92-9DD75E18AB6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EC54101-6590-410C-9A8C-0D824D4BEB00}" type="pres">
      <dgm:prSet presAssocID="{7D7C4CF2-6C17-42C5-A377-1F7FB5418524}" presName="hierRoot1" presStyleCnt="0">
        <dgm:presLayoutVars>
          <dgm:hierBranch val="init"/>
        </dgm:presLayoutVars>
      </dgm:prSet>
      <dgm:spPr/>
    </dgm:pt>
    <dgm:pt modelId="{26E65747-8503-4D9F-B263-D977D91A14E1}" type="pres">
      <dgm:prSet presAssocID="{7D7C4CF2-6C17-42C5-A377-1F7FB5418524}" presName="rootComposite1" presStyleCnt="0"/>
      <dgm:spPr/>
    </dgm:pt>
    <dgm:pt modelId="{68D727F5-6F5B-4A9D-A21D-2AD995BDC6AE}" type="pres">
      <dgm:prSet presAssocID="{7D7C4CF2-6C17-42C5-A377-1F7FB5418524}" presName="rootText1" presStyleLbl="node0" presStyleIdx="0" presStyleCnt="1" custScaleX="86408" custScaleY="87447" custLinFactNeighborX="-106" custLinFactNeighborY="-1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26C6FAE-970E-4806-8149-087755ADAE6E}" type="pres">
      <dgm:prSet presAssocID="{7D7C4CF2-6C17-42C5-A377-1F7FB541852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CD7EF59-8259-4516-A851-4CA5BECD5AAC}" type="pres">
      <dgm:prSet presAssocID="{7D7C4CF2-6C17-42C5-A377-1F7FB5418524}" presName="hierChild2" presStyleCnt="0"/>
      <dgm:spPr/>
    </dgm:pt>
    <dgm:pt modelId="{804819AC-19E4-4834-8164-29C348A4CE8C}" type="pres">
      <dgm:prSet presAssocID="{4F7F85FA-21E1-40E7-B95E-3BF24FDE0D33}" presName="Name37" presStyleLbl="parChTrans1D2" presStyleIdx="0" presStyleCnt="1"/>
      <dgm:spPr/>
      <dgm:t>
        <a:bodyPr/>
        <a:lstStyle/>
        <a:p>
          <a:endParaRPr lang="es-ES"/>
        </a:p>
      </dgm:t>
    </dgm:pt>
    <dgm:pt modelId="{8945349E-1726-4E26-8CD7-6CFF73342BFC}" type="pres">
      <dgm:prSet presAssocID="{9DB205F7-D2EB-47EB-A3FC-DDB21CF2384A}" presName="hierRoot2" presStyleCnt="0">
        <dgm:presLayoutVars>
          <dgm:hierBranch/>
        </dgm:presLayoutVars>
      </dgm:prSet>
      <dgm:spPr/>
    </dgm:pt>
    <dgm:pt modelId="{1AA6608F-8AA0-4857-B594-29EA3BE0D05D}" type="pres">
      <dgm:prSet presAssocID="{9DB205F7-D2EB-47EB-A3FC-DDB21CF2384A}" presName="rootComposite" presStyleCnt="0"/>
      <dgm:spPr/>
    </dgm:pt>
    <dgm:pt modelId="{A99812C4-2663-4D9F-8C32-3124AF6958E3}" type="pres">
      <dgm:prSet presAssocID="{9DB205F7-D2EB-47EB-A3FC-DDB21CF2384A}" presName="rootText" presStyleLbl="node2" presStyleIdx="0" presStyleCnt="1" custScaleX="72007" custScaleY="78001" custLinFactNeighborX="-106" custLinFactNeighborY="1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1F8408B-CC56-406D-81E3-DBFCFDD6D71D}" type="pres">
      <dgm:prSet presAssocID="{9DB205F7-D2EB-47EB-A3FC-DDB21CF2384A}" presName="rootConnector" presStyleLbl="node2" presStyleIdx="0" presStyleCnt="1"/>
      <dgm:spPr/>
      <dgm:t>
        <a:bodyPr/>
        <a:lstStyle/>
        <a:p>
          <a:endParaRPr lang="es-ES"/>
        </a:p>
      </dgm:t>
    </dgm:pt>
    <dgm:pt modelId="{9B89484A-EB2A-4307-B0FB-929A5845B32D}" type="pres">
      <dgm:prSet presAssocID="{9DB205F7-D2EB-47EB-A3FC-DDB21CF2384A}" presName="hierChild4" presStyleCnt="0"/>
      <dgm:spPr/>
    </dgm:pt>
    <dgm:pt modelId="{D2D0028E-A412-40C4-9601-96B3A3D83A73}" type="pres">
      <dgm:prSet presAssocID="{E150D1B3-7FF2-4BE8-A8D9-6F695518F924}" presName="Name35" presStyleLbl="parChTrans1D3" presStyleIdx="0" presStyleCnt="1"/>
      <dgm:spPr/>
      <dgm:t>
        <a:bodyPr/>
        <a:lstStyle/>
        <a:p>
          <a:endParaRPr lang="es-ES"/>
        </a:p>
      </dgm:t>
    </dgm:pt>
    <dgm:pt modelId="{1CBAAB16-1FAA-4312-B955-75BCCAFCE30C}" type="pres">
      <dgm:prSet presAssocID="{3E5FD5F5-D489-40E2-9F4D-DF4C79446B92}" presName="hierRoot2" presStyleCnt="0">
        <dgm:presLayoutVars>
          <dgm:hierBranch val="init"/>
        </dgm:presLayoutVars>
      </dgm:prSet>
      <dgm:spPr/>
    </dgm:pt>
    <dgm:pt modelId="{DA65712C-4B0F-4FB0-B5DD-6560366BD48A}" type="pres">
      <dgm:prSet presAssocID="{3E5FD5F5-D489-40E2-9F4D-DF4C79446B92}" presName="rootComposite" presStyleCnt="0"/>
      <dgm:spPr/>
    </dgm:pt>
    <dgm:pt modelId="{F7DF51E5-4D63-40FE-B998-1AAFFCF4B862}" type="pres">
      <dgm:prSet presAssocID="{3E5FD5F5-D489-40E2-9F4D-DF4C79446B92}" presName="rootText" presStyleLbl="node3" presStyleIdx="0" presStyleCnt="1" custScaleX="72007" custScaleY="61996" custLinFactNeighborX="-10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0E892F-8880-4685-AC82-36EA2718B449}" type="pres">
      <dgm:prSet presAssocID="{3E5FD5F5-D489-40E2-9F4D-DF4C79446B92}" presName="rootConnector" presStyleLbl="node3" presStyleIdx="0" presStyleCnt="1"/>
      <dgm:spPr/>
      <dgm:t>
        <a:bodyPr/>
        <a:lstStyle/>
        <a:p>
          <a:endParaRPr lang="es-ES"/>
        </a:p>
      </dgm:t>
    </dgm:pt>
    <dgm:pt modelId="{271236DB-0C3D-4074-973E-34C66D43968C}" type="pres">
      <dgm:prSet presAssocID="{3E5FD5F5-D489-40E2-9F4D-DF4C79446B92}" presName="hierChild4" presStyleCnt="0"/>
      <dgm:spPr/>
    </dgm:pt>
    <dgm:pt modelId="{55F3CDD9-7F7E-4210-895C-E12FF79ED9A2}" type="pres">
      <dgm:prSet presAssocID="{3E5FD5F5-D489-40E2-9F4D-DF4C79446B92}" presName="hierChild5" presStyleCnt="0"/>
      <dgm:spPr/>
    </dgm:pt>
    <dgm:pt modelId="{96E90E23-5048-43CA-9179-F2C61C19775F}" type="pres">
      <dgm:prSet presAssocID="{9DB205F7-D2EB-47EB-A3FC-DDB21CF2384A}" presName="hierChild5" presStyleCnt="0"/>
      <dgm:spPr/>
    </dgm:pt>
    <dgm:pt modelId="{48A4FE99-BA88-4F54-B5DB-0C70F57D0702}" type="pres">
      <dgm:prSet presAssocID="{7D7C4CF2-6C17-42C5-A377-1F7FB5418524}" presName="hierChild3" presStyleCnt="0"/>
      <dgm:spPr/>
    </dgm:pt>
  </dgm:ptLst>
  <dgm:cxnLst>
    <dgm:cxn modelId="{36B8F6E7-2E17-4842-8B25-649275EED580}" type="presOf" srcId="{E150D1B3-7FF2-4BE8-A8D9-6F695518F924}" destId="{D2D0028E-A412-40C4-9601-96B3A3D83A73}" srcOrd="0" destOrd="0" presId="urn:microsoft.com/office/officeart/2005/8/layout/orgChart1"/>
    <dgm:cxn modelId="{326764BC-CCFB-49F8-9B60-B918158E3002}" srcId="{E9A79BD6-357A-4D2E-AA92-9DD75E18AB6C}" destId="{7D7C4CF2-6C17-42C5-A377-1F7FB5418524}" srcOrd="0" destOrd="0" parTransId="{F5EC6016-6D3A-42D9-B653-344BF36E8FAC}" sibTransId="{E00D76E0-394E-4542-A652-3C1BD875D28D}"/>
    <dgm:cxn modelId="{6330BED8-12A5-497A-B422-54E05B91D2DB}" srcId="{9DB205F7-D2EB-47EB-A3FC-DDB21CF2384A}" destId="{3E5FD5F5-D489-40E2-9F4D-DF4C79446B92}" srcOrd="0" destOrd="0" parTransId="{E150D1B3-7FF2-4BE8-A8D9-6F695518F924}" sibTransId="{187E5CE2-897D-43D7-AB98-37A6DA01430A}"/>
    <dgm:cxn modelId="{D73A080B-1C2B-4D38-A262-72D760EC17F0}" type="presOf" srcId="{4F7F85FA-21E1-40E7-B95E-3BF24FDE0D33}" destId="{804819AC-19E4-4834-8164-29C348A4CE8C}" srcOrd="0" destOrd="0" presId="urn:microsoft.com/office/officeart/2005/8/layout/orgChart1"/>
    <dgm:cxn modelId="{1504C0AD-9968-4B4F-A732-36EEDB033A9B}" type="presOf" srcId="{3E5FD5F5-D489-40E2-9F4D-DF4C79446B92}" destId="{F7DF51E5-4D63-40FE-B998-1AAFFCF4B862}" srcOrd="0" destOrd="0" presId="urn:microsoft.com/office/officeart/2005/8/layout/orgChart1"/>
    <dgm:cxn modelId="{5FF9FCCF-F5CD-4F93-8ED7-73197A0B8985}" type="presOf" srcId="{7D7C4CF2-6C17-42C5-A377-1F7FB5418524}" destId="{A26C6FAE-970E-4806-8149-087755ADAE6E}" srcOrd="1" destOrd="0" presId="urn:microsoft.com/office/officeart/2005/8/layout/orgChart1"/>
    <dgm:cxn modelId="{4F26906A-3CDD-4BBF-8424-81D972A19268}" type="presOf" srcId="{3E5FD5F5-D489-40E2-9F4D-DF4C79446B92}" destId="{F00E892F-8880-4685-AC82-36EA2718B449}" srcOrd="1" destOrd="0" presId="urn:microsoft.com/office/officeart/2005/8/layout/orgChart1"/>
    <dgm:cxn modelId="{9FAC4DF9-CA96-4461-AC28-AECDC842EE20}" type="presOf" srcId="{9DB205F7-D2EB-47EB-A3FC-DDB21CF2384A}" destId="{A99812C4-2663-4D9F-8C32-3124AF6958E3}" srcOrd="0" destOrd="0" presId="urn:microsoft.com/office/officeart/2005/8/layout/orgChart1"/>
    <dgm:cxn modelId="{C575A4DF-3A6F-4AE7-BDAC-648334D92DC7}" srcId="{7D7C4CF2-6C17-42C5-A377-1F7FB5418524}" destId="{9DB205F7-D2EB-47EB-A3FC-DDB21CF2384A}" srcOrd="0" destOrd="0" parTransId="{4F7F85FA-21E1-40E7-B95E-3BF24FDE0D33}" sibTransId="{2A93B0A4-F0C4-4C9E-B33E-D122EA9D3E3B}"/>
    <dgm:cxn modelId="{41E38F93-BC45-4545-B5F6-610F82D17EBB}" type="presOf" srcId="{E9A79BD6-357A-4D2E-AA92-9DD75E18AB6C}" destId="{6F208887-E1DD-4BAC-8E5B-4E0D029F2040}" srcOrd="0" destOrd="0" presId="urn:microsoft.com/office/officeart/2005/8/layout/orgChart1"/>
    <dgm:cxn modelId="{63C1DF21-6A78-42C2-BF1A-AEEA7B2EA3C7}" type="presOf" srcId="{7D7C4CF2-6C17-42C5-A377-1F7FB5418524}" destId="{68D727F5-6F5B-4A9D-A21D-2AD995BDC6AE}" srcOrd="0" destOrd="0" presId="urn:microsoft.com/office/officeart/2005/8/layout/orgChart1"/>
    <dgm:cxn modelId="{5A396D94-161E-4E33-AD8D-55EDCE4BF52B}" type="presOf" srcId="{9DB205F7-D2EB-47EB-A3FC-DDB21CF2384A}" destId="{A1F8408B-CC56-406D-81E3-DBFCFDD6D71D}" srcOrd="1" destOrd="0" presId="urn:microsoft.com/office/officeart/2005/8/layout/orgChart1"/>
    <dgm:cxn modelId="{7E3A7AA8-4818-4F67-903B-4DB818FD33C7}" type="presParOf" srcId="{6F208887-E1DD-4BAC-8E5B-4E0D029F2040}" destId="{CEC54101-6590-410C-9A8C-0D824D4BEB00}" srcOrd="0" destOrd="0" presId="urn:microsoft.com/office/officeart/2005/8/layout/orgChart1"/>
    <dgm:cxn modelId="{A635F5DA-1E46-4009-B9F1-6D1EFB85AF4E}" type="presParOf" srcId="{CEC54101-6590-410C-9A8C-0D824D4BEB00}" destId="{26E65747-8503-4D9F-B263-D977D91A14E1}" srcOrd="0" destOrd="0" presId="urn:microsoft.com/office/officeart/2005/8/layout/orgChart1"/>
    <dgm:cxn modelId="{0D79778B-B5F3-46EC-B91C-61AE76B3EF48}" type="presParOf" srcId="{26E65747-8503-4D9F-B263-D977D91A14E1}" destId="{68D727F5-6F5B-4A9D-A21D-2AD995BDC6AE}" srcOrd="0" destOrd="0" presId="urn:microsoft.com/office/officeart/2005/8/layout/orgChart1"/>
    <dgm:cxn modelId="{69AAD2FF-21C4-4723-A6C5-8E467EA11355}" type="presParOf" srcId="{26E65747-8503-4D9F-B263-D977D91A14E1}" destId="{A26C6FAE-970E-4806-8149-087755ADAE6E}" srcOrd="1" destOrd="0" presId="urn:microsoft.com/office/officeart/2005/8/layout/orgChart1"/>
    <dgm:cxn modelId="{462263F9-D95B-4247-A918-46AF3D395B1C}" type="presParOf" srcId="{CEC54101-6590-410C-9A8C-0D824D4BEB00}" destId="{0CD7EF59-8259-4516-A851-4CA5BECD5AAC}" srcOrd="1" destOrd="0" presId="urn:microsoft.com/office/officeart/2005/8/layout/orgChart1"/>
    <dgm:cxn modelId="{5D3136D8-D6A4-4DA2-AA6C-3BDE3E3BF577}" type="presParOf" srcId="{0CD7EF59-8259-4516-A851-4CA5BECD5AAC}" destId="{804819AC-19E4-4834-8164-29C348A4CE8C}" srcOrd="0" destOrd="0" presId="urn:microsoft.com/office/officeart/2005/8/layout/orgChart1"/>
    <dgm:cxn modelId="{C13324E1-1B6E-44CC-9671-5043E8164491}" type="presParOf" srcId="{0CD7EF59-8259-4516-A851-4CA5BECD5AAC}" destId="{8945349E-1726-4E26-8CD7-6CFF73342BFC}" srcOrd="1" destOrd="0" presId="urn:microsoft.com/office/officeart/2005/8/layout/orgChart1"/>
    <dgm:cxn modelId="{089EF43C-D0DD-4575-9176-884266FF6794}" type="presParOf" srcId="{8945349E-1726-4E26-8CD7-6CFF73342BFC}" destId="{1AA6608F-8AA0-4857-B594-29EA3BE0D05D}" srcOrd="0" destOrd="0" presId="urn:microsoft.com/office/officeart/2005/8/layout/orgChart1"/>
    <dgm:cxn modelId="{40CD8382-7A89-4591-AF88-A2F92373ED16}" type="presParOf" srcId="{1AA6608F-8AA0-4857-B594-29EA3BE0D05D}" destId="{A99812C4-2663-4D9F-8C32-3124AF6958E3}" srcOrd="0" destOrd="0" presId="urn:microsoft.com/office/officeart/2005/8/layout/orgChart1"/>
    <dgm:cxn modelId="{D44DE306-AE03-4901-BEDF-6D6E321FB1BF}" type="presParOf" srcId="{1AA6608F-8AA0-4857-B594-29EA3BE0D05D}" destId="{A1F8408B-CC56-406D-81E3-DBFCFDD6D71D}" srcOrd="1" destOrd="0" presId="urn:microsoft.com/office/officeart/2005/8/layout/orgChart1"/>
    <dgm:cxn modelId="{840BC79D-2BF4-4076-B923-B857D17E0D93}" type="presParOf" srcId="{8945349E-1726-4E26-8CD7-6CFF73342BFC}" destId="{9B89484A-EB2A-4307-B0FB-929A5845B32D}" srcOrd="1" destOrd="0" presId="urn:microsoft.com/office/officeart/2005/8/layout/orgChart1"/>
    <dgm:cxn modelId="{34655858-51EE-4573-B149-7D125642039F}" type="presParOf" srcId="{9B89484A-EB2A-4307-B0FB-929A5845B32D}" destId="{D2D0028E-A412-40C4-9601-96B3A3D83A73}" srcOrd="0" destOrd="0" presId="urn:microsoft.com/office/officeart/2005/8/layout/orgChart1"/>
    <dgm:cxn modelId="{C0F555A3-6FBE-487D-807C-0F689505E0EA}" type="presParOf" srcId="{9B89484A-EB2A-4307-B0FB-929A5845B32D}" destId="{1CBAAB16-1FAA-4312-B955-75BCCAFCE30C}" srcOrd="1" destOrd="0" presId="urn:microsoft.com/office/officeart/2005/8/layout/orgChart1"/>
    <dgm:cxn modelId="{F926E509-D915-43B4-A964-41310BBBB504}" type="presParOf" srcId="{1CBAAB16-1FAA-4312-B955-75BCCAFCE30C}" destId="{DA65712C-4B0F-4FB0-B5DD-6560366BD48A}" srcOrd="0" destOrd="0" presId="urn:microsoft.com/office/officeart/2005/8/layout/orgChart1"/>
    <dgm:cxn modelId="{A2C3FDF5-3546-482B-80DF-F96DE7888102}" type="presParOf" srcId="{DA65712C-4B0F-4FB0-B5DD-6560366BD48A}" destId="{F7DF51E5-4D63-40FE-B998-1AAFFCF4B862}" srcOrd="0" destOrd="0" presId="urn:microsoft.com/office/officeart/2005/8/layout/orgChart1"/>
    <dgm:cxn modelId="{8E5FC47B-C71E-4F45-A2A6-E757071B2BB2}" type="presParOf" srcId="{DA65712C-4B0F-4FB0-B5DD-6560366BD48A}" destId="{F00E892F-8880-4685-AC82-36EA2718B449}" srcOrd="1" destOrd="0" presId="urn:microsoft.com/office/officeart/2005/8/layout/orgChart1"/>
    <dgm:cxn modelId="{4B7EDE4D-27F7-40CC-AF01-F036AA5EDB31}" type="presParOf" srcId="{1CBAAB16-1FAA-4312-B955-75BCCAFCE30C}" destId="{271236DB-0C3D-4074-973E-34C66D43968C}" srcOrd="1" destOrd="0" presId="urn:microsoft.com/office/officeart/2005/8/layout/orgChart1"/>
    <dgm:cxn modelId="{6D04B7B1-3648-451A-82E8-8958ABB1534E}" type="presParOf" srcId="{1CBAAB16-1FAA-4312-B955-75BCCAFCE30C}" destId="{55F3CDD9-7F7E-4210-895C-E12FF79ED9A2}" srcOrd="2" destOrd="0" presId="urn:microsoft.com/office/officeart/2005/8/layout/orgChart1"/>
    <dgm:cxn modelId="{A8B5BAD6-01FB-48E7-8962-97DCA9A75457}" type="presParOf" srcId="{8945349E-1726-4E26-8CD7-6CFF73342BFC}" destId="{96E90E23-5048-43CA-9179-F2C61C19775F}" srcOrd="2" destOrd="0" presId="urn:microsoft.com/office/officeart/2005/8/layout/orgChart1"/>
    <dgm:cxn modelId="{A287F34D-F1D7-4EB7-B72B-F31B2050ED23}" type="presParOf" srcId="{CEC54101-6590-410C-9A8C-0D824D4BEB00}" destId="{48A4FE99-BA88-4F54-B5DB-0C70F57D070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>
              <a:cs typeface="Arial" charset="0"/>
            </a:rPr>
            <a:t>Jefe(a) de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smtClean="0">
              <a:cs typeface="Arial" charset="0"/>
            </a:rPr>
            <a:t>Reclusorios</a:t>
          </a:r>
          <a:endParaRPr lang="es-MX" altLang="es-MX" sz="1200" b="0" dirty="0">
            <a:cs typeface="Arial" charset="0"/>
          </a:endParaRP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2EC3689C-7BAA-4D8B-9BFA-26FA5F5F11A6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>
              <a:cs typeface="Arial" charset="0"/>
            </a:rPr>
            <a:t>Encargados(as) </a:t>
          </a:r>
          <a:r>
            <a:rPr lang="es-MX" altLang="es-MX" sz="1200" b="0">
              <a:cs typeface="Arial" charset="0"/>
            </a:rPr>
            <a:t>de </a:t>
          </a:r>
          <a:r>
            <a:rPr lang="es-MX" altLang="es-MX" sz="1200" b="0" smtClean="0">
              <a:cs typeface="Arial" charset="0"/>
            </a:rPr>
            <a:t>Turno</a:t>
          </a:r>
          <a:endParaRPr lang="es-MX" altLang="es-MX" sz="1200" b="0" dirty="0">
            <a:cs typeface="Arial" charset="0"/>
          </a:endParaRPr>
        </a:p>
      </dgm:t>
    </dgm:pt>
    <dgm:pt modelId="{1CBA1466-9B70-40DE-ABFD-7537F7E3D45F}" type="par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A3704BCA-5964-40F8-ADD4-E26642897C08}" type="sib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80C91609-4155-490D-A93A-2840363F77EF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>
              <a:cs typeface="Arial" charset="0"/>
            </a:rPr>
            <a:t>Jefe(a) de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>
              <a:cs typeface="Arial" charset="0"/>
            </a:rPr>
            <a:t>Médicos(as</a:t>
          </a:r>
          <a:r>
            <a:rPr lang="es-MX" altLang="es-MX" sz="1200" b="0" smtClean="0">
              <a:cs typeface="Arial" charset="0"/>
            </a:rPr>
            <a:t>)</a:t>
          </a:r>
          <a:endParaRPr lang="es-MX" altLang="es-MX" sz="1200" b="0" dirty="0">
            <a:cs typeface="Arial" charset="0"/>
          </a:endParaRPr>
        </a:p>
      </dgm:t>
    </dgm:pt>
    <dgm:pt modelId="{2A362D5D-A3DA-4F6C-8849-2A8C51EEB6D2}" type="par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5A3BE225-2F5B-4161-8A74-36B352EE9587}" type="sib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F54BA082-7E9A-4A57-A5BA-D3F087A433CC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>
              <a:cs typeface="Arial" charset="0"/>
            </a:rPr>
            <a:t>Médicos(as</a:t>
          </a:r>
          <a:r>
            <a:rPr lang="es-MX" altLang="es-MX" sz="1200" b="0" smtClean="0">
              <a:cs typeface="Arial" charset="0"/>
            </a:rPr>
            <a:t>)</a:t>
          </a:r>
          <a:endParaRPr lang="es-MX" altLang="es-MX" sz="1200" b="0" dirty="0">
            <a:cs typeface="Arial" charset="0"/>
          </a:endParaRPr>
        </a:p>
      </dgm:t>
    </dgm:pt>
    <dgm:pt modelId="{4E50255E-3688-405A-9938-0EC4F736299F}" type="parTrans" cxnId="{0C3566C7-CED4-4EAB-AF0C-0804E536F7E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52636BDE-BCBB-4A69-977A-2ED6A678EF9C}" type="sibTrans" cxnId="{0C3566C7-CED4-4EAB-AF0C-0804E536F7E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0C91185E-A5BB-454E-8A23-88826D65B962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>
              <a:cs typeface="Arial" charset="0"/>
            </a:rPr>
            <a:t>Supervisores(as) de Reclusorios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MX" altLang="es-MX" sz="1200" b="0" dirty="0">
            <a:cs typeface="Arial" charset="0"/>
          </a:endParaRPr>
        </a:p>
      </dgm:t>
    </dgm:pt>
    <dgm:pt modelId="{7A55B588-BFE1-446D-8B43-5544CE9581CC}" type="parTrans" cxnId="{59773F7C-2C15-4ED4-9519-386CAFAE0C9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CD9ECA43-5B89-4D55-93C2-660A71A75D83}" type="sibTrans" cxnId="{59773F7C-2C15-4ED4-9519-386CAFAE0C9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8AC6414F-5CB9-4AD0-A620-934C5FC9CBB4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b="0" dirty="0" smtClean="0">
              <a:cs typeface="Arial" charset="0"/>
            </a:rPr>
            <a:t>Custodios</a:t>
          </a:r>
          <a:endParaRPr lang="es-MX" sz="1200" b="0" dirty="0">
            <a:cs typeface="Arial" charset="0"/>
          </a:endParaRPr>
        </a:p>
      </dgm:t>
    </dgm:pt>
    <dgm:pt modelId="{150A40C0-AB88-41C6-9272-2677356C32E5}" type="parTrans" cxnId="{DFA0BABA-3B0A-45FC-86E1-10A9454E4B3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5C44F203-C8BE-4D22-B09F-A652D77D0B0A}" type="sibTrans" cxnId="{DFA0BABA-3B0A-45FC-86E1-10A9454E4B3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>
              <a:cs typeface="Arial" charset="0"/>
            </a:rPr>
            <a:t>Coordinador (a) </a:t>
          </a:r>
          <a:r>
            <a:rPr lang="es-MX" altLang="es-MX" sz="1200" b="0">
              <a:cs typeface="Arial" charset="0"/>
            </a:rPr>
            <a:t>de </a:t>
          </a:r>
          <a:r>
            <a:rPr lang="es-MX" altLang="es-MX" sz="1200" b="0" smtClean="0">
              <a:cs typeface="Arial" charset="0"/>
            </a:rPr>
            <a:t>Reclusorios</a:t>
          </a:r>
          <a:endParaRPr lang="es-MX" altLang="es-MX" sz="1200" b="0" dirty="0">
            <a:cs typeface="Arial" charset="0"/>
          </a:endParaRP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>
            <a:solidFill>
              <a:schemeClr val="tx1"/>
            </a:solidFill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70455" custScaleY="131975" custLinFactNeighborY="-25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2"/>
      <dgm:spPr/>
      <dgm:t>
        <a:bodyPr/>
        <a:lstStyle/>
        <a:p>
          <a:endParaRPr lang="es-ES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2" custScaleX="135781" custScaleY="108625" custLinFactNeighborX="-42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FA641218-B59B-4AC9-8D8C-AEA992899D24}" type="pres">
      <dgm:prSet presAssocID="{1CBA1466-9B70-40DE-ABFD-7537F7E3D45F}" presName="Name35" presStyleLbl="parChTrans1D3" presStyleIdx="0" presStyleCnt="3"/>
      <dgm:spPr/>
      <dgm:t>
        <a:bodyPr/>
        <a:lstStyle/>
        <a:p>
          <a:endParaRPr lang="es-ES"/>
        </a:p>
      </dgm:t>
    </dgm:pt>
    <dgm:pt modelId="{3AD56842-B5D0-4B28-9ECD-75B4A9D0F3F8}" type="pres">
      <dgm:prSet presAssocID="{2EC3689C-7BAA-4D8B-9BFA-26FA5F5F11A6}" presName="hierRoot2" presStyleCnt="0">
        <dgm:presLayoutVars>
          <dgm:hierBranch/>
        </dgm:presLayoutVars>
      </dgm:prSet>
      <dgm:spPr/>
    </dgm:pt>
    <dgm:pt modelId="{B7121B46-A2BE-4117-A06F-C35EC7E44BD5}" type="pres">
      <dgm:prSet presAssocID="{2EC3689C-7BAA-4D8B-9BFA-26FA5F5F11A6}" presName="rootComposite" presStyleCnt="0"/>
      <dgm:spPr/>
    </dgm:pt>
    <dgm:pt modelId="{9EF5B1E7-4642-446F-802A-010E77A6D315}" type="pres">
      <dgm:prSet presAssocID="{2EC3689C-7BAA-4D8B-9BFA-26FA5F5F11A6}" presName="rootText" presStyleLbl="node3" presStyleIdx="0" presStyleCnt="3" custScaleX="135451" custScaleY="128090" custLinFactNeighborY="84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0D4592-4086-4910-B30C-72EC00D6CBE6}" type="pres">
      <dgm:prSet presAssocID="{2EC3689C-7BAA-4D8B-9BFA-26FA5F5F11A6}" presName="rootConnector" presStyleLbl="node3" presStyleIdx="0" presStyleCnt="3"/>
      <dgm:spPr/>
      <dgm:t>
        <a:bodyPr/>
        <a:lstStyle/>
        <a:p>
          <a:endParaRPr lang="es-ES"/>
        </a:p>
      </dgm:t>
    </dgm:pt>
    <dgm:pt modelId="{6C8B4CA9-8A6B-4839-9B95-F2F66954329E}" type="pres">
      <dgm:prSet presAssocID="{2EC3689C-7BAA-4D8B-9BFA-26FA5F5F11A6}" presName="hierChild4" presStyleCnt="0"/>
      <dgm:spPr/>
    </dgm:pt>
    <dgm:pt modelId="{D3CC1EF0-B066-49DF-9149-C52533FB5920}" type="pres">
      <dgm:prSet presAssocID="{2EC3689C-7BAA-4D8B-9BFA-26FA5F5F11A6}" presName="hierChild5" presStyleCnt="0"/>
      <dgm:spPr/>
    </dgm:pt>
    <dgm:pt modelId="{6B2AC130-DFD5-4289-858A-2D5CBBF9140D}" type="pres">
      <dgm:prSet presAssocID="{7A55B588-BFE1-446D-8B43-5544CE9581CC}" presName="Name35" presStyleLbl="parChTrans1D3" presStyleIdx="1" presStyleCnt="3"/>
      <dgm:spPr/>
      <dgm:t>
        <a:bodyPr/>
        <a:lstStyle/>
        <a:p>
          <a:endParaRPr lang="es-ES"/>
        </a:p>
      </dgm:t>
    </dgm:pt>
    <dgm:pt modelId="{4E4636C4-284D-423B-884A-6CA34715771F}" type="pres">
      <dgm:prSet presAssocID="{0C91185E-A5BB-454E-8A23-88826D65B962}" presName="hierRoot2" presStyleCnt="0">
        <dgm:presLayoutVars>
          <dgm:hierBranch/>
        </dgm:presLayoutVars>
      </dgm:prSet>
      <dgm:spPr/>
    </dgm:pt>
    <dgm:pt modelId="{904697D5-8968-4A83-A739-C11E2A00DFC3}" type="pres">
      <dgm:prSet presAssocID="{0C91185E-A5BB-454E-8A23-88826D65B962}" presName="rootComposite" presStyleCnt="0"/>
      <dgm:spPr/>
    </dgm:pt>
    <dgm:pt modelId="{16B5BDFF-F3F9-455E-9A06-4FDFC9DB382B}" type="pres">
      <dgm:prSet presAssocID="{0C91185E-A5BB-454E-8A23-88826D65B962}" presName="rootText" presStyleLbl="node3" presStyleIdx="1" presStyleCnt="3" custScaleX="135481" custScaleY="128090" custLinFactNeighborY="84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04C1450-DF60-4E32-B57A-CCB0C69C077A}" type="pres">
      <dgm:prSet presAssocID="{0C91185E-A5BB-454E-8A23-88826D65B962}" presName="rootConnector" presStyleLbl="node3" presStyleIdx="1" presStyleCnt="3"/>
      <dgm:spPr/>
      <dgm:t>
        <a:bodyPr/>
        <a:lstStyle/>
        <a:p>
          <a:endParaRPr lang="es-ES"/>
        </a:p>
      </dgm:t>
    </dgm:pt>
    <dgm:pt modelId="{D1646C4F-7295-4A14-A5F4-B3FB2525C319}" type="pres">
      <dgm:prSet presAssocID="{0C91185E-A5BB-454E-8A23-88826D65B962}" presName="hierChild4" presStyleCnt="0"/>
      <dgm:spPr/>
    </dgm:pt>
    <dgm:pt modelId="{C1CAADBC-7242-4F4F-959F-BAD93FBF6928}" type="pres">
      <dgm:prSet presAssocID="{150A40C0-AB88-41C6-9272-2677356C32E5}" presName="Name35" presStyleLbl="parChTrans1D4" presStyleIdx="0" presStyleCnt="1"/>
      <dgm:spPr/>
      <dgm:t>
        <a:bodyPr/>
        <a:lstStyle/>
        <a:p>
          <a:endParaRPr lang="es-ES"/>
        </a:p>
      </dgm:t>
    </dgm:pt>
    <dgm:pt modelId="{08B2CCE8-7150-4465-9AF5-D5F96E0C79E7}" type="pres">
      <dgm:prSet presAssocID="{8AC6414F-5CB9-4AD0-A620-934C5FC9CBB4}" presName="hierRoot2" presStyleCnt="0">
        <dgm:presLayoutVars>
          <dgm:hierBranch val="init"/>
        </dgm:presLayoutVars>
      </dgm:prSet>
      <dgm:spPr/>
    </dgm:pt>
    <dgm:pt modelId="{335095C9-A8F9-4D0F-B0B6-3682BEA60AE3}" type="pres">
      <dgm:prSet presAssocID="{8AC6414F-5CB9-4AD0-A620-934C5FC9CBB4}" presName="rootComposite" presStyleCnt="0"/>
      <dgm:spPr/>
    </dgm:pt>
    <dgm:pt modelId="{30FFB312-E2B7-4DAF-BC4F-35A9624DCD38}" type="pres">
      <dgm:prSet presAssocID="{8AC6414F-5CB9-4AD0-A620-934C5FC9CBB4}" presName="rootText" presStyleLbl="node4" presStyleIdx="0" presStyleCnt="1" custScaleX="134496" custScaleY="2141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664F09-EBDF-41A0-A04E-7CCB793DAC36}" type="pres">
      <dgm:prSet presAssocID="{8AC6414F-5CB9-4AD0-A620-934C5FC9CBB4}" presName="rootConnector" presStyleLbl="node4" presStyleIdx="0" presStyleCnt="1"/>
      <dgm:spPr/>
      <dgm:t>
        <a:bodyPr/>
        <a:lstStyle/>
        <a:p>
          <a:endParaRPr lang="es-ES"/>
        </a:p>
      </dgm:t>
    </dgm:pt>
    <dgm:pt modelId="{3668E568-1F5E-40A8-86B4-620C0C193A0F}" type="pres">
      <dgm:prSet presAssocID="{8AC6414F-5CB9-4AD0-A620-934C5FC9CBB4}" presName="hierChild4" presStyleCnt="0"/>
      <dgm:spPr/>
    </dgm:pt>
    <dgm:pt modelId="{61B70F68-FFCC-4390-B36E-18BC9A9C6738}" type="pres">
      <dgm:prSet presAssocID="{8AC6414F-5CB9-4AD0-A620-934C5FC9CBB4}" presName="hierChild5" presStyleCnt="0"/>
      <dgm:spPr/>
    </dgm:pt>
    <dgm:pt modelId="{E867B2FD-4BDF-4F87-9C02-E4BAF6D12A90}" type="pres">
      <dgm:prSet presAssocID="{0C91185E-A5BB-454E-8A23-88826D65B962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12FB5CC2-3F72-4AC8-AF94-50272EAD0FAB}" type="pres">
      <dgm:prSet presAssocID="{2A362D5D-A3DA-4F6C-8849-2A8C51EEB6D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B570DFF2-79FF-4DD0-A8FE-728069315CDB}" type="pres">
      <dgm:prSet presAssocID="{80C91609-4155-490D-A93A-2840363F77EF}" presName="hierRoot2" presStyleCnt="0">
        <dgm:presLayoutVars>
          <dgm:hierBranch/>
        </dgm:presLayoutVars>
      </dgm:prSet>
      <dgm:spPr/>
    </dgm:pt>
    <dgm:pt modelId="{AC57EB8E-F8F8-49E5-AB3B-101A503E7149}" type="pres">
      <dgm:prSet presAssocID="{80C91609-4155-490D-A93A-2840363F77EF}" presName="rootComposite" presStyleCnt="0"/>
      <dgm:spPr/>
    </dgm:pt>
    <dgm:pt modelId="{0E4A1FB2-B936-4A45-9B17-4DC72B6EC80F}" type="pres">
      <dgm:prSet presAssocID="{80C91609-4155-490D-A93A-2840363F77EF}" presName="rootText" presStyleLbl="node2" presStyleIdx="1" presStyleCnt="2" custScaleX="135781" custScaleY="108625" custLinFactNeighborX="141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C7E907-B590-4FA8-BA47-0908BC71EE25}" type="pres">
      <dgm:prSet presAssocID="{80C91609-4155-490D-A93A-2840363F77EF}" presName="rootConnector" presStyleLbl="node2" presStyleIdx="1" presStyleCnt="2"/>
      <dgm:spPr/>
      <dgm:t>
        <a:bodyPr/>
        <a:lstStyle/>
        <a:p>
          <a:endParaRPr lang="es-ES"/>
        </a:p>
      </dgm:t>
    </dgm:pt>
    <dgm:pt modelId="{0DCE5A2E-AABD-41D8-AB45-73FC6E777742}" type="pres">
      <dgm:prSet presAssocID="{80C91609-4155-490D-A93A-2840363F77EF}" presName="hierChild4" presStyleCnt="0"/>
      <dgm:spPr/>
    </dgm:pt>
    <dgm:pt modelId="{FC7541B4-6136-45CB-8770-663459A25598}" type="pres">
      <dgm:prSet presAssocID="{4E50255E-3688-405A-9938-0EC4F736299F}" presName="Name35" presStyleLbl="parChTrans1D3" presStyleIdx="2" presStyleCnt="3"/>
      <dgm:spPr/>
      <dgm:t>
        <a:bodyPr/>
        <a:lstStyle/>
        <a:p>
          <a:endParaRPr lang="es-ES"/>
        </a:p>
      </dgm:t>
    </dgm:pt>
    <dgm:pt modelId="{A40758BA-FB53-4B5B-8D0E-BFC6FCF28CCD}" type="pres">
      <dgm:prSet presAssocID="{F54BA082-7E9A-4A57-A5BA-D3F087A433CC}" presName="hierRoot2" presStyleCnt="0">
        <dgm:presLayoutVars>
          <dgm:hierBranch/>
        </dgm:presLayoutVars>
      </dgm:prSet>
      <dgm:spPr/>
    </dgm:pt>
    <dgm:pt modelId="{7D7A4CB1-F031-4828-90A7-49C8EAC41E1E}" type="pres">
      <dgm:prSet presAssocID="{F54BA082-7E9A-4A57-A5BA-D3F087A433CC}" presName="rootComposite" presStyleCnt="0"/>
      <dgm:spPr/>
    </dgm:pt>
    <dgm:pt modelId="{B651DCB6-AAF6-4973-9416-A5FBDCD184AD}" type="pres">
      <dgm:prSet presAssocID="{F54BA082-7E9A-4A57-A5BA-D3F087A433CC}" presName="rootText" presStyleLbl="node3" presStyleIdx="2" presStyleCnt="3" custScaleX="135781" custScaleY="128090" custLinFactNeighborX="14107" custLinFactNeighborY="84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9E1509-3C3C-4DF1-8723-C0DDF76BD16B}" type="pres">
      <dgm:prSet presAssocID="{F54BA082-7E9A-4A57-A5BA-D3F087A433CC}" presName="rootConnector" presStyleLbl="node3" presStyleIdx="2" presStyleCnt="3"/>
      <dgm:spPr/>
      <dgm:t>
        <a:bodyPr/>
        <a:lstStyle/>
        <a:p>
          <a:endParaRPr lang="es-ES"/>
        </a:p>
      </dgm:t>
    </dgm:pt>
    <dgm:pt modelId="{5D342304-3742-4A0E-8D51-D5CB71D11E9D}" type="pres">
      <dgm:prSet presAssocID="{F54BA082-7E9A-4A57-A5BA-D3F087A433CC}" presName="hierChild4" presStyleCnt="0"/>
      <dgm:spPr/>
    </dgm:pt>
    <dgm:pt modelId="{8D376A21-B1DE-43F8-8909-9B447CA773F2}" type="pres">
      <dgm:prSet presAssocID="{F54BA082-7E9A-4A57-A5BA-D3F087A433CC}" presName="hierChild5" presStyleCnt="0"/>
      <dgm:spPr/>
    </dgm:pt>
    <dgm:pt modelId="{4F6E22EF-9940-4E6D-8F89-9A1FB953EB04}" type="pres">
      <dgm:prSet presAssocID="{80C91609-4155-490D-A93A-2840363F77EF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302D347D-53F5-4CB9-8BCF-2241241B70D8}" type="presOf" srcId="{2A362D5D-A3DA-4F6C-8849-2A8C51EEB6D2}" destId="{12FB5CC2-3F72-4AC8-AF94-50272EAD0FAB}" srcOrd="0" destOrd="0" presId="urn:microsoft.com/office/officeart/2005/8/layout/orgChart1"/>
    <dgm:cxn modelId="{DFA0BABA-3B0A-45FC-86E1-10A9454E4B3C}" srcId="{0C91185E-A5BB-454E-8A23-88826D65B962}" destId="{8AC6414F-5CB9-4AD0-A620-934C5FC9CBB4}" srcOrd="0" destOrd="0" parTransId="{150A40C0-AB88-41C6-9272-2677356C32E5}" sibTransId="{5C44F203-C8BE-4D22-B09F-A652D77D0B0A}"/>
    <dgm:cxn modelId="{5CC0FAD0-1AB8-4B21-A84E-E1463EAF11F2}" type="presOf" srcId="{BD3D72B1-EEF6-4EB4-803A-A74A6B419346}" destId="{B3263371-B20E-4D1C-87B0-F232DC5A756C}" srcOrd="0" destOrd="0" presId="urn:microsoft.com/office/officeart/2005/8/layout/orgChart1"/>
    <dgm:cxn modelId="{801904C8-0712-4231-AA0C-82FC982EDF34}" type="presOf" srcId="{2EC3689C-7BAA-4D8B-9BFA-26FA5F5F11A6}" destId="{F20D4592-4086-4910-B30C-72EC00D6CBE6}" srcOrd="1" destOrd="0" presId="urn:microsoft.com/office/officeart/2005/8/layout/orgChart1"/>
    <dgm:cxn modelId="{59773F7C-2C15-4ED4-9519-386CAFAE0C92}" srcId="{41568039-9809-4B2B-BA51-64E0E23C2BBE}" destId="{0C91185E-A5BB-454E-8A23-88826D65B962}" srcOrd="1" destOrd="0" parTransId="{7A55B588-BFE1-446D-8B43-5544CE9581CC}" sibTransId="{CD9ECA43-5B89-4D55-93C2-660A71A75D83}"/>
    <dgm:cxn modelId="{48693F07-4904-4B5A-8AA2-6826C75223FF}" type="presOf" srcId="{0C91185E-A5BB-454E-8A23-88826D65B962}" destId="{16B5BDFF-F3F9-455E-9A06-4FDFC9DB382B}" srcOrd="0" destOrd="0" presId="urn:microsoft.com/office/officeart/2005/8/layout/orgChart1"/>
    <dgm:cxn modelId="{459D25EF-79FF-48BD-A092-2F3B453D9F66}" type="presOf" srcId="{0C91185E-A5BB-454E-8A23-88826D65B962}" destId="{D04C1450-DF60-4E32-B57A-CCB0C69C077A}" srcOrd="1" destOrd="0" presId="urn:microsoft.com/office/officeart/2005/8/layout/orgChart1"/>
    <dgm:cxn modelId="{638258D9-DB79-4BF9-9925-7979257523D8}" type="presOf" srcId="{80C91609-4155-490D-A93A-2840363F77EF}" destId="{0E4A1FB2-B936-4A45-9B17-4DC72B6EC80F}" srcOrd="0" destOrd="0" presId="urn:microsoft.com/office/officeart/2005/8/layout/orgChart1"/>
    <dgm:cxn modelId="{E519B8CE-2C21-48C9-95C2-CF5649C0276A}" type="presOf" srcId="{ED044282-9709-409C-A329-2B868569F6BC}" destId="{26748039-6874-42B3-9C6B-2A687CAEDF97}" srcOrd="0" destOrd="0" presId="urn:microsoft.com/office/officeart/2005/8/layout/orgChart1"/>
    <dgm:cxn modelId="{D38AF8FB-9E72-44E2-8179-2274527F73F0}" type="presOf" srcId="{F54BA082-7E9A-4A57-A5BA-D3F087A433CC}" destId="{FE9E1509-3C3C-4DF1-8723-C0DDF76BD16B}" srcOrd="1" destOrd="0" presId="urn:microsoft.com/office/officeart/2005/8/layout/orgChart1"/>
    <dgm:cxn modelId="{EE2202FD-AD84-4FA7-82F6-5BAF027E5533}" type="presOf" srcId="{80C91609-4155-490D-A93A-2840363F77EF}" destId="{70C7E907-B590-4FA8-BA47-0908BC71EE25}" srcOrd="1" destOrd="0" presId="urn:microsoft.com/office/officeart/2005/8/layout/orgChart1"/>
    <dgm:cxn modelId="{79FD3286-AA6A-4473-9627-2A0698877876}" type="presOf" srcId="{8AC6414F-5CB9-4AD0-A620-934C5FC9CBB4}" destId="{53664F09-EBDF-41A0-A04E-7CCB793DAC36}" srcOrd="1" destOrd="0" presId="urn:microsoft.com/office/officeart/2005/8/layout/orgChart1"/>
    <dgm:cxn modelId="{0C3566C7-CED4-4EAB-AF0C-0804E536F7ED}" srcId="{80C91609-4155-490D-A93A-2840363F77EF}" destId="{F54BA082-7E9A-4A57-A5BA-D3F087A433CC}" srcOrd="0" destOrd="0" parTransId="{4E50255E-3688-405A-9938-0EC4F736299F}" sibTransId="{52636BDE-BCBB-4A69-977A-2ED6A678EF9C}"/>
    <dgm:cxn modelId="{2EFD446F-EC6E-470D-A50C-D16A18F60423}" type="presOf" srcId="{F54BA082-7E9A-4A57-A5BA-D3F087A433CC}" destId="{B651DCB6-AAF6-4973-9416-A5FBDCD184AD}" srcOrd="0" destOrd="0" presId="urn:microsoft.com/office/officeart/2005/8/layout/orgChart1"/>
    <dgm:cxn modelId="{A9B153A1-DCFC-4184-B7A0-B41CED0F83BA}" type="presOf" srcId="{7A55B588-BFE1-446D-8B43-5544CE9581CC}" destId="{6B2AC130-DFD5-4289-858A-2D5CBBF9140D}" srcOrd="0" destOrd="0" presId="urn:microsoft.com/office/officeart/2005/8/layout/orgChart1"/>
    <dgm:cxn modelId="{CED92995-5AC8-4145-8F99-D5335C8AC70D}" type="presOf" srcId="{9DEA55C1-E59C-4B5B-90DC-1D0B54C2B20C}" destId="{B2A4EFCD-7609-4E18-A214-10BA88B362DC}" srcOrd="1" destOrd="0" presId="urn:microsoft.com/office/officeart/2005/8/layout/orgChart1"/>
    <dgm:cxn modelId="{69990291-A1DF-4868-8403-1752C0FA5258}" type="presOf" srcId="{41568039-9809-4B2B-BA51-64E0E23C2BBE}" destId="{19FBE8A8-D4BA-45D1-97CD-FF1210CD856F}" srcOrd="0" destOrd="0" presId="urn:microsoft.com/office/officeart/2005/8/layout/orgChart1"/>
    <dgm:cxn modelId="{EC724DDC-A514-4C2F-B6CB-601D5320546A}" srcId="{41568039-9809-4B2B-BA51-64E0E23C2BBE}" destId="{2EC3689C-7BAA-4D8B-9BFA-26FA5F5F11A6}" srcOrd="0" destOrd="0" parTransId="{1CBA1466-9B70-40DE-ABFD-7537F7E3D45F}" sibTransId="{A3704BCA-5964-40F8-ADD4-E26642897C08}"/>
    <dgm:cxn modelId="{96BF001E-00D4-46D6-882A-C61529689575}" type="presOf" srcId="{41568039-9809-4B2B-BA51-64E0E23C2BBE}" destId="{D87ADB57-9DB4-476E-8E99-32492AEF6743}" srcOrd="1" destOrd="0" presId="urn:microsoft.com/office/officeart/2005/8/layout/orgChart1"/>
    <dgm:cxn modelId="{7CAD523A-8EFF-4E2F-8F46-4FB6EED35186}" type="presOf" srcId="{9DEA55C1-E59C-4B5B-90DC-1D0B54C2B20C}" destId="{86D99192-4F64-487A-BE9B-B4D3790AE7BC}" srcOrd="0" destOrd="0" presId="urn:microsoft.com/office/officeart/2005/8/layout/orgChart1"/>
    <dgm:cxn modelId="{D2C23239-7BEA-41E4-B2CE-883774072780}" type="presOf" srcId="{1CBA1466-9B70-40DE-ABFD-7537F7E3D45F}" destId="{FA641218-B59B-4AC9-8D8C-AEA992899D24}" srcOrd="0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45DAF37C-9C77-49C6-B237-491D75265BD2}" type="presOf" srcId="{8AC6414F-5CB9-4AD0-A620-934C5FC9CBB4}" destId="{30FFB312-E2B7-4DAF-BC4F-35A9624DCD38}" srcOrd="0" destOrd="0" presId="urn:microsoft.com/office/officeart/2005/8/layout/orgChart1"/>
    <dgm:cxn modelId="{5C515878-DD1D-4789-907A-CCD45DB302D7}" type="presOf" srcId="{150A40C0-AB88-41C6-9272-2677356C32E5}" destId="{C1CAADBC-7242-4F4F-959F-BAD93FBF6928}" srcOrd="0" destOrd="0" presId="urn:microsoft.com/office/officeart/2005/8/layout/orgChart1"/>
    <dgm:cxn modelId="{CD919398-2D16-476A-9BB4-B45D31C1442E}" srcId="{9DEA55C1-E59C-4B5B-90DC-1D0B54C2B20C}" destId="{80C91609-4155-490D-A93A-2840363F77EF}" srcOrd="1" destOrd="0" parTransId="{2A362D5D-A3DA-4F6C-8849-2A8C51EEB6D2}" sibTransId="{5A3BE225-2F5B-4161-8A74-36B352EE9587}"/>
    <dgm:cxn modelId="{F74E3618-BC85-4552-AD1F-7756591C9A43}" type="presOf" srcId="{4E50255E-3688-405A-9938-0EC4F736299F}" destId="{FC7541B4-6136-45CB-8770-663459A25598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9B3727EA-AAAD-4374-A7A1-35332987E677}" type="presOf" srcId="{2EC3689C-7BAA-4D8B-9BFA-26FA5F5F11A6}" destId="{9EF5B1E7-4642-446F-802A-010E77A6D315}" srcOrd="0" destOrd="0" presId="urn:microsoft.com/office/officeart/2005/8/layout/orgChart1"/>
    <dgm:cxn modelId="{F083D5E3-9C2E-4BCF-9F0E-BFC458C92B12}" type="presParOf" srcId="{B3263371-B20E-4D1C-87B0-F232DC5A756C}" destId="{8CDE9839-8DE1-472C-9904-C93FC90AA559}" srcOrd="0" destOrd="0" presId="urn:microsoft.com/office/officeart/2005/8/layout/orgChart1"/>
    <dgm:cxn modelId="{37D8BB81-7136-4F16-9B6A-1B9B9EC6C96A}" type="presParOf" srcId="{8CDE9839-8DE1-472C-9904-C93FC90AA559}" destId="{A15FBA2B-7AAA-4593-A287-168E70F88188}" srcOrd="0" destOrd="0" presId="urn:microsoft.com/office/officeart/2005/8/layout/orgChart1"/>
    <dgm:cxn modelId="{1900F1B0-D2D2-431A-8455-4C8E5B76EC18}" type="presParOf" srcId="{A15FBA2B-7AAA-4593-A287-168E70F88188}" destId="{86D99192-4F64-487A-BE9B-B4D3790AE7BC}" srcOrd="0" destOrd="0" presId="urn:microsoft.com/office/officeart/2005/8/layout/orgChart1"/>
    <dgm:cxn modelId="{3954342C-E6A2-41C3-BA59-8D8BD3B38EF1}" type="presParOf" srcId="{A15FBA2B-7AAA-4593-A287-168E70F88188}" destId="{B2A4EFCD-7609-4E18-A214-10BA88B362DC}" srcOrd="1" destOrd="0" presId="urn:microsoft.com/office/officeart/2005/8/layout/orgChart1"/>
    <dgm:cxn modelId="{3622F159-EC84-43E6-A8C6-54513A7DF708}" type="presParOf" srcId="{8CDE9839-8DE1-472C-9904-C93FC90AA559}" destId="{05E8A0F8-8F4A-4D16-B455-9B21EE5D83FA}" srcOrd="1" destOrd="0" presId="urn:microsoft.com/office/officeart/2005/8/layout/orgChart1"/>
    <dgm:cxn modelId="{3F166BAE-F256-4E44-A556-EE7789FCD02C}" type="presParOf" srcId="{05E8A0F8-8F4A-4D16-B455-9B21EE5D83FA}" destId="{26748039-6874-42B3-9C6B-2A687CAEDF97}" srcOrd="0" destOrd="0" presId="urn:microsoft.com/office/officeart/2005/8/layout/orgChart1"/>
    <dgm:cxn modelId="{AC3B0A73-4E0C-41C3-8879-E13B84873EFC}" type="presParOf" srcId="{05E8A0F8-8F4A-4D16-B455-9B21EE5D83FA}" destId="{1294F536-9FA0-46F5-98BA-18EE92504E46}" srcOrd="1" destOrd="0" presId="urn:microsoft.com/office/officeart/2005/8/layout/orgChart1"/>
    <dgm:cxn modelId="{8F136E16-E183-440D-9E25-DEC44E366691}" type="presParOf" srcId="{1294F536-9FA0-46F5-98BA-18EE92504E46}" destId="{914CB05A-8D64-4CEB-98C4-DA11CADF5EF5}" srcOrd="0" destOrd="0" presId="urn:microsoft.com/office/officeart/2005/8/layout/orgChart1"/>
    <dgm:cxn modelId="{4CED85AB-6EC2-4EF8-B091-2EB4AA365B2F}" type="presParOf" srcId="{914CB05A-8D64-4CEB-98C4-DA11CADF5EF5}" destId="{19FBE8A8-D4BA-45D1-97CD-FF1210CD856F}" srcOrd="0" destOrd="0" presId="urn:microsoft.com/office/officeart/2005/8/layout/orgChart1"/>
    <dgm:cxn modelId="{A88AA740-BD6C-4581-B8AA-D7E6B99CB737}" type="presParOf" srcId="{914CB05A-8D64-4CEB-98C4-DA11CADF5EF5}" destId="{D87ADB57-9DB4-476E-8E99-32492AEF6743}" srcOrd="1" destOrd="0" presId="urn:microsoft.com/office/officeart/2005/8/layout/orgChart1"/>
    <dgm:cxn modelId="{68759E4C-0974-43C8-951E-2E0541945DA1}" type="presParOf" srcId="{1294F536-9FA0-46F5-98BA-18EE92504E46}" destId="{DBDE0C42-B65A-4FF4-A1B6-4A7374870D94}" srcOrd="1" destOrd="0" presId="urn:microsoft.com/office/officeart/2005/8/layout/orgChart1"/>
    <dgm:cxn modelId="{698537BE-66C0-4E38-9A9B-4250D3707334}" type="presParOf" srcId="{DBDE0C42-B65A-4FF4-A1B6-4A7374870D94}" destId="{FA641218-B59B-4AC9-8D8C-AEA992899D24}" srcOrd="0" destOrd="0" presId="urn:microsoft.com/office/officeart/2005/8/layout/orgChart1"/>
    <dgm:cxn modelId="{A45E96A9-F326-4B8C-974F-5518592BE98A}" type="presParOf" srcId="{DBDE0C42-B65A-4FF4-A1B6-4A7374870D94}" destId="{3AD56842-B5D0-4B28-9ECD-75B4A9D0F3F8}" srcOrd="1" destOrd="0" presId="urn:microsoft.com/office/officeart/2005/8/layout/orgChart1"/>
    <dgm:cxn modelId="{87D73D42-27AA-46FF-A89A-CFAC01E95BEA}" type="presParOf" srcId="{3AD56842-B5D0-4B28-9ECD-75B4A9D0F3F8}" destId="{B7121B46-A2BE-4117-A06F-C35EC7E44BD5}" srcOrd="0" destOrd="0" presId="urn:microsoft.com/office/officeart/2005/8/layout/orgChart1"/>
    <dgm:cxn modelId="{D804B1FC-1866-4670-968B-4A96AE3333D3}" type="presParOf" srcId="{B7121B46-A2BE-4117-A06F-C35EC7E44BD5}" destId="{9EF5B1E7-4642-446F-802A-010E77A6D315}" srcOrd="0" destOrd="0" presId="urn:microsoft.com/office/officeart/2005/8/layout/orgChart1"/>
    <dgm:cxn modelId="{0ADC0785-3827-4E5C-871F-096CEC9282DC}" type="presParOf" srcId="{B7121B46-A2BE-4117-A06F-C35EC7E44BD5}" destId="{F20D4592-4086-4910-B30C-72EC00D6CBE6}" srcOrd="1" destOrd="0" presId="urn:microsoft.com/office/officeart/2005/8/layout/orgChart1"/>
    <dgm:cxn modelId="{CD333187-7EF7-4348-A20B-435D27C358AE}" type="presParOf" srcId="{3AD56842-B5D0-4B28-9ECD-75B4A9D0F3F8}" destId="{6C8B4CA9-8A6B-4839-9B95-F2F66954329E}" srcOrd="1" destOrd="0" presId="urn:microsoft.com/office/officeart/2005/8/layout/orgChart1"/>
    <dgm:cxn modelId="{C481C337-B187-439D-8244-474AF6817C23}" type="presParOf" srcId="{3AD56842-B5D0-4B28-9ECD-75B4A9D0F3F8}" destId="{D3CC1EF0-B066-49DF-9149-C52533FB5920}" srcOrd="2" destOrd="0" presId="urn:microsoft.com/office/officeart/2005/8/layout/orgChart1"/>
    <dgm:cxn modelId="{523F8468-700B-499C-AE13-3441C82FA166}" type="presParOf" srcId="{DBDE0C42-B65A-4FF4-A1B6-4A7374870D94}" destId="{6B2AC130-DFD5-4289-858A-2D5CBBF9140D}" srcOrd="2" destOrd="0" presId="urn:microsoft.com/office/officeart/2005/8/layout/orgChart1"/>
    <dgm:cxn modelId="{67EFE328-4E18-4AD0-8C33-9B2747B755FD}" type="presParOf" srcId="{DBDE0C42-B65A-4FF4-A1B6-4A7374870D94}" destId="{4E4636C4-284D-423B-884A-6CA34715771F}" srcOrd="3" destOrd="0" presId="urn:microsoft.com/office/officeart/2005/8/layout/orgChart1"/>
    <dgm:cxn modelId="{6677A702-5CEB-4FB5-AA2D-4D5FE13F95CB}" type="presParOf" srcId="{4E4636C4-284D-423B-884A-6CA34715771F}" destId="{904697D5-8968-4A83-A739-C11E2A00DFC3}" srcOrd="0" destOrd="0" presId="urn:microsoft.com/office/officeart/2005/8/layout/orgChart1"/>
    <dgm:cxn modelId="{3321B60B-A167-4453-BBD0-6128903D7B95}" type="presParOf" srcId="{904697D5-8968-4A83-A739-C11E2A00DFC3}" destId="{16B5BDFF-F3F9-455E-9A06-4FDFC9DB382B}" srcOrd="0" destOrd="0" presId="urn:microsoft.com/office/officeart/2005/8/layout/orgChart1"/>
    <dgm:cxn modelId="{EC8D0447-9208-4EF6-9E0B-68CB4C1A600D}" type="presParOf" srcId="{904697D5-8968-4A83-A739-C11E2A00DFC3}" destId="{D04C1450-DF60-4E32-B57A-CCB0C69C077A}" srcOrd="1" destOrd="0" presId="urn:microsoft.com/office/officeart/2005/8/layout/orgChart1"/>
    <dgm:cxn modelId="{FD79C190-AD8A-4422-8A27-2886157794A3}" type="presParOf" srcId="{4E4636C4-284D-423B-884A-6CA34715771F}" destId="{D1646C4F-7295-4A14-A5F4-B3FB2525C319}" srcOrd="1" destOrd="0" presId="urn:microsoft.com/office/officeart/2005/8/layout/orgChart1"/>
    <dgm:cxn modelId="{12912208-0D08-4D03-BD20-085138ACA006}" type="presParOf" srcId="{D1646C4F-7295-4A14-A5F4-B3FB2525C319}" destId="{C1CAADBC-7242-4F4F-959F-BAD93FBF6928}" srcOrd="0" destOrd="0" presId="urn:microsoft.com/office/officeart/2005/8/layout/orgChart1"/>
    <dgm:cxn modelId="{56DD83E6-C1CE-49F8-9192-1EF1D4569A0C}" type="presParOf" srcId="{D1646C4F-7295-4A14-A5F4-B3FB2525C319}" destId="{08B2CCE8-7150-4465-9AF5-D5F96E0C79E7}" srcOrd="1" destOrd="0" presId="urn:microsoft.com/office/officeart/2005/8/layout/orgChart1"/>
    <dgm:cxn modelId="{A93154A2-311A-42C6-8FC0-6A2AAC86427B}" type="presParOf" srcId="{08B2CCE8-7150-4465-9AF5-D5F96E0C79E7}" destId="{335095C9-A8F9-4D0F-B0B6-3682BEA60AE3}" srcOrd="0" destOrd="0" presId="urn:microsoft.com/office/officeart/2005/8/layout/orgChart1"/>
    <dgm:cxn modelId="{73A58179-5554-46A7-B323-0BE01C770A86}" type="presParOf" srcId="{335095C9-A8F9-4D0F-B0B6-3682BEA60AE3}" destId="{30FFB312-E2B7-4DAF-BC4F-35A9624DCD38}" srcOrd="0" destOrd="0" presId="urn:microsoft.com/office/officeart/2005/8/layout/orgChart1"/>
    <dgm:cxn modelId="{4801132A-A60A-49DC-9A42-5AD2E243796B}" type="presParOf" srcId="{335095C9-A8F9-4D0F-B0B6-3682BEA60AE3}" destId="{53664F09-EBDF-41A0-A04E-7CCB793DAC36}" srcOrd="1" destOrd="0" presId="urn:microsoft.com/office/officeart/2005/8/layout/orgChart1"/>
    <dgm:cxn modelId="{5AD03723-7D3B-4C6F-9000-ACC9F0D168B8}" type="presParOf" srcId="{08B2CCE8-7150-4465-9AF5-D5F96E0C79E7}" destId="{3668E568-1F5E-40A8-86B4-620C0C193A0F}" srcOrd="1" destOrd="0" presId="urn:microsoft.com/office/officeart/2005/8/layout/orgChart1"/>
    <dgm:cxn modelId="{B7A25479-716F-41DE-B4B2-FA65CEC915C2}" type="presParOf" srcId="{08B2CCE8-7150-4465-9AF5-D5F96E0C79E7}" destId="{61B70F68-FFCC-4390-B36E-18BC9A9C6738}" srcOrd="2" destOrd="0" presId="urn:microsoft.com/office/officeart/2005/8/layout/orgChart1"/>
    <dgm:cxn modelId="{FE36319A-16E5-47F3-BFDE-0E32CD346F22}" type="presParOf" srcId="{4E4636C4-284D-423B-884A-6CA34715771F}" destId="{E867B2FD-4BDF-4F87-9C02-E4BAF6D12A90}" srcOrd="2" destOrd="0" presId="urn:microsoft.com/office/officeart/2005/8/layout/orgChart1"/>
    <dgm:cxn modelId="{371026FA-9D47-4A25-95B2-7A5AE3A24C4B}" type="presParOf" srcId="{1294F536-9FA0-46F5-98BA-18EE92504E46}" destId="{05F5590B-53D8-4D19-A747-694F7E5C5F12}" srcOrd="2" destOrd="0" presId="urn:microsoft.com/office/officeart/2005/8/layout/orgChart1"/>
    <dgm:cxn modelId="{C8621BED-12C9-4F7A-B7D1-4AC4736B9471}" type="presParOf" srcId="{05E8A0F8-8F4A-4D16-B455-9B21EE5D83FA}" destId="{12FB5CC2-3F72-4AC8-AF94-50272EAD0FAB}" srcOrd="2" destOrd="0" presId="urn:microsoft.com/office/officeart/2005/8/layout/orgChart1"/>
    <dgm:cxn modelId="{C988ED96-273A-4321-87D5-602FDB467586}" type="presParOf" srcId="{05E8A0F8-8F4A-4D16-B455-9B21EE5D83FA}" destId="{B570DFF2-79FF-4DD0-A8FE-728069315CDB}" srcOrd="3" destOrd="0" presId="urn:microsoft.com/office/officeart/2005/8/layout/orgChart1"/>
    <dgm:cxn modelId="{162BDE06-77D0-4BB7-ADC6-E5A29A681BDE}" type="presParOf" srcId="{B570DFF2-79FF-4DD0-A8FE-728069315CDB}" destId="{AC57EB8E-F8F8-49E5-AB3B-101A503E7149}" srcOrd="0" destOrd="0" presId="urn:microsoft.com/office/officeart/2005/8/layout/orgChart1"/>
    <dgm:cxn modelId="{5E0E3A5A-12A4-4854-9973-25A09596907A}" type="presParOf" srcId="{AC57EB8E-F8F8-49E5-AB3B-101A503E7149}" destId="{0E4A1FB2-B936-4A45-9B17-4DC72B6EC80F}" srcOrd="0" destOrd="0" presId="urn:microsoft.com/office/officeart/2005/8/layout/orgChart1"/>
    <dgm:cxn modelId="{3CD400D7-23E4-4E9E-BA5C-D33410DBEE94}" type="presParOf" srcId="{AC57EB8E-F8F8-49E5-AB3B-101A503E7149}" destId="{70C7E907-B590-4FA8-BA47-0908BC71EE25}" srcOrd="1" destOrd="0" presId="urn:microsoft.com/office/officeart/2005/8/layout/orgChart1"/>
    <dgm:cxn modelId="{46E2BBA8-5EF3-4760-9BC6-7791E58EE898}" type="presParOf" srcId="{B570DFF2-79FF-4DD0-A8FE-728069315CDB}" destId="{0DCE5A2E-AABD-41D8-AB45-73FC6E777742}" srcOrd="1" destOrd="0" presId="urn:microsoft.com/office/officeart/2005/8/layout/orgChart1"/>
    <dgm:cxn modelId="{81C38AA1-E491-4965-A517-5AF19E8E81CD}" type="presParOf" srcId="{0DCE5A2E-AABD-41D8-AB45-73FC6E777742}" destId="{FC7541B4-6136-45CB-8770-663459A25598}" srcOrd="0" destOrd="0" presId="urn:microsoft.com/office/officeart/2005/8/layout/orgChart1"/>
    <dgm:cxn modelId="{6B1C6456-D4C5-4055-9F7B-E7A1689BA715}" type="presParOf" srcId="{0DCE5A2E-AABD-41D8-AB45-73FC6E777742}" destId="{A40758BA-FB53-4B5B-8D0E-BFC6FCF28CCD}" srcOrd="1" destOrd="0" presId="urn:microsoft.com/office/officeart/2005/8/layout/orgChart1"/>
    <dgm:cxn modelId="{8D62B0E5-82C1-4886-8F06-94FF4DF8E94F}" type="presParOf" srcId="{A40758BA-FB53-4B5B-8D0E-BFC6FCF28CCD}" destId="{7D7A4CB1-F031-4828-90A7-49C8EAC41E1E}" srcOrd="0" destOrd="0" presId="urn:microsoft.com/office/officeart/2005/8/layout/orgChart1"/>
    <dgm:cxn modelId="{6694488A-6B03-45DF-BC9A-64CCC3E1AA30}" type="presParOf" srcId="{7D7A4CB1-F031-4828-90A7-49C8EAC41E1E}" destId="{B651DCB6-AAF6-4973-9416-A5FBDCD184AD}" srcOrd="0" destOrd="0" presId="urn:microsoft.com/office/officeart/2005/8/layout/orgChart1"/>
    <dgm:cxn modelId="{ED410320-70C0-4159-ACC9-12DB4E433491}" type="presParOf" srcId="{7D7A4CB1-F031-4828-90A7-49C8EAC41E1E}" destId="{FE9E1509-3C3C-4DF1-8723-C0DDF76BD16B}" srcOrd="1" destOrd="0" presId="urn:microsoft.com/office/officeart/2005/8/layout/orgChart1"/>
    <dgm:cxn modelId="{A79861E8-8CB0-46D3-8D9F-C1687572DFEC}" type="presParOf" srcId="{A40758BA-FB53-4B5B-8D0E-BFC6FCF28CCD}" destId="{5D342304-3742-4A0E-8D51-D5CB71D11E9D}" srcOrd="1" destOrd="0" presId="urn:microsoft.com/office/officeart/2005/8/layout/orgChart1"/>
    <dgm:cxn modelId="{B48BC66B-D601-43E7-8392-8BA34742808B}" type="presParOf" srcId="{A40758BA-FB53-4B5B-8D0E-BFC6FCF28CCD}" destId="{8D376A21-B1DE-43F8-8909-9B447CA773F2}" srcOrd="2" destOrd="0" presId="urn:microsoft.com/office/officeart/2005/8/layout/orgChart1"/>
    <dgm:cxn modelId="{4D865F48-6506-46C4-AE3C-49D8533E8A4E}" type="presParOf" srcId="{B570DFF2-79FF-4DD0-A8FE-728069315CDB}" destId="{4F6E22EF-9940-4E6D-8F89-9A1FB953EB04}" srcOrd="2" destOrd="0" presId="urn:microsoft.com/office/officeart/2005/8/layout/orgChart1"/>
    <dgm:cxn modelId="{A7EEF822-9F56-4BD9-92D4-D9E6391B9BD8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FE937C-592D-42F6-9069-FB8CB94582D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A675F25-FDD3-4EF3-8931-B68E61D4CC89}">
      <dgm:prSet phldrT="[Texto]" custT="1"/>
      <dgm:spPr/>
      <dgm:t>
        <a:bodyPr/>
        <a:lstStyle/>
        <a:p>
          <a:r>
            <a:rPr lang="es-MX" altLang="es-MX" sz="1200" dirty="0">
              <a:cs typeface="Arial" charset="0"/>
            </a:rPr>
            <a:t>Encargado(a) de la Dirección de Policía </a:t>
          </a:r>
          <a:r>
            <a:rPr lang="es-MX" altLang="es-MX" sz="1200">
              <a:cs typeface="Arial" charset="0"/>
            </a:rPr>
            <a:t>de </a:t>
          </a:r>
          <a:r>
            <a:rPr lang="es-MX" altLang="es-MX" sz="1200" smtClean="0">
              <a:cs typeface="Arial" charset="0"/>
            </a:rPr>
            <a:t>Proximidad</a:t>
          </a:r>
          <a:endParaRPr lang="es-MX" altLang="es-MX" sz="1200" dirty="0">
            <a:cs typeface="Arial" charset="0"/>
          </a:endParaRPr>
        </a:p>
      </dgm:t>
    </dgm:pt>
    <dgm:pt modelId="{9626F7F9-FAEA-425B-8581-B94183B15B93}" type="parTrans" cxnId="{9C53D74C-983D-4C7D-B5C7-8C26EFB73964}">
      <dgm:prSet/>
      <dgm:spPr/>
      <dgm:t>
        <a:bodyPr/>
        <a:lstStyle/>
        <a:p>
          <a:endParaRPr lang="es-ES" sz="1200"/>
        </a:p>
      </dgm:t>
    </dgm:pt>
    <dgm:pt modelId="{02E4ABFA-09B4-4784-A491-99031C623B1A}" type="sibTrans" cxnId="{9C53D74C-983D-4C7D-B5C7-8C26EFB73964}">
      <dgm:prSet/>
      <dgm:spPr/>
      <dgm:t>
        <a:bodyPr/>
        <a:lstStyle/>
        <a:p>
          <a:endParaRPr lang="es-ES" sz="1200"/>
        </a:p>
      </dgm:t>
    </dgm:pt>
    <dgm:pt modelId="{9E1A24B2-ED43-4D50-AE97-3A5D9C927608}" type="asst">
      <dgm:prSet phldrT="[Texto]" custT="1"/>
      <dgm:spPr/>
      <dgm:t>
        <a:bodyPr/>
        <a:lstStyle/>
        <a:p>
          <a:r>
            <a:rPr lang="es-MX" altLang="es-MX" sz="1200">
              <a:cs typeface="Arial" charset="0"/>
            </a:rPr>
            <a:t>Supervisor(a</a:t>
          </a:r>
          <a:r>
            <a:rPr lang="es-MX" altLang="es-MX" sz="1200" smtClean="0">
              <a:cs typeface="Arial" charset="0"/>
            </a:rPr>
            <a:t>)</a:t>
          </a:r>
          <a:endParaRPr lang="es-MX" altLang="es-MX" sz="1200" dirty="0">
            <a:cs typeface="Arial" charset="0"/>
          </a:endParaRPr>
        </a:p>
      </dgm:t>
    </dgm:pt>
    <dgm:pt modelId="{366A44B8-E3F5-47D5-A867-7A317A8AC435}" type="parTrans" cxnId="{A71E8DD1-2962-4FD2-AF2F-5CE4C8F5AC70}">
      <dgm:prSet/>
      <dgm:spPr/>
      <dgm:t>
        <a:bodyPr/>
        <a:lstStyle/>
        <a:p>
          <a:endParaRPr lang="es-ES" sz="1200"/>
        </a:p>
      </dgm:t>
    </dgm:pt>
    <dgm:pt modelId="{9A69C3D2-A3E3-4574-AEF6-884E7FB0CF2A}" type="sibTrans" cxnId="{A71E8DD1-2962-4FD2-AF2F-5CE4C8F5AC70}">
      <dgm:prSet/>
      <dgm:spPr/>
      <dgm:t>
        <a:bodyPr/>
        <a:lstStyle/>
        <a:p>
          <a:endParaRPr lang="es-ES" sz="1200"/>
        </a:p>
      </dgm:t>
    </dgm:pt>
    <dgm:pt modelId="{522ADC6F-87BC-454E-9D19-E456D4E6FEE4}">
      <dgm:prSet phldrT="[Texto]" custT="1"/>
      <dgm:spPr/>
      <dgm:t>
        <a:bodyPr/>
        <a:lstStyle/>
        <a:p>
          <a:r>
            <a:rPr lang="es-ES" sz="1200" dirty="0">
              <a:cs typeface="Arial" charset="0"/>
            </a:rPr>
            <a:t>Guardia Interna</a:t>
          </a:r>
        </a:p>
      </dgm:t>
    </dgm:pt>
    <dgm:pt modelId="{A4D7FDC4-7C71-49C2-85E4-B0CAFA38D8D7}" type="parTrans" cxnId="{6DA6A087-75E5-4BDF-AD83-217CAE4477FE}">
      <dgm:prSet/>
      <dgm:spPr/>
      <dgm:t>
        <a:bodyPr/>
        <a:lstStyle/>
        <a:p>
          <a:endParaRPr lang="es-ES" sz="1200"/>
        </a:p>
      </dgm:t>
    </dgm:pt>
    <dgm:pt modelId="{C7864318-637C-420A-8EEA-B281A8718219}" type="sibTrans" cxnId="{6DA6A087-75E5-4BDF-AD83-217CAE4477FE}">
      <dgm:prSet/>
      <dgm:spPr/>
      <dgm:t>
        <a:bodyPr/>
        <a:lstStyle/>
        <a:p>
          <a:endParaRPr lang="es-ES" sz="1200"/>
        </a:p>
      </dgm:t>
    </dgm:pt>
    <dgm:pt modelId="{C801F6E2-9B4A-4B2B-99A2-57992CBB131E}">
      <dgm:prSet phldrT="[Texto]" custT="1"/>
      <dgm:spPr/>
      <dgm:t>
        <a:bodyPr/>
        <a:lstStyle/>
        <a:p>
          <a:r>
            <a:rPr lang="es-MX" altLang="es-MX" sz="1200" dirty="0"/>
            <a:t>Coordinador(a) de Policía de Monterrey de Proximidad Comercial</a:t>
          </a:r>
          <a:endParaRPr lang="es-ES" sz="1200" dirty="0">
            <a:cs typeface="Arial" charset="0"/>
          </a:endParaRPr>
        </a:p>
      </dgm:t>
    </dgm:pt>
    <dgm:pt modelId="{DC98A2DA-8144-4E69-8202-3F6CB160EACC}" type="parTrans" cxnId="{9E25415B-9DA6-4821-8A9E-04B2694BE1F8}">
      <dgm:prSet/>
      <dgm:spPr/>
      <dgm:t>
        <a:bodyPr/>
        <a:lstStyle/>
        <a:p>
          <a:endParaRPr lang="es-ES" sz="1200"/>
        </a:p>
      </dgm:t>
    </dgm:pt>
    <dgm:pt modelId="{E511DBBB-B63D-47AB-9887-3F3A9D4F2A0A}" type="sibTrans" cxnId="{9E25415B-9DA6-4821-8A9E-04B2694BE1F8}">
      <dgm:prSet/>
      <dgm:spPr/>
      <dgm:t>
        <a:bodyPr/>
        <a:lstStyle/>
        <a:p>
          <a:endParaRPr lang="es-ES" sz="1200"/>
        </a:p>
      </dgm:t>
    </dgm:pt>
    <dgm:pt modelId="{F8C32FC2-03FE-4F29-AA23-95062D92611F}" type="asst">
      <dgm:prSet phldrT="[Texto]" custT="1"/>
      <dgm:spPr/>
      <dgm:t>
        <a:bodyPr/>
        <a:lstStyle/>
        <a:p>
          <a:r>
            <a:rPr lang="es-MX" altLang="es-MX" sz="1200" smtClean="0">
              <a:cs typeface="Arial" charset="0"/>
            </a:rPr>
            <a:t>Auxiliares</a:t>
          </a:r>
          <a:endParaRPr lang="es-MX" altLang="es-MX" sz="1200" dirty="0">
            <a:cs typeface="Arial" charset="0"/>
          </a:endParaRPr>
        </a:p>
      </dgm:t>
    </dgm:pt>
    <dgm:pt modelId="{096E16F9-1869-4048-9338-04F0FAEF2896}" type="parTrans" cxnId="{F35B8DD8-53B1-4069-BD29-1B54C7B899F3}">
      <dgm:prSet/>
      <dgm:spPr/>
      <dgm:t>
        <a:bodyPr/>
        <a:lstStyle/>
        <a:p>
          <a:endParaRPr lang="es-ES" sz="1200"/>
        </a:p>
      </dgm:t>
    </dgm:pt>
    <dgm:pt modelId="{285A7AF1-A874-465C-805F-5576AB106C3C}" type="sibTrans" cxnId="{F35B8DD8-53B1-4069-BD29-1B54C7B899F3}">
      <dgm:prSet/>
      <dgm:spPr/>
      <dgm:t>
        <a:bodyPr/>
        <a:lstStyle/>
        <a:p>
          <a:endParaRPr lang="es-ES" sz="1200"/>
        </a:p>
      </dgm:t>
    </dgm:pt>
    <dgm:pt modelId="{03B88B71-A134-4D8C-BBF7-3B0EE6002F00}" type="asst">
      <dgm:prSet phldrT="[Texto]" custT="1"/>
      <dgm:spPr/>
      <dgm:t>
        <a:bodyPr/>
        <a:lstStyle/>
        <a:p>
          <a:r>
            <a:rPr lang="es-MX" altLang="es-MX" sz="1200" smtClean="0">
              <a:cs typeface="Arial" charset="0"/>
            </a:rPr>
            <a:t>Analista</a:t>
          </a:r>
          <a:endParaRPr lang="es-MX" altLang="es-MX" sz="1200" dirty="0">
            <a:cs typeface="Arial" charset="0"/>
          </a:endParaRPr>
        </a:p>
      </dgm:t>
    </dgm:pt>
    <dgm:pt modelId="{64C2A2C0-9724-4B3E-94D4-80961F7AD181}" type="parTrans" cxnId="{A6895340-193B-4AAC-B484-8AEBCD27402D}">
      <dgm:prSet/>
      <dgm:spPr/>
      <dgm:t>
        <a:bodyPr/>
        <a:lstStyle/>
        <a:p>
          <a:endParaRPr lang="es-ES" sz="1200"/>
        </a:p>
      </dgm:t>
    </dgm:pt>
    <dgm:pt modelId="{5BD559FD-83A6-43F7-9D44-1D7746E30362}" type="sibTrans" cxnId="{A6895340-193B-4AAC-B484-8AEBCD27402D}">
      <dgm:prSet/>
      <dgm:spPr/>
      <dgm:t>
        <a:bodyPr/>
        <a:lstStyle/>
        <a:p>
          <a:endParaRPr lang="es-ES" sz="1200"/>
        </a:p>
      </dgm:t>
    </dgm:pt>
    <dgm:pt modelId="{3F587201-454A-438D-8151-36C63A095BA1}" type="asst">
      <dgm:prSet phldrT="[Texto]" custT="1"/>
      <dgm:spPr/>
      <dgm:t>
        <a:bodyPr/>
        <a:lstStyle/>
        <a:p>
          <a:r>
            <a:rPr lang="es-MX" altLang="es-MX" sz="1200" dirty="0">
              <a:cs typeface="Arial" charset="0"/>
            </a:rPr>
            <a:t>Auxiliares Administrativos(as</a:t>
          </a:r>
          <a:r>
            <a:rPr lang="es-MX" altLang="es-MX" sz="1200" dirty="0" smtClean="0">
              <a:cs typeface="Arial" charset="0"/>
            </a:rPr>
            <a:t>)</a:t>
          </a:r>
          <a:endParaRPr lang="es-MX" altLang="es-MX" sz="1200" dirty="0">
            <a:cs typeface="Arial" charset="0"/>
          </a:endParaRPr>
        </a:p>
      </dgm:t>
    </dgm:pt>
    <dgm:pt modelId="{5CCB0C2D-C7DF-4DF3-B773-52265B48387B}" type="parTrans" cxnId="{2AEF200F-2996-4F39-AF13-289D5A7BF836}">
      <dgm:prSet/>
      <dgm:spPr/>
      <dgm:t>
        <a:bodyPr/>
        <a:lstStyle/>
        <a:p>
          <a:endParaRPr lang="es-ES" sz="1200"/>
        </a:p>
      </dgm:t>
    </dgm:pt>
    <dgm:pt modelId="{3DD05084-4872-4575-A59E-2CD3D9F59B83}" type="sibTrans" cxnId="{2AEF200F-2996-4F39-AF13-289D5A7BF836}">
      <dgm:prSet/>
      <dgm:spPr/>
      <dgm:t>
        <a:bodyPr/>
        <a:lstStyle/>
        <a:p>
          <a:endParaRPr lang="es-ES" sz="1200"/>
        </a:p>
      </dgm:t>
    </dgm:pt>
    <dgm:pt modelId="{6F4FDD98-0264-419D-BA32-22132F537833}">
      <dgm:prSet phldrT="[Texto]" custT="1"/>
      <dgm:spPr/>
      <dgm:t>
        <a:bodyPr/>
        <a:lstStyle/>
        <a:p>
          <a:r>
            <a:rPr lang="es-MX" altLang="es-MX" sz="1200" dirty="0"/>
            <a:t>Coordinador(a) de Policía de Monterrey de Proximidad Ciudadana</a:t>
          </a:r>
          <a:endParaRPr lang="es-MX" altLang="es-MX" sz="1200" dirty="0">
            <a:cs typeface="Arial" charset="0"/>
          </a:endParaRPr>
        </a:p>
      </dgm:t>
    </dgm:pt>
    <dgm:pt modelId="{7AA72FC3-8AE3-4208-973B-4B11A7D3AA97}" type="parTrans" cxnId="{641D9DD1-AA0D-4AC4-BB98-62D4378D6034}">
      <dgm:prSet/>
      <dgm:spPr/>
      <dgm:t>
        <a:bodyPr/>
        <a:lstStyle/>
        <a:p>
          <a:endParaRPr lang="es-ES"/>
        </a:p>
      </dgm:t>
    </dgm:pt>
    <dgm:pt modelId="{9D7B0364-F003-4338-A98F-1010796E9B2F}" type="sibTrans" cxnId="{641D9DD1-AA0D-4AC4-BB98-62D4378D6034}">
      <dgm:prSet/>
      <dgm:spPr/>
      <dgm:t>
        <a:bodyPr/>
        <a:lstStyle/>
        <a:p>
          <a:endParaRPr lang="es-ES"/>
        </a:p>
      </dgm:t>
    </dgm:pt>
    <dgm:pt modelId="{25A59979-B0DB-40AD-A69E-9C4E96A1180D}" type="pres">
      <dgm:prSet presAssocID="{59FE937C-592D-42F6-9069-FB8CB94582D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A4DC048-D418-4BF6-89F3-585C0E24E883}" type="pres">
      <dgm:prSet presAssocID="{1A675F25-FDD3-4EF3-8931-B68E61D4CC89}" presName="hierRoot1" presStyleCnt="0">
        <dgm:presLayoutVars>
          <dgm:hierBranch val="init"/>
        </dgm:presLayoutVars>
      </dgm:prSet>
      <dgm:spPr/>
    </dgm:pt>
    <dgm:pt modelId="{02FD7759-6CBE-40BF-92DD-2DEC5E14EB5F}" type="pres">
      <dgm:prSet presAssocID="{1A675F25-FDD3-4EF3-8931-B68E61D4CC89}" presName="rootComposite1" presStyleCnt="0"/>
      <dgm:spPr/>
    </dgm:pt>
    <dgm:pt modelId="{EACFF9EA-0D2E-4A01-98EB-7EAC0D3E955A}" type="pres">
      <dgm:prSet presAssocID="{1A675F25-FDD3-4EF3-8931-B68E61D4CC89}" presName="rootText1" presStyleLbl="node0" presStyleIdx="0" presStyleCnt="1" custScaleX="142729" custScaleY="1322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24F5177-FE9F-470E-9739-79162082D6A4}" type="pres">
      <dgm:prSet presAssocID="{1A675F25-FDD3-4EF3-8931-B68E61D4CC8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A52DF43-9C27-4229-B65B-693091F35EE0}" type="pres">
      <dgm:prSet presAssocID="{1A675F25-FDD3-4EF3-8931-B68E61D4CC89}" presName="hierChild2" presStyleCnt="0"/>
      <dgm:spPr/>
    </dgm:pt>
    <dgm:pt modelId="{171C715C-FF42-43A1-A2D3-BB4585AFD9DA}" type="pres">
      <dgm:prSet presAssocID="{A4D7FDC4-7C71-49C2-85E4-B0CAFA38D8D7}" presName="Name37" presStyleLbl="parChTrans1D2" presStyleIdx="0" presStyleCnt="7"/>
      <dgm:spPr/>
      <dgm:t>
        <a:bodyPr/>
        <a:lstStyle/>
        <a:p>
          <a:endParaRPr lang="es-ES"/>
        </a:p>
      </dgm:t>
    </dgm:pt>
    <dgm:pt modelId="{A602F4D2-B85C-43F7-952A-7A0080BA6948}" type="pres">
      <dgm:prSet presAssocID="{522ADC6F-87BC-454E-9D19-E456D4E6FEE4}" presName="hierRoot2" presStyleCnt="0">
        <dgm:presLayoutVars>
          <dgm:hierBranch val="init"/>
        </dgm:presLayoutVars>
      </dgm:prSet>
      <dgm:spPr/>
    </dgm:pt>
    <dgm:pt modelId="{F9B70DCD-2FAF-4F93-A5FE-9201E09E6E8F}" type="pres">
      <dgm:prSet presAssocID="{522ADC6F-87BC-454E-9D19-E456D4E6FEE4}" presName="rootComposite" presStyleCnt="0"/>
      <dgm:spPr/>
    </dgm:pt>
    <dgm:pt modelId="{6112410E-4BF6-442A-8219-189ACE289C18}" type="pres">
      <dgm:prSet presAssocID="{522ADC6F-87BC-454E-9D19-E456D4E6FEE4}" presName="rootText" presStyleLbl="node2" presStyleIdx="0" presStyleCnt="3" custScaleX="107047" custScaleY="1096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6A67FD5-8FB5-40B7-999D-B60799CD1EE4}" type="pres">
      <dgm:prSet presAssocID="{522ADC6F-87BC-454E-9D19-E456D4E6FEE4}" presName="rootConnector" presStyleLbl="node2" presStyleIdx="0" presStyleCnt="3"/>
      <dgm:spPr/>
      <dgm:t>
        <a:bodyPr/>
        <a:lstStyle/>
        <a:p>
          <a:endParaRPr lang="es-ES"/>
        </a:p>
      </dgm:t>
    </dgm:pt>
    <dgm:pt modelId="{2BED3FB9-3D8F-4153-A226-04D9CDA8305C}" type="pres">
      <dgm:prSet presAssocID="{522ADC6F-87BC-454E-9D19-E456D4E6FEE4}" presName="hierChild4" presStyleCnt="0"/>
      <dgm:spPr/>
    </dgm:pt>
    <dgm:pt modelId="{446733CD-9850-4A5F-A77D-04B89DD2C89D}" type="pres">
      <dgm:prSet presAssocID="{522ADC6F-87BC-454E-9D19-E456D4E6FEE4}" presName="hierChild5" presStyleCnt="0"/>
      <dgm:spPr/>
    </dgm:pt>
    <dgm:pt modelId="{4D6335CC-DA5F-4209-B0EA-1A70217C8A32}" type="pres">
      <dgm:prSet presAssocID="{7AA72FC3-8AE3-4208-973B-4B11A7D3AA97}" presName="Name37" presStyleLbl="parChTrans1D2" presStyleIdx="1" presStyleCnt="7"/>
      <dgm:spPr/>
      <dgm:t>
        <a:bodyPr/>
        <a:lstStyle/>
        <a:p>
          <a:endParaRPr lang="es-ES"/>
        </a:p>
      </dgm:t>
    </dgm:pt>
    <dgm:pt modelId="{4FAF89FD-3856-46A5-89FE-553945DC5B0A}" type="pres">
      <dgm:prSet presAssocID="{6F4FDD98-0264-419D-BA32-22132F537833}" presName="hierRoot2" presStyleCnt="0">
        <dgm:presLayoutVars>
          <dgm:hierBranch val="init"/>
        </dgm:presLayoutVars>
      </dgm:prSet>
      <dgm:spPr/>
    </dgm:pt>
    <dgm:pt modelId="{AE0ABF2F-65EC-4F54-8DE0-0E76452A3E95}" type="pres">
      <dgm:prSet presAssocID="{6F4FDD98-0264-419D-BA32-22132F537833}" presName="rootComposite" presStyleCnt="0"/>
      <dgm:spPr/>
    </dgm:pt>
    <dgm:pt modelId="{FF9AEBFD-B5E8-4C8B-93B6-58BDD111233A}" type="pres">
      <dgm:prSet presAssocID="{6F4FDD98-0264-419D-BA32-22132F537833}" presName="rootText" presStyleLbl="node2" presStyleIdx="1" presStyleCnt="3" custScaleX="107047" custScaleY="1096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F1D86E9-4C38-4803-9275-9C36B7E12CE3}" type="pres">
      <dgm:prSet presAssocID="{6F4FDD98-0264-419D-BA32-22132F537833}" presName="rootConnector" presStyleLbl="node2" presStyleIdx="1" presStyleCnt="3"/>
      <dgm:spPr/>
      <dgm:t>
        <a:bodyPr/>
        <a:lstStyle/>
        <a:p>
          <a:endParaRPr lang="es-ES"/>
        </a:p>
      </dgm:t>
    </dgm:pt>
    <dgm:pt modelId="{0B070EA0-DB93-4932-B210-AE3C397465BC}" type="pres">
      <dgm:prSet presAssocID="{6F4FDD98-0264-419D-BA32-22132F537833}" presName="hierChild4" presStyleCnt="0"/>
      <dgm:spPr/>
    </dgm:pt>
    <dgm:pt modelId="{259F1A96-8A41-4FD6-A02E-5DDF083D9074}" type="pres">
      <dgm:prSet presAssocID="{6F4FDD98-0264-419D-BA32-22132F537833}" presName="hierChild5" presStyleCnt="0"/>
      <dgm:spPr/>
    </dgm:pt>
    <dgm:pt modelId="{0A6F49C3-5C98-4521-BDC9-997C9A2D5A0E}" type="pres">
      <dgm:prSet presAssocID="{DC98A2DA-8144-4E69-8202-3F6CB160EACC}" presName="Name37" presStyleLbl="parChTrans1D2" presStyleIdx="2" presStyleCnt="7"/>
      <dgm:spPr/>
      <dgm:t>
        <a:bodyPr/>
        <a:lstStyle/>
        <a:p>
          <a:endParaRPr lang="es-ES"/>
        </a:p>
      </dgm:t>
    </dgm:pt>
    <dgm:pt modelId="{1DA85E30-9324-4F62-92A6-18FBA7DEDEDC}" type="pres">
      <dgm:prSet presAssocID="{C801F6E2-9B4A-4B2B-99A2-57992CBB131E}" presName="hierRoot2" presStyleCnt="0">
        <dgm:presLayoutVars>
          <dgm:hierBranch val="init"/>
        </dgm:presLayoutVars>
      </dgm:prSet>
      <dgm:spPr/>
    </dgm:pt>
    <dgm:pt modelId="{DF617CDE-628A-4DFC-A794-5BA6743546C6}" type="pres">
      <dgm:prSet presAssocID="{C801F6E2-9B4A-4B2B-99A2-57992CBB131E}" presName="rootComposite" presStyleCnt="0"/>
      <dgm:spPr/>
    </dgm:pt>
    <dgm:pt modelId="{33F6523A-A225-48D5-8EA1-FD7E1E293232}" type="pres">
      <dgm:prSet presAssocID="{C801F6E2-9B4A-4B2B-99A2-57992CBB131E}" presName="rootText" presStyleLbl="node2" presStyleIdx="2" presStyleCnt="3" custScaleX="107047" custScaleY="1096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43FA93F-7F13-4AC5-94F1-741B2DFE8517}" type="pres">
      <dgm:prSet presAssocID="{C801F6E2-9B4A-4B2B-99A2-57992CBB131E}" presName="rootConnector" presStyleLbl="node2" presStyleIdx="2" presStyleCnt="3"/>
      <dgm:spPr/>
      <dgm:t>
        <a:bodyPr/>
        <a:lstStyle/>
        <a:p>
          <a:endParaRPr lang="es-ES"/>
        </a:p>
      </dgm:t>
    </dgm:pt>
    <dgm:pt modelId="{350A75A5-5676-40F5-B135-07347C517850}" type="pres">
      <dgm:prSet presAssocID="{C801F6E2-9B4A-4B2B-99A2-57992CBB131E}" presName="hierChild4" presStyleCnt="0"/>
      <dgm:spPr/>
    </dgm:pt>
    <dgm:pt modelId="{FC01C9D7-33B2-42EF-A82A-858D751C0D5F}" type="pres">
      <dgm:prSet presAssocID="{C801F6E2-9B4A-4B2B-99A2-57992CBB131E}" presName="hierChild5" presStyleCnt="0"/>
      <dgm:spPr/>
    </dgm:pt>
    <dgm:pt modelId="{AB13230D-EF97-48DB-8049-48E132013913}" type="pres">
      <dgm:prSet presAssocID="{1A675F25-FDD3-4EF3-8931-B68E61D4CC89}" presName="hierChild3" presStyleCnt="0"/>
      <dgm:spPr/>
    </dgm:pt>
    <dgm:pt modelId="{56F6E24E-BA28-4880-8318-CC6EB513027B}" type="pres">
      <dgm:prSet presAssocID="{366A44B8-E3F5-47D5-A867-7A317A8AC435}" presName="Name111" presStyleLbl="parChTrans1D2" presStyleIdx="3" presStyleCnt="7"/>
      <dgm:spPr/>
      <dgm:t>
        <a:bodyPr/>
        <a:lstStyle/>
        <a:p>
          <a:endParaRPr lang="es-ES"/>
        </a:p>
      </dgm:t>
    </dgm:pt>
    <dgm:pt modelId="{802D611C-A394-4630-8F79-B8130E207DF2}" type="pres">
      <dgm:prSet presAssocID="{9E1A24B2-ED43-4D50-AE97-3A5D9C927608}" presName="hierRoot3" presStyleCnt="0">
        <dgm:presLayoutVars>
          <dgm:hierBranch val="init"/>
        </dgm:presLayoutVars>
      </dgm:prSet>
      <dgm:spPr/>
    </dgm:pt>
    <dgm:pt modelId="{610F2BD3-7867-4007-80D3-78F558AC817B}" type="pres">
      <dgm:prSet presAssocID="{9E1A24B2-ED43-4D50-AE97-3A5D9C927608}" presName="rootComposite3" presStyleCnt="0"/>
      <dgm:spPr/>
    </dgm:pt>
    <dgm:pt modelId="{5C5FBA79-CC2B-4A79-A357-BD1482AB1481}" type="pres">
      <dgm:prSet presAssocID="{9E1A24B2-ED43-4D50-AE97-3A5D9C927608}" presName="rootText3" presStyleLbl="asst1" presStyleIdx="0" presStyleCnt="4" custScaleX="90725" custScaleY="93177" custLinFactNeighborX="-32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84A8851-CDBA-42E0-A5E1-0BAAF124150C}" type="pres">
      <dgm:prSet presAssocID="{9E1A24B2-ED43-4D50-AE97-3A5D9C927608}" presName="rootConnector3" presStyleLbl="asst1" presStyleIdx="0" presStyleCnt="4"/>
      <dgm:spPr/>
      <dgm:t>
        <a:bodyPr/>
        <a:lstStyle/>
        <a:p>
          <a:endParaRPr lang="es-ES"/>
        </a:p>
      </dgm:t>
    </dgm:pt>
    <dgm:pt modelId="{C05F0024-900C-4339-AAC5-DCD74B673B09}" type="pres">
      <dgm:prSet presAssocID="{9E1A24B2-ED43-4D50-AE97-3A5D9C927608}" presName="hierChild6" presStyleCnt="0"/>
      <dgm:spPr/>
    </dgm:pt>
    <dgm:pt modelId="{91DF59CF-D15C-40FA-A1DC-C7F18A0FA182}" type="pres">
      <dgm:prSet presAssocID="{9E1A24B2-ED43-4D50-AE97-3A5D9C927608}" presName="hierChild7" presStyleCnt="0"/>
      <dgm:spPr/>
    </dgm:pt>
    <dgm:pt modelId="{6BD2C7AA-A546-4203-8648-110E447EA4E9}" type="pres">
      <dgm:prSet presAssocID="{096E16F9-1869-4048-9338-04F0FAEF2896}" presName="Name111" presStyleLbl="parChTrans1D2" presStyleIdx="4" presStyleCnt="7"/>
      <dgm:spPr/>
      <dgm:t>
        <a:bodyPr/>
        <a:lstStyle/>
        <a:p>
          <a:endParaRPr lang="es-ES"/>
        </a:p>
      </dgm:t>
    </dgm:pt>
    <dgm:pt modelId="{469DEF8B-7E68-4DCA-BBD2-CF932B6DEE21}" type="pres">
      <dgm:prSet presAssocID="{F8C32FC2-03FE-4F29-AA23-95062D92611F}" presName="hierRoot3" presStyleCnt="0">
        <dgm:presLayoutVars>
          <dgm:hierBranch val="init"/>
        </dgm:presLayoutVars>
      </dgm:prSet>
      <dgm:spPr/>
    </dgm:pt>
    <dgm:pt modelId="{E1AE7049-7D22-4C2A-8A28-4250D6870F45}" type="pres">
      <dgm:prSet presAssocID="{F8C32FC2-03FE-4F29-AA23-95062D92611F}" presName="rootComposite3" presStyleCnt="0"/>
      <dgm:spPr/>
    </dgm:pt>
    <dgm:pt modelId="{96D7878D-D75D-41DC-871A-C17F54F18761}" type="pres">
      <dgm:prSet presAssocID="{F8C32FC2-03FE-4F29-AA23-95062D92611F}" presName="rootText3" presStyleLbl="asst1" presStyleIdx="1" presStyleCnt="4" custScaleX="90725" custScaleY="931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37DA8E1-1273-47B0-8B6A-C8DEFB14E56E}" type="pres">
      <dgm:prSet presAssocID="{F8C32FC2-03FE-4F29-AA23-95062D92611F}" presName="rootConnector3" presStyleLbl="asst1" presStyleIdx="1" presStyleCnt="4"/>
      <dgm:spPr/>
      <dgm:t>
        <a:bodyPr/>
        <a:lstStyle/>
        <a:p>
          <a:endParaRPr lang="es-ES"/>
        </a:p>
      </dgm:t>
    </dgm:pt>
    <dgm:pt modelId="{D937BCAA-DEE3-4873-B0B6-86C6E653D8AF}" type="pres">
      <dgm:prSet presAssocID="{F8C32FC2-03FE-4F29-AA23-95062D92611F}" presName="hierChild6" presStyleCnt="0"/>
      <dgm:spPr/>
    </dgm:pt>
    <dgm:pt modelId="{B178E851-41A1-47DD-BBA6-B57AEC35C71F}" type="pres">
      <dgm:prSet presAssocID="{F8C32FC2-03FE-4F29-AA23-95062D92611F}" presName="hierChild7" presStyleCnt="0"/>
      <dgm:spPr/>
    </dgm:pt>
    <dgm:pt modelId="{81B1937B-DD43-4E32-8BD6-BE7202C22344}" type="pres">
      <dgm:prSet presAssocID="{64C2A2C0-9724-4B3E-94D4-80961F7AD181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FEC0F441-E35A-4FA7-BB48-0E61277A5E0B}" type="pres">
      <dgm:prSet presAssocID="{03B88B71-A134-4D8C-BBF7-3B0EE6002F00}" presName="hierRoot3" presStyleCnt="0">
        <dgm:presLayoutVars>
          <dgm:hierBranch val="init"/>
        </dgm:presLayoutVars>
      </dgm:prSet>
      <dgm:spPr/>
    </dgm:pt>
    <dgm:pt modelId="{413C1E72-D696-4531-903C-4A635F53927D}" type="pres">
      <dgm:prSet presAssocID="{03B88B71-A134-4D8C-BBF7-3B0EE6002F00}" presName="rootComposite3" presStyleCnt="0"/>
      <dgm:spPr/>
    </dgm:pt>
    <dgm:pt modelId="{93F8B935-F73A-4798-BF54-4CCBC6CFBBF5}" type="pres">
      <dgm:prSet presAssocID="{03B88B71-A134-4D8C-BBF7-3B0EE6002F00}" presName="rootText3" presStyleLbl="asst1" presStyleIdx="2" presStyleCnt="4" custScaleX="90725" custScaleY="93177" custLinFactNeighborX="-3204" custLinFactNeighborY="-204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6CCDF34-FF45-4CB1-88C9-A38FBCFD5A3C}" type="pres">
      <dgm:prSet presAssocID="{03B88B71-A134-4D8C-BBF7-3B0EE6002F00}" presName="rootConnector3" presStyleLbl="asst1" presStyleIdx="2" presStyleCnt="4"/>
      <dgm:spPr/>
      <dgm:t>
        <a:bodyPr/>
        <a:lstStyle/>
        <a:p>
          <a:endParaRPr lang="es-ES"/>
        </a:p>
      </dgm:t>
    </dgm:pt>
    <dgm:pt modelId="{4B7CEF68-45B3-4BB0-94D0-A57A098C742A}" type="pres">
      <dgm:prSet presAssocID="{03B88B71-A134-4D8C-BBF7-3B0EE6002F00}" presName="hierChild6" presStyleCnt="0"/>
      <dgm:spPr/>
    </dgm:pt>
    <dgm:pt modelId="{C460CC33-662B-4D18-A39C-51E49BEB61A6}" type="pres">
      <dgm:prSet presAssocID="{03B88B71-A134-4D8C-BBF7-3B0EE6002F00}" presName="hierChild7" presStyleCnt="0"/>
      <dgm:spPr/>
    </dgm:pt>
    <dgm:pt modelId="{1D443F89-EE1A-4587-8026-2DAF4F422C48}" type="pres">
      <dgm:prSet presAssocID="{5CCB0C2D-C7DF-4DF3-B773-52265B48387B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EB967F5A-6951-4D15-8B66-7946FBF025D8}" type="pres">
      <dgm:prSet presAssocID="{3F587201-454A-438D-8151-36C63A095BA1}" presName="hierRoot3" presStyleCnt="0">
        <dgm:presLayoutVars>
          <dgm:hierBranch val="init"/>
        </dgm:presLayoutVars>
      </dgm:prSet>
      <dgm:spPr/>
    </dgm:pt>
    <dgm:pt modelId="{C601260B-6A2A-4C3B-A84D-664C144BA93B}" type="pres">
      <dgm:prSet presAssocID="{3F587201-454A-438D-8151-36C63A095BA1}" presName="rootComposite3" presStyleCnt="0"/>
      <dgm:spPr/>
    </dgm:pt>
    <dgm:pt modelId="{3A6D2275-4509-4AB5-B7CE-AD8A71695465}" type="pres">
      <dgm:prSet presAssocID="{3F587201-454A-438D-8151-36C63A095BA1}" presName="rootText3" presStyleLbl="asst1" presStyleIdx="3" presStyleCnt="4" custScaleX="90725" custScaleY="93177" custLinFactNeighborY="-204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B1FFA6C-BE71-4A83-847F-7000FC438F71}" type="pres">
      <dgm:prSet presAssocID="{3F587201-454A-438D-8151-36C63A095BA1}" presName="rootConnector3" presStyleLbl="asst1" presStyleIdx="3" presStyleCnt="4"/>
      <dgm:spPr/>
      <dgm:t>
        <a:bodyPr/>
        <a:lstStyle/>
        <a:p>
          <a:endParaRPr lang="es-ES"/>
        </a:p>
      </dgm:t>
    </dgm:pt>
    <dgm:pt modelId="{502F9D6D-E2D6-48DD-8B09-A33A253A1069}" type="pres">
      <dgm:prSet presAssocID="{3F587201-454A-438D-8151-36C63A095BA1}" presName="hierChild6" presStyleCnt="0"/>
      <dgm:spPr/>
    </dgm:pt>
    <dgm:pt modelId="{8D069754-5A68-4A13-8E30-F79BA2231F2A}" type="pres">
      <dgm:prSet presAssocID="{3F587201-454A-438D-8151-36C63A095BA1}" presName="hierChild7" presStyleCnt="0"/>
      <dgm:spPr/>
    </dgm:pt>
  </dgm:ptLst>
  <dgm:cxnLst>
    <dgm:cxn modelId="{A6895340-193B-4AAC-B484-8AEBCD27402D}" srcId="{1A675F25-FDD3-4EF3-8931-B68E61D4CC89}" destId="{03B88B71-A134-4D8C-BBF7-3B0EE6002F00}" srcOrd="2" destOrd="0" parTransId="{64C2A2C0-9724-4B3E-94D4-80961F7AD181}" sibTransId="{5BD559FD-83A6-43F7-9D44-1D7746E30362}"/>
    <dgm:cxn modelId="{8C0EC8E9-3566-4710-94BC-0EDED429D6F5}" type="presOf" srcId="{1A675F25-FDD3-4EF3-8931-B68E61D4CC89}" destId="{624F5177-FE9F-470E-9739-79162082D6A4}" srcOrd="1" destOrd="0" presId="urn:microsoft.com/office/officeart/2005/8/layout/orgChart1"/>
    <dgm:cxn modelId="{48C991C9-07BF-4E69-9C04-9B3F36292153}" type="presOf" srcId="{3F587201-454A-438D-8151-36C63A095BA1}" destId="{3A6D2275-4509-4AB5-B7CE-AD8A71695465}" srcOrd="0" destOrd="0" presId="urn:microsoft.com/office/officeart/2005/8/layout/orgChart1"/>
    <dgm:cxn modelId="{2AEF200F-2996-4F39-AF13-289D5A7BF836}" srcId="{1A675F25-FDD3-4EF3-8931-B68E61D4CC89}" destId="{3F587201-454A-438D-8151-36C63A095BA1}" srcOrd="3" destOrd="0" parTransId="{5CCB0C2D-C7DF-4DF3-B773-52265B48387B}" sibTransId="{3DD05084-4872-4575-A59E-2CD3D9F59B83}"/>
    <dgm:cxn modelId="{80C2C19C-0973-41D1-B461-1FDCD6A491C8}" type="presOf" srcId="{9E1A24B2-ED43-4D50-AE97-3A5D9C927608}" destId="{C84A8851-CDBA-42E0-A5E1-0BAAF124150C}" srcOrd="1" destOrd="0" presId="urn:microsoft.com/office/officeart/2005/8/layout/orgChart1"/>
    <dgm:cxn modelId="{3A7030DA-8297-4DFA-BDC9-453699849470}" type="presOf" srcId="{C801F6E2-9B4A-4B2B-99A2-57992CBB131E}" destId="{443FA93F-7F13-4AC5-94F1-741B2DFE8517}" srcOrd="1" destOrd="0" presId="urn:microsoft.com/office/officeart/2005/8/layout/orgChart1"/>
    <dgm:cxn modelId="{50A90F87-941C-46F3-890B-5C6167FDE037}" type="presOf" srcId="{522ADC6F-87BC-454E-9D19-E456D4E6FEE4}" destId="{C6A67FD5-8FB5-40B7-999D-B60799CD1EE4}" srcOrd="1" destOrd="0" presId="urn:microsoft.com/office/officeart/2005/8/layout/orgChart1"/>
    <dgm:cxn modelId="{B5EDE762-9642-4D16-ABA2-F9B9145B9562}" type="presOf" srcId="{366A44B8-E3F5-47D5-A867-7A317A8AC435}" destId="{56F6E24E-BA28-4880-8318-CC6EB513027B}" srcOrd="0" destOrd="0" presId="urn:microsoft.com/office/officeart/2005/8/layout/orgChart1"/>
    <dgm:cxn modelId="{33EF9D30-2C6D-4979-9099-C69E38FEC417}" type="presOf" srcId="{F8C32FC2-03FE-4F29-AA23-95062D92611F}" destId="{937DA8E1-1273-47B0-8B6A-C8DEFB14E56E}" srcOrd="1" destOrd="0" presId="urn:microsoft.com/office/officeart/2005/8/layout/orgChart1"/>
    <dgm:cxn modelId="{4E416FD5-F232-4942-B478-FEAB21D17D14}" type="presOf" srcId="{C801F6E2-9B4A-4B2B-99A2-57992CBB131E}" destId="{33F6523A-A225-48D5-8EA1-FD7E1E293232}" srcOrd="0" destOrd="0" presId="urn:microsoft.com/office/officeart/2005/8/layout/orgChart1"/>
    <dgm:cxn modelId="{3B1A465E-9095-46DF-92A3-BFB9CD5F9BAC}" type="presOf" srcId="{64C2A2C0-9724-4B3E-94D4-80961F7AD181}" destId="{81B1937B-DD43-4E32-8BD6-BE7202C22344}" srcOrd="0" destOrd="0" presId="urn:microsoft.com/office/officeart/2005/8/layout/orgChart1"/>
    <dgm:cxn modelId="{1865ED88-5335-4FBB-9143-93C319E541A1}" type="presOf" srcId="{03B88B71-A134-4D8C-BBF7-3B0EE6002F00}" destId="{46CCDF34-FF45-4CB1-88C9-A38FBCFD5A3C}" srcOrd="1" destOrd="0" presId="urn:microsoft.com/office/officeart/2005/8/layout/orgChart1"/>
    <dgm:cxn modelId="{44D71D9D-6A45-47E7-ABF5-E49DED3A83DB}" type="presOf" srcId="{096E16F9-1869-4048-9338-04F0FAEF2896}" destId="{6BD2C7AA-A546-4203-8648-110E447EA4E9}" srcOrd="0" destOrd="0" presId="urn:microsoft.com/office/officeart/2005/8/layout/orgChart1"/>
    <dgm:cxn modelId="{B059B4D8-7669-45C6-A313-214F954EB001}" type="presOf" srcId="{1A675F25-FDD3-4EF3-8931-B68E61D4CC89}" destId="{EACFF9EA-0D2E-4A01-98EB-7EAC0D3E955A}" srcOrd="0" destOrd="0" presId="urn:microsoft.com/office/officeart/2005/8/layout/orgChart1"/>
    <dgm:cxn modelId="{9E25415B-9DA6-4821-8A9E-04B2694BE1F8}" srcId="{1A675F25-FDD3-4EF3-8931-B68E61D4CC89}" destId="{C801F6E2-9B4A-4B2B-99A2-57992CBB131E}" srcOrd="6" destOrd="0" parTransId="{DC98A2DA-8144-4E69-8202-3F6CB160EACC}" sibTransId="{E511DBBB-B63D-47AB-9887-3F3A9D4F2A0A}"/>
    <dgm:cxn modelId="{F35B8DD8-53B1-4069-BD29-1B54C7B899F3}" srcId="{1A675F25-FDD3-4EF3-8931-B68E61D4CC89}" destId="{F8C32FC2-03FE-4F29-AA23-95062D92611F}" srcOrd="1" destOrd="0" parTransId="{096E16F9-1869-4048-9338-04F0FAEF2896}" sibTransId="{285A7AF1-A874-465C-805F-5576AB106C3C}"/>
    <dgm:cxn modelId="{A71E8DD1-2962-4FD2-AF2F-5CE4C8F5AC70}" srcId="{1A675F25-FDD3-4EF3-8931-B68E61D4CC89}" destId="{9E1A24B2-ED43-4D50-AE97-3A5D9C927608}" srcOrd="0" destOrd="0" parTransId="{366A44B8-E3F5-47D5-A867-7A317A8AC435}" sibTransId="{9A69C3D2-A3E3-4574-AEF6-884E7FB0CF2A}"/>
    <dgm:cxn modelId="{6DA6A087-75E5-4BDF-AD83-217CAE4477FE}" srcId="{1A675F25-FDD3-4EF3-8931-B68E61D4CC89}" destId="{522ADC6F-87BC-454E-9D19-E456D4E6FEE4}" srcOrd="4" destOrd="0" parTransId="{A4D7FDC4-7C71-49C2-85E4-B0CAFA38D8D7}" sibTransId="{C7864318-637C-420A-8EEA-B281A8718219}"/>
    <dgm:cxn modelId="{72DEB628-C02C-4B7E-965A-D21F8D107B06}" type="presOf" srcId="{9E1A24B2-ED43-4D50-AE97-3A5D9C927608}" destId="{5C5FBA79-CC2B-4A79-A357-BD1482AB1481}" srcOrd="0" destOrd="0" presId="urn:microsoft.com/office/officeart/2005/8/layout/orgChart1"/>
    <dgm:cxn modelId="{9C53D74C-983D-4C7D-B5C7-8C26EFB73964}" srcId="{59FE937C-592D-42F6-9069-FB8CB94582DB}" destId="{1A675F25-FDD3-4EF3-8931-B68E61D4CC89}" srcOrd="0" destOrd="0" parTransId="{9626F7F9-FAEA-425B-8581-B94183B15B93}" sibTransId="{02E4ABFA-09B4-4784-A491-99031C623B1A}"/>
    <dgm:cxn modelId="{A67D823D-A6F4-4B12-BBD6-78CDFBD7F4BD}" type="presOf" srcId="{59FE937C-592D-42F6-9069-FB8CB94582DB}" destId="{25A59979-B0DB-40AD-A69E-9C4E96A1180D}" srcOrd="0" destOrd="0" presId="urn:microsoft.com/office/officeart/2005/8/layout/orgChart1"/>
    <dgm:cxn modelId="{4DAF1838-2CAC-4706-BF2F-60715AF35099}" type="presOf" srcId="{5CCB0C2D-C7DF-4DF3-B773-52265B48387B}" destId="{1D443F89-EE1A-4587-8026-2DAF4F422C48}" srcOrd="0" destOrd="0" presId="urn:microsoft.com/office/officeart/2005/8/layout/orgChart1"/>
    <dgm:cxn modelId="{5495B11A-714E-41B0-A773-FAFC5DDE5EEC}" type="presOf" srcId="{03B88B71-A134-4D8C-BBF7-3B0EE6002F00}" destId="{93F8B935-F73A-4798-BF54-4CCBC6CFBBF5}" srcOrd="0" destOrd="0" presId="urn:microsoft.com/office/officeart/2005/8/layout/orgChart1"/>
    <dgm:cxn modelId="{1D7100C8-7872-4718-B4DC-FB50E2FBB7E3}" type="presOf" srcId="{DC98A2DA-8144-4E69-8202-3F6CB160EACC}" destId="{0A6F49C3-5C98-4521-BDC9-997C9A2D5A0E}" srcOrd="0" destOrd="0" presId="urn:microsoft.com/office/officeart/2005/8/layout/orgChart1"/>
    <dgm:cxn modelId="{ED93C173-6A95-4EE0-833E-3A48BE77F405}" type="presOf" srcId="{F8C32FC2-03FE-4F29-AA23-95062D92611F}" destId="{96D7878D-D75D-41DC-871A-C17F54F18761}" srcOrd="0" destOrd="0" presId="urn:microsoft.com/office/officeart/2005/8/layout/orgChart1"/>
    <dgm:cxn modelId="{7384A825-40E0-42F8-B1C6-980B37AD2128}" type="presOf" srcId="{6F4FDD98-0264-419D-BA32-22132F537833}" destId="{5F1D86E9-4C38-4803-9275-9C36B7E12CE3}" srcOrd="1" destOrd="0" presId="urn:microsoft.com/office/officeart/2005/8/layout/orgChart1"/>
    <dgm:cxn modelId="{D057E6B6-BFCB-4713-9686-240A4D11BF70}" type="presOf" srcId="{6F4FDD98-0264-419D-BA32-22132F537833}" destId="{FF9AEBFD-B5E8-4C8B-93B6-58BDD111233A}" srcOrd="0" destOrd="0" presId="urn:microsoft.com/office/officeart/2005/8/layout/orgChart1"/>
    <dgm:cxn modelId="{641D9DD1-AA0D-4AC4-BB98-62D4378D6034}" srcId="{1A675F25-FDD3-4EF3-8931-B68E61D4CC89}" destId="{6F4FDD98-0264-419D-BA32-22132F537833}" srcOrd="5" destOrd="0" parTransId="{7AA72FC3-8AE3-4208-973B-4B11A7D3AA97}" sibTransId="{9D7B0364-F003-4338-A98F-1010796E9B2F}"/>
    <dgm:cxn modelId="{A0F62BB0-4DE5-47E3-92E4-7375E0E150E3}" type="presOf" srcId="{A4D7FDC4-7C71-49C2-85E4-B0CAFA38D8D7}" destId="{171C715C-FF42-43A1-A2D3-BB4585AFD9DA}" srcOrd="0" destOrd="0" presId="urn:microsoft.com/office/officeart/2005/8/layout/orgChart1"/>
    <dgm:cxn modelId="{FC30C39A-CF3C-4236-B796-79DC9D7F01EA}" type="presOf" srcId="{3F587201-454A-438D-8151-36C63A095BA1}" destId="{EB1FFA6C-BE71-4A83-847F-7000FC438F71}" srcOrd="1" destOrd="0" presId="urn:microsoft.com/office/officeart/2005/8/layout/orgChart1"/>
    <dgm:cxn modelId="{C6057D72-EBBD-438D-AFD4-64F96E383988}" type="presOf" srcId="{7AA72FC3-8AE3-4208-973B-4B11A7D3AA97}" destId="{4D6335CC-DA5F-4209-B0EA-1A70217C8A32}" srcOrd="0" destOrd="0" presId="urn:microsoft.com/office/officeart/2005/8/layout/orgChart1"/>
    <dgm:cxn modelId="{BBF8D5D2-9089-4E72-BF0E-8E979F259452}" type="presOf" srcId="{522ADC6F-87BC-454E-9D19-E456D4E6FEE4}" destId="{6112410E-4BF6-442A-8219-189ACE289C18}" srcOrd="0" destOrd="0" presId="urn:microsoft.com/office/officeart/2005/8/layout/orgChart1"/>
    <dgm:cxn modelId="{E8CC8466-EDB7-4697-8DFC-8B2284890ADB}" type="presParOf" srcId="{25A59979-B0DB-40AD-A69E-9C4E96A1180D}" destId="{AA4DC048-D418-4BF6-89F3-585C0E24E883}" srcOrd="0" destOrd="0" presId="urn:microsoft.com/office/officeart/2005/8/layout/orgChart1"/>
    <dgm:cxn modelId="{B0A50138-D359-40AF-9D14-8B066DAA2DFC}" type="presParOf" srcId="{AA4DC048-D418-4BF6-89F3-585C0E24E883}" destId="{02FD7759-6CBE-40BF-92DD-2DEC5E14EB5F}" srcOrd="0" destOrd="0" presId="urn:microsoft.com/office/officeart/2005/8/layout/orgChart1"/>
    <dgm:cxn modelId="{624E1F7E-C226-4A3D-8E65-52DCD74DA67C}" type="presParOf" srcId="{02FD7759-6CBE-40BF-92DD-2DEC5E14EB5F}" destId="{EACFF9EA-0D2E-4A01-98EB-7EAC0D3E955A}" srcOrd="0" destOrd="0" presId="urn:microsoft.com/office/officeart/2005/8/layout/orgChart1"/>
    <dgm:cxn modelId="{A288AA0B-EA3B-4C1D-AD74-4DAFFFD86FE2}" type="presParOf" srcId="{02FD7759-6CBE-40BF-92DD-2DEC5E14EB5F}" destId="{624F5177-FE9F-470E-9739-79162082D6A4}" srcOrd="1" destOrd="0" presId="urn:microsoft.com/office/officeart/2005/8/layout/orgChart1"/>
    <dgm:cxn modelId="{4918E2A2-315C-4202-86F6-13F44BB1C20E}" type="presParOf" srcId="{AA4DC048-D418-4BF6-89F3-585C0E24E883}" destId="{AA52DF43-9C27-4229-B65B-693091F35EE0}" srcOrd="1" destOrd="0" presId="urn:microsoft.com/office/officeart/2005/8/layout/orgChart1"/>
    <dgm:cxn modelId="{CB3E3112-F5BC-4081-9C99-FF83BBD2C07B}" type="presParOf" srcId="{AA52DF43-9C27-4229-B65B-693091F35EE0}" destId="{171C715C-FF42-43A1-A2D3-BB4585AFD9DA}" srcOrd="0" destOrd="0" presId="urn:microsoft.com/office/officeart/2005/8/layout/orgChart1"/>
    <dgm:cxn modelId="{10AE96A5-8C2D-4B66-A954-022064D358DF}" type="presParOf" srcId="{AA52DF43-9C27-4229-B65B-693091F35EE0}" destId="{A602F4D2-B85C-43F7-952A-7A0080BA6948}" srcOrd="1" destOrd="0" presId="urn:microsoft.com/office/officeart/2005/8/layout/orgChart1"/>
    <dgm:cxn modelId="{B293DEE8-26D9-4770-AB5D-B295CE404E26}" type="presParOf" srcId="{A602F4D2-B85C-43F7-952A-7A0080BA6948}" destId="{F9B70DCD-2FAF-4F93-A5FE-9201E09E6E8F}" srcOrd="0" destOrd="0" presId="urn:microsoft.com/office/officeart/2005/8/layout/orgChart1"/>
    <dgm:cxn modelId="{B1ED7F49-BF9A-46BA-BDE3-D4B8D66C183D}" type="presParOf" srcId="{F9B70DCD-2FAF-4F93-A5FE-9201E09E6E8F}" destId="{6112410E-4BF6-442A-8219-189ACE289C18}" srcOrd="0" destOrd="0" presId="urn:microsoft.com/office/officeart/2005/8/layout/orgChart1"/>
    <dgm:cxn modelId="{2CBEF804-5E36-423F-B683-9CBF9132AA0D}" type="presParOf" srcId="{F9B70DCD-2FAF-4F93-A5FE-9201E09E6E8F}" destId="{C6A67FD5-8FB5-40B7-999D-B60799CD1EE4}" srcOrd="1" destOrd="0" presId="urn:microsoft.com/office/officeart/2005/8/layout/orgChart1"/>
    <dgm:cxn modelId="{662B6C32-1F1A-428E-9A47-7176CB2EF672}" type="presParOf" srcId="{A602F4D2-B85C-43F7-952A-7A0080BA6948}" destId="{2BED3FB9-3D8F-4153-A226-04D9CDA8305C}" srcOrd="1" destOrd="0" presId="urn:microsoft.com/office/officeart/2005/8/layout/orgChart1"/>
    <dgm:cxn modelId="{D22E9453-5FD0-44D7-9FB4-A0FA6313E69B}" type="presParOf" srcId="{A602F4D2-B85C-43F7-952A-7A0080BA6948}" destId="{446733CD-9850-4A5F-A77D-04B89DD2C89D}" srcOrd="2" destOrd="0" presId="urn:microsoft.com/office/officeart/2005/8/layout/orgChart1"/>
    <dgm:cxn modelId="{7340632F-FD14-4097-A408-E4133F643693}" type="presParOf" srcId="{AA52DF43-9C27-4229-B65B-693091F35EE0}" destId="{4D6335CC-DA5F-4209-B0EA-1A70217C8A32}" srcOrd="2" destOrd="0" presId="urn:microsoft.com/office/officeart/2005/8/layout/orgChart1"/>
    <dgm:cxn modelId="{C4D44B6C-EAD0-4BB4-8D6A-188A679B0310}" type="presParOf" srcId="{AA52DF43-9C27-4229-B65B-693091F35EE0}" destId="{4FAF89FD-3856-46A5-89FE-553945DC5B0A}" srcOrd="3" destOrd="0" presId="urn:microsoft.com/office/officeart/2005/8/layout/orgChart1"/>
    <dgm:cxn modelId="{8A682D8C-B603-40FD-9883-3432F7CBB2B1}" type="presParOf" srcId="{4FAF89FD-3856-46A5-89FE-553945DC5B0A}" destId="{AE0ABF2F-65EC-4F54-8DE0-0E76452A3E95}" srcOrd="0" destOrd="0" presId="urn:microsoft.com/office/officeart/2005/8/layout/orgChart1"/>
    <dgm:cxn modelId="{B2FA5A56-2353-4E94-8C5F-5DE857C8A9C2}" type="presParOf" srcId="{AE0ABF2F-65EC-4F54-8DE0-0E76452A3E95}" destId="{FF9AEBFD-B5E8-4C8B-93B6-58BDD111233A}" srcOrd="0" destOrd="0" presId="urn:microsoft.com/office/officeart/2005/8/layout/orgChart1"/>
    <dgm:cxn modelId="{3B90CFD3-6959-44BE-B63D-405FAC1501A7}" type="presParOf" srcId="{AE0ABF2F-65EC-4F54-8DE0-0E76452A3E95}" destId="{5F1D86E9-4C38-4803-9275-9C36B7E12CE3}" srcOrd="1" destOrd="0" presId="urn:microsoft.com/office/officeart/2005/8/layout/orgChart1"/>
    <dgm:cxn modelId="{7B237FC0-799F-47F2-BE4A-D5A648CF7C25}" type="presParOf" srcId="{4FAF89FD-3856-46A5-89FE-553945DC5B0A}" destId="{0B070EA0-DB93-4932-B210-AE3C397465BC}" srcOrd="1" destOrd="0" presId="urn:microsoft.com/office/officeart/2005/8/layout/orgChart1"/>
    <dgm:cxn modelId="{2C0DE3CE-C33A-41FC-9BAE-8D0A239FBB4D}" type="presParOf" srcId="{4FAF89FD-3856-46A5-89FE-553945DC5B0A}" destId="{259F1A96-8A41-4FD6-A02E-5DDF083D9074}" srcOrd="2" destOrd="0" presId="urn:microsoft.com/office/officeart/2005/8/layout/orgChart1"/>
    <dgm:cxn modelId="{62535242-40DA-4F7C-8AA7-12B6EB1DBBD3}" type="presParOf" srcId="{AA52DF43-9C27-4229-B65B-693091F35EE0}" destId="{0A6F49C3-5C98-4521-BDC9-997C9A2D5A0E}" srcOrd="4" destOrd="0" presId="urn:microsoft.com/office/officeart/2005/8/layout/orgChart1"/>
    <dgm:cxn modelId="{2D2158DA-53EE-4C5D-B290-CC1A2136E34F}" type="presParOf" srcId="{AA52DF43-9C27-4229-B65B-693091F35EE0}" destId="{1DA85E30-9324-4F62-92A6-18FBA7DEDEDC}" srcOrd="5" destOrd="0" presId="urn:microsoft.com/office/officeart/2005/8/layout/orgChart1"/>
    <dgm:cxn modelId="{026641A9-819B-4B19-B3BC-7519CAD79903}" type="presParOf" srcId="{1DA85E30-9324-4F62-92A6-18FBA7DEDEDC}" destId="{DF617CDE-628A-4DFC-A794-5BA6743546C6}" srcOrd="0" destOrd="0" presId="urn:microsoft.com/office/officeart/2005/8/layout/orgChart1"/>
    <dgm:cxn modelId="{DBE92477-AA32-4824-BF95-2FDAF6DDB1ED}" type="presParOf" srcId="{DF617CDE-628A-4DFC-A794-5BA6743546C6}" destId="{33F6523A-A225-48D5-8EA1-FD7E1E293232}" srcOrd="0" destOrd="0" presId="urn:microsoft.com/office/officeart/2005/8/layout/orgChart1"/>
    <dgm:cxn modelId="{487FDE98-DF42-49C3-A77E-5D606BA401E6}" type="presParOf" srcId="{DF617CDE-628A-4DFC-A794-5BA6743546C6}" destId="{443FA93F-7F13-4AC5-94F1-741B2DFE8517}" srcOrd="1" destOrd="0" presId="urn:microsoft.com/office/officeart/2005/8/layout/orgChart1"/>
    <dgm:cxn modelId="{FA32EDA3-BA61-4484-8FA7-03BE33A7CF5B}" type="presParOf" srcId="{1DA85E30-9324-4F62-92A6-18FBA7DEDEDC}" destId="{350A75A5-5676-40F5-B135-07347C517850}" srcOrd="1" destOrd="0" presId="urn:microsoft.com/office/officeart/2005/8/layout/orgChart1"/>
    <dgm:cxn modelId="{DE8F09F3-19CF-4C7F-955C-BF99BFD4C46B}" type="presParOf" srcId="{1DA85E30-9324-4F62-92A6-18FBA7DEDEDC}" destId="{FC01C9D7-33B2-42EF-A82A-858D751C0D5F}" srcOrd="2" destOrd="0" presId="urn:microsoft.com/office/officeart/2005/8/layout/orgChart1"/>
    <dgm:cxn modelId="{AB1B095E-BDB6-4D56-A1B3-39ABFDE265FE}" type="presParOf" srcId="{AA4DC048-D418-4BF6-89F3-585C0E24E883}" destId="{AB13230D-EF97-48DB-8049-48E132013913}" srcOrd="2" destOrd="0" presId="urn:microsoft.com/office/officeart/2005/8/layout/orgChart1"/>
    <dgm:cxn modelId="{5FACED0B-D947-4B05-AFF3-C125CF7D494E}" type="presParOf" srcId="{AB13230D-EF97-48DB-8049-48E132013913}" destId="{56F6E24E-BA28-4880-8318-CC6EB513027B}" srcOrd="0" destOrd="0" presId="urn:microsoft.com/office/officeart/2005/8/layout/orgChart1"/>
    <dgm:cxn modelId="{09B2073F-6ECB-4F03-A6E3-3503ED3C8438}" type="presParOf" srcId="{AB13230D-EF97-48DB-8049-48E132013913}" destId="{802D611C-A394-4630-8F79-B8130E207DF2}" srcOrd="1" destOrd="0" presId="urn:microsoft.com/office/officeart/2005/8/layout/orgChart1"/>
    <dgm:cxn modelId="{C4AE7747-B755-4C61-B075-E5E3C9988078}" type="presParOf" srcId="{802D611C-A394-4630-8F79-B8130E207DF2}" destId="{610F2BD3-7867-4007-80D3-78F558AC817B}" srcOrd="0" destOrd="0" presId="urn:microsoft.com/office/officeart/2005/8/layout/orgChart1"/>
    <dgm:cxn modelId="{DC507F0A-9769-46E0-9691-1B9AE6297CDD}" type="presParOf" srcId="{610F2BD3-7867-4007-80D3-78F558AC817B}" destId="{5C5FBA79-CC2B-4A79-A357-BD1482AB1481}" srcOrd="0" destOrd="0" presId="urn:microsoft.com/office/officeart/2005/8/layout/orgChart1"/>
    <dgm:cxn modelId="{60080284-30AB-42DC-8618-63CB7344E99E}" type="presParOf" srcId="{610F2BD3-7867-4007-80D3-78F558AC817B}" destId="{C84A8851-CDBA-42E0-A5E1-0BAAF124150C}" srcOrd="1" destOrd="0" presId="urn:microsoft.com/office/officeart/2005/8/layout/orgChart1"/>
    <dgm:cxn modelId="{9610D1EE-F6CE-4AC3-A0D5-2390CDE5452E}" type="presParOf" srcId="{802D611C-A394-4630-8F79-B8130E207DF2}" destId="{C05F0024-900C-4339-AAC5-DCD74B673B09}" srcOrd="1" destOrd="0" presId="urn:microsoft.com/office/officeart/2005/8/layout/orgChart1"/>
    <dgm:cxn modelId="{61D7F492-ED7D-4B80-804A-03EBECE65736}" type="presParOf" srcId="{802D611C-A394-4630-8F79-B8130E207DF2}" destId="{91DF59CF-D15C-40FA-A1DC-C7F18A0FA182}" srcOrd="2" destOrd="0" presId="urn:microsoft.com/office/officeart/2005/8/layout/orgChart1"/>
    <dgm:cxn modelId="{EA879ADB-C381-44B5-9608-6ED622FE05D3}" type="presParOf" srcId="{AB13230D-EF97-48DB-8049-48E132013913}" destId="{6BD2C7AA-A546-4203-8648-110E447EA4E9}" srcOrd="2" destOrd="0" presId="urn:microsoft.com/office/officeart/2005/8/layout/orgChart1"/>
    <dgm:cxn modelId="{E755034F-E428-491F-86A6-D1507F3BFE89}" type="presParOf" srcId="{AB13230D-EF97-48DB-8049-48E132013913}" destId="{469DEF8B-7E68-4DCA-BBD2-CF932B6DEE21}" srcOrd="3" destOrd="0" presId="urn:microsoft.com/office/officeart/2005/8/layout/orgChart1"/>
    <dgm:cxn modelId="{9ABB2062-799C-4773-BB41-14302A6C7A5C}" type="presParOf" srcId="{469DEF8B-7E68-4DCA-BBD2-CF932B6DEE21}" destId="{E1AE7049-7D22-4C2A-8A28-4250D6870F45}" srcOrd="0" destOrd="0" presId="urn:microsoft.com/office/officeart/2005/8/layout/orgChart1"/>
    <dgm:cxn modelId="{03348CEE-6146-41F3-A660-46AD0EAE8ABF}" type="presParOf" srcId="{E1AE7049-7D22-4C2A-8A28-4250D6870F45}" destId="{96D7878D-D75D-41DC-871A-C17F54F18761}" srcOrd="0" destOrd="0" presId="urn:microsoft.com/office/officeart/2005/8/layout/orgChart1"/>
    <dgm:cxn modelId="{470DA674-60E7-4E78-8147-5D9C99E5F059}" type="presParOf" srcId="{E1AE7049-7D22-4C2A-8A28-4250D6870F45}" destId="{937DA8E1-1273-47B0-8B6A-C8DEFB14E56E}" srcOrd="1" destOrd="0" presId="urn:microsoft.com/office/officeart/2005/8/layout/orgChart1"/>
    <dgm:cxn modelId="{D23C4A33-DBF3-4B9B-9280-E4DC525AB6C2}" type="presParOf" srcId="{469DEF8B-7E68-4DCA-BBD2-CF932B6DEE21}" destId="{D937BCAA-DEE3-4873-B0B6-86C6E653D8AF}" srcOrd="1" destOrd="0" presId="urn:microsoft.com/office/officeart/2005/8/layout/orgChart1"/>
    <dgm:cxn modelId="{7CADDD86-22EB-4DB6-97A5-60476F7DD948}" type="presParOf" srcId="{469DEF8B-7E68-4DCA-BBD2-CF932B6DEE21}" destId="{B178E851-41A1-47DD-BBA6-B57AEC35C71F}" srcOrd="2" destOrd="0" presId="urn:microsoft.com/office/officeart/2005/8/layout/orgChart1"/>
    <dgm:cxn modelId="{FBCC3CE0-A129-4A32-B5AA-FC90BA7E9E14}" type="presParOf" srcId="{AB13230D-EF97-48DB-8049-48E132013913}" destId="{81B1937B-DD43-4E32-8BD6-BE7202C22344}" srcOrd="4" destOrd="0" presId="urn:microsoft.com/office/officeart/2005/8/layout/orgChart1"/>
    <dgm:cxn modelId="{5BB45C0E-6192-43BB-A9E1-5C6F026E6EB6}" type="presParOf" srcId="{AB13230D-EF97-48DB-8049-48E132013913}" destId="{FEC0F441-E35A-4FA7-BB48-0E61277A5E0B}" srcOrd="5" destOrd="0" presId="urn:microsoft.com/office/officeart/2005/8/layout/orgChart1"/>
    <dgm:cxn modelId="{7778296C-2FDE-4C19-ACDB-46FF51AE4EB6}" type="presParOf" srcId="{FEC0F441-E35A-4FA7-BB48-0E61277A5E0B}" destId="{413C1E72-D696-4531-903C-4A635F53927D}" srcOrd="0" destOrd="0" presId="urn:microsoft.com/office/officeart/2005/8/layout/orgChart1"/>
    <dgm:cxn modelId="{BFF8C5E4-9B7E-43C4-90F8-79A71FE2A25B}" type="presParOf" srcId="{413C1E72-D696-4531-903C-4A635F53927D}" destId="{93F8B935-F73A-4798-BF54-4CCBC6CFBBF5}" srcOrd="0" destOrd="0" presId="urn:microsoft.com/office/officeart/2005/8/layout/orgChart1"/>
    <dgm:cxn modelId="{D5D37FF5-8176-4E6A-A5E7-BF5CAD5D539B}" type="presParOf" srcId="{413C1E72-D696-4531-903C-4A635F53927D}" destId="{46CCDF34-FF45-4CB1-88C9-A38FBCFD5A3C}" srcOrd="1" destOrd="0" presId="urn:microsoft.com/office/officeart/2005/8/layout/orgChart1"/>
    <dgm:cxn modelId="{035A0DFB-A2BC-49A7-94F0-759AC777060C}" type="presParOf" srcId="{FEC0F441-E35A-4FA7-BB48-0E61277A5E0B}" destId="{4B7CEF68-45B3-4BB0-94D0-A57A098C742A}" srcOrd="1" destOrd="0" presId="urn:microsoft.com/office/officeart/2005/8/layout/orgChart1"/>
    <dgm:cxn modelId="{01904348-FC64-4523-A46B-D7D910153247}" type="presParOf" srcId="{FEC0F441-E35A-4FA7-BB48-0E61277A5E0B}" destId="{C460CC33-662B-4D18-A39C-51E49BEB61A6}" srcOrd="2" destOrd="0" presId="urn:microsoft.com/office/officeart/2005/8/layout/orgChart1"/>
    <dgm:cxn modelId="{D09F52EF-F4AA-4894-B81F-EEAA6C0914C2}" type="presParOf" srcId="{AB13230D-EF97-48DB-8049-48E132013913}" destId="{1D443F89-EE1A-4587-8026-2DAF4F422C48}" srcOrd="6" destOrd="0" presId="urn:microsoft.com/office/officeart/2005/8/layout/orgChart1"/>
    <dgm:cxn modelId="{A2374ABC-4941-479F-ABD3-6C4476E32CD3}" type="presParOf" srcId="{AB13230D-EF97-48DB-8049-48E132013913}" destId="{EB967F5A-6951-4D15-8B66-7946FBF025D8}" srcOrd="7" destOrd="0" presId="urn:microsoft.com/office/officeart/2005/8/layout/orgChart1"/>
    <dgm:cxn modelId="{485B2622-58DA-48A4-872B-6A40308B143E}" type="presParOf" srcId="{EB967F5A-6951-4D15-8B66-7946FBF025D8}" destId="{C601260B-6A2A-4C3B-A84D-664C144BA93B}" srcOrd="0" destOrd="0" presId="urn:microsoft.com/office/officeart/2005/8/layout/orgChart1"/>
    <dgm:cxn modelId="{1D1F9077-092E-4D9A-923F-1E567A818073}" type="presParOf" srcId="{C601260B-6A2A-4C3B-A84D-664C144BA93B}" destId="{3A6D2275-4509-4AB5-B7CE-AD8A71695465}" srcOrd="0" destOrd="0" presId="urn:microsoft.com/office/officeart/2005/8/layout/orgChart1"/>
    <dgm:cxn modelId="{A8FBAF69-6634-44BF-8AAE-B5C498BFD4C6}" type="presParOf" srcId="{C601260B-6A2A-4C3B-A84D-664C144BA93B}" destId="{EB1FFA6C-BE71-4A83-847F-7000FC438F71}" srcOrd="1" destOrd="0" presId="urn:microsoft.com/office/officeart/2005/8/layout/orgChart1"/>
    <dgm:cxn modelId="{99BEB65B-A80E-4097-8217-7DBBBAD362F6}" type="presParOf" srcId="{EB967F5A-6951-4D15-8B66-7946FBF025D8}" destId="{502F9D6D-E2D6-48DD-8B09-A33A253A1069}" srcOrd="1" destOrd="0" presId="urn:microsoft.com/office/officeart/2005/8/layout/orgChart1"/>
    <dgm:cxn modelId="{0E19BDB1-F548-4F05-B91F-7FDE32E3BAC2}" type="presParOf" srcId="{EB967F5A-6951-4D15-8B66-7946FBF025D8}" destId="{8D069754-5A68-4A13-8E30-F79BA2231F2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9A79BD6-357A-4D2E-AA92-9DD75E18AB6C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FE87A59-1790-47AF-A8A0-379460444837}">
      <dgm:prSet phldrT="[Texto]" custT="1"/>
      <dgm:spPr/>
      <dgm:t>
        <a:bodyPr/>
        <a:lstStyle/>
        <a:p>
          <a:r>
            <a:rPr lang="es-ES" sz="1200" b="0" dirty="0"/>
            <a:t>Guardia Interna</a:t>
          </a:r>
          <a:endParaRPr lang="es-ES" sz="1200" dirty="0"/>
        </a:p>
      </dgm:t>
    </dgm:pt>
    <dgm:pt modelId="{3BB53A88-0973-468B-B7D0-8075FFAB7059}" type="parTrans" cxnId="{8BD89AE3-3AFB-4FDB-915C-0739F30B8C22}">
      <dgm:prSet/>
      <dgm:spPr/>
      <dgm:t>
        <a:bodyPr/>
        <a:lstStyle/>
        <a:p>
          <a:endParaRPr lang="es-ES" sz="1200"/>
        </a:p>
      </dgm:t>
    </dgm:pt>
    <dgm:pt modelId="{96451936-002B-474E-AE7B-8D625CC0BE48}" type="sibTrans" cxnId="{8BD89AE3-3AFB-4FDB-915C-0739F30B8C22}">
      <dgm:prSet/>
      <dgm:spPr/>
      <dgm:t>
        <a:bodyPr/>
        <a:lstStyle/>
        <a:p>
          <a:endParaRPr lang="es-ES" sz="1200"/>
        </a:p>
      </dgm:t>
    </dgm:pt>
    <dgm:pt modelId="{AF34C918-6750-4FA9-8FCC-2BDCD1EBAE35}">
      <dgm:prSet custT="1"/>
      <dgm:spPr/>
      <dgm:t>
        <a:bodyPr/>
        <a:lstStyle/>
        <a:p>
          <a:r>
            <a:rPr lang="es-MX" sz="1200" dirty="0"/>
            <a:t>Policías</a:t>
          </a:r>
          <a:br>
            <a:rPr lang="es-MX" sz="1200" dirty="0"/>
          </a:br>
          <a:r>
            <a:rPr lang="es-ES" sz="1200" dirty="0" smtClean="0"/>
            <a:t>Policías </a:t>
          </a:r>
          <a:r>
            <a:rPr lang="es-ES" sz="1200" dirty="0"/>
            <a:t>3ero</a:t>
          </a:r>
          <a:br>
            <a:rPr lang="es-ES" sz="1200" dirty="0"/>
          </a:br>
          <a:r>
            <a:rPr lang="es-ES" sz="1200" dirty="0" smtClean="0"/>
            <a:t>Policías </a:t>
          </a:r>
          <a:r>
            <a:rPr lang="es-ES" sz="1200" dirty="0"/>
            <a:t>1ero</a:t>
          </a:r>
          <a:br>
            <a:rPr lang="es-ES" sz="1200" dirty="0"/>
          </a:br>
          <a:endParaRPr lang="es-ES" sz="1200" dirty="0" smtClean="0"/>
        </a:p>
      </dgm:t>
    </dgm:pt>
    <dgm:pt modelId="{B46C1FAD-3C02-4594-9A76-3885D2E73DD7}" type="parTrans" cxnId="{70191B04-0522-4023-A296-4A266A70C108}">
      <dgm:prSet/>
      <dgm:spPr/>
      <dgm:t>
        <a:bodyPr/>
        <a:lstStyle/>
        <a:p>
          <a:endParaRPr lang="es-ES" sz="1200"/>
        </a:p>
      </dgm:t>
    </dgm:pt>
    <dgm:pt modelId="{7A8E3EA7-5D97-4CFC-8CA1-9E31FF2E3DB5}" type="sibTrans" cxnId="{70191B04-0522-4023-A296-4A266A70C108}">
      <dgm:prSet/>
      <dgm:spPr/>
      <dgm:t>
        <a:bodyPr/>
        <a:lstStyle/>
        <a:p>
          <a:endParaRPr lang="es-ES" sz="1200"/>
        </a:p>
      </dgm:t>
    </dgm:pt>
    <dgm:pt modelId="{6F208887-E1DD-4BAC-8E5B-4E0D029F2040}" type="pres">
      <dgm:prSet presAssocID="{E9A79BD6-357A-4D2E-AA92-9DD75E18AB6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5C06633-6B17-4523-B38B-B4234CC14439}" type="pres">
      <dgm:prSet presAssocID="{CFE87A59-1790-47AF-A8A0-379460444837}" presName="hierRoot1" presStyleCnt="0">
        <dgm:presLayoutVars>
          <dgm:hierBranch val="init"/>
        </dgm:presLayoutVars>
      </dgm:prSet>
      <dgm:spPr/>
    </dgm:pt>
    <dgm:pt modelId="{F50B6E4E-B354-482E-8A31-7234947F6BB2}" type="pres">
      <dgm:prSet presAssocID="{CFE87A59-1790-47AF-A8A0-379460444837}" presName="rootComposite1" presStyleCnt="0"/>
      <dgm:spPr/>
    </dgm:pt>
    <dgm:pt modelId="{A03C4588-1A3F-4889-8B6A-44AD9991207F}" type="pres">
      <dgm:prSet presAssocID="{CFE87A59-1790-47AF-A8A0-379460444837}" presName="rootText1" presStyleLbl="node0" presStyleIdx="0" presStyleCnt="1" custScaleX="54430" custScaleY="41247" custLinFactNeighborY="84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83B336-DA30-4D4E-B96D-C6BD8247CBFD}" type="pres">
      <dgm:prSet presAssocID="{CFE87A59-1790-47AF-A8A0-37946044483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8A54BA35-9304-4376-89DB-8B42527B15F3}" type="pres">
      <dgm:prSet presAssocID="{CFE87A59-1790-47AF-A8A0-379460444837}" presName="hierChild2" presStyleCnt="0"/>
      <dgm:spPr/>
    </dgm:pt>
    <dgm:pt modelId="{8DE300C5-7B71-42C8-BD0E-A89A6A5EF4DF}" type="pres">
      <dgm:prSet presAssocID="{B46C1FAD-3C02-4594-9A76-3885D2E73DD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4E52A43C-E642-4339-B512-EA4609EEA49D}" type="pres">
      <dgm:prSet presAssocID="{AF34C918-6750-4FA9-8FCC-2BDCD1EBAE35}" presName="hierRoot2" presStyleCnt="0">
        <dgm:presLayoutVars>
          <dgm:hierBranch/>
        </dgm:presLayoutVars>
      </dgm:prSet>
      <dgm:spPr/>
    </dgm:pt>
    <dgm:pt modelId="{5DD6C233-9E04-42E6-9172-6CF5B96C7DBF}" type="pres">
      <dgm:prSet presAssocID="{AF34C918-6750-4FA9-8FCC-2BDCD1EBAE35}" presName="rootComposite" presStyleCnt="0"/>
      <dgm:spPr/>
    </dgm:pt>
    <dgm:pt modelId="{750238AF-6DAE-454F-9DF1-112AC698AD48}" type="pres">
      <dgm:prSet presAssocID="{AF34C918-6750-4FA9-8FCC-2BDCD1EBAE35}" presName="rootText" presStyleLbl="node2" presStyleIdx="0" presStyleCnt="1" custScaleX="157287" custScaleY="308629" custLinFactNeighborY="-84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EB51A0E-E120-46C5-8BC5-C52F6D6712C1}" type="pres">
      <dgm:prSet presAssocID="{AF34C918-6750-4FA9-8FCC-2BDCD1EBAE35}" presName="rootConnector" presStyleLbl="node2" presStyleIdx="0" presStyleCnt="1"/>
      <dgm:spPr/>
      <dgm:t>
        <a:bodyPr/>
        <a:lstStyle/>
        <a:p>
          <a:endParaRPr lang="es-ES"/>
        </a:p>
      </dgm:t>
    </dgm:pt>
    <dgm:pt modelId="{2B060B4A-D21F-457E-AAE6-5F1AB75AC723}" type="pres">
      <dgm:prSet presAssocID="{AF34C918-6750-4FA9-8FCC-2BDCD1EBAE35}" presName="hierChild4" presStyleCnt="0"/>
      <dgm:spPr/>
    </dgm:pt>
    <dgm:pt modelId="{B0668F1A-317B-4F2D-A989-CFC00C82294E}" type="pres">
      <dgm:prSet presAssocID="{AF34C918-6750-4FA9-8FCC-2BDCD1EBAE35}" presName="hierChild5" presStyleCnt="0"/>
      <dgm:spPr/>
    </dgm:pt>
    <dgm:pt modelId="{ABCA52BD-BC74-49A8-B261-5C7B373DB8D0}" type="pres">
      <dgm:prSet presAssocID="{CFE87A59-1790-47AF-A8A0-379460444837}" presName="hierChild3" presStyleCnt="0"/>
      <dgm:spPr/>
    </dgm:pt>
  </dgm:ptLst>
  <dgm:cxnLst>
    <dgm:cxn modelId="{70191B04-0522-4023-A296-4A266A70C108}" srcId="{CFE87A59-1790-47AF-A8A0-379460444837}" destId="{AF34C918-6750-4FA9-8FCC-2BDCD1EBAE35}" srcOrd="0" destOrd="0" parTransId="{B46C1FAD-3C02-4594-9A76-3885D2E73DD7}" sibTransId="{7A8E3EA7-5D97-4CFC-8CA1-9E31FF2E3DB5}"/>
    <dgm:cxn modelId="{E4791366-90A8-40D3-B43A-7593C2B65C01}" type="presOf" srcId="{AF34C918-6750-4FA9-8FCC-2BDCD1EBAE35}" destId="{750238AF-6DAE-454F-9DF1-112AC698AD48}" srcOrd="0" destOrd="0" presId="urn:microsoft.com/office/officeart/2005/8/layout/orgChart1"/>
    <dgm:cxn modelId="{8BD89AE3-3AFB-4FDB-915C-0739F30B8C22}" srcId="{E9A79BD6-357A-4D2E-AA92-9DD75E18AB6C}" destId="{CFE87A59-1790-47AF-A8A0-379460444837}" srcOrd="0" destOrd="0" parTransId="{3BB53A88-0973-468B-B7D0-8075FFAB7059}" sibTransId="{96451936-002B-474E-AE7B-8D625CC0BE48}"/>
    <dgm:cxn modelId="{CE3061A4-88F6-405D-9856-FD772C4D5989}" type="presOf" srcId="{CFE87A59-1790-47AF-A8A0-379460444837}" destId="{3383B336-DA30-4D4E-B96D-C6BD8247CBFD}" srcOrd="1" destOrd="0" presId="urn:microsoft.com/office/officeart/2005/8/layout/orgChart1"/>
    <dgm:cxn modelId="{FC836A0B-27EA-4537-B243-9C0C4A02D9E5}" type="presOf" srcId="{AF34C918-6750-4FA9-8FCC-2BDCD1EBAE35}" destId="{DEB51A0E-E120-46C5-8BC5-C52F6D6712C1}" srcOrd="1" destOrd="0" presId="urn:microsoft.com/office/officeart/2005/8/layout/orgChart1"/>
    <dgm:cxn modelId="{36A8EF5F-0428-402F-AFCB-63DF176CCAFC}" type="presOf" srcId="{CFE87A59-1790-47AF-A8A0-379460444837}" destId="{A03C4588-1A3F-4889-8B6A-44AD9991207F}" srcOrd="0" destOrd="0" presId="urn:microsoft.com/office/officeart/2005/8/layout/orgChart1"/>
    <dgm:cxn modelId="{41E38F93-BC45-4545-B5F6-610F82D17EBB}" type="presOf" srcId="{E9A79BD6-357A-4D2E-AA92-9DD75E18AB6C}" destId="{6F208887-E1DD-4BAC-8E5B-4E0D029F2040}" srcOrd="0" destOrd="0" presId="urn:microsoft.com/office/officeart/2005/8/layout/orgChart1"/>
    <dgm:cxn modelId="{641F52C1-2189-42BF-A668-F7417C184472}" type="presOf" srcId="{B46C1FAD-3C02-4594-9A76-3885D2E73DD7}" destId="{8DE300C5-7B71-42C8-BD0E-A89A6A5EF4DF}" srcOrd="0" destOrd="0" presId="urn:microsoft.com/office/officeart/2005/8/layout/orgChart1"/>
    <dgm:cxn modelId="{194202E9-637E-4F61-A00B-9D5BB11B5A75}" type="presParOf" srcId="{6F208887-E1DD-4BAC-8E5B-4E0D029F2040}" destId="{25C06633-6B17-4523-B38B-B4234CC14439}" srcOrd="0" destOrd="0" presId="urn:microsoft.com/office/officeart/2005/8/layout/orgChart1"/>
    <dgm:cxn modelId="{A17F957C-E5D9-4E7F-802F-DA40851EE15E}" type="presParOf" srcId="{25C06633-6B17-4523-B38B-B4234CC14439}" destId="{F50B6E4E-B354-482E-8A31-7234947F6BB2}" srcOrd="0" destOrd="0" presId="urn:microsoft.com/office/officeart/2005/8/layout/orgChart1"/>
    <dgm:cxn modelId="{87F5F966-CE4F-4520-BB34-AFC992626285}" type="presParOf" srcId="{F50B6E4E-B354-482E-8A31-7234947F6BB2}" destId="{A03C4588-1A3F-4889-8B6A-44AD9991207F}" srcOrd="0" destOrd="0" presId="urn:microsoft.com/office/officeart/2005/8/layout/orgChart1"/>
    <dgm:cxn modelId="{BBA450BB-D1E6-46A7-9717-3A96D8A03515}" type="presParOf" srcId="{F50B6E4E-B354-482E-8A31-7234947F6BB2}" destId="{3383B336-DA30-4D4E-B96D-C6BD8247CBFD}" srcOrd="1" destOrd="0" presId="urn:microsoft.com/office/officeart/2005/8/layout/orgChart1"/>
    <dgm:cxn modelId="{ED644947-FA11-4EB6-9EA3-A2EFAE0A8F2B}" type="presParOf" srcId="{25C06633-6B17-4523-B38B-B4234CC14439}" destId="{8A54BA35-9304-4376-89DB-8B42527B15F3}" srcOrd="1" destOrd="0" presId="urn:microsoft.com/office/officeart/2005/8/layout/orgChart1"/>
    <dgm:cxn modelId="{AE44569E-39CF-43C7-AFB0-614421D75F2E}" type="presParOf" srcId="{8A54BA35-9304-4376-89DB-8B42527B15F3}" destId="{8DE300C5-7B71-42C8-BD0E-A89A6A5EF4DF}" srcOrd="0" destOrd="0" presId="urn:microsoft.com/office/officeart/2005/8/layout/orgChart1"/>
    <dgm:cxn modelId="{5C242B16-1C40-42DE-8C95-E0DB0E9CE55F}" type="presParOf" srcId="{8A54BA35-9304-4376-89DB-8B42527B15F3}" destId="{4E52A43C-E642-4339-B512-EA4609EEA49D}" srcOrd="1" destOrd="0" presId="urn:microsoft.com/office/officeart/2005/8/layout/orgChart1"/>
    <dgm:cxn modelId="{E21CCD98-9440-46B9-BFA0-333CE8BF1650}" type="presParOf" srcId="{4E52A43C-E642-4339-B512-EA4609EEA49D}" destId="{5DD6C233-9E04-42E6-9172-6CF5B96C7DBF}" srcOrd="0" destOrd="0" presId="urn:microsoft.com/office/officeart/2005/8/layout/orgChart1"/>
    <dgm:cxn modelId="{F3A75AAB-7F9E-4B22-A6CC-CF48E3A362AA}" type="presParOf" srcId="{5DD6C233-9E04-42E6-9172-6CF5B96C7DBF}" destId="{750238AF-6DAE-454F-9DF1-112AC698AD48}" srcOrd="0" destOrd="0" presId="urn:microsoft.com/office/officeart/2005/8/layout/orgChart1"/>
    <dgm:cxn modelId="{3A331A32-98B4-4199-82AA-DBC4EDD55C8C}" type="presParOf" srcId="{5DD6C233-9E04-42E6-9172-6CF5B96C7DBF}" destId="{DEB51A0E-E120-46C5-8BC5-C52F6D6712C1}" srcOrd="1" destOrd="0" presId="urn:microsoft.com/office/officeart/2005/8/layout/orgChart1"/>
    <dgm:cxn modelId="{BCDDB0E9-2E20-442F-B560-B83F9833146B}" type="presParOf" srcId="{4E52A43C-E642-4339-B512-EA4609EEA49D}" destId="{2B060B4A-D21F-457E-AAE6-5F1AB75AC723}" srcOrd="1" destOrd="0" presId="urn:microsoft.com/office/officeart/2005/8/layout/orgChart1"/>
    <dgm:cxn modelId="{A382CC8A-3FFA-4701-872A-312ACF477E26}" type="presParOf" srcId="{4E52A43C-E642-4339-B512-EA4609EEA49D}" destId="{B0668F1A-317B-4F2D-A989-CFC00C82294E}" srcOrd="2" destOrd="0" presId="urn:microsoft.com/office/officeart/2005/8/layout/orgChart1"/>
    <dgm:cxn modelId="{F9000F90-A46A-4003-A174-FB9FBFBB0FBA}" type="presParOf" srcId="{25C06633-6B17-4523-B38B-B4234CC14439}" destId="{ABCA52BD-BC74-49A8-B261-5C7B373DB8D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r>
            <a:rPr lang="es-MX" altLang="es-MX" sz="1200" dirty="0"/>
            <a:t>Zona Poniente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endParaRPr lang="es-ES" sz="1200" dirty="0"/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endParaRPr lang="es-ES" sz="1200" dirty="0"/>
        </a:p>
      </dgm:t>
    </dgm:pt>
    <dgm:pt modelId="{9DEA55C1-E59C-4B5B-90DC-1D0B54C2B20C}">
      <dgm:prSet phldrT="[Texto]" custT="1"/>
      <dgm:spPr/>
      <dgm:t>
        <a:bodyPr/>
        <a:lstStyle/>
        <a:p>
          <a:r>
            <a:rPr lang="es-MX" altLang="es-MX" sz="1200" dirty="0"/>
            <a:t>Coordinador(a) de Policía de Monterrey de Proximidad Ciudadana</a:t>
          </a:r>
          <a:r>
            <a:rPr lang="es-MX" altLang="es-MX" sz="1200"/>
            <a:t/>
          </a:r>
          <a:br>
            <a:rPr lang="es-MX" altLang="es-MX" sz="1200"/>
          </a:br>
          <a:endParaRPr lang="es-ES" altLang="es-MX" sz="1200" dirty="0"/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endParaRPr lang="es-ES" sz="1200" dirty="0"/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endParaRPr lang="es-ES" sz="1200" dirty="0"/>
        </a:p>
      </dgm:t>
    </dgm:pt>
    <dgm:pt modelId="{2EC3689C-7BAA-4D8B-9BFA-26FA5F5F11A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altLang="es-MX" sz="1150" dirty="0"/>
            <a:t>Policías 1ro(a)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altLang="es-MX" sz="1150" smtClean="0"/>
            <a:t>Policías </a:t>
          </a:r>
          <a:r>
            <a:rPr lang="es-MX" altLang="es-MX" sz="1150" dirty="0"/>
            <a:t>2do(a)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altLang="es-MX" sz="1150" smtClean="0"/>
            <a:t>Policías </a:t>
          </a:r>
          <a:r>
            <a:rPr lang="es-MX" altLang="es-MX" sz="1150"/>
            <a:t>3ro(a</a:t>
          </a:r>
          <a:r>
            <a:rPr lang="es-MX" altLang="es-MX" sz="1150" smtClean="0"/>
            <a:t>)</a:t>
          </a:r>
          <a:endParaRPr lang="es-MX" altLang="es-MX" sz="1150" dirty="0"/>
        </a:p>
      </dgm:t>
    </dgm:pt>
    <dgm:pt modelId="{1CBA1466-9B70-40DE-ABFD-7537F7E3D45F}" type="parTrans" cxnId="{EC724DDC-A514-4C2F-B6CB-601D5320546A}">
      <dgm:prSet/>
      <dgm:spPr/>
      <dgm:t>
        <a:bodyPr/>
        <a:lstStyle/>
        <a:p>
          <a:endParaRPr lang="es-ES" sz="1200" dirty="0"/>
        </a:p>
      </dgm:t>
    </dgm:pt>
    <dgm:pt modelId="{A3704BCA-5964-40F8-ADD4-E26642897C08}" type="sibTrans" cxnId="{EC724DDC-A514-4C2F-B6CB-601D5320546A}">
      <dgm:prSet/>
      <dgm:spPr/>
      <dgm:t>
        <a:bodyPr/>
        <a:lstStyle/>
        <a:p>
          <a:endParaRPr lang="es-ES" sz="1200" dirty="0"/>
        </a:p>
      </dgm:t>
    </dgm:pt>
    <dgm:pt modelId="{80C91609-4155-490D-A93A-2840363F77EF}">
      <dgm:prSet custT="1"/>
      <dgm:spPr/>
      <dgm:t>
        <a:bodyPr/>
        <a:lstStyle/>
        <a:p>
          <a:r>
            <a:rPr lang="es-MX" altLang="es-MX" sz="1200" dirty="0"/>
            <a:t>Zona Centro</a:t>
          </a:r>
        </a:p>
      </dgm:t>
    </dgm:pt>
    <dgm:pt modelId="{2A362D5D-A3DA-4F6C-8849-2A8C51EEB6D2}" type="parTrans" cxnId="{CD919398-2D16-476A-9BB4-B45D31C1442E}">
      <dgm:prSet/>
      <dgm:spPr/>
      <dgm:t>
        <a:bodyPr/>
        <a:lstStyle/>
        <a:p>
          <a:endParaRPr lang="es-ES" sz="1200" dirty="0"/>
        </a:p>
      </dgm:t>
    </dgm:pt>
    <dgm:pt modelId="{5A3BE225-2F5B-4161-8A74-36B352EE9587}" type="sibTrans" cxnId="{CD919398-2D16-476A-9BB4-B45D31C1442E}">
      <dgm:prSet/>
      <dgm:spPr/>
      <dgm:t>
        <a:bodyPr/>
        <a:lstStyle/>
        <a:p>
          <a:endParaRPr lang="es-ES" sz="1200" dirty="0"/>
        </a:p>
      </dgm:t>
    </dgm:pt>
    <dgm:pt modelId="{F54BA082-7E9A-4A57-A5BA-D3F087A433C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sz="1000" dirty="0"/>
            <a:t>Policía 1ro(a</a:t>
          </a:r>
          <a:r>
            <a:rPr lang="es-MX" sz="1000" dirty="0" smtClean="0"/>
            <a:t>)</a:t>
          </a:r>
          <a:r>
            <a:rPr lang="es-MX" sz="1000" dirty="0"/>
            <a:t/>
          </a:r>
          <a:br>
            <a:rPr lang="es-MX" sz="1000" dirty="0"/>
          </a:br>
          <a:r>
            <a:rPr lang="es-MX" sz="1000" dirty="0"/>
            <a:t>Policías 2do(a)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1000" dirty="0" smtClean="0"/>
            <a:t>Policías </a:t>
          </a:r>
          <a:r>
            <a:rPr lang="es-MX" sz="1000" dirty="0"/>
            <a:t>3ro(a)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altLang="es-MX" sz="1000" dirty="0" smtClean="0"/>
            <a:t>Policía</a:t>
          </a:r>
          <a:endParaRPr lang="es-MX" altLang="es-MX" sz="1000" dirty="0"/>
        </a:p>
      </dgm:t>
    </dgm:pt>
    <dgm:pt modelId="{4E50255E-3688-405A-9938-0EC4F736299F}" type="parTrans" cxnId="{0C3566C7-CED4-4EAB-AF0C-0804E536F7ED}">
      <dgm:prSet/>
      <dgm:spPr/>
      <dgm:t>
        <a:bodyPr/>
        <a:lstStyle/>
        <a:p>
          <a:endParaRPr lang="es-ES" sz="1200" dirty="0"/>
        </a:p>
      </dgm:t>
    </dgm:pt>
    <dgm:pt modelId="{52636BDE-BCBB-4A69-977A-2ED6A678EF9C}" type="sibTrans" cxnId="{0C3566C7-CED4-4EAB-AF0C-0804E536F7ED}">
      <dgm:prSet/>
      <dgm:spPr/>
      <dgm:t>
        <a:bodyPr/>
        <a:lstStyle/>
        <a:p>
          <a:endParaRPr lang="es-ES" sz="1200" dirty="0"/>
        </a:p>
      </dgm:t>
    </dgm:pt>
    <dgm:pt modelId="{8A3DAA1F-8AC2-4E6A-992D-DEF58EDD21F9}">
      <dgm:prSet custT="1"/>
      <dgm:spPr/>
      <dgm:t>
        <a:bodyPr/>
        <a:lstStyle/>
        <a:p>
          <a:r>
            <a:rPr lang="es-MX" altLang="es-MX" sz="1200" dirty="0"/>
            <a:t>Policías</a:t>
          </a:r>
          <a:endParaRPr lang="es-ES" sz="1200" dirty="0"/>
        </a:p>
      </dgm:t>
    </dgm:pt>
    <dgm:pt modelId="{5979AF19-E7C8-409C-BD7E-4EF49B93CC3A}" type="parTrans" cxnId="{4601F146-D155-48E3-BC05-857DC4A4F674}">
      <dgm:prSet/>
      <dgm:spPr/>
      <dgm:t>
        <a:bodyPr/>
        <a:lstStyle/>
        <a:p>
          <a:endParaRPr lang="es-ES" sz="1200" dirty="0"/>
        </a:p>
      </dgm:t>
    </dgm:pt>
    <dgm:pt modelId="{92C52F47-8004-4BDD-953B-CF01A623F563}" type="sibTrans" cxnId="{4601F146-D155-48E3-BC05-857DC4A4F674}">
      <dgm:prSet/>
      <dgm:spPr/>
      <dgm:t>
        <a:bodyPr/>
        <a:lstStyle/>
        <a:p>
          <a:endParaRPr lang="es-ES" sz="1200" dirty="0"/>
        </a:p>
      </dgm:t>
    </dgm:pt>
    <dgm:pt modelId="{8F9B962E-1A76-4DB3-8E18-81A971FBB424}">
      <dgm:prSet custT="1"/>
      <dgm:spPr/>
      <dgm:t>
        <a:bodyPr/>
        <a:lstStyle/>
        <a:p>
          <a:r>
            <a:rPr lang="es-MX" altLang="es-MX" sz="1200" dirty="0"/>
            <a:t>Jefe(a) de la Zona Oriente</a:t>
          </a:r>
          <a:r>
            <a:rPr lang="es-MX" altLang="es-MX" sz="1200"/>
            <a:t/>
          </a:r>
          <a:br>
            <a:rPr lang="es-MX" altLang="es-MX" sz="1200"/>
          </a:br>
          <a:endParaRPr lang="es-ES" sz="1200" dirty="0"/>
        </a:p>
      </dgm:t>
    </dgm:pt>
    <dgm:pt modelId="{8D68EF15-F857-4A2D-BC0F-9D2136394EF6}" type="parTrans" cxnId="{616532C7-45FE-4268-BC05-3CD1926FA8BB}">
      <dgm:prSet/>
      <dgm:spPr/>
      <dgm:t>
        <a:bodyPr/>
        <a:lstStyle/>
        <a:p>
          <a:endParaRPr lang="es-ES" sz="1200" dirty="0"/>
        </a:p>
      </dgm:t>
    </dgm:pt>
    <dgm:pt modelId="{2F2677F8-7A2F-4F4A-AC82-91F77AD94898}" type="sibTrans" cxnId="{616532C7-45FE-4268-BC05-3CD1926FA8BB}">
      <dgm:prSet/>
      <dgm:spPr/>
      <dgm:t>
        <a:bodyPr/>
        <a:lstStyle/>
        <a:p>
          <a:endParaRPr lang="es-ES" sz="1200" dirty="0"/>
        </a:p>
      </dgm:t>
    </dgm:pt>
    <dgm:pt modelId="{CEF2554B-6A02-445D-A342-75456C59790E}">
      <dgm:prSet custT="1"/>
      <dgm:spPr/>
      <dgm:t>
        <a:bodyPr/>
        <a:lstStyle/>
        <a:p>
          <a:r>
            <a:rPr lang="es-MX" altLang="es-MX" sz="1200" dirty="0"/>
            <a:t>Policías</a:t>
          </a:r>
          <a:endParaRPr lang="es-ES" sz="1200" dirty="0"/>
        </a:p>
      </dgm:t>
    </dgm:pt>
    <dgm:pt modelId="{12D09E25-6495-4F01-9CEA-A891F0BA04C9}" type="parTrans" cxnId="{43C6DBF0-8AA5-4BF0-AB46-E526C3DD7CE7}">
      <dgm:prSet/>
      <dgm:spPr/>
      <dgm:t>
        <a:bodyPr/>
        <a:lstStyle/>
        <a:p>
          <a:endParaRPr lang="es-ES" sz="1200" dirty="0"/>
        </a:p>
      </dgm:t>
    </dgm:pt>
    <dgm:pt modelId="{06A32F39-1783-4F91-84A2-F6DCF6C64C7A}" type="sibTrans" cxnId="{43C6DBF0-8AA5-4BF0-AB46-E526C3DD7CE7}">
      <dgm:prSet/>
      <dgm:spPr/>
      <dgm:t>
        <a:bodyPr/>
        <a:lstStyle/>
        <a:p>
          <a:endParaRPr lang="es-ES" sz="1200" dirty="0"/>
        </a:p>
      </dgm:t>
    </dgm:pt>
    <dgm:pt modelId="{513ABDC6-58B7-417A-A67E-740021A77F2B}">
      <dgm:prSet custT="1"/>
      <dgm:spPr/>
      <dgm:t>
        <a:bodyPr/>
        <a:lstStyle/>
        <a:p>
          <a:r>
            <a:rPr lang="es-ES" altLang="es-MX" sz="1100" dirty="0"/>
            <a:t>Policías 1ro(a</a:t>
          </a:r>
          <a:r>
            <a:rPr lang="es-ES" altLang="es-MX" sz="1100" dirty="0" smtClean="0"/>
            <a:t>)</a:t>
          </a:r>
          <a:endParaRPr lang="es-ES" altLang="es-MX" sz="1100" dirty="0"/>
        </a:p>
        <a:p>
          <a:r>
            <a:rPr lang="es-MX" altLang="es-MX" sz="1100" dirty="0"/>
            <a:t>Policías 2do(a)</a:t>
          </a:r>
          <a:br>
            <a:rPr lang="es-MX" altLang="es-MX" sz="1100" dirty="0"/>
          </a:br>
          <a:r>
            <a:rPr lang="es-MX" altLang="es-MX" sz="1100" dirty="0" smtClean="0"/>
            <a:t>Policías </a:t>
          </a:r>
          <a:r>
            <a:rPr lang="es-MX" altLang="es-MX" sz="1100" dirty="0"/>
            <a:t>3ro(a)</a:t>
          </a:r>
          <a:br>
            <a:rPr lang="es-MX" altLang="es-MX" sz="1100" dirty="0"/>
          </a:br>
          <a:endParaRPr lang="es-MX" altLang="es-MX" sz="1100" dirty="0"/>
        </a:p>
      </dgm:t>
    </dgm:pt>
    <dgm:pt modelId="{1F1AD0A3-D7C4-4B4E-80A7-E2621A72994E}" type="parTrans" cxnId="{126D6CB9-A935-435B-A38D-70A042DC6F0A}">
      <dgm:prSet/>
      <dgm:spPr/>
      <dgm:t>
        <a:bodyPr/>
        <a:lstStyle/>
        <a:p>
          <a:endParaRPr lang="es-ES" sz="1200" dirty="0"/>
        </a:p>
      </dgm:t>
    </dgm:pt>
    <dgm:pt modelId="{CD49BE48-ECA1-424A-8673-D3302FC5065E}" type="sibTrans" cxnId="{126D6CB9-A935-435B-A38D-70A042DC6F0A}">
      <dgm:prSet/>
      <dgm:spPr/>
      <dgm:t>
        <a:bodyPr/>
        <a:lstStyle/>
        <a:p>
          <a:endParaRPr lang="es-ES" sz="1200" dirty="0"/>
        </a:p>
      </dgm:t>
    </dgm:pt>
    <dgm:pt modelId="{577011CC-C1BA-4924-BBF8-34ECEEC1FD90}">
      <dgm:prSet custT="1"/>
      <dgm:spPr/>
      <dgm:t>
        <a:bodyPr/>
        <a:lstStyle/>
        <a:p>
          <a:r>
            <a:rPr lang="es-MX" altLang="es-MX" sz="1200" dirty="0"/>
            <a:t>Policías</a:t>
          </a:r>
          <a:endParaRPr lang="es-ES" sz="1200" dirty="0"/>
        </a:p>
      </dgm:t>
    </dgm:pt>
    <dgm:pt modelId="{BF3E0D77-B4B1-4899-A1CE-BDD510C85116}" type="parTrans" cxnId="{6B33A6FB-6ED1-4130-8102-03C88F024B9F}">
      <dgm:prSet/>
      <dgm:spPr/>
      <dgm:t>
        <a:bodyPr/>
        <a:lstStyle/>
        <a:p>
          <a:endParaRPr lang="es-ES" sz="1200" dirty="0"/>
        </a:p>
      </dgm:t>
    </dgm:pt>
    <dgm:pt modelId="{30700B08-D908-4EDB-AB7C-ABE4C4C153F2}" type="sibTrans" cxnId="{6B33A6FB-6ED1-4130-8102-03C88F024B9F}">
      <dgm:prSet/>
      <dgm:spPr/>
      <dgm:t>
        <a:bodyPr/>
        <a:lstStyle/>
        <a:p>
          <a:endParaRPr lang="es-ES" sz="1200" dirty="0"/>
        </a:p>
      </dgm:t>
    </dgm:pt>
    <dgm:pt modelId="{A8620E1E-DF1C-4E7B-8FE7-515157EC6EC5}">
      <dgm:prSet custT="1"/>
      <dgm:spPr/>
      <dgm:t>
        <a:bodyPr/>
        <a:lstStyle/>
        <a:p>
          <a:r>
            <a:rPr lang="es-MX" altLang="es-MX" sz="1200" dirty="0"/>
            <a:t>Zona Norponiente</a:t>
          </a:r>
          <a:endParaRPr lang="es-ES" sz="1200" dirty="0"/>
        </a:p>
      </dgm:t>
    </dgm:pt>
    <dgm:pt modelId="{E23C5730-4C43-4776-8A96-4BDD4CE839BC}" type="parTrans" cxnId="{D390BC98-7A6A-4EAB-BBE0-FE13AC9EB30D}">
      <dgm:prSet/>
      <dgm:spPr/>
      <dgm:t>
        <a:bodyPr/>
        <a:lstStyle/>
        <a:p>
          <a:endParaRPr lang="es-ES"/>
        </a:p>
      </dgm:t>
    </dgm:pt>
    <dgm:pt modelId="{10EACE3B-A42D-416D-BFDD-3781D7FAF88B}" type="sibTrans" cxnId="{D390BC98-7A6A-4EAB-BBE0-FE13AC9EB30D}">
      <dgm:prSet/>
      <dgm:spPr/>
      <dgm:t>
        <a:bodyPr/>
        <a:lstStyle/>
        <a:p>
          <a:endParaRPr lang="es-ES"/>
        </a:p>
      </dgm:t>
    </dgm:pt>
    <dgm:pt modelId="{CE086319-89CD-426B-8053-1C4AA7EA6568}">
      <dgm:prSet custT="1"/>
      <dgm:spPr/>
      <dgm:t>
        <a:bodyPr/>
        <a:lstStyle/>
        <a:p>
          <a:r>
            <a:rPr lang="es-MX" altLang="es-MX" sz="1100" dirty="0"/>
            <a:t>Policías 1ro(a)</a:t>
          </a:r>
        </a:p>
        <a:p>
          <a:r>
            <a:rPr lang="es-MX" altLang="es-MX" sz="1100" dirty="0" smtClean="0"/>
            <a:t>Policías </a:t>
          </a:r>
          <a:r>
            <a:rPr lang="es-MX" altLang="es-MX" sz="1100" dirty="0"/>
            <a:t>2do(a)</a:t>
          </a:r>
        </a:p>
        <a:p>
          <a:r>
            <a:rPr lang="es-MX" altLang="es-MX" sz="1100" dirty="0" smtClean="0"/>
            <a:t>Policías </a:t>
          </a:r>
          <a:r>
            <a:rPr lang="es-MX" altLang="es-MX" sz="1100" dirty="0"/>
            <a:t>3ro(a</a:t>
          </a:r>
          <a:r>
            <a:rPr lang="es-MX" altLang="es-MX" sz="1100" dirty="0" smtClean="0"/>
            <a:t>)</a:t>
          </a:r>
          <a:endParaRPr lang="es-MX" altLang="es-MX" sz="1100" dirty="0"/>
        </a:p>
      </dgm:t>
    </dgm:pt>
    <dgm:pt modelId="{4AA8F9A1-B737-4A05-B6D9-D71B9458F448}" type="parTrans" cxnId="{0EBD0791-3816-4D14-911B-A031AA4F80FA}">
      <dgm:prSet/>
      <dgm:spPr/>
      <dgm:t>
        <a:bodyPr/>
        <a:lstStyle/>
        <a:p>
          <a:endParaRPr lang="es-ES"/>
        </a:p>
      </dgm:t>
    </dgm:pt>
    <dgm:pt modelId="{1B9B4B53-E4DB-43D8-BDFB-1034057662CB}" type="sibTrans" cxnId="{0EBD0791-3816-4D14-911B-A031AA4F80FA}">
      <dgm:prSet/>
      <dgm:spPr/>
      <dgm:t>
        <a:bodyPr/>
        <a:lstStyle/>
        <a:p>
          <a:endParaRPr lang="es-ES"/>
        </a:p>
      </dgm:t>
    </dgm:pt>
    <dgm:pt modelId="{BFEEE462-35AD-4A85-B7ED-A967E1C00450}">
      <dgm:prSet custT="1"/>
      <dgm:spPr/>
      <dgm:t>
        <a:bodyPr/>
        <a:lstStyle/>
        <a:p>
          <a:r>
            <a:rPr lang="es-MX" altLang="es-MX" sz="1200" dirty="0"/>
            <a:t>Policías</a:t>
          </a:r>
          <a:endParaRPr lang="es-ES" sz="1200" dirty="0"/>
        </a:p>
      </dgm:t>
    </dgm:pt>
    <dgm:pt modelId="{1FF745BF-6AE9-4317-8E57-9F09976C2BAA}" type="parTrans" cxnId="{FFAF65C2-3A50-407D-9DC4-97FE636EE6FF}">
      <dgm:prSet/>
      <dgm:spPr/>
      <dgm:t>
        <a:bodyPr/>
        <a:lstStyle/>
        <a:p>
          <a:endParaRPr lang="es-ES"/>
        </a:p>
      </dgm:t>
    </dgm:pt>
    <dgm:pt modelId="{7E7C28B2-71B9-485E-857A-4F6F25742DED}" type="sibTrans" cxnId="{FFAF65C2-3A50-407D-9DC4-97FE636EE6FF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210001" custScaleY="115730" custLinFactNeighborY="178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4"/>
      <dgm:spPr/>
      <dgm:t>
        <a:bodyPr/>
        <a:lstStyle/>
        <a:p>
          <a:endParaRPr lang="es-ES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4" custScaleX="130672" custScaleY="95537" custLinFactNeighborX="10906" custLinFactNeighborY="182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FA641218-B59B-4AC9-8D8C-AEA992899D24}" type="pres">
      <dgm:prSet presAssocID="{1CBA1466-9B70-40DE-ABFD-7537F7E3D45F}" presName="Name35" presStyleLbl="parChTrans1D3" presStyleIdx="0" presStyleCnt="4"/>
      <dgm:spPr/>
      <dgm:t>
        <a:bodyPr/>
        <a:lstStyle/>
        <a:p>
          <a:endParaRPr lang="es-ES"/>
        </a:p>
      </dgm:t>
    </dgm:pt>
    <dgm:pt modelId="{3AD56842-B5D0-4B28-9ECD-75B4A9D0F3F8}" type="pres">
      <dgm:prSet presAssocID="{2EC3689C-7BAA-4D8B-9BFA-26FA5F5F11A6}" presName="hierRoot2" presStyleCnt="0">
        <dgm:presLayoutVars>
          <dgm:hierBranch/>
        </dgm:presLayoutVars>
      </dgm:prSet>
      <dgm:spPr/>
    </dgm:pt>
    <dgm:pt modelId="{B7121B46-A2BE-4117-A06F-C35EC7E44BD5}" type="pres">
      <dgm:prSet presAssocID="{2EC3689C-7BAA-4D8B-9BFA-26FA5F5F11A6}" presName="rootComposite" presStyleCnt="0"/>
      <dgm:spPr/>
    </dgm:pt>
    <dgm:pt modelId="{9EF5B1E7-4642-446F-802A-010E77A6D315}" type="pres">
      <dgm:prSet presAssocID="{2EC3689C-7BAA-4D8B-9BFA-26FA5F5F11A6}" presName="rootText" presStyleLbl="node3" presStyleIdx="0" presStyleCnt="4" custScaleX="190160" custScaleY="551718" custLinFactNeighborX="1090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0D4592-4086-4910-B30C-72EC00D6CBE6}" type="pres">
      <dgm:prSet presAssocID="{2EC3689C-7BAA-4D8B-9BFA-26FA5F5F11A6}" presName="rootConnector" presStyleLbl="node3" presStyleIdx="0" presStyleCnt="4"/>
      <dgm:spPr/>
      <dgm:t>
        <a:bodyPr/>
        <a:lstStyle/>
        <a:p>
          <a:endParaRPr lang="es-ES"/>
        </a:p>
      </dgm:t>
    </dgm:pt>
    <dgm:pt modelId="{6C8B4CA9-8A6B-4839-9B95-F2F66954329E}" type="pres">
      <dgm:prSet presAssocID="{2EC3689C-7BAA-4D8B-9BFA-26FA5F5F11A6}" presName="hierChild4" presStyleCnt="0"/>
      <dgm:spPr/>
    </dgm:pt>
    <dgm:pt modelId="{520A308D-5512-4951-B79E-17D72A866BB4}" type="pres">
      <dgm:prSet presAssocID="{5979AF19-E7C8-409C-BD7E-4EF49B93CC3A}" presName="Name35" presStyleLbl="parChTrans1D4" presStyleIdx="0" presStyleCnt="4"/>
      <dgm:spPr/>
      <dgm:t>
        <a:bodyPr/>
        <a:lstStyle/>
        <a:p>
          <a:endParaRPr lang="es-ES"/>
        </a:p>
      </dgm:t>
    </dgm:pt>
    <dgm:pt modelId="{F8C48E6E-612E-48DE-BB88-5057B5F2CB7D}" type="pres">
      <dgm:prSet presAssocID="{8A3DAA1F-8AC2-4E6A-992D-DEF58EDD21F9}" presName="hierRoot2" presStyleCnt="0">
        <dgm:presLayoutVars>
          <dgm:hierBranch val="init"/>
        </dgm:presLayoutVars>
      </dgm:prSet>
      <dgm:spPr/>
    </dgm:pt>
    <dgm:pt modelId="{631D0FAB-8025-4C82-81B6-7FE1C116B7F8}" type="pres">
      <dgm:prSet presAssocID="{8A3DAA1F-8AC2-4E6A-992D-DEF58EDD21F9}" presName="rootComposite" presStyleCnt="0"/>
      <dgm:spPr/>
    </dgm:pt>
    <dgm:pt modelId="{676B065B-52F5-4142-AD91-1C77325095B5}" type="pres">
      <dgm:prSet presAssocID="{8A3DAA1F-8AC2-4E6A-992D-DEF58EDD21F9}" presName="rootText" presStyleLbl="node4" presStyleIdx="0" presStyleCnt="4" custScaleX="105057" custScaleY="69033" custLinFactNeighborX="10906" custLinFactNeighborY="-132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7E46D8-0152-4CB9-A869-6D4A54368B77}" type="pres">
      <dgm:prSet presAssocID="{8A3DAA1F-8AC2-4E6A-992D-DEF58EDD21F9}" presName="rootConnector" presStyleLbl="node4" presStyleIdx="0" presStyleCnt="4"/>
      <dgm:spPr/>
      <dgm:t>
        <a:bodyPr/>
        <a:lstStyle/>
        <a:p>
          <a:endParaRPr lang="es-ES"/>
        </a:p>
      </dgm:t>
    </dgm:pt>
    <dgm:pt modelId="{39CC2905-99FB-410A-A7C1-BD5294C8156E}" type="pres">
      <dgm:prSet presAssocID="{8A3DAA1F-8AC2-4E6A-992D-DEF58EDD21F9}" presName="hierChild4" presStyleCnt="0"/>
      <dgm:spPr/>
    </dgm:pt>
    <dgm:pt modelId="{20BDDAFD-70F0-484D-A6A6-3060A7A6FF75}" type="pres">
      <dgm:prSet presAssocID="{8A3DAA1F-8AC2-4E6A-992D-DEF58EDD21F9}" presName="hierChild5" presStyleCnt="0"/>
      <dgm:spPr/>
    </dgm:pt>
    <dgm:pt modelId="{D3CC1EF0-B066-49DF-9149-C52533FB5920}" type="pres">
      <dgm:prSet presAssocID="{2EC3689C-7BAA-4D8B-9BFA-26FA5F5F11A6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12FB5CC2-3F72-4AC8-AF94-50272EAD0FAB}" type="pres">
      <dgm:prSet presAssocID="{2A362D5D-A3DA-4F6C-8849-2A8C51EEB6D2}" presName="Name37" presStyleLbl="parChTrans1D2" presStyleIdx="1" presStyleCnt="4"/>
      <dgm:spPr/>
      <dgm:t>
        <a:bodyPr/>
        <a:lstStyle/>
        <a:p>
          <a:endParaRPr lang="es-ES"/>
        </a:p>
      </dgm:t>
    </dgm:pt>
    <dgm:pt modelId="{B570DFF2-79FF-4DD0-A8FE-728069315CDB}" type="pres">
      <dgm:prSet presAssocID="{80C91609-4155-490D-A93A-2840363F77EF}" presName="hierRoot2" presStyleCnt="0">
        <dgm:presLayoutVars>
          <dgm:hierBranch/>
        </dgm:presLayoutVars>
      </dgm:prSet>
      <dgm:spPr/>
    </dgm:pt>
    <dgm:pt modelId="{AC57EB8E-F8F8-49E5-AB3B-101A503E7149}" type="pres">
      <dgm:prSet presAssocID="{80C91609-4155-490D-A93A-2840363F77EF}" presName="rootComposite" presStyleCnt="0"/>
      <dgm:spPr/>
    </dgm:pt>
    <dgm:pt modelId="{0E4A1FB2-B936-4A45-9B17-4DC72B6EC80F}" type="pres">
      <dgm:prSet presAssocID="{80C91609-4155-490D-A93A-2840363F77EF}" presName="rootText" presStyleLbl="node2" presStyleIdx="1" presStyleCnt="4" custScaleX="130672" custScaleY="95537" custLinFactNeighborX="5453" custLinFactNeighborY="182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C7E907-B590-4FA8-BA47-0908BC71EE25}" type="pres">
      <dgm:prSet presAssocID="{80C91609-4155-490D-A93A-2840363F77EF}" presName="rootConnector" presStyleLbl="node2" presStyleIdx="1" presStyleCnt="4"/>
      <dgm:spPr/>
      <dgm:t>
        <a:bodyPr/>
        <a:lstStyle/>
        <a:p>
          <a:endParaRPr lang="es-ES"/>
        </a:p>
      </dgm:t>
    </dgm:pt>
    <dgm:pt modelId="{0DCE5A2E-AABD-41D8-AB45-73FC6E777742}" type="pres">
      <dgm:prSet presAssocID="{80C91609-4155-490D-A93A-2840363F77EF}" presName="hierChild4" presStyleCnt="0"/>
      <dgm:spPr/>
    </dgm:pt>
    <dgm:pt modelId="{FC7541B4-6136-45CB-8770-663459A25598}" type="pres">
      <dgm:prSet presAssocID="{4E50255E-3688-405A-9938-0EC4F736299F}" presName="Name35" presStyleLbl="parChTrans1D3" presStyleIdx="1" presStyleCnt="4"/>
      <dgm:spPr/>
      <dgm:t>
        <a:bodyPr/>
        <a:lstStyle/>
        <a:p>
          <a:endParaRPr lang="es-ES"/>
        </a:p>
      </dgm:t>
    </dgm:pt>
    <dgm:pt modelId="{A40758BA-FB53-4B5B-8D0E-BFC6FCF28CCD}" type="pres">
      <dgm:prSet presAssocID="{F54BA082-7E9A-4A57-A5BA-D3F087A433CC}" presName="hierRoot2" presStyleCnt="0">
        <dgm:presLayoutVars>
          <dgm:hierBranch/>
        </dgm:presLayoutVars>
      </dgm:prSet>
      <dgm:spPr/>
    </dgm:pt>
    <dgm:pt modelId="{7D7A4CB1-F031-4828-90A7-49C8EAC41E1E}" type="pres">
      <dgm:prSet presAssocID="{F54BA082-7E9A-4A57-A5BA-D3F087A433CC}" presName="rootComposite" presStyleCnt="0"/>
      <dgm:spPr/>
    </dgm:pt>
    <dgm:pt modelId="{B651DCB6-AAF6-4973-9416-A5FBDCD184AD}" type="pres">
      <dgm:prSet presAssocID="{F54BA082-7E9A-4A57-A5BA-D3F087A433CC}" presName="rootText" presStyleLbl="node3" presStyleIdx="1" presStyleCnt="4" custScaleX="224605" custScaleY="551718" custLinFactNeighborX="54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9E1509-3C3C-4DF1-8723-C0DDF76BD16B}" type="pres">
      <dgm:prSet presAssocID="{F54BA082-7E9A-4A57-A5BA-D3F087A433CC}" presName="rootConnector" presStyleLbl="node3" presStyleIdx="1" presStyleCnt="4"/>
      <dgm:spPr/>
      <dgm:t>
        <a:bodyPr/>
        <a:lstStyle/>
        <a:p>
          <a:endParaRPr lang="es-ES"/>
        </a:p>
      </dgm:t>
    </dgm:pt>
    <dgm:pt modelId="{5D342304-3742-4A0E-8D51-D5CB71D11E9D}" type="pres">
      <dgm:prSet presAssocID="{F54BA082-7E9A-4A57-A5BA-D3F087A433CC}" presName="hierChild4" presStyleCnt="0"/>
      <dgm:spPr/>
    </dgm:pt>
    <dgm:pt modelId="{1AD8507E-CC6A-49E8-99C2-D5E0345B6735}" type="pres">
      <dgm:prSet presAssocID="{12D09E25-6495-4F01-9CEA-A891F0BA04C9}" presName="Name35" presStyleLbl="parChTrans1D4" presStyleIdx="1" presStyleCnt="4"/>
      <dgm:spPr/>
      <dgm:t>
        <a:bodyPr/>
        <a:lstStyle/>
        <a:p>
          <a:endParaRPr lang="es-ES"/>
        </a:p>
      </dgm:t>
    </dgm:pt>
    <dgm:pt modelId="{F6686415-37F0-4CAD-B01F-32A1BAD3482F}" type="pres">
      <dgm:prSet presAssocID="{CEF2554B-6A02-445D-A342-75456C59790E}" presName="hierRoot2" presStyleCnt="0">
        <dgm:presLayoutVars>
          <dgm:hierBranch val="init"/>
        </dgm:presLayoutVars>
      </dgm:prSet>
      <dgm:spPr/>
    </dgm:pt>
    <dgm:pt modelId="{5A2BFA26-755A-46C2-B14B-0EBE69189544}" type="pres">
      <dgm:prSet presAssocID="{CEF2554B-6A02-445D-A342-75456C59790E}" presName="rootComposite" presStyleCnt="0"/>
      <dgm:spPr/>
    </dgm:pt>
    <dgm:pt modelId="{47534EF4-1B7B-4FDF-ACD3-ECDA86C17442}" type="pres">
      <dgm:prSet presAssocID="{CEF2554B-6A02-445D-A342-75456C59790E}" presName="rootText" presStyleLbl="node4" presStyleIdx="1" presStyleCnt="4" custScaleX="105057" custScaleY="69033" custLinFactNeighborX="5453" custLinFactNeighborY="-132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D465157-D4C7-42BA-92F4-C5C9A30E3831}" type="pres">
      <dgm:prSet presAssocID="{CEF2554B-6A02-445D-A342-75456C59790E}" presName="rootConnector" presStyleLbl="node4" presStyleIdx="1" presStyleCnt="4"/>
      <dgm:spPr/>
      <dgm:t>
        <a:bodyPr/>
        <a:lstStyle/>
        <a:p>
          <a:endParaRPr lang="es-ES"/>
        </a:p>
      </dgm:t>
    </dgm:pt>
    <dgm:pt modelId="{F20E03B6-222C-44A1-992F-0DD2773E288A}" type="pres">
      <dgm:prSet presAssocID="{CEF2554B-6A02-445D-A342-75456C59790E}" presName="hierChild4" presStyleCnt="0"/>
      <dgm:spPr/>
    </dgm:pt>
    <dgm:pt modelId="{712E0EE9-C22E-4271-929A-4F528FCF8B99}" type="pres">
      <dgm:prSet presAssocID="{CEF2554B-6A02-445D-A342-75456C59790E}" presName="hierChild5" presStyleCnt="0"/>
      <dgm:spPr/>
    </dgm:pt>
    <dgm:pt modelId="{8D376A21-B1DE-43F8-8909-9B447CA773F2}" type="pres">
      <dgm:prSet presAssocID="{F54BA082-7E9A-4A57-A5BA-D3F087A433CC}" presName="hierChild5" presStyleCnt="0"/>
      <dgm:spPr/>
    </dgm:pt>
    <dgm:pt modelId="{4F6E22EF-9940-4E6D-8F89-9A1FB953EB04}" type="pres">
      <dgm:prSet presAssocID="{80C91609-4155-490D-A93A-2840363F77EF}" presName="hierChild5" presStyleCnt="0"/>
      <dgm:spPr/>
    </dgm:pt>
    <dgm:pt modelId="{E67FFFE6-37F7-4DBC-A1F3-0D8A905A2EB0}" type="pres">
      <dgm:prSet presAssocID="{8D68EF15-F857-4A2D-BC0F-9D2136394EF6}" presName="Name37" presStyleLbl="parChTrans1D2" presStyleIdx="2" presStyleCnt="4"/>
      <dgm:spPr/>
      <dgm:t>
        <a:bodyPr/>
        <a:lstStyle/>
        <a:p>
          <a:endParaRPr lang="es-ES"/>
        </a:p>
      </dgm:t>
    </dgm:pt>
    <dgm:pt modelId="{7342C172-6C03-4510-8806-2EA721CD5B99}" type="pres">
      <dgm:prSet presAssocID="{8F9B962E-1A76-4DB3-8E18-81A971FBB424}" presName="hierRoot2" presStyleCnt="0">
        <dgm:presLayoutVars>
          <dgm:hierBranch/>
        </dgm:presLayoutVars>
      </dgm:prSet>
      <dgm:spPr/>
    </dgm:pt>
    <dgm:pt modelId="{E9AE4072-A8DC-4C79-8BB8-44CFEBF80B08}" type="pres">
      <dgm:prSet presAssocID="{8F9B962E-1A76-4DB3-8E18-81A971FBB424}" presName="rootComposite" presStyleCnt="0"/>
      <dgm:spPr/>
    </dgm:pt>
    <dgm:pt modelId="{D43A949E-161F-4CB6-8E08-C22964D4E9ED}" type="pres">
      <dgm:prSet presAssocID="{8F9B962E-1A76-4DB3-8E18-81A971FBB424}" presName="rootText" presStyleLbl="node2" presStyleIdx="2" presStyleCnt="4" custScaleX="130672" custScaleY="95537" custLinFactNeighborX="0" custLinFactNeighborY="182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D9A78E-F561-46E3-A981-19402017968E}" type="pres">
      <dgm:prSet presAssocID="{8F9B962E-1A76-4DB3-8E18-81A971FBB424}" presName="rootConnector" presStyleLbl="node2" presStyleIdx="2" presStyleCnt="4"/>
      <dgm:spPr/>
      <dgm:t>
        <a:bodyPr/>
        <a:lstStyle/>
        <a:p>
          <a:endParaRPr lang="es-ES"/>
        </a:p>
      </dgm:t>
    </dgm:pt>
    <dgm:pt modelId="{0A897BE9-28C8-4F55-BB49-17FB199EE499}" type="pres">
      <dgm:prSet presAssocID="{8F9B962E-1A76-4DB3-8E18-81A971FBB424}" presName="hierChild4" presStyleCnt="0"/>
      <dgm:spPr/>
    </dgm:pt>
    <dgm:pt modelId="{2C2DBB68-6F0F-46A2-8851-30502E376B4D}" type="pres">
      <dgm:prSet presAssocID="{1F1AD0A3-D7C4-4B4E-80A7-E2621A72994E}" presName="Name35" presStyleLbl="parChTrans1D3" presStyleIdx="2" presStyleCnt="4"/>
      <dgm:spPr/>
      <dgm:t>
        <a:bodyPr/>
        <a:lstStyle/>
        <a:p>
          <a:endParaRPr lang="es-ES"/>
        </a:p>
      </dgm:t>
    </dgm:pt>
    <dgm:pt modelId="{6F4EF1FF-E118-4D72-AC58-A58E669D634C}" type="pres">
      <dgm:prSet presAssocID="{513ABDC6-58B7-417A-A67E-740021A77F2B}" presName="hierRoot2" presStyleCnt="0">
        <dgm:presLayoutVars>
          <dgm:hierBranch/>
        </dgm:presLayoutVars>
      </dgm:prSet>
      <dgm:spPr/>
    </dgm:pt>
    <dgm:pt modelId="{662C9496-EA97-48EC-A36D-A6FF2448E440}" type="pres">
      <dgm:prSet presAssocID="{513ABDC6-58B7-417A-A67E-740021A77F2B}" presName="rootComposite" presStyleCnt="0"/>
      <dgm:spPr/>
    </dgm:pt>
    <dgm:pt modelId="{DD8A29F5-D042-4749-8AE9-1CA72A60AD2C}" type="pres">
      <dgm:prSet presAssocID="{513ABDC6-58B7-417A-A67E-740021A77F2B}" presName="rootText" presStyleLbl="node3" presStyleIdx="2" presStyleCnt="4" custScaleX="159128" custScaleY="551718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2936FA-6711-4585-AFD9-973AA490CD1B}" type="pres">
      <dgm:prSet presAssocID="{513ABDC6-58B7-417A-A67E-740021A77F2B}" presName="rootConnector" presStyleLbl="node3" presStyleIdx="2" presStyleCnt="4"/>
      <dgm:spPr/>
      <dgm:t>
        <a:bodyPr/>
        <a:lstStyle/>
        <a:p>
          <a:endParaRPr lang="es-ES"/>
        </a:p>
      </dgm:t>
    </dgm:pt>
    <dgm:pt modelId="{27771CD2-2E56-4B03-A7B5-367C062ACBC1}" type="pres">
      <dgm:prSet presAssocID="{513ABDC6-58B7-417A-A67E-740021A77F2B}" presName="hierChild4" presStyleCnt="0"/>
      <dgm:spPr/>
    </dgm:pt>
    <dgm:pt modelId="{2C5BE302-AF4B-4D1B-AF8E-3B42BE99FCC0}" type="pres">
      <dgm:prSet presAssocID="{BF3E0D77-B4B1-4899-A1CE-BDD510C85116}" presName="Name35" presStyleLbl="parChTrans1D4" presStyleIdx="2" presStyleCnt="4"/>
      <dgm:spPr/>
      <dgm:t>
        <a:bodyPr/>
        <a:lstStyle/>
        <a:p>
          <a:endParaRPr lang="es-ES"/>
        </a:p>
      </dgm:t>
    </dgm:pt>
    <dgm:pt modelId="{EEA6541F-C27A-491F-A42D-60CEE0B7C87B}" type="pres">
      <dgm:prSet presAssocID="{577011CC-C1BA-4924-BBF8-34ECEEC1FD90}" presName="hierRoot2" presStyleCnt="0">
        <dgm:presLayoutVars>
          <dgm:hierBranch val="init"/>
        </dgm:presLayoutVars>
      </dgm:prSet>
      <dgm:spPr/>
    </dgm:pt>
    <dgm:pt modelId="{A586B45E-6E31-44B5-90F3-1C56AF2C4AB2}" type="pres">
      <dgm:prSet presAssocID="{577011CC-C1BA-4924-BBF8-34ECEEC1FD90}" presName="rootComposite" presStyleCnt="0"/>
      <dgm:spPr/>
    </dgm:pt>
    <dgm:pt modelId="{2A510A22-CF32-47FD-BC41-4E00F3C4B7C0}" type="pres">
      <dgm:prSet presAssocID="{577011CC-C1BA-4924-BBF8-34ECEEC1FD90}" presName="rootText" presStyleLbl="node4" presStyleIdx="2" presStyleCnt="4" custScaleX="105057" custScaleY="69033" custLinFactNeighborY="-132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652C76-7E8A-4205-9A6B-024484E74241}" type="pres">
      <dgm:prSet presAssocID="{577011CC-C1BA-4924-BBF8-34ECEEC1FD90}" presName="rootConnector" presStyleLbl="node4" presStyleIdx="2" presStyleCnt="4"/>
      <dgm:spPr/>
      <dgm:t>
        <a:bodyPr/>
        <a:lstStyle/>
        <a:p>
          <a:endParaRPr lang="es-ES"/>
        </a:p>
      </dgm:t>
    </dgm:pt>
    <dgm:pt modelId="{E2C449E3-8257-401C-AC2B-0B4881F57F3F}" type="pres">
      <dgm:prSet presAssocID="{577011CC-C1BA-4924-BBF8-34ECEEC1FD90}" presName="hierChild4" presStyleCnt="0"/>
      <dgm:spPr/>
    </dgm:pt>
    <dgm:pt modelId="{9C635FDD-188D-4ECA-A46A-61554E7DC79C}" type="pres">
      <dgm:prSet presAssocID="{577011CC-C1BA-4924-BBF8-34ECEEC1FD90}" presName="hierChild5" presStyleCnt="0"/>
      <dgm:spPr/>
    </dgm:pt>
    <dgm:pt modelId="{A1ACE6FD-AEF8-4072-B9B4-3381BCB33897}" type="pres">
      <dgm:prSet presAssocID="{513ABDC6-58B7-417A-A67E-740021A77F2B}" presName="hierChild5" presStyleCnt="0"/>
      <dgm:spPr/>
    </dgm:pt>
    <dgm:pt modelId="{E706558A-61DE-4325-B74B-5A12FE9314CC}" type="pres">
      <dgm:prSet presAssocID="{8F9B962E-1A76-4DB3-8E18-81A971FBB424}" presName="hierChild5" presStyleCnt="0"/>
      <dgm:spPr/>
    </dgm:pt>
    <dgm:pt modelId="{A024B3FD-EFBF-4FB5-A1D6-155374D27573}" type="pres">
      <dgm:prSet presAssocID="{E23C5730-4C43-4776-8A96-4BDD4CE839BC}" presName="Name37" presStyleLbl="parChTrans1D2" presStyleIdx="3" presStyleCnt="4"/>
      <dgm:spPr/>
      <dgm:t>
        <a:bodyPr/>
        <a:lstStyle/>
        <a:p>
          <a:endParaRPr lang="es-ES"/>
        </a:p>
      </dgm:t>
    </dgm:pt>
    <dgm:pt modelId="{3183BCC7-7D4A-4631-9C50-F3B61D1A721D}" type="pres">
      <dgm:prSet presAssocID="{A8620E1E-DF1C-4E7B-8FE7-515157EC6EC5}" presName="hierRoot2" presStyleCnt="0">
        <dgm:presLayoutVars>
          <dgm:hierBranch/>
        </dgm:presLayoutVars>
      </dgm:prSet>
      <dgm:spPr/>
    </dgm:pt>
    <dgm:pt modelId="{47CCF27A-C577-475E-B0E3-F59093521B68}" type="pres">
      <dgm:prSet presAssocID="{A8620E1E-DF1C-4E7B-8FE7-515157EC6EC5}" presName="rootComposite" presStyleCnt="0"/>
      <dgm:spPr/>
    </dgm:pt>
    <dgm:pt modelId="{EB6A92C8-1C73-4EF0-96FE-3EBE68F00A5E}" type="pres">
      <dgm:prSet presAssocID="{A8620E1E-DF1C-4E7B-8FE7-515157EC6EC5}" presName="rootText" presStyleLbl="node2" presStyleIdx="3" presStyleCnt="4" custScaleX="130672" custScaleY="95537" custLinFactNeighborX="-4674" custLinFactNeighborY="182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3E7517D-41BC-4D4F-AD24-9BE42F85F8C8}" type="pres">
      <dgm:prSet presAssocID="{A8620E1E-DF1C-4E7B-8FE7-515157EC6EC5}" presName="rootConnector" presStyleLbl="node2" presStyleIdx="3" presStyleCnt="4"/>
      <dgm:spPr/>
      <dgm:t>
        <a:bodyPr/>
        <a:lstStyle/>
        <a:p>
          <a:endParaRPr lang="es-ES"/>
        </a:p>
      </dgm:t>
    </dgm:pt>
    <dgm:pt modelId="{3D185F95-3392-4CED-8861-2675966BD9A8}" type="pres">
      <dgm:prSet presAssocID="{A8620E1E-DF1C-4E7B-8FE7-515157EC6EC5}" presName="hierChild4" presStyleCnt="0"/>
      <dgm:spPr/>
    </dgm:pt>
    <dgm:pt modelId="{CEFB40EF-67CD-4AD5-8C91-9FCFD7B5E6D1}" type="pres">
      <dgm:prSet presAssocID="{4AA8F9A1-B737-4A05-B6D9-D71B9458F448}" presName="Name35" presStyleLbl="parChTrans1D3" presStyleIdx="3" presStyleCnt="4"/>
      <dgm:spPr/>
      <dgm:t>
        <a:bodyPr/>
        <a:lstStyle/>
        <a:p>
          <a:endParaRPr lang="es-ES"/>
        </a:p>
      </dgm:t>
    </dgm:pt>
    <dgm:pt modelId="{B31A23EB-C268-4C15-8A2A-F44479D68486}" type="pres">
      <dgm:prSet presAssocID="{CE086319-89CD-426B-8053-1C4AA7EA6568}" presName="hierRoot2" presStyleCnt="0">
        <dgm:presLayoutVars>
          <dgm:hierBranch/>
        </dgm:presLayoutVars>
      </dgm:prSet>
      <dgm:spPr/>
    </dgm:pt>
    <dgm:pt modelId="{2B87C70E-46E7-4F0F-87EA-AD5F30FB6DA7}" type="pres">
      <dgm:prSet presAssocID="{CE086319-89CD-426B-8053-1C4AA7EA6568}" presName="rootComposite" presStyleCnt="0"/>
      <dgm:spPr/>
    </dgm:pt>
    <dgm:pt modelId="{3663939E-E5F0-44CF-BA52-A07A95A76266}" type="pres">
      <dgm:prSet presAssocID="{CE086319-89CD-426B-8053-1C4AA7EA6568}" presName="rootText" presStyleLbl="node3" presStyleIdx="3" presStyleCnt="4" custScaleX="159128" custScaleY="551718" custLinFactNeighborX="-46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ABEB233-5DE1-436C-95D1-7FD620F0C2AB}" type="pres">
      <dgm:prSet presAssocID="{CE086319-89CD-426B-8053-1C4AA7EA6568}" presName="rootConnector" presStyleLbl="node3" presStyleIdx="3" presStyleCnt="4"/>
      <dgm:spPr/>
      <dgm:t>
        <a:bodyPr/>
        <a:lstStyle/>
        <a:p>
          <a:endParaRPr lang="es-ES"/>
        </a:p>
      </dgm:t>
    </dgm:pt>
    <dgm:pt modelId="{B27E369D-3133-4BA8-958F-287678304000}" type="pres">
      <dgm:prSet presAssocID="{CE086319-89CD-426B-8053-1C4AA7EA6568}" presName="hierChild4" presStyleCnt="0"/>
      <dgm:spPr/>
    </dgm:pt>
    <dgm:pt modelId="{7AEEC496-4B32-44BE-898D-553134ED58FB}" type="pres">
      <dgm:prSet presAssocID="{1FF745BF-6AE9-4317-8E57-9F09976C2BAA}" presName="Name35" presStyleLbl="parChTrans1D4" presStyleIdx="3" presStyleCnt="4"/>
      <dgm:spPr/>
      <dgm:t>
        <a:bodyPr/>
        <a:lstStyle/>
        <a:p>
          <a:endParaRPr lang="es-ES"/>
        </a:p>
      </dgm:t>
    </dgm:pt>
    <dgm:pt modelId="{29782BC2-E092-43BB-81EB-5143C9E23214}" type="pres">
      <dgm:prSet presAssocID="{BFEEE462-35AD-4A85-B7ED-A967E1C00450}" presName="hierRoot2" presStyleCnt="0">
        <dgm:presLayoutVars>
          <dgm:hierBranch/>
        </dgm:presLayoutVars>
      </dgm:prSet>
      <dgm:spPr/>
    </dgm:pt>
    <dgm:pt modelId="{D6523DBA-F201-49A9-9D7F-D5386DC96187}" type="pres">
      <dgm:prSet presAssocID="{BFEEE462-35AD-4A85-B7ED-A967E1C00450}" presName="rootComposite" presStyleCnt="0"/>
      <dgm:spPr/>
    </dgm:pt>
    <dgm:pt modelId="{B2B7CCF7-3530-4EDB-A1D2-54F57B145AFA}" type="pres">
      <dgm:prSet presAssocID="{BFEEE462-35AD-4A85-B7ED-A967E1C00450}" presName="rootText" presStyleLbl="node4" presStyleIdx="3" presStyleCnt="4" custScaleX="105057" custScaleY="69033" custLinFactNeighborY="-132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EAE58D-AFBB-453A-B8F7-D340190D5897}" type="pres">
      <dgm:prSet presAssocID="{BFEEE462-35AD-4A85-B7ED-A967E1C00450}" presName="rootConnector" presStyleLbl="node4" presStyleIdx="3" presStyleCnt="4"/>
      <dgm:spPr/>
      <dgm:t>
        <a:bodyPr/>
        <a:lstStyle/>
        <a:p>
          <a:endParaRPr lang="es-ES"/>
        </a:p>
      </dgm:t>
    </dgm:pt>
    <dgm:pt modelId="{04732A5D-6899-4900-966A-024FB9706896}" type="pres">
      <dgm:prSet presAssocID="{BFEEE462-35AD-4A85-B7ED-A967E1C00450}" presName="hierChild4" presStyleCnt="0"/>
      <dgm:spPr/>
    </dgm:pt>
    <dgm:pt modelId="{5F29D810-AEB0-4681-BF8C-E4E033B86CEF}" type="pres">
      <dgm:prSet presAssocID="{BFEEE462-35AD-4A85-B7ED-A967E1C00450}" presName="hierChild5" presStyleCnt="0"/>
      <dgm:spPr/>
    </dgm:pt>
    <dgm:pt modelId="{AF9A212B-6F1B-43C0-BA3B-FD4B960AD7AF}" type="pres">
      <dgm:prSet presAssocID="{CE086319-89CD-426B-8053-1C4AA7EA6568}" presName="hierChild5" presStyleCnt="0"/>
      <dgm:spPr/>
    </dgm:pt>
    <dgm:pt modelId="{B81579D6-2DD1-4F24-A785-C211932AEB8D}" type="pres">
      <dgm:prSet presAssocID="{A8620E1E-DF1C-4E7B-8FE7-515157EC6EC5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EBAF5E53-0715-435F-A2AA-9D885229ABCB}" type="presOf" srcId="{4AA8F9A1-B737-4A05-B6D9-D71B9458F448}" destId="{CEFB40EF-67CD-4AD5-8C91-9FCFD7B5E6D1}" srcOrd="0" destOrd="0" presId="urn:microsoft.com/office/officeart/2005/8/layout/orgChart1"/>
    <dgm:cxn modelId="{A73ACC20-D119-44AF-B55E-EC0CFBF3A770}" type="presOf" srcId="{5979AF19-E7C8-409C-BD7E-4EF49B93CC3A}" destId="{520A308D-5512-4951-B79E-17D72A866BB4}" srcOrd="0" destOrd="0" presId="urn:microsoft.com/office/officeart/2005/8/layout/orgChart1"/>
    <dgm:cxn modelId="{D390BC98-7A6A-4EAB-BBE0-FE13AC9EB30D}" srcId="{9DEA55C1-E59C-4B5B-90DC-1D0B54C2B20C}" destId="{A8620E1E-DF1C-4E7B-8FE7-515157EC6EC5}" srcOrd="3" destOrd="0" parTransId="{E23C5730-4C43-4776-8A96-4BDD4CE839BC}" sibTransId="{10EACE3B-A42D-416D-BFDD-3781D7FAF88B}"/>
    <dgm:cxn modelId="{49A663EB-4C93-4702-9B45-23192DAA040C}" type="presOf" srcId="{513ABDC6-58B7-417A-A67E-740021A77F2B}" destId="{4B2936FA-6711-4585-AFD9-973AA490CD1B}" srcOrd="1" destOrd="0" presId="urn:microsoft.com/office/officeart/2005/8/layout/orgChart1"/>
    <dgm:cxn modelId="{CD2D4CF0-4A98-4BEF-9F03-308EB97BDF53}" type="presOf" srcId="{8F9B962E-1A76-4DB3-8E18-81A971FBB424}" destId="{05D9A78E-F561-46E3-A981-19402017968E}" srcOrd="1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DF507300-3AF7-4668-AECE-76CED15B38BD}" type="presOf" srcId="{A8620E1E-DF1C-4E7B-8FE7-515157EC6EC5}" destId="{C3E7517D-41BC-4D4F-AD24-9BE42F85F8C8}" srcOrd="1" destOrd="0" presId="urn:microsoft.com/office/officeart/2005/8/layout/orgChart1"/>
    <dgm:cxn modelId="{90446902-4254-48D1-B63D-10F0C7186F68}" type="presOf" srcId="{2EC3689C-7BAA-4D8B-9BFA-26FA5F5F11A6}" destId="{F20D4592-4086-4910-B30C-72EC00D6CBE6}" srcOrd="1" destOrd="0" presId="urn:microsoft.com/office/officeart/2005/8/layout/orgChart1"/>
    <dgm:cxn modelId="{CD919398-2D16-476A-9BB4-B45D31C1442E}" srcId="{9DEA55C1-E59C-4B5B-90DC-1D0B54C2B20C}" destId="{80C91609-4155-490D-A93A-2840363F77EF}" srcOrd="1" destOrd="0" parTransId="{2A362D5D-A3DA-4F6C-8849-2A8C51EEB6D2}" sibTransId="{5A3BE225-2F5B-4161-8A74-36B352EE9587}"/>
    <dgm:cxn modelId="{E42DD126-5B68-417F-8009-42E846597EAF}" type="presOf" srcId="{4E50255E-3688-405A-9938-0EC4F736299F}" destId="{FC7541B4-6136-45CB-8770-663459A25598}" srcOrd="0" destOrd="0" presId="urn:microsoft.com/office/officeart/2005/8/layout/orgChart1"/>
    <dgm:cxn modelId="{3C47F2F5-C287-43CA-9150-5445C613FCC5}" type="presOf" srcId="{BFEEE462-35AD-4A85-B7ED-A967E1C00450}" destId="{B2B7CCF7-3530-4EDB-A1D2-54F57B145AFA}" srcOrd="0" destOrd="0" presId="urn:microsoft.com/office/officeart/2005/8/layout/orgChart1"/>
    <dgm:cxn modelId="{54E5B558-C9AF-4303-BB3E-8AFB55C43C29}" type="presOf" srcId="{8D68EF15-F857-4A2D-BC0F-9D2136394EF6}" destId="{E67FFFE6-37F7-4DBC-A1F3-0D8A905A2EB0}" srcOrd="0" destOrd="0" presId="urn:microsoft.com/office/officeart/2005/8/layout/orgChart1"/>
    <dgm:cxn modelId="{D62BFEE3-F2B9-4F5A-AA2D-F49A2B737CC8}" type="presOf" srcId="{F54BA082-7E9A-4A57-A5BA-D3F087A433CC}" destId="{FE9E1509-3C3C-4DF1-8723-C0DDF76BD16B}" srcOrd="1" destOrd="0" presId="urn:microsoft.com/office/officeart/2005/8/layout/orgChart1"/>
    <dgm:cxn modelId="{616532C7-45FE-4268-BC05-3CD1926FA8BB}" srcId="{9DEA55C1-E59C-4B5B-90DC-1D0B54C2B20C}" destId="{8F9B962E-1A76-4DB3-8E18-81A971FBB424}" srcOrd="2" destOrd="0" parTransId="{8D68EF15-F857-4A2D-BC0F-9D2136394EF6}" sibTransId="{2F2677F8-7A2F-4F4A-AC82-91F77AD94898}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0FA0565B-3876-46C3-A5D3-D3F58EDC0E4F}" type="presOf" srcId="{1CBA1466-9B70-40DE-ABFD-7537F7E3D45F}" destId="{FA641218-B59B-4AC9-8D8C-AEA992899D24}" srcOrd="0" destOrd="0" presId="urn:microsoft.com/office/officeart/2005/8/layout/orgChart1"/>
    <dgm:cxn modelId="{5ECF51F1-7DA9-4CEA-9442-CEA2F54E736C}" type="presOf" srcId="{577011CC-C1BA-4924-BBF8-34ECEEC1FD90}" destId="{2A510A22-CF32-47FD-BC41-4E00F3C4B7C0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4601F146-D155-48E3-BC05-857DC4A4F674}" srcId="{2EC3689C-7BAA-4D8B-9BFA-26FA5F5F11A6}" destId="{8A3DAA1F-8AC2-4E6A-992D-DEF58EDD21F9}" srcOrd="0" destOrd="0" parTransId="{5979AF19-E7C8-409C-BD7E-4EF49B93CC3A}" sibTransId="{92C52F47-8004-4BDD-953B-CF01A623F563}"/>
    <dgm:cxn modelId="{FC612626-7F5E-4200-B62A-78E219AB0C20}" type="presOf" srcId="{CEF2554B-6A02-445D-A342-75456C59790E}" destId="{2D465157-D4C7-42BA-92F4-C5C9A30E3831}" srcOrd="1" destOrd="0" presId="urn:microsoft.com/office/officeart/2005/8/layout/orgChart1"/>
    <dgm:cxn modelId="{C953E71B-0BE7-4719-8DEA-559F5C30878D}" type="presOf" srcId="{2A362D5D-A3DA-4F6C-8849-2A8C51EEB6D2}" destId="{12FB5CC2-3F72-4AC8-AF94-50272EAD0FAB}" srcOrd="0" destOrd="0" presId="urn:microsoft.com/office/officeart/2005/8/layout/orgChart1"/>
    <dgm:cxn modelId="{D276A76B-49E4-4DE0-BA06-86398277C798}" type="presOf" srcId="{CEF2554B-6A02-445D-A342-75456C59790E}" destId="{47534EF4-1B7B-4FDF-ACD3-ECDA86C17442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FFAF65C2-3A50-407D-9DC4-97FE636EE6FF}" srcId="{CE086319-89CD-426B-8053-1C4AA7EA6568}" destId="{BFEEE462-35AD-4A85-B7ED-A967E1C00450}" srcOrd="0" destOrd="0" parTransId="{1FF745BF-6AE9-4317-8E57-9F09976C2BAA}" sibTransId="{7E7C28B2-71B9-485E-857A-4F6F25742DED}"/>
    <dgm:cxn modelId="{781755B2-B493-4F1F-9DFD-D151C1C40373}" type="presOf" srcId="{80C91609-4155-490D-A93A-2840363F77EF}" destId="{0E4A1FB2-B936-4A45-9B17-4DC72B6EC80F}" srcOrd="0" destOrd="0" presId="urn:microsoft.com/office/officeart/2005/8/layout/orgChart1"/>
    <dgm:cxn modelId="{269D8899-0CCC-4E97-A2B7-0168C2086CE8}" type="presOf" srcId="{2EC3689C-7BAA-4D8B-9BFA-26FA5F5F11A6}" destId="{9EF5B1E7-4642-446F-802A-010E77A6D315}" srcOrd="0" destOrd="0" presId="urn:microsoft.com/office/officeart/2005/8/layout/orgChart1"/>
    <dgm:cxn modelId="{7031EDC5-E61B-4B36-9C23-E2501264F1A3}" type="presOf" srcId="{BF3E0D77-B4B1-4899-A1CE-BDD510C85116}" destId="{2C5BE302-AF4B-4D1B-AF8E-3B42BE99FCC0}" srcOrd="0" destOrd="0" presId="urn:microsoft.com/office/officeart/2005/8/layout/orgChart1"/>
    <dgm:cxn modelId="{C4B9C25A-5A8C-44FA-A4F2-F8F6C5EC7ED6}" type="presOf" srcId="{513ABDC6-58B7-417A-A67E-740021A77F2B}" destId="{DD8A29F5-D042-4749-8AE9-1CA72A60AD2C}" srcOrd="0" destOrd="0" presId="urn:microsoft.com/office/officeart/2005/8/layout/orgChart1"/>
    <dgm:cxn modelId="{145DF89D-5EBF-48BB-A5A1-0BBE8F5AC29A}" type="presOf" srcId="{1F1AD0A3-D7C4-4B4E-80A7-E2621A72994E}" destId="{2C2DBB68-6F0F-46A2-8851-30502E376B4D}" srcOrd="0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31903BDD-3A61-4D83-8A32-7991619B47E3}" type="presOf" srcId="{80C91609-4155-490D-A93A-2840363F77EF}" destId="{70C7E907-B590-4FA8-BA47-0908BC71EE25}" srcOrd="1" destOrd="0" presId="urn:microsoft.com/office/officeart/2005/8/layout/orgChart1"/>
    <dgm:cxn modelId="{65B427EF-76AA-4D60-910B-76CE072170CD}" type="presOf" srcId="{E23C5730-4C43-4776-8A96-4BDD4CE839BC}" destId="{A024B3FD-EFBF-4FB5-A1D6-155374D27573}" srcOrd="0" destOrd="0" presId="urn:microsoft.com/office/officeart/2005/8/layout/orgChart1"/>
    <dgm:cxn modelId="{6B33A6FB-6ED1-4130-8102-03C88F024B9F}" srcId="{513ABDC6-58B7-417A-A67E-740021A77F2B}" destId="{577011CC-C1BA-4924-BBF8-34ECEEC1FD90}" srcOrd="0" destOrd="0" parTransId="{BF3E0D77-B4B1-4899-A1CE-BDD510C85116}" sibTransId="{30700B08-D908-4EDB-AB7C-ABE4C4C153F2}"/>
    <dgm:cxn modelId="{A3DD8129-2F73-4A6C-8FFD-00DDBBA8ECBF}" type="presOf" srcId="{A8620E1E-DF1C-4E7B-8FE7-515157EC6EC5}" destId="{EB6A92C8-1C73-4EF0-96FE-3EBE68F00A5E}" srcOrd="0" destOrd="0" presId="urn:microsoft.com/office/officeart/2005/8/layout/orgChart1"/>
    <dgm:cxn modelId="{8FBFC487-E765-4979-B980-B90670C4097D}" type="presOf" srcId="{12D09E25-6495-4F01-9CEA-A891F0BA04C9}" destId="{1AD8507E-CC6A-49E8-99C2-D5E0345B6735}" srcOrd="0" destOrd="0" presId="urn:microsoft.com/office/officeart/2005/8/layout/orgChart1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C4A4C876-C1E7-4117-BB09-C0F170FF9F86}" type="presOf" srcId="{CE086319-89CD-426B-8053-1C4AA7EA6568}" destId="{3663939E-E5F0-44CF-BA52-A07A95A76266}" srcOrd="0" destOrd="0" presId="urn:microsoft.com/office/officeart/2005/8/layout/orgChart1"/>
    <dgm:cxn modelId="{E25B40F2-D2BF-45F7-8238-3A1F0DC5BD67}" type="presOf" srcId="{CE086319-89CD-426B-8053-1C4AA7EA6568}" destId="{DABEB233-5DE1-436C-95D1-7FD620F0C2AB}" srcOrd="1" destOrd="0" presId="urn:microsoft.com/office/officeart/2005/8/layout/orgChart1"/>
    <dgm:cxn modelId="{0C3566C7-CED4-4EAB-AF0C-0804E536F7ED}" srcId="{80C91609-4155-490D-A93A-2840363F77EF}" destId="{F54BA082-7E9A-4A57-A5BA-D3F087A433CC}" srcOrd="0" destOrd="0" parTransId="{4E50255E-3688-405A-9938-0EC4F736299F}" sibTransId="{52636BDE-BCBB-4A69-977A-2ED6A678EF9C}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43C6DBF0-8AA5-4BF0-AB46-E526C3DD7CE7}" srcId="{F54BA082-7E9A-4A57-A5BA-D3F087A433CC}" destId="{CEF2554B-6A02-445D-A342-75456C59790E}" srcOrd="0" destOrd="0" parTransId="{12D09E25-6495-4F01-9CEA-A891F0BA04C9}" sibTransId="{06A32F39-1783-4F91-84A2-F6DCF6C64C7A}"/>
    <dgm:cxn modelId="{7BA9102D-2333-4DFB-929F-9DDF7E947540}" type="presOf" srcId="{1FF745BF-6AE9-4317-8E57-9F09976C2BAA}" destId="{7AEEC496-4B32-44BE-898D-553134ED58FB}" srcOrd="0" destOrd="0" presId="urn:microsoft.com/office/officeart/2005/8/layout/orgChart1"/>
    <dgm:cxn modelId="{EC724DDC-A514-4C2F-B6CB-601D5320546A}" srcId="{41568039-9809-4B2B-BA51-64E0E23C2BBE}" destId="{2EC3689C-7BAA-4D8B-9BFA-26FA5F5F11A6}" srcOrd="0" destOrd="0" parTransId="{1CBA1466-9B70-40DE-ABFD-7537F7E3D45F}" sibTransId="{A3704BCA-5964-40F8-ADD4-E26642897C08}"/>
    <dgm:cxn modelId="{81141F4C-F8B1-4AAE-B766-FBA914A988FD}" type="presOf" srcId="{8A3DAA1F-8AC2-4E6A-992D-DEF58EDD21F9}" destId="{676B065B-52F5-4142-AD91-1C77325095B5}" srcOrd="0" destOrd="0" presId="urn:microsoft.com/office/officeart/2005/8/layout/orgChart1"/>
    <dgm:cxn modelId="{18B9A227-E648-4B8C-8266-20B8C6FCFE04}" type="presOf" srcId="{8A3DAA1F-8AC2-4E6A-992D-DEF58EDD21F9}" destId="{887E46D8-0152-4CB9-A869-6D4A54368B77}" srcOrd="1" destOrd="0" presId="urn:microsoft.com/office/officeart/2005/8/layout/orgChart1"/>
    <dgm:cxn modelId="{218CD45C-353F-4C79-ACAA-2C477E13079F}" type="presOf" srcId="{8F9B962E-1A76-4DB3-8E18-81A971FBB424}" destId="{D43A949E-161F-4CB6-8E08-C22964D4E9ED}" srcOrd="0" destOrd="0" presId="urn:microsoft.com/office/officeart/2005/8/layout/orgChart1"/>
    <dgm:cxn modelId="{126D6CB9-A935-435B-A38D-70A042DC6F0A}" srcId="{8F9B962E-1A76-4DB3-8E18-81A971FBB424}" destId="{513ABDC6-58B7-417A-A67E-740021A77F2B}" srcOrd="0" destOrd="0" parTransId="{1F1AD0A3-D7C4-4B4E-80A7-E2621A72994E}" sibTransId="{CD49BE48-ECA1-424A-8673-D3302FC5065E}"/>
    <dgm:cxn modelId="{0EBD0791-3816-4D14-911B-A031AA4F80FA}" srcId="{A8620E1E-DF1C-4E7B-8FE7-515157EC6EC5}" destId="{CE086319-89CD-426B-8053-1C4AA7EA6568}" srcOrd="0" destOrd="0" parTransId="{4AA8F9A1-B737-4A05-B6D9-D71B9458F448}" sibTransId="{1B9B4B53-E4DB-43D8-BDFB-1034057662CB}"/>
    <dgm:cxn modelId="{8307ADCD-E9E6-4215-9267-F5B2EF3A2639}" type="presOf" srcId="{BFEEE462-35AD-4A85-B7ED-A967E1C00450}" destId="{26EAE58D-AFBB-453A-B8F7-D340190D5897}" srcOrd="1" destOrd="0" presId="urn:microsoft.com/office/officeart/2005/8/layout/orgChart1"/>
    <dgm:cxn modelId="{68E5C239-2175-4B08-9249-0A517ED7CC85}" type="presOf" srcId="{577011CC-C1BA-4924-BBF8-34ECEEC1FD90}" destId="{B2652C76-7E8A-4205-9A6B-024484E74241}" srcOrd="1" destOrd="0" presId="urn:microsoft.com/office/officeart/2005/8/layout/orgChart1"/>
    <dgm:cxn modelId="{7308C58E-D884-4386-A9AB-D6E85FDAB699}" type="presOf" srcId="{F54BA082-7E9A-4A57-A5BA-D3F087A433CC}" destId="{B651DCB6-AAF6-4973-9416-A5FBDCD184AD}" srcOrd="0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7C6A3BDF-C822-4C7A-9561-853368F322F7}" type="presParOf" srcId="{DBDE0C42-B65A-4FF4-A1B6-4A7374870D94}" destId="{FA641218-B59B-4AC9-8D8C-AEA992899D24}" srcOrd="0" destOrd="0" presId="urn:microsoft.com/office/officeart/2005/8/layout/orgChart1"/>
    <dgm:cxn modelId="{435EFFEC-977F-4BFE-9636-DC192686C257}" type="presParOf" srcId="{DBDE0C42-B65A-4FF4-A1B6-4A7374870D94}" destId="{3AD56842-B5D0-4B28-9ECD-75B4A9D0F3F8}" srcOrd="1" destOrd="0" presId="urn:microsoft.com/office/officeart/2005/8/layout/orgChart1"/>
    <dgm:cxn modelId="{BA1D9EA3-AD21-447C-AF54-69BC3F69EDA3}" type="presParOf" srcId="{3AD56842-B5D0-4B28-9ECD-75B4A9D0F3F8}" destId="{B7121B46-A2BE-4117-A06F-C35EC7E44BD5}" srcOrd="0" destOrd="0" presId="urn:microsoft.com/office/officeart/2005/8/layout/orgChart1"/>
    <dgm:cxn modelId="{6160F7C3-4CC7-47F7-90EF-17D30287B64D}" type="presParOf" srcId="{B7121B46-A2BE-4117-A06F-C35EC7E44BD5}" destId="{9EF5B1E7-4642-446F-802A-010E77A6D315}" srcOrd="0" destOrd="0" presId="urn:microsoft.com/office/officeart/2005/8/layout/orgChart1"/>
    <dgm:cxn modelId="{92AE3DB5-7A80-44EC-B53B-94E33E466B57}" type="presParOf" srcId="{B7121B46-A2BE-4117-A06F-C35EC7E44BD5}" destId="{F20D4592-4086-4910-B30C-72EC00D6CBE6}" srcOrd="1" destOrd="0" presId="urn:microsoft.com/office/officeart/2005/8/layout/orgChart1"/>
    <dgm:cxn modelId="{88A3F738-7EF2-48A5-9C79-54E56EC8D580}" type="presParOf" srcId="{3AD56842-B5D0-4B28-9ECD-75B4A9D0F3F8}" destId="{6C8B4CA9-8A6B-4839-9B95-F2F66954329E}" srcOrd="1" destOrd="0" presId="urn:microsoft.com/office/officeart/2005/8/layout/orgChart1"/>
    <dgm:cxn modelId="{078C16A2-74D9-41E5-8BE6-A08163C61C1E}" type="presParOf" srcId="{6C8B4CA9-8A6B-4839-9B95-F2F66954329E}" destId="{520A308D-5512-4951-B79E-17D72A866BB4}" srcOrd="0" destOrd="0" presId="urn:microsoft.com/office/officeart/2005/8/layout/orgChart1"/>
    <dgm:cxn modelId="{23754514-7B38-4E4A-AEE6-4CB4386D7123}" type="presParOf" srcId="{6C8B4CA9-8A6B-4839-9B95-F2F66954329E}" destId="{F8C48E6E-612E-48DE-BB88-5057B5F2CB7D}" srcOrd="1" destOrd="0" presId="urn:microsoft.com/office/officeart/2005/8/layout/orgChart1"/>
    <dgm:cxn modelId="{919B42DA-BD74-45B6-BBC8-6059E7E300B4}" type="presParOf" srcId="{F8C48E6E-612E-48DE-BB88-5057B5F2CB7D}" destId="{631D0FAB-8025-4C82-81B6-7FE1C116B7F8}" srcOrd="0" destOrd="0" presId="urn:microsoft.com/office/officeart/2005/8/layout/orgChart1"/>
    <dgm:cxn modelId="{2B0AC25A-FF3E-443A-BFF2-7EAC8E783CE7}" type="presParOf" srcId="{631D0FAB-8025-4C82-81B6-7FE1C116B7F8}" destId="{676B065B-52F5-4142-AD91-1C77325095B5}" srcOrd="0" destOrd="0" presId="urn:microsoft.com/office/officeart/2005/8/layout/orgChart1"/>
    <dgm:cxn modelId="{17C9EB4D-C1BA-46CE-BFBF-CCF61DFA37D2}" type="presParOf" srcId="{631D0FAB-8025-4C82-81B6-7FE1C116B7F8}" destId="{887E46D8-0152-4CB9-A869-6D4A54368B77}" srcOrd="1" destOrd="0" presId="urn:microsoft.com/office/officeart/2005/8/layout/orgChart1"/>
    <dgm:cxn modelId="{E275E764-DF40-48A2-8D00-6356FC48FAB8}" type="presParOf" srcId="{F8C48E6E-612E-48DE-BB88-5057B5F2CB7D}" destId="{39CC2905-99FB-410A-A7C1-BD5294C8156E}" srcOrd="1" destOrd="0" presId="urn:microsoft.com/office/officeart/2005/8/layout/orgChart1"/>
    <dgm:cxn modelId="{7BAD99AF-1F31-49E5-AF81-9763B92F0813}" type="presParOf" srcId="{F8C48E6E-612E-48DE-BB88-5057B5F2CB7D}" destId="{20BDDAFD-70F0-484D-A6A6-3060A7A6FF75}" srcOrd="2" destOrd="0" presId="urn:microsoft.com/office/officeart/2005/8/layout/orgChart1"/>
    <dgm:cxn modelId="{FCECF30B-EE98-4A82-91F5-A3F3B06655DD}" type="presParOf" srcId="{3AD56842-B5D0-4B28-9ECD-75B4A9D0F3F8}" destId="{D3CC1EF0-B066-49DF-9149-C52533FB5920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AC884E81-9FF6-4E59-883F-33D45D49CF01}" type="presParOf" srcId="{05E8A0F8-8F4A-4D16-B455-9B21EE5D83FA}" destId="{12FB5CC2-3F72-4AC8-AF94-50272EAD0FAB}" srcOrd="2" destOrd="0" presId="urn:microsoft.com/office/officeart/2005/8/layout/orgChart1"/>
    <dgm:cxn modelId="{3186DB8E-7373-4B0B-814F-A5B7FEB0FCE6}" type="presParOf" srcId="{05E8A0F8-8F4A-4D16-B455-9B21EE5D83FA}" destId="{B570DFF2-79FF-4DD0-A8FE-728069315CDB}" srcOrd="3" destOrd="0" presId="urn:microsoft.com/office/officeart/2005/8/layout/orgChart1"/>
    <dgm:cxn modelId="{E3D47E79-6969-43F2-B443-354C24AD8C41}" type="presParOf" srcId="{B570DFF2-79FF-4DD0-A8FE-728069315CDB}" destId="{AC57EB8E-F8F8-49E5-AB3B-101A503E7149}" srcOrd="0" destOrd="0" presId="urn:microsoft.com/office/officeart/2005/8/layout/orgChart1"/>
    <dgm:cxn modelId="{59BAAAF2-13C2-4F22-9DD4-62E3F25247CD}" type="presParOf" srcId="{AC57EB8E-F8F8-49E5-AB3B-101A503E7149}" destId="{0E4A1FB2-B936-4A45-9B17-4DC72B6EC80F}" srcOrd="0" destOrd="0" presId="urn:microsoft.com/office/officeart/2005/8/layout/orgChart1"/>
    <dgm:cxn modelId="{38518426-C8EF-4AB0-847E-9B524BF8CB0E}" type="presParOf" srcId="{AC57EB8E-F8F8-49E5-AB3B-101A503E7149}" destId="{70C7E907-B590-4FA8-BA47-0908BC71EE25}" srcOrd="1" destOrd="0" presId="urn:microsoft.com/office/officeart/2005/8/layout/orgChart1"/>
    <dgm:cxn modelId="{E6028A9B-56CE-41A9-9B31-ADEC51437D16}" type="presParOf" srcId="{B570DFF2-79FF-4DD0-A8FE-728069315CDB}" destId="{0DCE5A2E-AABD-41D8-AB45-73FC6E777742}" srcOrd="1" destOrd="0" presId="urn:microsoft.com/office/officeart/2005/8/layout/orgChart1"/>
    <dgm:cxn modelId="{1B64A7A0-6DB7-4ACE-A440-1D8F87A6A45F}" type="presParOf" srcId="{0DCE5A2E-AABD-41D8-AB45-73FC6E777742}" destId="{FC7541B4-6136-45CB-8770-663459A25598}" srcOrd="0" destOrd="0" presId="urn:microsoft.com/office/officeart/2005/8/layout/orgChart1"/>
    <dgm:cxn modelId="{CFDF0714-2C82-4049-AD75-A448BDE298FD}" type="presParOf" srcId="{0DCE5A2E-AABD-41D8-AB45-73FC6E777742}" destId="{A40758BA-FB53-4B5B-8D0E-BFC6FCF28CCD}" srcOrd="1" destOrd="0" presId="urn:microsoft.com/office/officeart/2005/8/layout/orgChart1"/>
    <dgm:cxn modelId="{D8AC64A5-410C-4978-ACAB-C742BF52EE6D}" type="presParOf" srcId="{A40758BA-FB53-4B5B-8D0E-BFC6FCF28CCD}" destId="{7D7A4CB1-F031-4828-90A7-49C8EAC41E1E}" srcOrd="0" destOrd="0" presId="urn:microsoft.com/office/officeart/2005/8/layout/orgChart1"/>
    <dgm:cxn modelId="{AFDDAFCE-2BCB-4C4D-948F-62425653258E}" type="presParOf" srcId="{7D7A4CB1-F031-4828-90A7-49C8EAC41E1E}" destId="{B651DCB6-AAF6-4973-9416-A5FBDCD184AD}" srcOrd="0" destOrd="0" presId="urn:microsoft.com/office/officeart/2005/8/layout/orgChart1"/>
    <dgm:cxn modelId="{F804BA93-A417-4726-888E-17E1157ABB36}" type="presParOf" srcId="{7D7A4CB1-F031-4828-90A7-49C8EAC41E1E}" destId="{FE9E1509-3C3C-4DF1-8723-C0DDF76BD16B}" srcOrd="1" destOrd="0" presId="urn:microsoft.com/office/officeart/2005/8/layout/orgChart1"/>
    <dgm:cxn modelId="{9A1AC280-278E-4909-92FC-8BFB97973E75}" type="presParOf" srcId="{A40758BA-FB53-4B5B-8D0E-BFC6FCF28CCD}" destId="{5D342304-3742-4A0E-8D51-D5CB71D11E9D}" srcOrd="1" destOrd="0" presId="urn:microsoft.com/office/officeart/2005/8/layout/orgChart1"/>
    <dgm:cxn modelId="{DFDEC215-E614-4E9B-899B-8EB2CCC3EEEF}" type="presParOf" srcId="{5D342304-3742-4A0E-8D51-D5CB71D11E9D}" destId="{1AD8507E-CC6A-49E8-99C2-D5E0345B6735}" srcOrd="0" destOrd="0" presId="urn:microsoft.com/office/officeart/2005/8/layout/orgChart1"/>
    <dgm:cxn modelId="{87DA0309-4C30-4E35-ACB7-8175A4EC6B01}" type="presParOf" srcId="{5D342304-3742-4A0E-8D51-D5CB71D11E9D}" destId="{F6686415-37F0-4CAD-B01F-32A1BAD3482F}" srcOrd="1" destOrd="0" presId="urn:microsoft.com/office/officeart/2005/8/layout/orgChart1"/>
    <dgm:cxn modelId="{ED26EC86-9F62-4EE7-B797-EC6C1C9DC738}" type="presParOf" srcId="{F6686415-37F0-4CAD-B01F-32A1BAD3482F}" destId="{5A2BFA26-755A-46C2-B14B-0EBE69189544}" srcOrd="0" destOrd="0" presId="urn:microsoft.com/office/officeart/2005/8/layout/orgChart1"/>
    <dgm:cxn modelId="{63072A8C-6804-4583-8B14-0F1EE048EEE5}" type="presParOf" srcId="{5A2BFA26-755A-46C2-B14B-0EBE69189544}" destId="{47534EF4-1B7B-4FDF-ACD3-ECDA86C17442}" srcOrd="0" destOrd="0" presId="urn:microsoft.com/office/officeart/2005/8/layout/orgChart1"/>
    <dgm:cxn modelId="{93C6A449-4336-4637-8B6A-907CEE382847}" type="presParOf" srcId="{5A2BFA26-755A-46C2-B14B-0EBE69189544}" destId="{2D465157-D4C7-42BA-92F4-C5C9A30E3831}" srcOrd="1" destOrd="0" presId="urn:microsoft.com/office/officeart/2005/8/layout/orgChart1"/>
    <dgm:cxn modelId="{77AADA2D-F4F4-47BA-AB1D-298D3121D9DC}" type="presParOf" srcId="{F6686415-37F0-4CAD-B01F-32A1BAD3482F}" destId="{F20E03B6-222C-44A1-992F-0DD2773E288A}" srcOrd="1" destOrd="0" presId="urn:microsoft.com/office/officeart/2005/8/layout/orgChart1"/>
    <dgm:cxn modelId="{C6DD8183-FBEB-4519-BB80-27E17953355E}" type="presParOf" srcId="{F6686415-37F0-4CAD-B01F-32A1BAD3482F}" destId="{712E0EE9-C22E-4271-929A-4F528FCF8B99}" srcOrd="2" destOrd="0" presId="urn:microsoft.com/office/officeart/2005/8/layout/orgChart1"/>
    <dgm:cxn modelId="{E213999F-3116-4077-82F6-D58B26205D4D}" type="presParOf" srcId="{A40758BA-FB53-4B5B-8D0E-BFC6FCF28CCD}" destId="{8D376A21-B1DE-43F8-8909-9B447CA773F2}" srcOrd="2" destOrd="0" presId="urn:microsoft.com/office/officeart/2005/8/layout/orgChart1"/>
    <dgm:cxn modelId="{DDA49FAD-4824-4390-BF8C-9ACA14DBA769}" type="presParOf" srcId="{B570DFF2-79FF-4DD0-A8FE-728069315CDB}" destId="{4F6E22EF-9940-4E6D-8F89-9A1FB953EB04}" srcOrd="2" destOrd="0" presId="urn:microsoft.com/office/officeart/2005/8/layout/orgChart1"/>
    <dgm:cxn modelId="{177FCF77-9FA7-492A-9F85-E4CDB797FFAE}" type="presParOf" srcId="{05E8A0F8-8F4A-4D16-B455-9B21EE5D83FA}" destId="{E67FFFE6-37F7-4DBC-A1F3-0D8A905A2EB0}" srcOrd="4" destOrd="0" presId="urn:microsoft.com/office/officeart/2005/8/layout/orgChart1"/>
    <dgm:cxn modelId="{FA22277D-9F22-404B-BEE6-3B631D4EF65D}" type="presParOf" srcId="{05E8A0F8-8F4A-4D16-B455-9B21EE5D83FA}" destId="{7342C172-6C03-4510-8806-2EA721CD5B99}" srcOrd="5" destOrd="0" presId="urn:microsoft.com/office/officeart/2005/8/layout/orgChart1"/>
    <dgm:cxn modelId="{DD3EF56E-1356-412E-B8EA-D552906BA0CA}" type="presParOf" srcId="{7342C172-6C03-4510-8806-2EA721CD5B99}" destId="{E9AE4072-A8DC-4C79-8BB8-44CFEBF80B08}" srcOrd="0" destOrd="0" presId="urn:microsoft.com/office/officeart/2005/8/layout/orgChart1"/>
    <dgm:cxn modelId="{EDF3B4F2-E969-411C-B10B-D1E88CF0BB17}" type="presParOf" srcId="{E9AE4072-A8DC-4C79-8BB8-44CFEBF80B08}" destId="{D43A949E-161F-4CB6-8E08-C22964D4E9ED}" srcOrd="0" destOrd="0" presId="urn:microsoft.com/office/officeart/2005/8/layout/orgChart1"/>
    <dgm:cxn modelId="{E32E5392-A962-4D77-BC31-4255CF786C9A}" type="presParOf" srcId="{E9AE4072-A8DC-4C79-8BB8-44CFEBF80B08}" destId="{05D9A78E-F561-46E3-A981-19402017968E}" srcOrd="1" destOrd="0" presId="urn:microsoft.com/office/officeart/2005/8/layout/orgChart1"/>
    <dgm:cxn modelId="{3409B5D8-0AD8-4FEC-993B-B14ACDC0F178}" type="presParOf" srcId="{7342C172-6C03-4510-8806-2EA721CD5B99}" destId="{0A897BE9-28C8-4F55-BB49-17FB199EE499}" srcOrd="1" destOrd="0" presId="urn:microsoft.com/office/officeart/2005/8/layout/orgChart1"/>
    <dgm:cxn modelId="{910F5B90-4394-490D-8407-8CBF31E7EB61}" type="presParOf" srcId="{0A897BE9-28C8-4F55-BB49-17FB199EE499}" destId="{2C2DBB68-6F0F-46A2-8851-30502E376B4D}" srcOrd="0" destOrd="0" presId="urn:microsoft.com/office/officeart/2005/8/layout/orgChart1"/>
    <dgm:cxn modelId="{87A2A98C-94B2-4A32-B6BD-ED6CD26098DE}" type="presParOf" srcId="{0A897BE9-28C8-4F55-BB49-17FB199EE499}" destId="{6F4EF1FF-E118-4D72-AC58-A58E669D634C}" srcOrd="1" destOrd="0" presId="urn:microsoft.com/office/officeart/2005/8/layout/orgChart1"/>
    <dgm:cxn modelId="{871622BF-C2DE-44AD-8863-76BEAD0B9BFD}" type="presParOf" srcId="{6F4EF1FF-E118-4D72-AC58-A58E669D634C}" destId="{662C9496-EA97-48EC-A36D-A6FF2448E440}" srcOrd="0" destOrd="0" presId="urn:microsoft.com/office/officeart/2005/8/layout/orgChart1"/>
    <dgm:cxn modelId="{D2EF29CB-124F-4CC9-B300-2EDE10276414}" type="presParOf" srcId="{662C9496-EA97-48EC-A36D-A6FF2448E440}" destId="{DD8A29F5-D042-4749-8AE9-1CA72A60AD2C}" srcOrd="0" destOrd="0" presId="urn:microsoft.com/office/officeart/2005/8/layout/orgChart1"/>
    <dgm:cxn modelId="{273F1813-E108-43D2-85F2-FDBE6C413400}" type="presParOf" srcId="{662C9496-EA97-48EC-A36D-A6FF2448E440}" destId="{4B2936FA-6711-4585-AFD9-973AA490CD1B}" srcOrd="1" destOrd="0" presId="urn:microsoft.com/office/officeart/2005/8/layout/orgChart1"/>
    <dgm:cxn modelId="{01562618-06FC-4ADE-B7A8-374748969162}" type="presParOf" srcId="{6F4EF1FF-E118-4D72-AC58-A58E669D634C}" destId="{27771CD2-2E56-4B03-A7B5-367C062ACBC1}" srcOrd="1" destOrd="0" presId="urn:microsoft.com/office/officeart/2005/8/layout/orgChart1"/>
    <dgm:cxn modelId="{FA903E6E-542E-46BB-820B-0AFC8577D7B5}" type="presParOf" srcId="{27771CD2-2E56-4B03-A7B5-367C062ACBC1}" destId="{2C5BE302-AF4B-4D1B-AF8E-3B42BE99FCC0}" srcOrd="0" destOrd="0" presId="urn:microsoft.com/office/officeart/2005/8/layout/orgChart1"/>
    <dgm:cxn modelId="{88CEFBDC-A3C9-46BC-9181-5D21575E7686}" type="presParOf" srcId="{27771CD2-2E56-4B03-A7B5-367C062ACBC1}" destId="{EEA6541F-C27A-491F-A42D-60CEE0B7C87B}" srcOrd="1" destOrd="0" presId="urn:microsoft.com/office/officeart/2005/8/layout/orgChart1"/>
    <dgm:cxn modelId="{5A36D2F9-017C-4485-929A-BABA35C5E247}" type="presParOf" srcId="{EEA6541F-C27A-491F-A42D-60CEE0B7C87B}" destId="{A586B45E-6E31-44B5-90F3-1C56AF2C4AB2}" srcOrd="0" destOrd="0" presId="urn:microsoft.com/office/officeart/2005/8/layout/orgChart1"/>
    <dgm:cxn modelId="{7CEAA5DB-B235-4BA6-8836-A71A383EF04A}" type="presParOf" srcId="{A586B45E-6E31-44B5-90F3-1C56AF2C4AB2}" destId="{2A510A22-CF32-47FD-BC41-4E00F3C4B7C0}" srcOrd="0" destOrd="0" presId="urn:microsoft.com/office/officeart/2005/8/layout/orgChart1"/>
    <dgm:cxn modelId="{DCBAE062-7605-4F71-9795-DD788A919C06}" type="presParOf" srcId="{A586B45E-6E31-44B5-90F3-1C56AF2C4AB2}" destId="{B2652C76-7E8A-4205-9A6B-024484E74241}" srcOrd="1" destOrd="0" presId="urn:microsoft.com/office/officeart/2005/8/layout/orgChart1"/>
    <dgm:cxn modelId="{CA898104-0EC8-4F67-8780-AFF997674E14}" type="presParOf" srcId="{EEA6541F-C27A-491F-A42D-60CEE0B7C87B}" destId="{E2C449E3-8257-401C-AC2B-0B4881F57F3F}" srcOrd="1" destOrd="0" presId="urn:microsoft.com/office/officeart/2005/8/layout/orgChart1"/>
    <dgm:cxn modelId="{3F12F3CB-06B2-4F51-A8C4-C7B5D863610A}" type="presParOf" srcId="{EEA6541F-C27A-491F-A42D-60CEE0B7C87B}" destId="{9C635FDD-188D-4ECA-A46A-61554E7DC79C}" srcOrd="2" destOrd="0" presId="urn:microsoft.com/office/officeart/2005/8/layout/orgChart1"/>
    <dgm:cxn modelId="{FDAC6DC4-D34F-4225-865B-E4CF4790D65E}" type="presParOf" srcId="{6F4EF1FF-E118-4D72-AC58-A58E669D634C}" destId="{A1ACE6FD-AEF8-4072-B9B4-3381BCB33897}" srcOrd="2" destOrd="0" presId="urn:microsoft.com/office/officeart/2005/8/layout/orgChart1"/>
    <dgm:cxn modelId="{F1B64DF2-DE60-499F-A64A-A1559A73013F}" type="presParOf" srcId="{7342C172-6C03-4510-8806-2EA721CD5B99}" destId="{E706558A-61DE-4325-B74B-5A12FE9314CC}" srcOrd="2" destOrd="0" presId="urn:microsoft.com/office/officeart/2005/8/layout/orgChart1"/>
    <dgm:cxn modelId="{696F4DBE-0BE9-482A-BF51-AA5386E8C119}" type="presParOf" srcId="{05E8A0F8-8F4A-4D16-B455-9B21EE5D83FA}" destId="{A024B3FD-EFBF-4FB5-A1D6-155374D27573}" srcOrd="6" destOrd="0" presId="urn:microsoft.com/office/officeart/2005/8/layout/orgChart1"/>
    <dgm:cxn modelId="{E5683479-25F6-4020-9EC6-FE8A97B367B7}" type="presParOf" srcId="{05E8A0F8-8F4A-4D16-B455-9B21EE5D83FA}" destId="{3183BCC7-7D4A-4631-9C50-F3B61D1A721D}" srcOrd="7" destOrd="0" presId="urn:microsoft.com/office/officeart/2005/8/layout/orgChart1"/>
    <dgm:cxn modelId="{864234AD-0DDF-4987-A3B2-A192F39919B8}" type="presParOf" srcId="{3183BCC7-7D4A-4631-9C50-F3B61D1A721D}" destId="{47CCF27A-C577-475E-B0E3-F59093521B68}" srcOrd="0" destOrd="0" presId="urn:microsoft.com/office/officeart/2005/8/layout/orgChart1"/>
    <dgm:cxn modelId="{8B50A1F7-0C1A-4361-9505-78C3545467AD}" type="presParOf" srcId="{47CCF27A-C577-475E-B0E3-F59093521B68}" destId="{EB6A92C8-1C73-4EF0-96FE-3EBE68F00A5E}" srcOrd="0" destOrd="0" presId="urn:microsoft.com/office/officeart/2005/8/layout/orgChart1"/>
    <dgm:cxn modelId="{0C617ABF-39B5-4A52-B434-3F2526DBC0B4}" type="presParOf" srcId="{47CCF27A-C577-475E-B0E3-F59093521B68}" destId="{C3E7517D-41BC-4D4F-AD24-9BE42F85F8C8}" srcOrd="1" destOrd="0" presId="urn:microsoft.com/office/officeart/2005/8/layout/orgChart1"/>
    <dgm:cxn modelId="{61933D4F-20F6-4221-AE58-0839D03CE57D}" type="presParOf" srcId="{3183BCC7-7D4A-4631-9C50-F3B61D1A721D}" destId="{3D185F95-3392-4CED-8861-2675966BD9A8}" srcOrd="1" destOrd="0" presId="urn:microsoft.com/office/officeart/2005/8/layout/orgChart1"/>
    <dgm:cxn modelId="{D7FBC1B1-0DF1-499B-9C9B-D782303B5450}" type="presParOf" srcId="{3D185F95-3392-4CED-8861-2675966BD9A8}" destId="{CEFB40EF-67CD-4AD5-8C91-9FCFD7B5E6D1}" srcOrd="0" destOrd="0" presId="urn:microsoft.com/office/officeart/2005/8/layout/orgChart1"/>
    <dgm:cxn modelId="{7117207B-DE87-4144-937A-8B46EC5600D5}" type="presParOf" srcId="{3D185F95-3392-4CED-8861-2675966BD9A8}" destId="{B31A23EB-C268-4C15-8A2A-F44479D68486}" srcOrd="1" destOrd="0" presId="urn:microsoft.com/office/officeart/2005/8/layout/orgChart1"/>
    <dgm:cxn modelId="{128EEED5-F1EF-4CE4-908C-2F83028A4956}" type="presParOf" srcId="{B31A23EB-C268-4C15-8A2A-F44479D68486}" destId="{2B87C70E-46E7-4F0F-87EA-AD5F30FB6DA7}" srcOrd="0" destOrd="0" presId="urn:microsoft.com/office/officeart/2005/8/layout/orgChart1"/>
    <dgm:cxn modelId="{4F7A6BF3-4880-438F-8036-A261537E31DF}" type="presParOf" srcId="{2B87C70E-46E7-4F0F-87EA-AD5F30FB6DA7}" destId="{3663939E-E5F0-44CF-BA52-A07A95A76266}" srcOrd="0" destOrd="0" presId="urn:microsoft.com/office/officeart/2005/8/layout/orgChart1"/>
    <dgm:cxn modelId="{BA2DE89B-3C82-4D40-AB85-7F5CCAA36C1E}" type="presParOf" srcId="{2B87C70E-46E7-4F0F-87EA-AD5F30FB6DA7}" destId="{DABEB233-5DE1-436C-95D1-7FD620F0C2AB}" srcOrd="1" destOrd="0" presId="urn:microsoft.com/office/officeart/2005/8/layout/orgChart1"/>
    <dgm:cxn modelId="{DF4D578D-4621-4338-8F2C-811C769C192E}" type="presParOf" srcId="{B31A23EB-C268-4C15-8A2A-F44479D68486}" destId="{B27E369D-3133-4BA8-958F-287678304000}" srcOrd="1" destOrd="0" presId="urn:microsoft.com/office/officeart/2005/8/layout/orgChart1"/>
    <dgm:cxn modelId="{D91BAB6E-BBC4-4A43-AC36-E4E7C2B43275}" type="presParOf" srcId="{B27E369D-3133-4BA8-958F-287678304000}" destId="{7AEEC496-4B32-44BE-898D-553134ED58FB}" srcOrd="0" destOrd="0" presId="urn:microsoft.com/office/officeart/2005/8/layout/orgChart1"/>
    <dgm:cxn modelId="{35E76940-BC9D-4FBF-8601-16C7FA1B56B4}" type="presParOf" srcId="{B27E369D-3133-4BA8-958F-287678304000}" destId="{29782BC2-E092-43BB-81EB-5143C9E23214}" srcOrd="1" destOrd="0" presId="urn:microsoft.com/office/officeart/2005/8/layout/orgChart1"/>
    <dgm:cxn modelId="{43A9A425-3778-469C-BCA8-09FBAC475B7D}" type="presParOf" srcId="{29782BC2-E092-43BB-81EB-5143C9E23214}" destId="{D6523DBA-F201-49A9-9D7F-D5386DC96187}" srcOrd="0" destOrd="0" presId="urn:microsoft.com/office/officeart/2005/8/layout/orgChart1"/>
    <dgm:cxn modelId="{2B12D887-431E-4B13-9E0A-3CBBAAFBD043}" type="presParOf" srcId="{D6523DBA-F201-49A9-9D7F-D5386DC96187}" destId="{B2B7CCF7-3530-4EDB-A1D2-54F57B145AFA}" srcOrd="0" destOrd="0" presId="urn:microsoft.com/office/officeart/2005/8/layout/orgChart1"/>
    <dgm:cxn modelId="{581E998B-1711-473B-9C37-3ED8918A79E6}" type="presParOf" srcId="{D6523DBA-F201-49A9-9D7F-D5386DC96187}" destId="{26EAE58D-AFBB-453A-B8F7-D340190D5897}" srcOrd="1" destOrd="0" presId="urn:microsoft.com/office/officeart/2005/8/layout/orgChart1"/>
    <dgm:cxn modelId="{BB2AA797-E315-4488-8A8B-05D1D513FD24}" type="presParOf" srcId="{29782BC2-E092-43BB-81EB-5143C9E23214}" destId="{04732A5D-6899-4900-966A-024FB9706896}" srcOrd="1" destOrd="0" presId="urn:microsoft.com/office/officeart/2005/8/layout/orgChart1"/>
    <dgm:cxn modelId="{332E6587-EDF8-401D-B7E8-95D4D4327093}" type="presParOf" srcId="{29782BC2-E092-43BB-81EB-5143C9E23214}" destId="{5F29D810-AEB0-4681-BF8C-E4E033B86CEF}" srcOrd="2" destOrd="0" presId="urn:microsoft.com/office/officeart/2005/8/layout/orgChart1"/>
    <dgm:cxn modelId="{6C57473F-3FE4-4F14-915A-2D8133AEE164}" type="presParOf" srcId="{B31A23EB-C268-4C15-8A2A-F44479D68486}" destId="{AF9A212B-6F1B-43C0-BA3B-FD4B960AD7AF}" srcOrd="2" destOrd="0" presId="urn:microsoft.com/office/officeart/2005/8/layout/orgChart1"/>
    <dgm:cxn modelId="{E912C046-9A1F-4969-8AB0-5F54A998917B}" type="presParOf" srcId="{3183BCC7-7D4A-4631-9C50-F3B61D1A721D}" destId="{B81579D6-2DD1-4F24-A785-C211932AEB8D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r>
            <a:rPr lang="es-MX" altLang="es-MX" sz="1200" dirty="0"/>
            <a:t>Encargados(as) de Grupos de </a:t>
          </a:r>
          <a:r>
            <a:rPr lang="es-MX" altLang="es-MX" sz="1200" dirty="0" smtClean="0"/>
            <a:t>Reacción</a:t>
          </a:r>
          <a:endParaRPr lang="es-MX" altLang="es-MX" sz="1200" dirty="0"/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endParaRPr lang="es-ES" sz="1200" dirty="0"/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endParaRPr lang="es-ES" sz="1200" dirty="0"/>
        </a:p>
      </dgm:t>
    </dgm:pt>
    <dgm:pt modelId="{9DEA55C1-E59C-4B5B-90DC-1D0B54C2B20C}">
      <dgm:prSet phldrT="[Texto]" custT="1"/>
      <dgm:spPr/>
      <dgm:t>
        <a:bodyPr/>
        <a:lstStyle/>
        <a:p>
          <a:r>
            <a:rPr lang="es-MX" altLang="es-MX" sz="1200" dirty="0"/>
            <a:t>Coordinador(a) de Policía de Monterrey </a:t>
          </a:r>
          <a:br>
            <a:rPr lang="es-MX" altLang="es-MX" sz="1200" dirty="0"/>
          </a:br>
          <a:r>
            <a:rPr lang="es-MX" altLang="es-MX" sz="1200" dirty="0"/>
            <a:t>de </a:t>
          </a:r>
          <a:r>
            <a:rPr lang="es-MX" altLang="es-MX" sz="1200"/>
            <a:t>Proximidad </a:t>
          </a:r>
          <a:r>
            <a:rPr lang="es-MX" altLang="es-MX" sz="1200" smtClean="0"/>
            <a:t>Comercial</a:t>
          </a:r>
          <a:endParaRPr lang="es-MX" altLang="es-MX" sz="1200" dirty="0"/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endParaRPr lang="es-ES" sz="1200" dirty="0"/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endParaRPr lang="es-ES" sz="1200" dirty="0"/>
        </a:p>
      </dgm:t>
    </dgm:pt>
    <dgm:pt modelId="{2EC3689C-7BAA-4D8B-9BFA-26FA5F5F11A6}">
      <dgm:prSet custT="1"/>
      <dgm:spPr/>
      <dgm:t>
        <a:bodyPr/>
        <a:lstStyle/>
        <a:p>
          <a:r>
            <a:rPr lang="es-MX" altLang="es-MX" sz="1200" dirty="0"/>
            <a:t>Policías</a:t>
          </a:r>
        </a:p>
        <a:p>
          <a:r>
            <a:rPr lang="es-MX" altLang="es-MX" sz="1200" dirty="0"/>
            <a:t>Pol 1ero(a)</a:t>
          </a:r>
        </a:p>
        <a:p>
          <a:r>
            <a:rPr lang="es-MX" altLang="es-MX" sz="1200" dirty="0"/>
            <a:t>Pol. 2do(a)</a:t>
          </a:r>
        </a:p>
        <a:p>
          <a:r>
            <a:rPr lang="es-MX" altLang="es-MX" sz="1200" dirty="0"/>
            <a:t>Pol. 3ero(a)</a:t>
          </a:r>
        </a:p>
      </dgm:t>
    </dgm:pt>
    <dgm:pt modelId="{1CBA1466-9B70-40DE-ABFD-7537F7E3D45F}" type="parTrans" cxnId="{EC724DDC-A514-4C2F-B6CB-601D5320546A}">
      <dgm:prSet/>
      <dgm:spPr/>
      <dgm:t>
        <a:bodyPr/>
        <a:lstStyle/>
        <a:p>
          <a:endParaRPr lang="es-ES" sz="1200" dirty="0"/>
        </a:p>
      </dgm:t>
    </dgm:pt>
    <dgm:pt modelId="{A3704BCA-5964-40F8-ADD4-E26642897C08}" type="sibTrans" cxnId="{EC724DDC-A514-4C2F-B6CB-601D5320546A}">
      <dgm:prSet/>
      <dgm:spPr/>
      <dgm:t>
        <a:bodyPr/>
        <a:lstStyle/>
        <a:p>
          <a:endParaRPr lang="es-ES" sz="1200" dirty="0"/>
        </a:p>
      </dgm:t>
    </dgm:pt>
    <dgm:pt modelId="{80C91609-4155-490D-A93A-2840363F77EF}">
      <dgm:prSet custT="1"/>
      <dgm:spPr/>
      <dgm:t>
        <a:bodyPr/>
        <a:lstStyle/>
        <a:p>
          <a:r>
            <a:rPr lang="es-MX" altLang="es-MX" sz="1200" dirty="0"/>
            <a:t>Encargados(as) de </a:t>
          </a:r>
          <a:r>
            <a:rPr lang="es-MX" altLang="es-MX" sz="1200"/>
            <a:t>Grupo </a:t>
          </a:r>
          <a:r>
            <a:rPr lang="es-MX" altLang="es-MX" sz="1200" smtClean="0"/>
            <a:t>Residencial</a:t>
          </a:r>
          <a:endParaRPr lang="es-MX" altLang="es-MX" sz="1200" dirty="0"/>
        </a:p>
      </dgm:t>
    </dgm:pt>
    <dgm:pt modelId="{2A362D5D-A3DA-4F6C-8849-2A8C51EEB6D2}" type="parTrans" cxnId="{CD919398-2D16-476A-9BB4-B45D31C1442E}">
      <dgm:prSet/>
      <dgm:spPr/>
      <dgm:t>
        <a:bodyPr/>
        <a:lstStyle/>
        <a:p>
          <a:endParaRPr lang="es-ES" sz="1200" dirty="0"/>
        </a:p>
      </dgm:t>
    </dgm:pt>
    <dgm:pt modelId="{5A3BE225-2F5B-4161-8A74-36B352EE9587}" type="sibTrans" cxnId="{CD919398-2D16-476A-9BB4-B45D31C1442E}">
      <dgm:prSet/>
      <dgm:spPr/>
      <dgm:t>
        <a:bodyPr/>
        <a:lstStyle/>
        <a:p>
          <a:endParaRPr lang="es-ES" sz="1200" dirty="0"/>
        </a:p>
      </dgm:t>
    </dgm:pt>
    <dgm:pt modelId="{F54BA082-7E9A-4A57-A5BA-D3F087A433CC}">
      <dgm:prSet custT="1"/>
      <dgm:spPr/>
      <dgm:t>
        <a:bodyPr/>
        <a:lstStyle/>
        <a:p>
          <a:r>
            <a:rPr lang="es-MX" altLang="es-MX" sz="1200" dirty="0"/>
            <a:t>Policías</a:t>
          </a:r>
        </a:p>
        <a:p>
          <a:r>
            <a:rPr lang="es-MX" altLang="es-MX" sz="1200" dirty="0"/>
            <a:t>Pol 1ero(a)</a:t>
          </a:r>
        </a:p>
        <a:p>
          <a:r>
            <a:rPr lang="es-MX" altLang="es-MX" sz="1200" dirty="0"/>
            <a:t>Pol. 2do(a)</a:t>
          </a:r>
        </a:p>
        <a:p>
          <a:r>
            <a:rPr lang="es-MX" altLang="es-MX" sz="1200" dirty="0"/>
            <a:t>Pol. 3ero(a)</a:t>
          </a:r>
          <a:endParaRPr lang="es-ES" sz="1200" dirty="0"/>
        </a:p>
      </dgm:t>
    </dgm:pt>
    <dgm:pt modelId="{4E50255E-3688-405A-9938-0EC4F736299F}" type="parTrans" cxnId="{0C3566C7-CED4-4EAB-AF0C-0804E536F7ED}">
      <dgm:prSet/>
      <dgm:spPr/>
      <dgm:t>
        <a:bodyPr/>
        <a:lstStyle/>
        <a:p>
          <a:endParaRPr lang="es-ES" sz="1200" dirty="0"/>
        </a:p>
      </dgm:t>
    </dgm:pt>
    <dgm:pt modelId="{52636BDE-BCBB-4A69-977A-2ED6A678EF9C}" type="sibTrans" cxnId="{0C3566C7-CED4-4EAB-AF0C-0804E536F7ED}">
      <dgm:prSet/>
      <dgm:spPr/>
      <dgm:t>
        <a:bodyPr/>
        <a:lstStyle/>
        <a:p>
          <a:endParaRPr lang="es-ES" sz="1200" dirty="0"/>
        </a:p>
      </dgm:t>
    </dgm:pt>
    <dgm:pt modelId="{8F9B962E-1A76-4DB3-8E18-81A971FBB424}">
      <dgm:prSet custT="1"/>
      <dgm:spPr/>
      <dgm:t>
        <a:bodyPr/>
        <a:lstStyle/>
        <a:p>
          <a:r>
            <a:rPr lang="es-MX" altLang="es-MX" sz="1200" dirty="0"/>
            <a:t>Encargados(as) de Grupo </a:t>
          </a:r>
          <a:r>
            <a:rPr lang="es-MX" altLang="es-MX" sz="1200" dirty="0" smtClean="0"/>
            <a:t>Turístico</a:t>
          </a:r>
          <a:endParaRPr lang="es-MX" altLang="es-MX" sz="1200" dirty="0"/>
        </a:p>
      </dgm:t>
    </dgm:pt>
    <dgm:pt modelId="{8D68EF15-F857-4A2D-BC0F-9D2136394EF6}" type="parTrans" cxnId="{616532C7-45FE-4268-BC05-3CD1926FA8BB}">
      <dgm:prSet/>
      <dgm:spPr/>
      <dgm:t>
        <a:bodyPr/>
        <a:lstStyle/>
        <a:p>
          <a:endParaRPr lang="es-ES" sz="1200" dirty="0"/>
        </a:p>
      </dgm:t>
    </dgm:pt>
    <dgm:pt modelId="{2F2677F8-7A2F-4F4A-AC82-91F77AD94898}" type="sibTrans" cxnId="{616532C7-45FE-4268-BC05-3CD1926FA8BB}">
      <dgm:prSet/>
      <dgm:spPr/>
      <dgm:t>
        <a:bodyPr/>
        <a:lstStyle/>
        <a:p>
          <a:endParaRPr lang="es-ES" sz="1200" dirty="0"/>
        </a:p>
      </dgm:t>
    </dgm:pt>
    <dgm:pt modelId="{513ABDC6-58B7-417A-A67E-740021A77F2B}">
      <dgm:prSet custT="1"/>
      <dgm:spPr/>
      <dgm:t>
        <a:bodyPr/>
        <a:lstStyle/>
        <a:p>
          <a:r>
            <a:rPr lang="es-MX" altLang="es-MX" sz="1200" dirty="0"/>
            <a:t>Policías</a:t>
          </a:r>
        </a:p>
        <a:p>
          <a:r>
            <a:rPr lang="es-MX" altLang="es-MX" sz="1200" dirty="0"/>
            <a:t>Pol. 1ero(a)</a:t>
          </a:r>
        </a:p>
        <a:p>
          <a:r>
            <a:rPr lang="es-MX" altLang="es-MX" sz="1200" dirty="0"/>
            <a:t>Pol. 2do(a)</a:t>
          </a:r>
        </a:p>
        <a:p>
          <a:r>
            <a:rPr lang="es-MX" altLang="es-MX" sz="1200" dirty="0"/>
            <a:t>Pol. 3ero(a)</a:t>
          </a:r>
          <a:endParaRPr lang="es-ES" sz="1200" dirty="0"/>
        </a:p>
      </dgm:t>
    </dgm:pt>
    <dgm:pt modelId="{1F1AD0A3-D7C4-4B4E-80A7-E2621A72994E}" type="parTrans" cxnId="{126D6CB9-A935-435B-A38D-70A042DC6F0A}">
      <dgm:prSet/>
      <dgm:spPr/>
      <dgm:t>
        <a:bodyPr/>
        <a:lstStyle/>
        <a:p>
          <a:endParaRPr lang="es-ES" sz="1200" dirty="0"/>
        </a:p>
      </dgm:t>
    </dgm:pt>
    <dgm:pt modelId="{CD49BE48-ECA1-424A-8673-D3302FC5065E}" type="sibTrans" cxnId="{126D6CB9-A935-435B-A38D-70A042DC6F0A}">
      <dgm:prSet/>
      <dgm:spPr/>
      <dgm:t>
        <a:bodyPr/>
        <a:lstStyle/>
        <a:p>
          <a:endParaRPr lang="es-ES" sz="1200" dirty="0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64063" custLinFactNeighborY="-2095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3"/>
      <dgm:spPr/>
      <dgm:t>
        <a:bodyPr/>
        <a:lstStyle/>
        <a:p>
          <a:endParaRPr lang="es-ES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3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FA641218-B59B-4AC9-8D8C-AEA992899D24}" type="pres">
      <dgm:prSet presAssocID="{1CBA1466-9B70-40DE-ABFD-7537F7E3D45F}" presName="Name35" presStyleLbl="parChTrans1D3" presStyleIdx="0" presStyleCnt="3"/>
      <dgm:spPr/>
      <dgm:t>
        <a:bodyPr/>
        <a:lstStyle/>
        <a:p>
          <a:endParaRPr lang="es-ES"/>
        </a:p>
      </dgm:t>
    </dgm:pt>
    <dgm:pt modelId="{3AD56842-B5D0-4B28-9ECD-75B4A9D0F3F8}" type="pres">
      <dgm:prSet presAssocID="{2EC3689C-7BAA-4D8B-9BFA-26FA5F5F11A6}" presName="hierRoot2" presStyleCnt="0">
        <dgm:presLayoutVars>
          <dgm:hierBranch/>
        </dgm:presLayoutVars>
      </dgm:prSet>
      <dgm:spPr/>
    </dgm:pt>
    <dgm:pt modelId="{B7121B46-A2BE-4117-A06F-C35EC7E44BD5}" type="pres">
      <dgm:prSet presAssocID="{2EC3689C-7BAA-4D8B-9BFA-26FA5F5F11A6}" presName="rootComposite" presStyleCnt="0"/>
      <dgm:spPr/>
    </dgm:pt>
    <dgm:pt modelId="{9EF5B1E7-4642-446F-802A-010E77A6D315}" type="pres">
      <dgm:prSet presAssocID="{2EC3689C-7BAA-4D8B-9BFA-26FA5F5F11A6}" presName="rootText" presStyleLbl="node3" presStyleIdx="0" presStyleCnt="3" custScaleY="1377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0D4592-4086-4910-B30C-72EC00D6CBE6}" type="pres">
      <dgm:prSet presAssocID="{2EC3689C-7BAA-4D8B-9BFA-26FA5F5F11A6}" presName="rootConnector" presStyleLbl="node3" presStyleIdx="0" presStyleCnt="3"/>
      <dgm:spPr/>
      <dgm:t>
        <a:bodyPr/>
        <a:lstStyle/>
        <a:p>
          <a:endParaRPr lang="es-ES"/>
        </a:p>
      </dgm:t>
    </dgm:pt>
    <dgm:pt modelId="{6C8B4CA9-8A6B-4839-9B95-F2F66954329E}" type="pres">
      <dgm:prSet presAssocID="{2EC3689C-7BAA-4D8B-9BFA-26FA5F5F11A6}" presName="hierChild4" presStyleCnt="0"/>
      <dgm:spPr/>
    </dgm:pt>
    <dgm:pt modelId="{D3CC1EF0-B066-49DF-9149-C52533FB5920}" type="pres">
      <dgm:prSet presAssocID="{2EC3689C-7BAA-4D8B-9BFA-26FA5F5F11A6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12FB5CC2-3F72-4AC8-AF94-50272EAD0FAB}" type="pres">
      <dgm:prSet presAssocID="{2A362D5D-A3DA-4F6C-8849-2A8C51EEB6D2}" presName="Name37" presStyleLbl="parChTrans1D2" presStyleIdx="1" presStyleCnt="3"/>
      <dgm:spPr/>
      <dgm:t>
        <a:bodyPr/>
        <a:lstStyle/>
        <a:p>
          <a:endParaRPr lang="es-ES"/>
        </a:p>
      </dgm:t>
    </dgm:pt>
    <dgm:pt modelId="{B570DFF2-79FF-4DD0-A8FE-728069315CDB}" type="pres">
      <dgm:prSet presAssocID="{80C91609-4155-490D-A93A-2840363F77EF}" presName="hierRoot2" presStyleCnt="0">
        <dgm:presLayoutVars>
          <dgm:hierBranch/>
        </dgm:presLayoutVars>
      </dgm:prSet>
      <dgm:spPr/>
    </dgm:pt>
    <dgm:pt modelId="{AC57EB8E-F8F8-49E5-AB3B-101A503E7149}" type="pres">
      <dgm:prSet presAssocID="{80C91609-4155-490D-A93A-2840363F77EF}" presName="rootComposite" presStyleCnt="0"/>
      <dgm:spPr/>
    </dgm:pt>
    <dgm:pt modelId="{0E4A1FB2-B936-4A45-9B17-4DC72B6EC80F}" type="pres">
      <dgm:prSet presAssocID="{80C91609-4155-490D-A93A-2840363F77EF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C7E907-B590-4FA8-BA47-0908BC71EE25}" type="pres">
      <dgm:prSet presAssocID="{80C91609-4155-490D-A93A-2840363F77EF}" presName="rootConnector" presStyleLbl="node2" presStyleIdx="1" presStyleCnt="3"/>
      <dgm:spPr/>
      <dgm:t>
        <a:bodyPr/>
        <a:lstStyle/>
        <a:p>
          <a:endParaRPr lang="es-ES"/>
        </a:p>
      </dgm:t>
    </dgm:pt>
    <dgm:pt modelId="{0DCE5A2E-AABD-41D8-AB45-73FC6E777742}" type="pres">
      <dgm:prSet presAssocID="{80C91609-4155-490D-A93A-2840363F77EF}" presName="hierChild4" presStyleCnt="0"/>
      <dgm:spPr/>
    </dgm:pt>
    <dgm:pt modelId="{FC7541B4-6136-45CB-8770-663459A25598}" type="pres">
      <dgm:prSet presAssocID="{4E50255E-3688-405A-9938-0EC4F736299F}" presName="Name35" presStyleLbl="parChTrans1D3" presStyleIdx="1" presStyleCnt="3"/>
      <dgm:spPr/>
      <dgm:t>
        <a:bodyPr/>
        <a:lstStyle/>
        <a:p>
          <a:endParaRPr lang="es-ES"/>
        </a:p>
      </dgm:t>
    </dgm:pt>
    <dgm:pt modelId="{A40758BA-FB53-4B5B-8D0E-BFC6FCF28CCD}" type="pres">
      <dgm:prSet presAssocID="{F54BA082-7E9A-4A57-A5BA-D3F087A433CC}" presName="hierRoot2" presStyleCnt="0">
        <dgm:presLayoutVars>
          <dgm:hierBranch/>
        </dgm:presLayoutVars>
      </dgm:prSet>
      <dgm:spPr/>
    </dgm:pt>
    <dgm:pt modelId="{7D7A4CB1-F031-4828-90A7-49C8EAC41E1E}" type="pres">
      <dgm:prSet presAssocID="{F54BA082-7E9A-4A57-A5BA-D3F087A433CC}" presName="rootComposite" presStyleCnt="0"/>
      <dgm:spPr/>
    </dgm:pt>
    <dgm:pt modelId="{B651DCB6-AAF6-4973-9416-A5FBDCD184AD}" type="pres">
      <dgm:prSet presAssocID="{F54BA082-7E9A-4A57-A5BA-D3F087A433CC}" presName="rootText" presStyleLbl="node3" presStyleIdx="1" presStyleCnt="3" custScaleY="1377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9E1509-3C3C-4DF1-8723-C0DDF76BD16B}" type="pres">
      <dgm:prSet presAssocID="{F54BA082-7E9A-4A57-A5BA-D3F087A433CC}" presName="rootConnector" presStyleLbl="node3" presStyleIdx="1" presStyleCnt="3"/>
      <dgm:spPr/>
      <dgm:t>
        <a:bodyPr/>
        <a:lstStyle/>
        <a:p>
          <a:endParaRPr lang="es-ES"/>
        </a:p>
      </dgm:t>
    </dgm:pt>
    <dgm:pt modelId="{5D342304-3742-4A0E-8D51-D5CB71D11E9D}" type="pres">
      <dgm:prSet presAssocID="{F54BA082-7E9A-4A57-A5BA-D3F087A433CC}" presName="hierChild4" presStyleCnt="0"/>
      <dgm:spPr/>
    </dgm:pt>
    <dgm:pt modelId="{8D376A21-B1DE-43F8-8909-9B447CA773F2}" type="pres">
      <dgm:prSet presAssocID="{F54BA082-7E9A-4A57-A5BA-D3F087A433CC}" presName="hierChild5" presStyleCnt="0"/>
      <dgm:spPr/>
    </dgm:pt>
    <dgm:pt modelId="{4F6E22EF-9940-4E6D-8F89-9A1FB953EB04}" type="pres">
      <dgm:prSet presAssocID="{80C91609-4155-490D-A93A-2840363F77EF}" presName="hierChild5" presStyleCnt="0"/>
      <dgm:spPr/>
    </dgm:pt>
    <dgm:pt modelId="{E67FFFE6-37F7-4DBC-A1F3-0D8A905A2EB0}" type="pres">
      <dgm:prSet presAssocID="{8D68EF15-F857-4A2D-BC0F-9D2136394EF6}" presName="Name37" presStyleLbl="parChTrans1D2" presStyleIdx="2" presStyleCnt="3"/>
      <dgm:spPr/>
      <dgm:t>
        <a:bodyPr/>
        <a:lstStyle/>
        <a:p>
          <a:endParaRPr lang="es-ES"/>
        </a:p>
      </dgm:t>
    </dgm:pt>
    <dgm:pt modelId="{7342C172-6C03-4510-8806-2EA721CD5B99}" type="pres">
      <dgm:prSet presAssocID="{8F9B962E-1A76-4DB3-8E18-81A971FBB424}" presName="hierRoot2" presStyleCnt="0">
        <dgm:presLayoutVars>
          <dgm:hierBranch/>
        </dgm:presLayoutVars>
      </dgm:prSet>
      <dgm:spPr/>
    </dgm:pt>
    <dgm:pt modelId="{E9AE4072-A8DC-4C79-8BB8-44CFEBF80B08}" type="pres">
      <dgm:prSet presAssocID="{8F9B962E-1A76-4DB3-8E18-81A971FBB424}" presName="rootComposite" presStyleCnt="0"/>
      <dgm:spPr/>
    </dgm:pt>
    <dgm:pt modelId="{D43A949E-161F-4CB6-8E08-C22964D4E9ED}" type="pres">
      <dgm:prSet presAssocID="{8F9B962E-1A76-4DB3-8E18-81A971FBB424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D9A78E-F561-46E3-A981-19402017968E}" type="pres">
      <dgm:prSet presAssocID="{8F9B962E-1A76-4DB3-8E18-81A971FBB424}" presName="rootConnector" presStyleLbl="node2" presStyleIdx="2" presStyleCnt="3"/>
      <dgm:spPr/>
      <dgm:t>
        <a:bodyPr/>
        <a:lstStyle/>
        <a:p>
          <a:endParaRPr lang="es-ES"/>
        </a:p>
      </dgm:t>
    </dgm:pt>
    <dgm:pt modelId="{0A897BE9-28C8-4F55-BB49-17FB199EE499}" type="pres">
      <dgm:prSet presAssocID="{8F9B962E-1A76-4DB3-8E18-81A971FBB424}" presName="hierChild4" presStyleCnt="0"/>
      <dgm:spPr/>
    </dgm:pt>
    <dgm:pt modelId="{2C2DBB68-6F0F-46A2-8851-30502E376B4D}" type="pres">
      <dgm:prSet presAssocID="{1F1AD0A3-D7C4-4B4E-80A7-E2621A72994E}" presName="Name35" presStyleLbl="parChTrans1D3" presStyleIdx="2" presStyleCnt="3"/>
      <dgm:spPr/>
      <dgm:t>
        <a:bodyPr/>
        <a:lstStyle/>
        <a:p>
          <a:endParaRPr lang="es-ES"/>
        </a:p>
      </dgm:t>
    </dgm:pt>
    <dgm:pt modelId="{6F4EF1FF-E118-4D72-AC58-A58E669D634C}" type="pres">
      <dgm:prSet presAssocID="{513ABDC6-58B7-417A-A67E-740021A77F2B}" presName="hierRoot2" presStyleCnt="0">
        <dgm:presLayoutVars>
          <dgm:hierBranch/>
        </dgm:presLayoutVars>
      </dgm:prSet>
      <dgm:spPr/>
    </dgm:pt>
    <dgm:pt modelId="{662C9496-EA97-48EC-A36D-A6FF2448E440}" type="pres">
      <dgm:prSet presAssocID="{513ABDC6-58B7-417A-A67E-740021A77F2B}" presName="rootComposite" presStyleCnt="0"/>
      <dgm:spPr/>
    </dgm:pt>
    <dgm:pt modelId="{DD8A29F5-D042-4749-8AE9-1CA72A60AD2C}" type="pres">
      <dgm:prSet presAssocID="{513ABDC6-58B7-417A-A67E-740021A77F2B}" presName="rootText" presStyleLbl="node3" presStyleIdx="2" presStyleCnt="3" custScaleY="1377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2936FA-6711-4585-AFD9-973AA490CD1B}" type="pres">
      <dgm:prSet presAssocID="{513ABDC6-58B7-417A-A67E-740021A77F2B}" presName="rootConnector" presStyleLbl="node3" presStyleIdx="2" presStyleCnt="3"/>
      <dgm:spPr/>
      <dgm:t>
        <a:bodyPr/>
        <a:lstStyle/>
        <a:p>
          <a:endParaRPr lang="es-ES"/>
        </a:p>
      </dgm:t>
    </dgm:pt>
    <dgm:pt modelId="{27771CD2-2E56-4B03-A7B5-367C062ACBC1}" type="pres">
      <dgm:prSet presAssocID="{513ABDC6-58B7-417A-A67E-740021A77F2B}" presName="hierChild4" presStyleCnt="0"/>
      <dgm:spPr/>
    </dgm:pt>
    <dgm:pt modelId="{A1ACE6FD-AEF8-4072-B9B4-3381BCB33897}" type="pres">
      <dgm:prSet presAssocID="{513ABDC6-58B7-417A-A67E-740021A77F2B}" presName="hierChild5" presStyleCnt="0"/>
      <dgm:spPr/>
    </dgm:pt>
    <dgm:pt modelId="{E706558A-61DE-4325-B74B-5A12FE9314CC}" type="pres">
      <dgm:prSet presAssocID="{8F9B962E-1A76-4DB3-8E18-81A971FBB424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E42DD126-5B68-417F-8009-42E846597EAF}" type="presOf" srcId="{4E50255E-3688-405A-9938-0EC4F736299F}" destId="{FC7541B4-6136-45CB-8770-663459A25598}" srcOrd="0" destOrd="0" presId="urn:microsoft.com/office/officeart/2005/8/layout/orgChart1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145DF89D-5EBF-48BB-A5A1-0BBE8F5AC29A}" type="presOf" srcId="{1F1AD0A3-D7C4-4B4E-80A7-E2621A72994E}" destId="{2C2DBB68-6F0F-46A2-8851-30502E376B4D}" srcOrd="0" destOrd="0" presId="urn:microsoft.com/office/officeart/2005/8/layout/orgChart1"/>
    <dgm:cxn modelId="{CD2D4CF0-4A98-4BEF-9F03-308EB97BDF53}" type="presOf" srcId="{8F9B962E-1A76-4DB3-8E18-81A971FBB424}" destId="{05D9A78E-F561-46E3-A981-19402017968E}" srcOrd="1" destOrd="0" presId="urn:microsoft.com/office/officeart/2005/8/layout/orgChart1"/>
    <dgm:cxn modelId="{31903BDD-3A61-4D83-8A32-7991619B47E3}" type="presOf" srcId="{80C91609-4155-490D-A93A-2840363F77EF}" destId="{70C7E907-B590-4FA8-BA47-0908BC71EE25}" srcOrd="1" destOrd="0" presId="urn:microsoft.com/office/officeart/2005/8/layout/orgChart1"/>
    <dgm:cxn modelId="{616532C7-45FE-4268-BC05-3CD1926FA8BB}" srcId="{9DEA55C1-E59C-4B5B-90DC-1D0B54C2B20C}" destId="{8F9B962E-1A76-4DB3-8E18-81A971FBB424}" srcOrd="2" destOrd="0" parTransId="{8D68EF15-F857-4A2D-BC0F-9D2136394EF6}" sibTransId="{2F2677F8-7A2F-4F4A-AC82-91F77AD94898}"/>
    <dgm:cxn modelId="{90446902-4254-48D1-B63D-10F0C7186F68}" type="presOf" srcId="{2EC3689C-7BAA-4D8B-9BFA-26FA5F5F11A6}" destId="{F20D4592-4086-4910-B30C-72EC00D6CBE6}" srcOrd="1" destOrd="0" presId="urn:microsoft.com/office/officeart/2005/8/layout/orgChart1"/>
    <dgm:cxn modelId="{C4B9C25A-5A8C-44FA-A4F2-F8F6C5EC7ED6}" type="presOf" srcId="{513ABDC6-58B7-417A-A67E-740021A77F2B}" destId="{DD8A29F5-D042-4749-8AE9-1CA72A60AD2C}" srcOrd="0" destOrd="0" presId="urn:microsoft.com/office/officeart/2005/8/layout/orgChart1"/>
    <dgm:cxn modelId="{126D6CB9-A935-435B-A38D-70A042DC6F0A}" srcId="{8F9B962E-1A76-4DB3-8E18-81A971FBB424}" destId="{513ABDC6-58B7-417A-A67E-740021A77F2B}" srcOrd="0" destOrd="0" parTransId="{1F1AD0A3-D7C4-4B4E-80A7-E2621A72994E}" sibTransId="{CD49BE48-ECA1-424A-8673-D3302FC5065E}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0FA0565B-3876-46C3-A5D3-D3F58EDC0E4F}" type="presOf" srcId="{1CBA1466-9B70-40DE-ABFD-7537F7E3D45F}" destId="{FA641218-B59B-4AC9-8D8C-AEA992899D24}" srcOrd="0" destOrd="0" presId="urn:microsoft.com/office/officeart/2005/8/layout/orgChart1"/>
    <dgm:cxn modelId="{781755B2-B493-4F1F-9DFD-D151C1C40373}" type="presOf" srcId="{80C91609-4155-490D-A93A-2840363F77EF}" destId="{0E4A1FB2-B936-4A45-9B17-4DC72B6EC80F}" srcOrd="0" destOrd="0" presId="urn:microsoft.com/office/officeart/2005/8/layout/orgChart1"/>
    <dgm:cxn modelId="{0C3566C7-CED4-4EAB-AF0C-0804E536F7ED}" srcId="{80C91609-4155-490D-A93A-2840363F77EF}" destId="{F54BA082-7E9A-4A57-A5BA-D3F087A433CC}" srcOrd="0" destOrd="0" parTransId="{4E50255E-3688-405A-9938-0EC4F736299F}" sibTransId="{52636BDE-BCBB-4A69-977A-2ED6A678EF9C}"/>
    <dgm:cxn modelId="{218CD45C-353F-4C79-ACAA-2C477E13079F}" type="presOf" srcId="{8F9B962E-1A76-4DB3-8E18-81A971FBB424}" destId="{D43A949E-161F-4CB6-8E08-C22964D4E9ED}" srcOrd="0" destOrd="0" presId="urn:microsoft.com/office/officeart/2005/8/layout/orgChart1"/>
    <dgm:cxn modelId="{54E5B558-C9AF-4303-BB3E-8AFB55C43C29}" type="presOf" srcId="{8D68EF15-F857-4A2D-BC0F-9D2136394EF6}" destId="{E67FFFE6-37F7-4DBC-A1F3-0D8A905A2EB0}" srcOrd="0" destOrd="0" presId="urn:microsoft.com/office/officeart/2005/8/layout/orgChart1"/>
    <dgm:cxn modelId="{D62BFEE3-F2B9-4F5A-AA2D-F49A2B737CC8}" type="presOf" srcId="{F54BA082-7E9A-4A57-A5BA-D3F087A433CC}" destId="{FE9E1509-3C3C-4DF1-8723-C0DDF76BD16B}" srcOrd="1" destOrd="0" presId="urn:microsoft.com/office/officeart/2005/8/layout/orgChart1"/>
    <dgm:cxn modelId="{EC724DDC-A514-4C2F-B6CB-601D5320546A}" srcId="{41568039-9809-4B2B-BA51-64E0E23C2BBE}" destId="{2EC3689C-7BAA-4D8B-9BFA-26FA5F5F11A6}" srcOrd="0" destOrd="0" parTransId="{1CBA1466-9B70-40DE-ABFD-7537F7E3D45F}" sibTransId="{A3704BCA-5964-40F8-ADD4-E26642897C08}"/>
    <dgm:cxn modelId="{269D8899-0CCC-4E97-A2B7-0168C2086CE8}" type="presOf" srcId="{2EC3689C-7BAA-4D8B-9BFA-26FA5F5F11A6}" destId="{9EF5B1E7-4642-446F-802A-010E77A6D315}" srcOrd="0" destOrd="0" presId="urn:microsoft.com/office/officeart/2005/8/layout/orgChart1"/>
    <dgm:cxn modelId="{49A663EB-4C93-4702-9B45-23192DAA040C}" type="presOf" srcId="{513ABDC6-58B7-417A-A67E-740021A77F2B}" destId="{4B2936FA-6711-4585-AFD9-973AA490CD1B}" srcOrd="1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7308C58E-D884-4386-A9AB-D6E85FDAB699}" type="presOf" srcId="{F54BA082-7E9A-4A57-A5BA-D3F087A433CC}" destId="{B651DCB6-AAF6-4973-9416-A5FBDCD184AD}" srcOrd="0" destOrd="0" presId="urn:microsoft.com/office/officeart/2005/8/layout/orgChart1"/>
    <dgm:cxn modelId="{CD919398-2D16-476A-9BB4-B45D31C1442E}" srcId="{9DEA55C1-E59C-4B5B-90DC-1D0B54C2B20C}" destId="{80C91609-4155-490D-A93A-2840363F77EF}" srcOrd="1" destOrd="0" parTransId="{2A362D5D-A3DA-4F6C-8849-2A8C51EEB6D2}" sibTransId="{5A3BE225-2F5B-4161-8A74-36B352EE9587}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C953E71B-0BE7-4719-8DEA-559F5C30878D}" type="presOf" srcId="{2A362D5D-A3DA-4F6C-8849-2A8C51EEB6D2}" destId="{12FB5CC2-3F72-4AC8-AF94-50272EAD0FAB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7C6A3BDF-C822-4C7A-9561-853368F322F7}" type="presParOf" srcId="{DBDE0C42-B65A-4FF4-A1B6-4A7374870D94}" destId="{FA641218-B59B-4AC9-8D8C-AEA992899D24}" srcOrd="0" destOrd="0" presId="urn:microsoft.com/office/officeart/2005/8/layout/orgChart1"/>
    <dgm:cxn modelId="{435EFFEC-977F-4BFE-9636-DC192686C257}" type="presParOf" srcId="{DBDE0C42-B65A-4FF4-A1B6-4A7374870D94}" destId="{3AD56842-B5D0-4B28-9ECD-75B4A9D0F3F8}" srcOrd="1" destOrd="0" presId="urn:microsoft.com/office/officeart/2005/8/layout/orgChart1"/>
    <dgm:cxn modelId="{BA1D9EA3-AD21-447C-AF54-69BC3F69EDA3}" type="presParOf" srcId="{3AD56842-B5D0-4B28-9ECD-75B4A9D0F3F8}" destId="{B7121B46-A2BE-4117-A06F-C35EC7E44BD5}" srcOrd="0" destOrd="0" presId="urn:microsoft.com/office/officeart/2005/8/layout/orgChart1"/>
    <dgm:cxn modelId="{6160F7C3-4CC7-47F7-90EF-17D30287B64D}" type="presParOf" srcId="{B7121B46-A2BE-4117-A06F-C35EC7E44BD5}" destId="{9EF5B1E7-4642-446F-802A-010E77A6D315}" srcOrd="0" destOrd="0" presId="urn:microsoft.com/office/officeart/2005/8/layout/orgChart1"/>
    <dgm:cxn modelId="{92AE3DB5-7A80-44EC-B53B-94E33E466B57}" type="presParOf" srcId="{B7121B46-A2BE-4117-A06F-C35EC7E44BD5}" destId="{F20D4592-4086-4910-B30C-72EC00D6CBE6}" srcOrd="1" destOrd="0" presId="urn:microsoft.com/office/officeart/2005/8/layout/orgChart1"/>
    <dgm:cxn modelId="{88A3F738-7EF2-48A5-9C79-54E56EC8D580}" type="presParOf" srcId="{3AD56842-B5D0-4B28-9ECD-75B4A9D0F3F8}" destId="{6C8B4CA9-8A6B-4839-9B95-F2F66954329E}" srcOrd="1" destOrd="0" presId="urn:microsoft.com/office/officeart/2005/8/layout/orgChart1"/>
    <dgm:cxn modelId="{FCECF30B-EE98-4A82-91F5-A3F3B06655DD}" type="presParOf" srcId="{3AD56842-B5D0-4B28-9ECD-75B4A9D0F3F8}" destId="{D3CC1EF0-B066-49DF-9149-C52533FB5920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AC884E81-9FF6-4E59-883F-33D45D49CF01}" type="presParOf" srcId="{05E8A0F8-8F4A-4D16-B455-9B21EE5D83FA}" destId="{12FB5CC2-3F72-4AC8-AF94-50272EAD0FAB}" srcOrd="2" destOrd="0" presId="urn:microsoft.com/office/officeart/2005/8/layout/orgChart1"/>
    <dgm:cxn modelId="{3186DB8E-7373-4B0B-814F-A5B7FEB0FCE6}" type="presParOf" srcId="{05E8A0F8-8F4A-4D16-B455-9B21EE5D83FA}" destId="{B570DFF2-79FF-4DD0-A8FE-728069315CDB}" srcOrd="3" destOrd="0" presId="urn:microsoft.com/office/officeart/2005/8/layout/orgChart1"/>
    <dgm:cxn modelId="{E3D47E79-6969-43F2-B443-354C24AD8C41}" type="presParOf" srcId="{B570DFF2-79FF-4DD0-A8FE-728069315CDB}" destId="{AC57EB8E-F8F8-49E5-AB3B-101A503E7149}" srcOrd="0" destOrd="0" presId="urn:microsoft.com/office/officeart/2005/8/layout/orgChart1"/>
    <dgm:cxn modelId="{59BAAAF2-13C2-4F22-9DD4-62E3F25247CD}" type="presParOf" srcId="{AC57EB8E-F8F8-49E5-AB3B-101A503E7149}" destId="{0E4A1FB2-B936-4A45-9B17-4DC72B6EC80F}" srcOrd="0" destOrd="0" presId="urn:microsoft.com/office/officeart/2005/8/layout/orgChart1"/>
    <dgm:cxn modelId="{38518426-C8EF-4AB0-847E-9B524BF8CB0E}" type="presParOf" srcId="{AC57EB8E-F8F8-49E5-AB3B-101A503E7149}" destId="{70C7E907-B590-4FA8-BA47-0908BC71EE25}" srcOrd="1" destOrd="0" presId="urn:microsoft.com/office/officeart/2005/8/layout/orgChart1"/>
    <dgm:cxn modelId="{E6028A9B-56CE-41A9-9B31-ADEC51437D16}" type="presParOf" srcId="{B570DFF2-79FF-4DD0-A8FE-728069315CDB}" destId="{0DCE5A2E-AABD-41D8-AB45-73FC6E777742}" srcOrd="1" destOrd="0" presId="urn:microsoft.com/office/officeart/2005/8/layout/orgChart1"/>
    <dgm:cxn modelId="{1B64A7A0-6DB7-4ACE-A440-1D8F87A6A45F}" type="presParOf" srcId="{0DCE5A2E-AABD-41D8-AB45-73FC6E777742}" destId="{FC7541B4-6136-45CB-8770-663459A25598}" srcOrd="0" destOrd="0" presId="urn:microsoft.com/office/officeart/2005/8/layout/orgChart1"/>
    <dgm:cxn modelId="{CFDF0714-2C82-4049-AD75-A448BDE298FD}" type="presParOf" srcId="{0DCE5A2E-AABD-41D8-AB45-73FC6E777742}" destId="{A40758BA-FB53-4B5B-8D0E-BFC6FCF28CCD}" srcOrd="1" destOrd="0" presId="urn:microsoft.com/office/officeart/2005/8/layout/orgChart1"/>
    <dgm:cxn modelId="{D8AC64A5-410C-4978-ACAB-C742BF52EE6D}" type="presParOf" srcId="{A40758BA-FB53-4B5B-8D0E-BFC6FCF28CCD}" destId="{7D7A4CB1-F031-4828-90A7-49C8EAC41E1E}" srcOrd="0" destOrd="0" presId="urn:microsoft.com/office/officeart/2005/8/layout/orgChart1"/>
    <dgm:cxn modelId="{AFDDAFCE-2BCB-4C4D-948F-62425653258E}" type="presParOf" srcId="{7D7A4CB1-F031-4828-90A7-49C8EAC41E1E}" destId="{B651DCB6-AAF6-4973-9416-A5FBDCD184AD}" srcOrd="0" destOrd="0" presId="urn:microsoft.com/office/officeart/2005/8/layout/orgChart1"/>
    <dgm:cxn modelId="{F804BA93-A417-4726-888E-17E1157ABB36}" type="presParOf" srcId="{7D7A4CB1-F031-4828-90A7-49C8EAC41E1E}" destId="{FE9E1509-3C3C-4DF1-8723-C0DDF76BD16B}" srcOrd="1" destOrd="0" presId="urn:microsoft.com/office/officeart/2005/8/layout/orgChart1"/>
    <dgm:cxn modelId="{9A1AC280-278E-4909-92FC-8BFB97973E75}" type="presParOf" srcId="{A40758BA-FB53-4B5B-8D0E-BFC6FCF28CCD}" destId="{5D342304-3742-4A0E-8D51-D5CB71D11E9D}" srcOrd="1" destOrd="0" presId="urn:microsoft.com/office/officeart/2005/8/layout/orgChart1"/>
    <dgm:cxn modelId="{E213999F-3116-4077-82F6-D58B26205D4D}" type="presParOf" srcId="{A40758BA-FB53-4B5B-8D0E-BFC6FCF28CCD}" destId="{8D376A21-B1DE-43F8-8909-9B447CA773F2}" srcOrd="2" destOrd="0" presId="urn:microsoft.com/office/officeart/2005/8/layout/orgChart1"/>
    <dgm:cxn modelId="{DDA49FAD-4824-4390-BF8C-9ACA14DBA769}" type="presParOf" srcId="{B570DFF2-79FF-4DD0-A8FE-728069315CDB}" destId="{4F6E22EF-9940-4E6D-8F89-9A1FB953EB04}" srcOrd="2" destOrd="0" presId="urn:microsoft.com/office/officeart/2005/8/layout/orgChart1"/>
    <dgm:cxn modelId="{177FCF77-9FA7-492A-9F85-E4CDB797FFAE}" type="presParOf" srcId="{05E8A0F8-8F4A-4D16-B455-9B21EE5D83FA}" destId="{E67FFFE6-37F7-4DBC-A1F3-0D8A905A2EB0}" srcOrd="4" destOrd="0" presId="urn:microsoft.com/office/officeart/2005/8/layout/orgChart1"/>
    <dgm:cxn modelId="{FA22277D-9F22-404B-BEE6-3B631D4EF65D}" type="presParOf" srcId="{05E8A0F8-8F4A-4D16-B455-9B21EE5D83FA}" destId="{7342C172-6C03-4510-8806-2EA721CD5B99}" srcOrd="5" destOrd="0" presId="urn:microsoft.com/office/officeart/2005/8/layout/orgChart1"/>
    <dgm:cxn modelId="{DD3EF56E-1356-412E-B8EA-D552906BA0CA}" type="presParOf" srcId="{7342C172-6C03-4510-8806-2EA721CD5B99}" destId="{E9AE4072-A8DC-4C79-8BB8-44CFEBF80B08}" srcOrd="0" destOrd="0" presId="urn:microsoft.com/office/officeart/2005/8/layout/orgChart1"/>
    <dgm:cxn modelId="{EDF3B4F2-E969-411C-B10B-D1E88CF0BB17}" type="presParOf" srcId="{E9AE4072-A8DC-4C79-8BB8-44CFEBF80B08}" destId="{D43A949E-161F-4CB6-8E08-C22964D4E9ED}" srcOrd="0" destOrd="0" presId="urn:microsoft.com/office/officeart/2005/8/layout/orgChart1"/>
    <dgm:cxn modelId="{E32E5392-A962-4D77-BC31-4255CF786C9A}" type="presParOf" srcId="{E9AE4072-A8DC-4C79-8BB8-44CFEBF80B08}" destId="{05D9A78E-F561-46E3-A981-19402017968E}" srcOrd="1" destOrd="0" presId="urn:microsoft.com/office/officeart/2005/8/layout/orgChart1"/>
    <dgm:cxn modelId="{3409B5D8-0AD8-4FEC-993B-B14ACDC0F178}" type="presParOf" srcId="{7342C172-6C03-4510-8806-2EA721CD5B99}" destId="{0A897BE9-28C8-4F55-BB49-17FB199EE499}" srcOrd="1" destOrd="0" presId="urn:microsoft.com/office/officeart/2005/8/layout/orgChart1"/>
    <dgm:cxn modelId="{910F5B90-4394-490D-8407-8CBF31E7EB61}" type="presParOf" srcId="{0A897BE9-28C8-4F55-BB49-17FB199EE499}" destId="{2C2DBB68-6F0F-46A2-8851-30502E376B4D}" srcOrd="0" destOrd="0" presId="urn:microsoft.com/office/officeart/2005/8/layout/orgChart1"/>
    <dgm:cxn modelId="{87A2A98C-94B2-4A32-B6BD-ED6CD26098DE}" type="presParOf" srcId="{0A897BE9-28C8-4F55-BB49-17FB199EE499}" destId="{6F4EF1FF-E118-4D72-AC58-A58E669D634C}" srcOrd="1" destOrd="0" presId="urn:microsoft.com/office/officeart/2005/8/layout/orgChart1"/>
    <dgm:cxn modelId="{871622BF-C2DE-44AD-8863-76BEAD0B9BFD}" type="presParOf" srcId="{6F4EF1FF-E118-4D72-AC58-A58E669D634C}" destId="{662C9496-EA97-48EC-A36D-A6FF2448E440}" srcOrd="0" destOrd="0" presId="urn:microsoft.com/office/officeart/2005/8/layout/orgChart1"/>
    <dgm:cxn modelId="{D2EF29CB-124F-4CC9-B300-2EDE10276414}" type="presParOf" srcId="{662C9496-EA97-48EC-A36D-A6FF2448E440}" destId="{DD8A29F5-D042-4749-8AE9-1CA72A60AD2C}" srcOrd="0" destOrd="0" presId="urn:microsoft.com/office/officeart/2005/8/layout/orgChart1"/>
    <dgm:cxn modelId="{273F1813-E108-43D2-85F2-FDBE6C413400}" type="presParOf" srcId="{662C9496-EA97-48EC-A36D-A6FF2448E440}" destId="{4B2936FA-6711-4585-AFD9-973AA490CD1B}" srcOrd="1" destOrd="0" presId="urn:microsoft.com/office/officeart/2005/8/layout/orgChart1"/>
    <dgm:cxn modelId="{01562618-06FC-4ADE-B7A8-374748969162}" type="presParOf" srcId="{6F4EF1FF-E118-4D72-AC58-A58E669D634C}" destId="{27771CD2-2E56-4B03-A7B5-367C062ACBC1}" srcOrd="1" destOrd="0" presId="urn:microsoft.com/office/officeart/2005/8/layout/orgChart1"/>
    <dgm:cxn modelId="{FDAC6DC4-D34F-4225-865B-E4CF4790D65E}" type="presParOf" srcId="{6F4EF1FF-E118-4D72-AC58-A58E669D634C}" destId="{A1ACE6FD-AEF8-4072-B9B4-3381BCB33897}" srcOrd="2" destOrd="0" presId="urn:microsoft.com/office/officeart/2005/8/layout/orgChart1"/>
    <dgm:cxn modelId="{F1B64DF2-DE60-499F-A64A-A1559A73013F}" type="presParOf" srcId="{7342C172-6C03-4510-8806-2EA721CD5B99}" destId="{E706558A-61DE-4325-B74B-5A12FE9314CC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solidFill>
                <a:schemeClr val="tx1"/>
              </a:solidFill>
              <a:cs typeface="Arial" charset="0"/>
            </a:rPr>
            <a:t>Encargado(a) de la Dirección de Policía de </a:t>
          </a:r>
          <a:r>
            <a:rPr lang="es-MX" altLang="es-MX" sz="1200">
              <a:solidFill>
                <a:schemeClr val="tx1"/>
              </a:solidFill>
              <a:cs typeface="Arial" charset="0"/>
            </a:rPr>
            <a:t>Operaciones </a:t>
          </a:r>
          <a:r>
            <a:rPr lang="es-MX" altLang="es-MX" sz="1200" smtClean="0">
              <a:solidFill>
                <a:schemeClr val="tx1"/>
              </a:solidFill>
              <a:cs typeface="Arial" charset="0"/>
            </a:rPr>
            <a:t>Especiales</a:t>
          </a:r>
          <a:endParaRPr lang="es-MX" altLang="es-MX" sz="1200" dirty="0">
            <a:solidFill>
              <a:schemeClr val="tx1"/>
            </a:solidFill>
            <a:cs typeface="Arial" charset="0"/>
          </a:endParaRP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70A6B8A-1B6F-47B9-99FE-40B0562C38B7}" type="asst">
      <dgm:prSet custT="1"/>
      <dgm:spPr/>
      <dgm:t>
        <a:bodyPr/>
        <a:lstStyle/>
        <a:p>
          <a:r>
            <a:rPr lang="es-ES" sz="1200" smtClean="0">
              <a:solidFill>
                <a:schemeClr val="tx1"/>
              </a:solidFill>
            </a:rPr>
            <a:t>Asistente</a:t>
          </a:r>
          <a:endParaRPr lang="es-ES" sz="1200" dirty="0">
            <a:solidFill>
              <a:schemeClr val="tx1"/>
            </a:solidFill>
          </a:endParaRPr>
        </a:p>
      </dgm:t>
    </dgm:pt>
    <dgm:pt modelId="{A99079C6-4008-4C84-9E29-524FFA76FB36}" type="parTrans" cxnId="{ADD7FC8B-B23E-4DCD-93B8-17B287C19BCA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0FAD043E-1C5D-4058-9218-8836C6A4D658}" type="sibTrans" cxnId="{ADD7FC8B-B23E-4DCD-93B8-17B287C19BCA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8BCC67F-0A97-483C-872A-73769C3F9E91}">
      <dgm:prSet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</a:rPr>
            <a:t>Policías 1ro(a)</a:t>
          </a:r>
          <a:br>
            <a:rPr lang="es-ES" sz="1200" dirty="0">
              <a:solidFill>
                <a:schemeClr val="tx1"/>
              </a:solidFill>
            </a:rPr>
          </a:br>
          <a:r>
            <a:rPr lang="es-ES" sz="1200" dirty="0" smtClean="0">
              <a:solidFill>
                <a:schemeClr val="tx1"/>
              </a:solidFill>
            </a:rPr>
            <a:t>Policías </a:t>
          </a:r>
          <a:r>
            <a:rPr lang="es-ES" sz="1200" dirty="0">
              <a:solidFill>
                <a:schemeClr val="tx1"/>
              </a:solidFill>
            </a:rPr>
            <a:t>2do(a)</a:t>
          </a:r>
          <a:br>
            <a:rPr lang="es-ES" sz="1200" dirty="0">
              <a:solidFill>
                <a:schemeClr val="tx1"/>
              </a:solidFill>
            </a:rPr>
          </a:br>
          <a:r>
            <a:rPr lang="es-MX" sz="1200" b="0" i="0" u="none" dirty="0" smtClean="0">
              <a:solidFill>
                <a:schemeClr val="tx1"/>
              </a:solidFill>
            </a:rPr>
            <a:t>Policías </a:t>
          </a:r>
          <a:r>
            <a:rPr lang="es-MX" sz="1200" b="0" i="0" u="none" dirty="0">
              <a:solidFill>
                <a:schemeClr val="tx1"/>
              </a:solidFill>
            </a:rPr>
            <a:t>3ros(as</a:t>
          </a:r>
          <a:r>
            <a:rPr lang="es-MX" sz="1200" b="0" i="0" u="none" dirty="0" smtClean="0">
              <a:solidFill>
                <a:schemeClr val="tx1"/>
              </a:solidFill>
            </a:rPr>
            <a:t>)</a:t>
          </a:r>
          <a:endParaRPr lang="es-MX" sz="1200" b="0" i="0" u="none" dirty="0">
            <a:solidFill>
              <a:schemeClr val="tx1"/>
            </a:solidFill>
          </a:endParaRPr>
        </a:p>
        <a:p>
          <a:r>
            <a:rPr lang="es-MX" sz="1200" b="0" i="0" u="none" dirty="0">
              <a:solidFill>
                <a:schemeClr val="tx1"/>
              </a:solidFill>
            </a:rPr>
            <a:t>Policías</a:t>
          </a:r>
          <a:br>
            <a:rPr lang="es-MX" sz="1200" b="0" i="0" u="none" dirty="0">
              <a:solidFill>
                <a:schemeClr val="tx1"/>
              </a:solidFill>
            </a:rPr>
          </a:br>
          <a:endParaRPr lang="es-ES" sz="1200" dirty="0">
            <a:solidFill>
              <a:srgbClr val="00B050"/>
            </a:solidFill>
          </a:endParaRPr>
        </a:p>
      </dgm:t>
    </dgm:pt>
    <dgm:pt modelId="{28BC60D3-8040-49C2-A02F-7FB675194687}" type="parTrans" cxnId="{077599EF-14D9-4252-9B1E-B5974DE41CC8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C8A0BBC7-C162-4904-A5E8-0E7E8B9BFE79}" type="sibTrans" cxnId="{077599EF-14D9-4252-9B1E-B5974DE41CC8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20827" custScaleY="115345" custLinFactNeighborX="-30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D5B4FB39-2857-4CD0-8D38-4BB1A84E52CD}" type="pres">
      <dgm:prSet presAssocID="{28BC60D3-8040-49C2-A02F-7FB67519468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B2BC96FB-A0F6-438F-830A-A2DC8B99E016}" type="pres">
      <dgm:prSet presAssocID="{78BCC67F-0A97-483C-872A-73769C3F9E91}" presName="hierRoot2" presStyleCnt="0">
        <dgm:presLayoutVars>
          <dgm:hierBranch val="init"/>
        </dgm:presLayoutVars>
      </dgm:prSet>
      <dgm:spPr/>
    </dgm:pt>
    <dgm:pt modelId="{8611BA50-C567-4DB2-89B7-9F94C03E7B51}" type="pres">
      <dgm:prSet presAssocID="{78BCC67F-0A97-483C-872A-73769C3F9E91}" presName="rootComposite" presStyleCnt="0"/>
      <dgm:spPr/>
    </dgm:pt>
    <dgm:pt modelId="{AF8DF513-B9CB-4C0F-8A5F-83E42531AC19}" type="pres">
      <dgm:prSet presAssocID="{78BCC67F-0A97-483C-872A-73769C3F9E91}" presName="rootText" presStyleLbl="node2" presStyleIdx="0" presStyleCnt="1" custScaleX="196506" custScaleY="235270" custLinFactNeighborX="-30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59EAB02-F722-469F-80C0-1C723F05B9E0}" type="pres">
      <dgm:prSet presAssocID="{78BCC67F-0A97-483C-872A-73769C3F9E91}" presName="rootConnector" presStyleLbl="node2" presStyleIdx="0" presStyleCnt="1"/>
      <dgm:spPr/>
      <dgm:t>
        <a:bodyPr/>
        <a:lstStyle/>
        <a:p>
          <a:endParaRPr lang="es-ES"/>
        </a:p>
      </dgm:t>
    </dgm:pt>
    <dgm:pt modelId="{6E9CE1F7-3633-43DA-AAA2-5F5C0B2A0316}" type="pres">
      <dgm:prSet presAssocID="{78BCC67F-0A97-483C-872A-73769C3F9E91}" presName="hierChild4" presStyleCnt="0"/>
      <dgm:spPr/>
    </dgm:pt>
    <dgm:pt modelId="{D28976F8-337F-4D65-B380-59DD8EF3E599}" type="pres">
      <dgm:prSet presAssocID="{78BCC67F-0A97-483C-872A-73769C3F9E91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2AC57DFB-ACDF-43C9-9657-C0FC6A69EE74}" type="pres">
      <dgm:prSet presAssocID="{A99079C6-4008-4C84-9E29-524FFA76FB36}" presName="Name111" presStyleLbl="parChTrans1D2" presStyleIdx="1" presStyleCnt="2"/>
      <dgm:spPr/>
      <dgm:t>
        <a:bodyPr/>
        <a:lstStyle/>
        <a:p>
          <a:endParaRPr lang="es-ES"/>
        </a:p>
      </dgm:t>
    </dgm:pt>
    <dgm:pt modelId="{25BED007-FB50-403F-BDED-0C75540C5DD7}" type="pres">
      <dgm:prSet presAssocID="{B70A6B8A-1B6F-47B9-99FE-40B0562C38B7}" presName="hierRoot3" presStyleCnt="0">
        <dgm:presLayoutVars>
          <dgm:hierBranch val="init"/>
        </dgm:presLayoutVars>
      </dgm:prSet>
      <dgm:spPr/>
    </dgm:pt>
    <dgm:pt modelId="{722CA7C0-3798-47E0-878B-357A68FDE211}" type="pres">
      <dgm:prSet presAssocID="{B70A6B8A-1B6F-47B9-99FE-40B0562C38B7}" presName="rootComposite3" presStyleCnt="0"/>
      <dgm:spPr/>
    </dgm:pt>
    <dgm:pt modelId="{0180754C-A8F2-45E3-8B89-1E8D3C2F62F7}" type="pres">
      <dgm:prSet presAssocID="{B70A6B8A-1B6F-47B9-99FE-40B0562C38B7}" presName="rootText3" presStyleLbl="asst1" presStyleIdx="0" presStyleCnt="1" custScaleX="80551" custScaleY="84054" custLinFactNeighborX="-6878" custLinFactNeighborY="-88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2C5E275-A43E-4E10-899E-0564FB14D76F}" type="pres">
      <dgm:prSet presAssocID="{B70A6B8A-1B6F-47B9-99FE-40B0562C38B7}" presName="rootConnector3" presStyleLbl="asst1" presStyleIdx="0" presStyleCnt="1"/>
      <dgm:spPr/>
      <dgm:t>
        <a:bodyPr/>
        <a:lstStyle/>
        <a:p>
          <a:endParaRPr lang="es-ES"/>
        </a:p>
      </dgm:t>
    </dgm:pt>
    <dgm:pt modelId="{1E0D0802-62A4-4318-8107-A9C3F4BF4D22}" type="pres">
      <dgm:prSet presAssocID="{B70A6B8A-1B6F-47B9-99FE-40B0562C38B7}" presName="hierChild6" presStyleCnt="0"/>
      <dgm:spPr/>
    </dgm:pt>
    <dgm:pt modelId="{DE8DE3DF-5C0B-40E2-ACAB-4115830DF07B}" type="pres">
      <dgm:prSet presAssocID="{B70A6B8A-1B6F-47B9-99FE-40B0562C38B7}" presName="hierChild7" presStyleCnt="0"/>
      <dgm:spPr/>
    </dgm:pt>
  </dgm:ptLst>
  <dgm:cxnLst>
    <dgm:cxn modelId="{077599EF-14D9-4252-9B1E-B5974DE41CC8}" srcId="{9DEA55C1-E59C-4B5B-90DC-1D0B54C2B20C}" destId="{78BCC67F-0A97-483C-872A-73769C3F9E91}" srcOrd="1" destOrd="0" parTransId="{28BC60D3-8040-49C2-A02F-7FB675194687}" sibTransId="{C8A0BBC7-C162-4904-A5E8-0E7E8B9BFE79}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DD8DBBA5-5981-4FBD-BEFC-388597238096}" type="presOf" srcId="{28BC60D3-8040-49C2-A02F-7FB675194687}" destId="{D5B4FB39-2857-4CD0-8D38-4BB1A84E52CD}" srcOrd="0" destOrd="0" presId="urn:microsoft.com/office/officeart/2005/8/layout/orgChart1"/>
    <dgm:cxn modelId="{69B520E6-1407-44EF-88F9-3F0B6AC8567A}" type="presOf" srcId="{78BCC67F-0A97-483C-872A-73769C3F9E91}" destId="{AF8DF513-B9CB-4C0F-8A5F-83E42531AC19}" srcOrd="0" destOrd="0" presId="urn:microsoft.com/office/officeart/2005/8/layout/orgChart1"/>
    <dgm:cxn modelId="{B6C4A269-9B83-437A-8E82-09A871357B10}" type="presOf" srcId="{A99079C6-4008-4C84-9E29-524FFA76FB36}" destId="{2AC57DFB-ACDF-43C9-9657-C0FC6A69EE74}" srcOrd="0" destOrd="0" presId="urn:microsoft.com/office/officeart/2005/8/layout/orgChart1"/>
    <dgm:cxn modelId="{ADD7FC8B-B23E-4DCD-93B8-17B287C19BCA}" srcId="{9DEA55C1-E59C-4B5B-90DC-1D0B54C2B20C}" destId="{B70A6B8A-1B6F-47B9-99FE-40B0562C38B7}" srcOrd="0" destOrd="0" parTransId="{A99079C6-4008-4C84-9E29-524FFA76FB36}" sibTransId="{0FAD043E-1C5D-4058-9218-8836C6A4D658}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6B0114E8-F3EF-490C-93FD-E02AAD704AA5}" type="presOf" srcId="{B70A6B8A-1B6F-47B9-99FE-40B0562C38B7}" destId="{12C5E275-A43E-4E10-899E-0564FB14D76F}" srcOrd="1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12B1B7BA-8315-4B40-A3EC-B782AD0CC727}" type="presOf" srcId="{78BCC67F-0A97-483C-872A-73769C3F9E91}" destId="{A59EAB02-F722-469F-80C0-1C723F05B9E0}" srcOrd="1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1AA3E73C-7164-476E-9BA9-05742D231A73}" type="presOf" srcId="{B70A6B8A-1B6F-47B9-99FE-40B0562C38B7}" destId="{0180754C-A8F2-45E3-8B89-1E8D3C2F62F7}" srcOrd="0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BAD45947-4AB2-4B44-820A-A2216F001D16}" type="presParOf" srcId="{05E8A0F8-8F4A-4D16-B455-9B21EE5D83FA}" destId="{D5B4FB39-2857-4CD0-8D38-4BB1A84E52CD}" srcOrd="0" destOrd="0" presId="urn:microsoft.com/office/officeart/2005/8/layout/orgChart1"/>
    <dgm:cxn modelId="{EC89AC9E-E97B-49E6-A8A6-616F72E03944}" type="presParOf" srcId="{05E8A0F8-8F4A-4D16-B455-9B21EE5D83FA}" destId="{B2BC96FB-A0F6-438F-830A-A2DC8B99E016}" srcOrd="1" destOrd="0" presId="urn:microsoft.com/office/officeart/2005/8/layout/orgChart1"/>
    <dgm:cxn modelId="{776C6FAA-72F7-4607-9F07-DC5A436F49D5}" type="presParOf" srcId="{B2BC96FB-A0F6-438F-830A-A2DC8B99E016}" destId="{8611BA50-C567-4DB2-89B7-9F94C03E7B51}" srcOrd="0" destOrd="0" presId="urn:microsoft.com/office/officeart/2005/8/layout/orgChart1"/>
    <dgm:cxn modelId="{A14602C7-04B0-4766-AEFB-52A7A17A2655}" type="presParOf" srcId="{8611BA50-C567-4DB2-89B7-9F94C03E7B51}" destId="{AF8DF513-B9CB-4C0F-8A5F-83E42531AC19}" srcOrd="0" destOrd="0" presId="urn:microsoft.com/office/officeart/2005/8/layout/orgChart1"/>
    <dgm:cxn modelId="{E608BFB7-F2BE-46D8-8708-AAB318EA077E}" type="presParOf" srcId="{8611BA50-C567-4DB2-89B7-9F94C03E7B51}" destId="{A59EAB02-F722-469F-80C0-1C723F05B9E0}" srcOrd="1" destOrd="0" presId="urn:microsoft.com/office/officeart/2005/8/layout/orgChart1"/>
    <dgm:cxn modelId="{DDBBBAE1-02E5-47AE-A5EF-EAAB16B7985F}" type="presParOf" srcId="{B2BC96FB-A0F6-438F-830A-A2DC8B99E016}" destId="{6E9CE1F7-3633-43DA-AAA2-5F5C0B2A0316}" srcOrd="1" destOrd="0" presId="urn:microsoft.com/office/officeart/2005/8/layout/orgChart1"/>
    <dgm:cxn modelId="{EA5267BD-C7A8-4B71-B62D-7C0B66A9F70D}" type="presParOf" srcId="{B2BC96FB-A0F6-438F-830A-A2DC8B99E016}" destId="{D28976F8-337F-4D65-B380-59DD8EF3E599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  <dgm:cxn modelId="{6680AB47-280E-465E-8AEF-18D418FCD6BB}" type="presParOf" srcId="{E6CFA08A-7145-470C-A659-6A725D85622B}" destId="{2AC57DFB-ACDF-43C9-9657-C0FC6A69EE74}" srcOrd="0" destOrd="0" presId="urn:microsoft.com/office/officeart/2005/8/layout/orgChart1"/>
    <dgm:cxn modelId="{D5986269-CA3C-433E-86D0-FE7B8099F3F8}" type="presParOf" srcId="{E6CFA08A-7145-470C-A659-6A725D85622B}" destId="{25BED007-FB50-403F-BDED-0C75540C5DD7}" srcOrd="1" destOrd="0" presId="urn:microsoft.com/office/officeart/2005/8/layout/orgChart1"/>
    <dgm:cxn modelId="{203C8DAF-538C-401A-BD43-82FC953358E9}" type="presParOf" srcId="{25BED007-FB50-403F-BDED-0C75540C5DD7}" destId="{722CA7C0-3798-47E0-878B-357A68FDE211}" srcOrd="0" destOrd="0" presId="urn:microsoft.com/office/officeart/2005/8/layout/orgChart1"/>
    <dgm:cxn modelId="{3AA83254-2330-4844-B346-D6215BB90CF9}" type="presParOf" srcId="{722CA7C0-3798-47E0-878B-357A68FDE211}" destId="{0180754C-A8F2-45E3-8B89-1E8D3C2F62F7}" srcOrd="0" destOrd="0" presId="urn:microsoft.com/office/officeart/2005/8/layout/orgChart1"/>
    <dgm:cxn modelId="{D6003012-C8F7-48DC-A389-1E4FB12FFEA9}" type="presParOf" srcId="{722CA7C0-3798-47E0-878B-357A68FDE211}" destId="{12C5E275-A43E-4E10-899E-0564FB14D76F}" srcOrd="1" destOrd="0" presId="urn:microsoft.com/office/officeart/2005/8/layout/orgChart1"/>
    <dgm:cxn modelId="{E64F6E2B-0E01-4FF3-81DF-0FA2589A9360}" type="presParOf" srcId="{25BED007-FB50-403F-BDED-0C75540C5DD7}" destId="{1E0D0802-62A4-4318-8107-A9C3F4BF4D22}" srcOrd="1" destOrd="0" presId="urn:microsoft.com/office/officeart/2005/8/layout/orgChart1"/>
    <dgm:cxn modelId="{AF6AA3FC-7F4B-4322-99FD-6B834DF3DDC9}" type="presParOf" srcId="{25BED007-FB50-403F-BDED-0C75540C5DD7}" destId="{DE8DE3DF-5C0B-40E2-ACAB-4115830DF07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/>
            <a:t>Coordinador(a) Operativo(a)</a:t>
          </a:r>
          <a:endParaRPr lang="es-MX" altLang="es-MX" sz="1200" dirty="0"/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12AE14D0-27D7-40F2-A1C2-C7F51F5026A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Coordinador(a) de </a:t>
          </a:r>
          <a:br>
            <a:rPr lang="es-MX" altLang="es-MX" sz="1200" dirty="0"/>
          </a:br>
          <a:r>
            <a:rPr lang="es-MX" altLang="es-MX" sz="1200" dirty="0"/>
            <a:t>Licencias</a:t>
          </a:r>
        </a:p>
      </dgm:t>
    </dgm:pt>
    <dgm:pt modelId="{15D8348C-41C2-4A70-BC44-BE6B7E3AC350}" type="par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DE285BF-DED7-4FC3-943E-D275BE5960D3}" type="sib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49E77FC-7B70-4B62-8A63-35C970666788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Jefe(a) </a:t>
          </a:r>
          <a:br>
            <a:rPr lang="es-MX" altLang="es-MX" sz="1200" dirty="0"/>
          </a:br>
          <a:r>
            <a:rPr lang="es-MX" altLang="es-MX" sz="1200" dirty="0"/>
            <a:t>Administrativo(a)</a:t>
          </a:r>
        </a:p>
      </dgm:t>
    </dgm:pt>
    <dgm:pt modelId="{8AE406FF-1ED1-4934-A5B6-7874694C824A}" type="par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EB9F7D-2884-440C-9AAA-8C430E8966A0}" type="sib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Director(a) de Vialidad </a:t>
          </a:r>
          <a:r>
            <a:rPr lang="es-MX" altLang="es-MX" sz="1200"/>
            <a:t>y </a:t>
          </a:r>
          <a:r>
            <a:rPr lang="es-MX" altLang="es-MX" sz="1200" smtClean="0"/>
            <a:t>Tránsito</a:t>
          </a:r>
          <a:endParaRPr lang="es-MX" altLang="es-MX" sz="1200" dirty="0"/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3D5B3173-7352-45B8-87C7-8C299502E7B5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Coordinador(a) de Daños Municipales</a:t>
          </a:r>
        </a:p>
      </dgm:t>
    </dgm:pt>
    <dgm:pt modelId="{2DCCA69F-3CEC-4602-B992-0C6B626AEB59}" type="parTrans" cxnId="{3BA2CE7D-AE4C-49FE-8F7B-4FABC244FA8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45B7A08E-6292-4727-A1D5-4A891B390815}" type="sibTrans" cxnId="{3BA2CE7D-AE4C-49FE-8F7B-4FABC244FA8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35FC229-4E45-4CB8-9D53-EA54514490EE}" type="asst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MX" sz="1200" dirty="0"/>
            <a:t>Auxiliar Administrativo(a)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s-MX" sz="1200" dirty="0"/>
            <a:t/>
          </a:r>
          <a:br>
            <a:rPr lang="es-MX" sz="1200" dirty="0"/>
          </a:br>
          <a:r>
            <a:rPr lang="es-MX" altLang="es-MX" sz="1200" dirty="0" smtClean="0"/>
            <a:t>Auxiliar</a:t>
          </a:r>
          <a:endParaRPr lang="es-MX" altLang="es-MX" sz="1200" dirty="0"/>
        </a:p>
      </dgm:t>
    </dgm:pt>
    <dgm:pt modelId="{3F3C5BA4-AB28-4E3D-A8B2-505D9D785874}" type="parTrans" cxnId="{57B243B1-0705-4C72-A9C6-0A20F1832122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40D1B66B-5FC0-46D6-892C-158B7C43E7F7}" type="sibTrans" cxnId="{57B243B1-0705-4C72-A9C6-0A20F1832122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ABF2DD2-CBC5-45B6-A3FD-D9789FB4AFD3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Área de Accidentes</a:t>
          </a:r>
        </a:p>
      </dgm:t>
    </dgm:pt>
    <dgm:pt modelId="{3885A1AF-81AE-4D73-AFDE-51885CC541BD}" type="parTrans" cxnId="{FE33C024-5681-4A6B-9371-544252DD6B04}">
      <dgm:prSet/>
      <dgm:spPr/>
      <dgm:t>
        <a:bodyPr/>
        <a:lstStyle/>
        <a:p>
          <a:endParaRPr lang="es-ES" sz="1200"/>
        </a:p>
      </dgm:t>
    </dgm:pt>
    <dgm:pt modelId="{A20ADCAF-B569-49A4-B6AE-04B416D7A9EC}" type="sibTrans" cxnId="{FE33C024-5681-4A6B-9371-544252DD6B04}">
      <dgm:prSet/>
      <dgm:spPr/>
      <dgm:t>
        <a:bodyPr/>
        <a:lstStyle/>
        <a:p>
          <a:endParaRPr lang="es-ES" sz="1200"/>
        </a:p>
      </dgm:t>
    </dgm:pt>
    <dgm:pt modelId="{FF86E0E9-1D83-4EA8-A1BD-5F4E5C3600C0}" type="asst">
      <dgm:prSet custT="1"/>
      <dgm:spPr/>
      <dgm:t>
        <a:bodyPr/>
        <a:lstStyle/>
        <a:p>
          <a:r>
            <a:rPr lang="es-MX" sz="1200" smtClean="0"/>
            <a:t>Asistente</a:t>
          </a:r>
          <a:endParaRPr lang="es-MX" sz="1200" dirty="0"/>
        </a:p>
      </dgm:t>
    </dgm:pt>
    <dgm:pt modelId="{57403776-0D34-49F2-A29B-3EFC6EA0C4EF}" type="parTrans" cxnId="{10526E2A-F360-4F43-8E1F-BBD642A3CAC4}">
      <dgm:prSet/>
      <dgm:spPr/>
      <dgm:t>
        <a:bodyPr/>
        <a:lstStyle/>
        <a:p>
          <a:endParaRPr lang="es-ES"/>
        </a:p>
      </dgm:t>
    </dgm:pt>
    <dgm:pt modelId="{EAD3A4CD-4E04-4BA4-9226-63460023A1AE}" type="sibTrans" cxnId="{10526E2A-F360-4F43-8E1F-BBD642A3CAC4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69225" custScaleY="171828" custLinFactNeighborX="-1180" custLinFactNeighborY="-775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7"/>
      <dgm:spPr/>
      <dgm:t>
        <a:bodyPr/>
        <a:lstStyle/>
        <a:p>
          <a:endParaRPr lang="es-ES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4" custScaleX="131836" custScaleY="140587" custLinFactNeighborX="2252" custLinFactNeighborY="429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D7468021-52D5-4C70-8CC0-6578BEF4DABC}" type="pres">
      <dgm:prSet presAssocID="{15D8348C-41C2-4A70-BC44-BE6B7E3AC350}" presName="Name37" presStyleLbl="parChTrans1D2" presStyleIdx="1" presStyleCnt="7"/>
      <dgm:spPr/>
      <dgm:t>
        <a:bodyPr/>
        <a:lstStyle/>
        <a:p>
          <a:endParaRPr lang="es-ES"/>
        </a:p>
      </dgm:t>
    </dgm:pt>
    <dgm:pt modelId="{C8500CB5-83C0-450B-AAE1-C892DE8C0FC1}" type="pres">
      <dgm:prSet presAssocID="{12AE14D0-27D7-40F2-A1C2-C7F51F5026A7}" presName="hierRoot2" presStyleCnt="0">
        <dgm:presLayoutVars>
          <dgm:hierBranch/>
        </dgm:presLayoutVars>
      </dgm:prSet>
      <dgm:spPr/>
    </dgm:pt>
    <dgm:pt modelId="{BA438CBC-95FD-4B6F-89FB-D1DBC09D14CB}" type="pres">
      <dgm:prSet presAssocID="{12AE14D0-27D7-40F2-A1C2-C7F51F5026A7}" presName="rootComposite" presStyleCnt="0"/>
      <dgm:spPr/>
    </dgm:pt>
    <dgm:pt modelId="{7C576A7F-97E5-41B2-A453-F3F548F4D3EA}" type="pres">
      <dgm:prSet presAssocID="{12AE14D0-27D7-40F2-A1C2-C7F51F5026A7}" presName="rootText" presStyleLbl="node2" presStyleIdx="1" presStyleCnt="4" custScaleX="131836" custScaleY="140587" custLinFactNeighborX="-1738" custLinFactNeighborY="429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3053D7-D80D-4229-A709-DBF0F5DE8E49}" type="pres">
      <dgm:prSet presAssocID="{12AE14D0-27D7-40F2-A1C2-C7F51F5026A7}" presName="rootConnector" presStyleLbl="node2" presStyleIdx="1" presStyleCnt="4"/>
      <dgm:spPr/>
      <dgm:t>
        <a:bodyPr/>
        <a:lstStyle/>
        <a:p>
          <a:endParaRPr lang="es-ES"/>
        </a:p>
      </dgm:t>
    </dgm:pt>
    <dgm:pt modelId="{17BEF8F9-B316-4B27-BDDB-31B4D251E6B3}" type="pres">
      <dgm:prSet presAssocID="{12AE14D0-27D7-40F2-A1C2-C7F51F5026A7}" presName="hierChild4" presStyleCnt="0"/>
      <dgm:spPr/>
    </dgm:pt>
    <dgm:pt modelId="{8C2D9F3F-AEE3-4DCD-9754-B40EEBBFF7B1}" type="pres">
      <dgm:prSet presAssocID="{12AE14D0-27D7-40F2-A1C2-C7F51F5026A7}" presName="hierChild5" presStyleCnt="0"/>
      <dgm:spPr/>
    </dgm:pt>
    <dgm:pt modelId="{78EE8CE8-58BD-46BC-B1AE-49AE4CE01AF1}" type="pres">
      <dgm:prSet presAssocID="{2DCCA69F-3CEC-4602-B992-0C6B626AEB59}" presName="Name37" presStyleLbl="parChTrans1D2" presStyleIdx="2" presStyleCnt="7"/>
      <dgm:spPr/>
      <dgm:t>
        <a:bodyPr/>
        <a:lstStyle/>
        <a:p>
          <a:endParaRPr lang="es-ES"/>
        </a:p>
      </dgm:t>
    </dgm:pt>
    <dgm:pt modelId="{0F578CEC-D719-47A0-9D26-0086B713C17C}" type="pres">
      <dgm:prSet presAssocID="{3D5B3173-7352-45B8-87C7-8C299502E7B5}" presName="hierRoot2" presStyleCnt="0">
        <dgm:presLayoutVars>
          <dgm:hierBranch val="init"/>
        </dgm:presLayoutVars>
      </dgm:prSet>
      <dgm:spPr/>
    </dgm:pt>
    <dgm:pt modelId="{EC7DFA3C-54F5-4534-8CEA-3805A6A55650}" type="pres">
      <dgm:prSet presAssocID="{3D5B3173-7352-45B8-87C7-8C299502E7B5}" presName="rootComposite" presStyleCnt="0"/>
      <dgm:spPr/>
    </dgm:pt>
    <dgm:pt modelId="{E7E93CC8-31BA-44DD-A6A0-484A2EAAE5EA}" type="pres">
      <dgm:prSet presAssocID="{3D5B3173-7352-45B8-87C7-8C299502E7B5}" presName="rootText" presStyleLbl="node2" presStyleIdx="2" presStyleCnt="4" custScaleX="131836" custScaleY="140587" custLinFactNeighborX="-1180" custLinFactNeighborY="429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B32DDF-A6CA-41D1-BBFE-3A62908DBFFE}" type="pres">
      <dgm:prSet presAssocID="{3D5B3173-7352-45B8-87C7-8C299502E7B5}" presName="rootConnector" presStyleLbl="node2" presStyleIdx="2" presStyleCnt="4"/>
      <dgm:spPr/>
      <dgm:t>
        <a:bodyPr/>
        <a:lstStyle/>
        <a:p>
          <a:endParaRPr lang="es-ES"/>
        </a:p>
      </dgm:t>
    </dgm:pt>
    <dgm:pt modelId="{9E229E0B-C04C-4CAF-81EC-B3BDB5371481}" type="pres">
      <dgm:prSet presAssocID="{3D5B3173-7352-45B8-87C7-8C299502E7B5}" presName="hierChild4" presStyleCnt="0"/>
      <dgm:spPr/>
    </dgm:pt>
    <dgm:pt modelId="{70D32726-E687-448D-89CC-14812E43C9CD}" type="pres">
      <dgm:prSet presAssocID="{3D5B3173-7352-45B8-87C7-8C299502E7B5}" presName="hierChild5" presStyleCnt="0"/>
      <dgm:spPr/>
    </dgm:pt>
    <dgm:pt modelId="{4D81A226-7465-4F4A-AB8B-E9760FABEF28}" type="pres">
      <dgm:prSet presAssocID="{3885A1AF-81AE-4D73-AFDE-51885CC541BD}" presName="Name37" presStyleLbl="parChTrans1D2" presStyleIdx="3" presStyleCnt="7"/>
      <dgm:spPr/>
      <dgm:t>
        <a:bodyPr/>
        <a:lstStyle/>
        <a:p>
          <a:endParaRPr lang="es-ES"/>
        </a:p>
      </dgm:t>
    </dgm:pt>
    <dgm:pt modelId="{67AE8183-9160-4D97-AF3D-27DE66AB7A65}" type="pres">
      <dgm:prSet presAssocID="{7ABF2DD2-CBC5-45B6-A3FD-D9789FB4AFD3}" presName="hierRoot2" presStyleCnt="0">
        <dgm:presLayoutVars>
          <dgm:hierBranch val="init"/>
        </dgm:presLayoutVars>
      </dgm:prSet>
      <dgm:spPr/>
    </dgm:pt>
    <dgm:pt modelId="{0CCCCCF1-B7FC-489F-BA65-BD772B852DE0}" type="pres">
      <dgm:prSet presAssocID="{7ABF2DD2-CBC5-45B6-A3FD-D9789FB4AFD3}" presName="rootComposite" presStyleCnt="0"/>
      <dgm:spPr/>
    </dgm:pt>
    <dgm:pt modelId="{83F3AEEA-998E-4682-8B5A-56DAB50BDBD8}" type="pres">
      <dgm:prSet presAssocID="{7ABF2DD2-CBC5-45B6-A3FD-D9789FB4AFD3}" presName="rootText" presStyleLbl="node2" presStyleIdx="3" presStyleCnt="4" custScaleX="131836" custScaleY="140587" custLinFactNeighborY="429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B08B546-877D-4447-A645-5226D131D455}" type="pres">
      <dgm:prSet presAssocID="{7ABF2DD2-CBC5-45B6-A3FD-D9789FB4AFD3}" presName="rootConnector" presStyleLbl="node2" presStyleIdx="3" presStyleCnt="4"/>
      <dgm:spPr/>
      <dgm:t>
        <a:bodyPr/>
        <a:lstStyle/>
        <a:p>
          <a:endParaRPr lang="es-ES"/>
        </a:p>
      </dgm:t>
    </dgm:pt>
    <dgm:pt modelId="{EA0D1773-29BB-4B29-9B42-B9BFA306536E}" type="pres">
      <dgm:prSet presAssocID="{7ABF2DD2-CBC5-45B6-A3FD-D9789FB4AFD3}" presName="hierChild4" presStyleCnt="0"/>
      <dgm:spPr/>
    </dgm:pt>
    <dgm:pt modelId="{0C05081E-D2DB-4656-88E6-A911C9BBAF3F}" type="pres">
      <dgm:prSet presAssocID="{7ABF2DD2-CBC5-45B6-A3FD-D9789FB4AFD3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84DF7A88-09E1-4F4F-80D0-2433B2C21A86}" type="pres">
      <dgm:prSet presAssocID="{8AE406FF-1ED1-4934-A5B6-7874694C824A}" presName="Name111" presStyleLbl="parChTrans1D2" presStyleIdx="4" presStyleCnt="7"/>
      <dgm:spPr/>
      <dgm:t>
        <a:bodyPr/>
        <a:lstStyle/>
        <a:p>
          <a:endParaRPr lang="es-ES"/>
        </a:p>
      </dgm:t>
    </dgm:pt>
    <dgm:pt modelId="{A0A65379-BDF0-4104-A7F0-643E77F9388B}" type="pres">
      <dgm:prSet presAssocID="{249E77FC-7B70-4B62-8A63-35C970666788}" presName="hierRoot3" presStyleCnt="0">
        <dgm:presLayoutVars>
          <dgm:hierBranch/>
        </dgm:presLayoutVars>
      </dgm:prSet>
      <dgm:spPr/>
    </dgm:pt>
    <dgm:pt modelId="{3784CFC3-F2D9-488A-AE9C-C3568DA512EE}" type="pres">
      <dgm:prSet presAssocID="{249E77FC-7B70-4B62-8A63-35C970666788}" presName="rootComposite3" presStyleCnt="0"/>
      <dgm:spPr/>
    </dgm:pt>
    <dgm:pt modelId="{D626C255-1536-4EB0-A4A3-D107C591C8D4}" type="pres">
      <dgm:prSet presAssocID="{249E77FC-7B70-4B62-8A63-35C970666788}" presName="rootText3" presStyleLbl="asst1" presStyleIdx="0" presStyleCnt="3" custScaleX="119759" custScaleY="104138" custLinFactNeighborX="-15669" custLinFactNeighborY="-62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54EBA9-5ADF-4115-A1E6-A8CF925559FD}" type="pres">
      <dgm:prSet presAssocID="{249E77FC-7B70-4B62-8A63-35C970666788}" presName="rootConnector3" presStyleLbl="asst1" presStyleIdx="0" presStyleCnt="3"/>
      <dgm:spPr/>
      <dgm:t>
        <a:bodyPr/>
        <a:lstStyle/>
        <a:p>
          <a:endParaRPr lang="es-ES"/>
        </a:p>
      </dgm:t>
    </dgm:pt>
    <dgm:pt modelId="{86C08062-08DC-4E99-8089-B9A6DB7B0CC3}" type="pres">
      <dgm:prSet presAssocID="{249E77FC-7B70-4B62-8A63-35C970666788}" presName="hierChild6" presStyleCnt="0"/>
      <dgm:spPr/>
    </dgm:pt>
    <dgm:pt modelId="{1D30BE1A-1909-4D61-8B81-19B28E740DFA}" type="pres">
      <dgm:prSet presAssocID="{249E77FC-7B70-4B62-8A63-35C970666788}" presName="hierChild7" presStyleCnt="0"/>
      <dgm:spPr/>
    </dgm:pt>
    <dgm:pt modelId="{5FE1E1A9-D3F0-437E-B2D3-0DEAB5A745E9}" type="pres">
      <dgm:prSet presAssocID="{3F3C5BA4-AB28-4E3D-A8B2-505D9D785874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C6E7727A-D1C4-4F85-92A9-05A0DC33C7B0}" type="pres">
      <dgm:prSet presAssocID="{D35FC229-4E45-4CB8-9D53-EA54514490EE}" presName="hierRoot3" presStyleCnt="0">
        <dgm:presLayoutVars>
          <dgm:hierBranch val="init"/>
        </dgm:presLayoutVars>
      </dgm:prSet>
      <dgm:spPr/>
    </dgm:pt>
    <dgm:pt modelId="{263D4559-2DCC-4EFF-B810-E34E356CE553}" type="pres">
      <dgm:prSet presAssocID="{D35FC229-4E45-4CB8-9D53-EA54514490EE}" presName="rootComposite3" presStyleCnt="0"/>
      <dgm:spPr/>
    </dgm:pt>
    <dgm:pt modelId="{435477FB-F2EE-46B0-8DEB-FBFA50948880}" type="pres">
      <dgm:prSet presAssocID="{D35FC229-4E45-4CB8-9D53-EA54514490EE}" presName="rootText3" presStyleLbl="asst1" presStyleIdx="1" presStyleCnt="3" custScaleX="119759" custScaleY="119759" custLinFactY="31397" custLinFactNeighborX="15953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5FC35AD-47A9-488F-ABBF-D1BB2EC03F1B}" type="pres">
      <dgm:prSet presAssocID="{D35FC229-4E45-4CB8-9D53-EA54514490EE}" presName="rootConnector3" presStyleLbl="asst1" presStyleIdx="1" presStyleCnt="3"/>
      <dgm:spPr/>
      <dgm:t>
        <a:bodyPr/>
        <a:lstStyle/>
        <a:p>
          <a:endParaRPr lang="es-ES"/>
        </a:p>
      </dgm:t>
    </dgm:pt>
    <dgm:pt modelId="{3208A051-2C14-4371-8797-F4E44696D14F}" type="pres">
      <dgm:prSet presAssocID="{D35FC229-4E45-4CB8-9D53-EA54514490EE}" presName="hierChild6" presStyleCnt="0"/>
      <dgm:spPr/>
    </dgm:pt>
    <dgm:pt modelId="{E570E6E9-66B2-466D-B09A-516DC2968EFD}" type="pres">
      <dgm:prSet presAssocID="{D35FC229-4E45-4CB8-9D53-EA54514490EE}" presName="hierChild7" presStyleCnt="0"/>
      <dgm:spPr/>
    </dgm:pt>
    <dgm:pt modelId="{E2E89517-D1CF-464E-9BDA-41A979C3F826}" type="pres">
      <dgm:prSet presAssocID="{57403776-0D34-49F2-A29B-3EFC6EA0C4EF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A0F73137-DD55-4A3B-8F75-10610DC6540E}" type="pres">
      <dgm:prSet presAssocID="{FF86E0E9-1D83-4EA8-A1BD-5F4E5C3600C0}" presName="hierRoot3" presStyleCnt="0">
        <dgm:presLayoutVars>
          <dgm:hierBranch val="init"/>
        </dgm:presLayoutVars>
      </dgm:prSet>
      <dgm:spPr/>
    </dgm:pt>
    <dgm:pt modelId="{9E2A0B63-59AE-4BA3-90FA-2DF5F3029943}" type="pres">
      <dgm:prSet presAssocID="{FF86E0E9-1D83-4EA8-A1BD-5F4E5C3600C0}" presName="rootComposite3" presStyleCnt="0"/>
      <dgm:spPr/>
    </dgm:pt>
    <dgm:pt modelId="{95290AD2-F8F8-4C99-9C71-2E41B255B4EF}" type="pres">
      <dgm:prSet presAssocID="{FF86E0E9-1D83-4EA8-A1BD-5F4E5C3600C0}" presName="rootText3" presStyleLbl="asst1" presStyleIdx="2" presStyleCnt="3" custScaleX="119759" custScaleY="104138" custLinFactX="56323" custLinFactY="-67972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B1404D9-9508-49C9-B29A-2E980F3B6905}" type="pres">
      <dgm:prSet presAssocID="{FF86E0E9-1D83-4EA8-A1BD-5F4E5C3600C0}" presName="rootConnector3" presStyleLbl="asst1" presStyleIdx="2" presStyleCnt="3"/>
      <dgm:spPr/>
      <dgm:t>
        <a:bodyPr/>
        <a:lstStyle/>
        <a:p>
          <a:endParaRPr lang="es-ES"/>
        </a:p>
      </dgm:t>
    </dgm:pt>
    <dgm:pt modelId="{01E2EE88-475D-49DA-8B61-E0228FDB0C60}" type="pres">
      <dgm:prSet presAssocID="{FF86E0E9-1D83-4EA8-A1BD-5F4E5C3600C0}" presName="hierChild6" presStyleCnt="0"/>
      <dgm:spPr/>
    </dgm:pt>
    <dgm:pt modelId="{C2504683-1BFF-4626-8346-5C40CE77CCBE}" type="pres">
      <dgm:prSet presAssocID="{FF86E0E9-1D83-4EA8-A1BD-5F4E5C3600C0}" presName="hierChild7" presStyleCnt="0"/>
      <dgm:spPr/>
    </dgm:pt>
  </dgm:ptLst>
  <dgm:cxnLst>
    <dgm:cxn modelId="{10526E2A-F360-4F43-8E1F-BBD642A3CAC4}" srcId="{9DEA55C1-E59C-4B5B-90DC-1D0B54C2B20C}" destId="{FF86E0E9-1D83-4EA8-A1BD-5F4E5C3600C0}" srcOrd="4" destOrd="0" parTransId="{57403776-0D34-49F2-A29B-3EFC6EA0C4EF}" sibTransId="{EAD3A4CD-4E04-4BA4-9226-63460023A1AE}"/>
    <dgm:cxn modelId="{3BA2CE7D-AE4C-49FE-8F7B-4FABC244FA81}" srcId="{9DEA55C1-E59C-4B5B-90DC-1D0B54C2B20C}" destId="{3D5B3173-7352-45B8-87C7-8C299502E7B5}" srcOrd="5" destOrd="0" parTransId="{2DCCA69F-3CEC-4602-B992-0C6B626AEB59}" sibTransId="{45B7A08E-6292-4727-A1D5-4A891B390815}"/>
    <dgm:cxn modelId="{D155CD21-9E64-4FAD-B901-1952AFF6ACDF}" type="presOf" srcId="{3F3C5BA4-AB28-4E3D-A8B2-505D9D785874}" destId="{5FE1E1A9-D3F0-437E-B2D3-0DEAB5A745E9}" srcOrd="0" destOrd="0" presId="urn:microsoft.com/office/officeart/2005/8/layout/orgChart1"/>
    <dgm:cxn modelId="{6D8E240B-9D93-47D1-B28F-A2E4B891AB77}" type="presOf" srcId="{ED044282-9709-409C-A329-2B868569F6BC}" destId="{26748039-6874-42B3-9C6B-2A687CAEDF97}" srcOrd="0" destOrd="0" presId="urn:microsoft.com/office/officeart/2005/8/layout/orgChart1"/>
    <dgm:cxn modelId="{D5B29751-B297-48D0-B4AD-BB536DF83BAA}" type="presOf" srcId="{3885A1AF-81AE-4D73-AFDE-51885CC541BD}" destId="{4D81A226-7465-4F4A-AB8B-E9760FABEF28}" srcOrd="0" destOrd="0" presId="urn:microsoft.com/office/officeart/2005/8/layout/orgChart1"/>
    <dgm:cxn modelId="{B47872DE-09CB-4043-A891-5469383F36F5}" type="presOf" srcId="{3D5B3173-7352-45B8-87C7-8C299502E7B5}" destId="{E7E93CC8-31BA-44DD-A6A0-484A2EAAE5EA}" srcOrd="0" destOrd="0" presId="urn:microsoft.com/office/officeart/2005/8/layout/orgChart1"/>
    <dgm:cxn modelId="{F927D018-2344-47F2-B883-ED4594A6C80E}" type="presOf" srcId="{D35FC229-4E45-4CB8-9D53-EA54514490EE}" destId="{85FC35AD-47A9-488F-ABBF-D1BB2EC03F1B}" srcOrd="1" destOrd="0" presId="urn:microsoft.com/office/officeart/2005/8/layout/orgChart1"/>
    <dgm:cxn modelId="{57B243B1-0705-4C72-A9C6-0A20F1832122}" srcId="{9DEA55C1-E59C-4B5B-90DC-1D0B54C2B20C}" destId="{D35FC229-4E45-4CB8-9D53-EA54514490EE}" srcOrd="3" destOrd="0" parTransId="{3F3C5BA4-AB28-4E3D-A8B2-505D9D785874}" sibTransId="{40D1B66B-5FC0-46D6-892C-158B7C43E7F7}"/>
    <dgm:cxn modelId="{F99501DB-B724-46B7-B899-20A69473C185}" type="presOf" srcId="{249E77FC-7B70-4B62-8A63-35C970666788}" destId="{2A54EBA9-5ADF-4115-A1E6-A8CF925559FD}" srcOrd="1" destOrd="0" presId="urn:microsoft.com/office/officeart/2005/8/layout/orgChart1"/>
    <dgm:cxn modelId="{8EF6BF26-E7C2-46BA-B44E-499178DC71DC}" srcId="{9DEA55C1-E59C-4B5B-90DC-1D0B54C2B20C}" destId="{249E77FC-7B70-4B62-8A63-35C970666788}" srcOrd="2" destOrd="0" parTransId="{8AE406FF-1ED1-4934-A5B6-7874694C824A}" sibTransId="{7DEB9F7D-2884-440C-9AAA-8C430E8966A0}"/>
    <dgm:cxn modelId="{DA9AF546-ABE2-4A3D-A783-571760088E9B}" type="presOf" srcId="{249E77FC-7B70-4B62-8A63-35C970666788}" destId="{D626C255-1536-4EB0-A4A3-D107C591C8D4}" srcOrd="0" destOrd="0" presId="urn:microsoft.com/office/officeart/2005/8/layout/orgChart1"/>
    <dgm:cxn modelId="{3062A293-2616-4FB0-BEEE-8B1FEFB875F7}" type="presOf" srcId="{D35FC229-4E45-4CB8-9D53-EA54514490EE}" destId="{435477FB-F2EE-46B0-8DEB-FBFA50948880}" srcOrd="0" destOrd="0" presId="urn:microsoft.com/office/officeart/2005/8/layout/orgChart1"/>
    <dgm:cxn modelId="{84DF0981-94CB-4898-859E-83902A1DE3B1}" type="presOf" srcId="{41568039-9809-4B2B-BA51-64E0E23C2BBE}" destId="{19FBE8A8-D4BA-45D1-97CD-FF1210CD856F}" srcOrd="0" destOrd="0" presId="urn:microsoft.com/office/officeart/2005/8/layout/orgChart1"/>
    <dgm:cxn modelId="{A934B758-3D3E-42B2-8842-9ACF9C405C61}" type="presOf" srcId="{FF86E0E9-1D83-4EA8-A1BD-5F4E5C3600C0}" destId="{FB1404D9-9508-49C9-B29A-2E980F3B6905}" srcOrd="1" destOrd="0" presId="urn:microsoft.com/office/officeart/2005/8/layout/orgChart1"/>
    <dgm:cxn modelId="{70DA2AD0-3D74-4AAE-A4B8-3A4CA9467C4A}" type="presOf" srcId="{7ABF2DD2-CBC5-45B6-A3FD-D9789FB4AFD3}" destId="{FB08B546-877D-4447-A645-5226D131D455}" srcOrd="1" destOrd="0" presId="urn:microsoft.com/office/officeart/2005/8/layout/orgChart1"/>
    <dgm:cxn modelId="{C031FB28-F3A3-42E4-AD06-3E44C63F72AC}" type="presOf" srcId="{57403776-0D34-49F2-A29B-3EFC6EA0C4EF}" destId="{E2E89517-D1CF-464E-9BDA-41A979C3F826}" srcOrd="0" destOrd="0" presId="urn:microsoft.com/office/officeart/2005/8/layout/orgChart1"/>
    <dgm:cxn modelId="{851006C6-4866-4875-8339-6EA45A0B453F}" type="presOf" srcId="{9DEA55C1-E59C-4B5B-90DC-1D0B54C2B20C}" destId="{86D99192-4F64-487A-BE9B-B4D3790AE7BC}" srcOrd="0" destOrd="0" presId="urn:microsoft.com/office/officeart/2005/8/layout/orgChart1"/>
    <dgm:cxn modelId="{69F1872D-2FF1-417A-A548-CF187488863E}" type="presOf" srcId="{3D5B3173-7352-45B8-87C7-8C299502E7B5}" destId="{C1B32DDF-A6CA-41D1-BBFE-3A62908DBFFE}" srcOrd="1" destOrd="0" presId="urn:microsoft.com/office/officeart/2005/8/layout/orgChart1"/>
    <dgm:cxn modelId="{835E7E4D-51B7-412D-9D80-D1846A0D8BFA}" type="presOf" srcId="{8AE406FF-1ED1-4934-A5B6-7874694C824A}" destId="{84DF7A88-09E1-4F4F-80D0-2433B2C21A86}" srcOrd="0" destOrd="0" presId="urn:microsoft.com/office/officeart/2005/8/layout/orgChart1"/>
    <dgm:cxn modelId="{8002F3BA-B4EB-4597-AC3F-C7F111F6DE8E}" srcId="{9DEA55C1-E59C-4B5B-90DC-1D0B54C2B20C}" destId="{12AE14D0-27D7-40F2-A1C2-C7F51F5026A7}" srcOrd="1" destOrd="0" parTransId="{15D8348C-41C2-4A70-BC44-BE6B7E3AC350}" sibTransId="{CDE285BF-DED7-4FC3-943E-D275BE5960D3}"/>
    <dgm:cxn modelId="{79CCAAE2-6DC7-4DB2-A8F3-FB0EEC4F08CF}" type="presOf" srcId="{FF86E0E9-1D83-4EA8-A1BD-5F4E5C3600C0}" destId="{95290AD2-F8F8-4C99-9C71-2E41B255B4EF}" srcOrd="0" destOrd="0" presId="urn:microsoft.com/office/officeart/2005/8/layout/orgChart1"/>
    <dgm:cxn modelId="{91BDE817-2538-416A-B5B9-B4BACA3AB1B9}" type="presOf" srcId="{15D8348C-41C2-4A70-BC44-BE6B7E3AC350}" destId="{D7468021-52D5-4C70-8CC0-6578BEF4DABC}" srcOrd="0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A5EADB1F-9E1F-4A15-A1F5-D2F3B738BC95}" type="presOf" srcId="{2DCCA69F-3CEC-4602-B992-0C6B626AEB59}" destId="{78EE8CE8-58BD-46BC-B1AE-49AE4CE01AF1}" srcOrd="0" destOrd="0" presId="urn:microsoft.com/office/officeart/2005/8/layout/orgChart1"/>
    <dgm:cxn modelId="{664E448A-D4D9-40AE-A0AF-3638188F748F}" type="presOf" srcId="{12AE14D0-27D7-40F2-A1C2-C7F51F5026A7}" destId="{7C576A7F-97E5-41B2-A453-F3F548F4D3EA}" srcOrd="0" destOrd="0" presId="urn:microsoft.com/office/officeart/2005/8/layout/orgChart1"/>
    <dgm:cxn modelId="{F7E8E398-6B64-45D2-A20F-D9D899C8E83C}" type="presOf" srcId="{12AE14D0-27D7-40F2-A1C2-C7F51F5026A7}" destId="{453053D7-D80D-4229-A709-DBF0F5DE8E49}" srcOrd="1" destOrd="0" presId="urn:microsoft.com/office/officeart/2005/8/layout/orgChart1"/>
    <dgm:cxn modelId="{46F58198-B5AB-4DB3-8309-DF980DFAA1E1}" type="presOf" srcId="{7ABF2DD2-CBC5-45B6-A3FD-D9789FB4AFD3}" destId="{83F3AEEA-998E-4682-8B5A-56DAB50BDBD8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FE33C024-5681-4A6B-9371-544252DD6B04}" srcId="{9DEA55C1-E59C-4B5B-90DC-1D0B54C2B20C}" destId="{7ABF2DD2-CBC5-45B6-A3FD-D9789FB4AFD3}" srcOrd="6" destOrd="0" parTransId="{3885A1AF-81AE-4D73-AFDE-51885CC541BD}" sibTransId="{A20ADCAF-B569-49A4-B6AE-04B416D7A9EC}"/>
    <dgm:cxn modelId="{23CF21D7-A7F3-452C-98DA-BF940502C739}" type="presOf" srcId="{41568039-9809-4B2B-BA51-64E0E23C2BBE}" destId="{D87ADB57-9DB4-476E-8E99-32492AEF6743}" srcOrd="1" destOrd="0" presId="urn:microsoft.com/office/officeart/2005/8/layout/orgChart1"/>
    <dgm:cxn modelId="{B7D8D14A-6B61-4A3B-B0F3-5553CF845A38}" type="presOf" srcId="{9DEA55C1-E59C-4B5B-90DC-1D0B54C2B20C}" destId="{B2A4EFCD-7609-4E18-A214-10BA88B362DC}" srcOrd="1" destOrd="0" presId="urn:microsoft.com/office/officeart/2005/8/layout/orgChart1"/>
    <dgm:cxn modelId="{7ADAA981-52BC-47FA-8099-FFFDB1FDEF4F}" type="presParOf" srcId="{B3263371-B20E-4D1C-87B0-F232DC5A756C}" destId="{8CDE9839-8DE1-472C-9904-C93FC90AA559}" srcOrd="0" destOrd="0" presId="urn:microsoft.com/office/officeart/2005/8/layout/orgChart1"/>
    <dgm:cxn modelId="{C8DAF0CA-20C1-45C2-A593-BF9E79D45389}" type="presParOf" srcId="{8CDE9839-8DE1-472C-9904-C93FC90AA559}" destId="{A15FBA2B-7AAA-4593-A287-168E70F88188}" srcOrd="0" destOrd="0" presId="urn:microsoft.com/office/officeart/2005/8/layout/orgChart1"/>
    <dgm:cxn modelId="{018013EB-A9EC-4F7E-94C2-0BF1BD86D5A8}" type="presParOf" srcId="{A15FBA2B-7AAA-4593-A287-168E70F88188}" destId="{86D99192-4F64-487A-BE9B-B4D3790AE7BC}" srcOrd="0" destOrd="0" presId="urn:microsoft.com/office/officeart/2005/8/layout/orgChart1"/>
    <dgm:cxn modelId="{6817BE76-62F6-482B-A388-C10EFD38BD0D}" type="presParOf" srcId="{A15FBA2B-7AAA-4593-A287-168E70F88188}" destId="{B2A4EFCD-7609-4E18-A214-10BA88B362DC}" srcOrd="1" destOrd="0" presId="urn:microsoft.com/office/officeart/2005/8/layout/orgChart1"/>
    <dgm:cxn modelId="{51802A81-E18E-4C01-9BDC-7C84207D37F7}" type="presParOf" srcId="{8CDE9839-8DE1-472C-9904-C93FC90AA559}" destId="{05E8A0F8-8F4A-4D16-B455-9B21EE5D83FA}" srcOrd="1" destOrd="0" presId="urn:microsoft.com/office/officeart/2005/8/layout/orgChart1"/>
    <dgm:cxn modelId="{BB4FC931-884E-4BAC-84B3-1820DFF83FD0}" type="presParOf" srcId="{05E8A0F8-8F4A-4D16-B455-9B21EE5D83FA}" destId="{26748039-6874-42B3-9C6B-2A687CAEDF97}" srcOrd="0" destOrd="0" presId="urn:microsoft.com/office/officeart/2005/8/layout/orgChart1"/>
    <dgm:cxn modelId="{A16D66E0-6142-47FC-9D98-6FA0680782FE}" type="presParOf" srcId="{05E8A0F8-8F4A-4D16-B455-9B21EE5D83FA}" destId="{1294F536-9FA0-46F5-98BA-18EE92504E46}" srcOrd="1" destOrd="0" presId="urn:microsoft.com/office/officeart/2005/8/layout/orgChart1"/>
    <dgm:cxn modelId="{8FAAE3CD-4325-4361-9F59-E0AAA0496242}" type="presParOf" srcId="{1294F536-9FA0-46F5-98BA-18EE92504E46}" destId="{914CB05A-8D64-4CEB-98C4-DA11CADF5EF5}" srcOrd="0" destOrd="0" presId="urn:microsoft.com/office/officeart/2005/8/layout/orgChart1"/>
    <dgm:cxn modelId="{B3BC0D1A-E437-460D-9C3E-83E0A58E2E73}" type="presParOf" srcId="{914CB05A-8D64-4CEB-98C4-DA11CADF5EF5}" destId="{19FBE8A8-D4BA-45D1-97CD-FF1210CD856F}" srcOrd="0" destOrd="0" presId="urn:microsoft.com/office/officeart/2005/8/layout/orgChart1"/>
    <dgm:cxn modelId="{DE0F8373-A901-452D-84FD-97BDB3A0D968}" type="presParOf" srcId="{914CB05A-8D64-4CEB-98C4-DA11CADF5EF5}" destId="{D87ADB57-9DB4-476E-8E99-32492AEF6743}" srcOrd="1" destOrd="0" presId="urn:microsoft.com/office/officeart/2005/8/layout/orgChart1"/>
    <dgm:cxn modelId="{19BB71F5-D1FD-4C5C-801F-4F30861F4F3D}" type="presParOf" srcId="{1294F536-9FA0-46F5-98BA-18EE92504E46}" destId="{DBDE0C42-B65A-4FF4-A1B6-4A7374870D94}" srcOrd="1" destOrd="0" presId="urn:microsoft.com/office/officeart/2005/8/layout/orgChart1"/>
    <dgm:cxn modelId="{9E7C0552-C772-4812-BA1C-765DE1679177}" type="presParOf" srcId="{1294F536-9FA0-46F5-98BA-18EE92504E46}" destId="{05F5590B-53D8-4D19-A747-694F7E5C5F12}" srcOrd="2" destOrd="0" presId="urn:microsoft.com/office/officeart/2005/8/layout/orgChart1"/>
    <dgm:cxn modelId="{654DD5D1-3D4E-4681-9550-4D6A16ED9F35}" type="presParOf" srcId="{05E8A0F8-8F4A-4D16-B455-9B21EE5D83FA}" destId="{D7468021-52D5-4C70-8CC0-6578BEF4DABC}" srcOrd="2" destOrd="0" presId="urn:microsoft.com/office/officeart/2005/8/layout/orgChart1"/>
    <dgm:cxn modelId="{90B0FC45-8B85-4432-9D41-B292CD31DDB1}" type="presParOf" srcId="{05E8A0F8-8F4A-4D16-B455-9B21EE5D83FA}" destId="{C8500CB5-83C0-450B-AAE1-C892DE8C0FC1}" srcOrd="3" destOrd="0" presId="urn:microsoft.com/office/officeart/2005/8/layout/orgChart1"/>
    <dgm:cxn modelId="{59585F07-0295-493D-AA24-4976EA5584A4}" type="presParOf" srcId="{C8500CB5-83C0-450B-AAE1-C892DE8C0FC1}" destId="{BA438CBC-95FD-4B6F-89FB-D1DBC09D14CB}" srcOrd="0" destOrd="0" presId="urn:microsoft.com/office/officeart/2005/8/layout/orgChart1"/>
    <dgm:cxn modelId="{D20EC02E-9F3F-4AD0-BE82-0F2EC6625E68}" type="presParOf" srcId="{BA438CBC-95FD-4B6F-89FB-D1DBC09D14CB}" destId="{7C576A7F-97E5-41B2-A453-F3F548F4D3EA}" srcOrd="0" destOrd="0" presId="urn:microsoft.com/office/officeart/2005/8/layout/orgChart1"/>
    <dgm:cxn modelId="{D765E928-810E-4769-A094-5BE0400DBEA9}" type="presParOf" srcId="{BA438CBC-95FD-4B6F-89FB-D1DBC09D14CB}" destId="{453053D7-D80D-4229-A709-DBF0F5DE8E49}" srcOrd="1" destOrd="0" presId="urn:microsoft.com/office/officeart/2005/8/layout/orgChart1"/>
    <dgm:cxn modelId="{1ABB764A-A132-4E21-8EDB-8E3B305D6D95}" type="presParOf" srcId="{C8500CB5-83C0-450B-AAE1-C892DE8C0FC1}" destId="{17BEF8F9-B316-4B27-BDDB-31B4D251E6B3}" srcOrd="1" destOrd="0" presId="urn:microsoft.com/office/officeart/2005/8/layout/orgChart1"/>
    <dgm:cxn modelId="{9829721C-E6B7-49BA-B463-2150C337A228}" type="presParOf" srcId="{C8500CB5-83C0-450B-AAE1-C892DE8C0FC1}" destId="{8C2D9F3F-AEE3-4DCD-9754-B40EEBBFF7B1}" srcOrd="2" destOrd="0" presId="urn:microsoft.com/office/officeart/2005/8/layout/orgChart1"/>
    <dgm:cxn modelId="{33EA07A6-944F-4F1F-8262-2BCB0470E9EE}" type="presParOf" srcId="{05E8A0F8-8F4A-4D16-B455-9B21EE5D83FA}" destId="{78EE8CE8-58BD-46BC-B1AE-49AE4CE01AF1}" srcOrd="4" destOrd="0" presId="urn:microsoft.com/office/officeart/2005/8/layout/orgChart1"/>
    <dgm:cxn modelId="{3DF8474F-96FB-4EEB-901D-ADA0F8A88A5D}" type="presParOf" srcId="{05E8A0F8-8F4A-4D16-B455-9B21EE5D83FA}" destId="{0F578CEC-D719-47A0-9D26-0086B713C17C}" srcOrd="5" destOrd="0" presId="urn:microsoft.com/office/officeart/2005/8/layout/orgChart1"/>
    <dgm:cxn modelId="{975EE04F-D62F-4F3A-B51F-5FC10EBB93C3}" type="presParOf" srcId="{0F578CEC-D719-47A0-9D26-0086B713C17C}" destId="{EC7DFA3C-54F5-4534-8CEA-3805A6A55650}" srcOrd="0" destOrd="0" presId="urn:microsoft.com/office/officeart/2005/8/layout/orgChart1"/>
    <dgm:cxn modelId="{2BD89CA2-8BC0-4FA7-8F81-9FB8A2D3DF79}" type="presParOf" srcId="{EC7DFA3C-54F5-4534-8CEA-3805A6A55650}" destId="{E7E93CC8-31BA-44DD-A6A0-484A2EAAE5EA}" srcOrd="0" destOrd="0" presId="urn:microsoft.com/office/officeart/2005/8/layout/orgChart1"/>
    <dgm:cxn modelId="{22C17324-5EF6-448C-9A0E-48CC8FBB16B3}" type="presParOf" srcId="{EC7DFA3C-54F5-4534-8CEA-3805A6A55650}" destId="{C1B32DDF-A6CA-41D1-BBFE-3A62908DBFFE}" srcOrd="1" destOrd="0" presId="urn:microsoft.com/office/officeart/2005/8/layout/orgChart1"/>
    <dgm:cxn modelId="{C9A4DD4A-51BC-478B-8D28-2A212DE84B12}" type="presParOf" srcId="{0F578CEC-D719-47A0-9D26-0086B713C17C}" destId="{9E229E0B-C04C-4CAF-81EC-B3BDB5371481}" srcOrd="1" destOrd="0" presId="urn:microsoft.com/office/officeart/2005/8/layout/orgChart1"/>
    <dgm:cxn modelId="{229E4322-3D97-41D5-8903-6A0EB8ABE443}" type="presParOf" srcId="{0F578CEC-D719-47A0-9D26-0086B713C17C}" destId="{70D32726-E687-448D-89CC-14812E43C9CD}" srcOrd="2" destOrd="0" presId="urn:microsoft.com/office/officeart/2005/8/layout/orgChart1"/>
    <dgm:cxn modelId="{825B7095-B10D-4CCB-9AE5-7DE5E70FE58F}" type="presParOf" srcId="{05E8A0F8-8F4A-4D16-B455-9B21EE5D83FA}" destId="{4D81A226-7465-4F4A-AB8B-E9760FABEF28}" srcOrd="6" destOrd="0" presId="urn:microsoft.com/office/officeart/2005/8/layout/orgChart1"/>
    <dgm:cxn modelId="{B151F6A0-09EC-4598-871C-AE017B7B54E7}" type="presParOf" srcId="{05E8A0F8-8F4A-4D16-B455-9B21EE5D83FA}" destId="{67AE8183-9160-4D97-AF3D-27DE66AB7A65}" srcOrd="7" destOrd="0" presId="urn:microsoft.com/office/officeart/2005/8/layout/orgChart1"/>
    <dgm:cxn modelId="{64C0B163-514C-4264-B94F-F05EC2903E4E}" type="presParOf" srcId="{67AE8183-9160-4D97-AF3D-27DE66AB7A65}" destId="{0CCCCCF1-B7FC-489F-BA65-BD772B852DE0}" srcOrd="0" destOrd="0" presId="urn:microsoft.com/office/officeart/2005/8/layout/orgChart1"/>
    <dgm:cxn modelId="{A42F779C-8790-490A-A3EC-DDBED7297F43}" type="presParOf" srcId="{0CCCCCF1-B7FC-489F-BA65-BD772B852DE0}" destId="{83F3AEEA-998E-4682-8B5A-56DAB50BDBD8}" srcOrd="0" destOrd="0" presId="urn:microsoft.com/office/officeart/2005/8/layout/orgChart1"/>
    <dgm:cxn modelId="{998802C5-436F-4EF5-9958-BC2817D8B658}" type="presParOf" srcId="{0CCCCCF1-B7FC-489F-BA65-BD772B852DE0}" destId="{FB08B546-877D-4447-A645-5226D131D455}" srcOrd="1" destOrd="0" presId="urn:microsoft.com/office/officeart/2005/8/layout/orgChart1"/>
    <dgm:cxn modelId="{E75EB50A-3E34-4FCA-8A27-F1A54ADC679A}" type="presParOf" srcId="{67AE8183-9160-4D97-AF3D-27DE66AB7A65}" destId="{EA0D1773-29BB-4B29-9B42-B9BFA306536E}" srcOrd="1" destOrd="0" presId="urn:microsoft.com/office/officeart/2005/8/layout/orgChart1"/>
    <dgm:cxn modelId="{9F88B619-4BEE-4295-AEAE-D7A541F62332}" type="presParOf" srcId="{67AE8183-9160-4D97-AF3D-27DE66AB7A65}" destId="{0C05081E-D2DB-4656-88E6-A911C9BBAF3F}" srcOrd="2" destOrd="0" presId="urn:microsoft.com/office/officeart/2005/8/layout/orgChart1"/>
    <dgm:cxn modelId="{4D7BA28A-EEA1-4655-A4AC-2FB673E098F7}" type="presParOf" srcId="{8CDE9839-8DE1-472C-9904-C93FC90AA559}" destId="{E6CFA08A-7145-470C-A659-6A725D85622B}" srcOrd="2" destOrd="0" presId="urn:microsoft.com/office/officeart/2005/8/layout/orgChart1"/>
    <dgm:cxn modelId="{47A8764B-7E2C-4F56-8966-57B81FBD14EE}" type="presParOf" srcId="{E6CFA08A-7145-470C-A659-6A725D85622B}" destId="{84DF7A88-09E1-4F4F-80D0-2433B2C21A86}" srcOrd="0" destOrd="0" presId="urn:microsoft.com/office/officeart/2005/8/layout/orgChart1"/>
    <dgm:cxn modelId="{B2E8346B-3D44-46CF-9673-5A91CDB25E25}" type="presParOf" srcId="{E6CFA08A-7145-470C-A659-6A725D85622B}" destId="{A0A65379-BDF0-4104-A7F0-643E77F9388B}" srcOrd="1" destOrd="0" presId="urn:microsoft.com/office/officeart/2005/8/layout/orgChart1"/>
    <dgm:cxn modelId="{2643DC6E-35AC-4C49-8A78-130ECDCDEEC8}" type="presParOf" srcId="{A0A65379-BDF0-4104-A7F0-643E77F9388B}" destId="{3784CFC3-F2D9-488A-AE9C-C3568DA512EE}" srcOrd="0" destOrd="0" presId="urn:microsoft.com/office/officeart/2005/8/layout/orgChart1"/>
    <dgm:cxn modelId="{0649C12D-82E8-45E1-8E2B-06982C53B402}" type="presParOf" srcId="{3784CFC3-F2D9-488A-AE9C-C3568DA512EE}" destId="{D626C255-1536-4EB0-A4A3-D107C591C8D4}" srcOrd="0" destOrd="0" presId="urn:microsoft.com/office/officeart/2005/8/layout/orgChart1"/>
    <dgm:cxn modelId="{4BAF83F9-936C-4A92-B43A-7C3144866F79}" type="presParOf" srcId="{3784CFC3-F2D9-488A-AE9C-C3568DA512EE}" destId="{2A54EBA9-5ADF-4115-A1E6-A8CF925559FD}" srcOrd="1" destOrd="0" presId="urn:microsoft.com/office/officeart/2005/8/layout/orgChart1"/>
    <dgm:cxn modelId="{32F79742-B7C7-404C-B1E6-706EAC7AAF94}" type="presParOf" srcId="{A0A65379-BDF0-4104-A7F0-643E77F9388B}" destId="{86C08062-08DC-4E99-8089-B9A6DB7B0CC3}" srcOrd="1" destOrd="0" presId="urn:microsoft.com/office/officeart/2005/8/layout/orgChart1"/>
    <dgm:cxn modelId="{33941C58-E638-4888-B95E-AF56B623CE0D}" type="presParOf" srcId="{A0A65379-BDF0-4104-A7F0-643E77F9388B}" destId="{1D30BE1A-1909-4D61-8B81-19B28E740DFA}" srcOrd="2" destOrd="0" presId="urn:microsoft.com/office/officeart/2005/8/layout/orgChart1"/>
    <dgm:cxn modelId="{078F6DC8-4BD7-413D-9F4D-26D1321D6DFE}" type="presParOf" srcId="{E6CFA08A-7145-470C-A659-6A725D85622B}" destId="{5FE1E1A9-D3F0-437E-B2D3-0DEAB5A745E9}" srcOrd="2" destOrd="0" presId="urn:microsoft.com/office/officeart/2005/8/layout/orgChart1"/>
    <dgm:cxn modelId="{47C03164-A271-45DE-BD9B-4B5FFB4C210E}" type="presParOf" srcId="{E6CFA08A-7145-470C-A659-6A725D85622B}" destId="{C6E7727A-D1C4-4F85-92A9-05A0DC33C7B0}" srcOrd="3" destOrd="0" presId="urn:microsoft.com/office/officeart/2005/8/layout/orgChart1"/>
    <dgm:cxn modelId="{31A108E2-7503-4C16-B107-2190C9A5FD27}" type="presParOf" srcId="{C6E7727A-D1C4-4F85-92A9-05A0DC33C7B0}" destId="{263D4559-2DCC-4EFF-B810-E34E356CE553}" srcOrd="0" destOrd="0" presId="urn:microsoft.com/office/officeart/2005/8/layout/orgChart1"/>
    <dgm:cxn modelId="{BBE497E2-EA31-4B5F-BD82-3DFED1A8684F}" type="presParOf" srcId="{263D4559-2DCC-4EFF-B810-E34E356CE553}" destId="{435477FB-F2EE-46B0-8DEB-FBFA50948880}" srcOrd="0" destOrd="0" presId="urn:microsoft.com/office/officeart/2005/8/layout/orgChart1"/>
    <dgm:cxn modelId="{BCF45578-5219-4F4C-AAA3-4EDFD41ACBE4}" type="presParOf" srcId="{263D4559-2DCC-4EFF-B810-E34E356CE553}" destId="{85FC35AD-47A9-488F-ABBF-D1BB2EC03F1B}" srcOrd="1" destOrd="0" presId="urn:microsoft.com/office/officeart/2005/8/layout/orgChart1"/>
    <dgm:cxn modelId="{1956DD9F-AEA8-4D8E-9A25-DFAAB576CC39}" type="presParOf" srcId="{C6E7727A-D1C4-4F85-92A9-05A0DC33C7B0}" destId="{3208A051-2C14-4371-8797-F4E44696D14F}" srcOrd="1" destOrd="0" presId="urn:microsoft.com/office/officeart/2005/8/layout/orgChart1"/>
    <dgm:cxn modelId="{EEE7949D-FD40-4427-B6C7-33C690D7076C}" type="presParOf" srcId="{C6E7727A-D1C4-4F85-92A9-05A0DC33C7B0}" destId="{E570E6E9-66B2-466D-B09A-516DC2968EFD}" srcOrd="2" destOrd="0" presId="urn:microsoft.com/office/officeart/2005/8/layout/orgChart1"/>
    <dgm:cxn modelId="{1883EE84-10B8-43B9-BFF5-900D3E3DF560}" type="presParOf" srcId="{E6CFA08A-7145-470C-A659-6A725D85622B}" destId="{E2E89517-D1CF-464E-9BDA-41A979C3F826}" srcOrd="4" destOrd="0" presId="urn:microsoft.com/office/officeart/2005/8/layout/orgChart1"/>
    <dgm:cxn modelId="{217E0CE5-A0F7-4A86-A93E-89FD66BE1CC8}" type="presParOf" srcId="{E6CFA08A-7145-470C-A659-6A725D85622B}" destId="{A0F73137-DD55-4A3B-8F75-10610DC6540E}" srcOrd="5" destOrd="0" presId="urn:microsoft.com/office/officeart/2005/8/layout/orgChart1"/>
    <dgm:cxn modelId="{7D0557F9-012C-4D8B-828C-5B54CE9FF9B9}" type="presParOf" srcId="{A0F73137-DD55-4A3B-8F75-10610DC6540E}" destId="{9E2A0B63-59AE-4BA3-90FA-2DF5F3029943}" srcOrd="0" destOrd="0" presId="urn:microsoft.com/office/officeart/2005/8/layout/orgChart1"/>
    <dgm:cxn modelId="{5BB53852-A242-416F-91A2-D58C41089B59}" type="presParOf" srcId="{9E2A0B63-59AE-4BA3-90FA-2DF5F3029943}" destId="{95290AD2-F8F8-4C99-9C71-2E41B255B4EF}" srcOrd="0" destOrd="0" presId="urn:microsoft.com/office/officeart/2005/8/layout/orgChart1"/>
    <dgm:cxn modelId="{36C54154-CC40-49E4-85A8-6E1C326179E0}" type="presParOf" srcId="{9E2A0B63-59AE-4BA3-90FA-2DF5F3029943}" destId="{FB1404D9-9508-49C9-B29A-2E980F3B6905}" srcOrd="1" destOrd="0" presId="urn:microsoft.com/office/officeart/2005/8/layout/orgChart1"/>
    <dgm:cxn modelId="{B32DB60B-8620-4436-9DEB-76A4EF98B57E}" type="presParOf" srcId="{A0F73137-DD55-4A3B-8F75-10610DC6540E}" destId="{01E2EE88-475D-49DA-8B61-E0228FDB0C60}" srcOrd="1" destOrd="0" presId="urn:microsoft.com/office/officeart/2005/8/layout/orgChart1"/>
    <dgm:cxn modelId="{5857A7D4-6B32-4116-B538-E56E739913C6}" type="presParOf" srcId="{A0F73137-DD55-4A3B-8F75-10610DC6540E}" destId="{C2504683-1BFF-4626-8346-5C40CE77CCB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49E77FC-7B70-4B62-8A63-35C970666788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Jefe(a) </a:t>
          </a:r>
          <a:br>
            <a:rPr lang="es-MX" altLang="es-MX" sz="1200" dirty="0"/>
          </a:br>
          <a:r>
            <a:rPr lang="es-MX" altLang="es-MX" sz="1200" dirty="0"/>
            <a:t>Administrativo(a</a:t>
          </a:r>
          <a:r>
            <a:rPr lang="es-MX" altLang="es-MX" sz="1200" dirty="0" smtClean="0"/>
            <a:t>)</a:t>
          </a:r>
          <a:endParaRPr lang="es-MX" altLang="es-MX" sz="1200" dirty="0"/>
        </a:p>
      </dgm:t>
    </dgm:pt>
    <dgm:pt modelId="{8AE406FF-1ED1-4934-A5B6-7874694C824A}" type="par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EB9F7D-2884-440C-9AAA-8C430E8966A0}" type="sib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6B02C4B9-452D-4F19-AD38-14D77E56B251}">
      <dgm:prSet custT="1"/>
      <dgm:spPr/>
      <dgm:t>
        <a:bodyPr/>
        <a:lstStyle/>
        <a:p>
          <a:r>
            <a:rPr lang="es-MX" altLang="es-MX" sz="1200" dirty="0"/>
            <a:t>Auxiliares Administrativos(as)</a:t>
          </a:r>
        </a:p>
        <a:p>
          <a:r>
            <a:rPr lang="es-MX" altLang="es-MX" sz="1200" dirty="0" smtClean="0"/>
            <a:t>Auxiliares</a:t>
          </a:r>
          <a:endParaRPr lang="es-MX" altLang="es-MX" sz="1200" dirty="0"/>
        </a:p>
      </dgm:t>
    </dgm:pt>
    <dgm:pt modelId="{0E2BCD7B-D603-4AD5-95BD-19C0F51BDA0C}" type="parTrans" cxnId="{7F8E5E4E-2A13-4DE6-B80C-0DF39679025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A8AFB1A1-6C5C-4782-BE8C-6ECD9C1CCC34}" type="sibTrans" cxnId="{7F8E5E4E-2A13-4DE6-B80C-0DF39679025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3F17BAB-B1AE-44E9-82A7-722DC0238AAC}" type="pres">
      <dgm:prSet presAssocID="{249E77FC-7B70-4B62-8A63-35C970666788}" presName="hierRoot1" presStyleCnt="0">
        <dgm:presLayoutVars>
          <dgm:hierBranch val="init"/>
        </dgm:presLayoutVars>
      </dgm:prSet>
      <dgm:spPr/>
    </dgm:pt>
    <dgm:pt modelId="{9878F7AB-B1DA-4C2F-B12D-D4CE9BE12EA0}" type="pres">
      <dgm:prSet presAssocID="{249E77FC-7B70-4B62-8A63-35C970666788}" presName="rootComposite1" presStyleCnt="0"/>
      <dgm:spPr/>
    </dgm:pt>
    <dgm:pt modelId="{3539C97E-3E87-43E7-8584-0204075A8D58}" type="pres">
      <dgm:prSet presAssocID="{249E77FC-7B70-4B62-8A63-35C970666788}" presName="rootText1" presStyleLbl="node0" presStyleIdx="0" presStyleCnt="1" custScaleX="84598" custScaleY="865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1859826-2DBC-4910-B529-684A7959F7B8}" type="pres">
      <dgm:prSet presAssocID="{249E77FC-7B70-4B62-8A63-35C970666788}" presName="rootConnector1" presStyleLbl="asst0" presStyleIdx="0" presStyleCnt="0"/>
      <dgm:spPr/>
      <dgm:t>
        <a:bodyPr/>
        <a:lstStyle/>
        <a:p>
          <a:endParaRPr lang="es-ES"/>
        </a:p>
      </dgm:t>
    </dgm:pt>
    <dgm:pt modelId="{30CFF71D-0E33-41EE-8B12-6B367DC63AE3}" type="pres">
      <dgm:prSet presAssocID="{249E77FC-7B70-4B62-8A63-35C970666788}" presName="hierChild2" presStyleCnt="0"/>
      <dgm:spPr/>
    </dgm:pt>
    <dgm:pt modelId="{63727F79-B911-4252-985C-BCFF780A8669}" type="pres">
      <dgm:prSet presAssocID="{0E2BCD7B-D603-4AD5-95BD-19C0F51BDA0C}" presName="Name37" presStyleLbl="parChTrans1D2" presStyleIdx="0" presStyleCnt="1"/>
      <dgm:spPr/>
      <dgm:t>
        <a:bodyPr/>
        <a:lstStyle/>
        <a:p>
          <a:endParaRPr lang="es-ES"/>
        </a:p>
      </dgm:t>
    </dgm:pt>
    <dgm:pt modelId="{730E49D7-7F6C-4818-99AB-3F4F151A594A}" type="pres">
      <dgm:prSet presAssocID="{6B02C4B9-452D-4F19-AD38-14D77E56B251}" presName="hierRoot2" presStyleCnt="0">
        <dgm:presLayoutVars>
          <dgm:hierBranch/>
        </dgm:presLayoutVars>
      </dgm:prSet>
      <dgm:spPr/>
    </dgm:pt>
    <dgm:pt modelId="{FCB36CA0-0AD8-4C3A-87DA-C36FB784EACC}" type="pres">
      <dgm:prSet presAssocID="{6B02C4B9-452D-4F19-AD38-14D77E56B251}" presName="rootComposite" presStyleCnt="0"/>
      <dgm:spPr/>
    </dgm:pt>
    <dgm:pt modelId="{56C82615-A5B3-49EE-B6D8-D98CEFF3B425}" type="pres">
      <dgm:prSet presAssocID="{6B02C4B9-452D-4F19-AD38-14D77E56B251}" presName="rootText" presStyleLbl="node2" presStyleIdx="0" presStyleCnt="1" custScaleX="74343" custScaleY="84894" custLinFactNeighborX="-46" custLinFactNeighborY="-14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AFA3A67-B89C-4F86-803F-18EE901A04DB}" type="pres">
      <dgm:prSet presAssocID="{6B02C4B9-452D-4F19-AD38-14D77E56B251}" presName="rootConnector" presStyleLbl="node2" presStyleIdx="0" presStyleCnt="1"/>
      <dgm:spPr/>
      <dgm:t>
        <a:bodyPr/>
        <a:lstStyle/>
        <a:p>
          <a:endParaRPr lang="es-ES"/>
        </a:p>
      </dgm:t>
    </dgm:pt>
    <dgm:pt modelId="{FB845D50-1C85-4254-BC7F-F2CCFF03FA5A}" type="pres">
      <dgm:prSet presAssocID="{6B02C4B9-452D-4F19-AD38-14D77E56B251}" presName="hierChild4" presStyleCnt="0"/>
      <dgm:spPr/>
    </dgm:pt>
    <dgm:pt modelId="{2C20CF96-E85A-47C3-9776-03634C2BE85C}" type="pres">
      <dgm:prSet presAssocID="{6B02C4B9-452D-4F19-AD38-14D77E56B251}" presName="hierChild5" presStyleCnt="0"/>
      <dgm:spPr/>
    </dgm:pt>
    <dgm:pt modelId="{15DA7A4A-51C3-43B8-B15F-01AD22E740D1}" type="pres">
      <dgm:prSet presAssocID="{249E77FC-7B70-4B62-8A63-35C970666788}" presName="hierChild3" presStyleCnt="0"/>
      <dgm:spPr/>
    </dgm:pt>
  </dgm:ptLst>
  <dgm:cxnLst>
    <dgm:cxn modelId="{7F8E5E4E-2A13-4DE6-B80C-0DF396790259}" srcId="{249E77FC-7B70-4B62-8A63-35C970666788}" destId="{6B02C4B9-452D-4F19-AD38-14D77E56B251}" srcOrd="0" destOrd="0" parTransId="{0E2BCD7B-D603-4AD5-95BD-19C0F51BDA0C}" sibTransId="{A8AFB1A1-6C5C-4782-BE8C-6ECD9C1CCC34}"/>
    <dgm:cxn modelId="{E1A5656E-A8A5-45A2-B5E9-140A92BBE621}" type="presOf" srcId="{0E2BCD7B-D603-4AD5-95BD-19C0F51BDA0C}" destId="{63727F79-B911-4252-985C-BCFF780A8669}" srcOrd="0" destOrd="0" presId="urn:microsoft.com/office/officeart/2005/8/layout/orgChart1"/>
    <dgm:cxn modelId="{75985CB8-1667-43A9-AB60-FF20D9DC8414}" type="presOf" srcId="{6B02C4B9-452D-4F19-AD38-14D77E56B251}" destId="{0AFA3A67-B89C-4F86-803F-18EE901A04DB}" srcOrd="1" destOrd="0" presId="urn:microsoft.com/office/officeart/2005/8/layout/orgChart1"/>
    <dgm:cxn modelId="{F0BB650E-1A20-459D-8A2C-407073933357}" type="presOf" srcId="{249E77FC-7B70-4B62-8A63-35C970666788}" destId="{11859826-2DBC-4910-B529-684A7959F7B8}" srcOrd="1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8EF6BF26-E7C2-46BA-B44E-499178DC71DC}" srcId="{BD3D72B1-EEF6-4EB4-803A-A74A6B419346}" destId="{249E77FC-7B70-4B62-8A63-35C970666788}" srcOrd="0" destOrd="0" parTransId="{8AE406FF-1ED1-4934-A5B6-7874694C824A}" sibTransId="{7DEB9F7D-2884-440C-9AAA-8C430E8966A0}"/>
    <dgm:cxn modelId="{44B6120A-DA84-438C-8042-AD445D40DE2B}" type="presOf" srcId="{249E77FC-7B70-4B62-8A63-35C970666788}" destId="{3539C97E-3E87-43E7-8584-0204075A8D58}" srcOrd="0" destOrd="0" presId="urn:microsoft.com/office/officeart/2005/8/layout/orgChart1"/>
    <dgm:cxn modelId="{9779F22C-C2F9-45B0-A231-CE5E57F39679}" type="presOf" srcId="{6B02C4B9-452D-4F19-AD38-14D77E56B251}" destId="{56C82615-A5B3-49EE-B6D8-D98CEFF3B425}" srcOrd="0" destOrd="0" presId="urn:microsoft.com/office/officeart/2005/8/layout/orgChart1"/>
    <dgm:cxn modelId="{CAB01D36-456C-4971-AC1A-AD7514953D3F}" type="presParOf" srcId="{B3263371-B20E-4D1C-87B0-F232DC5A756C}" destId="{E3F17BAB-B1AE-44E9-82A7-722DC0238AAC}" srcOrd="0" destOrd="0" presId="urn:microsoft.com/office/officeart/2005/8/layout/orgChart1"/>
    <dgm:cxn modelId="{95BFDE9E-371C-4251-BE38-8082BF6B48B3}" type="presParOf" srcId="{E3F17BAB-B1AE-44E9-82A7-722DC0238AAC}" destId="{9878F7AB-B1DA-4C2F-B12D-D4CE9BE12EA0}" srcOrd="0" destOrd="0" presId="urn:microsoft.com/office/officeart/2005/8/layout/orgChart1"/>
    <dgm:cxn modelId="{FDDF7D26-92DA-45D3-AEAA-66ED08242B0A}" type="presParOf" srcId="{9878F7AB-B1DA-4C2F-B12D-D4CE9BE12EA0}" destId="{3539C97E-3E87-43E7-8584-0204075A8D58}" srcOrd="0" destOrd="0" presId="urn:microsoft.com/office/officeart/2005/8/layout/orgChart1"/>
    <dgm:cxn modelId="{7E64051E-D161-4F2A-A3C2-EF43870A280C}" type="presParOf" srcId="{9878F7AB-B1DA-4C2F-B12D-D4CE9BE12EA0}" destId="{11859826-2DBC-4910-B529-684A7959F7B8}" srcOrd="1" destOrd="0" presId="urn:microsoft.com/office/officeart/2005/8/layout/orgChart1"/>
    <dgm:cxn modelId="{105D7803-BFE8-4E56-93F3-BEE9BF30EDAC}" type="presParOf" srcId="{E3F17BAB-B1AE-44E9-82A7-722DC0238AAC}" destId="{30CFF71D-0E33-41EE-8B12-6B367DC63AE3}" srcOrd="1" destOrd="0" presId="urn:microsoft.com/office/officeart/2005/8/layout/orgChart1"/>
    <dgm:cxn modelId="{686C759E-1359-4E8D-A509-DE2D08D5EAC5}" type="presParOf" srcId="{30CFF71D-0E33-41EE-8B12-6B367DC63AE3}" destId="{63727F79-B911-4252-985C-BCFF780A8669}" srcOrd="0" destOrd="0" presId="urn:microsoft.com/office/officeart/2005/8/layout/orgChart1"/>
    <dgm:cxn modelId="{488DA241-3146-47FD-87F4-553EE3E8C314}" type="presParOf" srcId="{30CFF71D-0E33-41EE-8B12-6B367DC63AE3}" destId="{730E49D7-7F6C-4818-99AB-3F4F151A594A}" srcOrd="1" destOrd="0" presId="urn:microsoft.com/office/officeart/2005/8/layout/orgChart1"/>
    <dgm:cxn modelId="{8D192014-B2F1-4821-B300-B0564FBDBFD1}" type="presParOf" srcId="{730E49D7-7F6C-4818-99AB-3F4F151A594A}" destId="{FCB36CA0-0AD8-4C3A-87DA-C36FB784EACC}" srcOrd="0" destOrd="0" presId="urn:microsoft.com/office/officeart/2005/8/layout/orgChart1"/>
    <dgm:cxn modelId="{C9147B56-5E8B-40AB-8568-E9FBAB6E36A6}" type="presParOf" srcId="{FCB36CA0-0AD8-4C3A-87DA-C36FB784EACC}" destId="{56C82615-A5B3-49EE-B6D8-D98CEFF3B425}" srcOrd="0" destOrd="0" presId="urn:microsoft.com/office/officeart/2005/8/layout/orgChart1"/>
    <dgm:cxn modelId="{ADFAC062-F1F0-45AF-8831-FC89B5BA8872}" type="presParOf" srcId="{FCB36CA0-0AD8-4C3A-87DA-C36FB784EACC}" destId="{0AFA3A67-B89C-4F86-803F-18EE901A04DB}" srcOrd="1" destOrd="0" presId="urn:microsoft.com/office/officeart/2005/8/layout/orgChart1"/>
    <dgm:cxn modelId="{1B0EBF4E-371E-44E8-B453-D1AB658D3756}" type="presParOf" srcId="{730E49D7-7F6C-4818-99AB-3F4F151A594A}" destId="{FB845D50-1C85-4254-BC7F-F2CCFF03FA5A}" srcOrd="1" destOrd="0" presId="urn:microsoft.com/office/officeart/2005/8/layout/orgChart1"/>
    <dgm:cxn modelId="{F170CA9C-7FBB-4013-8374-F9CE3D6BE423}" type="presParOf" srcId="{730E49D7-7F6C-4818-99AB-3F4F151A594A}" destId="{2C20CF96-E85A-47C3-9776-03634C2BE85C}" srcOrd="2" destOrd="0" presId="urn:microsoft.com/office/officeart/2005/8/layout/orgChart1"/>
    <dgm:cxn modelId="{5FBE1531-915F-4650-B24C-61ED66BC345E}" type="presParOf" srcId="{E3F17BAB-B1AE-44E9-82A7-722DC0238AAC}" destId="{15DA7A4A-51C3-43B8-B15F-01AD22E740D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D6CFC760-038A-415E-8FD4-61A62CF01B43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Coordinador(a) Operativo(a</a:t>
          </a:r>
          <a:r>
            <a:rPr lang="es-MX" altLang="es-MX" sz="1200" dirty="0" smtClean="0"/>
            <a:t>)</a:t>
          </a:r>
          <a:endParaRPr lang="es-MX" altLang="es-MX" sz="1200" dirty="0"/>
        </a:p>
      </dgm:t>
    </dgm:pt>
    <dgm:pt modelId="{257319B7-AED6-45A0-A661-C861CC1642F6}" type="parTrans" cxnId="{BBD4C5D7-84E4-42C8-9FB7-0E27D393498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C5079DB9-DC48-419C-85A2-B006ADA54EC8}" type="sibTrans" cxnId="{BBD4C5D7-84E4-42C8-9FB7-0E27D393498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E2DBCB48-A1D0-40FF-8341-46B8ACEBBCA7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Área de Despliegue Operativo</a:t>
          </a:r>
          <a:endParaRPr lang="es-MX" altLang="es-MX" sz="1200" dirty="0">
            <a:latin typeface="+mn-lt"/>
          </a:endParaRPr>
        </a:p>
      </dgm:t>
    </dgm:pt>
    <dgm:pt modelId="{7BADC7B1-DA39-4941-85CC-A93362235BFC}" type="sibTrans" cxnId="{7CF735BC-D733-49D5-A30D-38B35B225E7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6CB3CBAB-1EA7-4768-B362-46E633E823C8}" type="parTrans" cxnId="{7CF735BC-D733-49D5-A30D-38B35B225E7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1E74C958-0047-4DF0-9C81-61EEEAC0FD9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Área de Auxilio Vial</a:t>
          </a:r>
          <a:endParaRPr lang="es-MX" altLang="es-MX" sz="1200" dirty="0">
            <a:latin typeface="+mn-lt"/>
          </a:endParaRPr>
        </a:p>
      </dgm:t>
    </dgm:pt>
    <dgm:pt modelId="{2A3AD50A-A71C-418C-B961-2EBA54D3861D}" type="parTrans" cxnId="{2F173CC1-DF55-48A3-80E7-4FD10075161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6BC0F389-4BAB-4201-9545-EC5B61820232}" type="sibTrans" cxnId="{2F173CC1-DF55-48A3-80E7-4FD10075161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0BC53DAA-F9BA-48DE-B8B5-844CB882DDC9}" type="pres">
      <dgm:prSet presAssocID="{D6CFC760-038A-415E-8FD4-61A62CF01B43}" presName="hierRoot1" presStyleCnt="0">
        <dgm:presLayoutVars>
          <dgm:hierBranch val="init"/>
        </dgm:presLayoutVars>
      </dgm:prSet>
      <dgm:spPr/>
    </dgm:pt>
    <dgm:pt modelId="{CBE29BE4-4D71-4DA5-9681-590BC7843838}" type="pres">
      <dgm:prSet presAssocID="{D6CFC760-038A-415E-8FD4-61A62CF01B43}" presName="rootComposite1" presStyleCnt="0"/>
      <dgm:spPr/>
    </dgm:pt>
    <dgm:pt modelId="{7B32EE87-88C2-430C-86EB-67D27C51A134}" type="pres">
      <dgm:prSet presAssocID="{D6CFC760-038A-415E-8FD4-61A62CF01B43}" presName="rootText1" presStyleLbl="node0" presStyleIdx="0" presStyleCnt="1" custScaleX="95263" custLinFactNeighborY="-695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5009054-30B6-4E73-B8F8-7174A2152A3A}" type="pres">
      <dgm:prSet presAssocID="{D6CFC760-038A-415E-8FD4-61A62CF01B4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C552DF8-B982-4E95-8282-7347AC18DF1F}" type="pres">
      <dgm:prSet presAssocID="{D6CFC760-038A-415E-8FD4-61A62CF01B43}" presName="hierChild2" presStyleCnt="0"/>
      <dgm:spPr/>
    </dgm:pt>
    <dgm:pt modelId="{4516E44A-3DBE-44EC-8B67-E4FF6E5B2484}" type="pres">
      <dgm:prSet presAssocID="{6CB3CBAB-1EA7-4768-B362-46E633E823C8}" presName="Name37" presStyleLbl="parChTrans1D2" presStyleIdx="0" presStyleCnt="2"/>
      <dgm:spPr/>
      <dgm:t>
        <a:bodyPr/>
        <a:lstStyle/>
        <a:p>
          <a:endParaRPr lang="es-ES"/>
        </a:p>
      </dgm:t>
    </dgm:pt>
    <dgm:pt modelId="{5814F706-C048-49A3-9F65-8EB546B59354}" type="pres">
      <dgm:prSet presAssocID="{E2DBCB48-A1D0-40FF-8341-46B8ACEBBCA7}" presName="hierRoot2" presStyleCnt="0">
        <dgm:presLayoutVars>
          <dgm:hierBranch/>
        </dgm:presLayoutVars>
      </dgm:prSet>
      <dgm:spPr/>
    </dgm:pt>
    <dgm:pt modelId="{1857103F-94B7-4F64-AE2D-2AD6EAE30DFA}" type="pres">
      <dgm:prSet presAssocID="{E2DBCB48-A1D0-40FF-8341-46B8ACEBBCA7}" presName="rootComposite" presStyleCnt="0"/>
      <dgm:spPr/>
    </dgm:pt>
    <dgm:pt modelId="{AC545DF1-F87B-4D79-BFE4-302F8FC996EB}" type="pres">
      <dgm:prSet presAssocID="{E2DBCB48-A1D0-40FF-8341-46B8ACEBBCA7}" presName="rootText" presStyleLbl="node2" presStyleIdx="0" presStyleCnt="2" custScaleX="67135" custScaleY="75453" custLinFactNeighborX="-23399" custLinFactNeighborY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CD4571-0F45-494F-A18E-D48386677B5A}" type="pres">
      <dgm:prSet presAssocID="{E2DBCB48-A1D0-40FF-8341-46B8ACEBBCA7}" presName="rootConnector" presStyleLbl="node2" presStyleIdx="0" presStyleCnt="2"/>
      <dgm:spPr/>
      <dgm:t>
        <a:bodyPr/>
        <a:lstStyle/>
        <a:p>
          <a:endParaRPr lang="es-ES"/>
        </a:p>
      </dgm:t>
    </dgm:pt>
    <dgm:pt modelId="{F8A0B249-9C24-4DAD-BDA3-B389F49B0730}" type="pres">
      <dgm:prSet presAssocID="{E2DBCB48-A1D0-40FF-8341-46B8ACEBBCA7}" presName="hierChild4" presStyleCnt="0"/>
      <dgm:spPr/>
    </dgm:pt>
    <dgm:pt modelId="{A1484501-B2C6-4340-BA17-E25BC9B7EFCD}" type="pres">
      <dgm:prSet presAssocID="{E2DBCB48-A1D0-40FF-8341-46B8ACEBBCA7}" presName="hierChild5" presStyleCnt="0"/>
      <dgm:spPr/>
    </dgm:pt>
    <dgm:pt modelId="{DE6F526C-7078-4DE3-AED6-18399056E64B}" type="pres">
      <dgm:prSet presAssocID="{2A3AD50A-A71C-418C-B961-2EBA54D3861D}" presName="Name37" presStyleLbl="parChTrans1D2" presStyleIdx="1" presStyleCnt="2"/>
      <dgm:spPr/>
      <dgm:t>
        <a:bodyPr/>
        <a:lstStyle/>
        <a:p>
          <a:endParaRPr lang="es-ES"/>
        </a:p>
      </dgm:t>
    </dgm:pt>
    <dgm:pt modelId="{BDF33615-A1E9-4E87-9790-3452DEC00902}" type="pres">
      <dgm:prSet presAssocID="{1E74C958-0047-4DF0-9C81-61EEEAC0FD99}" presName="hierRoot2" presStyleCnt="0">
        <dgm:presLayoutVars>
          <dgm:hierBranch val="init"/>
        </dgm:presLayoutVars>
      </dgm:prSet>
      <dgm:spPr/>
    </dgm:pt>
    <dgm:pt modelId="{316B9832-D19E-43AD-A757-87EECE8D80B6}" type="pres">
      <dgm:prSet presAssocID="{1E74C958-0047-4DF0-9C81-61EEEAC0FD99}" presName="rootComposite" presStyleCnt="0"/>
      <dgm:spPr/>
    </dgm:pt>
    <dgm:pt modelId="{904671E4-08E7-44D7-9255-D391EC77C4BA}" type="pres">
      <dgm:prSet presAssocID="{1E74C958-0047-4DF0-9C81-61EEEAC0FD99}" presName="rootText" presStyleLbl="node2" presStyleIdx="1" presStyleCnt="2" custScaleX="67135" custScaleY="75453" custLinFactNeighborX="4549" custLinFactNeighborY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6B2332-7318-444E-94EB-8CECB5C3C94E}" type="pres">
      <dgm:prSet presAssocID="{1E74C958-0047-4DF0-9C81-61EEEAC0FD99}" presName="rootConnector" presStyleLbl="node2" presStyleIdx="1" presStyleCnt="2"/>
      <dgm:spPr/>
      <dgm:t>
        <a:bodyPr/>
        <a:lstStyle/>
        <a:p>
          <a:endParaRPr lang="es-ES"/>
        </a:p>
      </dgm:t>
    </dgm:pt>
    <dgm:pt modelId="{DFE24EC4-5F56-4A0E-8187-8BE0C77684B7}" type="pres">
      <dgm:prSet presAssocID="{1E74C958-0047-4DF0-9C81-61EEEAC0FD99}" presName="hierChild4" presStyleCnt="0"/>
      <dgm:spPr/>
    </dgm:pt>
    <dgm:pt modelId="{B6FCD9BC-EE92-4590-A6F3-79A8AD6E2BDD}" type="pres">
      <dgm:prSet presAssocID="{1E74C958-0047-4DF0-9C81-61EEEAC0FD99}" presName="hierChild5" presStyleCnt="0"/>
      <dgm:spPr/>
    </dgm:pt>
    <dgm:pt modelId="{9EC4C7A9-ACB2-484B-B8A4-0628683A03F8}" type="pres">
      <dgm:prSet presAssocID="{D6CFC760-038A-415E-8FD4-61A62CF01B43}" presName="hierChild3" presStyleCnt="0"/>
      <dgm:spPr/>
    </dgm:pt>
  </dgm:ptLst>
  <dgm:cxnLst>
    <dgm:cxn modelId="{654E6A03-A6BD-442C-9E98-92B05CCB3BCE}" type="presOf" srcId="{2A3AD50A-A71C-418C-B961-2EBA54D3861D}" destId="{DE6F526C-7078-4DE3-AED6-18399056E64B}" srcOrd="0" destOrd="0" presId="urn:microsoft.com/office/officeart/2005/8/layout/orgChart1"/>
    <dgm:cxn modelId="{A925C554-EF72-429A-9DDD-F326552A37B6}" type="presOf" srcId="{6CB3CBAB-1EA7-4768-B362-46E633E823C8}" destId="{4516E44A-3DBE-44EC-8B67-E4FF6E5B2484}" srcOrd="0" destOrd="0" presId="urn:microsoft.com/office/officeart/2005/8/layout/orgChart1"/>
    <dgm:cxn modelId="{2F173CC1-DF55-48A3-80E7-4FD10075161D}" srcId="{D6CFC760-038A-415E-8FD4-61A62CF01B43}" destId="{1E74C958-0047-4DF0-9C81-61EEEAC0FD99}" srcOrd="1" destOrd="0" parTransId="{2A3AD50A-A71C-418C-B961-2EBA54D3861D}" sibTransId="{6BC0F389-4BAB-4201-9545-EC5B61820232}"/>
    <dgm:cxn modelId="{817C5D9F-F0E5-4347-A4AA-753796680197}" type="presOf" srcId="{1E74C958-0047-4DF0-9C81-61EEEAC0FD99}" destId="{BF6B2332-7318-444E-94EB-8CECB5C3C94E}" srcOrd="1" destOrd="0" presId="urn:microsoft.com/office/officeart/2005/8/layout/orgChart1"/>
    <dgm:cxn modelId="{7CF735BC-D733-49D5-A30D-38B35B225E7E}" srcId="{D6CFC760-038A-415E-8FD4-61A62CF01B43}" destId="{E2DBCB48-A1D0-40FF-8341-46B8ACEBBCA7}" srcOrd="0" destOrd="0" parTransId="{6CB3CBAB-1EA7-4768-B362-46E633E823C8}" sibTransId="{7BADC7B1-DA39-4941-85CC-A93362235BFC}"/>
    <dgm:cxn modelId="{BBD4C5D7-84E4-42C8-9FB7-0E27D393498F}" srcId="{BD3D72B1-EEF6-4EB4-803A-A74A6B419346}" destId="{D6CFC760-038A-415E-8FD4-61A62CF01B43}" srcOrd="0" destOrd="0" parTransId="{257319B7-AED6-45A0-A661-C861CC1642F6}" sibTransId="{C5079DB9-DC48-419C-85A2-B006ADA54EC8}"/>
    <dgm:cxn modelId="{5976DFB8-5804-419E-8BB8-12953FE4E10A}" type="presOf" srcId="{E2DBCB48-A1D0-40FF-8341-46B8ACEBBCA7}" destId="{73CD4571-0F45-494F-A18E-D48386677B5A}" srcOrd="1" destOrd="0" presId="urn:microsoft.com/office/officeart/2005/8/layout/orgChart1"/>
    <dgm:cxn modelId="{6036AC33-CD7D-48F4-BAC9-0AEBF975279C}" type="presOf" srcId="{1E74C958-0047-4DF0-9C81-61EEEAC0FD99}" destId="{904671E4-08E7-44D7-9255-D391EC77C4BA}" srcOrd="0" destOrd="0" presId="urn:microsoft.com/office/officeart/2005/8/layout/orgChart1"/>
    <dgm:cxn modelId="{9D6BD145-7D84-4E40-BD46-0305F27236F9}" type="presOf" srcId="{BD3D72B1-EEF6-4EB4-803A-A74A6B419346}" destId="{B3263371-B20E-4D1C-87B0-F232DC5A756C}" srcOrd="0" destOrd="0" presId="urn:microsoft.com/office/officeart/2005/8/layout/orgChart1"/>
    <dgm:cxn modelId="{E0CD69F0-ED46-4F80-91A1-B9971E9F7B21}" type="presOf" srcId="{E2DBCB48-A1D0-40FF-8341-46B8ACEBBCA7}" destId="{AC545DF1-F87B-4D79-BFE4-302F8FC996EB}" srcOrd="0" destOrd="0" presId="urn:microsoft.com/office/officeart/2005/8/layout/orgChart1"/>
    <dgm:cxn modelId="{AABF7D1E-1658-46BA-B41D-D7114A7C3C94}" type="presOf" srcId="{D6CFC760-038A-415E-8FD4-61A62CF01B43}" destId="{E5009054-30B6-4E73-B8F8-7174A2152A3A}" srcOrd="1" destOrd="0" presId="urn:microsoft.com/office/officeart/2005/8/layout/orgChart1"/>
    <dgm:cxn modelId="{017D0A14-604F-43D8-ACE7-BB4F75B63105}" type="presOf" srcId="{D6CFC760-038A-415E-8FD4-61A62CF01B43}" destId="{7B32EE87-88C2-430C-86EB-67D27C51A134}" srcOrd="0" destOrd="0" presId="urn:microsoft.com/office/officeart/2005/8/layout/orgChart1"/>
    <dgm:cxn modelId="{E6FC74F7-C90C-4016-8AB7-1E6F00F8AAE4}" type="presParOf" srcId="{B3263371-B20E-4D1C-87B0-F232DC5A756C}" destId="{0BC53DAA-F9BA-48DE-B8B5-844CB882DDC9}" srcOrd="0" destOrd="0" presId="urn:microsoft.com/office/officeart/2005/8/layout/orgChart1"/>
    <dgm:cxn modelId="{5F811F01-25D0-483E-BEDB-8E4AF95FED6A}" type="presParOf" srcId="{0BC53DAA-F9BA-48DE-B8B5-844CB882DDC9}" destId="{CBE29BE4-4D71-4DA5-9681-590BC7843838}" srcOrd="0" destOrd="0" presId="urn:microsoft.com/office/officeart/2005/8/layout/orgChart1"/>
    <dgm:cxn modelId="{64A318D7-F5E3-4678-A8BA-000E4E4DDEA4}" type="presParOf" srcId="{CBE29BE4-4D71-4DA5-9681-590BC7843838}" destId="{7B32EE87-88C2-430C-86EB-67D27C51A134}" srcOrd="0" destOrd="0" presId="urn:microsoft.com/office/officeart/2005/8/layout/orgChart1"/>
    <dgm:cxn modelId="{94A9DF3D-5B2B-4803-A5F3-B3BB84D8CC37}" type="presParOf" srcId="{CBE29BE4-4D71-4DA5-9681-590BC7843838}" destId="{E5009054-30B6-4E73-B8F8-7174A2152A3A}" srcOrd="1" destOrd="0" presId="urn:microsoft.com/office/officeart/2005/8/layout/orgChart1"/>
    <dgm:cxn modelId="{A98106BD-5293-459D-9002-05CA249C2AF3}" type="presParOf" srcId="{0BC53DAA-F9BA-48DE-B8B5-844CB882DDC9}" destId="{9C552DF8-B982-4E95-8282-7347AC18DF1F}" srcOrd="1" destOrd="0" presId="urn:microsoft.com/office/officeart/2005/8/layout/orgChart1"/>
    <dgm:cxn modelId="{5315592B-BF80-43C9-ACD4-AC9DDDB49D94}" type="presParOf" srcId="{9C552DF8-B982-4E95-8282-7347AC18DF1F}" destId="{4516E44A-3DBE-44EC-8B67-E4FF6E5B2484}" srcOrd="0" destOrd="0" presId="urn:microsoft.com/office/officeart/2005/8/layout/orgChart1"/>
    <dgm:cxn modelId="{1F9E7909-A421-4FF9-97E3-4D4CC20EECC4}" type="presParOf" srcId="{9C552DF8-B982-4E95-8282-7347AC18DF1F}" destId="{5814F706-C048-49A3-9F65-8EB546B59354}" srcOrd="1" destOrd="0" presId="urn:microsoft.com/office/officeart/2005/8/layout/orgChart1"/>
    <dgm:cxn modelId="{987D6990-2926-4FE5-8E0F-212AC3894D47}" type="presParOf" srcId="{5814F706-C048-49A3-9F65-8EB546B59354}" destId="{1857103F-94B7-4F64-AE2D-2AD6EAE30DFA}" srcOrd="0" destOrd="0" presId="urn:microsoft.com/office/officeart/2005/8/layout/orgChart1"/>
    <dgm:cxn modelId="{4C748704-B0F6-4B08-A877-766049CBB678}" type="presParOf" srcId="{1857103F-94B7-4F64-AE2D-2AD6EAE30DFA}" destId="{AC545DF1-F87B-4D79-BFE4-302F8FC996EB}" srcOrd="0" destOrd="0" presId="urn:microsoft.com/office/officeart/2005/8/layout/orgChart1"/>
    <dgm:cxn modelId="{9AF0C76B-A12A-4C95-9D75-BEE8EBF60B11}" type="presParOf" srcId="{1857103F-94B7-4F64-AE2D-2AD6EAE30DFA}" destId="{73CD4571-0F45-494F-A18E-D48386677B5A}" srcOrd="1" destOrd="0" presId="urn:microsoft.com/office/officeart/2005/8/layout/orgChart1"/>
    <dgm:cxn modelId="{50F3A69C-3AF5-4DA9-8A55-B74F22B2C5DA}" type="presParOf" srcId="{5814F706-C048-49A3-9F65-8EB546B59354}" destId="{F8A0B249-9C24-4DAD-BDA3-B389F49B0730}" srcOrd="1" destOrd="0" presId="urn:microsoft.com/office/officeart/2005/8/layout/orgChart1"/>
    <dgm:cxn modelId="{6602FB81-34BC-4C7B-B8A1-B8ED0123743E}" type="presParOf" srcId="{5814F706-C048-49A3-9F65-8EB546B59354}" destId="{A1484501-B2C6-4340-BA17-E25BC9B7EFCD}" srcOrd="2" destOrd="0" presId="urn:microsoft.com/office/officeart/2005/8/layout/orgChart1"/>
    <dgm:cxn modelId="{1764520C-3C1A-4574-BEB6-1576C97D5915}" type="presParOf" srcId="{9C552DF8-B982-4E95-8282-7347AC18DF1F}" destId="{DE6F526C-7078-4DE3-AED6-18399056E64B}" srcOrd="2" destOrd="0" presId="urn:microsoft.com/office/officeart/2005/8/layout/orgChart1"/>
    <dgm:cxn modelId="{A4F5CA5C-D2EB-4E36-885E-7869C4BDD7C7}" type="presParOf" srcId="{9C552DF8-B982-4E95-8282-7347AC18DF1F}" destId="{BDF33615-A1E9-4E87-9790-3452DEC00902}" srcOrd="3" destOrd="0" presId="urn:microsoft.com/office/officeart/2005/8/layout/orgChart1"/>
    <dgm:cxn modelId="{9488F468-4574-49E0-AB1A-6DFAFA19D6FE}" type="presParOf" srcId="{BDF33615-A1E9-4E87-9790-3452DEC00902}" destId="{316B9832-D19E-43AD-A757-87EECE8D80B6}" srcOrd="0" destOrd="0" presId="urn:microsoft.com/office/officeart/2005/8/layout/orgChart1"/>
    <dgm:cxn modelId="{75C2D001-D31B-43FD-9A57-231BDF8ABFE5}" type="presParOf" srcId="{316B9832-D19E-43AD-A757-87EECE8D80B6}" destId="{904671E4-08E7-44D7-9255-D391EC77C4BA}" srcOrd="0" destOrd="0" presId="urn:microsoft.com/office/officeart/2005/8/layout/orgChart1"/>
    <dgm:cxn modelId="{645C4ED9-3259-4874-A468-228E6C8D7DBA}" type="presParOf" srcId="{316B9832-D19E-43AD-A757-87EECE8D80B6}" destId="{BF6B2332-7318-444E-94EB-8CECB5C3C94E}" srcOrd="1" destOrd="0" presId="urn:microsoft.com/office/officeart/2005/8/layout/orgChart1"/>
    <dgm:cxn modelId="{BE3068C9-768C-4786-A436-03744EFF85B4}" type="presParOf" srcId="{BDF33615-A1E9-4E87-9790-3452DEC00902}" destId="{DFE24EC4-5F56-4A0E-8187-8BE0C77684B7}" srcOrd="1" destOrd="0" presId="urn:microsoft.com/office/officeart/2005/8/layout/orgChart1"/>
    <dgm:cxn modelId="{D9CF5D08-2ACE-41FE-87C3-A2564B026362}" type="presParOf" srcId="{BDF33615-A1E9-4E87-9790-3452DEC00902}" destId="{B6FCD9BC-EE92-4590-A6F3-79A8AD6E2BDD}" srcOrd="2" destOrd="0" presId="urn:microsoft.com/office/officeart/2005/8/layout/orgChart1"/>
    <dgm:cxn modelId="{9D0D110C-7E17-4575-8092-0456D03F0118}" type="presParOf" srcId="{0BC53DAA-F9BA-48DE-B8B5-844CB882DDC9}" destId="{9EC4C7A9-ACB2-484B-B8A4-0628683A03F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7D1C1E13-9232-4557-BF18-4BBE514AB07E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>
              <a:cs typeface="Arial" panose="020B0604020202020204" pitchFamily="34" charset="0"/>
            </a:rPr>
            <a:t>Comisario(a) </a:t>
          </a:r>
          <a:r>
            <a:rPr lang="es-MX" altLang="es-MX" sz="1200" b="0" dirty="0" smtClean="0">
              <a:cs typeface="Arial" panose="020B0604020202020204" pitchFamily="34" charset="0"/>
            </a:rPr>
            <a:t>General</a:t>
          </a:r>
          <a:endParaRPr lang="es-MX" altLang="es-MX" sz="1200" b="0" dirty="0">
            <a:cs typeface="Arial" panose="020B0604020202020204" pitchFamily="34" charset="0"/>
          </a:endParaRPr>
        </a:p>
      </dgm:t>
    </dgm:pt>
    <dgm:pt modelId="{4ED6D103-E1FE-438C-B504-8001C62454A9}" type="parTrans" cxnId="{2029116A-24C9-49F7-8F4D-376A3CED5B7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/>
        </a:p>
      </dgm:t>
    </dgm:pt>
    <dgm:pt modelId="{B7D513EA-F796-47AA-A9A4-5F4249A8CD15}" type="sibTrans" cxnId="{2029116A-24C9-49F7-8F4D-376A3CED5B7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/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b="0" dirty="0"/>
            <a:t>Coordinador(a) de Comunicación Social</a:t>
          </a: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/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/>
        </a:p>
      </dgm:t>
    </dgm:pt>
    <dgm:pt modelId="{2FAC7B00-AA1E-46C6-AD3D-CD78309B3A38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>
              <a:cs typeface="Arial" panose="020B0604020202020204" pitchFamily="34" charset="0"/>
            </a:rPr>
            <a:t>Coordinador(a)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>
              <a:cs typeface="Arial" panose="020B0604020202020204" pitchFamily="34" charset="0"/>
            </a:rPr>
            <a:t>Jurídico(a)</a:t>
          </a:r>
        </a:p>
      </dgm:t>
    </dgm:pt>
    <dgm:pt modelId="{1FE9B0C6-8EA9-46B5-B79F-B71EFE4EA82E}" type="parTrans" cxnId="{F432B284-A78F-4D0C-939B-F0106E90747A}">
      <dgm:prSet/>
      <dgm:spPr/>
      <dgm:t>
        <a:bodyPr/>
        <a:lstStyle/>
        <a:p>
          <a:endParaRPr lang="es-MX" sz="1200" b="0"/>
        </a:p>
      </dgm:t>
    </dgm:pt>
    <dgm:pt modelId="{37C5DCED-D0E1-4538-BF1A-E48108ED2E39}" type="sibTrans" cxnId="{F432B284-A78F-4D0C-939B-F0106E90747A}">
      <dgm:prSet/>
      <dgm:spPr/>
      <dgm:t>
        <a:bodyPr/>
        <a:lstStyle/>
        <a:p>
          <a:endParaRPr lang="es-MX" sz="1200" b="0"/>
        </a:p>
      </dgm:t>
    </dgm:pt>
    <dgm:pt modelId="{000BBA9F-79FE-4CA1-B290-445A0B05CE7A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>
              <a:cs typeface="Arial" panose="020B0604020202020204" pitchFamily="34" charset="0"/>
            </a:rPr>
            <a:t>Jefe(a) Administrativo(a</a:t>
          </a:r>
          <a:r>
            <a:rPr lang="es-MX" altLang="es-MX" sz="1200" b="0" dirty="0" smtClean="0">
              <a:cs typeface="Arial" panose="020B0604020202020204" pitchFamily="34" charset="0"/>
            </a:rPr>
            <a:t>)</a:t>
          </a:r>
          <a:endParaRPr lang="es-MX" altLang="es-MX" sz="1200" b="0" dirty="0">
            <a:cs typeface="Arial" panose="020B0604020202020204" pitchFamily="34" charset="0"/>
          </a:endParaRPr>
        </a:p>
      </dgm:t>
    </dgm:pt>
    <dgm:pt modelId="{EA4DF198-4946-4E6C-A6C6-58F5C379612C}" type="parTrans" cxnId="{C24DC65F-8BD8-4007-A170-F36B70577F6F}">
      <dgm:prSet/>
      <dgm:spPr/>
      <dgm:t>
        <a:bodyPr/>
        <a:lstStyle/>
        <a:p>
          <a:endParaRPr lang="es-ES" sz="1200" b="0"/>
        </a:p>
      </dgm:t>
    </dgm:pt>
    <dgm:pt modelId="{673ACA1B-1AC8-44CA-825E-4A2B8D1A8CAE}" type="sibTrans" cxnId="{C24DC65F-8BD8-4007-A170-F36B70577F6F}">
      <dgm:prSet/>
      <dgm:spPr/>
      <dgm:t>
        <a:bodyPr/>
        <a:lstStyle/>
        <a:p>
          <a:endParaRPr lang="es-ES" sz="1200" b="0"/>
        </a:p>
      </dgm:t>
    </dgm:pt>
    <dgm:pt modelId="{29BA09DE-1AE4-4BFA-B048-EE2B0ECFE9E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>
              <a:cs typeface="Arial" panose="020B0604020202020204" pitchFamily="34" charset="0"/>
            </a:rPr>
            <a:t>Jefe(a) de Oficina</a:t>
          </a:r>
          <a:endParaRPr lang="es-ES" sz="1200" b="0" dirty="0"/>
        </a:p>
      </dgm:t>
    </dgm:pt>
    <dgm:pt modelId="{C467664E-C553-4C2A-8617-A0215BE38648}" type="parTrans" cxnId="{1EE6CB7D-CA51-41D4-8765-AA82BA1E7B01}">
      <dgm:prSet/>
      <dgm:spPr/>
      <dgm:t>
        <a:bodyPr/>
        <a:lstStyle/>
        <a:p>
          <a:endParaRPr lang="es-ES" sz="1200"/>
        </a:p>
      </dgm:t>
    </dgm:pt>
    <dgm:pt modelId="{792EEE3D-0EDC-46F1-8908-410C5BE7E108}" type="sibTrans" cxnId="{1EE6CB7D-CA51-41D4-8765-AA82BA1E7B01}">
      <dgm:prSet/>
      <dgm:spPr/>
      <dgm:t>
        <a:bodyPr/>
        <a:lstStyle/>
        <a:p>
          <a:endParaRPr lang="es-ES" sz="1200"/>
        </a:p>
      </dgm:t>
    </dgm:pt>
    <dgm:pt modelId="{5809705C-9453-437D-8DDF-C3F0489D02F5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Coordinador(a) de Asuntos Internos</a:t>
          </a:r>
          <a:endParaRPr lang="es-ES" sz="1200" b="0" dirty="0"/>
        </a:p>
      </dgm:t>
    </dgm:pt>
    <dgm:pt modelId="{ABA548B5-627A-45BC-A233-C4AC759AD9AB}" type="parTrans" cxnId="{53AF830F-2696-4FAF-B704-BB7310ED891C}">
      <dgm:prSet/>
      <dgm:spPr/>
      <dgm:t>
        <a:bodyPr/>
        <a:lstStyle/>
        <a:p>
          <a:endParaRPr lang="es-ES" sz="1200"/>
        </a:p>
      </dgm:t>
    </dgm:pt>
    <dgm:pt modelId="{C6BDC391-73C3-4286-9CB8-C55152E0AAFF}" type="sibTrans" cxnId="{53AF830F-2696-4FAF-B704-BB7310ED891C}">
      <dgm:prSet/>
      <dgm:spPr/>
      <dgm:t>
        <a:bodyPr/>
        <a:lstStyle/>
        <a:p>
          <a:endParaRPr lang="es-ES" sz="1200"/>
        </a:p>
      </dgm:t>
    </dgm:pt>
    <dgm:pt modelId="{A772652A-F9A6-4CC0-A9F6-2FF56A378FB5}" type="asst">
      <dgm:prSet custT="1"/>
      <dgm:spPr/>
      <dgm:t>
        <a:bodyPr/>
        <a:lstStyle/>
        <a:p>
          <a:r>
            <a:rPr lang="es-MX" sz="1200" dirty="0">
              <a:latin typeface="+mn-lt"/>
            </a:rPr>
            <a:t>Asesor(a) Jurídico(a</a:t>
          </a:r>
          <a:r>
            <a:rPr lang="es-MX" sz="1200" dirty="0" smtClean="0">
              <a:latin typeface="+mn-lt"/>
            </a:rPr>
            <a:t>)</a:t>
          </a:r>
          <a:endParaRPr lang="es-MX" sz="1200" dirty="0">
            <a:latin typeface="+mn-lt"/>
          </a:endParaRPr>
        </a:p>
      </dgm:t>
    </dgm:pt>
    <dgm:pt modelId="{0241233F-62A3-4DA7-9CF9-CA80040BCBC1}" type="parTrans" cxnId="{C61A801B-AA7A-4496-AD65-CC3C94A4AB65}">
      <dgm:prSet/>
      <dgm:spPr/>
      <dgm:t>
        <a:bodyPr/>
        <a:lstStyle/>
        <a:p>
          <a:endParaRPr lang="es-ES"/>
        </a:p>
      </dgm:t>
    </dgm:pt>
    <dgm:pt modelId="{CE9C3984-D591-4B60-9D65-3C2C937D4DCE}" type="sibTrans" cxnId="{C61A801B-AA7A-4496-AD65-CC3C94A4AB65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C027E0F-708F-4EA2-B9DA-63638F324B4C}" type="pres">
      <dgm:prSet presAssocID="{7D1C1E13-9232-4557-BF18-4BBE514AB07E}" presName="hierRoot1" presStyleCnt="0">
        <dgm:presLayoutVars>
          <dgm:hierBranch val="init"/>
        </dgm:presLayoutVars>
      </dgm:prSet>
      <dgm:spPr/>
    </dgm:pt>
    <dgm:pt modelId="{9FDDE171-E5F4-4B2E-BCC6-D6EC85209B1C}" type="pres">
      <dgm:prSet presAssocID="{7D1C1E13-9232-4557-BF18-4BBE514AB07E}" presName="rootComposite1" presStyleCnt="0"/>
      <dgm:spPr/>
    </dgm:pt>
    <dgm:pt modelId="{3F840048-576A-4463-835E-D05E1C3133C3}" type="pres">
      <dgm:prSet presAssocID="{7D1C1E13-9232-4557-BF18-4BBE514AB07E}" presName="rootText1" presStyleLbl="node0" presStyleIdx="0" presStyleCnt="1" custScaleX="162394" custScaleY="162394" custLinFactNeighborX="932" custLinFactNeighborY="-907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1BA950-E3B7-4F5B-9333-8490AE07CE0D}" type="pres">
      <dgm:prSet presAssocID="{7D1C1E13-9232-4557-BF18-4BBE514AB07E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2174221-57C7-4228-9B24-3FBA0B9EBD52}" type="pres">
      <dgm:prSet presAssocID="{7D1C1E13-9232-4557-BF18-4BBE514AB07E}" presName="hierChild2" presStyleCnt="0"/>
      <dgm:spPr/>
    </dgm:pt>
    <dgm:pt modelId="{CC244708-9F8E-48E3-B307-E4DCEE750953}" type="pres">
      <dgm:prSet presAssocID="{C467664E-C553-4C2A-8617-A0215BE38648}" presName="Name37" presStyleLbl="parChTrans1D2" presStyleIdx="0" presStyleCnt="6"/>
      <dgm:spPr/>
      <dgm:t>
        <a:bodyPr/>
        <a:lstStyle/>
        <a:p>
          <a:endParaRPr lang="es-ES"/>
        </a:p>
      </dgm:t>
    </dgm:pt>
    <dgm:pt modelId="{086FB096-E56D-4BAF-8EC5-58D902857A7E}" type="pres">
      <dgm:prSet presAssocID="{29BA09DE-1AE4-4BFA-B048-EE2B0ECFE9E0}" presName="hierRoot2" presStyleCnt="0">
        <dgm:presLayoutVars>
          <dgm:hierBranch val="init"/>
        </dgm:presLayoutVars>
      </dgm:prSet>
      <dgm:spPr/>
    </dgm:pt>
    <dgm:pt modelId="{17AAC2FE-11C5-4E54-8CA7-667D9ABE77B0}" type="pres">
      <dgm:prSet presAssocID="{29BA09DE-1AE4-4BFA-B048-EE2B0ECFE9E0}" presName="rootComposite" presStyleCnt="0"/>
      <dgm:spPr/>
    </dgm:pt>
    <dgm:pt modelId="{88AF180C-B8ED-4C02-BFDB-94EC77CF9C64}" type="pres">
      <dgm:prSet presAssocID="{29BA09DE-1AE4-4BFA-B048-EE2B0ECFE9E0}" presName="rootText" presStyleLbl="node2" presStyleIdx="0" presStyleCnt="4" custScaleX="117978" custScaleY="129915" custLinFactNeighborY="480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E67553-3DDD-4EC3-B2BB-89D163BB370E}" type="pres">
      <dgm:prSet presAssocID="{29BA09DE-1AE4-4BFA-B048-EE2B0ECFE9E0}" presName="rootConnector" presStyleLbl="node2" presStyleIdx="0" presStyleCnt="4"/>
      <dgm:spPr/>
      <dgm:t>
        <a:bodyPr/>
        <a:lstStyle/>
        <a:p>
          <a:endParaRPr lang="es-ES"/>
        </a:p>
      </dgm:t>
    </dgm:pt>
    <dgm:pt modelId="{C1C356A6-CCC2-4C98-898A-03C24046F787}" type="pres">
      <dgm:prSet presAssocID="{29BA09DE-1AE4-4BFA-B048-EE2B0ECFE9E0}" presName="hierChild4" presStyleCnt="0"/>
      <dgm:spPr/>
    </dgm:pt>
    <dgm:pt modelId="{1D817AC3-05A3-4884-99D9-B9E309C2FFAB}" type="pres">
      <dgm:prSet presAssocID="{29BA09DE-1AE4-4BFA-B048-EE2B0ECFE9E0}" presName="hierChild5" presStyleCnt="0"/>
      <dgm:spPr/>
    </dgm:pt>
    <dgm:pt modelId="{5BA0AF2C-2DB2-4918-9495-6AD2EDFF053F}" type="pres">
      <dgm:prSet presAssocID="{1FE9B0C6-8EA9-46B5-B79F-B71EFE4EA82E}" presName="Name37" presStyleLbl="parChTrans1D2" presStyleIdx="1" presStyleCnt="6"/>
      <dgm:spPr/>
      <dgm:t>
        <a:bodyPr/>
        <a:lstStyle/>
        <a:p>
          <a:endParaRPr lang="es-ES"/>
        </a:p>
      </dgm:t>
    </dgm:pt>
    <dgm:pt modelId="{604B1F77-9B1C-4D88-B436-30077D751F8E}" type="pres">
      <dgm:prSet presAssocID="{2FAC7B00-AA1E-46C6-AD3D-CD78309B3A38}" presName="hierRoot2" presStyleCnt="0">
        <dgm:presLayoutVars>
          <dgm:hierBranch val="init"/>
        </dgm:presLayoutVars>
      </dgm:prSet>
      <dgm:spPr/>
    </dgm:pt>
    <dgm:pt modelId="{C2660C97-692D-4C11-A133-F11769FBB6A0}" type="pres">
      <dgm:prSet presAssocID="{2FAC7B00-AA1E-46C6-AD3D-CD78309B3A38}" presName="rootComposite" presStyleCnt="0"/>
      <dgm:spPr/>
    </dgm:pt>
    <dgm:pt modelId="{9AB9A094-906C-4743-8046-C8CDC622642B}" type="pres">
      <dgm:prSet presAssocID="{2FAC7B00-AA1E-46C6-AD3D-CD78309B3A38}" presName="rootText" presStyleLbl="node2" presStyleIdx="1" presStyleCnt="4" custScaleX="117978" custScaleY="129915" custLinFactNeighborX="663" custLinFactNeighborY="480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5B5366E-65E9-4C66-A0C1-54662C24FBE3}" type="pres">
      <dgm:prSet presAssocID="{2FAC7B00-AA1E-46C6-AD3D-CD78309B3A38}" presName="rootConnector" presStyleLbl="node2" presStyleIdx="1" presStyleCnt="4"/>
      <dgm:spPr/>
      <dgm:t>
        <a:bodyPr/>
        <a:lstStyle/>
        <a:p>
          <a:endParaRPr lang="es-ES"/>
        </a:p>
      </dgm:t>
    </dgm:pt>
    <dgm:pt modelId="{ADB094F2-300B-49A4-8413-F2BAAD664D00}" type="pres">
      <dgm:prSet presAssocID="{2FAC7B00-AA1E-46C6-AD3D-CD78309B3A38}" presName="hierChild4" presStyleCnt="0"/>
      <dgm:spPr/>
    </dgm:pt>
    <dgm:pt modelId="{C7E77BC1-AEBC-4B5F-B811-50C8C51CCBF3}" type="pres">
      <dgm:prSet presAssocID="{2FAC7B00-AA1E-46C6-AD3D-CD78309B3A38}" presName="hierChild5" presStyleCnt="0"/>
      <dgm:spPr/>
    </dgm:pt>
    <dgm:pt modelId="{B3A1694A-E24F-4F56-A21C-DE3116BD31A3}" type="pres">
      <dgm:prSet presAssocID="{DC431621-F922-42D7-987E-BC6EADD572A1}" presName="Name37" presStyleLbl="parChTrans1D2" presStyleIdx="2" presStyleCnt="6"/>
      <dgm:spPr/>
      <dgm:t>
        <a:bodyPr/>
        <a:lstStyle/>
        <a:p>
          <a:endParaRPr lang="es-ES"/>
        </a:p>
      </dgm:t>
    </dgm:pt>
    <dgm:pt modelId="{B429856D-3DA0-4FEF-BDF2-2B75790A24EF}" type="pres">
      <dgm:prSet presAssocID="{9DEA55C1-E59C-4B5B-90DC-1D0B54C2B20C}" presName="hierRoot2" presStyleCnt="0">
        <dgm:presLayoutVars>
          <dgm:hierBranch/>
        </dgm:presLayoutVars>
      </dgm:prSet>
      <dgm:spPr/>
    </dgm:pt>
    <dgm:pt modelId="{D195F7B3-ACE9-414B-93E6-C968FD9C4A22}" type="pres">
      <dgm:prSet presAssocID="{9DEA55C1-E59C-4B5B-90DC-1D0B54C2B20C}" presName="rootComposite" presStyleCnt="0"/>
      <dgm:spPr/>
    </dgm:pt>
    <dgm:pt modelId="{74A3495A-9760-4B07-9B0A-DE4CCF551DEE}" type="pres">
      <dgm:prSet presAssocID="{9DEA55C1-E59C-4B5B-90DC-1D0B54C2B20C}" presName="rootText" presStyleLbl="node2" presStyleIdx="2" presStyleCnt="4" custScaleX="117978" custScaleY="129915" custLinFactNeighborX="1706" custLinFactNeighborY="480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67B82BB-FA8A-47F4-9245-C21A6CE4A02E}" type="pres">
      <dgm:prSet presAssocID="{9DEA55C1-E59C-4B5B-90DC-1D0B54C2B20C}" presName="rootConnector" presStyleLbl="node2" presStyleIdx="2" presStyleCnt="4"/>
      <dgm:spPr/>
      <dgm:t>
        <a:bodyPr/>
        <a:lstStyle/>
        <a:p>
          <a:endParaRPr lang="es-ES"/>
        </a:p>
      </dgm:t>
    </dgm:pt>
    <dgm:pt modelId="{9B8AA9CD-31F3-485E-8D67-2BD6D2EB29E9}" type="pres">
      <dgm:prSet presAssocID="{9DEA55C1-E59C-4B5B-90DC-1D0B54C2B20C}" presName="hierChild4" presStyleCnt="0"/>
      <dgm:spPr/>
    </dgm:pt>
    <dgm:pt modelId="{95739960-98A8-416E-8260-1CD70AAEBC9C}" type="pres">
      <dgm:prSet presAssocID="{9DEA55C1-E59C-4B5B-90DC-1D0B54C2B20C}" presName="hierChild5" presStyleCnt="0"/>
      <dgm:spPr/>
    </dgm:pt>
    <dgm:pt modelId="{5A633988-47EC-41ED-8A76-43D37AA99594}" type="pres">
      <dgm:prSet presAssocID="{ABA548B5-627A-45BC-A233-C4AC759AD9AB}" presName="Name37" presStyleLbl="parChTrans1D2" presStyleIdx="3" presStyleCnt="6"/>
      <dgm:spPr/>
      <dgm:t>
        <a:bodyPr/>
        <a:lstStyle/>
        <a:p>
          <a:endParaRPr lang="es-ES"/>
        </a:p>
      </dgm:t>
    </dgm:pt>
    <dgm:pt modelId="{257B0AA2-2604-4EBE-A962-70BA69A919BA}" type="pres">
      <dgm:prSet presAssocID="{5809705C-9453-437D-8DDF-C3F0489D02F5}" presName="hierRoot2" presStyleCnt="0">
        <dgm:presLayoutVars>
          <dgm:hierBranch val="init"/>
        </dgm:presLayoutVars>
      </dgm:prSet>
      <dgm:spPr/>
    </dgm:pt>
    <dgm:pt modelId="{0B1C96B0-CD4B-46F5-B003-B6F654060F8F}" type="pres">
      <dgm:prSet presAssocID="{5809705C-9453-437D-8DDF-C3F0489D02F5}" presName="rootComposite" presStyleCnt="0"/>
      <dgm:spPr/>
    </dgm:pt>
    <dgm:pt modelId="{9EBF5B36-8F74-411A-A12A-CCE48B959BE0}" type="pres">
      <dgm:prSet presAssocID="{5809705C-9453-437D-8DDF-C3F0489D02F5}" presName="rootText" presStyleLbl="node2" presStyleIdx="3" presStyleCnt="4" custScaleX="117978" custScaleY="129915" custLinFactNeighborY="480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2F74028-623C-4BCA-AF25-190A84953A07}" type="pres">
      <dgm:prSet presAssocID="{5809705C-9453-437D-8DDF-C3F0489D02F5}" presName="rootConnector" presStyleLbl="node2" presStyleIdx="3" presStyleCnt="4"/>
      <dgm:spPr/>
      <dgm:t>
        <a:bodyPr/>
        <a:lstStyle/>
        <a:p>
          <a:endParaRPr lang="es-ES"/>
        </a:p>
      </dgm:t>
    </dgm:pt>
    <dgm:pt modelId="{6F607961-3EE7-4886-ACD9-9DCAF8615DDB}" type="pres">
      <dgm:prSet presAssocID="{5809705C-9453-437D-8DDF-C3F0489D02F5}" presName="hierChild4" presStyleCnt="0"/>
      <dgm:spPr/>
    </dgm:pt>
    <dgm:pt modelId="{0FB3A5AC-7357-46F3-8EBB-549923BF5ABE}" type="pres">
      <dgm:prSet presAssocID="{5809705C-9453-437D-8DDF-C3F0489D02F5}" presName="hierChild5" presStyleCnt="0"/>
      <dgm:spPr/>
    </dgm:pt>
    <dgm:pt modelId="{D541720C-0861-4C6E-9215-E5768383CAD5}" type="pres">
      <dgm:prSet presAssocID="{7D1C1E13-9232-4557-BF18-4BBE514AB07E}" presName="hierChild3" presStyleCnt="0"/>
      <dgm:spPr/>
    </dgm:pt>
    <dgm:pt modelId="{7E47224E-A64A-429A-91FC-71E3B1651CC7}" type="pres">
      <dgm:prSet presAssocID="{EA4DF198-4946-4E6C-A6C6-58F5C379612C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81633D50-9A59-4059-B9F1-49FBD07A5126}" type="pres">
      <dgm:prSet presAssocID="{000BBA9F-79FE-4CA1-B290-445A0B05CE7A}" presName="hierRoot3" presStyleCnt="0">
        <dgm:presLayoutVars>
          <dgm:hierBranch val="init"/>
        </dgm:presLayoutVars>
      </dgm:prSet>
      <dgm:spPr/>
    </dgm:pt>
    <dgm:pt modelId="{3D74AA1C-6D23-4A61-910B-87FC84CF701D}" type="pres">
      <dgm:prSet presAssocID="{000BBA9F-79FE-4CA1-B290-445A0B05CE7A}" presName="rootComposite3" presStyleCnt="0"/>
      <dgm:spPr/>
    </dgm:pt>
    <dgm:pt modelId="{7A347B25-0258-473D-9FDB-927E0803C243}" type="pres">
      <dgm:prSet presAssocID="{000BBA9F-79FE-4CA1-B290-445A0B05CE7A}" presName="rootText3" presStyleLbl="asst1" presStyleIdx="0" presStyleCnt="2" custScaleX="108263" custScaleY="119089" custLinFactNeighborX="-12973" custLinFactNeighborY="-108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919E5D-2322-43A1-9A2A-15D4C63CC7E7}" type="pres">
      <dgm:prSet presAssocID="{000BBA9F-79FE-4CA1-B290-445A0B05CE7A}" presName="rootConnector3" presStyleLbl="asst1" presStyleIdx="0" presStyleCnt="2"/>
      <dgm:spPr/>
      <dgm:t>
        <a:bodyPr/>
        <a:lstStyle/>
        <a:p>
          <a:endParaRPr lang="es-ES"/>
        </a:p>
      </dgm:t>
    </dgm:pt>
    <dgm:pt modelId="{BE12DAF8-E859-4F89-BE7C-1F05751894DD}" type="pres">
      <dgm:prSet presAssocID="{000BBA9F-79FE-4CA1-B290-445A0B05CE7A}" presName="hierChild6" presStyleCnt="0"/>
      <dgm:spPr/>
    </dgm:pt>
    <dgm:pt modelId="{B3D87993-626F-4AFA-8945-AE57B87CBE56}" type="pres">
      <dgm:prSet presAssocID="{000BBA9F-79FE-4CA1-B290-445A0B05CE7A}" presName="hierChild7" presStyleCnt="0"/>
      <dgm:spPr/>
    </dgm:pt>
    <dgm:pt modelId="{6335CCD9-EE1A-45F9-ABBC-3C6451122586}" type="pres">
      <dgm:prSet presAssocID="{0241233F-62A3-4DA7-9CF9-CA80040BCBC1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C93BDFC3-0299-46BB-843F-DB5D8928EA9C}" type="pres">
      <dgm:prSet presAssocID="{A772652A-F9A6-4CC0-A9F6-2FF56A378FB5}" presName="hierRoot3" presStyleCnt="0">
        <dgm:presLayoutVars>
          <dgm:hierBranch val="init"/>
        </dgm:presLayoutVars>
      </dgm:prSet>
      <dgm:spPr/>
    </dgm:pt>
    <dgm:pt modelId="{7F3D8A1D-29E6-41B0-9655-61F89CFEDD9F}" type="pres">
      <dgm:prSet presAssocID="{A772652A-F9A6-4CC0-A9F6-2FF56A378FB5}" presName="rootComposite3" presStyleCnt="0"/>
      <dgm:spPr/>
    </dgm:pt>
    <dgm:pt modelId="{B0133216-40AA-4CDA-8F4C-9441F03FE70B}" type="pres">
      <dgm:prSet presAssocID="{A772652A-F9A6-4CC0-A9F6-2FF56A378FB5}" presName="rootText3" presStyleLbl="asst1" presStyleIdx="1" presStyleCnt="2" custScaleX="108263" custScaleY="119089" custLinFactNeighborX="17517" custLinFactNeighborY="-108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3A9340-0552-4CE3-B9C7-648E33890CC0}" type="pres">
      <dgm:prSet presAssocID="{A772652A-F9A6-4CC0-A9F6-2FF56A378FB5}" presName="rootConnector3" presStyleLbl="asst1" presStyleIdx="1" presStyleCnt="2"/>
      <dgm:spPr/>
      <dgm:t>
        <a:bodyPr/>
        <a:lstStyle/>
        <a:p>
          <a:endParaRPr lang="es-ES"/>
        </a:p>
      </dgm:t>
    </dgm:pt>
    <dgm:pt modelId="{2C9B14E6-3C7B-4D2C-AA3D-6F8F18E46BDA}" type="pres">
      <dgm:prSet presAssocID="{A772652A-F9A6-4CC0-A9F6-2FF56A378FB5}" presName="hierChild6" presStyleCnt="0"/>
      <dgm:spPr/>
    </dgm:pt>
    <dgm:pt modelId="{7DE64F4E-F444-4095-8207-4127895FE24D}" type="pres">
      <dgm:prSet presAssocID="{A772652A-F9A6-4CC0-A9F6-2FF56A378FB5}" presName="hierChild7" presStyleCnt="0"/>
      <dgm:spPr/>
    </dgm:pt>
  </dgm:ptLst>
  <dgm:cxnLst>
    <dgm:cxn modelId="{989B1A67-C5B7-4579-B511-D27A78AFE953}" type="presOf" srcId="{ABA548B5-627A-45BC-A233-C4AC759AD9AB}" destId="{5A633988-47EC-41ED-8A76-43D37AA99594}" srcOrd="0" destOrd="0" presId="urn:microsoft.com/office/officeart/2005/8/layout/orgChart1"/>
    <dgm:cxn modelId="{F9F46600-4E80-4C5F-975B-AD07E34019F4}" type="presOf" srcId="{C467664E-C553-4C2A-8617-A0215BE38648}" destId="{CC244708-9F8E-48E3-B307-E4DCEE750953}" srcOrd="0" destOrd="0" presId="urn:microsoft.com/office/officeart/2005/8/layout/orgChart1"/>
    <dgm:cxn modelId="{0B30AC46-4195-49ED-B892-203F968EEE8E}" type="presOf" srcId="{1FE9B0C6-8EA9-46B5-B79F-B71EFE4EA82E}" destId="{5BA0AF2C-2DB2-4918-9495-6AD2EDFF053F}" srcOrd="0" destOrd="0" presId="urn:microsoft.com/office/officeart/2005/8/layout/orgChart1"/>
    <dgm:cxn modelId="{68BAB3B0-02F1-4B99-8A66-3C9515ECE4A1}" type="presOf" srcId="{EA4DF198-4946-4E6C-A6C6-58F5C379612C}" destId="{7E47224E-A64A-429A-91FC-71E3B1651CC7}" srcOrd="0" destOrd="0" presId="urn:microsoft.com/office/officeart/2005/8/layout/orgChart1"/>
    <dgm:cxn modelId="{DE8DC77D-3B05-4BAD-83B5-4DCCAFD0B5A6}" type="presOf" srcId="{7D1C1E13-9232-4557-BF18-4BBE514AB07E}" destId="{3F840048-576A-4463-835E-D05E1C3133C3}" srcOrd="0" destOrd="0" presId="urn:microsoft.com/office/officeart/2005/8/layout/orgChart1"/>
    <dgm:cxn modelId="{A2E6A490-96C5-4434-893C-75CEFF6C1E15}" type="presOf" srcId="{29BA09DE-1AE4-4BFA-B048-EE2B0ECFE9E0}" destId="{88AF180C-B8ED-4C02-BFDB-94EC77CF9C64}" srcOrd="0" destOrd="0" presId="urn:microsoft.com/office/officeart/2005/8/layout/orgChart1"/>
    <dgm:cxn modelId="{36291DB5-4A7C-4F99-8781-8D351956E8DF}" type="presOf" srcId="{9DEA55C1-E59C-4B5B-90DC-1D0B54C2B20C}" destId="{C67B82BB-FA8A-47F4-9245-C21A6CE4A02E}" srcOrd="1" destOrd="0" presId="urn:microsoft.com/office/officeart/2005/8/layout/orgChart1"/>
    <dgm:cxn modelId="{3C162590-7273-4BBA-B4A2-4169946752FA}" type="presOf" srcId="{5809705C-9453-437D-8DDF-C3F0489D02F5}" destId="{92F74028-623C-4BCA-AF25-190A84953A07}" srcOrd="1" destOrd="0" presId="urn:microsoft.com/office/officeart/2005/8/layout/orgChart1"/>
    <dgm:cxn modelId="{8C1D50EF-83CC-4C20-95B0-F816D1B2839F}" type="presOf" srcId="{0241233F-62A3-4DA7-9CF9-CA80040BCBC1}" destId="{6335CCD9-EE1A-45F9-ABBC-3C6451122586}" srcOrd="0" destOrd="0" presId="urn:microsoft.com/office/officeart/2005/8/layout/orgChart1"/>
    <dgm:cxn modelId="{621E599F-CBE7-459D-AD2B-AB15A733EEAA}" type="presOf" srcId="{A772652A-F9A6-4CC0-A9F6-2FF56A378FB5}" destId="{B0133216-40AA-4CDA-8F4C-9441F03FE70B}" srcOrd="0" destOrd="0" presId="urn:microsoft.com/office/officeart/2005/8/layout/orgChart1"/>
    <dgm:cxn modelId="{25E124AF-C46F-4199-9011-D667A52E03AD}" type="presOf" srcId="{9DEA55C1-E59C-4B5B-90DC-1D0B54C2B20C}" destId="{74A3495A-9760-4B07-9B0A-DE4CCF551DEE}" srcOrd="0" destOrd="0" presId="urn:microsoft.com/office/officeart/2005/8/layout/orgChart1"/>
    <dgm:cxn modelId="{6148FAFF-5670-4E09-B001-592C58876C1B}" type="presOf" srcId="{29BA09DE-1AE4-4BFA-B048-EE2B0ECFE9E0}" destId="{32E67553-3DDD-4EC3-B2BB-89D163BB370E}" srcOrd="1" destOrd="0" presId="urn:microsoft.com/office/officeart/2005/8/layout/orgChart1"/>
    <dgm:cxn modelId="{20DB0ACC-B317-4362-B9AB-ECBD188711E1}" type="presOf" srcId="{7D1C1E13-9232-4557-BF18-4BBE514AB07E}" destId="{721BA950-E3B7-4F5B-9333-8490AE07CE0D}" srcOrd="1" destOrd="0" presId="urn:microsoft.com/office/officeart/2005/8/layout/orgChart1"/>
    <dgm:cxn modelId="{C732FA7D-6A72-4817-8A69-F4DB463A44BD}" type="presOf" srcId="{2FAC7B00-AA1E-46C6-AD3D-CD78309B3A38}" destId="{9AB9A094-906C-4743-8046-C8CDC622642B}" srcOrd="0" destOrd="0" presId="urn:microsoft.com/office/officeart/2005/8/layout/orgChart1"/>
    <dgm:cxn modelId="{BD19445E-BF03-4057-A9F4-84AB97E66816}" type="presOf" srcId="{2FAC7B00-AA1E-46C6-AD3D-CD78309B3A38}" destId="{E5B5366E-65E9-4C66-A0C1-54662C24FBE3}" srcOrd="1" destOrd="0" presId="urn:microsoft.com/office/officeart/2005/8/layout/orgChart1"/>
    <dgm:cxn modelId="{FB6C6BBD-F131-49B8-B4D8-89319F3865DB}" type="presOf" srcId="{000BBA9F-79FE-4CA1-B290-445A0B05CE7A}" destId="{7A347B25-0258-473D-9FDB-927E0803C243}" srcOrd="0" destOrd="0" presId="urn:microsoft.com/office/officeart/2005/8/layout/orgChart1"/>
    <dgm:cxn modelId="{C61A801B-AA7A-4496-AD65-CC3C94A4AB65}" srcId="{7D1C1E13-9232-4557-BF18-4BBE514AB07E}" destId="{A772652A-F9A6-4CC0-A9F6-2FF56A378FB5}" srcOrd="5" destOrd="0" parTransId="{0241233F-62A3-4DA7-9CF9-CA80040BCBC1}" sibTransId="{CE9C3984-D591-4B60-9D65-3C2C937D4DCE}"/>
    <dgm:cxn modelId="{F432B284-A78F-4D0C-939B-F0106E90747A}" srcId="{7D1C1E13-9232-4557-BF18-4BBE514AB07E}" destId="{2FAC7B00-AA1E-46C6-AD3D-CD78309B3A38}" srcOrd="1" destOrd="0" parTransId="{1FE9B0C6-8EA9-46B5-B79F-B71EFE4EA82E}" sibTransId="{37C5DCED-D0E1-4538-BF1A-E48108ED2E39}"/>
    <dgm:cxn modelId="{53AF830F-2696-4FAF-B704-BB7310ED891C}" srcId="{7D1C1E13-9232-4557-BF18-4BBE514AB07E}" destId="{5809705C-9453-437D-8DDF-C3F0489D02F5}" srcOrd="3" destOrd="0" parTransId="{ABA548B5-627A-45BC-A233-C4AC759AD9AB}" sibTransId="{C6BDC391-73C3-4286-9CB8-C55152E0AAFF}"/>
    <dgm:cxn modelId="{2029116A-24C9-49F7-8F4D-376A3CED5B72}" srcId="{BD3D72B1-EEF6-4EB4-803A-A74A6B419346}" destId="{7D1C1E13-9232-4557-BF18-4BBE514AB07E}" srcOrd="0" destOrd="0" parTransId="{4ED6D103-E1FE-438C-B504-8001C62454A9}" sibTransId="{B7D513EA-F796-47AA-A9A4-5F4249A8CD15}"/>
    <dgm:cxn modelId="{C24DC65F-8BD8-4007-A170-F36B70577F6F}" srcId="{7D1C1E13-9232-4557-BF18-4BBE514AB07E}" destId="{000BBA9F-79FE-4CA1-B290-445A0B05CE7A}" srcOrd="4" destOrd="0" parTransId="{EA4DF198-4946-4E6C-A6C6-58F5C379612C}" sibTransId="{673ACA1B-1AC8-44CA-825E-4A2B8D1A8CAE}"/>
    <dgm:cxn modelId="{4EA968C2-EDF4-4C8F-904B-85CDE6539562}" type="presOf" srcId="{000BBA9F-79FE-4CA1-B290-445A0B05CE7A}" destId="{F7919E5D-2322-43A1-9A2A-15D4C63CC7E7}" srcOrd="1" destOrd="0" presId="urn:microsoft.com/office/officeart/2005/8/layout/orgChart1"/>
    <dgm:cxn modelId="{38197265-C53A-4B0A-A656-529C6D091C11}" type="presOf" srcId="{5809705C-9453-437D-8DDF-C3F0489D02F5}" destId="{9EBF5B36-8F74-411A-A12A-CCE48B959BE0}" srcOrd="0" destOrd="0" presId="urn:microsoft.com/office/officeart/2005/8/layout/orgChart1"/>
    <dgm:cxn modelId="{249329A8-F917-44DE-879B-81493D40AFAF}" srcId="{7D1C1E13-9232-4557-BF18-4BBE514AB07E}" destId="{9DEA55C1-E59C-4B5B-90DC-1D0B54C2B20C}" srcOrd="2" destOrd="0" parTransId="{DC431621-F922-42D7-987E-BC6EADD572A1}" sibTransId="{1C0576D0-2BD9-4D61-BC42-6FFE9C63440E}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1EE6CB7D-CA51-41D4-8765-AA82BA1E7B01}" srcId="{7D1C1E13-9232-4557-BF18-4BBE514AB07E}" destId="{29BA09DE-1AE4-4BFA-B048-EE2B0ECFE9E0}" srcOrd="0" destOrd="0" parTransId="{C467664E-C553-4C2A-8617-A0215BE38648}" sibTransId="{792EEE3D-0EDC-46F1-8908-410C5BE7E108}"/>
    <dgm:cxn modelId="{6FE85E49-0033-4BDC-9E42-E1F6864563ED}" type="presOf" srcId="{DC431621-F922-42D7-987E-BC6EADD572A1}" destId="{B3A1694A-E24F-4F56-A21C-DE3116BD31A3}" srcOrd="0" destOrd="0" presId="urn:microsoft.com/office/officeart/2005/8/layout/orgChart1"/>
    <dgm:cxn modelId="{A7667703-7442-4AFF-A6CD-34A919888ED5}" type="presOf" srcId="{A772652A-F9A6-4CC0-A9F6-2FF56A378FB5}" destId="{1D3A9340-0552-4CE3-B9C7-648E33890CC0}" srcOrd="1" destOrd="0" presId="urn:microsoft.com/office/officeart/2005/8/layout/orgChart1"/>
    <dgm:cxn modelId="{B45C9336-3574-40EF-BEBC-9E40EDBC0303}" type="presParOf" srcId="{B3263371-B20E-4D1C-87B0-F232DC5A756C}" destId="{DC027E0F-708F-4EA2-B9DA-63638F324B4C}" srcOrd="0" destOrd="0" presId="urn:microsoft.com/office/officeart/2005/8/layout/orgChart1"/>
    <dgm:cxn modelId="{BBF31227-FDC5-4CE8-BBE3-AE4F61FA9666}" type="presParOf" srcId="{DC027E0F-708F-4EA2-B9DA-63638F324B4C}" destId="{9FDDE171-E5F4-4B2E-BCC6-D6EC85209B1C}" srcOrd="0" destOrd="0" presId="urn:microsoft.com/office/officeart/2005/8/layout/orgChart1"/>
    <dgm:cxn modelId="{E5722EBC-0311-4033-BE24-C5DFC97546D1}" type="presParOf" srcId="{9FDDE171-E5F4-4B2E-BCC6-D6EC85209B1C}" destId="{3F840048-576A-4463-835E-D05E1C3133C3}" srcOrd="0" destOrd="0" presId="urn:microsoft.com/office/officeart/2005/8/layout/orgChart1"/>
    <dgm:cxn modelId="{0B07A8E4-0CAA-42C7-88C0-91A89F1566E1}" type="presParOf" srcId="{9FDDE171-E5F4-4B2E-BCC6-D6EC85209B1C}" destId="{721BA950-E3B7-4F5B-9333-8490AE07CE0D}" srcOrd="1" destOrd="0" presId="urn:microsoft.com/office/officeart/2005/8/layout/orgChart1"/>
    <dgm:cxn modelId="{F3F233BF-F9E8-46C4-95C3-2CD1A157948E}" type="presParOf" srcId="{DC027E0F-708F-4EA2-B9DA-63638F324B4C}" destId="{02174221-57C7-4228-9B24-3FBA0B9EBD52}" srcOrd="1" destOrd="0" presId="urn:microsoft.com/office/officeart/2005/8/layout/orgChart1"/>
    <dgm:cxn modelId="{FDB9159E-2869-4D18-8B45-61ABB04FE49F}" type="presParOf" srcId="{02174221-57C7-4228-9B24-3FBA0B9EBD52}" destId="{CC244708-9F8E-48E3-B307-E4DCEE750953}" srcOrd="0" destOrd="0" presId="urn:microsoft.com/office/officeart/2005/8/layout/orgChart1"/>
    <dgm:cxn modelId="{4C029B0C-2E8F-4C81-9537-EA6DA68F04C6}" type="presParOf" srcId="{02174221-57C7-4228-9B24-3FBA0B9EBD52}" destId="{086FB096-E56D-4BAF-8EC5-58D902857A7E}" srcOrd="1" destOrd="0" presId="urn:microsoft.com/office/officeart/2005/8/layout/orgChart1"/>
    <dgm:cxn modelId="{30503D8F-1800-4863-AB4A-A97F8F7BDFB7}" type="presParOf" srcId="{086FB096-E56D-4BAF-8EC5-58D902857A7E}" destId="{17AAC2FE-11C5-4E54-8CA7-667D9ABE77B0}" srcOrd="0" destOrd="0" presId="urn:microsoft.com/office/officeart/2005/8/layout/orgChart1"/>
    <dgm:cxn modelId="{9B2E7CC9-E2B5-4D46-859B-838A138664E8}" type="presParOf" srcId="{17AAC2FE-11C5-4E54-8CA7-667D9ABE77B0}" destId="{88AF180C-B8ED-4C02-BFDB-94EC77CF9C64}" srcOrd="0" destOrd="0" presId="urn:microsoft.com/office/officeart/2005/8/layout/orgChart1"/>
    <dgm:cxn modelId="{A9C82D87-B93E-4BE1-9EC2-F5B8FD1D6445}" type="presParOf" srcId="{17AAC2FE-11C5-4E54-8CA7-667D9ABE77B0}" destId="{32E67553-3DDD-4EC3-B2BB-89D163BB370E}" srcOrd="1" destOrd="0" presId="urn:microsoft.com/office/officeart/2005/8/layout/orgChart1"/>
    <dgm:cxn modelId="{F03FC27C-C21E-468B-A55D-03F9EE1F712E}" type="presParOf" srcId="{086FB096-E56D-4BAF-8EC5-58D902857A7E}" destId="{C1C356A6-CCC2-4C98-898A-03C24046F787}" srcOrd="1" destOrd="0" presId="urn:microsoft.com/office/officeart/2005/8/layout/orgChart1"/>
    <dgm:cxn modelId="{3E0900FD-2FCA-468E-935C-65EEC87AEC8F}" type="presParOf" srcId="{086FB096-E56D-4BAF-8EC5-58D902857A7E}" destId="{1D817AC3-05A3-4884-99D9-B9E309C2FFAB}" srcOrd="2" destOrd="0" presId="urn:microsoft.com/office/officeart/2005/8/layout/orgChart1"/>
    <dgm:cxn modelId="{A9C1E493-9332-47C9-9005-F961A55616AB}" type="presParOf" srcId="{02174221-57C7-4228-9B24-3FBA0B9EBD52}" destId="{5BA0AF2C-2DB2-4918-9495-6AD2EDFF053F}" srcOrd="2" destOrd="0" presId="urn:microsoft.com/office/officeart/2005/8/layout/orgChart1"/>
    <dgm:cxn modelId="{3D929B03-95EF-44FA-8678-38C8FF698C3F}" type="presParOf" srcId="{02174221-57C7-4228-9B24-3FBA0B9EBD52}" destId="{604B1F77-9B1C-4D88-B436-30077D751F8E}" srcOrd="3" destOrd="0" presId="urn:microsoft.com/office/officeart/2005/8/layout/orgChart1"/>
    <dgm:cxn modelId="{901017C3-5BFF-4FFC-BC70-8E04920437BB}" type="presParOf" srcId="{604B1F77-9B1C-4D88-B436-30077D751F8E}" destId="{C2660C97-692D-4C11-A133-F11769FBB6A0}" srcOrd="0" destOrd="0" presId="urn:microsoft.com/office/officeart/2005/8/layout/orgChart1"/>
    <dgm:cxn modelId="{26C3CA6D-696A-43B7-B2AC-60D62A553940}" type="presParOf" srcId="{C2660C97-692D-4C11-A133-F11769FBB6A0}" destId="{9AB9A094-906C-4743-8046-C8CDC622642B}" srcOrd="0" destOrd="0" presId="urn:microsoft.com/office/officeart/2005/8/layout/orgChart1"/>
    <dgm:cxn modelId="{9213D198-B3A4-4249-945F-17E2ACE4500C}" type="presParOf" srcId="{C2660C97-692D-4C11-A133-F11769FBB6A0}" destId="{E5B5366E-65E9-4C66-A0C1-54662C24FBE3}" srcOrd="1" destOrd="0" presId="urn:microsoft.com/office/officeart/2005/8/layout/orgChart1"/>
    <dgm:cxn modelId="{6DEAEA59-E74E-4A4C-84C4-59A4357AD42A}" type="presParOf" srcId="{604B1F77-9B1C-4D88-B436-30077D751F8E}" destId="{ADB094F2-300B-49A4-8413-F2BAAD664D00}" srcOrd="1" destOrd="0" presId="urn:microsoft.com/office/officeart/2005/8/layout/orgChart1"/>
    <dgm:cxn modelId="{61EE23DF-556D-4AFA-8CBC-3BF737A05DD2}" type="presParOf" srcId="{604B1F77-9B1C-4D88-B436-30077D751F8E}" destId="{C7E77BC1-AEBC-4B5F-B811-50C8C51CCBF3}" srcOrd="2" destOrd="0" presId="urn:microsoft.com/office/officeart/2005/8/layout/orgChart1"/>
    <dgm:cxn modelId="{CC65A406-0FDC-4120-97DC-80F015834BCF}" type="presParOf" srcId="{02174221-57C7-4228-9B24-3FBA0B9EBD52}" destId="{B3A1694A-E24F-4F56-A21C-DE3116BD31A3}" srcOrd="4" destOrd="0" presId="urn:microsoft.com/office/officeart/2005/8/layout/orgChart1"/>
    <dgm:cxn modelId="{A1DF4EDD-6460-49C4-B6C6-D64C520020E8}" type="presParOf" srcId="{02174221-57C7-4228-9B24-3FBA0B9EBD52}" destId="{B429856D-3DA0-4FEF-BDF2-2B75790A24EF}" srcOrd="5" destOrd="0" presId="urn:microsoft.com/office/officeart/2005/8/layout/orgChart1"/>
    <dgm:cxn modelId="{0BB01FF3-ADFE-4678-B2AC-338D25EAA8D0}" type="presParOf" srcId="{B429856D-3DA0-4FEF-BDF2-2B75790A24EF}" destId="{D195F7B3-ACE9-414B-93E6-C968FD9C4A22}" srcOrd="0" destOrd="0" presId="urn:microsoft.com/office/officeart/2005/8/layout/orgChart1"/>
    <dgm:cxn modelId="{F9EF0997-79BB-49BE-B183-A900A045B2ED}" type="presParOf" srcId="{D195F7B3-ACE9-414B-93E6-C968FD9C4A22}" destId="{74A3495A-9760-4B07-9B0A-DE4CCF551DEE}" srcOrd="0" destOrd="0" presId="urn:microsoft.com/office/officeart/2005/8/layout/orgChart1"/>
    <dgm:cxn modelId="{8A1D1D4F-3AAF-4070-B961-E53E87E78BBE}" type="presParOf" srcId="{D195F7B3-ACE9-414B-93E6-C968FD9C4A22}" destId="{C67B82BB-FA8A-47F4-9245-C21A6CE4A02E}" srcOrd="1" destOrd="0" presId="urn:microsoft.com/office/officeart/2005/8/layout/orgChart1"/>
    <dgm:cxn modelId="{367561C1-99E6-4379-A3DA-EF62BFFBF3EE}" type="presParOf" srcId="{B429856D-3DA0-4FEF-BDF2-2B75790A24EF}" destId="{9B8AA9CD-31F3-485E-8D67-2BD6D2EB29E9}" srcOrd="1" destOrd="0" presId="urn:microsoft.com/office/officeart/2005/8/layout/orgChart1"/>
    <dgm:cxn modelId="{22F35F32-BF86-490A-9F98-B7B165B3B18B}" type="presParOf" srcId="{B429856D-3DA0-4FEF-BDF2-2B75790A24EF}" destId="{95739960-98A8-416E-8260-1CD70AAEBC9C}" srcOrd="2" destOrd="0" presId="urn:microsoft.com/office/officeart/2005/8/layout/orgChart1"/>
    <dgm:cxn modelId="{04314629-DE17-470E-BD86-DFC6FDB12907}" type="presParOf" srcId="{02174221-57C7-4228-9B24-3FBA0B9EBD52}" destId="{5A633988-47EC-41ED-8A76-43D37AA99594}" srcOrd="6" destOrd="0" presId="urn:microsoft.com/office/officeart/2005/8/layout/orgChart1"/>
    <dgm:cxn modelId="{24B1022A-EE89-4377-B0CA-8CE7B63EC5C3}" type="presParOf" srcId="{02174221-57C7-4228-9B24-3FBA0B9EBD52}" destId="{257B0AA2-2604-4EBE-A962-70BA69A919BA}" srcOrd="7" destOrd="0" presId="urn:microsoft.com/office/officeart/2005/8/layout/orgChart1"/>
    <dgm:cxn modelId="{7C7124A5-86A3-4222-B7B2-CF55052265A1}" type="presParOf" srcId="{257B0AA2-2604-4EBE-A962-70BA69A919BA}" destId="{0B1C96B0-CD4B-46F5-B003-B6F654060F8F}" srcOrd="0" destOrd="0" presId="urn:microsoft.com/office/officeart/2005/8/layout/orgChart1"/>
    <dgm:cxn modelId="{E984C18E-4DBA-4B64-93F9-8491A7648F51}" type="presParOf" srcId="{0B1C96B0-CD4B-46F5-B003-B6F654060F8F}" destId="{9EBF5B36-8F74-411A-A12A-CCE48B959BE0}" srcOrd="0" destOrd="0" presId="urn:microsoft.com/office/officeart/2005/8/layout/orgChart1"/>
    <dgm:cxn modelId="{DD413BE2-9B7A-48FA-8F38-715BCAF63293}" type="presParOf" srcId="{0B1C96B0-CD4B-46F5-B003-B6F654060F8F}" destId="{92F74028-623C-4BCA-AF25-190A84953A07}" srcOrd="1" destOrd="0" presId="urn:microsoft.com/office/officeart/2005/8/layout/orgChart1"/>
    <dgm:cxn modelId="{C5A68A14-4FB7-4845-B882-35A853B0631F}" type="presParOf" srcId="{257B0AA2-2604-4EBE-A962-70BA69A919BA}" destId="{6F607961-3EE7-4886-ACD9-9DCAF8615DDB}" srcOrd="1" destOrd="0" presId="urn:microsoft.com/office/officeart/2005/8/layout/orgChart1"/>
    <dgm:cxn modelId="{B5523614-580F-4386-A850-9D4BE744EA43}" type="presParOf" srcId="{257B0AA2-2604-4EBE-A962-70BA69A919BA}" destId="{0FB3A5AC-7357-46F3-8EBB-549923BF5ABE}" srcOrd="2" destOrd="0" presId="urn:microsoft.com/office/officeart/2005/8/layout/orgChart1"/>
    <dgm:cxn modelId="{6D311D47-9696-462E-849A-7DD4095FCEA2}" type="presParOf" srcId="{DC027E0F-708F-4EA2-B9DA-63638F324B4C}" destId="{D541720C-0861-4C6E-9215-E5768383CAD5}" srcOrd="2" destOrd="0" presId="urn:microsoft.com/office/officeart/2005/8/layout/orgChart1"/>
    <dgm:cxn modelId="{BE74B733-2665-4B22-B0CE-ACAAC46E0275}" type="presParOf" srcId="{D541720C-0861-4C6E-9215-E5768383CAD5}" destId="{7E47224E-A64A-429A-91FC-71E3B1651CC7}" srcOrd="0" destOrd="0" presId="urn:microsoft.com/office/officeart/2005/8/layout/orgChart1"/>
    <dgm:cxn modelId="{B90CFB59-29C5-4618-BAC6-431A66253A9B}" type="presParOf" srcId="{D541720C-0861-4C6E-9215-E5768383CAD5}" destId="{81633D50-9A59-4059-B9F1-49FBD07A5126}" srcOrd="1" destOrd="0" presId="urn:microsoft.com/office/officeart/2005/8/layout/orgChart1"/>
    <dgm:cxn modelId="{2E93D40A-BB7D-4D8C-B4E8-4163D619FAF7}" type="presParOf" srcId="{81633D50-9A59-4059-B9F1-49FBD07A5126}" destId="{3D74AA1C-6D23-4A61-910B-87FC84CF701D}" srcOrd="0" destOrd="0" presId="urn:microsoft.com/office/officeart/2005/8/layout/orgChart1"/>
    <dgm:cxn modelId="{C571B28C-CCA5-4E0E-9789-F1A637A1B32F}" type="presParOf" srcId="{3D74AA1C-6D23-4A61-910B-87FC84CF701D}" destId="{7A347B25-0258-473D-9FDB-927E0803C243}" srcOrd="0" destOrd="0" presId="urn:microsoft.com/office/officeart/2005/8/layout/orgChart1"/>
    <dgm:cxn modelId="{6F5016B1-F5F1-4A4F-A07D-19253A037D92}" type="presParOf" srcId="{3D74AA1C-6D23-4A61-910B-87FC84CF701D}" destId="{F7919E5D-2322-43A1-9A2A-15D4C63CC7E7}" srcOrd="1" destOrd="0" presId="urn:microsoft.com/office/officeart/2005/8/layout/orgChart1"/>
    <dgm:cxn modelId="{FEF6750F-F139-4249-8832-CE3D8B0941D9}" type="presParOf" srcId="{81633D50-9A59-4059-B9F1-49FBD07A5126}" destId="{BE12DAF8-E859-4F89-BE7C-1F05751894DD}" srcOrd="1" destOrd="0" presId="urn:microsoft.com/office/officeart/2005/8/layout/orgChart1"/>
    <dgm:cxn modelId="{45CC2D91-4B18-47DC-B328-4B39A6DA2AEA}" type="presParOf" srcId="{81633D50-9A59-4059-B9F1-49FBD07A5126}" destId="{B3D87993-626F-4AFA-8945-AE57B87CBE56}" srcOrd="2" destOrd="0" presId="urn:microsoft.com/office/officeart/2005/8/layout/orgChart1"/>
    <dgm:cxn modelId="{4BAB4082-4671-462A-8DFD-CD1A4A8A8DE8}" type="presParOf" srcId="{D541720C-0861-4C6E-9215-E5768383CAD5}" destId="{6335CCD9-EE1A-45F9-ABBC-3C6451122586}" srcOrd="2" destOrd="0" presId="urn:microsoft.com/office/officeart/2005/8/layout/orgChart1"/>
    <dgm:cxn modelId="{C302C693-1BAE-48CD-92CD-B2152C8DD740}" type="presParOf" srcId="{D541720C-0861-4C6E-9215-E5768383CAD5}" destId="{C93BDFC3-0299-46BB-843F-DB5D8928EA9C}" srcOrd="3" destOrd="0" presId="urn:microsoft.com/office/officeart/2005/8/layout/orgChart1"/>
    <dgm:cxn modelId="{86AEE08D-89C7-44E8-B413-D3D326565AFE}" type="presParOf" srcId="{C93BDFC3-0299-46BB-843F-DB5D8928EA9C}" destId="{7F3D8A1D-29E6-41B0-9655-61F89CFEDD9F}" srcOrd="0" destOrd="0" presId="urn:microsoft.com/office/officeart/2005/8/layout/orgChart1"/>
    <dgm:cxn modelId="{73064316-6A84-41EA-8153-0B94BCAEEDB9}" type="presParOf" srcId="{7F3D8A1D-29E6-41B0-9655-61F89CFEDD9F}" destId="{B0133216-40AA-4CDA-8F4C-9441F03FE70B}" srcOrd="0" destOrd="0" presId="urn:microsoft.com/office/officeart/2005/8/layout/orgChart1"/>
    <dgm:cxn modelId="{99FDD074-686F-467C-B26A-D69539FBE51A}" type="presParOf" srcId="{7F3D8A1D-29E6-41B0-9655-61F89CFEDD9F}" destId="{1D3A9340-0552-4CE3-B9C7-648E33890CC0}" srcOrd="1" destOrd="0" presId="urn:microsoft.com/office/officeart/2005/8/layout/orgChart1"/>
    <dgm:cxn modelId="{FCAC0D5D-A4B2-43AB-82FF-B350D7C72014}" type="presParOf" srcId="{C93BDFC3-0299-46BB-843F-DB5D8928EA9C}" destId="{2C9B14E6-3C7B-4D2C-AA3D-6F8F18E46BDA}" srcOrd="1" destOrd="0" presId="urn:microsoft.com/office/officeart/2005/8/layout/orgChart1"/>
    <dgm:cxn modelId="{2385A041-AF1F-435D-B450-31F429C82C37}" type="presParOf" srcId="{C93BDFC3-0299-46BB-843F-DB5D8928EA9C}" destId="{7DE64F4E-F444-4095-8207-4127895FE24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Área de Auxilio Vial</a:t>
          </a:r>
          <a:endParaRPr lang="es-MX" sz="1200" dirty="0"/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F9B962E-1A76-4DB3-8E18-81A971FBB424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Supervisores(as)</a:t>
          </a:r>
          <a:br>
            <a:rPr lang="es-MX" altLang="es-MX" sz="1200" dirty="0"/>
          </a:br>
          <a:r>
            <a:rPr lang="es-MX" altLang="es-MX" sz="1200" dirty="0" smtClean="0"/>
            <a:t>Encargados(as</a:t>
          </a:r>
          <a:r>
            <a:rPr lang="es-MX" altLang="es-MX" sz="1200" dirty="0"/>
            <a:t>) Área</a:t>
          </a:r>
          <a:br>
            <a:rPr lang="es-MX" altLang="es-MX" sz="1200" dirty="0"/>
          </a:br>
          <a:r>
            <a:rPr lang="es-MX" altLang="es-MX" sz="1200" dirty="0" smtClean="0"/>
            <a:t>Ayudante</a:t>
          </a:r>
          <a:r>
            <a:rPr lang="es-MX" altLang="es-MX" sz="1200" dirty="0"/>
            <a:t/>
          </a:r>
          <a:br>
            <a:rPr lang="es-MX" altLang="es-MX" sz="1200" dirty="0"/>
          </a:br>
          <a:r>
            <a:rPr lang="es-MX" altLang="es-MX" sz="1200" dirty="0" smtClean="0"/>
            <a:t>Auxiliares </a:t>
          </a:r>
          <a:r>
            <a:rPr lang="es-MX" altLang="es-MX" sz="1200" dirty="0"/>
            <a:t>Administrativos(as)</a:t>
          </a:r>
          <a:br>
            <a:rPr lang="es-MX" altLang="es-MX" sz="1200" dirty="0"/>
          </a:br>
          <a:r>
            <a:rPr lang="es-MX" altLang="es-MX" sz="1200" dirty="0" smtClean="0"/>
            <a:t>Ayudante </a:t>
          </a:r>
          <a:r>
            <a:rPr lang="es-MX" altLang="es-MX" sz="1200" dirty="0"/>
            <a:t>de Auxilio Vial</a:t>
          </a:r>
          <a:br>
            <a:rPr lang="es-MX" altLang="es-MX" sz="1200" dirty="0"/>
          </a:br>
          <a:r>
            <a:rPr lang="es-MX" altLang="es-MX" sz="1200" dirty="0" smtClean="0"/>
            <a:t>Operador(a</a:t>
          </a:r>
          <a:r>
            <a:rPr lang="es-MX" altLang="es-MX" sz="1200" dirty="0"/>
            <a:t>) Conmutador</a:t>
          </a:r>
          <a:br>
            <a:rPr lang="es-MX" altLang="es-MX" sz="1200" dirty="0"/>
          </a:br>
          <a:r>
            <a:rPr lang="es-MX" altLang="es-MX" sz="1200" dirty="0" smtClean="0"/>
            <a:t>Mecánicos(as</a:t>
          </a:r>
          <a:r>
            <a:rPr lang="es-MX" altLang="es-MX" sz="1200" dirty="0"/>
            <a:t>) de Auxilio Vial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Mecánicos(as</a:t>
          </a:r>
          <a:r>
            <a:rPr lang="es-MX" altLang="es-MX" sz="1200" dirty="0" smtClean="0"/>
            <a:t>)</a:t>
          </a:r>
          <a:endParaRPr lang="es-MX" altLang="es-MX" sz="1200" dirty="0"/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Auxiliares</a:t>
          </a:r>
          <a:endParaRPr lang="es-MX" altLang="es-MX" sz="1200" dirty="0"/>
        </a:p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/>
            <a:t>Auxiliares Viales</a:t>
          </a:r>
          <a:endParaRPr lang="es-ES" sz="1200" dirty="0"/>
        </a:p>
      </dgm:t>
    </dgm:pt>
    <dgm:pt modelId="{8D68EF15-F857-4A2D-BC0F-9D2136394EF6}" type="parTrans" cxnId="{616532C7-45FE-4268-BC05-3CD1926FA8B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F2677F8-7A2F-4F4A-AC82-91F77AD94898}" type="sibTrans" cxnId="{616532C7-45FE-4268-BC05-3CD1926FA8B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98319" custScaleY="69986" custLinFactNeighborY="-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E67FFFE6-37F7-4DBC-A1F3-0D8A905A2EB0}" type="pres">
      <dgm:prSet presAssocID="{8D68EF15-F857-4A2D-BC0F-9D2136394EF6}" presName="Name37" presStyleLbl="parChTrans1D2" presStyleIdx="0" presStyleCnt="1"/>
      <dgm:spPr/>
      <dgm:t>
        <a:bodyPr/>
        <a:lstStyle/>
        <a:p>
          <a:endParaRPr lang="es-ES"/>
        </a:p>
      </dgm:t>
    </dgm:pt>
    <dgm:pt modelId="{7342C172-6C03-4510-8806-2EA721CD5B99}" type="pres">
      <dgm:prSet presAssocID="{8F9B962E-1A76-4DB3-8E18-81A971FBB424}" presName="hierRoot2" presStyleCnt="0">
        <dgm:presLayoutVars>
          <dgm:hierBranch/>
        </dgm:presLayoutVars>
      </dgm:prSet>
      <dgm:spPr/>
    </dgm:pt>
    <dgm:pt modelId="{E9AE4072-A8DC-4C79-8BB8-44CFEBF80B08}" type="pres">
      <dgm:prSet presAssocID="{8F9B962E-1A76-4DB3-8E18-81A971FBB424}" presName="rootComposite" presStyleCnt="0"/>
      <dgm:spPr/>
    </dgm:pt>
    <dgm:pt modelId="{D43A949E-161F-4CB6-8E08-C22964D4E9ED}" type="pres">
      <dgm:prSet presAssocID="{8F9B962E-1A76-4DB3-8E18-81A971FBB424}" presName="rootText" presStyleLbl="node2" presStyleIdx="0" presStyleCnt="1" custScaleX="242893" custScaleY="567956" custLinFactNeighborY="-20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D9A78E-F561-46E3-A981-19402017968E}" type="pres">
      <dgm:prSet presAssocID="{8F9B962E-1A76-4DB3-8E18-81A971FBB424}" presName="rootConnector" presStyleLbl="node2" presStyleIdx="0" presStyleCnt="1"/>
      <dgm:spPr/>
      <dgm:t>
        <a:bodyPr/>
        <a:lstStyle/>
        <a:p>
          <a:endParaRPr lang="es-ES"/>
        </a:p>
      </dgm:t>
    </dgm:pt>
    <dgm:pt modelId="{0A897BE9-28C8-4F55-BB49-17FB199EE499}" type="pres">
      <dgm:prSet presAssocID="{8F9B962E-1A76-4DB3-8E18-81A971FBB424}" presName="hierChild4" presStyleCnt="0"/>
      <dgm:spPr/>
    </dgm:pt>
    <dgm:pt modelId="{E706558A-61DE-4325-B74B-5A12FE9314CC}" type="pres">
      <dgm:prSet presAssocID="{8F9B962E-1A76-4DB3-8E18-81A971FBB424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218CD45C-353F-4C79-ACAA-2C477E13079F}" type="presOf" srcId="{8F9B962E-1A76-4DB3-8E18-81A971FBB424}" destId="{D43A949E-161F-4CB6-8E08-C22964D4E9ED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54E5B558-C9AF-4303-BB3E-8AFB55C43C29}" type="presOf" srcId="{8D68EF15-F857-4A2D-BC0F-9D2136394EF6}" destId="{E67FFFE6-37F7-4DBC-A1F3-0D8A905A2EB0}" srcOrd="0" destOrd="0" presId="urn:microsoft.com/office/officeart/2005/8/layout/orgChart1"/>
    <dgm:cxn modelId="{616532C7-45FE-4268-BC05-3CD1926FA8BB}" srcId="{9DEA55C1-E59C-4B5B-90DC-1D0B54C2B20C}" destId="{8F9B962E-1A76-4DB3-8E18-81A971FBB424}" srcOrd="0" destOrd="0" parTransId="{8D68EF15-F857-4A2D-BC0F-9D2136394EF6}" sibTransId="{2F2677F8-7A2F-4F4A-AC82-91F77AD94898}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CD2D4CF0-4A98-4BEF-9F03-308EB97BDF53}" type="presOf" srcId="{8F9B962E-1A76-4DB3-8E18-81A971FBB424}" destId="{05D9A78E-F561-46E3-A981-19402017968E}" srcOrd="1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177FCF77-9FA7-492A-9F85-E4CDB797FFAE}" type="presParOf" srcId="{05E8A0F8-8F4A-4D16-B455-9B21EE5D83FA}" destId="{E67FFFE6-37F7-4DBC-A1F3-0D8A905A2EB0}" srcOrd="0" destOrd="0" presId="urn:microsoft.com/office/officeart/2005/8/layout/orgChart1"/>
    <dgm:cxn modelId="{FA22277D-9F22-404B-BEE6-3B631D4EF65D}" type="presParOf" srcId="{05E8A0F8-8F4A-4D16-B455-9B21EE5D83FA}" destId="{7342C172-6C03-4510-8806-2EA721CD5B99}" srcOrd="1" destOrd="0" presId="urn:microsoft.com/office/officeart/2005/8/layout/orgChart1"/>
    <dgm:cxn modelId="{DD3EF56E-1356-412E-B8EA-D552906BA0CA}" type="presParOf" srcId="{7342C172-6C03-4510-8806-2EA721CD5B99}" destId="{E9AE4072-A8DC-4C79-8BB8-44CFEBF80B08}" srcOrd="0" destOrd="0" presId="urn:microsoft.com/office/officeart/2005/8/layout/orgChart1"/>
    <dgm:cxn modelId="{EDF3B4F2-E969-411C-B10B-D1E88CF0BB17}" type="presParOf" srcId="{E9AE4072-A8DC-4C79-8BB8-44CFEBF80B08}" destId="{D43A949E-161F-4CB6-8E08-C22964D4E9ED}" srcOrd="0" destOrd="0" presId="urn:microsoft.com/office/officeart/2005/8/layout/orgChart1"/>
    <dgm:cxn modelId="{E32E5392-A962-4D77-BC31-4255CF786C9A}" type="presParOf" srcId="{E9AE4072-A8DC-4C79-8BB8-44CFEBF80B08}" destId="{05D9A78E-F561-46E3-A981-19402017968E}" srcOrd="1" destOrd="0" presId="urn:microsoft.com/office/officeart/2005/8/layout/orgChart1"/>
    <dgm:cxn modelId="{3409B5D8-0AD8-4FEC-993B-B14ACDC0F178}" type="presParOf" srcId="{7342C172-6C03-4510-8806-2EA721CD5B99}" destId="{0A897BE9-28C8-4F55-BB49-17FB199EE499}" srcOrd="1" destOrd="0" presId="urn:microsoft.com/office/officeart/2005/8/layout/orgChart1"/>
    <dgm:cxn modelId="{F1B64DF2-DE60-499F-A64A-A1559A73013F}" type="presParOf" srcId="{7342C172-6C03-4510-8806-2EA721CD5B99}" destId="{E706558A-61DE-4325-B74B-5A12FE9314CC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Jefatura de Zona</a:t>
          </a:r>
          <a:endParaRPr lang="es-MX" altLang="es-MX" sz="1200" dirty="0"/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/>
            <a:t>Área de Despliegue Operativo</a:t>
          </a:r>
          <a:endParaRPr lang="es-MX" altLang="es-MX" sz="1200" dirty="0"/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EC3689C-7BAA-4D8B-9BFA-26FA5F5F11A6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Oficial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smtClean="0"/>
            <a:t>Crucero</a:t>
          </a:r>
          <a:endParaRPr lang="es-MX" altLang="es-MX" sz="1200" dirty="0"/>
        </a:p>
      </dgm:t>
    </dgm:pt>
    <dgm:pt modelId="{1CBA1466-9B70-40DE-ABFD-7537F7E3D45F}" type="par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A3704BCA-5964-40F8-ADD4-E26642897C08}" type="sib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0C91609-4155-490D-A93A-2840363F77EF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Jefatura de Zona</a:t>
          </a:r>
          <a:endParaRPr lang="es-ES" sz="1200" dirty="0"/>
        </a:p>
      </dgm:t>
    </dgm:pt>
    <dgm:pt modelId="{2A362D5D-A3DA-4F6C-8849-2A8C51EEB6D2}" type="par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A3BE225-2F5B-4161-8A74-36B352EE9587}" type="sib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F54BA082-7E9A-4A57-A5BA-D3F087A433CC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Oficial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smtClean="0"/>
            <a:t>Crucero</a:t>
          </a:r>
          <a:endParaRPr lang="es-MX" altLang="es-MX" sz="1200" dirty="0"/>
        </a:p>
      </dgm:t>
    </dgm:pt>
    <dgm:pt modelId="{4E50255E-3688-405A-9938-0EC4F736299F}" type="parTrans" cxnId="{0C3566C7-CED4-4EAB-AF0C-0804E536F7E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2636BDE-BCBB-4A69-977A-2ED6A678EF9C}" type="sibTrans" cxnId="{0C3566C7-CED4-4EAB-AF0C-0804E536F7E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A3DAA1F-8AC2-4E6A-992D-DEF58EDD21F9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Of. Crucero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Of. </a:t>
          </a:r>
          <a:r>
            <a:rPr lang="es-MX" altLang="es-MX" sz="1200" dirty="0" err="1"/>
            <a:t>Mot</a:t>
          </a:r>
          <a:r>
            <a:rPr lang="es-MX" altLang="es-MX" sz="1200" dirty="0"/>
            <a:t>.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Oficial Patrullero(a)</a:t>
          </a:r>
          <a:endParaRPr lang="es-ES" sz="1200" dirty="0"/>
        </a:p>
      </dgm:t>
    </dgm:pt>
    <dgm:pt modelId="{5979AF19-E7C8-409C-BD7E-4EF49B93CC3A}" type="parTrans" cxnId="{4601F146-D155-48E3-BC05-857DC4A4F67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2C52F47-8004-4BDD-953B-CF01A623F563}" type="sibTrans" cxnId="{4601F146-D155-48E3-BC05-857DC4A4F67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F9B962E-1A76-4DB3-8E18-81A971FBB424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Jefe(a) </a:t>
          </a:r>
          <a:r>
            <a:rPr lang="es-MX" altLang="es-MX" sz="1200"/>
            <a:t>de </a:t>
          </a:r>
          <a:r>
            <a:rPr lang="es-MX" altLang="es-MX" sz="1200" smtClean="0"/>
            <a:t>Zona</a:t>
          </a:r>
          <a:endParaRPr lang="es-MX" altLang="es-MX" sz="1200" dirty="0"/>
        </a:p>
      </dgm:t>
    </dgm:pt>
    <dgm:pt modelId="{8D68EF15-F857-4A2D-BC0F-9D2136394EF6}" type="parTrans" cxnId="{616532C7-45FE-4268-BC05-3CD1926FA8B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F2677F8-7A2F-4F4A-AC82-91F77AD94898}" type="sibTrans" cxnId="{616532C7-45FE-4268-BC05-3CD1926FA8B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EF2554B-6A02-445D-A342-75456C59790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Of. Crucero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Of. </a:t>
          </a:r>
          <a:r>
            <a:rPr lang="es-MX" altLang="es-MX" sz="1200" dirty="0" err="1"/>
            <a:t>Mot</a:t>
          </a:r>
          <a:r>
            <a:rPr lang="es-MX" altLang="es-MX" sz="1200" dirty="0"/>
            <a:t>.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Oficial Patrullero(a)</a:t>
          </a:r>
          <a:endParaRPr lang="es-ES" sz="1200" dirty="0"/>
        </a:p>
      </dgm:t>
    </dgm:pt>
    <dgm:pt modelId="{12D09E25-6495-4F01-9CEA-A891F0BA04C9}" type="parTrans" cxnId="{43C6DBF0-8AA5-4BF0-AB46-E526C3DD7CE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06A32F39-1783-4F91-84A2-F6DCF6C64C7A}" type="sibTrans" cxnId="{43C6DBF0-8AA5-4BF0-AB46-E526C3DD7CE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F7016AB-14D9-4B39-B1B8-7C3AF3B30ABC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Oficial 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smtClean="0"/>
            <a:t>Motociclista</a:t>
          </a:r>
          <a:endParaRPr lang="es-MX" altLang="es-MX" sz="1200" dirty="0"/>
        </a:p>
      </dgm:t>
    </dgm:pt>
    <dgm:pt modelId="{776BC89A-627B-47D7-946A-A50E8E7067F5}" type="parTrans" cxnId="{24EB40A1-E510-4477-81B2-4B093AC3779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4AB0386-E5DD-4565-B12C-3911BE438E9C}" type="sibTrans" cxnId="{24EB40A1-E510-4477-81B2-4B093AC3779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947D59B-D031-4F53-A5F4-0E645ADB6C53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Of. Crucero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Of. </a:t>
          </a:r>
          <a:r>
            <a:rPr lang="es-MX" altLang="es-MX" sz="1200" dirty="0" err="1"/>
            <a:t>Mot</a:t>
          </a:r>
          <a:r>
            <a:rPr lang="es-MX" altLang="es-MX" sz="1200" dirty="0"/>
            <a:t>.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Oficial Patrullero(a)</a:t>
          </a:r>
          <a:endParaRPr lang="es-ES" sz="1200" dirty="0"/>
        </a:p>
      </dgm:t>
    </dgm:pt>
    <dgm:pt modelId="{B79B2DAA-EC25-48D1-8299-62D98CAAC6CC}" type="parTrans" cxnId="{AF1C6B63-EA7E-4C38-8C33-FD9109CC7FA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045C987-A126-4C8A-8B4B-E88621834678}" type="sibTrans" cxnId="{AF1C6B63-EA7E-4C38-8C33-FD9109CC7FA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27DB06D-8309-42BC-9477-C94AA797B006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/>
            <a:t>Grupo 2</a:t>
          </a:r>
          <a:endParaRPr lang="es-ES" sz="1200" dirty="0"/>
        </a:p>
      </dgm:t>
    </dgm:pt>
    <dgm:pt modelId="{8BE4382E-75C2-4E0F-A34A-F075EB967E88}" type="parTrans" cxnId="{4ADF043A-9BE7-46F2-8C29-268A079883E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3B477C3-F12F-467C-9A47-B4D54C85D25E}" type="sibTrans" cxnId="{4ADF043A-9BE7-46F2-8C29-268A079883E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00751269-96FD-4648-943B-269F68101A89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Of. Crucero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Of. </a:t>
          </a:r>
          <a:r>
            <a:rPr lang="es-MX" altLang="es-MX" sz="1200" dirty="0" err="1"/>
            <a:t>Mot</a:t>
          </a:r>
          <a:r>
            <a:rPr lang="es-MX" altLang="es-MX" sz="1200" dirty="0"/>
            <a:t>.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Oficial Patrullero(a)</a:t>
          </a:r>
          <a:endParaRPr lang="es-ES" sz="1200" dirty="0"/>
        </a:p>
      </dgm:t>
    </dgm:pt>
    <dgm:pt modelId="{B807E80C-F66B-45B6-AB5E-ADBA8ECA1319}" type="parTrans" cxnId="{8C91F821-D8A5-48BC-90F2-CDE920C87CB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B557640-CCF9-4C25-88DB-BFA19EC3FB94}" type="sibTrans" cxnId="{8C91F821-D8A5-48BC-90F2-CDE920C87CB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E8A3F985-896D-4623-9A40-838538556A2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Jefe(a) </a:t>
          </a:r>
          <a:r>
            <a:rPr lang="es-MX" altLang="es-MX" sz="1200"/>
            <a:t>de </a:t>
          </a:r>
          <a:r>
            <a:rPr lang="es-MX" altLang="es-MX" sz="1200" smtClean="0"/>
            <a:t>Zona</a:t>
          </a:r>
          <a:endParaRPr lang="es-MX" altLang="es-MX" sz="1200" dirty="0"/>
        </a:p>
      </dgm:t>
    </dgm:pt>
    <dgm:pt modelId="{CF6A87E3-E40E-44D4-A3E5-0133C3E7149C}" type="parTrans" cxnId="{85DCC830-BAB9-4480-A843-B5743E97D0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604E47B6-8A21-4E9F-83C7-BCC636CC4BB9}" type="sibTrans" cxnId="{85DCC830-BAB9-4480-A843-B5743E97D0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16F45068-8FB3-4142-8CF0-10CC755F1213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Jefatura de Zona</a:t>
          </a:r>
        </a:p>
      </dgm:t>
    </dgm:pt>
    <dgm:pt modelId="{FE40CF90-1693-415C-8D86-33ECB8AA7563}" type="parTrans" cxnId="{A4BFC748-F3C3-415E-BB09-1DFC2E774E5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06591F1C-8362-4370-BF0B-715A0E11A59A}" type="sibTrans" cxnId="{A4BFC748-F3C3-415E-BB09-1DFC2E774E5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0DEB548-F3C4-4496-A472-5AD8FFCA9D6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/>
            <a:t>Grupo 1</a:t>
          </a:r>
          <a:endParaRPr lang="es-ES" sz="1200" dirty="0"/>
        </a:p>
      </dgm:t>
    </dgm:pt>
    <dgm:pt modelId="{C70F059B-F3F0-4CFE-BAD9-AE033612E12F}" type="parTrans" cxnId="{BDF8C593-E73C-4EBB-9002-B35B0886E2A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086C365D-7226-49E2-9912-54AF0BC53D96}" type="sibTrans" cxnId="{BDF8C593-E73C-4EBB-9002-B35B0886E2A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5D56268-1677-49A6-9C49-74A5DD2546D3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Oficial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/>
            <a:t>Patrullero(a</a:t>
          </a:r>
          <a:r>
            <a:rPr lang="es-MX" altLang="es-MX" sz="1200" smtClean="0"/>
            <a:t>)</a:t>
          </a:r>
          <a:endParaRPr lang="es-MX" altLang="es-MX" sz="1200" dirty="0"/>
        </a:p>
      </dgm:t>
    </dgm:pt>
    <dgm:pt modelId="{DC48A502-0797-439D-AFA3-7D52FB1FB883}" type="parTrans" cxnId="{734B6FB9-1DED-455D-93B4-C496D47FA07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47C554AC-085B-4FB5-B1F9-AA578A3DE460}" type="sibTrans" cxnId="{734B6FB9-1DED-455D-93B4-C496D47FA07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4E372F7C-DF61-4B56-8155-FCB366287178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Of. Crucero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Of. </a:t>
          </a:r>
          <a:r>
            <a:rPr lang="es-MX" altLang="es-MX" sz="1200" dirty="0" err="1"/>
            <a:t>Mot</a:t>
          </a:r>
          <a:r>
            <a:rPr lang="es-MX" altLang="es-MX" sz="1200" dirty="0"/>
            <a:t>.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Oficial Patrullero(a)</a:t>
          </a:r>
          <a:endParaRPr lang="es-ES" sz="1200" dirty="0"/>
        </a:p>
      </dgm:t>
    </dgm:pt>
    <dgm:pt modelId="{B0BC67FD-A810-4B13-9D4E-C9C9F6DD1EA9}" type="parTrans" cxnId="{2A8950E7-3FB9-4912-AEDD-DCDFDD22655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F09BA1EC-F4A2-42F3-8E55-29933BBF6F50}" type="sibTrans" cxnId="{2A8950E7-3FB9-4912-AEDD-DCDFDD22655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1A01AB46-A540-421E-847C-80DAA0DD9F3F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Of. Crucero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Of. </a:t>
          </a:r>
          <a:r>
            <a:rPr lang="es-MX" altLang="es-MX" sz="1200" dirty="0" err="1"/>
            <a:t>Mot</a:t>
          </a:r>
          <a:r>
            <a:rPr lang="es-MX" altLang="es-MX" sz="1200" dirty="0"/>
            <a:t>.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Oficial Patrullero(a)</a:t>
          </a:r>
          <a:endParaRPr lang="es-ES" sz="1200" dirty="0"/>
        </a:p>
      </dgm:t>
    </dgm:pt>
    <dgm:pt modelId="{EBED423F-7096-40F9-9CB7-EE659D3CE3E4}" type="parTrans" cxnId="{440D9B30-36DD-405A-8CD2-13775B49836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4B62CEB3-BCEE-4D7F-905E-5518EDDE8270}" type="sibTrans" cxnId="{440D9B30-36DD-405A-8CD2-13775B49836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62E9E69-073E-4FB8-8E4A-80E1976BCBC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Oficial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/>
            <a:t>Patrullero(a</a:t>
          </a:r>
          <a:r>
            <a:rPr lang="es-MX" altLang="es-MX" sz="1200" smtClean="0"/>
            <a:t>)</a:t>
          </a:r>
          <a:endParaRPr lang="es-MX" altLang="es-MX" sz="1200" dirty="0"/>
        </a:p>
      </dgm:t>
    </dgm:pt>
    <dgm:pt modelId="{1356EA30-4EEC-41A1-ABB9-A3ED0B67AA8B}" type="parTrans" cxnId="{E78CC759-A6F0-465D-921D-CD92882F2288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38D0BB87-A509-4D78-814B-EC0240EB2571}" type="sibTrans" cxnId="{E78CC759-A6F0-465D-921D-CD92882F2288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6956185A-3B65-449A-A72F-A861988DE420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Oficial </a:t>
          </a:r>
          <a:r>
            <a:rPr lang="es-MX" altLang="es-MX" sz="1200" dirty="0" smtClean="0"/>
            <a:t>Crucero</a:t>
          </a:r>
          <a:endParaRPr lang="es-MX" altLang="es-MX" sz="1200" dirty="0"/>
        </a:p>
      </dgm:t>
    </dgm:pt>
    <dgm:pt modelId="{74AE57D1-0CD7-4B85-9F57-00A352297EA4}" type="parTrans" cxnId="{73F084ED-A340-4701-B0B9-C29D2294D8C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A3ED558-33AE-4E34-8B9C-533D4651175F}" type="sibTrans" cxnId="{73F084ED-A340-4701-B0B9-C29D2294D8C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1B415BB8-01C0-48FD-898F-70E3094257A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Of. Crucero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Of. </a:t>
          </a:r>
          <a:r>
            <a:rPr lang="es-MX" altLang="es-MX" sz="1200" dirty="0" err="1"/>
            <a:t>Mot</a:t>
          </a:r>
          <a:r>
            <a:rPr lang="es-MX" altLang="es-MX" sz="1200" dirty="0"/>
            <a:t>.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Oficial Patrullero(a)</a:t>
          </a:r>
          <a:endParaRPr lang="es-ES" sz="1200" dirty="0"/>
        </a:p>
      </dgm:t>
    </dgm:pt>
    <dgm:pt modelId="{F7CA12EA-34E0-4028-BF22-2F91B70A1E18}" type="parTrans" cxnId="{0F9F7E28-A29E-491B-96A8-4B672659146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D54B80B-19F3-4876-9740-5B86D55E9AC9}" type="sibTrans" cxnId="{0F9F7E28-A29E-491B-96A8-4B672659146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F04840EF-DD68-43D6-9024-0E41548CE555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Of. Crucero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Of. </a:t>
          </a:r>
          <a:r>
            <a:rPr lang="es-MX" altLang="es-MX" sz="1200" dirty="0" err="1"/>
            <a:t>Mot</a:t>
          </a:r>
          <a:r>
            <a:rPr lang="es-MX" altLang="es-MX" sz="1200" dirty="0"/>
            <a:t>.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Oficial Patrullero(a)</a:t>
          </a:r>
          <a:endParaRPr lang="es-ES" sz="1200" dirty="0"/>
        </a:p>
      </dgm:t>
    </dgm:pt>
    <dgm:pt modelId="{7D029E57-CE3F-4186-B894-0B097785DB06}" type="parTrans" cxnId="{AF638DF6-7E35-4AEA-BA79-3940A494964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1EA1F168-FF11-4816-BC5E-0E8C02C655FB}" type="sibTrans" cxnId="{AF638DF6-7E35-4AEA-BA79-3940A494964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6035E030-1C9A-4457-B7D9-DAE681AC9FC6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Of. Crucero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Of. </a:t>
          </a:r>
          <a:r>
            <a:rPr lang="es-MX" altLang="es-MX" sz="1200" dirty="0" err="1"/>
            <a:t>Mot</a:t>
          </a:r>
          <a:r>
            <a:rPr lang="es-MX" altLang="es-MX" sz="1200" dirty="0"/>
            <a:t>.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Oficial Patrullero(a)</a:t>
          </a:r>
          <a:endParaRPr lang="es-ES" sz="1200" dirty="0"/>
        </a:p>
      </dgm:t>
    </dgm:pt>
    <dgm:pt modelId="{4FA68370-0C2A-42B6-AF10-2BAC3A3C0EE2}" type="parTrans" cxnId="{BC634BE6-0DAD-4052-8EE9-25DB3A55A691}">
      <dgm:prSet/>
      <dgm:spPr/>
      <dgm:t>
        <a:bodyPr/>
        <a:lstStyle/>
        <a:p>
          <a:endParaRPr lang="es-ES" sz="1200"/>
        </a:p>
      </dgm:t>
    </dgm:pt>
    <dgm:pt modelId="{B057CE4F-C691-477A-ABE2-03747F1A3EB7}" type="sibTrans" cxnId="{BC634BE6-0DAD-4052-8EE9-25DB3A55A691}">
      <dgm:prSet/>
      <dgm:spPr/>
      <dgm:t>
        <a:bodyPr/>
        <a:lstStyle/>
        <a:p>
          <a:endParaRPr lang="es-ES" sz="1200"/>
        </a:p>
      </dgm:t>
    </dgm:pt>
    <dgm:pt modelId="{0AAAF1A1-2AC4-4434-8433-47DEF2DC3BAA}" type="asst">
      <dgm:prSet custT="1"/>
      <dgm:spPr/>
      <dgm:t>
        <a:bodyPr/>
        <a:lstStyle/>
        <a:p>
          <a:r>
            <a:rPr lang="fr-FR" altLang="es-MX" sz="1200" dirty="0"/>
            <a:t>Oficial </a:t>
          </a:r>
          <a:r>
            <a:rPr lang="fr-FR" altLang="es-MX" sz="1200"/>
            <a:t>Patrullero(a</a:t>
          </a:r>
          <a:r>
            <a:rPr lang="fr-FR" altLang="es-MX" sz="1200" smtClean="0"/>
            <a:t>)</a:t>
          </a:r>
          <a:endParaRPr lang="fr-FR" altLang="es-MX" sz="1200" dirty="0"/>
        </a:p>
      </dgm:t>
    </dgm:pt>
    <dgm:pt modelId="{322830FC-9995-486D-A88D-868D2F9B0825}" type="parTrans" cxnId="{ED4055D8-D141-4619-8A83-2733E0B1D282}">
      <dgm:prSet/>
      <dgm:spPr/>
      <dgm:t>
        <a:bodyPr/>
        <a:lstStyle/>
        <a:p>
          <a:endParaRPr lang="es-ES"/>
        </a:p>
      </dgm:t>
    </dgm:pt>
    <dgm:pt modelId="{8DF762F7-731E-451B-BC8C-3C09147F83AC}" type="sibTrans" cxnId="{ED4055D8-D141-4619-8A83-2733E0B1D282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241007" custScaleY="140318" custLinFactNeighborY="-636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6"/>
      <dgm:spPr/>
      <dgm:t>
        <a:bodyPr/>
        <a:lstStyle/>
        <a:p>
          <a:endParaRPr lang="es-ES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5" custScaleX="144489" custScaleY="124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5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FA641218-B59B-4AC9-8D8C-AEA992899D24}" type="pres">
      <dgm:prSet presAssocID="{1CBA1466-9B70-40DE-ABFD-7537F7E3D45F}" presName="Name35" presStyleLbl="parChTrans1D3" presStyleIdx="0" presStyleCnt="9"/>
      <dgm:spPr/>
      <dgm:t>
        <a:bodyPr/>
        <a:lstStyle/>
        <a:p>
          <a:endParaRPr lang="es-ES"/>
        </a:p>
      </dgm:t>
    </dgm:pt>
    <dgm:pt modelId="{3AD56842-B5D0-4B28-9ECD-75B4A9D0F3F8}" type="pres">
      <dgm:prSet presAssocID="{2EC3689C-7BAA-4D8B-9BFA-26FA5F5F11A6}" presName="hierRoot2" presStyleCnt="0">
        <dgm:presLayoutVars>
          <dgm:hierBranch/>
        </dgm:presLayoutVars>
      </dgm:prSet>
      <dgm:spPr/>
    </dgm:pt>
    <dgm:pt modelId="{B7121B46-A2BE-4117-A06F-C35EC7E44BD5}" type="pres">
      <dgm:prSet presAssocID="{2EC3689C-7BAA-4D8B-9BFA-26FA5F5F11A6}" presName="rootComposite" presStyleCnt="0"/>
      <dgm:spPr/>
    </dgm:pt>
    <dgm:pt modelId="{9EF5B1E7-4642-446F-802A-010E77A6D315}" type="pres">
      <dgm:prSet presAssocID="{2EC3689C-7BAA-4D8B-9BFA-26FA5F5F11A6}" presName="rootText" presStyleLbl="node3" presStyleIdx="0" presStyleCnt="9" custScaleX="95630" custScaleY="140582" custLinFactNeighborY="29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0D4592-4086-4910-B30C-72EC00D6CBE6}" type="pres">
      <dgm:prSet presAssocID="{2EC3689C-7BAA-4D8B-9BFA-26FA5F5F11A6}" presName="rootConnector" presStyleLbl="node3" presStyleIdx="0" presStyleCnt="9"/>
      <dgm:spPr/>
      <dgm:t>
        <a:bodyPr/>
        <a:lstStyle/>
        <a:p>
          <a:endParaRPr lang="es-ES"/>
        </a:p>
      </dgm:t>
    </dgm:pt>
    <dgm:pt modelId="{6C8B4CA9-8A6B-4839-9B95-F2F66954329E}" type="pres">
      <dgm:prSet presAssocID="{2EC3689C-7BAA-4D8B-9BFA-26FA5F5F11A6}" presName="hierChild4" presStyleCnt="0"/>
      <dgm:spPr/>
    </dgm:pt>
    <dgm:pt modelId="{520A308D-5512-4951-B79E-17D72A866BB4}" type="pres">
      <dgm:prSet presAssocID="{5979AF19-E7C8-409C-BD7E-4EF49B93CC3A}" presName="Name35" presStyleLbl="parChTrans1D4" presStyleIdx="0" presStyleCnt="8"/>
      <dgm:spPr/>
      <dgm:t>
        <a:bodyPr/>
        <a:lstStyle/>
        <a:p>
          <a:endParaRPr lang="es-ES"/>
        </a:p>
      </dgm:t>
    </dgm:pt>
    <dgm:pt modelId="{F8C48E6E-612E-48DE-BB88-5057B5F2CB7D}" type="pres">
      <dgm:prSet presAssocID="{8A3DAA1F-8AC2-4E6A-992D-DEF58EDD21F9}" presName="hierRoot2" presStyleCnt="0">
        <dgm:presLayoutVars>
          <dgm:hierBranch val="init"/>
        </dgm:presLayoutVars>
      </dgm:prSet>
      <dgm:spPr/>
    </dgm:pt>
    <dgm:pt modelId="{631D0FAB-8025-4C82-81B6-7FE1C116B7F8}" type="pres">
      <dgm:prSet presAssocID="{8A3DAA1F-8AC2-4E6A-992D-DEF58EDD21F9}" presName="rootComposite" presStyleCnt="0"/>
      <dgm:spPr/>
    </dgm:pt>
    <dgm:pt modelId="{676B065B-52F5-4142-AD91-1C77325095B5}" type="pres">
      <dgm:prSet presAssocID="{8A3DAA1F-8AC2-4E6A-992D-DEF58EDD21F9}" presName="rootText" presStyleLbl="node4" presStyleIdx="0" presStyleCnt="8" custScaleX="95513" custScaleY="1950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7E46D8-0152-4CB9-A869-6D4A54368B77}" type="pres">
      <dgm:prSet presAssocID="{8A3DAA1F-8AC2-4E6A-992D-DEF58EDD21F9}" presName="rootConnector" presStyleLbl="node4" presStyleIdx="0" presStyleCnt="8"/>
      <dgm:spPr/>
      <dgm:t>
        <a:bodyPr/>
        <a:lstStyle/>
        <a:p>
          <a:endParaRPr lang="es-ES"/>
        </a:p>
      </dgm:t>
    </dgm:pt>
    <dgm:pt modelId="{39CC2905-99FB-410A-A7C1-BD5294C8156E}" type="pres">
      <dgm:prSet presAssocID="{8A3DAA1F-8AC2-4E6A-992D-DEF58EDD21F9}" presName="hierChild4" presStyleCnt="0"/>
      <dgm:spPr/>
    </dgm:pt>
    <dgm:pt modelId="{20BDDAFD-70F0-484D-A6A6-3060A7A6FF75}" type="pres">
      <dgm:prSet presAssocID="{8A3DAA1F-8AC2-4E6A-992D-DEF58EDD21F9}" presName="hierChild5" presStyleCnt="0"/>
      <dgm:spPr/>
    </dgm:pt>
    <dgm:pt modelId="{D3CC1EF0-B066-49DF-9149-C52533FB5920}" type="pres">
      <dgm:prSet presAssocID="{2EC3689C-7BAA-4D8B-9BFA-26FA5F5F11A6}" presName="hierChild5" presStyleCnt="0"/>
      <dgm:spPr/>
    </dgm:pt>
    <dgm:pt modelId="{7B28FBAC-CB59-40E1-A3B4-5AE500CA58FC}" type="pres">
      <dgm:prSet presAssocID="{776BC89A-627B-47D7-946A-A50E8E7067F5}" presName="Name35" presStyleLbl="parChTrans1D3" presStyleIdx="1" presStyleCnt="9"/>
      <dgm:spPr/>
      <dgm:t>
        <a:bodyPr/>
        <a:lstStyle/>
        <a:p>
          <a:endParaRPr lang="es-ES"/>
        </a:p>
      </dgm:t>
    </dgm:pt>
    <dgm:pt modelId="{C84C7917-2A40-41EE-BC6D-EEC453845CA6}" type="pres">
      <dgm:prSet presAssocID="{9F7016AB-14D9-4B39-B1B8-7C3AF3B30ABC}" presName="hierRoot2" presStyleCnt="0">
        <dgm:presLayoutVars>
          <dgm:hierBranch/>
        </dgm:presLayoutVars>
      </dgm:prSet>
      <dgm:spPr/>
    </dgm:pt>
    <dgm:pt modelId="{D3A6A97D-54B4-4228-B625-D0292930E70B}" type="pres">
      <dgm:prSet presAssocID="{9F7016AB-14D9-4B39-B1B8-7C3AF3B30ABC}" presName="rootComposite" presStyleCnt="0"/>
      <dgm:spPr/>
    </dgm:pt>
    <dgm:pt modelId="{C0E84288-EA31-49E9-8E88-83BF465087E7}" type="pres">
      <dgm:prSet presAssocID="{9F7016AB-14D9-4B39-B1B8-7C3AF3B30ABC}" presName="rootText" presStyleLbl="node3" presStyleIdx="1" presStyleCnt="9" custScaleX="95630" custScaleY="140582" custLinFactNeighborY="29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714FFE7-459A-48C8-A7E9-61D371DEB854}" type="pres">
      <dgm:prSet presAssocID="{9F7016AB-14D9-4B39-B1B8-7C3AF3B30ABC}" presName="rootConnector" presStyleLbl="node3" presStyleIdx="1" presStyleCnt="9"/>
      <dgm:spPr/>
      <dgm:t>
        <a:bodyPr/>
        <a:lstStyle/>
        <a:p>
          <a:endParaRPr lang="es-ES"/>
        </a:p>
      </dgm:t>
    </dgm:pt>
    <dgm:pt modelId="{8ED09B9A-54CE-4069-B11E-B32691694FF2}" type="pres">
      <dgm:prSet presAssocID="{9F7016AB-14D9-4B39-B1B8-7C3AF3B30ABC}" presName="hierChild4" presStyleCnt="0"/>
      <dgm:spPr/>
    </dgm:pt>
    <dgm:pt modelId="{4732691B-2685-48B7-93AE-7D54347A31AB}" type="pres">
      <dgm:prSet presAssocID="{B79B2DAA-EC25-48D1-8299-62D98CAAC6CC}" presName="Name35" presStyleLbl="parChTrans1D4" presStyleIdx="1" presStyleCnt="8"/>
      <dgm:spPr/>
      <dgm:t>
        <a:bodyPr/>
        <a:lstStyle/>
        <a:p>
          <a:endParaRPr lang="es-ES"/>
        </a:p>
      </dgm:t>
    </dgm:pt>
    <dgm:pt modelId="{473F1AE2-649E-43E2-BA63-40BEF72BF93E}" type="pres">
      <dgm:prSet presAssocID="{7947D59B-D031-4F53-A5F4-0E645ADB6C53}" presName="hierRoot2" presStyleCnt="0">
        <dgm:presLayoutVars>
          <dgm:hierBranch val="init"/>
        </dgm:presLayoutVars>
      </dgm:prSet>
      <dgm:spPr/>
    </dgm:pt>
    <dgm:pt modelId="{D11BCB35-1F9E-42CC-9FD0-68CF5805BE7B}" type="pres">
      <dgm:prSet presAssocID="{7947D59B-D031-4F53-A5F4-0E645ADB6C53}" presName="rootComposite" presStyleCnt="0"/>
      <dgm:spPr/>
    </dgm:pt>
    <dgm:pt modelId="{62C8CCD5-5EED-407B-AD49-15F3C1014C46}" type="pres">
      <dgm:prSet presAssocID="{7947D59B-D031-4F53-A5F4-0E645ADB6C53}" presName="rootText" presStyleLbl="node4" presStyleIdx="1" presStyleCnt="8" custScaleX="95513" custScaleY="1950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955BE9-0EEF-416C-9B3A-3ED09AD4E1F1}" type="pres">
      <dgm:prSet presAssocID="{7947D59B-D031-4F53-A5F4-0E645ADB6C53}" presName="rootConnector" presStyleLbl="node4" presStyleIdx="1" presStyleCnt="8"/>
      <dgm:spPr/>
      <dgm:t>
        <a:bodyPr/>
        <a:lstStyle/>
        <a:p>
          <a:endParaRPr lang="es-ES"/>
        </a:p>
      </dgm:t>
    </dgm:pt>
    <dgm:pt modelId="{8EC4717E-628C-480A-90D6-3A50F2A3BAB1}" type="pres">
      <dgm:prSet presAssocID="{7947D59B-D031-4F53-A5F4-0E645ADB6C53}" presName="hierChild4" presStyleCnt="0"/>
      <dgm:spPr/>
    </dgm:pt>
    <dgm:pt modelId="{FC97B6D8-9DE7-4941-BA58-FD72E224256E}" type="pres">
      <dgm:prSet presAssocID="{7947D59B-D031-4F53-A5F4-0E645ADB6C53}" presName="hierChild5" presStyleCnt="0"/>
      <dgm:spPr/>
    </dgm:pt>
    <dgm:pt modelId="{088AABA2-E63A-4E33-9EDB-476F1C238365}" type="pres">
      <dgm:prSet presAssocID="{9F7016AB-14D9-4B39-B1B8-7C3AF3B30ABC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12FB5CC2-3F72-4AC8-AF94-50272EAD0FAB}" type="pres">
      <dgm:prSet presAssocID="{2A362D5D-A3DA-4F6C-8849-2A8C51EEB6D2}" presName="Name37" presStyleLbl="parChTrans1D2" presStyleIdx="1" presStyleCnt="6"/>
      <dgm:spPr/>
      <dgm:t>
        <a:bodyPr/>
        <a:lstStyle/>
        <a:p>
          <a:endParaRPr lang="es-ES"/>
        </a:p>
      </dgm:t>
    </dgm:pt>
    <dgm:pt modelId="{B570DFF2-79FF-4DD0-A8FE-728069315CDB}" type="pres">
      <dgm:prSet presAssocID="{80C91609-4155-490D-A93A-2840363F77EF}" presName="hierRoot2" presStyleCnt="0">
        <dgm:presLayoutVars>
          <dgm:hierBranch/>
        </dgm:presLayoutVars>
      </dgm:prSet>
      <dgm:spPr/>
    </dgm:pt>
    <dgm:pt modelId="{AC57EB8E-F8F8-49E5-AB3B-101A503E7149}" type="pres">
      <dgm:prSet presAssocID="{80C91609-4155-490D-A93A-2840363F77EF}" presName="rootComposite" presStyleCnt="0"/>
      <dgm:spPr/>
    </dgm:pt>
    <dgm:pt modelId="{0E4A1FB2-B936-4A45-9B17-4DC72B6EC80F}" type="pres">
      <dgm:prSet presAssocID="{80C91609-4155-490D-A93A-2840363F77EF}" presName="rootText" presStyleLbl="node2" presStyleIdx="1" presStyleCnt="5" custScaleX="144489" custScaleY="124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C7E907-B590-4FA8-BA47-0908BC71EE25}" type="pres">
      <dgm:prSet presAssocID="{80C91609-4155-490D-A93A-2840363F77EF}" presName="rootConnector" presStyleLbl="node2" presStyleIdx="1" presStyleCnt="5"/>
      <dgm:spPr/>
      <dgm:t>
        <a:bodyPr/>
        <a:lstStyle/>
        <a:p>
          <a:endParaRPr lang="es-ES"/>
        </a:p>
      </dgm:t>
    </dgm:pt>
    <dgm:pt modelId="{0DCE5A2E-AABD-41D8-AB45-73FC6E777742}" type="pres">
      <dgm:prSet presAssocID="{80C91609-4155-490D-A93A-2840363F77EF}" presName="hierChild4" presStyleCnt="0"/>
      <dgm:spPr/>
    </dgm:pt>
    <dgm:pt modelId="{FC7541B4-6136-45CB-8770-663459A25598}" type="pres">
      <dgm:prSet presAssocID="{4E50255E-3688-405A-9938-0EC4F736299F}" presName="Name35" presStyleLbl="parChTrans1D3" presStyleIdx="2" presStyleCnt="9"/>
      <dgm:spPr/>
      <dgm:t>
        <a:bodyPr/>
        <a:lstStyle/>
        <a:p>
          <a:endParaRPr lang="es-ES"/>
        </a:p>
      </dgm:t>
    </dgm:pt>
    <dgm:pt modelId="{A40758BA-FB53-4B5B-8D0E-BFC6FCF28CCD}" type="pres">
      <dgm:prSet presAssocID="{F54BA082-7E9A-4A57-A5BA-D3F087A433CC}" presName="hierRoot2" presStyleCnt="0">
        <dgm:presLayoutVars>
          <dgm:hierBranch/>
        </dgm:presLayoutVars>
      </dgm:prSet>
      <dgm:spPr/>
    </dgm:pt>
    <dgm:pt modelId="{7D7A4CB1-F031-4828-90A7-49C8EAC41E1E}" type="pres">
      <dgm:prSet presAssocID="{F54BA082-7E9A-4A57-A5BA-D3F087A433CC}" presName="rootComposite" presStyleCnt="0"/>
      <dgm:spPr/>
    </dgm:pt>
    <dgm:pt modelId="{B651DCB6-AAF6-4973-9416-A5FBDCD184AD}" type="pres">
      <dgm:prSet presAssocID="{F54BA082-7E9A-4A57-A5BA-D3F087A433CC}" presName="rootText" presStyleLbl="node3" presStyleIdx="2" presStyleCnt="9" custScaleX="95630" custScaleY="140582" custLinFactNeighborY="29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9E1509-3C3C-4DF1-8723-C0DDF76BD16B}" type="pres">
      <dgm:prSet presAssocID="{F54BA082-7E9A-4A57-A5BA-D3F087A433CC}" presName="rootConnector" presStyleLbl="node3" presStyleIdx="2" presStyleCnt="9"/>
      <dgm:spPr/>
      <dgm:t>
        <a:bodyPr/>
        <a:lstStyle/>
        <a:p>
          <a:endParaRPr lang="es-ES"/>
        </a:p>
      </dgm:t>
    </dgm:pt>
    <dgm:pt modelId="{5D342304-3742-4A0E-8D51-D5CB71D11E9D}" type="pres">
      <dgm:prSet presAssocID="{F54BA082-7E9A-4A57-A5BA-D3F087A433CC}" presName="hierChild4" presStyleCnt="0"/>
      <dgm:spPr/>
    </dgm:pt>
    <dgm:pt modelId="{1AD8507E-CC6A-49E8-99C2-D5E0345B6735}" type="pres">
      <dgm:prSet presAssocID="{12D09E25-6495-4F01-9CEA-A891F0BA04C9}" presName="Name35" presStyleLbl="parChTrans1D4" presStyleIdx="2" presStyleCnt="8"/>
      <dgm:spPr/>
      <dgm:t>
        <a:bodyPr/>
        <a:lstStyle/>
        <a:p>
          <a:endParaRPr lang="es-ES"/>
        </a:p>
      </dgm:t>
    </dgm:pt>
    <dgm:pt modelId="{F6686415-37F0-4CAD-B01F-32A1BAD3482F}" type="pres">
      <dgm:prSet presAssocID="{CEF2554B-6A02-445D-A342-75456C59790E}" presName="hierRoot2" presStyleCnt="0">
        <dgm:presLayoutVars>
          <dgm:hierBranch val="init"/>
        </dgm:presLayoutVars>
      </dgm:prSet>
      <dgm:spPr/>
    </dgm:pt>
    <dgm:pt modelId="{5A2BFA26-755A-46C2-B14B-0EBE69189544}" type="pres">
      <dgm:prSet presAssocID="{CEF2554B-6A02-445D-A342-75456C59790E}" presName="rootComposite" presStyleCnt="0"/>
      <dgm:spPr/>
    </dgm:pt>
    <dgm:pt modelId="{47534EF4-1B7B-4FDF-ACD3-ECDA86C17442}" type="pres">
      <dgm:prSet presAssocID="{CEF2554B-6A02-445D-A342-75456C59790E}" presName="rootText" presStyleLbl="node4" presStyleIdx="2" presStyleCnt="8" custScaleX="95513" custScaleY="1950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D465157-D4C7-42BA-92F4-C5C9A30E3831}" type="pres">
      <dgm:prSet presAssocID="{CEF2554B-6A02-445D-A342-75456C59790E}" presName="rootConnector" presStyleLbl="node4" presStyleIdx="2" presStyleCnt="8"/>
      <dgm:spPr/>
      <dgm:t>
        <a:bodyPr/>
        <a:lstStyle/>
        <a:p>
          <a:endParaRPr lang="es-ES"/>
        </a:p>
      </dgm:t>
    </dgm:pt>
    <dgm:pt modelId="{F20E03B6-222C-44A1-992F-0DD2773E288A}" type="pres">
      <dgm:prSet presAssocID="{CEF2554B-6A02-445D-A342-75456C59790E}" presName="hierChild4" presStyleCnt="0"/>
      <dgm:spPr/>
    </dgm:pt>
    <dgm:pt modelId="{712E0EE9-C22E-4271-929A-4F528FCF8B99}" type="pres">
      <dgm:prSet presAssocID="{CEF2554B-6A02-445D-A342-75456C59790E}" presName="hierChild5" presStyleCnt="0"/>
      <dgm:spPr/>
    </dgm:pt>
    <dgm:pt modelId="{8D376A21-B1DE-43F8-8909-9B447CA773F2}" type="pres">
      <dgm:prSet presAssocID="{F54BA082-7E9A-4A57-A5BA-D3F087A433CC}" presName="hierChild5" presStyleCnt="0"/>
      <dgm:spPr/>
    </dgm:pt>
    <dgm:pt modelId="{D8747DBA-E38F-41E0-AF65-B224A8F04A70}" type="pres">
      <dgm:prSet presAssocID="{8BE4382E-75C2-4E0F-A34A-F075EB967E88}" presName="Name35" presStyleLbl="parChTrans1D3" presStyleIdx="3" presStyleCnt="9"/>
      <dgm:spPr/>
      <dgm:t>
        <a:bodyPr/>
        <a:lstStyle/>
        <a:p>
          <a:endParaRPr lang="es-ES"/>
        </a:p>
      </dgm:t>
    </dgm:pt>
    <dgm:pt modelId="{6C9A8E0D-2562-4B2C-A6B8-D07D40243C95}" type="pres">
      <dgm:prSet presAssocID="{B27DB06D-8309-42BC-9477-C94AA797B006}" presName="hierRoot2" presStyleCnt="0">
        <dgm:presLayoutVars>
          <dgm:hierBranch/>
        </dgm:presLayoutVars>
      </dgm:prSet>
      <dgm:spPr/>
    </dgm:pt>
    <dgm:pt modelId="{85533CA7-ADC1-434C-A3A5-8D1967377F35}" type="pres">
      <dgm:prSet presAssocID="{B27DB06D-8309-42BC-9477-C94AA797B006}" presName="rootComposite" presStyleCnt="0"/>
      <dgm:spPr/>
    </dgm:pt>
    <dgm:pt modelId="{B3926719-82AE-4423-819D-8B6FA77E2226}" type="pres">
      <dgm:prSet presAssocID="{B27DB06D-8309-42BC-9477-C94AA797B006}" presName="rootText" presStyleLbl="node3" presStyleIdx="3" presStyleCnt="9" custScaleX="95630" custScaleY="140582" custLinFactNeighborY="29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AF7003C-86AD-4700-B3AD-FA9AD0E84BF0}" type="pres">
      <dgm:prSet presAssocID="{B27DB06D-8309-42BC-9477-C94AA797B006}" presName="rootConnector" presStyleLbl="node3" presStyleIdx="3" presStyleCnt="9"/>
      <dgm:spPr/>
      <dgm:t>
        <a:bodyPr/>
        <a:lstStyle/>
        <a:p>
          <a:endParaRPr lang="es-ES"/>
        </a:p>
      </dgm:t>
    </dgm:pt>
    <dgm:pt modelId="{ABAEA2A0-C790-4471-BF0D-D602636810D9}" type="pres">
      <dgm:prSet presAssocID="{B27DB06D-8309-42BC-9477-C94AA797B006}" presName="hierChild4" presStyleCnt="0"/>
      <dgm:spPr/>
    </dgm:pt>
    <dgm:pt modelId="{264AD2A6-930A-414C-A23D-B3159ECBA0AA}" type="pres">
      <dgm:prSet presAssocID="{B807E80C-F66B-45B6-AB5E-ADBA8ECA1319}" presName="Name35" presStyleLbl="parChTrans1D4" presStyleIdx="3" presStyleCnt="8"/>
      <dgm:spPr/>
      <dgm:t>
        <a:bodyPr/>
        <a:lstStyle/>
        <a:p>
          <a:endParaRPr lang="es-ES"/>
        </a:p>
      </dgm:t>
    </dgm:pt>
    <dgm:pt modelId="{FBCB0F03-4E4C-4590-8A39-F55719F674F3}" type="pres">
      <dgm:prSet presAssocID="{00751269-96FD-4648-943B-269F68101A89}" presName="hierRoot2" presStyleCnt="0">
        <dgm:presLayoutVars>
          <dgm:hierBranch val="init"/>
        </dgm:presLayoutVars>
      </dgm:prSet>
      <dgm:spPr/>
    </dgm:pt>
    <dgm:pt modelId="{CCEA6DCF-9E65-471E-A782-FA16D59E81F6}" type="pres">
      <dgm:prSet presAssocID="{00751269-96FD-4648-943B-269F68101A89}" presName="rootComposite" presStyleCnt="0"/>
      <dgm:spPr/>
    </dgm:pt>
    <dgm:pt modelId="{22817A48-D188-487F-9D45-CB132B31AF32}" type="pres">
      <dgm:prSet presAssocID="{00751269-96FD-4648-943B-269F68101A89}" presName="rootText" presStyleLbl="node4" presStyleIdx="3" presStyleCnt="8" custScaleX="95513" custScaleY="1950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80DB41-326A-40D5-813A-5DD82B8D1EF8}" type="pres">
      <dgm:prSet presAssocID="{00751269-96FD-4648-943B-269F68101A89}" presName="rootConnector" presStyleLbl="node4" presStyleIdx="3" presStyleCnt="8"/>
      <dgm:spPr/>
      <dgm:t>
        <a:bodyPr/>
        <a:lstStyle/>
        <a:p>
          <a:endParaRPr lang="es-ES"/>
        </a:p>
      </dgm:t>
    </dgm:pt>
    <dgm:pt modelId="{0AD44823-438F-43E2-AC0B-73E2E7FB860A}" type="pres">
      <dgm:prSet presAssocID="{00751269-96FD-4648-943B-269F68101A89}" presName="hierChild4" presStyleCnt="0"/>
      <dgm:spPr/>
    </dgm:pt>
    <dgm:pt modelId="{8805D6CC-0430-4352-BD48-EF331CDBB114}" type="pres">
      <dgm:prSet presAssocID="{00751269-96FD-4648-943B-269F68101A89}" presName="hierChild5" presStyleCnt="0"/>
      <dgm:spPr/>
    </dgm:pt>
    <dgm:pt modelId="{3E731F7F-6CF3-4C62-A8B1-7A72B53F4870}" type="pres">
      <dgm:prSet presAssocID="{B27DB06D-8309-42BC-9477-C94AA797B006}" presName="hierChild5" presStyleCnt="0"/>
      <dgm:spPr/>
    </dgm:pt>
    <dgm:pt modelId="{4F6E22EF-9940-4E6D-8F89-9A1FB953EB04}" type="pres">
      <dgm:prSet presAssocID="{80C91609-4155-490D-A93A-2840363F77EF}" presName="hierChild5" presStyleCnt="0"/>
      <dgm:spPr/>
    </dgm:pt>
    <dgm:pt modelId="{E67FFFE6-37F7-4DBC-A1F3-0D8A905A2EB0}" type="pres">
      <dgm:prSet presAssocID="{8D68EF15-F857-4A2D-BC0F-9D2136394EF6}" presName="Name37" presStyleLbl="parChTrans1D2" presStyleIdx="2" presStyleCnt="6"/>
      <dgm:spPr/>
      <dgm:t>
        <a:bodyPr/>
        <a:lstStyle/>
        <a:p>
          <a:endParaRPr lang="es-ES"/>
        </a:p>
      </dgm:t>
    </dgm:pt>
    <dgm:pt modelId="{7342C172-6C03-4510-8806-2EA721CD5B99}" type="pres">
      <dgm:prSet presAssocID="{8F9B962E-1A76-4DB3-8E18-81A971FBB424}" presName="hierRoot2" presStyleCnt="0">
        <dgm:presLayoutVars>
          <dgm:hierBranch/>
        </dgm:presLayoutVars>
      </dgm:prSet>
      <dgm:spPr/>
    </dgm:pt>
    <dgm:pt modelId="{E9AE4072-A8DC-4C79-8BB8-44CFEBF80B08}" type="pres">
      <dgm:prSet presAssocID="{8F9B962E-1A76-4DB3-8E18-81A971FBB424}" presName="rootComposite" presStyleCnt="0"/>
      <dgm:spPr/>
    </dgm:pt>
    <dgm:pt modelId="{D43A949E-161F-4CB6-8E08-C22964D4E9ED}" type="pres">
      <dgm:prSet presAssocID="{8F9B962E-1A76-4DB3-8E18-81A971FBB424}" presName="rootText" presStyleLbl="node2" presStyleIdx="2" presStyleCnt="5" custScaleX="144489" custScaleY="124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D9A78E-F561-46E3-A981-19402017968E}" type="pres">
      <dgm:prSet presAssocID="{8F9B962E-1A76-4DB3-8E18-81A971FBB424}" presName="rootConnector" presStyleLbl="node2" presStyleIdx="2" presStyleCnt="5"/>
      <dgm:spPr/>
      <dgm:t>
        <a:bodyPr/>
        <a:lstStyle/>
        <a:p>
          <a:endParaRPr lang="es-ES"/>
        </a:p>
      </dgm:t>
    </dgm:pt>
    <dgm:pt modelId="{0A897BE9-28C8-4F55-BB49-17FB199EE499}" type="pres">
      <dgm:prSet presAssocID="{8F9B962E-1A76-4DB3-8E18-81A971FBB424}" presName="hierChild4" presStyleCnt="0"/>
      <dgm:spPr/>
    </dgm:pt>
    <dgm:pt modelId="{EBF9CBEF-B5E6-4061-99FE-6248C0209727}" type="pres">
      <dgm:prSet presAssocID="{4FA68370-0C2A-42B6-AF10-2BAC3A3C0EE2}" presName="Name35" presStyleLbl="parChTrans1D3" presStyleIdx="4" presStyleCnt="9"/>
      <dgm:spPr/>
      <dgm:t>
        <a:bodyPr/>
        <a:lstStyle/>
        <a:p>
          <a:endParaRPr lang="es-ES"/>
        </a:p>
      </dgm:t>
    </dgm:pt>
    <dgm:pt modelId="{A1D5FB59-40B5-4FC1-A069-67C76F39A358}" type="pres">
      <dgm:prSet presAssocID="{6035E030-1C9A-4457-B7D9-DAE681AC9FC6}" presName="hierRoot2" presStyleCnt="0">
        <dgm:presLayoutVars>
          <dgm:hierBranch val="init"/>
        </dgm:presLayoutVars>
      </dgm:prSet>
      <dgm:spPr/>
    </dgm:pt>
    <dgm:pt modelId="{378EBDE1-AEB4-47B7-B6C4-2447761B3988}" type="pres">
      <dgm:prSet presAssocID="{6035E030-1C9A-4457-B7D9-DAE681AC9FC6}" presName="rootComposite" presStyleCnt="0"/>
      <dgm:spPr/>
    </dgm:pt>
    <dgm:pt modelId="{E20C3D26-370A-4FB5-A649-E46C57CB118C}" type="pres">
      <dgm:prSet presAssocID="{6035E030-1C9A-4457-B7D9-DAE681AC9FC6}" presName="rootText" presStyleLbl="node3" presStyleIdx="4" presStyleCnt="9" custScaleX="95513" custScaleY="195065" custLinFactY="85625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CE771B-83E4-4AB0-AA50-C935EFE32B58}" type="pres">
      <dgm:prSet presAssocID="{6035E030-1C9A-4457-B7D9-DAE681AC9FC6}" presName="rootConnector" presStyleLbl="node3" presStyleIdx="4" presStyleCnt="9"/>
      <dgm:spPr/>
      <dgm:t>
        <a:bodyPr/>
        <a:lstStyle/>
        <a:p>
          <a:endParaRPr lang="es-ES"/>
        </a:p>
      </dgm:t>
    </dgm:pt>
    <dgm:pt modelId="{1682BF3D-2A83-4D37-91D8-7AE57E3A2905}" type="pres">
      <dgm:prSet presAssocID="{6035E030-1C9A-4457-B7D9-DAE681AC9FC6}" presName="hierChild4" presStyleCnt="0"/>
      <dgm:spPr/>
    </dgm:pt>
    <dgm:pt modelId="{8FFEE970-CA04-4EBD-846A-7B1E13ADE21F}" type="pres">
      <dgm:prSet presAssocID="{6035E030-1C9A-4457-B7D9-DAE681AC9FC6}" presName="hierChild5" presStyleCnt="0"/>
      <dgm:spPr/>
    </dgm:pt>
    <dgm:pt modelId="{E706558A-61DE-4325-B74B-5A12FE9314CC}" type="pres">
      <dgm:prSet presAssocID="{8F9B962E-1A76-4DB3-8E18-81A971FBB424}" presName="hierChild5" presStyleCnt="0"/>
      <dgm:spPr/>
    </dgm:pt>
    <dgm:pt modelId="{F2BDABDA-DB79-4ADE-A94C-1F83DD5783E0}" type="pres">
      <dgm:prSet presAssocID="{CF6A87E3-E40E-44D4-A3E5-0133C3E7149C}" presName="Name37" presStyleLbl="parChTrans1D2" presStyleIdx="3" presStyleCnt="6"/>
      <dgm:spPr/>
      <dgm:t>
        <a:bodyPr/>
        <a:lstStyle/>
        <a:p>
          <a:endParaRPr lang="es-ES"/>
        </a:p>
      </dgm:t>
    </dgm:pt>
    <dgm:pt modelId="{39C0BE51-8CAC-45B9-9DB7-45324E371E93}" type="pres">
      <dgm:prSet presAssocID="{E8A3F985-896D-4623-9A40-838538556A2A}" presName="hierRoot2" presStyleCnt="0">
        <dgm:presLayoutVars>
          <dgm:hierBranch/>
        </dgm:presLayoutVars>
      </dgm:prSet>
      <dgm:spPr/>
    </dgm:pt>
    <dgm:pt modelId="{D300D275-01F0-44AD-A079-C8B3CBD1ACB1}" type="pres">
      <dgm:prSet presAssocID="{E8A3F985-896D-4623-9A40-838538556A2A}" presName="rootComposite" presStyleCnt="0"/>
      <dgm:spPr/>
    </dgm:pt>
    <dgm:pt modelId="{018CBDC0-8D06-4835-A278-352009F7617A}" type="pres">
      <dgm:prSet presAssocID="{E8A3F985-896D-4623-9A40-838538556A2A}" presName="rootText" presStyleLbl="node2" presStyleIdx="3" presStyleCnt="5" custScaleX="144489" custScaleY="124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515F4B8-CD3A-455A-B810-73FC52B62768}" type="pres">
      <dgm:prSet presAssocID="{E8A3F985-896D-4623-9A40-838538556A2A}" presName="rootConnector" presStyleLbl="node2" presStyleIdx="3" presStyleCnt="5"/>
      <dgm:spPr/>
      <dgm:t>
        <a:bodyPr/>
        <a:lstStyle/>
        <a:p>
          <a:endParaRPr lang="es-ES"/>
        </a:p>
      </dgm:t>
    </dgm:pt>
    <dgm:pt modelId="{70D49C69-825B-43CE-94E3-80A1C7CD144B}" type="pres">
      <dgm:prSet presAssocID="{E8A3F985-896D-4623-9A40-838538556A2A}" presName="hierChild4" presStyleCnt="0"/>
      <dgm:spPr/>
    </dgm:pt>
    <dgm:pt modelId="{1113BBE7-BB8B-4340-9E94-82A2BADB61A0}" type="pres">
      <dgm:prSet presAssocID="{C70F059B-F3F0-4CFE-BAD9-AE033612E12F}" presName="Name35" presStyleLbl="parChTrans1D3" presStyleIdx="5" presStyleCnt="9"/>
      <dgm:spPr/>
      <dgm:t>
        <a:bodyPr/>
        <a:lstStyle/>
        <a:p>
          <a:endParaRPr lang="es-ES"/>
        </a:p>
      </dgm:t>
    </dgm:pt>
    <dgm:pt modelId="{FF25D7B9-92F7-4981-82FC-72A167D3167E}" type="pres">
      <dgm:prSet presAssocID="{C0DEB548-F3C4-4496-A472-5AD8FFCA9D6E}" presName="hierRoot2" presStyleCnt="0">
        <dgm:presLayoutVars>
          <dgm:hierBranch/>
        </dgm:presLayoutVars>
      </dgm:prSet>
      <dgm:spPr/>
    </dgm:pt>
    <dgm:pt modelId="{6511919C-287B-4D44-8002-75DE7EE09D1F}" type="pres">
      <dgm:prSet presAssocID="{C0DEB548-F3C4-4496-A472-5AD8FFCA9D6E}" presName="rootComposite" presStyleCnt="0"/>
      <dgm:spPr/>
    </dgm:pt>
    <dgm:pt modelId="{1D87B364-88D7-4259-809A-A16F6F4C2FDC}" type="pres">
      <dgm:prSet presAssocID="{C0DEB548-F3C4-4496-A472-5AD8FFCA9D6E}" presName="rootText" presStyleLbl="node3" presStyleIdx="5" presStyleCnt="9" custScaleX="95630" custScaleY="140582" custLinFactNeighborY="29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57E1202-0A33-4176-A985-AE2DFCF6FD51}" type="pres">
      <dgm:prSet presAssocID="{C0DEB548-F3C4-4496-A472-5AD8FFCA9D6E}" presName="rootConnector" presStyleLbl="node3" presStyleIdx="5" presStyleCnt="9"/>
      <dgm:spPr/>
      <dgm:t>
        <a:bodyPr/>
        <a:lstStyle/>
        <a:p>
          <a:endParaRPr lang="es-ES"/>
        </a:p>
      </dgm:t>
    </dgm:pt>
    <dgm:pt modelId="{758A42A9-CF25-4CD0-A7DC-BD3799ACB13D}" type="pres">
      <dgm:prSet presAssocID="{C0DEB548-F3C4-4496-A472-5AD8FFCA9D6E}" presName="hierChild4" presStyleCnt="0"/>
      <dgm:spPr/>
    </dgm:pt>
    <dgm:pt modelId="{8D371928-2C02-487F-A3A3-7A60ADF31718}" type="pres">
      <dgm:prSet presAssocID="{B0BC67FD-A810-4B13-9D4E-C9C9F6DD1EA9}" presName="Name35" presStyleLbl="parChTrans1D4" presStyleIdx="4" presStyleCnt="8"/>
      <dgm:spPr/>
      <dgm:t>
        <a:bodyPr/>
        <a:lstStyle/>
        <a:p>
          <a:endParaRPr lang="es-ES"/>
        </a:p>
      </dgm:t>
    </dgm:pt>
    <dgm:pt modelId="{B9F727B0-9201-44C9-86C4-4DBE131971B6}" type="pres">
      <dgm:prSet presAssocID="{4E372F7C-DF61-4B56-8155-FCB366287178}" presName="hierRoot2" presStyleCnt="0">
        <dgm:presLayoutVars>
          <dgm:hierBranch val="init"/>
        </dgm:presLayoutVars>
      </dgm:prSet>
      <dgm:spPr/>
    </dgm:pt>
    <dgm:pt modelId="{5DF11B57-5BC2-4CC4-BD1C-43023F88CFAA}" type="pres">
      <dgm:prSet presAssocID="{4E372F7C-DF61-4B56-8155-FCB366287178}" presName="rootComposite" presStyleCnt="0"/>
      <dgm:spPr/>
    </dgm:pt>
    <dgm:pt modelId="{862E94E8-9413-433D-BCC8-7A9E942E13DA}" type="pres">
      <dgm:prSet presAssocID="{4E372F7C-DF61-4B56-8155-FCB366287178}" presName="rootText" presStyleLbl="node4" presStyleIdx="4" presStyleCnt="8" custScaleX="95513" custScaleY="195065" custLinFactNeighborY="9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FA69EAE-6416-42E0-88C1-F35883CFF57A}" type="pres">
      <dgm:prSet presAssocID="{4E372F7C-DF61-4B56-8155-FCB366287178}" presName="rootConnector" presStyleLbl="node4" presStyleIdx="4" presStyleCnt="8"/>
      <dgm:spPr/>
      <dgm:t>
        <a:bodyPr/>
        <a:lstStyle/>
        <a:p>
          <a:endParaRPr lang="es-ES"/>
        </a:p>
      </dgm:t>
    </dgm:pt>
    <dgm:pt modelId="{5C68F089-5319-4BD3-9CDB-DB19E603EA17}" type="pres">
      <dgm:prSet presAssocID="{4E372F7C-DF61-4B56-8155-FCB366287178}" presName="hierChild4" presStyleCnt="0"/>
      <dgm:spPr/>
    </dgm:pt>
    <dgm:pt modelId="{B9B17932-07A5-4D97-8FDE-A5FCEFAEC51C}" type="pres">
      <dgm:prSet presAssocID="{4E372F7C-DF61-4B56-8155-FCB366287178}" presName="hierChild5" presStyleCnt="0"/>
      <dgm:spPr/>
    </dgm:pt>
    <dgm:pt modelId="{BB2F7B8D-ADFE-4254-96F9-A6F55D2D3AAD}" type="pres">
      <dgm:prSet presAssocID="{C0DEB548-F3C4-4496-A472-5AD8FFCA9D6E}" presName="hierChild5" presStyleCnt="0"/>
      <dgm:spPr/>
    </dgm:pt>
    <dgm:pt modelId="{CDE98DC3-7C10-4F2B-A09D-A1131547CFC5}" type="pres">
      <dgm:prSet presAssocID="{DC48A502-0797-439D-AFA3-7D52FB1FB883}" presName="Name35" presStyleLbl="parChTrans1D3" presStyleIdx="6" presStyleCnt="9"/>
      <dgm:spPr/>
      <dgm:t>
        <a:bodyPr/>
        <a:lstStyle/>
        <a:p>
          <a:endParaRPr lang="es-ES"/>
        </a:p>
      </dgm:t>
    </dgm:pt>
    <dgm:pt modelId="{0D37E212-5F5D-4BF5-B109-06BF9D1B1F43}" type="pres">
      <dgm:prSet presAssocID="{D5D56268-1677-49A6-9C49-74A5DD2546D3}" presName="hierRoot2" presStyleCnt="0">
        <dgm:presLayoutVars>
          <dgm:hierBranch/>
        </dgm:presLayoutVars>
      </dgm:prSet>
      <dgm:spPr/>
    </dgm:pt>
    <dgm:pt modelId="{6CFB1EB4-C723-4412-B53E-3AEC8E183778}" type="pres">
      <dgm:prSet presAssocID="{D5D56268-1677-49A6-9C49-74A5DD2546D3}" presName="rootComposite" presStyleCnt="0"/>
      <dgm:spPr/>
    </dgm:pt>
    <dgm:pt modelId="{A571C53F-53A6-40BE-8FD2-54F246C0AE26}" type="pres">
      <dgm:prSet presAssocID="{D5D56268-1677-49A6-9C49-74A5DD2546D3}" presName="rootText" presStyleLbl="node3" presStyleIdx="6" presStyleCnt="9" custScaleX="95630" custScaleY="140582" custLinFactNeighborY="29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C554806-FAFB-4E35-A6CF-723728628E3B}" type="pres">
      <dgm:prSet presAssocID="{D5D56268-1677-49A6-9C49-74A5DD2546D3}" presName="rootConnector" presStyleLbl="node3" presStyleIdx="6" presStyleCnt="9"/>
      <dgm:spPr/>
      <dgm:t>
        <a:bodyPr/>
        <a:lstStyle/>
        <a:p>
          <a:endParaRPr lang="es-ES"/>
        </a:p>
      </dgm:t>
    </dgm:pt>
    <dgm:pt modelId="{8B6CAF28-D35D-470A-81CF-0D7B0B837F30}" type="pres">
      <dgm:prSet presAssocID="{D5D56268-1677-49A6-9C49-74A5DD2546D3}" presName="hierChild4" presStyleCnt="0"/>
      <dgm:spPr/>
    </dgm:pt>
    <dgm:pt modelId="{0B603954-61F1-4518-ACBE-8BF20B9DEDAF}" type="pres">
      <dgm:prSet presAssocID="{EBED423F-7096-40F9-9CB7-EE659D3CE3E4}" presName="Name35" presStyleLbl="parChTrans1D4" presStyleIdx="5" presStyleCnt="8"/>
      <dgm:spPr/>
      <dgm:t>
        <a:bodyPr/>
        <a:lstStyle/>
        <a:p>
          <a:endParaRPr lang="es-ES"/>
        </a:p>
      </dgm:t>
    </dgm:pt>
    <dgm:pt modelId="{E6CB67A8-534C-4A17-9C38-EBC639464507}" type="pres">
      <dgm:prSet presAssocID="{1A01AB46-A540-421E-847C-80DAA0DD9F3F}" presName="hierRoot2" presStyleCnt="0">
        <dgm:presLayoutVars>
          <dgm:hierBranch val="init"/>
        </dgm:presLayoutVars>
      </dgm:prSet>
      <dgm:spPr/>
    </dgm:pt>
    <dgm:pt modelId="{A31E72CA-1133-424E-9705-B5913A081AA9}" type="pres">
      <dgm:prSet presAssocID="{1A01AB46-A540-421E-847C-80DAA0DD9F3F}" presName="rootComposite" presStyleCnt="0"/>
      <dgm:spPr/>
    </dgm:pt>
    <dgm:pt modelId="{C98E4F20-1C15-46DD-B981-D3174775DF49}" type="pres">
      <dgm:prSet presAssocID="{1A01AB46-A540-421E-847C-80DAA0DD9F3F}" presName="rootText" presStyleLbl="node4" presStyleIdx="5" presStyleCnt="8" custScaleX="95513" custScaleY="1950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5592547-F674-4971-9186-5BEDD7EA6289}" type="pres">
      <dgm:prSet presAssocID="{1A01AB46-A540-421E-847C-80DAA0DD9F3F}" presName="rootConnector" presStyleLbl="node4" presStyleIdx="5" presStyleCnt="8"/>
      <dgm:spPr/>
      <dgm:t>
        <a:bodyPr/>
        <a:lstStyle/>
        <a:p>
          <a:endParaRPr lang="es-ES"/>
        </a:p>
      </dgm:t>
    </dgm:pt>
    <dgm:pt modelId="{AE7D76E9-2EF2-474E-AF44-57A48EEC5245}" type="pres">
      <dgm:prSet presAssocID="{1A01AB46-A540-421E-847C-80DAA0DD9F3F}" presName="hierChild4" presStyleCnt="0"/>
      <dgm:spPr/>
    </dgm:pt>
    <dgm:pt modelId="{B05C32B3-A638-4959-85B0-7585147445B4}" type="pres">
      <dgm:prSet presAssocID="{1A01AB46-A540-421E-847C-80DAA0DD9F3F}" presName="hierChild5" presStyleCnt="0"/>
      <dgm:spPr/>
    </dgm:pt>
    <dgm:pt modelId="{9CE9A24D-656A-49C6-AB2E-63D1AA4F4DA4}" type="pres">
      <dgm:prSet presAssocID="{D5D56268-1677-49A6-9C49-74A5DD2546D3}" presName="hierChild5" presStyleCnt="0"/>
      <dgm:spPr/>
    </dgm:pt>
    <dgm:pt modelId="{F9A930EF-E9C2-43B7-AEF5-AB672A59F957}" type="pres">
      <dgm:prSet presAssocID="{E8A3F985-896D-4623-9A40-838538556A2A}" presName="hierChild5" presStyleCnt="0"/>
      <dgm:spPr/>
    </dgm:pt>
    <dgm:pt modelId="{0B8FA653-8E6D-4E80-A4B9-FB6A47049AEA}" type="pres">
      <dgm:prSet presAssocID="{FE40CF90-1693-415C-8D86-33ECB8AA7563}" presName="Name37" presStyleLbl="parChTrans1D2" presStyleIdx="4" presStyleCnt="6"/>
      <dgm:spPr/>
      <dgm:t>
        <a:bodyPr/>
        <a:lstStyle/>
        <a:p>
          <a:endParaRPr lang="es-ES"/>
        </a:p>
      </dgm:t>
    </dgm:pt>
    <dgm:pt modelId="{FC4C47E0-9863-4E23-9455-985073429659}" type="pres">
      <dgm:prSet presAssocID="{16F45068-8FB3-4142-8CF0-10CC755F1213}" presName="hierRoot2" presStyleCnt="0">
        <dgm:presLayoutVars>
          <dgm:hierBranch/>
        </dgm:presLayoutVars>
      </dgm:prSet>
      <dgm:spPr/>
    </dgm:pt>
    <dgm:pt modelId="{E2BD3321-EB6F-434E-8DB9-365E74C013F1}" type="pres">
      <dgm:prSet presAssocID="{16F45068-8FB3-4142-8CF0-10CC755F1213}" presName="rootComposite" presStyleCnt="0"/>
      <dgm:spPr/>
    </dgm:pt>
    <dgm:pt modelId="{E71D3B26-43D9-4D0A-AC62-2EA5564AA8EF}" type="pres">
      <dgm:prSet presAssocID="{16F45068-8FB3-4142-8CF0-10CC755F1213}" presName="rootText" presStyleLbl="node2" presStyleIdx="4" presStyleCnt="5" custScaleX="144489" custScaleY="124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8984F06-06A9-41F6-861C-76C39359E4F2}" type="pres">
      <dgm:prSet presAssocID="{16F45068-8FB3-4142-8CF0-10CC755F1213}" presName="rootConnector" presStyleLbl="node2" presStyleIdx="4" presStyleCnt="5"/>
      <dgm:spPr/>
      <dgm:t>
        <a:bodyPr/>
        <a:lstStyle/>
        <a:p>
          <a:endParaRPr lang="es-ES"/>
        </a:p>
      </dgm:t>
    </dgm:pt>
    <dgm:pt modelId="{D6577373-A951-4D9B-92F8-E346B13CDBFE}" type="pres">
      <dgm:prSet presAssocID="{16F45068-8FB3-4142-8CF0-10CC755F1213}" presName="hierChild4" presStyleCnt="0"/>
      <dgm:spPr/>
    </dgm:pt>
    <dgm:pt modelId="{9F906972-4194-4A69-A73F-CECE2D81D813}" type="pres">
      <dgm:prSet presAssocID="{1356EA30-4EEC-41A1-ABB9-A3ED0B67AA8B}" presName="Name35" presStyleLbl="parChTrans1D3" presStyleIdx="7" presStyleCnt="9"/>
      <dgm:spPr/>
      <dgm:t>
        <a:bodyPr/>
        <a:lstStyle/>
        <a:p>
          <a:endParaRPr lang="es-ES"/>
        </a:p>
      </dgm:t>
    </dgm:pt>
    <dgm:pt modelId="{AA6C92FA-4EF7-4897-BFC7-4B7160C300FE}" type="pres">
      <dgm:prSet presAssocID="{B62E9E69-073E-4FB8-8E4A-80E1976BCBC1}" presName="hierRoot2" presStyleCnt="0">
        <dgm:presLayoutVars>
          <dgm:hierBranch/>
        </dgm:presLayoutVars>
      </dgm:prSet>
      <dgm:spPr/>
    </dgm:pt>
    <dgm:pt modelId="{04503BC7-FE07-4C3A-B71A-3EE0411D1507}" type="pres">
      <dgm:prSet presAssocID="{B62E9E69-073E-4FB8-8E4A-80E1976BCBC1}" presName="rootComposite" presStyleCnt="0"/>
      <dgm:spPr/>
    </dgm:pt>
    <dgm:pt modelId="{E0E49022-40CD-4DB3-B0FD-05CA5D964339}" type="pres">
      <dgm:prSet presAssocID="{B62E9E69-073E-4FB8-8E4A-80E1976BCBC1}" presName="rootText" presStyleLbl="node3" presStyleIdx="7" presStyleCnt="9" custScaleX="95630" custScaleY="140582" custLinFactNeighborY="29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5DC8B21-14F0-456C-9CF1-DCD2E7F701B9}" type="pres">
      <dgm:prSet presAssocID="{B62E9E69-073E-4FB8-8E4A-80E1976BCBC1}" presName="rootConnector" presStyleLbl="node3" presStyleIdx="7" presStyleCnt="9"/>
      <dgm:spPr/>
      <dgm:t>
        <a:bodyPr/>
        <a:lstStyle/>
        <a:p>
          <a:endParaRPr lang="es-ES"/>
        </a:p>
      </dgm:t>
    </dgm:pt>
    <dgm:pt modelId="{21A028C8-F87E-4809-ABA1-0F2AC9514D31}" type="pres">
      <dgm:prSet presAssocID="{B62E9E69-073E-4FB8-8E4A-80E1976BCBC1}" presName="hierChild4" presStyleCnt="0"/>
      <dgm:spPr/>
    </dgm:pt>
    <dgm:pt modelId="{6B2EB2F7-64B3-4CE7-8CA6-E4DBF06E9178}" type="pres">
      <dgm:prSet presAssocID="{F7CA12EA-34E0-4028-BF22-2F91B70A1E18}" presName="Name35" presStyleLbl="parChTrans1D4" presStyleIdx="6" presStyleCnt="8"/>
      <dgm:spPr/>
      <dgm:t>
        <a:bodyPr/>
        <a:lstStyle/>
        <a:p>
          <a:endParaRPr lang="es-ES"/>
        </a:p>
      </dgm:t>
    </dgm:pt>
    <dgm:pt modelId="{B5EA27D3-1291-4B7D-B6F6-F06756ECF8E5}" type="pres">
      <dgm:prSet presAssocID="{1B415BB8-01C0-48FD-898F-70E3094257AE}" presName="hierRoot2" presStyleCnt="0">
        <dgm:presLayoutVars>
          <dgm:hierBranch val="init"/>
        </dgm:presLayoutVars>
      </dgm:prSet>
      <dgm:spPr/>
    </dgm:pt>
    <dgm:pt modelId="{FC508612-3710-4E91-9316-518B44592FDE}" type="pres">
      <dgm:prSet presAssocID="{1B415BB8-01C0-48FD-898F-70E3094257AE}" presName="rootComposite" presStyleCnt="0"/>
      <dgm:spPr/>
    </dgm:pt>
    <dgm:pt modelId="{864DA3BA-5F3B-4DCE-AA29-A0D47EB5B789}" type="pres">
      <dgm:prSet presAssocID="{1B415BB8-01C0-48FD-898F-70E3094257AE}" presName="rootText" presStyleLbl="node4" presStyleIdx="6" presStyleCnt="8" custScaleX="95513" custScaleY="1950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0361CDE-5C2C-43AF-8D7D-8345EC6C6122}" type="pres">
      <dgm:prSet presAssocID="{1B415BB8-01C0-48FD-898F-70E3094257AE}" presName="rootConnector" presStyleLbl="node4" presStyleIdx="6" presStyleCnt="8"/>
      <dgm:spPr/>
      <dgm:t>
        <a:bodyPr/>
        <a:lstStyle/>
        <a:p>
          <a:endParaRPr lang="es-ES"/>
        </a:p>
      </dgm:t>
    </dgm:pt>
    <dgm:pt modelId="{F11D9191-F932-4A2D-8786-F8727DB16E55}" type="pres">
      <dgm:prSet presAssocID="{1B415BB8-01C0-48FD-898F-70E3094257AE}" presName="hierChild4" presStyleCnt="0"/>
      <dgm:spPr/>
    </dgm:pt>
    <dgm:pt modelId="{A2375F0F-6449-4E50-96CB-50229C56FC9A}" type="pres">
      <dgm:prSet presAssocID="{1B415BB8-01C0-48FD-898F-70E3094257AE}" presName="hierChild5" presStyleCnt="0"/>
      <dgm:spPr/>
    </dgm:pt>
    <dgm:pt modelId="{8D9F8750-349B-40AA-944F-A5E791BF4EBA}" type="pres">
      <dgm:prSet presAssocID="{B62E9E69-073E-4FB8-8E4A-80E1976BCBC1}" presName="hierChild5" presStyleCnt="0"/>
      <dgm:spPr/>
    </dgm:pt>
    <dgm:pt modelId="{A356C906-0C7C-4B08-87F6-3A626DA4A7D9}" type="pres">
      <dgm:prSet presAssocID="{74AE57D1-0CD7-4B85-9F57-00A352297EA4}" presName="Name35" presStyleLbl="parChTrans1D3" presStyleIdx="8" presStyleCnt="9"/>
      <dgm:spPr/>
      <dgm:t>
        <a:bodyPr/>
        <a:lstStyle/>
        <a:p>
          <a:endParaRPr lang="es-ES"/>
        </a:p>
      </dgm:t>
    </dgm:pt>
    <dgm:pt modelId="{831DDE97-AA2D-4796-91C2-E73D584CC039}" type="pres">
      <dgm:prSet presAssocID="{6956185A-3B65-449A-A72F-A861988DE420}" presName="hierRoot2" presStyleCnt="0">
        <dgm:presLayoutVars>
          <dgm:hierBranch/>
        </dgm:presLayoutVars>
      </dgm:prSet>
      <dgm:spPr/>
    </dgm:pt>
    <dgm:pt modelId="{4CB690F3-D091-4853-B1B5-0561D3ED5B42}" type="pres">
      <dgm:prSet presAssocID="{6956185A-3B65-449A-A72F-A861988DE420}" presName="rootComposite" presStyleCnt="0"/>
      <dgm:spPr/>
    </dgm:pt>
    <dgm:pt modelId="{E7784AA6-97BB-4586-BB75-2FD18819AF83}" type="pres">
      <dgm:prSet presAssocID="{6956185A-3B65-449A-A72F-A861988DE420}" presName="rootText" presStyleLbl="node3" presStyleIdx="8" presStyleCnt="9" custScaleX="95630" custScaleY="140582" custLinFactNeighborY="29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9E85B0-DCBC-48E1-9DC6-E11B77D05603}" type="pres">
      <dgm:prSet presAssocID="{6956185A-3B65-449A-A72F-A861988DE420}" presName="rootConnector" presStyleLbl="node3" presStyleIdx="8" presStyleCnt="9"/>
      <dgm:spPr/>
      <dgm:t>
        <a:bodyPr/>
        <a:lstStyle/>
        <a:p>
          <a:endParaRPr lang="es-ES"/>
        </a:p>
      </dgm:t>
    </dgm:pt>
    <dgm:pt modelId="{A3BE24FC-3891-4626-8066-926532CB3235}" type="pres">
      <dgm:prSet presAssocID="{6956185A-3B65-449A-A72F-A861988DE420}" presName="hierChild4" presStyleCnt="0"/>
      <dgm:spPr/>
    </dgm:pt>
    <dgm:pt modelId="{71C90B9C-F59B-4A2D-9A97-3090737CE223}" type="pres">
      <dgm:prSet presAssocID="{7D029E57-CE3F-4186-B894-0B097785DB06}" presName="Name35" presStyleLbl="parChTrans1D4" presStyleIdx="7" presStyleCnt="8"/>
      <dgm:spPr/>
      <dgm:t>
        <a:bodyPr/>
        <a:lstStyle/>
        <a:p>
          <a:endParaRPr lang="es-ES"/>
        </a:p>
      </dgm:t>
    </dgm:pt>
    <dgm:pt modelId="{0C8094EC-91B5-4FD1-91BC-EFE95EFA5F26}" type="pres">
      <dgm:prSet presAssocID="{F04840EF-DD68-43D6-9024-0E41548CE555}" presName="hierRoot2" presStyleCnt="0">
        <dgm:presLayoutVars>
          <dgm:hierBranch val="init"/>
        </dgm:presLayoutVars>
      </dgm:prSet>
      <dgm:spPr/>
    </dgm:pt>
    <dgm:pt modelId="{3E1E8AFB-4036-4770-9A35-CF72612FDF3F}" type="pres">
      <dgm:prSet presAssocID="{F04840EF-DD68-43D6-9024-0E41548CE555}" presName="rootComposite" presStyleCnt="0"/>
      <dgm:spPr/>
    </dgm:pt>
    <dgm:pt modelId="{0D557ACE-23A3-4F95-9D75-615F6DA2EB03}" type="pres">
      <dgm:prSet presAssocID="{F04840EF-DD68-43D6-9024-0E41548CE555}" presName="rootText" presStyleLbl="node4" presStyleIdx="7" presStyleCnt="8" custScaleX="95513" custScaleY="1950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38ADF2-B868-48E0-9DC6-81FA1B45C829}" type="pres">
      <dgm:prSet presAssocID="{F04840EF-DD68-43D6-9024-0E41548CE555}" presName="rootConnector" presStyleLbl="node4" presStyleIdx="7" presStyleCnt="8"/>
      <dgm:spPr/>
      <dgm:t>
        <a:bodyPr/>
        <a:lstStyle/>
        <a:p>
          <a:endParaRPr lang="es-ES"/>
        </a:p>
      </dgm:t>
    </dgm:pt>
    <dgm:pt modelId="{0D2B5AF3-8B2F-4A0B-B5EB-D567B87C48CC}" type="pres">
      <dgm:prSet presAssocID="{F04840EF-DD68-43D6-9024-0E41548CE555}" presName="hierChild4" presStyleCnt="0"/>
      <dgm:spPr/>
    </dgm:pt>
    <dgm:pt modelId="{9DF64958-974A-416C-A2A0-D4254A5E9597}" type="pres">
      <dgm:prSet presAssocID="{F04840EF-DD68-43D6-9024-0E41548CE555}" presName="hierChild5" presStyleCnt="0"/>
      <dgm:spPr/>
    </dgm:pt>
    <dgm:pt modelId="{B80F4168-C301-4C74-B4E7-1EDCD4012FA8}" type="pres">
      <dgm:prSet presAssocID="{6956185A-3B65-449A-A72F-A861988DE420}" presName="hierChild5" presStyleCnt="0"/>
      <dgm:spPr/>
    </dgm:pt>
    <dgm:pt modelId="{A0317543-140A-4AF1-B9A6-BD92DCDEFB4F}" type="pres">
      <dgm:prSet presAssocID="{16F45068-8FB3-4142-8CF0-10CC755F1213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31EC6569-0FDF-4C3B-9984-842CB98FC5DD}" type="pres">
      <dgm:prSet presAssocID="{322830FC-9995-486D-A88D-868D2F9B0825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12FBC0EB-E703-4C52-B17D-9F448547CABB}" type="pres">
      <dgm:prSet presAssocID="{0AAAF1A1-2AC4-4434-8433-47DEF2DC3BAA}" presName="hierRoot3" presStyleCnt="0">
        <dgm:presLayoutVars>
          <dgm:hierBranch val="init"/>
        </dgm:presLayoutVars>
      </dgm:prSet>
      <dgm:spPr/>
    </dgm:pt>
    <dgm:pt modelId="{4E9C96A9-950B-4BA2-9197-CE0AA4978193}" type="pres">
      <dgm:prSet presAssocID="{0AAAF1A1-2AC4-4434-8433-47DEF2DC3BAA}" presName="rootComposite3" presStyleCnt="0"/>
      <dgm:spPr/>
    </dgm:pt>
    <dgm:pt modelId="{490D4BE3-4596-48CF-BA05-B45946C1A477}" type="pres">
      <dgm:prSet presAssocID="{0AAAF1A1-2AC4-4434-8433-47DEF2DC3BAA}" presName="rootText3" presStyleLbl="asst1" presStyleIdx="0" presStyleCnt="1" custScaleX="144035" custScaleY="131689" custLinFactNeighborX="-2958" custLinFactNeighborY="-365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3C0D758-CAB6-444A-820D-00B11423B195}" type="pres">
      <dgm:prSet presAssocID="{0AAAF1A1-2AC4-4434-8433-47DEF2DC3BAA}" presName="rootConnector3" presStyleLbl="asst1" presStyleIdx="0" presStyleCnt="1"/>
      <dgm:spPr/>
      <dgm:t>
        <a:bodyPr/>
        <a:lstStyle/>
        <a:p>
          <a:endParaRPr lang="es-ES"/>
        </a:p>
      </dgm:t>
    </dgm:pt>
    <dgm:pt modelId="{B19C5808-88A3-4420-93E9-3506C204334D}" type="pres">
      <dgm:prSet presAssocID="{0AAAF1A1-2AC4-4434-8433-47DEF2DC3BAA}" presName="hierChild6" presStyleCnt="0"/>
      <dgm:spPr/>
    </dgm:pt>
    <dgm:pt modelId="{CE123326-B73D-4C8C-BF20-8B1E90701B70}" type="pres">
      <dgm:prSet presAssocID="{0AAAF1A1-2AC4-4434-8433-47DEF2DC3BAA}" presName="hierChild7" presStyleCnt="0"/>
      <dgm:spPr/>
    </dgm:pt>
  </dgm:ptLst>
  <dgm:cxnLst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4626BEF0-8198-44BD-9A1A-D5DA7B3172F2}" type="presOf" srcId="{776BC89A-627B-47D7-946A-A50E8E7067F5}" destId="{7B28FBAC-CB59-40E1-A3B4-5AE500CA58FC}" srcOrd="0" destOrd="0" presId="urn:microsoft.com/office/officeart/2005/8/layout/orgChart1"/>
    <dgm:cxn modelId="{EC724DDC-A514-4C2F-B6CB-601D5320546A}" srcId="{41568039-9809-4B2B-BA51-64E0E23C2BBE}" destId="{2EC3689C-7BAA-4D8B-9BFA-26FA5F5F11A6}" srcOrd="0" destOrd="0" parTransId="{1CBA1466-9B70-40DE-ABFD-7537F7E3D45F}" sibTransId="{A3704BCA-5964-40F8-ADD4-E26642897C08}"/>
    <dgm:cxn modelId="{90446902-4254-48D1-B63D-10F0C7186F68}" type="presOf" srcId="{2EC3689C-7BAA-4D8B-9BFA-26FA5F5F11A6}" destId="{F20D4592-4086-4910-B30C-72EC00D6CBE6}" srcOrd="1" destOrd="0" presId="urn:microsoft.com/office/officeart/2005/8/layout/orgChart1"/>
    <dgm:cxn modelId="{43C6DBF0-8AA5-4BF0-AB46-E526C3DD7CE7}" srcId="{F54BA082-7E9A-4A57-A5BA-D3F087A433CC}" destId="{CEF2554B-6A02-445D-A342-75456C59790E}" srcOrd="0" destOrd="0" parTransId="{12D09E25-6495-4F01-9CEA-A891F0BA04C9}" sibTransId="{06A32F39-1783-4F91-84A2-F6DCF6C64C7A}"/>
    <dgm:cxn modelId="{D62BFEE3-F2B9-4F5A-AA2D-F49A2B737CC8}" type="presOf" srcId="{F54BA082-7E9A-4A57-A5BA-D3F087A433CC}" destId="{FE9E1509-3C3C-4DF1-8723-C0DDF76BD16B}" srcOrd="1" destOrd="0" presId="urn:microsoft.com/office/officeart/2005/8/layout/orgChart1"/>
    <dgm:cxn modelId="{1026DFA5-211B-4A71-85DD-D2E9D5951C0A}" type="presOf" srcId="{B27DB06D-8309-42BC-9477-C94AA797B006}" destId="{EAF7003C-86AD-4700-B3AD-FA9AD0E84BF0}" srcOrd="1" destOrd="0" presId="urn:microsoft.com/office/officeart/2005/8/layout/orgChart1"/>
    <dgm:cxn modelId="{E78CC759-A6F0-465D-921D-CD92882F2288}" srcId="{16F45068-8FB3-4142-8CF0-10CC755F1213}" destId="{B62E9E69-073E-4FB8-8E4A-80E1976BCBC1}" srcOrd="0" destOrd="0" parTransId="{1356EA30-4EEC-41A1-ABB9-A3ED0B67AA8B}" sibTransId="{38D0BB87-A509-4D78-814B-EC0240EB2571}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8C91F821-D8A5-48BC-90F2-CDE920C87CBE}" srcId="{B27DB06D-8309-42BC-9477-C94AA797B006}" destId="{00751269-96FD-4648-943B-269F68101A89}" srcOrd="0" destOrd="0" parTransId="{B807E80C-F66B-45B6-AB5E-ADBA8ECA1319}" sibTransId="{8B557640-CCF9-4C25-88DB-BFA19EC3FB94}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73F084ED-A340-4701-B0B9-C29D2294D8C0}" srcId="{16F45068-8FB3-4142-8CF0-10CC755F1213}" destId="{6956185A-3B65-449A-A72F-A861988DE420}" srcOrd="1" destOrd="0" parTransId="{74AE57D1-0CD7-4B85-9F57-00A352297EA4}" sibTransId="{7A3ED558-33AE-4E34-8B9C-533D4651175F}"/>
    <dgm:cxn modelId="{B0656BC9-79E0-45F9-BDB2-EC21261470DB}" type="presOf" srcId="{1356EA30-4EEC-41A1-ABB9-A3ED0B67AA8B}" destId="{9F906972-4194-4A69-A73F-CECE2D81D813}" srcOrd="0" destOrd="0" presId="urn:microsoft.com/office/officeart/2005/8/layout/orgChart1"/>
    <dgm:cxn modelId="{85DCC830-BAB9-4480-A843-B5743E97D010}" srcId="{9DEA55C1-E59C-4B5B-90DC-1D0B54C2B20C}" destId="{E8A3F985-896D-4623-9A40-838538556A2A}" srcOrd="3" destOrd="0" parTransId="{CF6A87E3-E40E-44D4-A3E5-0133C3E7149C}" sibTransId="{604E47B6-8A21-4E9F-83C7-BCC636CC4BB9}"/>
    <dgm:cxn modelId="{BB034F5D-930D-48E2-AD99-AD0992174365}" type="presOf" srcId="{F04840EF-DD68-43D6-9024-0E41548CE555}" destId="{0D557ACE-23A3-4F95-9D75-615F6DA2EB03}" srcOrd="0" destOrd="0" presId="urn:microsoft.com/office/officeart/2005/8/layout/orgChart1"/>
    <dgm:cxn modelId="{76EDC430-F1C5-4569-ACDD-A8BC55B3625E}" type="presOf" srcId="{16F45068-8FB3-4142-8CF0-10CC755F1213}" destId="{E71D3B26-43D9-4D0A-AC62-2EA5564AA8EF}" srcOrd="0" destOrd="0" presId="urn:microsoft.com/office/officeart/2005/8/layout/orgChart1"/>
    <dgm:cxn modelId="{B9542615-8DA9-45EB-871B-3BDF61E08FC8}" type="presOf" srcId="{C0DEB548-F3C4-4496-A472-5AD8FFCA9D6E}" destId="{F57E1202-0A33-4176-A985-AE2DFCF6FD51}" srcOrd="1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82A003A4-E0F8-4E02-978E-80BDF5205BE5}" type="presOf" srcId="{6035E030-1C9A-4457-B7D9-DAE681AC9FC6}" destId="{E20C3D26-370A-4FB5-A649-E46C57CB118C}" srcOrd="0" destOrd="0" presId="urn:microsoft.com/office/officeart/2005/8/layout/orgChart1"/>
    <dgm:cxn modelId="{81141F4C-F8B1-4AAE-B766-FBA914A988FD}" type="presOf" srcId="{8A3DAA1F-8AC2-4E6A-992D-DEF58EDD21F9}" destId="{676B065B-52F5-4142-AD91-1C77325095B5}" srcOrd="0" destOrd="0" presId="urn:microsoft.com/office/officeart/2005/8/layout/orgChart1"/>
    <dgm:cxn modelId="{86685B02-E559-4CDB-AF45-474E52930D39}" type="presOf" srcId="{E8A3F985-896D-4623-9A40-838538556A2A}" destId="{8515F4B8-CD3A-455A-B810-73FC52B62768}" srcOrd="1" destOrd="0" presId="urn:microsoft.com/office/officeart/2005/8/layout/orgChart1"/>
    <dgm:cxn modelId="{C06A8C5F-F6E7-47D7-B12F-DF55EBB5F7E0}" type="presOf" srcId="{8BE4382E-75C2-4E0F-A34A-F075EB967E88}" destId="{D8747DBA-E38F-41E0-AF65-B224A8F04A70}" srcOrd="0" destOrd="0" presId="urn:microsoft.com/office/officeart/2005/8/layout/orgChart1"/>
    <dgm:cxn modelId="{C953E71B-0BE7-4719-8DEA-559F5C30878D}" type="presOf" srcId="{2A362D5D-A3DA-4F6C-8849-2A8C51EEB6D2}" destId="{12FB5CC2-3F72-4AC8-AF94-50272EAD0FAB}" srcOrd="0" destOrd="0" presId="urn:microsoft.com/office/officeart/2005/8/layout/orgChart1"/>
    <dgm:cxn modelId="{07A41FAC-C539-430A-9235-9CDD92464169}" type="presOf" srcId="{B79B2DAA-EC25-48D1-8299-62D98CAAC6CC}" destId="{4732691B-2685-48B7-93AE-7D54347A31AB}" srcOrd="0" destOrd="0" presId="urn:microsoft.com/office/officeart/2005/8/layout/orgChart1"/>
    <dgm:cxn modelId="{B3931779-3CB3-4D77-BF1B-3EBD890BF8E1}" type="presOf" srcId="{D5D56268-1677-49A6-9C49-74A5DD2546D3}" destId="{EC554806-FAFB-4E35-A6CF-723728628E3B}" srcOrd="1" destOrd="0" presId="urn:microsoft.com/office/officeart/2005/8/layout/orgChart1"/>
    <dgm:cxn modelId="{0FA0565B-3876-46C3-A5D3-D3F58EDC0E4F}" type="presOf" srcId="{1CBA1466-9B70-40DE-ABFD-7537F7E3D45F}" destId="{FA641218-B59B-4AC9-8D8C-AEA992899D24}" srcOrd="0" destOrd="0" presId="urn:microsoft.com/office/officeart/2005/8/layout/orgChart1"/>
    <dgm:cxn modelId="{BDF8C593-E73C-4EBB-9002-B35B0886E2A6}" srcId="{E8A3F985-896D-4623-9A40-838538556A2A}" destId="{C0DEB548-F3C4-4496-A472-5AD8FFCA9D6E}" srcOrd="0" destOrd="0" parTransId="{C70F059B-F3F0-4CFE-BAD9-AE033612E12F}" sibTransId="{086C365D-7226-49E2-9912-54AF0BC53D96}"/>
    <dgm:cxn modelId="{5CF0CE4C-28EE-49F7-8D53-0BD322C7FCAA}" type="presOf" srcId="{0AAAF1A1-2AC4-4434-8433-47DEF2DC3BAA}" destId="{A3C0D758-CAB6-444A-820D-00B11423B195}" srcOrd="1" destOrd="0" presId="urn:microsoft.com/office/officeart/2005/8/layout/orgChart1"/>
    <dgm:cxn modelId="{0143380E-3D0B-4BC6-91B7-CB781786530E}" type="presOf" srcId="{B62E9E69-073E-4FB8-8E4A-80E1976BCBC1}" destId="{E0E49022-40CD-4DB3-B0FD-05CA5D964339}" srcOrd="0" destOrd="0" presId="urn:microsoft.com/office/officeart/2005/8/layout/orgChart1"/>
    <dgm:cxn modelId="{218CD45C-353F-4C79-ACAA-2C477E13079F}" type="presOf" srcId="{8F9B962E-1A76-4DB3-8E18-81A971FBB424}" destId="{D43A949E-161F-4CB6-8E08-C22964D4E9ED}" srcOrd="0" destOrd="0" presId="urn:microsoft.com/office/officeart/2005/8/layout/orgChart1"/>
    <dgm:cxn modelId="{5E269DDB-410C-492B-8EEB-044E52B3284E}" type="presOf" srcId="{EBED423F-7096-40F9-9CB7-EE659D3CE3E4}" destId="{0B603954-61F1-4518-ACBE-8BF20B9DEDAF}" srcOrd="0" destOrd="0" presId="urn:microsoft.com/office/officeart/2005/8/layout/orgChart1"/>
    <dgm:cxn modelId="{4D819619-476B-4786-9DEE-63DDA15D591B}" type="presOf" srcId="{B807E80C-F66B-45B6-AB5E-ADBA8ECA1319}" destId="{264AD2A6-930A-414C-A23D-B3159ECBA0AA}" srcOrd="0" destOrd="0" presId="urn:microsoft.com/office/officeart/2005/8/layout/orgChart1"/>
    <dgm:cxn modelId="{9867FAAF-94B3-45D9-8B24-46CC24126BF3}" type="presOf" srcId="{F04840EF-DD68-43D6-9024-0E41548CE555}" destId="{1038ADF2-B868-48E0-9DC6-81FA1B45C829}" srcOrd="1" destOrd="0" presId="urn:microsoft.com/office/officeart/2005/8/layout/orgChart1"/>
    <dgm:cxn modelId="{A3602DF3-2873-4FBE-9CC7-4C7DF517BDF4}" type="presOf" srcId="{C70F059B-F3F0-4CFE-BAD9-AE033612E12F}" destId="{1113BBE7-BB8B-4340-9E94-82A2BADB61A0}" srcOrd="0" destOrd="0" presId="urn:microsoft.com/office/officeart/2005/8/layout/orgChart1"/>
    <dgm:cxn modelId="{CEF747B5-BEF3-4B77-AA1D-739B8C698FCD}" type="presOf" srcId="{0AAAF1A1-2AC4-4434-8433-47DEF2DC3BAA}" destId="{490D4BE3-4596-48CF-BA05-B45946C1A477}" srcOrd="0" destOrd="0" presId="urn:microsoft.com/office/officeart/2005/8/layout/orgChart1"/>
    <dgm:cxn modelId="{4ADF043A-9BE7-46F2-8C29-268A079883E9}" srcId="{80C91609-4155-490D-A93A-2840363F77EF}" destId="{B27DB06D-8309-42BC-9477-C94AA797B006}" srcOrd="1" destOrd="0" parTransId="{8BE4382E-75C2-4E0F-A34A-F075EB967E88}" sibTransId="{D3B477C3-F12F-467C-9A47-B4D54C85D25E}"/>
    <dgm:cxn modelId="{E45EB64C-1695-467B-9740-4C14CF998F3F}" type="presOf" srcId="{00751269-96FD-4648-943B-269F68101A89}" destId="{BF80DB41-326A-40D5-813A-5DD82B8D1EF8}" srcOrd="1" destOrd="0" presId="urn:microsoft.com/office/officeart/2005/8/layout/orgChart1"/>
    <dgm:cxn modelId="{B2B24916-2D6D-450A-A6B0-68873C585E0E}" type="presOf" srcId="{FE40CF90-1693-415C-8D86-33ECB8AA7563}" destId="{0B8FA653-8E6D-4E80-A4B9-FB6A47049AEA}" srcOrd="0" destOrd="0" presId="urn:microsoft.com/office/officeart/2005/8/layout/orgChart1"/>
    <dgm:cxn modelId="{CD2D4CF0-4A98-4BEF-9F03-308EB97BDF53}" type="presOf" srcId="{8F9B962E-1A76-4DB3-8E18-81A971FBB424}" destId="{05D9A78E-F561-46E3-A981-19402017968E}" srcOrd="1" destOrd="0" presId="urn:microsoft.com/office/officeart/2005/8/layout/orgChart1"/>
    <dgm:cxn modelId="{AF1C6B63-EA7E-4C38-8C33-FD9109CC7FA0}" srcId="{9F7016AB-14D9-4B39-B1B8-7C3AF3B30ABC}" destId="{7947D59B-D031-4F53-A5F4-0E645ADB6C53}" srcOrd="0" destOrd="0" parTransId="{B79B2DAA-EC25-48D1-8299-62D98CAAC6CC}" sibTransId="{8045C987-A126-4C8A-8B4B-E88621834678}"/>
    <dgm:cxn modelId="{7308C58E-D884-4386-A9AB-D6E85FDAB699}" type="presOf" srcId="{F54BA082-7E9A-4A57-A5BA-D3F087A433CC}" destId="{B651DCB6-AAF6-4973-9416-A5FBDCD184AD}" srcOrd="0" destOrd="0" presId="urn:microsoft.com/office/officeart/2005/8/layout/orgChart1"/>
    <dgm:cxn modelId="{145C140F-35E8-40B7-804B-D82119B63B65}" type="presOf" srcId="{DC48A502-0797-439D-AFA3-7D52FB1FB883}" destId="{CDE98DC3-7C10-4F2B-A09D-A1131547CFC5}" srcOrd="0" destOrd="0" presId="urn:microsoft.com/office/officeart/2005/8/layout/orgChart1"/>
    <dgm:cxn modelId="{53874B81-44F3-46C1-86CB-424CEA5D24FB}" type="presOf" srcId="{4FA68370-0C2A-42B6-AF10-2BAC3A3C0EE2}" destId="{EBF9CBEF-B5E6-4061-99FE-6248C0209727}" srcOrd="0" destOrd="0" presId="urn:microsoft.com/office/officeart/2005/8/layout/orgChart1"/>
    <dgm:cxn modelId="{996EA69F-C1D4-4D8E-A1A2-98118F9F208C}" type="presOf" srcId="{1B415BB8-01C0-48FD-898F-70E3094257AE}" destId="{50361CDE-5C2C-43AF-8D7D-8345EC6C6122}" srcOrd="1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D20CCD61-FDA3-4461-9482-1C1B45D9B60C}" type="presOf" srcId="{F7CA12EA-34E0-4028-BF22-2F91B70A1E18}" destId="{6B2EB2F7-64B3-4CE7-8CA6-E4DBF06E9178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FC612626-7F5E-4200-B62A-78E219AB0C20}" type="presOf" srcId="{CEF2554B-6A02-445D-A342-75456C59790E}" destId="{2D465157-D4C7-42BA-92F4-C5C9A30E3831}" srcOrd="1" destOrd="0" presId="urn:microsoft.com/office/officeart/2005/8/layout/orgChart1"/>
    <dgm:cxn modelId="{734B6FB9-1DED-455D-93B4-C496D47FA07F}" srcId="{E8A3F985-896D-4623-9A40-838538556A2A}" destId="{D5D56268-1677-49A6-9C49-74A5DD2546D3}" srcOrd="1" destOrd="0" parTransId="{DC48A502-0797-439D-AFA3-7D52FB1FB883}" sibTransId="{47C554AC-085B-4FB5-B1F9-AA578A3DE460}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2A8950E7-3FB9-4912-AEDD-DCDFDD226555}" srcId="{C0DEB548-F3C4-4496-A472-5AD8FFCA9D6E}" destId="{4E372F7C-DF61-4B56-8155-FCB366287178}" srcOrd="0" destOrd="0" parTransId="{B0BC67FD-A810-4B13-9D4E-C9C9F6DD1EA9}" sibTransId="{F09BA1EC-F4A2-42F3-8E55-29933BBF6F50}"/>
    <dgm:cxn modelId="{18B9A227-E648-4B8C-8266-20B8C6FCFE04}" type="presOf" srcId="{8A3DAA1F-8AC2-4E6A-992D-DEF58EDD21F9}" destId="{887E46D8-0152-4CB9-A869-6D4A54368B77}" srcOrd="1" destOrd="0" presId="urn:microsoft.com/office/officeart/2005/8/layout/orgChart1"/>
    <dgm:cxn modelId="{6D9CFB20-5A97-488F-BCF8-5772014915B7}" type="presOf" srcId="{B27DB06D-8309-42BC-9477-C94AA797B006}" destId="{B3926719-82AE-4423-819D-8B6FA77E2226}" srcOrd="0" destOrd="0" presId="urn:microsoft.com/office/officeart/2005/8/layout/orgChart1"/>
    <dgm:cxn modelId="{4601F146-D155-48E3-BC05-857DC4A4F674}" srcId="{2EC3689C-7BAA-4D8B-9BFA-26FA5F5F11A6}" destId="{8A3DAA1F-8AC2-4E6A-992D-DEF58EDD21F9}" srcOrd="0" destOrd="0" parTransId="{5979AF19-E7C8-409C-BD7E-4EF49B93CC3A}" sibTransId="{92C52F47-8004-4BDD-953B-CF01A623F563}"/>
    <dgm:cxn modelId="{8FBFC487-E765-4979-B980-B90670C4097D}" type="presOf" srcId="{12D09E25-6495-4F01-9CEA-A891F0BA04C9}" destId="{1AD8507E-CC6A-49E8-99C2-D5E0345B6735}" srcOrd="0" destOrd="0" presId="urn:microsoft.com/office/officeart/2005/8/layout/orgChart1"/>
    <dgm:cxn modelId="{616532C7-45FE-4268-BC05-3CD1926FA8BB}" srcId="{9DEA55C1-E59C-4B5B-90DC-1D0B54C2B20C}" destId="{8F9B962E-1A76-4DB3-8E18-81A971FBB424}" srcOrd="2" destOrd="0" parTransId="{8D68EF15-F857-4A2D-BC0F-9D2136394EF6}" sibTransId="{2F2677F8-7A2F-4F4A-AC82-91F77AD94898}"/>
    <dgm:cxn modelId="{BC634BE6-0DAD-4052-8EE9-25DB3A55A691}" srcId="{8F9B962E-1A76-4DB3-8E18-81A971FBB424}" destId="{6035E030-1C9A-4457-B7D9-DAE681AC9FC6}" srcOrd="0" destOrd="0" parTransId="{4FA68370-0C2A-42B6-AF10-2BAC3A3C0EE2}" sibTransId="{B057CE4F-C691-477A-ABE2-03747F1A3EB7}"/>
    <dgm:cxn modelId="{EC47633A-3AF5-44C7-8250-9F254F0D74DE}" type="presOf" srcId="{4E372F7C-DF61-4B56-8155-FCB366287178}" destId="{0FA69EAE-6416-42E0-88C1-F35883CFF57A}" srcOrd="1" destOrd="0" presId="urn:microsoft.com/office/officeart/2005/8/layout/orgChart1"/>
    <dgm:cxn modelId="{CD919398-2D16-476A-9BB4-B45D31C1442E}" srcId="{9DEA55C1-E59C-4B5B-90DC-1D0B54C2B20C}" destId="{80C91609-4155-490D-A93A-2840363F77EF}" srcOrd="1" destOrd="0" parTransId="{2A362D5D-A3DA-4F6C-8849-2A8C51EEB6D2}" sibTransId="{5A3BE225-2F5B-4161-8A74-36B352EE9587}"/>
    <dgm:cxn modelId="{B4CFB235-C3FD-41F9-A3B4-2CB90DE230C1}" type="presOf" srcId="{D5D56268-1677-49A6-9C49-74A5DD2546D3}" destId="{A571C53F-53A6-40BE-8FD2-54F246C0AE26}" srcOrd="0" destOrd="0" presId="urn:microsoft.com/office/officeart/2005/8/layout/orgChart1"/>
    <dgm:cxn modelId="{8114A007-AC59-4FC8-83BB-4AAE8D8C314C}" type="presOf" srcId="{C0DEB548-F3C4-4496-A472-5AD8FFCA9D6E}" destId="{1D87B364-88D7-4259-809A-A16F6F4C2FDC}" srcOrd="0" destOrd="0" presId="urn:microsoft.com/office/officeart/2005/8/layout/orgChart1"/>
    <dgm:cxn modelId="{4AC7D6BD-1D9A-43AD-9D06-D10F283ECDAA}" type="presOf" srcId="{9F7016AB-14D9-4B39-B1B8-7C3AF3B30ABC}" destId="{C0E84288-EA31-49E9-8E88-83BF465087E7}" srcOrd="0" destOrd="0" presId="urn:microsoft.com/office/officeart/2005/8/layout/orgChart1"/>
    <dgm:cxn modelId="{97A2A847-CF10-4EE6-B766-0D32B2FCB846}" type="presOf" srcId="{1B415BB8-01C0-48FD-898F-70E3094257AE}" destId="{864DA3BA-5F3B-4DCE-AA29-A0D47EB5B789}" srcOrd="0" destOrd="0" presId="urn:microsoft.com/office/officeart/2005/8/layout/orgChart1"/>
    <dgm:cxn modelId="{440D9B30-36DD-405A-8CD2-13775B49836F}" srcId="{D5D56268-1677-49A6-9C49-74A5DD2546D3}" destId="{1A01AB46-A540-421E-847C-80DAA0DD9F3F}" srcOrd="0" destOrd="0" parTransId="{EBED423F-7096-40F9-9CB7-EE659D3CE3E4}" sibTransId="{4B62CEB3-BCEE-4D7F-905E-5518EDDE8270}"/>
    <dgm:cxn modelId="{802DEA88-35DC-4A2A-B712-31E0BB7967DC}" type="presOf" srcId="{7947D59B-D031-4F53-A5F4-0E645ADB6C53}" destId="{62C8CCD5-5EED-407B-AD49-15F3C1014C46}" srcOrd="0" destOrd="0" presId="urn:microsoft.com/office/officeart/2005/8/layout/orgChart1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7FE0AF0E-38DF-41E8-951C-FE396C2E7039}" type="presOf" srcId="{9F7016AB-14D9-4B39-B1B8-7C3AF3B30ABC}" destId="{6714FFE7-459A-48C8-A7E9-61D371DEB854}" srcOrd="1" destOrd="0" presId="urn:microsoft.com/office/officeart/2005/8/layout/orgChart1"/>
    <dgm:cxn modelId="{E42DD126-5B68-417F-8009-42E846597EAF}" type="presOf" srcId="{4E50255E-3688-405A-9938-0EC4F736299F}" destId="{FC7541B4-6136-45CB-8770-663459A25598}" srcOrd="0" destOrd="0" presId="urn:microsoft.com/office/officeart/2005/8/layout/orgChart1"/>
    <dgm:cxn modelId="{31903BDD-3A61-4D83-8A32-7991619B47E3}" type="presOf" srcId="{80C91609-4155-490D-A93A-2840363F77EF}" destId="{70C7E907-B590-4FA8-BA47-0908BC71EE25}" srcOrd="1" destOrd="0" presId="urn:microsoft.com/office/officeart/2005/8/layout/orgChart1"/>
    <dgm:cxn modelId="{17B7ACF4-9110-446A-888D-B9559F136453}" type="presOf" srcId="{322830FC-9995-486D-A88D-868D2F9B0825}" destId="{31EC6569-0FDF-4C3B-9984-842CB98FC5DD}" srcOrd="0" destOrd="0" presId="urn:microsoft.com/office/officeart/2005/8/layout/orgChart1"/>
    <dgm:cxn modelId="{7D656972-47F1-4E35-9BC0-B40A4362707E}" type="presOf" srcId="{16F45068-8FB3-4142-8CF0-10CC755F1213}" destId="{C8984F06-06A9-41F6-861C-76C39359E4F2}" srcOrd="1" destOrd="0" presId="urn:microsoft.com/office/officeart/2005/8/layout/orgChart1"/>
    <dgm:cxn modelId="{DE3842D7-80B0-4325-AECC-CD341AE49193}" type="presOf" srcId="{CF6A87E3-E40E-44D4-A3E5-0133C3E7149C}" destId="{F2BDABDA-DB79-4ADE-A94C-1F83DD5783E0}" srcOrd="0" destOrd="0" presId="urn:microsoft.com/office/officeart/2005/8/layout/orgChart1"/>
    <dgm:cxn modelId="{51478DD2-65BC-45E4-AB5D-C499D56032B0}" type="presOf" srcId="{7D029E57-CE3F-4186-B894-0B097785DB06}" destId="{71C90B9C-F59B-4A2D-9A97-3090737CE223}" srcOrd="0" destOrd="0" presId="urn:microsoft.com/office/officeart/2005/8/layout/orgChart1"/>
    <dgm:cxn modelId="{0C3566C7-CED4-4EAB-AF0C-0804E536F7ED}" srcId="{80C91609-4155-490D-A93A-2840363F77EF}" destId="{F54BA082-7E9A-4A57-A5BA-D3F087A433CC}" srcOrd="0" destOrd="0" parTransId="{4E50255E-3688-405A-9938-0EC4F736299F}" sibTransId="{52636BDE-BCBB-4A69-977A-2ED6A678EF9C}"/>
    <dgm:cxn modelId="{A2D60AA6-241D-4D68-AC72-3CEB0FB7C363}" type="presOf" srcId="{B0BC67FD-A810-4B13-9D4E-C9C9F6DD1EA9}" destId="{8D371928-2C02-487F-A3A3-7A60ADF31718}" srcOrd="0" destOrd="0" presId="urn:microsoft.com/office/officeart/2005/8/layout/orgChart1"/>
    <dgm:cxn modelId="{269D8899-0CCC-4E97-A2B7-0168C2086CE8}" type="presOf" srcId="{2EC3689C-7BAA-4D8B-9BFA-26FA5F5F11A6}" destId="{9EF5B1E7-4642-446F-802A-010E77A6D315}" srcOrd="0" destOrd="0" presId="urn:microsoft.com/office/officeart/2005/8/layout/orgChart1"/>
    <dgm:cxn modelId="{24EB40A1-E510-4477-81B2-4B093AC3779A}" srcId="{41568039-9809-4B2B-BA51-64E0E23C2BBE}" destId="{9F7016AB-14D9-4B39-B1B8-7C3AF3B30ABC}" srcOrd="1" destOrd="0" parTransId="{776BC89A-627B-47D7-946A-A50E8E7067F5}" sibTransId="{74AB0386-E5DD-4565-B12C-3911BE438E9C}"/>
    <dgm:cxn modelId="{31EC48A3-596F-4CF9-8E0A-858D34AC1412}" type="presOf" srcId="{74AE57D1-0CD7-4B85-9F57-00A352297EA4}" destId="{A356C906-0C7C-4B08-87F6-3A626DA4A7D9}" srcOrd="0" destOrd="0" presId="urn:microsoft.com/office/officeart/2005/8/layout/orgChart1"/>
    <dgm:cxn modelId="{01D581C6-EBDA-494C-9F4A-F775CB872CB3}" type="presOf" srcId="{7947D59B-D031-4F53-A5F4-0E645ADB6C53}" destId="{BF955BE9-0EEF-416C-9B3A-3ED09AD4E1F1}" srcOrd="1" destOrd="0" presId="urn:microsoft.com/office/officeart/2005/8/layout/orgChart1"/>
    <dgm:cxn modelId="{AF638DF6-7E35-4AEA-BA79-3940A4949640}" srcId="{6956185A-3B65-449A-A72F-A861988DE420}" destId="{F04840EF-DD68-43D6-9024-0E41548CE555}" srcOrd="0" destOrd="0" parTransId="{7D029E57-CE3F-4186-B894-0B097785DB06}" sibTransId="{1EA1F168-FF11-4816-BC5E-0E8C02C655FB}"/>
    <dgm:cxn modelId="{FFAB9533-A5CE-4156-BDE5-AFE781AC0EEA}" type="presOf" srcId="{6956185A-3B65-449A-A72F-A861988DE420}" destId="{3C9E85B0-DCBC-48E1-9DC6-E11B77D05603}" srcOrd="1" destOrd="0" presId="urn:microsoft.com/office/officeart/2005/8/layout/orgChart1"/>
    <dgm:cxn modelId="{781755B2-B493-4F1F-9DFD-D151C1C40373}" type="presOf" srcId="{80C91609-4155-490D-A93A-2840363F77EF}" destId="{0E4A1FB2-B936-4A45-9B17-4DC72B6EC80F}" srcOrd="0" destOrd="0" presId="urn:microsoft.com/office/officeart/2005/8/layout/orgChart1"/>
    <dgm:cxn modelId="{AFD459FD-A30B-4C2B-B8EF-B6D115E4F5DC}" type="presOf" srcId="{6035E030-1C9A-4457-B7D9-DAE681AC9FC6}" destId="{F4CE771B-83E4-4AB0-AA50-C935EFE32B58}" srcOrd="1" destOrd="0" presId="urn:microsoft.com/office/officeart/2005/8/layout/orgChart1"/>
    <dgm:cxn modelId="{6E594279-C1FC-47F9-87F3-C4373EA5592F}" type="presOf" srcId="{00751269-96FD-4648-943B-269F68101A89}" destId="{22817A48-D188-487F-9D45-CB132B31AF32}" srcOrd="0" destOrd="0" presId="urn:microsoft.com/office/officeart/2005/8/layout/orgChart1"/>
    <dgm:cxn modelId="{E52ED354-2523-496F-95E5-BA1A4CA9610F}" type="presOf" srcId="{1A01AB46-A540-421E-847C-80DAA0DD9F3F}" destId="{C98E4F20-1C15-46DD-B981-D3174775DF49}" srcOrd="0" destOrd="0" presId="urn:microsoft.com/office/officeart/2005/8/layout/orgChart1"/>
    <dgm:cxn modelId="{D276A76B-49E4-4DE0-BA06-86398277C798}" type="presOf" srcId="{CEF2554B-6A02-445D-A342-75456C59790E}" destId="{47534EF4-1B7B-4FDF-ACD3-ECDA86C17442}" srcOrd="0" destOrd="0" presId="urn:microsoft.com/office/officeart/2005/8/layout/orgChart1"/>
    <dgm:cxn modelId="{BD24F06E-7B3C-400D-826C-ECEC0B91ABFA}" type="presOf" srcId="{E8A3F985-896D-4623-9A40-838538556A2A}" destId="{018CBDC0-8D06-4835-A278-352009F7617A}" srcOrd="0" destOrd="0" presId="urn:microsoft.com/office/officeart/2005/8/layout/orgChart1"/>
    <dgm:cxn modelId="{A73ACC20-D119-44AF-B55E-EC0CFBF3A770}" type="presOf" srcId="{5979AF19-E7C8-409C-BD7E-4EF49B93CC3A}" destId="{520A308D-5512-4951-B79E-17D72A866BB4}" srcOrd="0" destOrd="0" presId="urn:microsoft.com/office/officeart/2005/8/layout/orgChart1"/>
    <dgm:cxn modelId="{D8323EBA-5F22-4F6D-9BE8-B8D8DD595BEF}" type="presOf" srcId="{4E372F7C-DF61-4B56-8155-FCB366287178}" destId="{862E94E8-9413-433D-BCC8-7A9E942E13DA}" srcOrd="0" destOrd="0" presId="urn:microsoft.com/office/officeart/2005/8/layout/orgChart1"/>
    <dgm:cxn modelId="{DC2CCC76-7733-4726-BB45-2E168117111E}" type="presOf" srcId="{6956185A-3B65-449A-A72F-A861988DE420}" destId="{E7784AA6-97BB-4586-BB75-2FD18819AF83}" srcOrd="0" destOrd="0" presId="urn:microsoft.com/office/officeart/2005/8/layout/orgChart1"/>
    <dgm:cxn modelId="{A4BFC748-F3C3-415E-BB09-1DFC2E774E55}" srcId="{9DEA55C1-E59C-4B5B-90DC-1D0B54C2B20C}" destId="{16F45068-8FB3-4142-8CF0-10CC755F1213}" srcOrd="4" destOrd="0" parTransId="{FE40CF90-1693-415C-8D86-33ECB8AA7563}" sibTransId="{06591F1C-8362-4370-BF0B-715A0E11A59A}"/>
    <dgm:cxn modelId="{ED4055D8-D141-4619-8A83-2733E0B1D282}" srcId="{9DEA55C1-E59C-4B5B-90DC-1D0B54C2B20C}" destId="{0AAAF1A1-2AC4-4434-8433-47DEF2DC3BAA}" srcOrd="5" destOrd="0" parTransId="{322830FC-9995-486D-A88D-868D2F9B0825}" sibTransId="{8DF762F7-731E-451B-BC8C-3C09147F83AC}"/>
    <dgm:cxn modelId="{0F9F7E28-A29E-491B-96A8-4B6726591463}" srcId="{B62E9E69-073E-4FB8-8E4A-80E1976BCBC1}" destId="{1B415BB8-01C0-48FD-898F-70E3094257AE}" srcOrd="0" destOrd="0" parTransId="{F7CA12EA-34E0-4028-BF22-2F91B70A1E18}" sibTransId="{BD54B80B-19F3-4876-9740-5B86D55E9AC9}"/>
    <dgm:cxn modelId="{80E68972-3E16-4AFD-AB40-846A1A4DA22C}" type="presOf" srcId="{1A01AB46-A540-421E-847C-80DAA0DD9F3F}" destId="{25592547-F674-4971-9186-5BEDD7EA6289}" srcOrd="1" destOrd="0" presId="urn:microsoft.com/office/officeart/2005/8/layout/orgChart1"/>
    <dgm:cxn modelId="{54E5B558-C9AF-4303-BB3E-8AFB55C43C29}" type="presOf" srcId="{8D68EF15-F857-4A2D-BC0F-9D2136394EF6}" destId="{E67FFFE6-37F7-4DBC-A1F3-0D8A905A2EB0}" srcOrd="0" destOrd="0" presId="urn:microsoft.com/office/officeart/2005/8/layout/orgChart1"/>
    <dgm:cxn modelId="{77E50B27-2CB8-447E-A2EF-34930F2205D4}" type="presOf" srcId="{B62E9E69-073E-4FB8-8E4A-80E1976BCBC1}" destId="{65DC8B21-14F0-456C-9CF1-DCD2E7F701B9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7C6A3BDF-C822-4C7A-9561-853368F322F7}" type="presParOf" srcId="{DBDE0C42-B65A-4FF4-A1B6-4A7374870D94}" destId="{FA641218-B59B-4AC9-8D8C-AEA992899D24}" srcOrd="0" destOrd="0" presId="urn:microsoft.com/office/officeart/2005/8/layout/orgChart1"/>
    <dgm:cxn modelId="{435EFFEC-977F-4BFE-9636-DC192686C257}" type="presParOf" srcId="{DBDE0C42-B65A-4FF4-A1B6-4A7374870D94}" destId="{3AD56842-B5D0-4B28-9ECD-75B4A9D0F3F8}" srcOrd="1" destOrd="0" presId="urn:microsoft.com/office/officeart/2005/8/layout/orgChart1"/>
    <dgm:cxn modelId="{BA1D9EA3-AD21-447C-AF54-69BC3F69EDA3}" type="presParOf" srcId="{3AD56842-B5D0-4B28-9ECD-75B4A9D0F3F8}" destId="{B7121B46-A2BE-4117-A06F-C35EC7E44BD5}" srcOrd="0" destOrd="0" presId="urn:microsoft.com/office/officeart/2005/8/layout/orgChart1"/>
    <dgm:cxn modelId="{6160F7C3-4CC7-47F7-90EF-17D30287B64D}" type="presParOf" srcId="{B7121B46-A2BE-4117-A06F-C35EC7E44BD5}" destId="{9EF5B1E7-4642-446F-802A-010E77A6D315}" srcOrd="0" destOrd="0" presId="urn:microsoft.com/office/officeart/2005/8/layout/orgChart1"/>
    <dgm:cxn modelId="{92AE3DB5-7A80-44EC-B53B-94E33E466B57}" type="presParOf" srcId="{B7121B46-A2BE-4117-A06F-C35EC7E44BD5}" destId="{F20D4592-4086-4910-B30C-72EC00D6CBE6}" srcOrd="1" destOrd="0" presId="urn:microsoft.com/office/officeart/2005/8/layout/orgChart1"/>
    <dgm:cxn modelId="{88A3F738-7EF2-48A5-9C79-54E56EC8D580}" type="presParOf" srcId="{3AD56842-B5D0-4B28-9ECD-75B4A9D0F3F8}" destId="{6C8B4CA9-8A6B-4839-9B95-F2F66954329E}" srcOrd="1" destOrd="0" presId="urn:microsoft.com/office/officeart/2005/8/layout/orgChart1"/>
    <dgm:cxn modelId="{078C16A2-74D9-41E5-8BE6-A08163C61C1E}" type="presParOf" srcId="{6C8B4CA9-8A6B-4839-9B95-F2F66954329E}" destId="{520A308D-5512-4951-B79E-17D72A866BB4}" srcOrd="0" destOrd="0" presId="urn:microsoft.com/office/officeart/2005/8/layout/orgChart1"/>
    <dgm:cxn modelId="{23754514-7B38-4E4A-AEE6-4CB4386D7123}" type="presParOf" srcId="{6C8B4CA9-8A6B-4839-9B95-F2F66954329E}" destId="{F8C48E6E-612E-48DE-BB88-5057B5F2CB7D}" srcOrd="1" destOrd="0" presId="urn:microsoft.com/office/officeart/2005/8/layout/orgChart1"/>
    <dgm:cxn modelId="{919B42DA-BD74-45B6-BBC8-6059E7E300B4}" type="presParOf" srcId="{F8C48E6E-612E-48DE-BB88-5057B5F2CB7D}" destId="{631D0FAB-8025-4C82-81B6-7FE1C116B7F8}" srcOrd="0" destOrd="0" presId="urn:microsoft.com/office/officeart/2005/8/layout/orgChart1"/>
    <dgm:cxn modelId="{2B0AC25A-FF3E-443A-BFF2-7EAC8E783CE7}" type="presParOf" srcId="{631D0FAB-8025-4C82-81B6-7FE1C116B7F8}" destId="{676B065B-52F5-4142-AD91-1C77325095B5}" srcOrd="0" destOrd="0" presId="urn:microsoft.com/office/officeart/2005/8/layout/orgChart1"/>
    <dgm:cxn modelId="{17C9EB4D-C1BA-46CE-BFBF-CCF61DFA37D2}" type="presParOf" srcId="{631D0FAB-8025-4C82-81B6-7FE1C116B7F8}" destId="{887E46D8-0152-4CB9-A869-6D4A54368B77}" srcOrd="1" destOrd="0" presId="urn:microsoft.com/office/officeart/2005/8/layout/orgChart1"/>
    <dgm:cxn modelId="{E275E764-DF40-48A2-8D00-6356FC48FAB8}" type="presParOf" srcId="{F8C48E6E-612E-48DE-BB88-5057B5F2CB7D}" destId="{39CC2905-99FB-410A-A7C1-BD5294C8156E}" srcOrd="1" destOrd="0" presId="urn:microsoft.com/office/officeart/2005/8/layout/orgChart1"/>
    <dgm:cxn modelId="{7BAD99AF-1F31-49E5-AF81-9763B92F0813}" type="presParOf" srcId="{F8C48E6E-612E-48DE-BB88-5057B5F2CB7D}" destId="{20BDDAFD-70F0-484D-A6A6-3060A7A6FF75}" srcOrd="2" destOrd="0" presId="urn:microsoft.com/office/officeart/2005/8/layout/orgChart1"/>
    <dgm:cxn modelId="{FCECF30B-EE98-4A82-91F5-A3F3B06655DD}" type="presParOf" srcId="{3AD56842-B5D0-4B28-9ECD-75B4A9D0F3F8}" destId="{D3CC1EF0-B066-49DF-9149-C52533FB5920}" srcOrd="2" destOrd="0" presId="urn:microsoft.com/office/officeart/2005/8/layout/orgChart1"/>
    <dgm:cxn modelId="{11AECF45-FB3E-4923-8AD5-6E71FC784BCE}" type="presParOf" srcId="{DBDE0C42-B65A-4FF4-A1B6-4A7374870D94}" destId="{7B28FBAC-CB59-40E1-A3B4-5AE500CA58FC}" srcOrd="2" destOrd="0" presId="urn:microsoft.com/office/officeart/2005/8/layout/orgChart1"/>
    <dgm:cxn modelId="{1A8F66AB-9C7E-4880-89BE-AAB21DC1B8E8}" type="presParOf" srcId="{DBDE0C42-B65A-4FF4-A1B6-4A7374870D94}" destId="{C84C7917-2A40-41EE-BC6D-EEC453845CA6}" srcOrd="3" destOrd="0" presId="urn:microsoft.com/office/officeart/2005/8/layout/orgChart1"/>
    <dgm:cxn modelId="{ABCFAC5D-F17E-49B8-9EBA-5F15936C3CA1}" type="presParOf" srcId="{C84C7917-2A40-41EE-BC6D-EEC453845CA6}" destId="{D3A6A97D-54B4-4228-B625-D0292930E70B}" srcOrd="0" destOrd="0" presId="urn:microsoft.com/office/officeart/2005/8/layout/orgChart1"/>
    <dgm:cxn modelId="{A5603565-F705-4B69-9E07-B13EBFBE7C00}" type="presParOf" srcId="{D3A6A97D-54B4-4228-B625-D0292930E70B}" destId="{C0E84288-EA31-49E9-8E88-83BF465087E7}" srcOrd="0" destOrd="0" presId="urn:microsoft.com/office/officeart/2005/8/layout/orgChart1"/>
    <dgm:cxn modelId="{6FA9BE61-6B6C-43D2-9CF2-E4C5215715D4}" type="presParOf" srcId="{D3A6A97D-54B4-4228-B625-D0292930E70B}" destId="{6714FFE7-459A-48C8-A7E9-61D371DEB854}" srcOrd="1" destOrd="0" presId="urn:microsoft.com/office/officeart/2005/8/layout/orgChart1"/>
    <dgm:cxn modelId="{CE3568EB-25A7-4D58-A276-F400BE5DC5C1}" type="presParOf" srcId="{C84C7917-2A40-41EE-BC6D-EEC453845CA6}" destId="{8ED09B9A-54CE-4069-B11E-B32691694FF2}" srcOrd="1" destOrd="0" presId="urn:microsoft.com/office/officeart/2005/8/layout/orgChart1"/>
    <dgm:cxn modelId="{B7820347-BBC9-4845-953F-7D19DDFA6C5E}" type="presParOf" srcId="{8ED09B9A-54CE-4069-B11E-B32691694FF2}" destId="{4732691B-2685-48B7-93AE-7D54347A31AB}" srcOrd="0" destOrd="0" presId="urn:microsoft.com/office/officeart/2005/8/layout/orgChart1"/>
    <dgm:cxn modelId="{86441457-17AB-4E4B-8B04-331D79F00B7D}" type="presParOf" srcId="{8ED09B9A-54CE-4069-B11E-B32691694FF2}" destId="{473F1AE2-649E-43E2-BA63-40BEF72BF93E}" srcOrd="1" destOrd="0" presId="urn:microsoft.com/office/officeart/2005/8/layout/orgChart1"/>
    <dgm:cxn modelId="{BE06C6BD-AC6F-403D-A9EC-30360494FB4B}" type="presParOf" srcId="{473F1AE2-649E-43E2-BA63-40BEF72BF93E}" destId="{D11BCB35-1F9E-42CC-9FD0-68CF5805BE7B}" srcOrd="0" destOrd="0" presId="urn:microsoft.com/office/officeart/2005/8/layout/orgChart1"/>
    <dgm:cxn modelId="{27CC318C-8C39-4CFA-8884-7ADB0F8569A9}" type="presParOf" srcId="{D11BCB35-1F9E-42CC-9FD0-68CF5805BE7B}" destId="{62C8CCD5-5EED-407B-AD49-15F3C1014C46}" srcOrd="0" destOrd="0" presId="urn:microsoft.com/office/officeart/2005/8/layout/orgChart1"/>
    <dgm:cxn modelId="{1861412A-888B-42BA-8F2F-DB79C4DFC9CA}" type="presParOf" srcId="{D11BCB35-1F9E-42CC-9FD0-68CF5805BE7B}" destId="{BF955BE9-0EEF-416C-9B3A-3ED09AD4E1F1}" srcOrd="1" destOrd="0" presId="urn:microsoft.com/office/officeart/2005/8/layout/orgChart1"/>
    <dgm:cxn modelId="{81505C17-21DD-49BD-864E-19B8612024C9}" type="presParOf" srcId="{473F1AE2-649E-43E2-BA63-40BEF72BF93E}" destId="{8EC4717E-628C-480A-90D6-3A50F2A3BAB1}" srcOrd="1" destOrd="0" presId="urn:microsoft.com/office/officeart/2005/8/layout/orgChart1"/>
    <dgm:cxn modelId="{85E9E309-66FF-40B3-BCE0-EF40A6163A36}" type="presParOf" srcId="{473F1AE2-649E-43E2-BA63-40BEF72BF93E}" destId="{FC97B6D8-9DE7-4941-BA58-FD72E224256E}" srcOrd="2" destOrd="0" presId="urn:microsoft.com/office/officeart/2005/8/layout/orgChart1"/>
    <dgm:cxn modelId="{8772FE36-182F-4DBE-9AA1-184403416E64}" type="presParOf" srcId="{C84C7917-2A40-41EE-BC6D-EEC453845CA6}" destId="{088AABA2-E63A-4E33-9EDB-476F1C238365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AC884E81-9FF6-4E59-883F-33D45D49CF01}" type="presParOf" srcId="{05E8A0F8-8F4A-4D16-B455-9B21EE5D83FA}" destId="{12FB5CC2-3F72-4AC8-AF94-50272EAD0FAB}" srcOrd="2" destOrd="0" presId="urn:microsoft.com/office/officeart/2005/8/layout/orgChart1"/>
    <dgm:cxn modelId="{3186DB8E-7373-4B0B-814F-A5B7FEB0FCE6}" type="presParOf" srcId="{05E8A0F8-8F4A-4D16-B455-9B21EE5D83FA}" destId="{B570DFF2-79FF-4DD0-A8FE-728069315CDB}" srcOrd="3" destOrd="0" presId="urn:microsoft.com/office/officeart/2005/8/layout/orgChart1"/>
    <dgm:cxn modelId="{E3D47E79-6969-43F2-B443-354C24AD8C41}" type="presParOf" srcId="{B570DFF2-79FF-4DD0-A8FE-728069315CDB}" destId="{AC57EB8E-F8F8-49E5-AB3B-101A503E7149}" srcOrd="0" destOrd="0" presId="urn:microsoft.com/office/officeart/2005/8/layout/orgChart1"/>
    <dgm:cxn modelId="{59BAAAF2-13C2-4F22-9DD4-62E3F25247CD}" type="presParOf" srcId="{AC57EB8E-F8F8-49E5-AB3B-101A503E7149}" destId="{0E4A1FB2-B936-4A45-9B17-4DC72B6EC80F}" srcOrd="0" destOrd="0" presId="urn:microsoft.com/office/officeart/2005/8/layout/orgChart1"/>
    <dgm:cxn modelId="{38518426-C8EF-4AB0-847E-9B524BF8CB0E}" type="presParOf" srcId="{AC57EB8E-F8F8-49E5-AB3B-101A503E7149}" destId="{70C7E907-B590-4FA8-BA47-0908BC71EE25}" srcOrd="1" destOrd="0" presId="urn:microsoft.com/office/officeart/2005/8/layout/orgChart1"/>
    <dgm:cxn modelId="{E6028A9B-56CE-41A9-9B31-ADEC51437D16}" type="presParOf" srcId="{B570DFF2-79FF-4DD0-A8FE-728069315CDB}" destId="{0DCE5A2E-AABD-41D8-AB45-73FC6E777742}" srcOrd="1" destOrd="0" presId="urn:microsoft.com/office/officeart/2005/8/layout/orgChart1"/>
    <dgm:cxn modelId="{1B64A7A0-6DB7-4ACE-A440-1D8F87A6A45F}" type="presParOf" srcId="{0DCE5A2E-AABD-41D8-AB45-73FC6E777742}" destId="{FC7541B4-6136-45CB-8770-663459A25598}" srcOrd="0" destOrd="0" presId="urn:microsoft.com/office/officeart/2005/8/layout/orgChart1"/>
    <dgm:cxn modelId="{CFDF0714-2C82-4049-AD75-A448BDE298FD}" type="presParOf" srcId="{0DCE5A2E-AABD-41D8-AB45-73FC6E777742}" destId="{A40758BA-FB53-4B5B-8D0E-BFC6FCF28CCD}" srcOrd="1" destOrd="0" presId="urn:microsoft.com/office/officeart/2005/8/layout/orgChart1"/>
    <dgm:cxn modelId="{D8AC64A5-410C-4978-ACAB-C742BF52EE6D}" type="presParOf" srcId="{A40758BA-FB53-4B5B-8D0E-BFC6FCF28CCD}" destId="{7D7A4CB1-F031-4828-90A7-49C8EAC41E1E}" srcOrd="0" destOrd="0" presId="urn:microsoft.com/office/officeart/2005/8/layout/orgChart1"/>
    <dgm:cxn modelId="{AFDDAFCE-2BCB-4C4D-948F-62425653258E}" type="presParOf" srcId="{7D7A4CB1-F031-4828-90A7-49C8EAC41E1E}" destId="{B651DCB6-AAF6-4973-9416-A5FBDCD184AD}" srcOrd="0" destOrd="0" presId="urn:microsoft.com/office/officeart/2005/8/layout/orgChart1"/>
    <dgm:cxn modelId="{F804BA93-A417-4726-888E-17E1157ABB36}" type="presParOf" srcId="{7D7A4CB1-F031-4828-90A7-49C8EAC41E1E}" destId="{FE9E1509-3C3C-4DF1-8723-C0DDF76BD16B}" srcOrd="1" destOrd="0" presId="urn:microsoft.com/office/officeart/2005/8/layout/orgChart1"/>
    <dgm:cxn modelId="{9A1AC280-278E-4909-92FC-8BFB97973E75}" type="presParOf" srcId="{A40758BA-FB53-4B5B-8D0E-BFC6FCF28CCD}" destId="{5D342304-3742-4A0E-8D51-D5CB71D11E9D}" srcOrd="1" destOrd="0" presId="urn:microsoft.com/office/officeart/2005/8/layout/orgChart1"/>
    <dgm:cxn modelId="{DFDEC215-E614-4E9B-899B-8EB2CCC3EEEF}" type="presParOf" srcId="{5D342304-3742-4A0E-8D51-D5CB71D11E9D}" destId="{1AD8507E-CC6A-49E8-99C2-D5E0345B6735}" srcOrd="0" destOrd="0" presId="urn:microsoft.com/office/officeart/2005/8/layout/orgChart1"/>
    <dgm:cxn modelId="{87DA0309-4C30-4E35-ACB7-8175A4EC6B01}" type="presParOf" srcId="{5D342304-3742-4A0E-8D51-D5CB71D11E9D}" destId="{F6686415-37F0-4CAD-B01F-32A1BAD3482F}" srcOrd="1" destOrd="0" presId="urn:microsoft.com/office/officeart/2005/8/layout/orgChart1"/>
    <dgm:cxn modelId="{ED26EC86-9F62-4EE7-B797-EC6C1C9DC738}" type="presParOf" srcId="{F6686415-37F0-4CAD-B01F-32A1BAD3482F}" destId="{5A2BFA26-755A-46C2-B14B-0EBE69189544}" srcOrd="0" destOrd="0" presId="urn:microsoft.com/office/officeart/2005/8/layout/orgChart1"/>
    <dgm:cxn modelId="{63072A8C-6804-4583-8B14-0F1EE048EEE5}" type="presParOf" srcId="{5A2BFA26-755A-46C2-B14B-0EBE69189544}" destId="{47534EF4-1B7B-4FDF-ACD3-ECDA86C17442}" srcOrd="0" destOrd="0" presId="urn:microsoft.com/office/officeart/2005/8/layout/orgChart1"/>
    <dgm:cxn modelId="{93C6A449-4336-4637-8B6A-907CEE382847}" type="presParOf" srcId="{5A2BFA26-755A-46C2-B14B-0EBE69189544}" destId="{2D465157-D4C7-42BA-92F4-C5C9A30E3831}" srcOrd="1" destOrd="0" presId="urn:microsoft.com/office/officeart/2005/8/layout/orgChart1"/>
    <dgm:cxn modelId="{77AADA2D-F4F4-47BA-AB1D-298D3121D9DC}" type="presParOf" srcId="{F6686415-37F0-4CAD-B01F-32A1BAD3482F}" destId="{F20E03B6-222C-44A1-992F-0DD2773E288A}" srcOrd="1" destOrd="0" presId="urn:microsoft.com/office/officeart/2005/8/layout/orgChart1"/>
    <dgm:cxn modelId="{C6DD8183-FBEB-4519-BB80-27E17953355E}" type="presParOf" srcId="{F6686415-37F0-4CAD-B01F-32A1BAD3482F}" destId="{712E0EE9-C22E-4271-929A-4F528FCF8B99}" srcOrd="2" destOrd="0" presId="urn:microsoft.com/office/officeart/2005/8/layout/orgChart1"/>
    <dgm:cxn modelId="{E213999F-3116-4077-82F6-D58B26205D4D}" type="presParOf" srcId="{A40758BA-FB53-4B5B-8D0E-BFC6FCF28CCD}" destId="{8D376A21-B1DE-43F8-8909-9B447CA773F2}" srcOrd="2" destOrd="0" presId="urn:microsoft.com/office/officeart/2005/8/layout/orgChart1"/>
    <dgm:cxn modelId="{309C8E0E-1DAF-4ADD-99D5-E7039449B8DF}" type="presParOf" srcId="{0DCE5A2E-AABD-41D8-AB45-73FC6E777742}" destId="{D8747DBA-E38F-41E0-AF65-B224A8F04A70}" srcOrd="2" destOrd="0" presId="urn:microsoft.com/office/officeart/2005/8/layout/orgChart1"/>
    <dgm:cxn modelId="{8E2D51D6-ACD7-4096-9D52-4EE93ADCF7EE}" type="presParOf" srcId="{0DCE5A2E-AABD-41D8-AB45-73FC6E777742}" destId="{6C9A8E0D-2562-4B2C-A6B8-D07D40243C95}" srcOrd="3" destOrd="0" presId="urn:microsoft.com/office/officeart/2005/8/layout/orgChart1"/>
    <dgm:cxn modelId="{9BDA16B7-FA3C-406D-9FEE-CE25510501B4}" type="presParOf" srcId="{6C9A8E0D-2562-4B2C-A6B8-D07D40243C95}" destId="{85533CA7-ADC1-434C-A3A5-8D1967377F35}" srcOrd="0" destOrd="0" presId="urn:microsoft.com/office/officeart/2005/8/layout/orgChart1"/>
    <dgm:cxn modelId="{8B1407F7-76D8-43F7-9D9B-2B6342D8ACF4}" type="presParOf" srcId="{85533CA7-ADC1-434C-A3A5-8D1967377F35}" destId="{B3926719-82AE-4423-819D-8B6FA77E2226}" srcOrd="0" destOrd="0" presId="urn:microsoft.com/office/officeart/2005/8/layout/orgChart1"/>
    <dgm:cxn modelId="{47AB5570-B19C-407E-A573-91AC12A294A6}" type="presParOf" srcId="{85533CA7-ADC1-434C-A3A5-8D1967377F35}" destId="{EAF7003C-86AD-4700-B3AD-FA9AD0E84BF0}" srcOrd="1" destOrd="0" presId="urn:microsoft.com/office/officeart/2005/8/layout/orgChart1"/>
    <dgm:cxn modelId="{61812A5D-F6FE-42A4-993A-3AF188BFA957}" type="presParOf" srcId="{6C9A8E0D-2562-4B2C-A6B8-D07D40243C95}" destId="{ABAEA2A0-C790-4471-BF0D-D602636810D9}" srcOrd="1" destOrd="0" presId="urn:microsoft.com/office/officeart/2005/8/layout/orgChart1"/>
    <dgm:cxn modelId="{28E6FD4F-1852-40BD-A451-285824A61361}" type="presParOf" srcId="{ABAEA2A0-C790-4471-BF0D-D602636810D9}" destId="{264AD2A6-930A-414C-A23D-B3159ECBA0AA}" srcOrd="0" destOrd="0" presId="urn:microsoft.com/office/officeart/2005/8/layout/orgChart1"/>
    <dgm:cxn modelId="{967F9B86-919A-4603-9A76-046B4C478222}" type="presParOf" srcId="{ABAEA2A0-C790-4471-BF0D-D602636810D9}" destId="{FBCB0F03-4E4C-4590-8A39-F55719F674F3}" srcOrd="1" destOrd="0" presId="urn:microsoft.com/office/officeart/2005/8/layout/orgChart1"/>
    <dgm:cxn modelId="{C0923F98-1271-4FD0-8381-AE615C9A51F1}" type="presParOf" srcId="{FBCB0F03-4E4C-4590-8A39-F55719F674F3}" destId="{CCEA6DCF-9E65-471E-A782-FA16D59E81F6}" srcOrd="0" destOrd="0" presId="urn:microsoft.com/office/officeart/2005/8/layout/orgChart1"/>
    <dgm:cxn modelId="{DA33AB69-9E88-44C8-81C9-C1E06CB0CA4B}" type="presParOf" srcId="{CCEA6DCF-9E65-471E-A782-FA16D59E81F6}" destId="{22817A48-D188-487F-9D45-CB132B31AF32}" srcOrd="0" destOrd="0" presId="urn:microsoft.com/office/officeart/2005/8/layout/orgChart1"/>
    <dgm:cxn modelId="{8E89F459-48B2-4171-94BD-E13AA66AB3CE}" type="presParOf" srcId="{CCEA6DCF-9E65-471E-A782-FA16D59E81F6}" destId="{BF80DB41-326A-40D5-813A-5DD82B8D1EF8}" srcOrd="1" destOrd="0" presId="urn:microsoft.com/office/officeart/2005/8/layout/orgChart1"/>
    <dgm:cxn modelId="{EF053433-00D6-495E-B4A2-7B9B3FCD3A26}" type="presParOf" srcId="{FBCB0F03-4E4C-4590-8A39-F55719F674F3}" destId="{0AD44823-438F-43E2-AC0B-73E2E7FB860A}" srcOrd="1" destOrd="0" presId="urn:microsoft.com/office/officeart/2005/8/layout/orgChart1"/>
    <dgm:cxn modelId="{62ECE7D9-D018-44E3-8DB1-890EE703CB9A}" type="presParOf" srcId="{FBCB0F03-4E4C-4590-8A39-F55719F674F3}" destId="{8805D6CC-0430-4352-BD48-EF331CDBB114}" srcOrd="2" destOrd="0" presId="urn:microsoft.com/office/officeart/2005/8/layout/orgChart1"/>
    <dgm:cxn modelId="{EC44A775-772A-4BCA-9E4E-9F3C15868E08}" type="presParOf" srcId="{6C9A8E0D-2562-4B2C-A6B8-D07D40243C95}" destId="{3E731F7F-6CF3-4C62-A8B1-7A72B53F4870}" srcOrd="2" destOrd="0" presId="urn:microsoft.com/office/officeart/2005/8/layout/orgChart1"/>
    <dgm:cxn modelId="{DDA49FAD-4824-4390-BF8C-9ACA14DBA769}" type="presParOf" srcId="{B570DFF2-79FF-4DD0-A8FE-728069315CDB}" destId="{4F6E22EF-9940-4E6D-8F89-9A1FB953EB04}" srcOrd="2" destOrd="0" presId="urn:microsoft.com/office/officeart/2005/8/layout/orgChart1"/>
    <dgm:cxn modelId="{177FCF77-9FA7-492A-9F85-E4CDB797FFAE}" type="presParOf" srcId="{05E8A0F8-8F4A-4D16-B455-9B21EE5D83FA}" destId="{E67FFFE6-37F7-4DBC-A1F3-0D8A905A2EB0}" srcOrd="4" destOrd="0" presId="urn:microsoft.com/office/officeart/2005/8/layout/orgChart1"/>
    <dgm:cxn modelId="{FA22277D-9F22-404B-BEE6-3B631D4EF65D}" type="presParOf" srcId="{05E8A0F8-8F4A-4D16-B455-9B21EE5D83FA}" destId="{7342C172-6C03-4510-8806-2EA721CD5B99}" srcOrd="5" destOrd="0" presId="urn:microsoft.com/office/officeart/2005/8/layout/orgChart1"/>
    <dgm:cxn modelId="{DD3EF56E-1356-412E-B8EA-D552906BA0CA}" type="presParOf" srcId="{7342C172-6C03-4510-8806-2EA721CD5B99}" destId="{E9AE4072-A8DC-4C79-8BB8-44CFEBF80B08}" srcOrd="0" destOrd="0" presId="urn:microsoft.com/office/officeart/2005/8/layout/orgChart1"/>
    <dgm:cxn modelId="{EDF3B4F2-E969-411C-B10B-D1E88CF0BB17}" type="presParOf" srcId="{E9AE4072-A8DC-4C79-8BB8-44CFEBF80B08}" destId="{D43A949E-161F-4CB6-8E08-C22964D4E9ED}" srcOrd="0" destOrd="0" presId="urn:microsoft.com/office/officeart/2005/8/layout/orgChart1"/>
    <dgm:cxn modelId="{E32E5392-A962-4D77-BC31-4255CF786C9A}" type="presParOf" srcId="{E9AE4072-A8DC-4C79-8BB8-44CFEBF80B08}" destId="{05D9A78E-F561-46E3-A981-19402017968E}" srcOrd="1" destOrd="0" presId="urn:microsoft.com/office/officeart/2005/8/layout/orgChart1"/>
    <dgm:cxn modelId="{3409B5D8-0AD8-4FEC-993B-B14ACDC0F178}" type="presParOf" srcId="{7342C172-6C03-4510-8806-2EA721CD5B99}" destId="{0A897BE9-28C8-4F55-BB49-17FB199EE499}" srcOrd="1" destOrd="0" presId="urn:microsoft.com/office/officeart/2005/8/layout/orgChart1"/>
    <dgm:cxn modelId="{09D85B40-BE4B-4BD7-B1D6-684636DC33FB}" type="presParOf" srcId="{0A897BE9-28C8-4F55-BB49-17FB199EE499}" destId="{EBF9CBEF-B5E6-4061-99FE-6248C0209727}" srcOrd="0" destOrd="0" presId="urn:microsoft.com/office/officeart/2005/8/layout/orgChart1"/>
    <dgm:cxn modelId="{B63C3E5F-2C15-42F7-84EE-E0DF2AB1F998}" type="presParOf" srcId="{0A897BE9-28C8-4F55-BB49-17FB199EE499}" destId="{A1D5FB59-40B5-4FC1-A069-67C76F39A358}" srcOrd="1" destOrd="0" presId="urn:microsoft.com/office/officeart/2005/8/layout/orgChart1"/>
    <dgm:cxn modelId="{9F32A60A-67BC-4877-A274-5FA3649A9850}" type="presParOf" srcId="{A1D5FB59-40B5-4FC1-A069-67C76F39A358}" destId="{378EBDE1-AEB4-47B7-B6C4-2447761B3988}" srcOrd="0" destOrd="0" presId="urn:microsoft.com/office/officeart/2005/8/layout/orgChart1"/>
    <dgm:cxn modelId="{A892EAE0-5B39-4AFC-B1B3-F3A352EA54E1}" type="presParOf" srcId="{378EBDE1-AEB4-47B7-B6C4-2447761B3988}" destId="{E20C3D26-370A-4FB5-A649-E46C57CB118C}" srcOrd="0" destOrd="0" presId="urn:microsoft.com/office/officeart/2005/8/layout/orgChart1"/>
    <dgm:cxn modelId="{445B0F0D-C946-4ABA-B884-BA89E17DF4B0}" type="presParOf" srcId="{378EBDE1-AEB4-47B7-B6C4-2447761B3988}" destId="{F4CE771B-83E4-4AB0-AA50-C935EFE32B58}" srcOrd="1" destOrd="0" presId="urn:microsoft.com/office/officeart/2005/8/layout/orgChart1"/>
    <dgm:cxn modelId="{DBADF7C0-6B29-475D-80E9-72F6546DBC97}" type="presParOf" srcId="{A1D5FB59-40B5-4FC1-A069-67C76F39A358}" destId="{1682BF3D-2A83-4D37-91D8-7AE57E3A2905}" srcOrd="1" destOrd="0" presId="urn:microsoft.com/office/officeart/2005/8/layout/orgChart1"/>
    <dgm:cxn modelId="{69148C1A-0061-4BB9-842C-41BC8A113CFA}" type="presParOf" srcId="{A1D5FB59-40B5-4FC1-A069-67C76F39A358}" destId="{8FFEE970-CA04-4EBD-846A-7B1E13ADE21F}" srcOrd="2" destOrd="0" presId="urn:microsoft.com/office/officeart/2005/8/layout/orgChart1"/>
    <dgm:cxn modelId="{F1B64DF2-DE60-499F-A64A-A1559A73013F}" type="presParOf" srcId="{7342C172-6C03-4510-8806-2EA721CD5B99}" destId="{E706558A-61DE-4325-B74B-5A12FE9314CC}" srcOrd="2" destOrd="0" presId="urn:microsoft.com/office/officeart/2005/8/layout/orgChart1"/>
    <dgm:cxn modelId="{E38E47BF-C293-4C33-8E67-7687F8244070}" type="presParOf" srcId="{05E8A0F8-8F4A-4D16-B455-9B21EE5D83FA}" destId="{F2BDABDA-DB79-4ADE-A94C-1F83DD5783E0}" srcOrd="6" destOrd="0" presId="urn:microsoft.com/office/officeart/2005/8/layout/orgChart1"/>
    <dgm:cxn modelId="{DF44E19B-0B9C-4EED-A559-63CB3D37A26B}" type="presParOf" srcId="{05E8A0F8-8F4A-4D16-B455-9B21EE5D83FA}" destId="{39C0BE51-8CAC-45B9-9DB7-45324E371E93}" srcOrd="7" destOrd="0" presId="urn:microsoft.com/office/officeart/2005/8/layout/orgChart1"/>
    <dgm:cxn modelId="{C8333A28-218F-4AC0-A613-E3B880221B07}" type="presParOf" srcId="{39C0BE51-8CAC-45B9-9DB7-45324E371E93}" destId="{D300D275-01F0-44AD-A079-C8B3CBD1ACB1}" srcOrd="0" destOrd="0" presId="urn:microsoft.com/office/officeart/2005/8/layout/orgChart1"/>
    <dgm:cxn modelId="{71FBD551-2618-44C4-B15F-E85DBC97ED23}" type="presParOf" srcId="{D300D275-01F0-44AD-A079-C8B3CBD1ACB1}" destId="{018CBDC0-8D06-4835-A278-352009F7617A}" srcOrd="0" destOrd="0" presId="urn:microsoft.com/office/officeart/2005/8/layout/orgChart1"/>
    <dgm:cxn modelId="{BA2272A5-B99B-4559-A33F-375A37F8AA3E}" type="presParOf" srcId="{D300D275-01F0-44AD-A079-C8B3CBD1ACB1}" destId="{8515F4B8-CD3A-455A-B810-73FC52B62768}" srcOrd="1" destOrd="0" presId="urn:microsoft.com/office/officeart/2005/8/layout/orgChart1"/>
    <dgm:cxn modelId="{67C3D90E-D256-4B5F-A6E0-50572C16C64A}" type="presParOf" srcId="{39C0BE51-8CAC-45B9-9DB7-45324E371E93}" destId="{70D49C69-825B-43CE-94E3-80A1C7CD144B}" srcOrd="1" destOrd="0" presId="urn:microsoft.com/office/officeart/2005/8/layout/orgChart1"/>
    <dgm:cxn modelId="{356FC0D0-93F2-477E-87F1-1835E8549D83}" type="presParOf" srcId="{70D49C69-825B-43CE-94E3-80A1C7CD144B}" destId="{1113BBE7-BB8B-4340-9E94-82A2BADB61A0}" srcOrd="0" destOrd="0" presId="urn:microsoft.com/office/officeart/2005/8/layout/orgChart1"/>
    <dgm:cxn modelId="{BC5FAD7E-249C-4E76-9EE6-07A991D9620F}" type="presParOf" srcId="{70D49C69-825B-43CE-94E3-80A1C7CD144B}" destId="{FF25D7B9-92F7-4981-82FC-72A167D3167E}" srcOrd="1" destOrd="0" presId="urn:microsoft.com/office/officeart/2005/8/layout/orgChart1"/>
    <dgm:cxn modelId="{DBC8E92E-697C-4484-BD68-565AD8CA39BB}" type="presParOf" srcId="{FF25D7B9-92F7-4981-82FC-72A167D3167E}" destId="{6511919C-287B-4D44-8002-75DE7EE09D1F}" srcOrd="0" destOrd="0" presId="urn:microsoft.com/office/officeart/2005/8/layout/orgChart1"/>
    <dgm:cxn modelId="{51A5168B-87ED-4175-A29B-DEE0438A8681}" type="presParOf" srcId="{6511919C-287B-4D44-8002-75DE7EE09D1F}" destId="{1D87B364-88D7-4259-809A-A16F6F4C2FDC}" srcOrd="0" destOrd="0" presId="urn:microsoft.com/office/officeart/2005/8/layout/orgChart1"/>
    <dgm:cxn modelId="{9B2FAF02-9661-45CF-BD23-7A391EAC0598}" type="presParOf" srcId="{6511919C-287B-4D44-8002-75DE7EE09D1F}" destId="{F57E1202-0A33-4176-A985-AE2DFCF6FD51}" srcOrd="1" destOrd="0" presId="urn:microsoft.com/office/officeart/2005/8/layout/orgChart1"/>
    <dgm:cxn modelId="{5C032C07-FF20-496C-B6DA-EDB344B6EF5A}" type="presParOf" srcId="{FF25D7B9-92F7-4981-82FC-72A167D3167E}" destId="{758A42A9-CF25-4CD0-A7DC-BD3799ACB13D}" srcOrd="1" destOrd="0" presId="urn:microsoft.com/office/officeart/2005/8/layout/orgChart1"/>
    <dgm:cxn modelId="{1A26F942-1BDD-444D-8755-F5C78605C0FF}" type="presParOf" srcId="{758A42A9-CF25-4CD0-A7DC-BD3799ACB13D}" destId="{8D371928-2C02-487F-A3A3-7A60ADF31718}" srcOrd="0" destOrd="0" presId="urn:microsoft.com/office/officeart/2005/8/layout/orgChart1"/>
    <dgm:cxn modelId="{EE979D5C-C8AF-478D-9790-B1F7ADF22232}" type="presParOf" srcId="{758A42A9-CF25-4CD0-A7DC-BD3799ACB13D}" destId="{B9F727B0-9201-44C9-86C4-4DBE131971B6}" srcOrd="1" destOrd="0" presId="urn:microsoft.com/office/officeart/2005/8/layout/orgChart1"/>
    <dgm:cxn modelId="{157282E5-9DE2-4954-A92A-30E87DA46702}" type="presParOf" srcId="{B9F727B0-9201-44C9-86C4-4DBE131971B6}" destId="{5DF11B57-5BC2-4CC4-BD1C-43023F88CFAA}" srcOrd="0" destOrd="0" presId="urn:microsoft.com/office/officeart/2005/8/layout/orgChart1"/>
    <dgm:cxn modelId="{3ADC46F6-1A43-4C9F-ABC2-B04DC6BFE95E}" type="presParOf" srcId="{5DF11B57-5BC2-4CC4-BD1C-43023F88CFAA}" destId="{862E94E8-9413-433D-BCC8-7A9E942E13DA}" srcOrd="0" destOrd="0" presId="urn:microsoft.com/office/officeart/2005/8/layout/orgChart1"/>
    <dgm:cxn modelId="{6ECEA5D7-9095-4B6F-99B9-5821AC60E69F}" type="presParOf" srcId="{5DF11B57-5BC2-4CC4-BD1C-43023F88CFAA}" destId="{0FA69EAE-6416-42E0-88C1-F35883CFF57A}" srcOrd="1" destOrd="0" presId="urn:microsoft.com/office/officeart/2005/8/layout/orgChart1"/>
    <dgm:cxn modelId="{C02CC950-E029-4E76-9998-EF03F9514444}" type="presParOf" srcId="{B9F727B0-9201-44C9-86C4-4DBE131971B6}" destId="{5C68F089-5319-4BD3-9CDB-DB19E603EA17}" srcOrd="1" destOrd="0" presId="urn:microsoft.com/office/officeart/2005/8/layout/orgChart1"/>
    <dgm:cxn modelId="{42A97E4A-CB68-462E-BC94-39160B6BED16}" type="presParOf" srcId="{B9F727B0-9201-44C9-86C4-4DBE131971B6}" destId="{B9B17932-07A5-4D97-8FDE-A5FCEFAEC51C}" srcOrd="2" destOrd="0" presId="urn:microsoft.com/office/officeart/2005/8/layout/orgChart1"/>
    <dgm:cxn modelId="{610AE409-7FB1-4467-B3B6-0A68A1F605D9}" type="presParOf" srcId="{FF25D7B9-92F7-4981-82FC-72A167D3167E}" destId="{BB2F7B8D-ADFE-4254-96F9-A6F55D2D3AAD}" srcOrd="2" destOrd="0" presId="urn:microsoft.com/office/officeart/2005/8/layout/orgChart1"/>
    <dgm:cxn modelId="{2C2330FA-087A-449E-B242-F1D9A2C5CC00}" type="presParOf" srcId="{70D49C69-825B-43CE-94E3-80A1C7CD144B}" destId="{CDE98DC3-7C10-4F2B-A09D-A1131547CFC5}" srcOrd="2" destOrd="0" presId="urn:microsoft.com/office/officeart/2005/8/layout/orgChart1"/>
    <dgm:cxn modelId="{8B7621AC-EC93-4055-820C-47A5D6D375C9}" type="presParOf" srcId="{70D49C69-825B-43CE-94E3-80A1C7CD144B}" destId="{0D37E212-5F5D-4BF5-B109-06BF9D1B1F43}" srcOrd="3" destOrd="0" presId="urn:microsoft.com/office/officeart/2005/8/layout/orgChart1"/>
    <dgm:cxn modelId="{A16DD3CF-AA96-44F8-885B-43283B9801FD}" type="presParOf" srcId="{0D37E212-5F5D-4BF5-B109-06BF9D1B1F43}" destId="{6CFB1EB4-C723-4412-B53E-3AEC8E183778}" srcOrd="0" destOrd="0" presId="urn:microsoft.com/office/officeart/2005/8/layout/orgChart1"/>
    <dgm:cxn modelId="{3C1CEC70-44E9-4CE9-9686-4D9A16610CE2}" type="presParOf" srcId="{6CFB1EB4-C723-4412-B53E-3AEC8E183778}" destId="{A571C53F-53A6-40BE-8FD2-54F246C0AE26}" srcOrd="0" destOrd="0" presId="urn:microsoft.com/office/officeart/2005/8/layout/orgChart1"/>
    <dgm:cxn modelId="{BC07D007-D38F-4692-B0E9-D1F2973CB10B}" type="presParOf" srcId="{6CFB1EB4-C723-4412-B53E-3AEC8E183778}" destId="{EC554806-FAFB-4E35-A6CF-723728628E3B}" srcOrd="1" destOrd="0" presId="urn:microsoft.com/office/officeart/2005/8/layout/orgChart1"/>
    <dgm:cxn modelId="{A7B243B8-4B24-4BF6-B0F9-B6F33EDD4B43}" type="presParOf" srcId="{0D37E212-5F5D-4BF5-B109-06BF9D1B1F43}" destId="{8B6CAF28-D35D-470A-81CF-0D7B0B837F30}" srcOrd="1" destOrd="0" presId="urn:microsoft.com/office/officeart/2005/8/layout/orgChart1"/>
    <dgm:cxn modelId="{63FB1988-8F11-4C2D-A57B-04C8970976CD}" type="presParOf" srcId="{8B6CAF28-D35D-470A-81CF-0D7B0B837F30}" destId="{0B603954-61F1-4518-ACBE-8BF20B9DEDAF}" srcOrd="0" destOrd="0" presId="urn:microsoft.com/office/officeart/2005/8/layout/orgChart1"/>
    <dgm:cxn modelId="{78297B11-D5EC-4259-9D2A-20FCFD4D3A4C}" type="presParOf" srcId="{8B6CAF28-D35D-470A-81CF-0D7B0B837F30}" destId="{E6CB67A8-534C-4A17-9C38-EBC639464507}" srcOrd="1" destOrd="0" presId="urn:microsoft.com/office/officeart/2005/8/layout/orgChart1"/>
    <dgm:cxn modelId="{6D7435B7-A3B8-4158-8228-EB6F1CE56944}" type="presParOf" srcId="{E6CB67A8-534C-4A17-9C38-EBC639464507}" destId="{A31E72CA-1133-424E-9705-B5913A081AA9}" srcOrd="0" destOrd="0" presId="urn:microsoft.com/office/officeart/2005/8/layout/orgChart1"/>
    <dgm:cxn modelId="{DF03C82C-7ADC-4311-8EA1-7890708A011E}" type="presParOf" srcId="{A31E72CA-1133-424E-9705-B5913A081AA9}" destId="{C98E4F20-1C15-46DD-B981-D3174775DF49}" srcOrd="0" destOrd="0" presId="urn:microsoft.com/office/officeart/2005/8/layout/orgChart1"/>
    <dgm:cxn modelId="{05E6EFB9-A1D1-4A94-B19A-13D43275714A}" type="presParOf" srcId="{A31E72CA-1133-424E-9705-B5913A081AA9}" destId="{25592547-F674-4971-9186-5BEDD7EA6289}" srcOrd="1" destOrd="0" presId="urn:microsoft.com/office/officeart/2005/8/layout/orgChart1"/>
    <dgm:cxn modelId="{DE6DA357-7CD2-406B-8569-207AC2390079}" type="presParOf" srcId="{E6CB67A8-534C-4A17-9C38-EBC639464507}" destId="{AE7D76E9-2EF2-474E-AF44-57A48EEC5245}" srcOrd="1" destOrd="0" presId="urn:microsoft.com/office/officeart/2005/8/layout/orgChart1"/>
    <dgm:cxn modelId="{EF80F456-2D8D-47C7-99A5-CDBB592059BB}" type="presParOf" srcId="{E6CB67A8-534C-4A17-9C38-EBC639464507}" destId="{B05C32B3-A638-4959-85B0-7585147445B4}" srcOrd="2" destOrd="0" presId="urn:microsoft.com/office/officeart/2005/8/layout/orgChart1"/>
    <dgm:cxn modelId="{5E63B75D-86E2-44C8-AE1D-9F1ADB1509AA}" type="presParOf" srcId="{0D37E212-5F5D-4BF5-B109-06BF9D1B1F43}" destId="{9CE9A24D-656A-49C6-AB2E-63D1AA4F4DA4}" srcOrd="2" destOrd="0" presId="urn:microsoft.com/office/officeart/2005/8/layout/orgChart1"/>
    <dgm:cxn modelId="{95B48FCA-2D45-448A-B627-597FDC393E7D}" type="presParOf" srcId="{39C0BE51-8CAC-45B9-9DB7-45324E371E93}" destId="{F9A930EF-E9C2-43B7-AEF5-AB672A59F957}" srcOrd="2" destOrd="0" presId="urn:microsoft.com/office/officeart/2005/8/layout/orgChart1"/>
    <dgm:cxn modelId="{D3548E03-97D4-4DAA-95C1-2AA2CB99551B}" type="presParOf" srcId="{05E8A0F8-8F4A-4D16-B455-9B21EE5D83FA}" destId="{0B8FA653-8E6D-4E80-A4B9-FB6A47049AEA}" srcOrd="8" destOrd="0" presId="urn:microsoft.com/office/officeart/2005/8/layout/orgChart1"/>
    <dgm:cxn modelId="{680045ED-CC5C-45D5-A3A9-26E1C04849B6}" type="presParOf" srcId="{05E8A0F8-8F4A-4D16-B455-9B21EE5D83FA}" destId="{FC4C47E0-9863-4E23-9455-985073429659}" srcOrd="9" destOrd="0" presId="urn:microsoft.com/office/officeart/2005/8/layout/orgChart1"/>
    <dgm:cxn modelId="{2BAA46FD-E46A-4426-B531-6DFF1F1E3E53}" type="presParOf" srcId="{FC4C47E0-9863-4E23-9455-985073429659}" destId="{E2BD3321-EB6F-434E-8DB9-365E74C013F1}" srcOrd="0" destOrd="0" presId="urn:microsoft.com/office/officeart/2005/8/layout/orgChart1"/>
    <dgm:cxn modelId="{2130896F-CF46-4AA1-B06F-48AFEBB9FC4A}" type="presParOf" srcId="{E2BD3321-EB6F-434E-8DB9-365E74C013F1}" destId="{E71D3B26-43D9-4D0A-AC62-2EA5564AA8EF}" srcOrd="0" destOrd="0" presId="urn:microsoft.com/office/officeart/2005/8/layout/orgChart1"/>
    <dgm:cxn modelId="{9F8CC509-AAAB-4270-A004-F60627099D5B}" type="presParOf" srcId="{E2BD3321-EB6F-434E-8DB9-365E74C013F1}" destId="{C8984F06-06A9-41F6-861C-76C39359E4F2}" srcOrd="1" destOrd="0" presId="urn:microsoft.com/office/officeart/2005/8/layout/orgChart1"/>
    <dgm:cxn modelId="{035BA7A0-9546-4C52-96E2-6A09E36C0DB5}" type="presParOf" srcId="{FC4C47E0-9863-4E23-9455-985073429659}" destId="{D6577373-A951-4D9B-92F8-E346B13CDBFE}" srcOrd="1" destOrd="0" presId="urn:microsoft.com/office/officeart/2005/8/layout/orgChart1"/>
    <dgm:cxn modelId="{581B0599-67A0-4D3D-9FF7-6748A19BE2FE}" type="presParOf" srcId="{D6577373-A951-4D9B-92F8-E346B13CDBFE}" destId="{9F906972-4194-4A69-A73F-CECE2D81D813}" srcOrd="0" destOrd="0" presId="urn:microsoft.com/office/officeart/2005/8/layout/orgChart1"/>
    <dgm:cxn modelId="{76541CD2-F7B9-4718-93F4-E4D8A645D1BE}" type="presParOf" srcId="{D6577373-A951-4D9B-92F8-E346B13CDBFE}" destId="{AA6C92FA-4EF7-4897-BFC7-4B7160C300FE}" srcOrd="1" destOrd="0" presId="urn:microsoft.com/office/officeart/2005/8/layout/orgChart1"/>
    <dgm:cxn modelId="{853BB10F-4BFF-42FC-9C10-7CB783767443}" type="presParOf" srcId="{AA6C92FA-4EF7-4897-BFC7-4B7160C300FE}" destId="{04503BC7-FE07-4C3A-B71A-3EE0411D1507}" srcOrd="0" destOrd="0" presId="urn:microsoft.com/office/officeart/2005/8/layout/orgChart1"/>
    <dgm:cxn modelId="{5073546F-0AEC-45D1-9844-8254DDBFD129}" type="presParOf" srcId="{04503BC7-FE07-4C3A-B71A-3EE0411D1507}" destId="{E0E49022-40CD-4DB3-B0FD-05CA5D964339}" srcOrd="0" destOrd="0" presId="urn:microsoft.com/office/officeart/2005/8/layout/orgChart1"/>
    <dgm:cxn modelId="{E9957166-4E71-47CC-AB68-616ABF719935}" type="presParOf" srcId="{04503BC7-FE07-4C3A-B71A-3EE0411D1507}" destId="{65DC8B21-14F0-456C-9CF1-DCD2E7F701B9}" srcOrd="1" destOrd="0" presId="urn:microsoft.com/office/officeart/2005/8/layout/orgChart1"/>
    <dgm:cxn modelId="{1838DF83-CACF-41D7-BB6F-CDB0C4CBA8DF}" type="presParOf" srcId="{AA6C92FA-4EF7-4897-BFC7-4B7160C300FE}" destId="{21A028C8-F87E-4809-ABA1-0F2AC9514D31}" srcOrd="1" destOrd="0" presId="urn:microsoft.com/office/officeart/2005/8/layout/orgChart1"/>
    <dgm:cxn modelId="{FC4EB0BD-CAFC-4320-813D-8F24C4227C76}" type="presParOf" srcId="{21A028C8-F87E-4809-ABA1-0F2AC9514D31}" destId="{6B2EB2F7-64B3-4CE7-8CA6-E4DBF06E9178}" srcOrd="0" destOrd="0" presId="urn:microsoft.com/office/officeart/2005/8/layout/orgChart1"/>
    <dgm:cxn modelId="{CAE4477A-5610-405C-90DA-73C60DD4BE8D}" type="presParOf" srcId="{21A028C8-F87E-4809-ABA1-0F2AC9514D31}" destId="{B5EA27D3-1291-4B7D-B6F6-F06756ECF8E5}" srcOrd="1" destOrd="0" presId="urn:microsoft.com/office/officeart/2005/8/layout/orgChart1"/>
    <dgm:cxn modelId="{343E81D8-2017-45E6-9825-4D75856C696E}" type="presParOf" srcId="{B5EA27D3-1291-4B7D-B6F6-F06756ECF8E5}" destId="{FC508612-3710-4E91-9316-518B44592FDE}" srcOrd="0" destOrd="0" presId="urn:microsoft.com/office/officeart/2005/8/layout/orgChart1"/>
    <dgm:cxn modelId="{74AC5A4E-D48A-43D1-B791-314585549AC6}" type="presParOf" srcId="{FC508612-3710-4E91-9316-518B44592FDE}" destId="{864DA3BA-5F3B-4DCE-AA29-A0D47EB5B789}" srcOrd="0" destOrd="0" presId="urn:microsoft.com/office/officeart/2005/8/layout/orgChart1"/>
    <dgm:cxn modelId="{E0CECB35-9CFC-4A3F-9EAE-5B13EA5DEFC6}" type="presParOf" srcId="{FC508612-3710-4E91-9316-518B44592FDE}" destId="{50361CDE-5C2C-43AF-8D7D-8345EC6C6122}" srcOrd="1" destOrd="0" presId="urn:microsoft.com/office/officeart/2005/8/layout/orgChart1"/>
    <dgm:cxn modelId="{3B582638-5648-4304-A309-BF58ED7F5E68}" type="presParOf" srcId="{B5EA27D3-1291-4B7D-B6F6-F06756ECF8E5}" destId="{F11D9191-F932-4A2D-8786-F8727DB16E55}" srcOrd="1" destOrd="0" presId="urn:microsoft.com/office/officeart/2005/8/layout/orgChart1"/>
    <dgm:cxn modelId="{E83AF981-EEDB-48EF-95DE-03D7481A2178}" type="presParOf" srcId="{B5EA27D3-1291-4B7D-B6F6-F06756ECF8E5}" destId="{A2375F0F-6449-4E50-96CB-50229C56FC9A}" srcOrd="2" destOrd="0" presId="urn:microsoft.com/office/officeart/2005/8/layout/orgChart1"/>
    <dgm:cxn modelId="{B4D1104D-CF61-43BB-AE41-828041259A76}" type="presParOf" srcId="{AA6C92FA-4EF7-4897-BFC7-4B7160C300FE}" destId="{8D9F8750-349B-40AA-944F-A5E791BF4EBA}" srcOrd="2" destOrd="0" presId="urn:microsoft.com/office/officeart/2005/8/layout/orgChart1"/>
    <dgm:cxn modelId="{E14E4B56-9BC7-496E-9590-4929CF032E9F}" type="presParOf" srcId="{D6577373-A951-4D9B-92F8-E346B13CDBFE}" destId="{A356C906-0C7C-4B08-87F6-3A626DA4A7D9}" srcOrd="2" destOrd="0" presId="urn:microsoft.com/office/officeart/2005/8/layout/orgChart1"/>
    <dgm:cxn modelId="{EE6C23C2-9F67-498E-BBE2-5552EBB87335}" type="presParOf" srcId="{D6577373-A951-4D9B-92F8-E346B13CDBFE}" destId="{831DDE97-AA2D-4796-91C2-E73D584CC039}" srcOrd="3" destOrd="0" presId="urn:microsoft.com/office/officeart/2005/8/layout/orgChart1"/>
    <dgm:cxn modelId="{881CB2DB-D992-4E57-910F-1745415B6ED1}" type="presParOf" srcId="{831DDE97-AA2D-4796-91C2-E73D584CC039}" destId="{4CB690F3-D091-4853-B1B5-0561D3ED5B42}" srcOrd="0" destOrd="0" presId="urn:microsoft.com/office/officeart/2005/8/layout/orgChart1"/>
    <dgm:cxn modelId="{1FCD84B7-B200-49DA-AE34-40504A0D24A0}" type="presParOf" srcId="{4CB690F3-D091-4853-B1B5-0561D3ED5B42}" destId="{E7784AA6-97BB-4586-BB75-2FD18819AF83}" srcOrd="0" destOrd="0" presId="urn:microsoft.com/office/officeart/2005/8/layout/orgChart1"/>
    <dgm:cxn modelId="{A8D15AA3-B488-49B4-BD5A-D061C2756C3D}" type="presParOf" srcId="{4CB690F3-D091-4853-B1B5-0561D3ED5B42}" destId="{3C9E85B0-DCBC-48E1-9DC6-E11B77D05603}" srcOrd="1" destOrd="0" presId="urn:microsoft.com/office/officeart/2005/8/layout/orgChart1"/>
    <dgm:cxn modelId="{7A5108BF-8E83-449E-B62D-4598223EB233}" type="presParOf" srcId="{831DDE97-AA2D-4796-91C2-E73D584CC039}" destId="{A3BE24FC-3891-4626-8066-926532CB3235}" srcOrd="1" destOrd="0" presId="urn:microsoft.com/office/officeart/2005/8/layout/orgChart1"/>
    <dgm:cxn modelId="{8608A565-9A94-4D73-8C96-E1294BB23C28}" type="presParOf" srcId="{A3BE24FC-3891-4626-8066-926532CB3235}" destId="{71C90B9C-F59B-4A2D-9A97-3090737CE223}" srcOrd="0" destOrd="0" presId="urn:microsoft.com/office/officeart/2005/8/layout/orgChart1"/>
    <dgm:cxn modelId="{BB9B6B91-58BF-4CCB-BEC5-5B4D4098F117}" type="presParOf" srcId="{A3BE24FC-3891-4626-8066-926532CB3235}" destId="{0C8094EC-91B5-4FD1-91BC-EFE95EFA5F26}" srcOrd="1" destOrd="0" presId="urn:microsoft.com/office/officeart/2005/8/layout/orgChart1"/>
    <dgm:cxn modelId="{579E8586-2F70-45FA-9096-B64879E2CCF3}" type="presParOf" srcId="{0C8094EC-91B5-4FD1-91BC-EFE95EFA5F26}" destId="{3E1E8AFB-4036-4770-9A35-CF72612FDF3F}" srcOrd="0" destOrd="0" presId="urn:microsoft.com/office/officeart/2005/8/layout/orgChart1"/>
    <dgm:cxn modelId="{E2FD101E-F35D-4E8F-8053-8E31CC70B2E2}" type="presParOf" srcId="{3E1E8AFB-4036-4770-9A35-CF72612FDF3F}" destId="{0D557ACE-23A3-4F95-9D75-615F6DA2EB03}" srcOrd="0" destOrd="0" presId="urn:microsoft.com/office/officeart/2005/8/layout/orgChart1"/>
    <dgm:cxn modelId="{4B689F7D-C5E1-462B-BD81-130FFE7C29BC}" type="presParOf" srcId="{3E1E8AFB-4036-4770-9A35-CF72612FDF3F}" destId="{1038ADF2-B868-48E0-9DC6-81FA1B45C829}" srcOrd="1" destOrd="0" presId="urn:microsoft.com/office/officeart/2005/8/layout/orgChart1"/>
    <dgm:cxn modelId="{70B0BED4-0B75-4E06-9A6B-FE8F303D5A67}" type="presParOf" srcId="{0C8094EC-91B5-4FD1-91BC-EFE95EFA5F26}" destId="{0D2B5AF3-8B2F-4A0B-B5EB-D567B87C48CC}" srcOrd="1" destOrd="0" presId="urn:microsoft.com/office/officeart/2005/8/layout/orgChart1"/>
    <dgm:cxn modelId="{79F2E2DD-02C4-4737-9E38-1C2946482C44}" type="presParOf" srcId="{0C8094EC-91B5-4FD1-91BC-EFE95EFA5F26}" destId="{9DF64958-974A-416C-A2A0-D4254A5E9597}" srcOrd="2" destOrd="0" presId="urn:microsoft.com/office/officeart/2005/8/layout/orgChart1"/>
    <dgm:cxn modelId="{7A740F2F-4FF1-4884-9A70-B71B7FA91BB4}" type="presParOf" srcId="{831DDE97-AA2D-4796-91C2-E73D584CC039}" destId="{B80F4168-C301-4C74-B4E7-1EDCD4012FA8}" srcOrd="2" destOrd="0" presId="urn:microsoft.com/office/officeart/2005/8/layout/orgChart1"/>
    <dgm:cxn modelId="{2FB10EDB-D2FB-4401-9263-723255EA5E58}" type="presParOf" srcId="{FC4C47E0-9863-4E23-9455-985073429659}" destId="{A0317543-140A-4AF1-B9A6-BD92DCDEFB4F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  <dgm:cxn modelId="{01A21A07-A09E-41DB-B018-6DEAB29A5F82}" type="presParOf" srcId="{E6CFA08A-7145-470C-A659-6A725D85622B}" destId="{31EC6569-0FDF-4C3B-9984-842CB98FC5DD}" srcOrd="0" destOrd="0" presId="urn:microsoft.com/office/officeart/2005/8/layout/orgChart1"/>
    <dgm:cxn modelId="{BB91D43F-F099-4E48-BB26-337552079EAE}" type="presParOf" srcId="{E6CFA08A-7145-470C-A659-6A725D85622B}" destId="{12FBC0EB-E703-4C52-B17D-9F448547CABB}" srcOrd="1" destOrd="0" presId="urn:microsoft.com/office/officeart/2005/8/layout/orgChart1"/>
    <dgm:cxn modelId="{8F964001-DFF4-4B2D-8330-DDDCCBE24902}" type="presParOf" srcId="{12FBC0EB-E703-4C52-B17D-9F448547CABB}" destId="{4E9C96A9-950B-4BA2-9197-CE0AA4978193}" srcOrd="0" destOrd="0" presId="urn:microsoft.com/office/officeart/2005/8/layout/orgChart1"/>
    <dgm:cxn modelId="{B584F734-E4A1-4C21-AFA7-687271D3884F}" type="presParOf" srcId="{4E9C96A9-950B-4BA2-9197-CE0AA4978193}" destId="{490D4BE3-4596-48CF-BA05-B45946C1A477}" srcOrd="0" destOrd="0" presId="urn:microsoft.com/office/officeart/2005/8/layout/orgChart1"/>
    <dgm:cxn modelId="{EBB7388E-9ED7-46C4-BD8C-0E396414B5D3}" type="presParOf" srcId="{4E9C96A9-950B-4BA2-9197-CE0AA4978193}" destId="{A3C0D758-CAB6-444A-820D-00B11423B195}" srcOrd="1" destOrd="0" presId="urn:microsoft.com/office/officeart/2005/8/layout/orgChart1"/>
    <dgm:cxn modelId="{4C59B5E6-ED0A-41D7-8C9D-AF31025062CE}" type="presParOf" srcId="{12FBC0EB-E703-4C52-B17D-9F448547CABB}" destId="{B19C5808-88A3-4420-93E9-3506C204334D}" srcOrd="1" destOrd="0" presId="urn:microsoft.com/office/officeart/2005/8/layout/orgChart1"/>
    <dgm:cxn modelId="{9F567811-C8AB-478D-A016-E607102B94F0}" type="presParOf" srcId="{12FBC0EB-E703-4C52-B17D-9F448547CABB}" destId="{CE123326-B73D-4C8C-BF20-8B1E90701B7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8F9B962E-1A76-4DB3-8E18-81A971FBB424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Área de Licencias</a:t>
          </a:r>
        </a:p>
      </dgm:t>
    </dgm:pt>
    <dgm:pt modelId="{8D68EF15-F857-4A2D-BC0F-9D2136394EF6}" type="parTrans" cxnId="{616532C7-45FE-4268-BC05-3CD1926FA8B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F2677F8-7A2F-4F4A-AC82-91F77AD94898}" type="sibTrans" cxnId="{616532C7-45FE-4268-BC05-3CD1926FA8B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13ABDC6-58B7-417A-A67E-740021A77F2B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Auxiliares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smtClean="0"/>
            <a:t>Auxiliar </a:t>
          </a:r>
          <a:r>
            <a:rPr lang="es-MX" altLang="es-MX" sz="1200" dirty="0"/>
            <a:t>Administrativo(a</a:t>
          </a:r>
          <a:r>
            <a:rPr lang="es-MX" altLang="es-MX" sz="1200"/>
            <a:t>) </a:t>
          </a:r>
          <a:r>
            <a:rPr lang="es-MX" altLang="es-MX" sz="1200" dirty="0"/>
            <a:t/>
          </a:r>
          <a:br>
            <a:rPr lang="es-MX" altLang="es-MX" sz="1200" dirty="0"/>
          </a:br>
          <a:r>
            <a:rPr lang="es-MX" altLang="es-MX" sz="1200"/>
            <a:t>Supervisor(a</a:t>
          </a:r>
          <a:r>
            <a:rPr lang="es-MX" altLang="es-MX" sz="1200" smtClean="0"/>
            <a:t>)</a:t>
          </a:r>
          <a:endParaRPr lang="es-MX" altLang="es-MX" sz="1200" dirty="0"/>
        </a:p>
      </dgm:t>
    </dgm:pt>
    <dgm:pt modelId="{1F1AD0A3-D7C4-4B4E-80A7-E2621A72994E}" type="parTrans" cxnId="{126D6CB9-A935-435B-A38D-70A042DC6F0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D49BE48-ECA1-424A-8673-D3302FC5065E}" type="sibTrans" cxnId="{126D6CB9-A935-435B-A38D-70A042DC6F0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5ACDE88-EA94-4A71-ACC1-903A1277A77B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/>
            <a:t>Médicos(as</a:t>
          </a:r>
          <a:r>
            <a:rPr lang="es-MX" altLang="es-MX" sz="1200" smtClean="0"/>
            <a:t>)</a:t>
          </a:r>
          <a:endParaRPr lang="es-MX" altLang="es-MX" sz="1200" dirty="0"/>
        </a:p>
      </dgm:t>
    </dgm:pt>
    <dgm:pt modelId="{EBF28800-DFF4-4DF1-98EF-348D577D4AE1}" type="parTrans" cxnId="{F8EFF1AB-A17D-4FD6-A782-5F1838E63F4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6543FA6-6C4A-4F76-A93D-03B082BDF8C9}" type="sibTrans" cxnId="{F8EFF1AB-A17D-4FD6-A782-5F1838E63F4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7CA0328-0675-4D7C-8634-2CC03A0B2069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Coordinador(a) </a:t>
          </a:r>
          <a:r>
            <a:rPr lang="es-MX" altLang="es-MX" sz="1200"/>
            <a:t>de </a:t>
          </a:r>
          <a:r>
            <a:rPr lang="es-MX" altLang="es-MX" sz="1200" smtClean="0"/>
            <a:t>Licencias</a:t>
          </a:r>
          <a:endParaRPr lang="es-MX" altLang="es-MX" sz="1200" dirty="0"/>
        </a:p>
      </dgm:t>
    </dgm:pt>
    <dgm:pt modelId="{1B53A27E-9A37-4BB2-ADF2-6C4CE843C372}" type="parTrans" cxnId="{04712574-5E8E-4C36-B7CD-52B2CBAF3172}">
      <dgm:prSet/>
      <dgm:spPr/>
      <dgm:t>
        <a:bodyPr/>
        <a:lstStyle/>
        <a:p>
          <a:endParaRPr lang="es-ES" sz="1200"/>
        </a:p>
      </dgm:t>
    </dgm:pt>
    <dgm:pt modelId="{57A32356-4957-43CA-873F-A22FFF1C6767}" type="sibTrans" cxnId="{04712574-5E8E-4C36-B7CD-52B2CBAF3172}">
      <dgm:prSet/>
      <dgm:spPr/>
      <dgm:t>
        <a:bodyPr/>
        <a:lstStyle/>
        <a:p>
          <a:endParaRPr lang="es-ES" sz="1200"/>
        </a:p>
      </dgm:t>
    </dgm:pt>
    <dgm:pt modelId="{1EC82BA6-23DF-4097-BDA4-A9E15E1AA085}">
      <dgm:prSet custT="1"/>
      <dgm:spPr/>
      <dgm:t>
        <a:bodyPr/>
        <a:lstStyle/>
        <a:p>
          <a:r>
            <a:rPr lang="es-ES" sz="1200" dirty="0"/>
            <a:t>Jefe(a) de </a:t>
          </a:r>
          <a:r>
            <a:rPr lang="es-ES" sz="1200"/>
            <a:t>Cultura </a:t>
          </a:r>
          <a:r>
            <a:rPr lang="es-ES" sz="1200" smtClean="0"/>
            <a:t>Vial</a:t>
          </a:r>
          <a:endParaRPr lang="es-ES" sz="1200" dirty="0"/>
        </a:p>
      </dgm:t>
    </dgm:pt>
    <dgm:pt modelId="{CBAD12FB-F71E-4B3A-86F2-46398B4C6F16}" type="parTrans" cxnId="{14BFAABE-E528-4E19-BF20-610EB363F370}">
      <dgm:prSet/>
      <dgm:spPr/>
      <dgm:t>
        <a:bodyPr/>
        <a:lstStyle/>
        <a:p>
          <a:endParaRPr lang="es-ES" sz="1200"/>
        </a:p>
      </dgm:t>
    </dgm:pt>
    <dgm:pt modelId="{1601B558-2520-4541-9352-868FA8ABBDE4}" type="sibTrans" cxnId="{14BFAABE-E528-4E19-BF20-610EB363F370}">
      <dgm:prSet/>
      <dgm:spPr/>
      <dgm:t>
        <a:bodyPr/>
        <a:lstStyle/>
        <a:p>
          <a:endParaRPr lang="es-ES" sz="1200"/>
        </a:p>
      </dgm:t>
    </dgm:pt>
    <dgm:pt modelId="{47FBBE5A-B114-47FA-BD03-99488D130F88}">
      <dgm:prSet custT="1"/>
      <dgm:spPr/>
      <dgm:t>
        <a:bodyPr/>
        <a:lstStyle/>
        <a:p>
          <a:r>
            <a:rPr lang="es-ES" sz="1200" dirty="0"/>
            <a:t>Secretaria(o)</a:t>
          </a:r>
          <a:br>
            <a:rPr lang="es-ES" sz="1200" dirty="0"/>
          </a:br>
          <a:r>
            <a:rPr lang="es-MX" sz="1200" dirty="0" smtClean="0"/>
            <a:t>Auxiliar</a:t>
          </a:r>
          <a:r>
            <a:rPr lang="es-MX" sz="1200" dirty="0"/>
            <a:t/>
          </a:r>
          <a:br>
            <a:rPr lang="es-MX" sz="1200" dirty="0"/>
          </a:br>
          <a:r>
            <a:rPr lang="es-MX" altLang="es-MX" sz="1200" dirty="0" err="1" smtClean="0"/>
            <a:t>Auxiliar</a:t>
          </a:r>
          <a:r>
            <a:rPr lang="es-MX" altLang="es-MX" sz="1200" dirty="0" smtClean="0"/>
            <a:t> </a:t>
          </a:r>
          <a:r>
            <a:rPr lang="es-MX" altLang="es-MX" sz="1200" dirty="0"/>
            <a:t>Administrativo(a) </a:t>
          </a:r>
          <a:r>
            <a:rPr lang="es-MX" altLang="es-MX" sz="1200" dirty="0" smtClean="0"/>
            <a:t>Analista</a:t>
          </a:r>
          <a:r>
            <a:rPr lang="es-MX" altLang="es-MX" sz="1200" dirty="0"/>
            <a:t/>
          </a:r>
          <a:br>
            <a:rPr lang="es-MX" altLang="es-MX" sz="1200" dirty="0"/>
          </a:br>
          <a:endParaRPr lang="es-ES" sz="1200" dirty="0"/>
        </a:p>
      </dgm:t>
    </dgm:pt>
    <dgm:pt modelId="{857CD8D3-3327-435F-9ED4-B0EEB9648253}" type="parTrans" cxnId="{5E35BA63-7365-4C16-8B3E-FB3F9942E8F6}">
      <dgm:prSet/>
      <dgm:spPr/>
      <dgm:t>
        <a:bodyPr/>
        <a:lstStyle/>
        <a:p>
          <a:endParaRPr lang="es-ES" sz="1200"/>
        </a:p>
      </dgm:t>
    </dgm:pt>
    <dgm:pt modelId="{232773B0-6E44-4D41-B6C0-FC5D44D6BD8E}" type="sibTrans" cxnId="{5E35BA63-7365-4C16-8B3E-FB3F9942E8F6}">
      <dgm:prSet/>
      <dgm:spPr/>
      <dgm:t>
        <a:bodyPr/>
        <a:lstStyle/>
        <a:p>
          <a:endParaRPr lang="es-ES" sz="1200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C98612D-0C6A-4FDE-B670-C6AB55C66058}" type="pres">
      <dgm:prSet presAssocID="{77CA0328-0675-4D7C-8634-2CC03A0B2069}" presName="hierRoot1" presStyleCnt="0">
        <dgm:presLayoutVars>
          <dgm:hierBranch val="init"/>
        </dgm:presLayoutVars>
      </dgm:prSet>
      <dgm:spPr/>
    </dgm:pt>
    <dgm:pt modelId="{81ECD50C-13ED-4F6D-A77C-3DCCE19A1CDD}" type="pres">
      <dgm:prSet presAssocID="{77CA0328-0675-4D7C-8634-2CC03A0B2069}" presName="rootComposite1" presStyleCnt="0"/>
      <dgm:spPr/>
    </dgm:pt>
    <dgm:pt modelId="{6D2D60A2-22C9-4130-A34E-6F1FB3CD6176}" type="pres">
      <dgm:prSet presAssocID="{77CA0328-0675-4D7C-8634-2CC03A0B2069}" presName="rootText1" presStyleLbl="node0" presStyleIdx="0" presStyleCnt="1" custScaleX="202798" custScaleY="161811" custLinFactNeighborX="760" custLinFactNeighborY="-736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55E063-6D99-45A2-B778-A6EFC0A36934}" type="pres">
      <dgm:prSet presAssocID="{77CA0328-0675-4D7C-8634-2CC03A0B206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D95C262-F3B2-468D-B58F-8614E43D4F06}" type="pres">
      <dgm:prSet presAssocID="{77CA0328-0675-4D7C-8634-2CC03A0B2069}" presName="hierChild2" presStyleCnt="0"/>
      <dgm:spPr/>
    </dgm:pt>
    <dgm:pt modelId="{BAAE0CCE-62DB-4116-82F8-D51EBE86FCE5}" type="pres">
      <dgm:prSet presAssocID="{8D68EF15-F857-4A2D-BC0F-9D2136394EF6}" presName="Name37" presStyleLbl="parChTrans1D2" presStyleIdx="0" presStyleCnt="2"/>
      <dgm:spPr/>
      <dgm:t>
        <a:bodyPr/>
        <a:lstStyle/>
        <a:p>
          <a:endParaRPr lang="es-ES"/>
        </a:p>
      </dgm:t>
    </dgm:pt>
    <dgm:pt modelId="{60296DA8-EB6E-4418-A161-F4A96C960A3E}" type="pres">
      <dgm:prSet presAssocID="{8F9B962E-1A76-4DB3-8E18-81A971FBB424}" presName="hierRoot2" presStyleCnt="0">
        <dgm:presLayoutVars>
          <dgm:hierBranch/>
        </dgm:presLayoutVars>
      </dgm:prSet>
      <dgm:spPr/>
    </dgm:pt>
    <dgm:pt modelId="{7ADA13C4-3EFF-44D9-83E6-8B0568C80578}" type="pres">
      <dgm:prSet presAssocID="{8F9B962E-1A76-4DB3-8E18-81A971FBB424}" presName="rootComposite" presStyleCnt="0"/>
      <dgm:spPr/>
    </dgm:pt>
    <dgm:pt modelId="{EA3F6FDA-D17C-4DBD-A1B1-9A68DF9AEE6C}" type="pres">
      <dgm:prSet presAssocID="{8F9B962E-1A76-4DB3-8E18-81A971FBB424}" presName="rootText" presStyleLbl="node2" presStyleIdx="0" presStyleCnt="2" custScaleX="175594" custScaleY="145130" custLinFactNeighborX="-8725" custLinFactNeighborY="46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57DD62A-3A4F-40A4-9606-B60E83C8F280}" type="pres">
      <dgm:prSet presAssocID="{8F9B962E-1A76-4DB3-8E18-81A971FBB424}" presName="rootConnector" presStyleLbl="node2" presStyleIdx="0" presStyleCnt="2"/>
      <dgm:spPr/>
      <dgm:t>
        <a:bodyPr/>
        <a:lstStyle/>
        <a:p>
          <a:endParaRPr lang="es-ES"/>
        </a:p>
      </dgm:t>
    </dgm:pt>
    <dgm:pt modelId="{D70E8416-8634-45E9-A718-F442A9218CA9}" type="pres">
      <dgm:prSet presAssocID="{8F9B962E-1A76-4DB3-8E18-81A971FBB424}" presName="hierChild4" presStyleCnt="0"/>
      <dgm:spPr/>
    </dgm:pt>
    <dgm:pt modelId="{E3FA594D-1926-4458-8DA2-ABE278C20571}" type="pres">
      <dgm:prSet presAssocID="{1F1AD0A3-D7C4-4B4E-80A7-E2621A72994E}" presName="Name35" presStyleLbl="parChTrans1D3" presStyleIdx="0" presStyleCnt="3"/>
      <dgm:spPr/>
      <dgm:t>
        <a:bodyPr/>
        <a:lstStyle/>
        <a:p>
          <a:endParaRPr lang="es-ES"/>
        </a:p>
      </dgm:t>
    </dgm:pt>
    <dgm:pt modelId="{6F4EF1FF-E118-4D72-AC58-A58E669D634C}" type="pres">
      <dgm:prSet presAssocID="{513ABDC6-58B7-417A-A67E-740021A77F2B}" presName="hierRoot2" presStyleCnt="0">
        <dgm:presLayoutVars>
          <dgm:hierBranch/>
        </dgm:presLayoutVars>
      </dgm:prSet>
      <dgm:spPr/>
    </dgm:pt>
    <dgm:pt modelId="{662C9496-EA97-48EC-A36D-A6FF2448E440}" type="pres">
      <dgm:prSet presAssocID="{513ABDC6-58B7-417A-A67E-740021A77F2B}" presName="rootComposite" presStyleCnt="0"/>
      <dgm:spPr/>
    </dgm:pt>
    <dgm:pt modelId="{DD8A29F5-D042-4749-8AE9-1CA72A60AD2C}" type="pres">
      <dgm:prSet presAssocID="{513ABDC6-58B7-417A-A67E-740021A77F2B}" presName="rootText" presStyleLbl="node3" presStyleIdx="0" presStyleCnt="3" custScaleX="145130" custScaleY="245105" custLinFactNeighborX="-9685" custLinFactNeighborY="1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2936FA-6711-4585-AFD9-973AA490CD1B}" type="pres">
      <dgm:prSet presAssocID="{513ABDC6-58B7-417A-A67E-740021A77F2B}" presName="rootConnector" presStyleLbl="node3" presStyleIdx="0" presStyleCnt="3"/>
      <dgm:spPr/>
      <dgm:t>
        <a:bodyPr/>
        <a:lstStyle/>
        <a:p>
          <a:endParaRPr lang="es-ES"/>
        </a:p>
      </dgm:t>
    </dgm:pt>
    <dgm:pt modelId="{27771CD2-2E56-4B03-A7B5-367C062ACBC1}" type="pres">
      <dgm:prSet presAssocID="{513ABDC6-58B7-417A-A67E-740021A77F2B}" presName="hierChild4" presStyleCnt="0"/>
      <dgm:spPr/>
    </dgm:pt>
    <dgm:pt modelId="{A1ACE6FD-AEF8-4072-B9B4-3381BCB33897}" type="pres">
      <dgm:prSet presAssocID="{513ABDC6-58B7-417A-A67E-740021A77F2B}" presName="hierChild5" presStyleCnt="0"/>
      <dgm:spPr/>
    </dgm:pt>
    <dgm:pt modelId="{C5B522BE-75A2-41D8-8A81-6F22CD8850AF}" type="pres">
      <dgm:prSet presAssocID="{EBF28800-DFF4-4DF1-98EF-348D577D4AE1}" presName="Name35" presStyleLbl="parChTrans1D3" presStyleIdx="1" presStyleCnt="3"/>
      <dgm:spPr/>
      <dgm:t>
        <a:bodyPr/>
        <a:lstStyle/>
        <a:p>
          <a:endParaRPr lang="es-ES"/>
        </a:p>
      </dgm:t>
    </dgm:pt>
    <dgm:pt modelId="{F84FB4AC-1442-403B-BB7D-8DE38F46ECD8}" type="pres">
      <dgm:prSet presAssocID="{B5ACDE88-EA94-4A71-ACC1-903A1277A77B}" presName="hierRoot2" presStyleCnt="0">
        <dgm:presLayoutVars>
          <dgm:hierBranch/>
        </dgm:presLayoutVars>
      </dgm:prSet>
      <dgm:spPr/>
    </dgm:pt>
    <dgm:pt modelId="{1A14FA74-0FCA-4549-93F9-F8DADB7A16F2}" type="pres">
      <dgm:prSet presAssocID="{B5ACDE88-EA94-4A71-ACC1-903A1277A77B}" presName="rootComposite" presStyleCnt="0"/>
      <dgm:spPr/>
    </dgm:pt>
    <dgm:pt modelId="{77FFF755-0490-4820-A875-C725D434A9BE}" type="pres">
      <dgm:prSet presAssocID="{B5ACDE88-EA94-4A71-ACC1-903A1277A77B}" presName="rootText" presStyleLbl="node3" presStyleIdx="1" presStyleCnt="3" custScaleX="145130" custScaleY="150262" custLinFactNeighborX="-7358" custLinFactNeighborY="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63246D-640D-404E-8F48-36B5FE121C54}" type="pres">
      <dgm:prSet presAssocID="{B5ACDE88-EA94-4A71-ACC1-903A1277A77B}" presName="rootConnector" presStyleLbl="node3" presStyleIdx="1" presStyleCnt="3"/>
      <dgm:spPr/>
      <dgm:t>
        <a:bodyPr/>
        <a:lstStyle/>
        <a:p>
          <a:endParaRPr lang="es-ES"/>
        </a:p>
      </dgm:t>
    </dgm:pt>
    <dgm:pt modelId="{B3B80719-B180-4809-862D-A119EE7D55AA}" type="pres">
      <dgm:prSet presAssocID="{B5ACDE88-EA94-4A71-ACC1-903A1277A77B}" presName="hierChild4" presStyleCnt="0"/>
      <dgm:spPr/>
    </dgm:pt>
    <dgm:pt modelId="{4FE412AE-F9F1-4C9F-A761-0D1343FC8B4D}" type="pres">
      <dgm:prSet presAssocID="{B5ACDE88-EA94-4A71-ACC1-903A1277A77B}" presName="hierChild5" presStyleCnt="0"/>
      <dgm:spPr/>
    </dgm:pt>
    <dgm:pt modelId="{0566D923-EB57-4818-8545-859FCB79545B}" type="pres">
      <dgm:prSet presAssocID="{8F9B962E-1A76-4DB3-8E18-81A971FBB424}" presName="hierChild5" presStyleCnt="0"/>
      <dgm:spPr/>
    </dgm:pt>
    <dgm:pt modelId="{C4E75018-1805-41E4-9ADD-3871C6F26749}" type="pres">
      <dgm:prSet presAssocID="{CBAD12FB-F71E-4B3A-86F2-46398B4C6F16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F899DE9-3FFE-4DF6-9547-4D55B20F0B49}" type="pres">
      <dgm:prSet presAssocID="{1EC82BA6-23DF-4097-BDA4-A9E15E1AA085}" presName="hierRoot2" presStyleCnt="0">
        <dgm:presLayoutVars>
          <dgm:hierBranch/>
        </dgm:presLayoutVars>
      </dgm:prSet>
      <dgm:spPr/>
    </dgm:pt>
    <dgm:pt modelId="{5E9C0525-5C06-43CA-BAEB-DC4106FB5F07}" type="pres">
      <dgm:prSet presAssocID="{1EC82BA6-23DF-4097-BDA4-A9E15E1AA085}" presName="rootComposite" presStyleCnt="0"/>
      <dgm:spPr/>
    </dgm:pt>
    <dgm:pt modelId="{5FD798A0-B481-4BBA-845C-0914D94AD45A}" type="pres">
      <dgm:prSet presAssocID="{1EC82BA6-23DF-4097-BDA4-A9E15E1AA085}" presName="rootText" presStyleLbl="node2" presStyleIdx="1" presStyleCnt="2" custScaleX="175594" custScaleY="145130" custLinFactNeighborX="12823" custLinFactNeighborY="46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1EC21D9-D623-466D-84D1-F030AAE53C08}" type="pres">
      <dgm:prSet presAssocID="{1EC82BA6-23DF-4097-BDA4-A9E15E1AA085}" presName="rootConnector" presStyleLbl="node2" presStyleIdx="1" presStyleCnt="2"/>
      <dgm:spPr/>
      <dgm:t>
        <a:bodyPr/>
        <a:lstStyle/>
        <a:p>
          <a:endParaRPr lang="es-ES"/>
        </a:p>
      </dgm:t>
    </dgm:pt>
    <dgm:pt modelId="{1BCAF68B-E9F7-45FE-BD5D-38A0F4E02AAC}" type="pres">
      <dgm:prSet presAssocID="{1EC82BA6-23DF-4097-BDA4-A9E15E1AA085}" presName="hierChild4" presStyleCnt="0"/>
      <dgm:spPr/>
    </dgm:pt>
    <dgm:pt modelId="{431F8620-822E-4342-86E3-98DA8039490D}" type="pres">
      <dgm:prSet presAssocID="{857CD8D3-3327-435F-9ED4-B0EEB9648253}" presName="Name35" presStyleLbl="parChTrans1D3" presStyleIdx="2" presStyleCnt="3"/>
      <dgm:spPr/>
      <dgm:t>
        <a:bodyPr/>
        <a:lstStyle/>
        <a:p>
          <a:endParaRPr lang="es-ES"/>
        </a:p>
      </dgm:t>
    </dgm:pt>
    <dgm:pt modelId="{AB342A69-E8FB-446A-BD9A-E1C8994646C1}" type="pres">
      <dgm:prSet presAssocID="{47FBBE5A-B114-47FA-BD03-99488D130F88}" presName="hierRoot2" presStyleCnt="0">
        <dgm:presLayoutVars>
          <dgm:hierBranch val="hang"/>
        </dgm:presLayoutVars>
      </dgm:prSet>
      <dgm:spPr/>
    </dgm:pt>
    <dgm:pt modelId="{74CF9F76-F707-473B-9DA0-9822FC60108B}" type="pres">
      <dgm:prSet presAssocID="{47FBBE5A-B114-47FA-BD03-99488D130F88}" presName="rootComposite" presStyleCnt="0"/>
      <dgm:spPr/>
    </dgm:pt>
    <dgm:pt modelId="{11C09E17-66FA-4C94-B834-BCFC27A12254}" type="pres">
      <dgm:prSet presAssocID="{47FBBE5A-B114-47FA-BD03-99488D130F88}" presName="rootText" presStyleLbl="node3" presStyleIdx="2" presStyleCnt="3" custScaleX="145130" custScaleY="251602" custLinFactNeighborX="12823" custLinFactNeighborY="68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BD5F483-2230-47B0-B36A-8C92255D2334}" type="pres">
      <dgm:prSet presAssocID="{47FBBE5A-B114-47FA-BD03-99488D130F88}" presName="rootConnector" presStyleLbl="node3" presStyleIdx="2" presStyleCnt="3"/>
      <dgm:spPr/>
      <dgm:t>
        <a:bodyPr/>
        <a:lstStyle/>
        <a:p>
          <a:endParaRPr lang="es-ES"/>
        </a:p>
      </dgm:t>
    </dgm:pt>
    <dgm:pt modelId="{C365878C-E776-45CC-9382-BD6E9C3A05B2}" type="pres">
      <dgm:prSet presAssocID="{47FBBE5A-B114-47FA-BD03-99488D130F88}" presName="hierChild4" presStyleCnt="0"/>
      <dgm:spPr/>
    </dgm:pt>
    <dgm:pt modelId="{47B5F554-F816-4F92-A9B5-EF716E37F13A}" type="pres">
      <dgm:prSet presAssocID="{47FBBE5A-B114-47FA-BD03-99488D130F88}" presName="hierChild5" presStyleCnt="0"/>
      <dgm:spPr/>
    </dgm:pt>
    <dgm:pt modelId="{C25C047D-DB05-45DB-8DEC-AE214E753277}" type="pres">
      <dgm:prSet presAssocID="{1EC82BA6-23DF-4097-BDA4-A9E15E1AA085}" presName="hierChild5" presStyleCnt="0"/>
      <dgm:spPr/>
    </dgm:pt>
    <dgm:pt modelId="{D7C24774-3C3E-46A3-9FE4-5EA3890D941F}" type="pres">
      <dgm:prSet presAssocID="{77CA0328-0675-4D7C-8634-2CC03A0B2069}" presName="hierChild3" presStyleCnt="0"/>
      <dgm:spPr/>
    </dgm:pt>
  </dgm:ptLst>
  <dgm:cxnLst>
    <dgm:cxn modelId="{8916F538-FE05-48E1-8545-D5A0299E6105}" type="presOf" srcId="{47FBBE5A-B114-47FA-BD03-99488D130F88}" destId="{3BD5F483-2230-47B0-B36A-8C92255D2334}" srcOrd="1" destOrd="0" presId="urn:microsoft.com/office/officeart/2005/8/layout/orgChart1"/>
    <dgm:cxn modelId="{14BFAABE-E528-4E19-BF20-610EB363F370}" srcId="{77CA0328-0675-4D7C-8634-2CC03A0B2069}" destId="{1EC82BA6-23DF-4097-BDA4-A9E15E1AA085}" srcOrd="1" destOrd="0" parTransId="{CBAD12FB-F71E-4B3A-86F2-46398B4C6F16}" sibTransId="{1601B558-2520-4541-9352-868FA8ABBDE4}"/>
    <dgm:cxn modelId="{F8EFF1AB-A17D-4FD6-A782-5F1838E63F49}" srcId="{8F9B962E-1A76-4DB3-8E18-81A971FBB424}" destId="{B5ACDE88-EA94-4A71-ACC1-903A1277A77B}" srcOrd="1" destOrd="0" parTransId="{EBF28800-DFF4-4DF1-98EF-348D577D4AE1}" sibTransId="{86543FA6-6C4A-4F76-A93D-03B082BDF8C9}"/>
    <dgm:cxn modelId="{5E35BA63-7365-4C16-8B3E-FB3F9942E8F6}" srcId="{1EC82BA6-23DF-4097-BDA4-A9E15E1AA085}" destId="{47FBBE5A-B114-47FA-BD03-99488D130F88}" srcOrd="0" destOrd="0" parTransId="{857CD8D3-3327-435F-9ED4-B0EEB9648253}" sibTransId="{232773B0-6E44-4D41-B6C0-FC5D44D6BD8E}"/>
    <dgm:cxn modelId="{A74A86A8-8AA7-4DAA-8ABC-011641E5AED0}" type="presOf" srcId="{857CD8D3-3327-435F-9ED4-B0EEB9648253}" destId="{431F8620-822E-4342-86E3-98DA8039490D}" srcOrd="0" destOrd="0" presId="urn:microsoft.com/office/officeart/2005/8/layout/orgChart1"/>
    <dgm:cxn modelId="{04712574-5E8E-4C36-B7CD-52B2CBAF3172}" srcId="{BD3D72B1-EEF6-4EB4-803A-A74A6B419346}" destId="{77CA0328-0675-4D7C-8634-2CC03A0B2069}" srcOrd="0" destOrd="0" parTransId="{1B53A27E-9A37-4BB2-ADF2-6C4CE843C372}" sibTransId="{57A32356-4957-43CA-873F-A22FFF1C6767}"/>
    <dgm:cxn modelId="{23366977-3F77-4389-913D-6AD95AA836DC}" type="presOf" srcId="{CBAD12FB-F71E-4B3A-86F2-46398B4C6F16}" destId="{C4E75018-1805-41E4-9ADD-3871C6F26749}" srcOrd="0" destOrd="0" presId="urn:microsoft.com/office/officeart/2005/8/layout/orgChart1"/>
    <dgm:cxn modelId="{B7C081F9-4B68-40F1-A8E1-DC34102FA469}" type="presOf" srcId="{513ABDC6-58B7-417A-A67E-740021A77F2B}" destId="{4B2936FA-6711-4585-AFD9-973AA490CD1B}" srcOrd="1" destOrd="0" presId="urn:microsoft.com/office/officeart/2005/8/layout/orgChart1"/>
    <dgm:cxn modelId="{DE19F0B3-79B6-4751-AD9C-6D36BAC29EAC}" type="presOf" srcId="{EBF28800-DFF4-4DF1-98EF-348D577D4AE1}" destId="{C5B522BE-75A2-41D8-8A81-6F22CD8850AF}" srcOrd="0" destOrd="0" presId="urn:microsoft.com/office/officeart/2005/8/layout/orgChart1"/>
    <dgm:cxn modelId="{0DA2EBFA-A238-4A89-88ED-C95B56E8A357}" type="presOf" srcId="{47FBBE5A-B114-47FA-BD03-99488D130F88}" destId="{11C09E17-66FA-4C94-B834-BCFC27A12254}" srcOrd="0" destOrd="0" presId="urn:microsoft.com/office/officeart/2005/8/layout/orgChart1"/>
    <dgm:cxn modelId="{25A610A9-B4F9-47D1-BFCC-CBA5795E2099}" type="presOf" srcId="{B5ACDE88-EA94-4A71-ACC1-903A1277A77B}" destId="{5563246D-640D-404E-8F48-36B5FE121C54}" srcOrd="1" destOrd="0" presId="urn:microsoft.com/office/officeart/2005/8/layout/orgChart1"/>
    <dgm:cxn modelId="{126D6CB9-A935-435B-A38D-70A042DC6F0A}" srcId="{8F9B962E-1A76-4DB3-8E18-81A971FBB424}" destId="{513ABDC6-58B7-417A-A67E-740021A77F2B}" srcOrd="0" destOrd="0" parTransId="{1F1AD0A3-D7C4-4B4E-80A7-E2621A72994E}" sibTransId="{CD49BE48-ECA1-424A-8673-D3302FC5065E}"/>
    <dgm:cxn modelId="{9106F321-1777-40BB-A32C-9844F036F50F}" type="presOf" srcId="{1EC82BA6-23DF-4097-BDA4-A9E15E1AA085}" destId="{91EC21D9-D623-466D-84D1-F030AAE53C08}" srcOrd="1" destOrd="0" presId="urn:microsoft.com/office/officeart/2005/8/layout/orgChart1"/>
    <dgm:cxn modelId="{0BC1B2F2-12E8-478F-961D-53D5AAAD6C9E}" type="presOf" srcId="{8D68EF15-F857-4A2D-BC0F-9D2136394EF6}" destId="{BAAE0CCE-62DB-4116-82F8-D51EBE86FCE5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8EE7D724-88D6-4340-87C9-1A4A707A329E}" type="presOf" srcId="{8F9B962E-1A76-4DB3-8E18-81A971FBB424}" destId="{E57DD62A-3A4F-40A4-9606-B60E83C8F280}" srcOrd="1" destOrd="0" presId="urn:microsoft.com/office/officeart/2005/8/layout/orgChart1"/>
    <dgm:cxn modelId="{616532C7-45FE-4268-BC05-3CD1926FA8BB}" srcId="{77CA0328-0675-4D7C-8634-2CC03A0B2069}" destId="{8F9B962E-1A76-4DB3-8E18-81A971FBB424}" srcOrd="0" destOrd="0" parTransId="{8D68EF15-F857-4A2D-BC0F-9D2136394EF6}" sibTransId="{2F2677F8-7A2F-4F4A-AC82-91F77AD94898}"/>
    <dgm:cxn modelId="{38253BFE-E009-440C-8302-37395993FE2F}" type="presOf" srcId="{8F9B962E-1A76-4DB3-8E18-81A971FBB424}" destId="{EA3F6FDA-D17C-4DBD-A1B1-9A68DF9AEE6C}" srcOrd="0" destOrd="0" presId="urn:microsoft.com/office/officeart/2005/8/layout/orgChart1"/>
    <dgm:cxn modelId="{5822647F-CD18-4C50-A24B-8356713C7E13}" type="presOf" srcId="{B5ACDE88-EA94-4A71-ACC1-903A1277A77B}" destId="{77FFF755-0490-4820-A875-C725D434A9BE}" srcOrd="0" destOrd="0" presId="urn:microsoft.com/office/officeart/2005/8/layout/orgChart1"/>
    <dgm:cxn modelId="{DA5B0725-E596-45DF-9254-6BAC76497F72}" type="presOf" srcId="{1F1AD0A3-D7C4-4B4E-80A7-E2621A72994E}" destId="{E3FA594D-1926-4458-8DA2-ABE278C20571}" srcOrd="0" destOrd="0" presId="urn:microsoft.com/office/officeart/2005/8/layout/orgChart1"/>
    <dgm:cxn modelId="{D2F8F29D-9D11-4A14-9F3A-01A9E378BEBF}" type="presOf" srcId="{513ABDC6-58B7-417A-A67E-740021A77F2B}" destId="{DD8A29F5-D042-4749-8AE9-1CA72A60AD2C}" srcOrd="0" destOrd="0" presId="urn:microsoft.com/office/officeart/2005/8/layout/orgChart1"/>
    <dgm:cxn modelId="{1B896421-FB67-4804-AEEC-B076628865C2}" type="presOf" srcId="{1EC82BA6-23DF-4097-BDA4-A9E15E1AA085}" destId="{5FD798A0-B481-4BBA-845C-0914D94AD45A}" srcOrd="0" destOrd="0" presId="urn:microsoft.com/office/officeart/2005/8/layout/orgChart1"/>
    <dgm:cxn modelId="{877D1CA8-ADFF-42C4-840A-C9FAC4C8DEAE}" type="presOf" srcId="{77CA0328-0675-4D7C-8634-2CC03A0B2069}" destId="{6D2D60A2-22C9-4130-A34E-6F1FB3CD6176}" srcOrd="0" destOrd="0" presId="urn:microsoft.com/office/officeart/2005/8/layout/orgChart1"/>
    <dgm:cxn modelId="{1B02489D-CF0A-456F-B1A4-5D088226625A}" type="presOf" srcId="{77CA0328-0675-4D7C-8634-2CC03A0B2069}" destId="{7B55E063-6D99-45A2-B778-A6EFC0A36934}" srcOrd="1" destOrd="0" presId="urn:microsoft.com/office/officeart/2005/8/layout/orgChart1"/>
    <dgm:cxn modelId="{35974E0C-99CC-40CF-B622-47EF2270F05F}" type="presParOf" srcId="{B3263371-B20E-4D1C-87B0-F232DC5A756C}" destId="{9C98612D-0C6A-4FDE-B670-C6AB55C66058}" srcOrd="0" destOrd="0" presId="urn:microsoft.com/office/officeart/2005/8/layout/orgChart1"/>
    <dgm:cxn modelId="{57BFAF20-4644-4099-A9EA-248500E61530}" type="presParOf" srcId="{9C98612D-0C6A-4FDE-B670-C6AB55C66058}" destId="{81ECD50C-13ED-4F6D-A77C-3DCCE19A1CDD}" srcOrd="0" destOrd="0" presId="urn:microsoft.com/office/officeart/2005/8/layout/orgChart1"/>
    <dgm:cxn modelId="{E8A5FD23-F149-44B3-A7A4-D79D3759F163}" type="presParOf" srcId="{81ECD50C-13ED-4F6D-A77C-3DCCE19A1CDD}" destId="{6D2D60A2-22C9-4130-A34E-6F1FB3CD6176}" srcOrd="0" destOrd="0" presId="urn:microsoft.com/office/officeart/2005/8/layout/orgChart1"/>
    <dgm:cxn modelId="{F6BC3A60-FA94-4FF9-AE6F-FF5A656EFF84}" type="presParOf" srcId="{81ECD50C-13ED-4F6D-A77C-3DCCE19A1CDD}" destId="{7B55E063-6D99-45A2-B778-A6EFC0A36934}" srcOrd="1" destOrd="0" presId="urn:microsoft.com/office/officeart/2005/8/layout/orgChart1"/>
    <dgm:cxn modelId="{5B46D66E-15AB-413E-AD72-9B4122B8D61B}" type="presParOf" srcId="{9C98612D-0C6A-4FDE-B670-C6AB55C66058}" destId="{0D95C262-F3B2-468D-B58F-8614E43D4F06}" srcOrd="1" destOrd="0" presId="urn:microsoft.com/office/officeart/2005/8/layout/orgChart1"/>
    <dgm:cxn modelId="{6FEB76FE-5DCE-403F-BB1E-DA860D9D6836}" type="presParOf" srcId="{0D95C262-F3B2-468D-B58F-8614E43D4F06}" destId="{BAAE0CCE-62DB-4116-82F8-D51EBE86FCE5}" srcOrd="0" destOrd="0" presId="urn:microsoft.com/office/officeart/2005/8/layout/orgChart1"/>
    <dgm:cxn modelId="{42CB4331-DCF3-4A26-AD35-872B62BBA9EB}" type="presParOf" srcId="{0D95C262-F3B2-468D-B58F-8614E43D4F06}" destId="{60296DA8-EB6E-4418-A161-F4A96C960A3E}" srcOrd="1" destOrd="0" presId="urn:microsoft.com/office/officeart/2005/8/layout/orgChart1"/>
    <dgm:cxn modelId="{3257129D-C46A-4CCB-91C2-ED59187567C1}" type="presParOf" srcId="{60296DA8-EB6E-4418-A161-F4A96C960A3E}" destId="{7ADA13C4-3EFF-44D9-83E6-8B0568C80578}" srcOrd="0" destOrd="0" presId="urn:microsoft.com/office/officeart/2005/8/layout/orgChart1"/>
    <dgm:cxn modelId="{AB55B8E9-D04B-4CA0-B283-63BA1BF772FD}" type="presParOf" srcId="{7ADA13C4-3EFF-44D9-83E6-8B0568C80578}" destId="{EA3F6FDA-D17C-4DBD-A1B1-9A68DF9AEE6C}" srcOrd="0" destOrd="0" presId="urn:microsoft.com/office/officeart/2005/8/layout/orgChart1"/>
    <dgm:cxn modelId="{4CAEFFCA-A5E4-4CF2-BD4C-6C0A7A43E0B2}" type="presParOf" srcId="{7ADA13C4-3EFF-44D9-83E6-8B0568C80578}" destId="{E57DD62A-3A4F-40A4-9606-B60E83C8F280}" srcOrd="1" destOrd="0" presId="urn:microsoft.com/office/officeart/2005/8/layout/orgChart1"/>
    <dgm:cxn modelId="{EF5BDACD-8D10-46EF-B2E3-BC5FBE204A76}" type="presParOf" srcId="{60296DA8-EB6E-4418-A161-F4A96C960A3E}" destId="{D70E8416-8634-45E9-A718-F442A9218CA9}" srcOrd="1" destOrd="0" presId="urn:microsoft.com/office/officeart/2005/8/layout/orgChart1"/>
    <dgm:cxn modelId="{A46FCA79-2EE8-4517-B995-7E35DC04CC2C}" type="presParOf" srcId="{D70E8416-8634-45E9-A718-F442A9218CA9}" destId="{E3FA594D-1926-4458-8DA2-ABE278C20571}" srcOrd="0" destOrd="0" presId="urn:microsoft.com/office/officeart/2005/8/layout/orgChart1"/>
    <dgm:cxn modelId="{A0A4CBEC-232F-4300-8A74-984661D9E1DC}" type="presParOf" srcId="{D70E8416-8634-45E9-A718-F442A9218CA9}" destId="{6F4EF1FF-E118-4D72-AC58-A58E669D634C}" srcOrd="1" destOrd="0" presId="urn:microsoft.com/office/officeart/2005/8/layout/orgChart1"/>
    <dgm:cxn modelId="{42827F35-95D0-442F-9BBB-F82B8F270DAC}" type="presParOf" srcId="{6F4EF1FF-E118-4D72-AC58-A58E669D634C}" destId="{662C9496-EA97-48EC-A36D-A6FF2448E440}" srcOrd="0" destOrd="0" presId="urn:microsoft.com/office/officeart/2005/8/layout/orgChart1"/>
    <dgm:cxn modelId="{79896FDF-E3DC-4282-9E6A-73CDAB8FAF76}" type="presParOf" srcId="{662C9496-EA97-48EC-A36D-A6FF2448E440}" destId="{DD8A29F5-D042-4749-8AE9-1CA72A60AD2C}" srcOrd="0" destOrd="0" presId="urn:microsoft.com/office/officeart/2005/8/layout/orgChart1"/>
    <dgm:cxn modelId="{2C46CC03-A7CA-441A-9129-631AB38D8249}" type="presParOf" srcId="{662C9496-EA97-48EC-A36D-A6FF2448E440}" destId="{4B2936FA-6711-4585-AFD9-973AA490CD1B}" srcOrd="1" destOrd="0" presId="urn:microsoft.com/office/officeart/2005/8/layout/orgChart1"/>
    <dgm:cxn modelId="{4B530AE9-8030-4CBC-B741-690A5AEEC1DD}" type="presParOf" srcId="{6F4EF1FF-E118-4D72-AC58-A58E669D634C}" destId="{27771CD2-2E56-4B03-A7B5-367C062ACBC1}" srcOrd="1" destOrd="0" presId="urn:microsoft.com/office/officeart/2005/8/layout/orgChart1"/>
    <dgm:cxn modelId="{DFA9E2D1-A6C2-4F05-9B49-3593A8476B7F}" type="presParOf" srcId="{6F4EF1FF-E118-4D72-AC58-A58E669D634C}" destId="{A1ACE6FD-AEF8-4072-B9B4-3381BCB33897}" srcOrd="2" destOrd="0" presId="urn:microsoft.com/office/officeart/2005/8/layout/orgChart1"/>
    <dgm:cxn modelId="{B3D08451-2372-48B2-9E4C-BA2AAA065EB4}" type="presParOf" srcId="{D70E8416-8634-45E9-A718-F442A9218CA9}" destId="{C5B522BE-75A2-41D8-8A81-6F22CD8850AF}" srcOrd="2" destOrd="0" presId="urn:microsoft.com/office/officeart/2005/8/layout/orgChart1"/>
    <dgm:cxn modelId="{E08161C6-C427-4509-B946-A99D9F719D5B}" type="presParOf" srcId="{D70E8416-8634-45E9-A718-F442A9218CA9}" destId="{F84FB4AC-1442-403B-BB7D-8DE38F46ECD8}" srcOrd="3" destOrd="0" presId="urn:microsoft.com/office/officeart/2005/8/layout/orgChart1"/>
    <dgm:cxn modelId="{1380170E-CDB3-4EA7-8707-F3C4316F4021}" type="presParOf" srcId="{F84FB4AC-1442-403B-BB7D-8DE38F46ECD8}" destId="{1A14FA74-0FCA-4549-93F9-F8DADB7A16F2}" srcOrd="0" destOrd="0" presId="urn:microsoft.com/office/officeart/2005/8/layout/orgChart1"/>
    <dgm:cxn modelId="{1007E0A6-4E96-4A74-926F-3727C4AA221E}" type="presParOf" srcId="{1A14FA74-0FCA-4549-93F9-F8DADB7A16F2}" destId="{77FFF755-0490-4820-A875-C725D434A9BE}" srcOrd="0" destOrd="0" presId="urn:microsoft.com/office/officeart/2005/8/layout/orgChart1"/>
    <dgm:cxn modelId="{1B378E80-BE62-44F9-9A8A-FFA75C4D81E2}" type="presParOf" srcId="{1A14FA74-0FCA-4549-93F9-F8DADB7A16F2}" destId="{5563246D-640D-404E-8F48-36B5FE121C54}" srcOrd="1" destOrd="0" presId="urn:microsoft.com/office/officeart/2005/8/layout/orgChart1"/>
    <dgm:cxn modelId="{4DFE4C97-C89D-43D3-8A10-EF0E847133C5}" type="presParOf" srcId="{F84FB4AC-1442-403B-BB7D-8DE38F46ECD8}" destId="{B3B80719-B180-4809-862D-A119EE7D55AA}" srcOrd="1" destOrd="0" presId="urn:microsoft.com/office/officeart/2005/8/layout/orgChart1"/>
    <dgm:cxn modelId="{442B2524-201E-4624-BDA4-B9A3A6D46D15}" type="presParOf" srcId="{F84FB4AC-1442-403B-BB7D-8DE38F46ECD8}" destId="{4FE412AE-F9F1-4C9F-A761-0D1343FC8B4D}" srcOrd="2" destOrd="0" presId="urn:microsoft.com/office/officeart/2005/8/layout/orgChart1"/>
    <dgm:cxn modelId="{16A6C55F-F167-4F65-A8D5-5930B68A1803}" type="presParOf" srcId="{60296DA8-EB6E-4418-A161-F4A96C960A3E}" destId="{0566D923-EB57-4818-8545-859FCB79545B}" srcOrd="2" destOrd="0" presId="urn:microsoft.com/office/officeart/2005/8/layout/orgChart1"/>
    <dgm:cxn modelId="{9E1A3970-069A-4A0E-A349-545318D8F656}" type="presParOf" srcId="{0D95C262-F3B2-468D-B58F-8614E43D4F06}" destId="{C4E75018-1805-41E4-9ADD-3871C6F26749}" srcOrd="2" destOrd="0" presId="urn:microsoft.com/office/officeart/2005/8/layout/orgChart1"/>
    <dgm:cxn modelId="{658FAB44-184A-4C12-B778-71DD81591D17}" type="presParOf" srcId="{0D95C262-F3B2-468D-B58F-8614E43D4F06}" destId="{3F899DE9-3FFE-4DF6-9547-4D55B20F0B49}" srcOrd="3" destOrd="0" presId="urn:microsoft.com/office/officeart/2005/8/layout/orgChart1"/>
    <dgm:cxn modelId="{238279C0-6014-4163-BAE6-6DD716554C31}" type="presParOf" srcId="{3F899DE9-3FFE-4DF6-9547-4D55B20F0B49}" destId="{5E9C0525-5C06-43CA-BAEB-DC4106FB5F07}" srcOrd="0" destOrd="0" presId="urn:microsoft.com/office/officeart/2005/8/layout/orgChart1"/>
    <dgm:cxn modelId="{741A42FB-38F4-41A1-BE48-BA32EE4FF3EF}" type="presParOf" srcId="{5E9C0525-5C06-43CA-BAEB-DC4106FB5F07}" destId="{5FD798A0-B481-4BBA-845C-0914D94AD45A}" srcOrd="0" destOrd="0" presId="urn:microsoft.com/office/officeart/2005/8/layout/orgChart1"/>
    <dgm:cxn modelId="{0066F1B8-9FE4-427A-B507-9CF3A22DAD6A}" type="presParOf" srcId="{5E9C0525-5C06-43CA-BAEB-DC4106FB5F07}" destId="{91EC21D9-D623-466D-84D1-F030AAE53C08}" srcOrd="1" destOrd="0" presId="urn:microsoft.com/office/officeart/2005/8/layout/orgChart1"/>
    <dgm:cxn modelId="{DDA520FC-32CD-447A-8AC8-D24EC55F270F}" type="presParOf" srcId="{3F899DE9-3FFE-4DF6-9547-4D55B20F0B49}" destId="{1BCAF68B-E9F7-45FE-BD5D-38A0F4E02AAC}" srcOrd="1" destOrd="0" presId="urn:microsoft.com/office/officeart/2005/8/layout/orgChart1"/>
    <dgm:cxn modelId="{72A53659-4ED5-4EE1-9DDA-CC056AB23426}" type="presParOf" srcId="{1BCAF68B-E9F7-45FE-BD5D-38A0F4E02AAC}" destId="{431F8620-822E-4342-86E3-98DA8039490D}" srcOrd="0" destOrd="0" presId="urn:microsoft.com/office/officeart/2005/8/layout/orgChart1"/>
    <dgm:cxn modelId="{FD91FA4D-C0EC-4E49-B840-FF73489FEEE7}" type="presParOf" srcId="{1BCAF68B-E9F7-45FE-BD5D-38A0F4E02AAC}" destId="{AB342A69-E8FB-446A-BD9A-E1C8994646C1}" srcOrd="1" destOrd="0" presId="urn:microsoft.com/office/officeart/2005/8/layout/orgChart1"/>
    <dgm:cxn modelId="{75AE2803-4481-4C95-8A6A-23AF470FD097}" type="presParOf" srcId="{AB342A69-E8FB-446A-BD9A-E1C8994646C1}" destId="{74CF9F76-F707-473B-9DA0-9822FC60108B}" srcOrd="0" destOrd="0" presId="urn:microsoft.com/office/officeart/2005/8/layout/orgChart1"/>
    <dgm:cxn modelId="{99B7E29E-1252-48C9-A870-421D157C7228}" type="presParOf" srcId="{74CF9F76-F707-473B-9DA0-9822FC60108B}" destId="{11C09E17-66FA-4C94-B834-BCFC27A12254}" srcOrd="0" destOrd="0" presId="urn:microsoft.com/office/officeart/2005/8/layout/orgChart1"/>
    <dgm:cxn modelId="{0E6708EA-B5DF-4F17-A105-8136A7ED085E}" type="presParOf" srcId="{74CF9F76-F707-473B-9DA0-9822FC60108B}" destId="{3BD5F483-2230-47B0-B36A-8C92255D2334}" srcOrd="1" destOrd="0" presId="urn:microsoft.com/office/officeart/2005/8/layout/orgChart1"/>
    <dgm:cxn modelId="{66EA2AD2-3C9B-400F-BED5-A05D05BCC334}" type="presParOf" srcId="{AB342A69-E8FB-446A-BD9A-E1C8994646C1}" destId="{C365878C-E776-45CC-9382-BD6E9C3A05B2}" srcOrd="1" destOrd="0" presId="urn:microsoft.com/office/officeart/2005/8/layout/orgChart1"/>
    <dgm:cxn modelId="{7C0F6E69-9A03-4516-BC56-13E2D173128B}" type="presParOf" srcId="{AB342A69-E8FB-446A-BD9A-E1C8994646C1}" destId="{47B5F554-F816-4F92-A9B5-EF716E37F13A}" srcOrd="2" destOrd="0" presId="urn:microsoft.com/office/officeart/2005/8/layout/orgChart1"/>
    <dgm:cxn modelId="{DA6677C8-06E2-483B-B443-97ACD2FAD301}" type="presParOf" srcId="{3F899DE9-3FFE-4DF6-9547-4D55B20F0B49}" destId="{C25C047D-DB05-45DB-8DEC-AE214E753277}" srcOrd="2" destOrd="0" presId="urn:microsoft.com/office/officeart/2005/8/layout/orgChart1"/>
    <dgm:cxn modelId="{70FD754E-12A4-49C5-A40C-D415BF20BE91}" type="presParOf" srcId="{9C98612D-0C6A-4FDE-B670-C6AB55C66058}" destId="{D7C24774-3C3E-46A3-9FE4-5EA3890D941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Coordinador(a) de Daños </a:t>
          </a:r>
          <a:br>
            <a:rPr lang="es-MX" altLang="es-MX" sz="1200" dirty="0"/>
          </a:br>
          <a:r>
            <a:rPr lang="es-MX" altLang="es-MX" sz="1200" dirty="0" smtClean="0"/>
            <a:t>Municipales</a:t>
          </a:r>
          <a:endParaRPr lang="es-MX" altLang="es-MX" sz="1200" dirty="0"/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0C91609-4155-490D-A93A-2840363F77EF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Auxiliares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Auxiliar </a:t>
          </a:r>
          <a:r>
            <a:rPr lang="es-MX" altLang="es-MX" sz="1200" dirty="0"/>
            <a:t>Administrativo(a)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200" dirty="0" smtClean="0"/>
            <a:t>Secretarias(os)</a:t>
          </a:r>
          <a:endParaRPr lang="es-MX" sz="1200" dirty="0"/>
        </a:p>
      </dgm:t>
    </dgm:pt>
    <dgm:pt modelId="{2A362D5D-A3DA-4F6C-8849-2A8C51EEB6D2}" type="par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A3BE225-2F5B-4161-8A74-36B352EE9587}" type="sib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D582EAA-DF72-4772-8558-C94FCD6CD61F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Inspector(a</a:t>
          </a:r>
          <a:r>
            <a:rPr lang="es-ES" sz="1200" dirty="0" smtClean="0"/>
            <a:t>)</a:t>
          </a:r>
          <a:endParaRPr lang="es-ES" sz="1200" dirty="0"/>
        </a:p>
      </dgm:t>
    </dgm:pt>
    <dgm:pt modelId="{6FC995DD-7A40-4643-8770-B354987F14A2}" type="parTrans" cxnId="{2561B0B9-9F1B-41C3-9400-B58A0C6CB35B}">
      <dgm:prSet/>
      <dgm:spPr/>
      <dgm:t>
        <a:bodyPr/>
        <a:lstStyle/>
        <a:p>
          <a:endParaRPr lang="es-ES"/>
        </a:p>
      </dgm:t>
    </dgm:pt>
    <dgm:pt modelId="{83D60F4F-9613-4646-A126-73C1B4D7A28A}" type="sibTrans" cxnId="{2561B0B9-9F1B-41C3-9400-B58A0C6CB35B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87433" custScaleY="89932" custLinFactNeighborX="-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12FB5CC2-3F72-4AC8-AF94-50272EAD0FAB}" type="pres">
      <dgm:prSet presAssocID="{2A362D5D-A3DA-4F6C-8849-2A8C51EEB6D2}" presName="Name37" presStyleLbl="parChTrans1D2" presStyleIdx="0" presStyleCnt="2"/>
      <dgm:spPr/>
      <dgm:t>
        <a:bodyPr/>
        <a:lstStyle/>
        <a:p>
          <a:endParaRPr lang="es-ES"/>
        </a:p>
      </dgm:t>
    </dgm:pt>
    <dgm:pt modelId="{B570DFF2-79FF-4DD0-A8FE-728069315CDB}" type="pres">
      <dgm:prSet presAssocID="{80C91609-4155-490D-A93A-2840363F77EF}" presName="hierRoot2" presStyleCnt="0">
        <dgm:presLayoutVars>
          <dgm:hierBranch/>
        </dgm:presLayoutVars>
      </dgm:prSet>
      <dgm:spPr/>
    </dgm:pt>
    <dgm:pt modelId="{AC57EB8E-F8F8-49E5-AB3B-101A503E7149}" type="pres">
      <dgm:prSet presAssocID="{80C91609-4155-490D-A93A-2840363F77EF}" presName="rootComposite" presStyleCnt="0"/>
      <dgm:spPr/>
    </dgm:pt>
    <dgm:pt modelId="{0E4A1FB2-B936-4A45-9B17-4DC72B6EC80F}" type="pres">
      <dgm:prSet presAssocID="{80C91609-4155-490D-A93A-2840363F77EF}" presName="rootText" presStyleLbl="node2" presStyleIdx="0" presStyleCnt="2" custScaleX="70658" custScaleY="79939" custLinFactNeighborX="-31" custLinFactNeighborY="79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C7E907-B590-4FA8-BA47-0908BC71EE25}" type="pres">
      <dgm:prSet presAssocID="{80C91609-4155-490D-A93A-2840363F77EF}" presName="rootConnector" presStyleLbl="node2" presStyleIdx="0" presStyleCnt="2"/>
      <dgm:spPr/>
      <dgm:t>
        <a:bodyPr/>
        <a:lstStyle/>
        <a:p>
          <a:endParaRPr lang="es-ES"/>
        </a:p>
      </dgm:t>
    </dgm:pt>
    <dgm:pt modelId="{0DCE5A2E-AABD-41D8-AB45-73FC6E777742}" type="pres">
      <dgm:prSet presAssocID="{80C91609-4155-490D-A93A-2840363F77EF}" presName="hierChild4" presStyleCnt="0"/>
      <dgm:spPr/>
    </dgm:pt>
    <dgm:pt modelId="{4F6E22EF-9940-4E6D-8F89-9A1FB953EB04}" type="pres">
      <dgm:prSet presAssocID="{80C91609-4155-490D-A93A-2840363F77EF}" presName="hierChild5" presStyleCnt="0"/>
      <dgm:spPr/>
    </dgm:pt>
    <dgm:pt modelId="{0706AD73-E3FF-44D2-B911-E60DC3E9F37C}" type="pres">
      <dgm:prSet presAssocID="{6FC995DD-7A40-4643-8770-B354987F14A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8A631A53-5345-4034-AA06-B586C1AAC393}" type="pres">
      <dgm:prSet presAssocID="{BD582EAA-DF72-4772-8558-C94FCD6CD61F}" presName="hierRoot2" presStyleCnt="0">
        <dgm:presLayoutVars>
          <dgm:hierBranch val="init"/>
        </dgm:presLayoutVars>
      </dgm:prSet>
      <dgm:spPr/>
    </dgm:pt>
    <dgm:pt modelId="{22A2D092-80F9-46FF-836A-FFC07DAB2C11}" type="pres">
      <dgm:prSet presAssocID="{BD582EAA-DF72-4772-8558-C94FCD6CD61F}" presName="rootComposite" presStyleCnt="0"/>
      <dgm:spPr/>
    </dgm:pt>
    <dgm:pt modelId="{FC5D019C-18CE-458A-ACE1-C9715B3D2B69}" type="pres">
      <dgm:prSet presAssocID="{BD582EAA-DF72-4772-8558-C94FCD6CD61F}" presName="rootText" presStyleLbl="node2" presStyleIdx="1" presStyleCnt="2" custScaleX="70658" custScaleY="79939" custLinFactNeighborY="79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71C622-0ABD-4504-A1A5-300CF3F49C24}" type="pres">
      <dgm:prSet presAssocID="{BD582EAA-DF72-4772-8558-C94FCD6CD61F}" presName="rootConnector" presStyleLbl="node2" presStyleIdx="1" presStyleCnt="2"/>
      <dgm:spPr/>
      <dgm:t>
        <a:bodyPr/>
        <a:lstStyle/>
        <a:p>
          <a:endParaRPr lang="es-ES"/>
        </a:p>
      </dgm:t>
    </dgm:pt>
    <dgm:pt modelId="{540BF115-7970-4EF5-9DB8-7260AEB84A00}" type="pres">
      <dgm:prSet presAssocID="{BD582EAA-DF72-4772-8558-C94FCD6CD61F}" presName="hierChild4" presStyleCnt="0"/>
      <dgm:spPr/>
    </dgm:pt>
    <dgm:pt modelId="{0E4ADE72-930D-4921-8608-2E1A751DDE45}" type="pres">
      <dgm:prSet presAssocID="{BD582EAA-DF72-4772-8558-C94FCD6CD61F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781755B2-B493-4F1F-9DFD-D151C1C40373}" type="presOf" srcId="{80C91609-4155-490D-A93A-2840363F77EF}" destId="{0E4A1FB2-B936-4A45-9B17-4DC72B6EC80F}" srcOrd="0" destOrd="0" presId="urn:microsoft.com/office/officeart/2005/8/layout/orgChart1"/>
    <dgm:cxn modelId="{CD919398-2D16-476A-9BB4-B45D31C1442E}" srcId="{9DEA55C1-E59C-4B5B-90DC-1D0B54C2B20C}" destId="{80C91609-4155-490D-A93A-2840363F77EF}" srcOrd="0" destOrd="0" parTransId="{2A362D5D-A3DA-4F6C-8849-2A8C51EEB6D2}" sibTransId="{5A3BE225-2F5B-4161-8A74-36B352EE9587}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C953E71B-0BE7-4719-8DEA-559F5C30878D}" type="presOf" srcId="{2A362D5D-A3DA-4F6C-8849-2A8C51EEB6D2}" destId="{12FB5CC2-3F72-4AC8-AF94-50272EAD0FAB}" srcOrd="0" destOrd="0" presId="urn:microsoft.com/office/officeart/2005/8/layout/orgChart1"/>
    <dgm:cxn modelId="{2561B0B9-9F1B-41C3-9400-B58A0C6CB35B}" srcId="{9DEA55C1-E59C-4B5B-90DC-1D0B54C2B20C}" destId="{BD582EAA-DF72-4772-8558-C94FCD6CD61F}" srcOrd="1" destOrd="0" parTransId="{6FC995DD-7A40-4643-8770-B354987F14A2}" sibTransId="{83D60F4F-9613-4646-A126-73C1B4D7A28A}"/>
    <dgm:cxn modelId="{3490C750-239A-4F61-BA1A-27B4495F9B3C}" type="presOf" srcId="{BD582EAA-DF72-4772-8558-C94FCD6CD61F}" destId="{7A71C622-0ABD-4504-A1A5-300CF3F49C24}" srcOrd="1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01818EE3-AD15-4272-99FD-ABC01E3B0C5B}" type="presOf" srcId="{BD582EAA-DF72-4772-8558-C94FCD6CD61F}" destId="{FC5D019C-18CE-458A-ACE1-C9715B3D2B69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31903BDD-3A61-4D83-8A32-7991619B47E3}" type="presOf" srcId="{80C91609-4155-490D-A93A-2840363F77EF}" destId="{70C7E907-B590-4FA8-BA47-0908BC71EE25}" srcOrd="1" destOrd="0" presId="urn:microsoft.com/office/officeart/2005/8/layout/orgChart1"/>
    <dgm:cxn modelId="{FE76F269-F503-4340-BBB6-C3359644DC1A}" type="presOf" srcId="{6FC995DD-7A40-4643-8770-B354987F14A2}" destId="{0706AD73-E3FF-44D2-B911-E60DC3E9F37C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AC884E81-9FF6-4E59-883F-33D45D49CF01}" type="presParOf" srcId="{05E8A0F8-8F4A-4D16-B455-9B21EE5D83FA}" destId="{12FB5CC2-3F72-4AC8-AF94-50272EAD0FAB}" srcOrd="0" destOrd="0" presId="urn:microsoft.com/office/officeart/2005/8/layout/orgChart1"/>
    <dgm:cxn modelId="{3186DB8E-7373-4B0B-814F-A5B7FEB0FCE6}" type="presParOf" srcId="{05E8A0F8-8F4A-4D16-B455-9B21EE5D83FA}" destId="{B570DFF2-79FF-4DD0-A8FE-728069315CDB}" srcOrd="1" destOrd="0" presId="urn:microsoft.com/office/officeart/2005/8/layout/orgChart1"/>
    <dgm:cxn modelId="{E3D47E79-6969-43F2-B443-354C24AD8C41}" type="presParOf" srcId="{B570DFF2-79FF-4DD0-A8FE-728069315CDB}" destId="{AC57EB8E-F8F8-49E5-AB3B-101A503E7149}" srcOrd="0" destOrd="0" presId="urn:microsoft.com/office/officeart/2005/8/layout/orgChart1"/>
    <dgm:cxn modelId="{59BAAAF2-13C2-4F22-9DD4-62E3F25247CD}" type="presParOf" srcId="{AC57EB8E-F8F8-49E5-AB3B-101A503E7149}" destId="{0E4A1FB2-B936-4A45-9B17-4DC72B6EC80F}" srcOrd="0" destOrd="0" presId="urn:microsoft.com/office/officeart/2005/8/layout/orgChart1"/>
    <dgm:cxn modelId="{38518426-C8EF-4AB0-847E-9B524BF8CB0E}" type="presParOf" srcId="{AC57EB8E-F8F8-49E5-AB3B-101A503E7149}" destId="{70C7E907-B590-4FA8-BA47-0908BC71EE25}" srcOrd="1" destOrd="0" presId="urn:microsoft.com/office/officeart/2005/8/layout/orgChart1"/>
    <dgm:cxn modelId="{E6028A9B-56CE-41A9-9B31-ADEC51437D16}" type="presParOf" srcId="{B570DFF2-79FF-4DD0-A8FE-728069315CDB}" destId="{0DCE5A2E-AABD-41D8-AB45-73FC6E777742}" srcOrd="1" destOrd="0" presId="urn:microsoft.com/office/officeart/2005/8/layout/orgChart1"/>
    <dgm:cxn modelId="{DDA49FAD-4824-4390-BF8C-9ACA14DBA769}" type="presParOf" srcId="{B570DFF2-79FF-4DD0-A8FE-728069315CDB}" destId="{4F6E22EF-9940-4E6D-8F89-9A1FB953EB04}" srcOrd="2" destOrd="0" presId="urn:microsoft.com/office/officeart/2005/8/layout/orgChart1"/>
    <dgm:cxn modelId="{1224B965-3CEB-4106-9316-CEC9FB8746DA}" type="presParOf" srcId="{05E8A0F8-8F4A-4D16-B455-9B21EE5D83FA}" destId="{0706AD73-E3FF-44D2-B911-E60DC3E9F37C}" srcOrd="2" destOrd="0" presId="urn:microsoft.com/office/officeart/2005/8/layout/orgChart1"/>
    <dgm:cxn modelId="{86A4A67A-012D-47AC-8DBA-CE9CB417FA74}" type="presParOf" srcId="{05E8A0F8-8F4A-4D16-B455-9B21EE5D83FA}" destId="{8A631A53-5345-4034-AA06-B586C1AAC393}" srcOrd="3" destOrd="0" presId="urn:microsoft.com/office/officeart/2005/8/layout/orgChart1"/>
    <dgm:cxn modelId="{EC7A57ED-2316-4A2C-88EE-986FE3052AF8}" type="presParOf" srcId="{8A631A53-5345-4034-AA06-B586C1AAC393}" destId="{22A2D092-80F9-46FF-836A-FFC07DAB2C11}" srcOrd="0" destOrd="0" presId="urn:microsoft.com/office/officeart/2005/8/layout/orgChart1"/>
    <dgm:cxn modelId="{AE2F6A2E-2E41-4006-9601-0F59D686A2CD}" type="presParOf" srcId="{22A2D092-80F9-46FF-836A-FFC07DAB2C11}" destId="{FC5D019C-18CE-458A-ACE1-C9715B3D2B69}" srcOrd="0" destOrd="0" presId="urn:microsoft.com/office/officeart/2005/8/layout/orgChart1"/>
    <dgm:cxn modelId="{1CA60FD4-D3A0-4B03-B2BA-ABA5C5B18FFF}" type="presParOf" srcId="{22A2D092-80F9-46FF-836A-FFC07DAB2C11}" destId="{7A71C622-0ABD-4504-A1A5-300CF3F49C24}" srcOrd="1" destOrd="0" presId="urn:microsoft.com/office/officeart/2005/8/layout/orgChart1"/>
    <dgm:cxn modelId="{FBBF27E0-64E0-4F6E-B20B-896018B5D6BE}" type="presParOf" srcId="{8A631A53-5345-4034-AA06-B586C1AAC393}" destId="{540BF115-7970-4EF5-9DB8-7260AEB84A00}" srcOrd="1" destOrd="0" presId="urn:microsoft.com/office/officeart/2005/8/layout/orgChart1"/>
    <dgm:cxn modelId="{DD91F049-BF21-467D-8FFD-BDD4A522A3A4}" type="presParOf" srcId="{8A631A53-5345-4034-AA06-B586C1AAC393}" destId="{0E4ADE72-930D-4921-8608-2E1A751DDE45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Jefe(a) de Peritajes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Área de Accidentes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19176E3-58BD-40B6-85C0-C38102AEF414}">
      <dgm:prSet custT="1"/>
      <dgm:spPr/>
      <dgm:t>
        <a:bodyPr/>
        <a:lstStyle/>
        <a:p>
          <a:r>
            <a:rPr lang="es-MX" altLang="es-MX" sz="1200" dirty="0"/>
            <a:t>Jefe(a) de Investigaciones</a:t>
          </a:r>
        </a:p>
      </dgm:t>
    </dgm:pt>
    <dgm:pt modelId="{18DB1A10-68B9-492B-A035-F9E60A368173}" type="parTrans" cxnId="{38D1CA25-25F2-406B-9568-4F93198AE59B}">
      <dgm:prSet/>
      <dgm:spPr/>
      <dgm:t>
        <a:bodyPr/>
        <a:lstStyle/>
        <a:p>
          <a:endParaRPr lang="es-ES" sz="1200"/>
        </a:p>
      </dgm:t>
    </dgm:pt>
    <dgm:pt modelId="{D9AF1F95-6C42-4A3E-ADD7-C2CC898DFB8F}" type="sibTrans" cxnId="{38D1CA25-25F2-406B-9568-4F93198AE59B}">
      <dgm:prSet/>
      <dgm:spPr/>
      <dgm:t>
        <a:bodyPr/>
        <a:lstStyle/>
        <a:p>
          <a:endParaRPr lang="es-ES" sz="1200"/>
        </a:p>
      </dgm:t>
    </dgm:pt>
    <dgm:pt modelId="{356CA86A-AF89-4725-A5D6-691A59299E40}">
      <dgm:prSet custT="1"/>
      <dgm:spPr/>
      <dgm:t>
        <a:bodyPr/>
        <a:lstStyle/>
        <a:p>
          <a:r>
            <a:rPr lang="es-MX" altLang="es-MX" sz="1200" dirty="0"/>
            <a:t>Jefe(a) de Control Vehicular</a:t>
          </a:r>
        </a:p>
      </dgm:t>
    </dgm:pt>
    <dgm:pt modelId="{2496A031-0924-49E6-9C76-97EAF8813A43}" type="parTrans" cxnId="{0C20F6E9-4689-4FAA-9ADF-54EA3F70B1D3}">
      <dgm:prSet/>
      <dgm:spPr/>
      <dgm:t>
        <a:bodyPr/>
        <a:lstStyle/>
        <a:p>
          <a:endParaRPr lang="es-ES" sz="1200"/>
        </a:p>
      </dgm:t>
    </dgm:pt>
    <dgm:pt modelId="{31583EE0-113C-4DDA-A9B4-C36C6682BAC1}" type="sibTrans" cxnId="{0C20F6E9-4689-4FAA-9ADF-54EA3F70B1D3}">
      <dgm:prSet/>
      <dgm:spPr/>
      <dgm:t>
        <a:bodyPr/>
        <a:lstStyle/>
        <a:p>
          <a:endParaRPr lang="es-ES" sz="1200"/>
        </a:p>
      </dgm:t>
    </dgm:pt>
    <dgm:pt modelId="{33D6F75C-CC80-4D71-A581-15908FA83912}">
      <dgm:prSet custT="1"/>
      <dgm:spPr/>
      <dgm:t>
        <a:bodyPr/>
        <a:lstStyle/>
        <a:p>
          <a:r>
            <a:rPr lang="es-MX" altLang="es-MX" sz="1200" dirty="0"/>
            <a:t>Jefe(a) de </a:t>
          </a:r>
          <a:br>
            <a:rPr lang="es-MX" altLang="es-MX" sz="1200" dirty="0"/>
          </a:br>
          <a:r>
            <a:rPr lang="es-MX" altLang="es-MX" sz="1200" dirty="0"/>
            <a:t>Infracciones</a:t>
          </a:r>
        </a:p>
      </dgm:t>
    </dgm:pt>
    <dgm:pt modelId="{70A80E8E-420E-4719-A578-64B232011E02}" type="parTrans" cxnId="{4AB49131-88F7-46E8-BFE5-C870E70439E5}">
      <dgm:prSet/>
      <dgm:spPr/>
      <dgm:t>
        <a:bodyPr/>
        <a:lstStyle/>
        <a:p>
          <a:endParaRPr lang="es-ES" sz="1200"/>
        </a:p>
      </dgm:t>
    </dgm:pt>
    <dgm:pt modelId="{C705281C-5918-47BF-96AA-B1DE5F0CC754}" type="sibTrans" cxnId="{4AB49131-88F7-46E8-BFE5-C870E70439E5}">
      <dgm:prSet/>
      <dgm:spPr/>
      <dgm:t>
        <a:bodyPr/>
        <a:lstStyle/>
        <a:p>
          <a:endParaRPr lang="es-ES" sz="1200"/>
        </a:p>
      </dgm:t>
    </dgm:pt>
    <dgm:pt modelId="{FBF94C01-1BDD-4BB7-AD0D-4EB23D138118}">
      <dgm:prSet custT="1"/>
      <dgm:spPr/>
      <dgm:t>
        <a:bodyPr/>
        <a:lstStyle/>
        <a:p>
          <a:r>
            <a:rPr lang="es-ES" sz="1200" dirty="0"/>
            <a:t>Jefe(a) de Estadística</a:t>
          </a:r>
          <a:endParaRPr lang="es-MX" altLang="es-MX" sz="1200" dirty="0"/>
        </a:p>
      </dgm:t>
    </dgm:pt>
    <dgm:pt modelId="{90968B3A-8FBD-491A-AB48-1A7D9D63EFB0}" type="parTrans" cxnId="{374C11D3-8C1E-4E0B-81CF-4DE879ADB2B6}">
      <dgm:prSet/>
      <dgm:spPr/>
      <dgm:t>
        <a:bodyPr/>
        <a:lstStyle/>
        <a:p>
          <a:endParaRPr lang="es-ES" sz="1200"/>
        </a:p>
      </dgm:t>
    </dgm:pt>
    <dgm:pt modelId="{DD50565B-FDA5-4C63-80D6-23B957550614}" type="sibTrans" cxnId="{374C11D3-8C1E-4E0B-81CF-4DE879ADB2B6}">
      <dgm:prSet/>
      <dgm:spPr/>
      <dgm:t>
        <a:bodyPr/>
        <a:lstStyle/>
        <a:p>
          <a:endParaRPr lang="es-ES" sz="1200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90920" custScaleY="190920" custLinFactNeighborX="1043" custLinFactNeighborY="-4915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5"/>
      <dgm:spPr/>
      <dgm:t>
        <a:bodyPr/>
        <a:lstStyle/>
        <a:p>
          <a:endParaRPr lang="es-ES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5" custScaleX="144297" custScaleY="148493" custLinFactNeighborX="-7927" custLinFactNeighborY="45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5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50D118BF-8DDC-4EEB-A1FA-1900C0BE67BD}" type="pres">
      <dgm:prSet presAssocID="{18DB1A10-68B9-492B-A035-F9E60A368173}" presName="Name37" presStyleLbl="parChTrans1D2" presStyleIdx="1" presStyleCnt="5"/>
      <dgm:spPr/>
      <dgm:t>
        <a:bodyPr/>
        <a:lstStyle/>
        <a:p>
          <a:endParaRPr lang="es-ES"/>
        </a:p>
      </dgm:t>
    </dgm:pt>
    <dgm:pt modelId="{041D6656-FAF7-4A58-A699-F41EC6C012A4}" type="pres">
      <dgm:prSet presAssocID="{C19176E3-58BD-40B6-85C0-C38102AEF414}" presName="hierRoot2" presStyleCnt="0">
        <dgm:presLayoutVars>
          <dgm:hierBranch val="init"/>
        </dgm:presLayoutVars>
      </dgm:prSet>
      <dgm:spPr/>
    </dgm:pt>
    <dgm:pt modelId="{2E9329E7-EB15-4E9F-886E-6C22E824C953}" type="pres">
      <dgm:prSet presAssocID="{C19176E3-58BD-40B6-85C0-C38102AEF414}" presName="rootComposite" presStyleCnt="0"/>
      <dgm:spPr/>
    </dgm:pt>
    <dgm:pt modelId="{7FFEEE02-E16F-44A6-A65D-E4730E9059AF}" type="pres">
      <dgm:prSet presAssocID="{C19176E3-58BD-40B6-85C0-C38102AEF414}" presName="rootText" presStyleLbl="node2" presStyleIdx="1" presStyleCnt="5" custScaleX="144297" custScaleY="148493" custLinFactNeighborX="-1215" custLinFactNeighborY="45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82DBB2-D2E4-4BC3-A170-ABDAC35238C3}" type="pres">
      <dgm:prSet presAssocID="{C19176E3-58BD-40B6-85C0-C38102AEF414}" presName="rootConnector" presStyleLbl="node2" presStyleIdx="1" presStyleCnt="5"/>
      <dgm:spPr/>
      <dgm:t>
        <a:bodyPr/>
        <a:lstStyle/>
        <a:p>
          <a:endParaRPr lang="es-ES"/>
        </a:p>
      </dgm:t>
    </dgm:pt>
    <dgm:pt modelId="{99344CB3-3B83-4C73-AC9D-B243005FA74E}" type="pres">
      <dgm:prSet presAssocID="{C19176E3-58BD-40B6-85C0-C38102AEF414}" presName="hierChild4" presStyleCnt="0"/>
      <dgm:spPr/>
    </dgm:pt>
    <dgm:pt modelId="{AB524240-06C3-4ACC-BB0A-85E1AC289EE1}" type="pres">
      <dgm:prSet presAssocID="{C19176E3-58BD-40B6-85C0-C38102AEF414}" presName="hierChild5" presStyleCnt="0"/>
      <dgm:spPr/>
    </dgm:pt>
    <dgm:pt modelId="{B0BACAE1-992B-4FE1-9023-6025428FEB8B}" type="pres">
      <dgm:prSet presAssocID="{2496A031-0924-49E6-9C76-97EAF8813A43}" presName="Name37" presStyleLbl="parChTrans1D2" presStyleIdx="2" presStyleCnt="5"/>
      <dgm:spPr/>
      <dgm:t>
        <a:bodyPr/>
        <a:lstStyle/>
        <a:p>
          <a:endParaRPr lang="es-ES"/>
        </a:p>
      </dgm:t>
    </dgm:pt>
    <dgm:pt modelId="{4B85A7E0-6433-4FD8-87DA-CC3949AC52EF}" type="pres">
      <dgm:prSet presAssocID="{356CA86A-AF89-4725-A5D6-691A59299E40}" presName="hierRoot2" presStyleCnt="0">
        <dgm:presLayoutVars>
          <dgm:hierBranch val="init"/>
        </dgm:presLayoutVars>
      </dgm:prSet>
      <dgm:spPr/>
    </dgm:pt>
    <dgm:pt modelId="{F9B01BBD-9315-4C56-9551-D5E9A8E337AB}" type="pres">
      <dgm:prSet presAssocID="{356CA86A-AF89-4725-A5D6-691A59299E40}" presName="rootComposite" presStyleCnt="0"/>
      <dgm:spPr/>
    </dgm:pt>
    <dgm:pt modelId="{5815CD74-E5D1-4909-9892-52B71D57571C}" type="pres">
      <dgm:prSet presAssocID="{356CA86A-AF89-4725-A5D6-691A59299E40}" presName="rootText" presStyleLbl="node2" presStyleIdx="2" presStyleCnt="5" custScaleX="144297" custScaleY="148493" custLinFactNeighborX="1302" custLinFactNeighborY="45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F9D3D1-F81A-4EEB-856F-1B3D45663FD3}" type="pres">
      <dgm:prSet presAssocID="{356CA86A-AF89-4725-A5D6-691A59299E40}" presName="rootConnector" presStyleLbl="node2" presStyleIdx="2" presStyleCnt="5"/>
      <dgm:spPr/>
      <dgm:t>
        <a:bodyPr/>
        <a:lstStyle/>
        <a:p>
          <a:endParaRPr lang="es-ES"/>
        </a:p>
      </dgm:t>
    </dgm:pt>
    <dgm:pt modelId="{AA91A517-01DB-43B0-9DE2-359CA903035E}" type="pres">
      <dgm:prSet presAssocID="{356CA86A-AF89-4725-A5D6-691A59299E40}" presName="hierChild4" presStyleCnt="0"/>
      <dgm:spPr/>
    </dgm:pt>
    <dgm:pt modelId="{DB25CAB2-8639-4408-945C-3C409E05A3CD}" type="pres">
      <dgm:prSet presAssocID="{356CA86A-AF89-4725-A5D6-691A59299E40}" presName="hierChild5" presStyleCnt="0"/>
      <dgm:spPr/>
    </dgm:pt>
    <dgm:pt modelId="{AAD0F7F3-111F-4DF9-8D22-5A2F88D95DDE}" type="pres">
      <dgm:prSet presAssocID="{70A80E8E-420E-4719-A578-64B232011E02}" presName="Name37" presStyleLbl="parChTrans1D2" presStyleIdx="3" presStyleCnt="5"/>
      <dgm:spPr/>
      <dgm:t>
        <a:bodyPr/>
        <a:lstStyle/>
        <a:p>
          <a:endParaRPr lang="es-ES"/>
        </a:p>
      </dgm:t>
    </dgm:pt>
    <dgm:pt modelId="{4F95301C-AB92-4CCC-A392-3E5DCCC36B7F}" type="pres">
      <dgm:prSet presAssocID="{33D6F75C-CC80-4D71-A581-15908FA83912}" presName="hierRoot2" presStyleCnt="0">
        <dgm:presLayoutVars>
          <dgm:hierBranch val="init"/>
        </dgm:presLayoutVars>
      </dgm:prSet>
      <dgm:spPr/>
    </dgm:pt>
    <dgm:pt modelId="{66AEB721-3A14-47D6-B694-4AC679CDA99D}" type="pres">
      <dgm:prSet presAssocID="{33D6F75C-CC80-4D71-A581-15908FA83912}" presName="rootComposite" presStyleCnt="0"/>
      <dgm:spPr/>
    </dgm:pt>
    <dgm:pt modelId="{19F48253-8559-4E7D-9B89-03E11B6A9A2C}" type="pres">
      <dgm:prSet presAssocID="{33D6F75C-CC80-4D71-A581-15908FA83912}" presName="rootText" presStyleLbl="node2" presStyleIdx="3" presStyleCnt="5" custScaleX="144297" custScaleY="148493" custLinFactNeighborX="2142" custLinFactNeighborY="45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6C0CFC-9F22-4C48-B5F0-E61A5CCD5A33}" type="pres">
      <dgm:prSet presAssocID="{33D6F75C-CC80-4D71-A581-15908FA83912}" presName="rootConnector" presStyleLbl="node2" presStyleIdx="3" presStyleCnt="5"/>
      <dgm:spPr/>
      <dgm:t>
        <a:bodyPr/>
        <a:lstStyle/>
        <a:p>
          <a:endParaRPr lang="es-ES"/>
        </a:p>
      </dgm:t>
    </dgm:pt>
    <dgm:pt modelId="{795C9403-C596-441B-AC9F-76C32551FDA5}" type="pres">
      <dgm:prSet presAssocID="{33D6F75C-CC80-4D71-A581-15908FA83912}" presName="hierChild4" presStyleCnt="0"/>
      <dgm:spPr/>
    </dgm:pt>
    <dgm:pt modelId="{3BAE323D-742D-46A5-A877-FBC023CD7419}" type="pres">
      <dgm:prSet presAssocID="{33D6F75C-CC80-4D71-A581-15908FA83912}" presName="hierChild5" presStyleCnt="0"/>
      <dgm:spPr/>
    </dgm:pt>
    <dgm:pt modelId="{23BD81CF-8CD3-4201-892B-6970ACCFAC59}" type="pres">
      <dgm:prSet presAssocID="{90968B3A-8FBD-491A-AB48-1A7D9D63EFB0}" presName="Name37" presStyleLbl="parChTrans1D2" presStyleIdx="4" presStyleCnt="5"/>
      <dgm:spPr/>
      <dgm:t>
        <a:bodyPr/>
        <a:lstStyle/>
        <a:p>
          <a:endParaRPr lang="es-ES"/>
        </a:p>
      </dgm:t>
    </dgm:pt>
    <dgm:pt modelId="{C6FECC73-984B-4801-A09E-C152A5AFAB0C}" type="pres">
      <dgm:prSet presAssocID="{FBF94C01-1BDD-4BB7-AD0D-4EB23D138118}" presName="hierRoot2" presStyleCnt="0">
        <dgm:presLayoutVars>
          <dgm:hierBranch val="init"/>
        </dgm:presLayoutVars>
      </dgm:prSet>
      <dgm:spPr/>
    </dgm:pt>
    <dgm:pt modelId="{FBD651D0-2E59-4A65-8792-E65B4C38C70D}" type="pres">
      <dgm:prSet presAssocID="{FBF94C01-1BDD-4BB7-AD0D-4EB23D138118}" presName="rootComposite" presStyleCnt="0"/>
      <dgm:spPr/>
    </dgm:pt>
    <dgm:pt modelId="{8255A1BA-EB77-4889-AA71-0A8568235860}" type="pres">
      <dgm:prSet presAssocID="{FBF94C01-1BDD-4BB7-AD0D-4EB23D138118}" presName="rootText" presStyleLbl="node2" presStyleIdx="4" presStyleCnt="5" custScaleX="144297" custScaleY="148493" custLinFactNeighborX="1147" custLinFactNeighborY="45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26DE95D-0A1D-4F49-9C14-B94E47A80818}" type="pres">
      <dgm:prSet presAssocID="{FBF94C01-1BDD-4BB7-AD0D-4EB23D138118}" presName="rootConnector" presStyleLbl="node2" presStyleIdx="4" presStyleCnt="5"/>
      <dgm:spPr/>
      <dgm:t>
        <a:bodyPr/>
        <a:lstStyle/>
        <a:p>
          <a:endParaRPr lang="es-ES"/>
        </a:p>
      </dgm:t>
    </dgm:pt>
    <dgm:pt modelId="{FE0019DA-AFC3-47C3-AF60-F478C60C3952}" type="pres">
      <dgm:prSet presAssocID="{FBF94C01-1BDD-4BB7-AD0D-4EB23D138118}" presName="hierChild4" presStyleCnt="0"/>
      <dgm:spPr/>
    </dgm:pt>
    <dgm:pt modelId="{DBF4FB9B-C0FE-4D11-BE08-4C925BF5CF63}" type="pres">
      <dgm:prSet presAssocID="{FBF94C01-1BDD-4BB7-AD0D-4EB23D138118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8EB1172E-9081-47DF-BB5D-41C60FFAA13B}" type="presOf" srcId="{C19176E3-58BD-40B6-85C0-C38102AEF414}" destId="{7FFEEE02-E16F-44A6-A65D-E4730E9059AF}" srcOrd="0" destOrd="0" presId="urn:microsoft.com/office/officeart/2005/8/layout/orgChart1"/>
    <dgm:cxn modelId="{C957C897-752C-4418-83B1-5A60E80A227F}" type="presOf" srcId="{356CA86A-AF89-4725-A5D6-691A59299E40}" destId="{73F9D3D1-F81A-4EEB-856F-1B3D45663FD3}" srcOrd="1" destOrd="0" presId="urn:microsoft.com/office/officeart/2005/8/layout/orgChart1"/>
    <dgm:cxn modelId="{6A3CEF5C-0BD6-4F9B-A4BD-D7CDD5996161}" type="presOf" srcId="{18DB1A10-68B9-492B-A035-F9E60A368173}" destId="{50D118BF-8DDC-4EEB-A1FA-1900C0BE67BD}" srcOrd="0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423CC0FB-2340-4925-8556-5B882E192B77}" type="presOf" srcId="{FBF94C01-1BDD-4BB7-AD0D-4EB23D138118}" destId="{8255A1BA-EB77-4889-AA71-0A8568235860}" srcOrd="0" destOrd="0" presId="urn:microsoft.com/office/officeart/2005/8/layout/orgChart1"/>
    <dgm:cxn modelId="{503C1ABF-477A-4121-84CF-E630E702C8BC}" type="presOf" srcId="{33D6F75C-CC80-4D71-A581-15908FA83912}" destId="{19F48253-8559-4E7D-9B89-03E11B6A9A2C}" srcOrd="0" destOrd="0" presId="urn:microsoft.com/office/officeart/2005/8/layout/orgChart1"/>
    <dgm:cxn modelId="{374C11D3-8C1E-4E0B-81CF-4DE879ADB2B6}" srcId="{9DEA55C1-E59C-4B5B-90DC-1D0B54C2B20C}" destId="{FBF94C01-1BDD-4BB7-AD0D-4EB23D138118}" srcOrd="4" destOrd="0" parTransId="{90968B3A-8FBD-491A-AB48-1A7D9D63EFB0}" sibTransId="{DD50565B-FDA5-4C63-80D6-23B957550614}"/>
    <dgm:cxn modelId="{0C20F6E9-4689-4FAA-9ADF-54EA3F70B1D3}" srcId="{9DEA55C1-E59C-4B5B-90DC-1D0B54C2B20C}" destId="{356CA86A-AF89-4725-A5D6-691A59299E40}" srcOrd="2" destOrd="0" parTransId="{2496A031-0924-49E6-9C76-97EAF8813A43}" sibTransId="{31583EE0-113C-4DDA-A9B4-C36C6682BAC1}"/>
    <dgm:cxn modelId="{38D1CA25-25F2-406B-9568-4F93198AE59B}" srcId="{9DEA55C1-E59C-4B5B-90DC-1D0B54C2B20C}" destId="{C19176E3-58BD-40B6-85C0-C38102AEF414}" srcOrd="1" destOrd="0" parTransId="{18DB1A10-68B9-492B-A035-F9E60A368173}" sibTransId="{D9AF1F95-6C42-4A3E-ADD7-C2CC898DFB8F}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4AB49131-88F7-46E8-BFE5-C870E70439E5}" srcId="{9DEA55C1-E59C-4B5B-90DC-1D0B54C2B20C}" destId="{33D6F75C-CC80-4D71-A581-15908FA83912}" srcOrd="3" destOrd="0" parTransId="{70A80E8E-420E-4719-A578-64B232011E02}" sibTransId="{C705281C-5918-47BF-96AA-B1DE5F0CC754}"/>
    <dgm:cxn modelId="{1CC5527B-85ED-490D-AC37-2273E0B840B4}" type="presOf" srcId="{70A80E8E-420E-4719-A578-64B232011E02}" destId="{AAD0F7F3-111F-4DF9-8D22-5A2F88D95DDE}" srcOrd="0" destOrd="0" presId="urn:microsoft.com/office/officeart/2005/8/layout/orgChart1"/>
    <dgm:cxn modelId="{D8FE3BC0-F345-4913-9885-9DE5405C590D}" type="presOf" srcId="{356CA86A-AF89-4725-A5D6-691A59299E40}" destId="{5815CD74-E5D1-4909-9892-52B71D57571C}" srcOrd="0" destOrd="0" presId="urn:microsoft.com/office/officeart/2005/8/layout/orgChart1"/>
    <dgm:cxn modelId="{9F8FE39E-FA83-46A1-8E47-4E59BA8DD74B}" type="presOf" srcId="{C19176E3-58BD-40B6-85C0-C38102AEF414}" destId="{5482DBB2-D2E4-4BC3-A170-ABDAC35238C3}" srcOrd="1" destOrd="0" presId="urn:microsoft.com/office/officeart/2005/8/layout/orgChart1"/>
    <dgm:cxn modelId="{7D49752A-9431-47B0-A78E-808A231A39FB}" type="presOf" srcId="{2496A031-0924-49E6-9C76-97EAF8813A43}" destId="{B0BACAE1-992B-4FE1-9023-6025428FEB8B}" srcOrd="0" destOrd="0" presId="urn:microsoft.com/office/officeart/2005/8/layout/orgChart1"/>
    <dgm:cxn modelId="{3B604B49-8EAC-4440-82B2-E34BE7D645B8}" type="presOf" srcId="{33D6F75C-CC80-4D71-A581-15908FA83912}" destId="{886C0CFC-9F22-4C48-B5F0-E61A5CCD5A33}" srcOrd="1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0D2ABF36-2821-480D-8080-D152179E696E}" type="presOf" srcId="{FBF94C01-1BDD-4BB7-AD0D-4EB23D138118}" destId="{926DE95D-0A1D-4F49-9C14-B94E47A80818}" srcOrd="1" destOrd="0" presId="urn:microsoft.com/office/officeart/2005/8/layout/orgChart1"/>
    <dgm:cxn modelId="{342E3517-B049-48CA-8BFD-54AEB4900E97}" type="presOf" srcId="{90968B3A-8FBD-491A-AB48-1A7D9D63EFB0}" destId="{23BD81CF-8CD3-4201-892B-6970ACCFAC59}" srcOrd="0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1D27E1EE-3B96-433E-8431-61A9BE1DADA6}" type="presParOf" srcId="{05E8A0F8-8F4A-4D16-B455-9B21EE5D83FA}" destId="{50D118BF-8DDC-4EEB-A1FA-1900C0BE67BD}" srcOrd="2" destOrd="0" presId="urn:microsoft.com/office/officeart/2005/8/layout/orgChart1"/>
    <dgm:cxn modelId="{64904290-3266-482B-BF99-6CDF603FD279}" type="presParOf" srcId="{05E8A0F8-8F4A-4D16-B455-9B21EE5D83FA}" destId="{041D6656-FAF7-4A58-A699-F41EC6C012A4}" srcOrd="3" destOrd="0" presId="urn:microsoft.com/office/officeart/2005/8/layout/orgChart1"/>
    <dgm:cxn modelId="{0B601533-6F75-4743-8896-CAE5B37910C9}" type="presParOf" srcId="{041D6656-FAF7-4A58-A699-F41EC6C012A4}" destId="{2E9329E7-EB15-4E9F-886E-6C22E824C953}" srcOrd="0" destOrd="0" presId="urn:microsoft.com/office/officeart/2005/8/layout/orgChart1"/>
    <dgm:cxn modelId="{76FE2C6D-751C-4BA6-B8CD-363B4D0196F9}" type="presParOf" srcId="{2E9329E7-EB15-4E9F-886E-6C22E824C953}" destId="{7FFEEE02-E16F-44A6-A65D-E4730E9059AF}" srcOrd="0" destOrd="0" presId="urn:microsoft.com/office/officeart/2005/8/layout/orgChart1"/>
    <dgm:cxn modelId="{29C23B32-7728-46F1-8044-AF51E0CFE431}" type="presParOf" srcId="{2E9329E7-EB15-4E9F-886E-6C22E824C953}" destId="{5482DBB2-D2E4-4BC3-A170-ABDAC35238C3}" srcOrd="1" destOrd="0" presId="urn:microsoft.com/office/officeart/2005/8/layout/orgChart1"/>
    <dgm:cxn modelId="{12603AD3-5689-47CE-827C-4B5F7AA2B250}" type="presParOf" srcId="{041D6656-FAF7-4A58-A699-F41EC6C012A4}" destId="{99344CB3-3B83-4C73-AC9D-B243005FA74E}" srcOrd="1" destOrd="0" presId="urn:microsoft.com/office/officeart/2005/8/layout/orgChart1"/>
    <dgm:cxn modelId="{2FD966A1-0607-4A96-AB05-F963FA3112E7}" type="presParOf" srcId="{041D6656-FAF7-4A58-A699-F41EC6C012A4}" destId="{AB524240-06C3-4ACC-BB0A-85E1AC289EE1}" srcOrd="2" destOrd="0" presId="urn:microsoft.com/office/officeart/2005/8/layout/orgChart1"/>
    <dgm:cxn modelId="{65705B10-BE41-4C77-B17D-A226490AB66D}" type="presParOf" srcId="{05E8A0F8-8F4A-4D16-B455-9B21EE5D83FA}" destId="{B0BACAE1-992B-4FE1-9023-6025428FEB8B}" srcOrd="4" destOrd="0" presId="urn:microsoft.com/office/officeart/2005/8/layout/orgChart1"/>
    <dgm:cxn modelId="{069A7EA6-2C35-4267-A45F-9ABF4ABD1F46}" type="presParOf" srcId="{05E8A0F8-8F4A-4D16-B455-9B21EE5D83FA}" destId="{4B85A7E0-6433-4FD8-87DA-CC3949AC52EF}" srcOrd="5" destOrd="0" presId="urn:microsoft.com/office/officeart/2005/8/layout/orgChart1"/>
    <dgm:cxn modelId="{BA1F31B2-2F8D-4F5F-B6E5-02368EF24445}" type="presParOf" srcId="{4B85A7E0-6433-4FD8-87DA-CC3949AC52EF}" destId="{F9B01BBD-9315-4C56-9551-D5E9A8E337AB}" srcOrd="0" destOrd="0" presId="urn:microsoft.com/office/officeart/2005/8/layout/orgChart1"/>
    <dgm:cxn modelId="{4C7D04DA-D14D-407A-AD1A-50078FE389F7}" type="presParOf" srcId="{F9B01BBD-9315-4C56-9551-D5E9A8E337AB}" destId="{5815CD74-E5D1-4909-9892-52B71D57571C}" srcOrd="0" destOrd="0" presId="urn:microsoft.com/office/officeart/2005/8/layout/orgChart1"/>
    <dgm:cxn modelId="{A64B459A-F599-4ED0-8357-967FA7BE7FDE}" type="presParOf" srcId="{F9B01BBD-9315-4C56-9551-D5E9A8E337AB}" destId="{73F9D3D1-F81A-4EEB-856F-1B3D45663FD3}" srcOrd="1" destOrd="0" presId="urn:microsoft.com/office/officeart/2005/8/layout/orgChart1"/>
    <dgm:cxn modelId="{E623B86A-41D7-4C99-8539-C32521F7B120}" type="presParOf" srcId="{4B85A7E0-6433-4FD8-87DA-CC3949AC52EF}" destId="{AA91A517-01DB-43B0-9DE2-359CA903035E}" srcOrd="1" destOrd="0" presId="urn:microsoft.com/office/officeart/2005/8/layout/orgChart1"/>
    <dgm:cxn modelId="{61CFECC2-4834-40BF-96BE-A25630AA9598}" type="presParOf" srcId="{4B85A7E0-6433-4FD8-87DA-CC3949AC52EF}" destId="{DB25CAB2-8639-4408-945C-3C409E05A3CD}" srcOrd="2" destOrd="0" presId="urn:microsoft.com/office/officeart/2005/8/layout/orgChart1"/>
    <dgm:cxn modelId="{59E8F673-AC39-41DB-9C3B-8A9FFF272048}" type="presParOf" srcId="{05E8A0F8-8F4A-4D16-B455-9B21EE5D83FA}" destId="{AAD0F7F3-111F-4DF9-8D22-5A2F88D95DDE}" srcOrd="6" destOrd="0" presId="urn:microsoft.com/office/officeart/2005/8/layout/orgChart1"/>
    <dgm:cxn modelId="{B52D8113-D2CA-4E69-BEFD-6766773C3724}" type="presParOf" srcId="{05E8A0F8-8F4A-4D16-B455-9B21EE5D83FA}" destId="{4F95301C-AB92-4CCC-A392-3E5DCCC36B7F}" srcOrd="7" destOrd="0" presId="urn:microsoft.com/office/officeart/2005/8/layout/orgChart1"/>
    <dgm:cxn modelId="{E1C75B77-A3AC-44C7-9B42-18C395C02841}" type="presParOf" srcId="{4F95301C-AB92-4CCC-A392-3E5DCCC36B7F}" destId="{66AEB721-3A14-47D6-B694-4AC679CDA99D}" srcOrd="0" destOrd="0" presId="urn:microsoft.com/office/officeart/2005/8/layout/orgChart1"/>
    <dgm:cxn modelId="{BF8E7EC2-43E5-4768-B3A1-836FF9279768}" type="presParOf" srcId="{66AEB721-3A14-47D6-B694-4AC679CDA99D}" destId="{19F48253-8559-4E7D-9B89-03E11B6A9A2C}" srcOrd="0" destOrd="0" presId="urn:microsoft.com/office/officeart/2005/8/layout/orgChart1"/>
    <dgm:cxn modelId="{0775B437-A81B-40ED-92F8-4F56113E5ECA}" type="presParOf" srcId="{66AEB721-3A14-47D6-B694-4AC679CDA99D}" destId="{886C0CFC-9F22-4C48-B5F0-E61A5CCD5A33}" srcOrd="1" destOrd="0" presId="urn:microsoft.com/office/officeart/2005/8/layout/orgChart1"/>
    <dgm:cxn modelId="{E0BBB61E-AAFB-4AF5-88F3-CAD1466B97DE}" type="presParOf" srcId="{4F95301C-AB92-4CCC-A392-3E5DCCC36B7F}" destId="{795C9403-C596-441B-AC9F-76C32551FDA5}" srcOrd="1" destOrd="0" presId="urn:microsoft.com/office/officeart/2005/8/layout/orgChart1"/>
    <dgm:cxn modelId="{F2677069-B1E1-4ACC-8D9E-DCC8ADCC1529}" type="presParOf" srcId="{4F95301C-AB92-4CCC-A392-3E5DCCC36B7F}" destId="{3BAE323D-742D-46A5-A877-FBC023CD7419}" srcOrd="2" destOrd="0" presId="urn:microsoft.com/office/officeart/2005/8/layout/orgChart1"/>
    <dgm:cxn modelId="{D69EEC74-A3A0-466F-8DA5-656BC1EDF737}" type="presParOf" srcId="{05E8A0F8-8F4A-4D16-B455-9B21EE5D83FA}" destId="{23BD81CF-8CD3-4201-892B-6970ACCFAC59}" srcOrd="8" destOrd="0" presId="urn:microsoft.com/office/officeart/2005/8/layout/orgChart1"/>
    <dgm:cxn modelId="{F56E1542-6E15-4B33-9161-95FF08A8D33E}" type="presParOf" srcId="{05E8A0F8-8F4A-4D16-B455-9B21EE5D83FA}" destId="{C6FECC73-984B-4801-A09E-C152A5AFAB0C}" srcOrd="9" destOrd="0" presId="urn:microsoft.com/office/officeart/2005/8/layout/orgChart1"/>
    <dgm:cxn modelId="{2720C70D-B23B-4A1B-9DA5-CE4175CE0655}" type="presParOf" srcId="{C6FECC73-984B-4801-A09E-C152A5AFAB0C}" destId="{FBD651D0-2E59-4A65-8792-E65B4C38C70D}" srcOrd="0" destOrd="0" presId="urn:microsoft.com/office/officeart/2005/8/layout/orgChart1"/>
    <dgm:cxn modelId="{C37AD679-2B81-4905-8554-9CF59FAA2E77}" type="presParOf" srcId="{FBD651D0-2E59-4A65-8792-E65B4C38C70D}" destId="{8255A1BA-EB77-4889-AA71-0A8568235860}" srcOrd="0" destOrd="0" presId="urn:microsoft.com/office/officeart/2005/8/layout/orgChart1"/>
    <dgm:cxn modelId="{58B4DBCE-058C-4DAF-B13E-3500D29B9ACF}" type="presParOf" srcId="{FBD651D0-2E59-4A65-8792-E65B4C38C70D}" destId="{926DE95D-0A1D-4F49-9C14-B94E47A80818}" srcOrd="1" destOrd="0" presId="urn:microsoft.com/office/officeart/2005/8/layout/orgChart1"/>
    <dgm:cxn modelId="{792F2BAB-1C6A-4D62-A327-C037901B8CD7}" type="presParOf" srcId="{C6FECC73-984B-4801-A09E-C152A5AFAB0C}" destId="{FE0019DA-AFC3-47C3-AF60-F478C60C3952}" srcOrd="1" destOrd="0" presId="urn:microsoft.com/office/officeart/2005/8/layout/orgChart1"/>
    <dgm:cxn modelId="{60D5AF93-E266-4D1E-A217-9051C8344143}" type="presParOf" srcId="{C6FECC73-984B-4801-A09E-C152A5AFAB0C}" destId="{DBF4FB9B-C0FE-4D11-BE08-4C925BF5CF63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Jefe(a) de </a:t>
          </a:r>
          <a:r>
            <a:rPr lang="es-MX" altLang="es-MX" sz="1200" dirty="0" smtClean="0"/>
            <a:t>Peritajes</a:t>
          </a:r>
          <a:endParaRPr lang="es-MX" altLang="es-MX" sz="1200" dirty="0"/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A3DAA1F-8AC2-4E6A-992D-DEF58EDD21F9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Supervisor(a</a:t>
          </a:r>
          <a:r>
            <a:rPr lang="es-MX" altLang="es-MX" sz="1200" dirty="0" smtClean="0"/>
            <a:t>)</a:t>
          </a:r>
          <a:endParaRPr lang="es-MX" altLang="es-MX" sz="1200" dirty="0"/>
        </a:p>
      </dgm:t>
    </dgm:pt>
    <dgm:pt modelId="{5979AF19-E7C8-409C-BD7E-4EF49B93CC3A}" type="parTrans" cxnId="{4601F146-D155-48E3-BC05-857DC4A4F67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2C52F47-8004-4BDD-953B-CF01A623F563}" type="sibTrans" cxnId="{4601F146-D155-48E3-BC05-857DC4A4F67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14B5E31D-3C90-4C16-98F1-7F7704548D4F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Auxiliar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MX" sz="1200" b="0" i="0" u="none" dirty="0"/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200" b="0" i="0" u="none" dirty="0"/>
            <a:t>Auxiliares Administrativos(as)</a:t>
          </a:r>
          <a:br>
            <a:rPr lang="es-MX" sz="1200" b="0" i="0" u="none" dirty="0"/>
          </a:br>
          <a:endParaRPr lang="es-MX" sz="1200" b="0" i="0" u="none" dirty="0"/>
        </a:p>
      </dgm:t>
    </dgm:pt>
    <dgm:pt modelId="{0DDA31B2-9E57-4FF5-B947-D35C7B85958E}" type="parTrans" cxnId="{FBE824BF-E6B7-44F9-B1B3-B89E8255BC2B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203070E-0DD0-4052-8D5B-8CB0A4FE9793}" type="sibTrans" cxnId="{FBE824BF-E6B7-44F9-B1B3-B89E8255BC2B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6B79D4D-6D11-4EBF-B806-FE6CF917CB8D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Auxiliar Operativo(a</a:t>
          </a:r>
          <a:r>
            <a:rPr lang="es-MX" altLang="es-MX" sz="1200" dirty="0" smtClean="0"/>
            <a:t>)</a:t>
          </a:r>
          <a:endParaRPr lang="es-MX" altLang="es-MX" sz="1200" dirty="0"/>
        </a:p>
      </dgm:t>
    </dgm:pt>
    <dgm:pt modelId="{D9FE2805-9CF8-45B4-9E9D-94DFBE434A68}" type="parTrans" cxnId="{AC0D7DA3-11E7-4E15-875E-CAE1DB29EBC2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C8939AAF-DD69-4C83-89A1-6899FFE0E2C7}" type="sibTrans" cxnId="{AC0D7DA3-11E7-4E15-875E-CAE1DB29EBC2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D573B694-CAA8-4A9E-B5A9-A6FD14382D1D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Secretaria(o</a:t>
          </a:r>
          <a:r>
            <a:rPr lang="es-MX" altLang="es-MX" sz="1200" dirty="0" smtClean="0"/>
            <a:t>)</a:t>
          </a:r>
          <a:endParaRPr lang="es-MX" altLang="es-MX" sz="1200" dirty="0"/>
        </a:p>
      </dgm:t>
    </dgm:pt>
    <dgm:pt modelId="{C750BE99-15C4-413C-9584-DBE07F7CBBAA}" type="parTrans" cxnId="{4A95EA5E-D268-4BF4-9A19-DE63218341F8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A82ED50D-ECE4-4A0D-8862-C73724E2C7EE}" type="sibTrans" cxnId="{4A95EA5E-D268-4BF4-9A19-DE63218341F8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31CA660-252E-4967-90B0-623BB6CFBA66}" type="pres">
      <dgm:prSet presAssocID="{41568039-9809-4B2B-BA51-64E0E23C2BBE}" presName="hierRoot1" presStyleCnt="0">
        <dgm:presLayoutVars>
          <dgm:hierBranch val="init"/>
        </dgm:presLayoutVars>
      </dgm:prSet>
      <dgm:spPr/>
    </dgm:pt>
    <dgm:pt modelId="{D57606D4-9317-4AEB-936E-F26E16EFEFE7}" type="pres">
      <dgm:prSet presAssocID="{41568039-9809-4B2B-BA51-64E0E23C2BBE}" presName="rootComposite1" presStyleCnt="0"/>
      <dgm:spPr/>
    </dgm:pt>
    <dgm:pt modelId="{CF005273-2B20-4FF4-80B4-7EAB2612AD0C}" type="pres">
      <dgm:prSet presAssocID="{41568039-9809-4B2B-BA51-64E0E23C2BBE}" presName="rootText1" presStyleLbl="node0" presStyleIdx="0" presStyleCnt="1" custScaleX="104355" custLinFactNeighborX="-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82C753B-0219-41E3-9025-C83CDC1C7ABA}" type="pres">
      <dgm:prSet presAssocID="{41568039-9809-4B2B-BA51-64E0E23C2BBE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25A89A6-2CD0-4830-BC32-1E04E63F55DD}" type="pres">
      <dgm:prSet presAssocID="{41568039-9809-4B2B-BA51-64E0E23C2BBE}" presName="hierChild2" presStyleCnt="0"/>
      <dgm:spPr/>
    </dgm:pt>
    <dgm:pt modelId="{5B9E00F5-A7BF-4F0D-AB8A-438CF6397164}" type="pres">
      <dgm:prSet presAssocID="{5979AF19-E7C8-409C-BD7E-4EF49B93CC3A}" presName="Name37" presStyleLbl="parChTrans1D2" presStyleIdx="0" presStyleCnt="1"/>
      <dgm:spPr/>
      <dgm:t>
        <a:bodyPr/>
        <a:lstStyle/>
        <a:p>
          <a:endParaRPr lang="es-ES"/>
        </a:p>
      </dgm:t>
    </dgm:pt>
    <dgm:pt modelId="{F8C48E6E-612E-48DE-BB88-5057B5F2CB7D}" type="pres">
      <dgm:prSet presAssocID="{8A3DAA1F-8AC2-4E6A-992D-DEF58EDD21F9}" presName="hierRoot2" presStyleCnt="0">
        <dgm:presLayoutVars>
          <dgm:hierBranch/>
        </dgm:presLayoutVars>
      </dgm:prSet>
      <dgm:spPr/>
    </dgm:pt>
    <dgm:pt modelId="{631D0FAB-8025-4C82-81B6-7FE1C116B7F8}" type="pres">
      <dgm:prSet presAssocID="{8A3DAA1F-8AC2-4E6A-992D-DEF58EDD21F9}" presName="rootComposite" presStyleCnt="0"/>
      <dgm:spPr/>
    </dgm:pt>
    <dgm:pt modelId="{676B065B-52F5-4142-AD91-1C77325095B5}" type="pres">
      <dgm:prSet presAssocID="{8A3DAA1F-8AC2-4E6A-992D-DEF58EDD21F9}" presName="rootText" presStyleLbl="node2" presStyleIdx="0" presStyleCnt="1" custScaleX="89906" custScaleY="86695" custLinFactNeighborX="-97" custLinFactNeighborY="-15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7E46D8-0152-4CB9-A869-6D4A54368B77}" type="pres">
      <dgm:prSet presAssocID="{8A3DAA1F-8AC2-4E6A-992D-DEF58EDD21F9}" presName="rootConnector" presStyleLbl="node2" presStyleIdx="0" presStyleCnt="1"/>
      <dgm:spPr/>
      <dgm:t>
        <a:bodyPr/>
        <a:lstStyle/>
        <a:p>
          <a:endParaRPr lang="es-ES"/>
        </a:p>
      </dgm:t>
    </dgm:pt>
    <dgm:pt modelId="{39CC2905-99FB-410A-A7C1-BD5294C8156E}" type="pres">
      <dgm:prSet presAssocID="{8A3DAA1F-8AC2-4E6A-992D-DEF58EDD21F9}" presName="hierChild4" presStyleCnt="0"/>
      <dgm:spPr/>
    </dgm:pt>
    <dgm:pt modelId="{B9D0E430-7741-4B9E-991E-E850DAEB4A39}" type="pres">
      <dgm:prSet presAssocID="{0DDA31B2-9E57-4FF5-B947-D35C7B85958E}" presName="Name35" presStyleLbl="parChTrans1D3" presStyleIdx="0" presStyleCnt="3"/>
      <dgm:spPr/>
      <dgm:t>
        <a:bodyPr/>
        <a:lstStyle/>
        <a:p>
          <a:endParaRPr lang="es-ES"/>
        </a:p>
      </dgm:t>
    </dgm:pt>
    <dgm:pt modelId="{1C506D3A-C129-4ED8-AA20-5ED5C497DD73}" type="pres">
      <dgm:prSet presAssocID="{14B5E31D-3C90-4C16-98F1-7F7704548D4F}" presName="hierRoot2" presStyleCnt="0">
        <dgm:presLayoutVars>
          <dgm:hierBranch val="init"/>
        </dgm:presLayoutVars>
      </dgm:prSet>
      <dgm:spPr/>
    </dgm:pt>
    <dgm:pt modelId="{FEF2F214-9A1A-4A40-B6CD-4930A3311625}" type="pres">
      <dgm:prSet presAssocID="{14B5E31D-3C90-4C16-98F1-7F7704548D4F}" presName="rootComposite" presStyleCnt="0"/>
      <dgm:spPr/>
    </dgm:pt>
    <dgm:pt modelId="{A913208E-DE13-4A48-AA3E-81819AA0BFD5}" type="pres">
      <dgm:prSet presAssocID="{14B5E31D-3C90-4C16-98F1-7F7704548D4F}" presName="rootText" presStyleLbl="node3" presStyleIdx="0" presStyleCnt="3" custScaleX="90103" custScaleY="90667" custLinFactNeighborX="-181" custLinFactNeighborY="25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452601-D8FB-4002-B111-551E19279167}" type="pres">
      <dgm:prSet presAssocID="{14B5E31D-3C90-4C16-98F1-7F7704548D4F}" presName="rootConnector" presStyleLbl="node3" presStyleIdx="0" presStyleCnt="3"/>
      <dgm:spPr/>
      <dgm:t>
        <a:bodyPr/>
        <a:lstStyle/>
        <a:p>
          <a:endParaRPr lang="es-ES"/>
        </a:p>
      </dgm:t>
    </dgm:pt>
    <dgm:pt modelId="{8ADDA041-39B6-4A56-B49E-1FA8D7F5A4BE}" type="pres">
      <dgm:prSet presAssocID="{14B5E31D-3C90-4C16-98F1-7F7704548D4F}" presName="hierChild4" presStyleCnt="0"/>
      <dgm:spPr/>
    </dgm:pt>
    <dgm:pt modelId="{FAF7F738-CC89-4741-8AC4-556EFA473F81}" type="pres">
      <dgm:prSet presAssocID="{14B5E31D-3C90-4C16-98F1-7F7704548D4F}" presName="hierChild5" presStyleCnt="0"/>
      <dgm:spPr/>
    </dgm:pt>
    <dgm:pt modelId="{F7769E6F-DDC0-49F9-8DFF-A8EB6D61E216}" type="pres">
      <dgm:prSet presAssocID="{D9FE2805-9CF8-45B4-9E9D-94DFBE434A68}" presName="Name35" presStyleLbl="parChTrans1D3" presStyleIdx="1" presStyleCnt="3"/>
      <dgm:spPr/>
      <dgm:t>
        <a:bodyPr/>
        <a:lstStyle/>
        <a:p>
          <a:endParaRPr lang="es-ES"/>
        </a:p>
      </dgm:t>
    </dgm:pt>
    <dgm:pt modelId="{4984257A-2D17-4C92-9976-7481664F9819}" type="pres">
      <dgm:prSet presAssocID="{16B79D4D-6D11-4EBF-B806-FE6CF917CB8D}" presName="hierRoot2" presStyleCnt="0">
        <dgm:presLayoutVars>
          <dgm:hierBranch val="init"/>
        </dgm:presLayoutVars>
      </dgm:prSet>
      <dgm:spPr/>
    </dgm:pt>
    <dgm:pt modelId="{58104AB8-0615-4C77-B0D5-6A15CFC2A7BA}" type="pres">
      <dgm:prSet presAssocID="{16B79D4D-6D11-4EBF-B806-FE6CF917CB8D}" presName="rootComposite" presStyleCnt="0"/>
      <dgm:spPr/>
    </dgm:pt>
    <dgm:pt modelId="{CFEFFD6C-721C-4CB5-9AE4-49F8AEC6E651}" type="pres">
      <dgm:prSet presAssocID="{16B79D4D-6D11-4EBF-B806-FE6CF917CB8D}" presName="rootText" presStyleLbl="node3" presStyleIdx="1" presStyleCnt="3" custScaleX="90103" custScaleY="90667" custLinFactNeighborX="-33" custLinFactNeighborY="25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B9AB24-C9CB-4D36-911E-B20D30DC9C39}" type="pres">
      <dgm:prSet presAssocID="{16B79D4D-6D11-4EBF-B806-FE6CF917CB8D}" presName="rootConnector" presStyleLbl="node3" presStyleIdx="1" presStyleCnt="3"/>
      <dgm:spPr/>
      <dgm:t>
        <a:bodyPr/>
        <a:lstStyle/>
        <a:p>
          <a:endParaRPr lang="es-ES"/>
        </a:p>
      </dgm:t>
    </dgm:pt>
    <dgm:pt modelId="{4AB033D2-1BDA-4354-9340-5BE9ED942CAB}" type="pres">
      <dgm:prSet presAssocID="{16B79D4D-6D11-4EBF-B806-FE6CF917CB8D}" presName="hierChild4" presStyleCnt="0"/>
      <dgm:spPr/>
    </dgm:pt>
    <dgm:pt modelId="{D550C922-1A4B-4A32-92CE-1EF260FEC443}" type="pres">
      <dgm:prSet presAssocID="{16B79D4D-6D11-4EBF-B806-FE6CF917CB8D}" presName="hierChild5" presStyleCnt="0"/>
      <dgm:spPr/>
    </dgm:pt>
    <dgm:pt modelId="{E25DB664-AC94-421F-8DCC-1884A7558CF7}" type="pres">
      <dgm:prSet presAssocID="{C750BE99-15C4-413C-9584-DBE07F7CBBAA}" presName="Name35" presStyleLbl="parChTrans1D3" presStyleIdx="2" presStyleCnt="3"/>
      <dgm:spPr/>
      <dgm:t>
        <a:bodyPr/>
        <a:lstStyle/>
        <a:p>
          <a:endParaRPr lang="es-ES"/>
        </a:p>
      </dgm:t>
    </dgm:pt>
    <dgm:pt modelId="{2A8666D3-0E06-4A29-9FEE-80529A33BA9D}" type="pres">
      <dgm:prSet presAssocID="{D573B694-CAA8-4A9E-B5A9-A6FD14382D1D}" presName="hierRoot2" presStyleCnt="0">
        <dgm:presLayoutVars>
          <dgm:hierBranch val="init"/>
        </dgm:presLayoutVars>
      </dgm:prSet>
      <dgm:spPr/>
    </dgm:pt>
    <dgm:pt modelId="{2E4F4C8F-0175-4B74-8BA5-7413DADB2595}" type="pres">
      <dgm:prSet presAssocID="{D573B694-CAA8-4A9E-B5A9-A6FD14382D1D}" presName="rootComposite" presStyleCnt="0"/>
      <dgm:spPr/>
    </dgm:pt>
    <dgm:pt modelId="{051E4DF2-B884-4F4A-8077-C7DFDEC7D3D9}" type="pres">
      <dgm:prSet presAssocID="{D573B694-CAA8-4A9E-B5A9-A6FD14382D1D}" presName="rootText" presStyleLbl="node3" presStyleIdx="2" presStyleCnt="3" custScaleX="90103" custScaleY="90667" custLinFactNeighborX="181" custLinFactNeighborY="25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4A82229-7835-40E4-A10D-3AC5C5C65ED0}" type="pres">
      <dgm:prSet presAssocID="{D573B694-CAA8-4A9E-B5A9-A6FD14382D1D}" presName="rootConnector" presStyleLbl="node3" presStyleIdx="2" presStyleCnt="3"/>
      <dgm:spPr/>
      <dgm:t>
        <a:bodyPr/>
        <a:lstStyle/>
        <a:p>
          <a:endParaRPr lang="es-ES"/>
        </a:p>
      </dgm:t>
    </dgm:pt>
    <dgm:pt modelId="{64522CE7-2596-4A11-BEA5-E82A32814C4C}" type="pres">
      <dgm:prSet presAssocID="{D573B694-CAA8-4A9E-B5A9-A6FD14382D1D}" presName="hierChild4" presStyleCnt="0"/>
      <dgm:spPr/>
    </dgm:pt>
    <dgm:pt modelId="{49282BCE-D2FD-433E-9205-5503545FF4D3}" type="pres">
      <dgm:prSet presAssocID="{D573B694-CAA8-4A9E-B5A9-A6FD14382D1D}" presName="hierChild5" presStyleCnt="0"/>
      <dgm:spPr/>
    </dgm:pt>
    <dgm:pt modelId="{20BDDAFD-70F0-484D-A6A6-3060A7A6FF75}" type="pres">
      <dgm:prSet presAssocID="{8A3DAA1F-8AC2-4E6A-992D-DEF58EDD21F9}" presName="hierChild5" presStyleCnt="0"/>
      <dgm:spPr/>
    </dgm:pt>
    <dgm:pt modelId="{1CD5AA13-E6AB-4D9F-BE8D-6CC5C85372B8}" type="pres">
      <dgm:prSet presAssocID="{41568039-9809-4B2B-BA51-64E0E23C2BBE}" presName="hierChild3" presStyleCnt="0"/>
      <dgm:spPr/>
    </dgm:pt>
  </dgm:ptLst>
  <dgm:cxnLst>
    <dgm:cxn modelId="{60C797C3-9689-41E1-96AA-5E5344D53655}" type="presOf" srcId="{14B5E31D-3C90-4C16-98F1-7F7704548D4F}" destId="{A913208E-DE13-4A48-AA3E-81819AA0BFD5}" srcOrd="0" destOrd="0" presId="urn:microsoft.com/office/officeart/2005/8/layout/orgChart1"/>
    <dgm:cxn modelId="{CAEF8E41-3A3E-41C0-9855-346E7C438887}" type="presOf" srcId="{D9FE2805-9CF8-45B4-9E9D-94DFBE434A68}" destId="{F7769E6F-DDC0-49F9-8DFF-A8EB6D61E216}" srcOrd="0" destOrd="0" presId="urn:microsoft.com/office/officeart/2005/8/layout/orgChart1"/>
    <dgm:cxn modelId="{AC0D7DA3-11E7-4E15-875E-CAE1DB29EBC2}" srcId="{8A3DAA1F-8AC2-4E6A-992D-DEF58EDD21F9}" destId="{16B79D4D-6D11-4EBF-B806-FE6CF917CB8D}" srcOrd="1" destOrd="0" parTransId="{D9FE2805-9CF8-45B4-9E9D-94DFBE434A68}" sibTransId="{C8939AAF-DD69-4C83-89A1-6899FFE0E2C7}"/>
    <dgm:cxn modelId="{6B5F1C7B-2847-4F95-B368-EEF55130DD6E}" type="presOf" srcId="{14B5E31D-3C90-4C16-98F1-7F7704548D4F}" destId="{13452601-D8FB-4002-B111-551E19279167}" srcOrd="1" destOrd="0" presId="urn:microsoft.com/office/officeart/2005/8/layout/orgChart1"/>
    <dgm:cxn modelId="{4601F146-D155-48E3-BC05-857DC4A4F674}" srcId="{41568039-9809-4B2B-BA51-64E0E23C2BBE}" destId="{8A3DAA1F-8AC2-4E6A-992D-DEF58EDD21F9}" srcOrd="0" destOrd="0" parTransId="{5979AF19-E7C8-409C-BD7E-4EF49B93CC3A}" sibTransId="{92C52F47-8004-4BDD-953B-CF01A623F563}"/>
    <dgm:cxn modelId="{45404443-0413-47B7-A4F4-7FD9C8ECBA10}" srcId="{BD3D72B1-EEF6-4EB4-803A-A74A6B419346}" destId="{41568039-9809-4B2B-BA51-64E0E23C2BBE}" srcOrd="0" destOrd="0" parTransId="{ED044282-9709-409C-A329-2B868569F6BC}" sibTransId="{7DF3ADED-0B1E-4DCA-9C7E-A36145EED7EE}"/>
    <dgm:cxn modelId="{FBE824BF-E6B7-44F9-B1B3-B89E8255BC2B}" srcId="{8A3DAA1F-8AC2-4E6A-992D-DEF58EDD21F9}" destId="{14B5E31D-3C90-4C16-98F1-7F7704548D4F}" srcOrd="0" destOrd="0" parTransId="{0DDA31B2-9E57-4FF5-B947-D35C7B85958E}" sibTransId="{7203070E-0DD0-4052-8D5B-8CB0A4FE9793}"/>
    <dgm:cxn modelId="{58C4EC17-ED0A-4F81-A528-2425301777AA}" type="presOf" srcId="{C750BE99-15C4-413C-9584-DBE07F7CBBAA}" destId="{E25DB664-AC94-421F-8DCC-1884A7558CF7}" srcOrd="0" destOrd="0" presId="urn:microsoft.com/office/officeart/2005/8/layout/orgChart1"/>
    <dgm:cxn modelId="{82B57E5A-C4C0-4B06-8CFF-A05C1E5E4D6C}" type="presOf" srcId="{16B79D4D-6D11-4EBF-B806-FE6CF917CB8D}" destId="{CFEFFD6C-721C-4CB5-9AE4-49F8AEC6E651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C8E7BA32-8AE0-42D3-B49C-B839A649B547}" type="presOf" srcId="{41568039-9809-4B2B-BA51-64E0E23C2BBE}" destId="{582C753B-0219-41E3-9025-C83CDC1C7ABA}" srcOrd="1" destOrd="0" presId="urn:microsoft.com/office/officeart/2005/8/layout/orgChart1"/>
    <dgm:cxn modelId="{D3772B98-1B1B-401A-A035-CF2B82475BBF}" type="presOf" srcId="{16B79D4D-6D11-4EBF-B806-FE6CF917CB8D}" destId="{37B9AB24-C9CB-4D36-911E-B20D30DC9C39}" srcOrd="1" destOrd="0" presId="urn:microsoft.com/office/officeart/2005/8/layout/orgChart1"/>
    <dgm:cxn modelId="{D0C08C3B-C6D8-4324-A5D5-FCA90B55694D}" type="presOf" srcId="{0DDA31B2-9E57-4FF5-B947-D35C7B85958E}" destId="{B9D0E430-7741-4B9E-991E-E850DAEB4A39}" srcOrd="0" destOrd="0" presId="urn:microsoft.com/office/officeart/2005/8/layout/orgChart1"/>
    <dgm:cxn modelId="{2CDE5544-E80F-4B70-B577-ABA10F8F5AC7}" type="presOf" srcId="{8A3DAA1F-8AC2-4E6A-992D-DEF58EDD21F9}" destId="{676B065B-52F5-4142-AD91-1C77325095B5}" srcOrd="0" destOrd="0" presId="urn:microsoft.com/office/officeart/2005/8/layout/orgChart1"/>
    <dgm:cxn modelId="{32510D73-FE37-4209-9E9C-42AF9B0B4ECD}" type="presOf" srcId="{41568039-9809-4B2B-BA51-64E0E23C2BBE}" destId="{CF005273-2B20-4FF4-80B4-7EAB2612AD0C}" srcOrd="0" destOrd="0" presId="urn:microsoft.com/office/officeart/2005/8/layout/orgChart1"/>
    <dgm:cxn modelId="{4A95EA5E-D268-4BF4-9A19-DE63218341F8}" srcId="{8A3DAA1F-8AC2-4E6A-992D-DEF58EDD21F9}" destId="{D573B694-CAA8-4A9E-B5A9-A6FD14382D1D}" srcOrd="2" destOrd="0" parTransId="{C750BE99-15C4-413C-9584-DBE07F7CBBAA}" sibTransId="{A82ED50D-ECE4-4A0D-8862-C73724E2C7EE}"/>
    <dgm:cxn modelId="{59D83777-207D-4905-827A-B7F723C8DC08}" type="presOf" srcId="{5979AF19-E7C8-409C-BD7E-4EF49B93CC3A}" destId="{5B9E00F5-A7BF-4F0D-AB8A-438CF6397164}" srcOrd="0" destOrd="0" presId="urn:microsoft.com/office/officeart/2005/8/layout/orgChart1"/>
    <dgm:cxn modelId="{68DA1BA5-3AB7-4EB7-BA13-99718E4B0ECA}" type="presOf" srcId="{D573B694-CAA8-4A9E-B5A9-A6FD14382D1D}" destId="{E4A82229-7835-40E4-A10D-3AC5C5C65ED0}" srcOrd="1" destOrd="0" presId="urn:microsoft.com/office/officeart/2005/8/layout/orgChart1"/>
    <dgm:cxn modelId="{A845D76C-C043-4C2A-BB8B-11AF0967A89F}" type="presOf" srcId="{8A3DAA1F-8AC2-4E6A-992D-DEF58EDD21F9}" destId="{887E46D8-0152-4CB9-A869-6D4A54368B77}" srcOrd="1" destOrd="0" presId="urn:microsoft.com/office/officeart/2005/8/layout/orgChart1"/>
    <dgm:cxn modelId="{A94F955D-C9F2-4538-97B8-217918E0AF0D}" type="presOf" srcId="{D573B694-CAA8-4A9E-B5A9-A6FD14382D1D}" destId="{051E4DF2-B884-4F4A-8077-C7DFDEC7D3D9}" srcOrd="0" destOrd="0" presId="urn:microsoft.com/office/officeart/2005/8/layout/orgChart1"/>
    <dgm:cxn modelId="{4832279B-76BE-4C1A-ADAD-C82EC42593EE}" type="presParOf" srcId="{B3263371-B20E-4D1C-87B0-F232DC5A756C}" destId="{F31CA660-252E-4967-90B0-623BB6CFBA66}" srcOrd="0" destOrd="0" presId="urn:microsoft.com/office/officeart/2005/8/layout/orgChart1"/>
    <dgm:cxn modelId="{3A1D9A96-5B9D-4C45-8A19-A53D04C57C82}" type="presParOf" srcId="{F31CA660-252E-4967-90B0-623BB6CFBA66}" destId="{D57606D4-9317-4AEB-936E-F26E16EFEFE7}" srcOrd="0" destOrd="0" presId="urn:microsoft.com/office/officeart/2005/8/layout/orgChart1"/>
    <dgm:cxn modelId="{9C0F79B4-22C5-48AB-8188-9E4B920DB2C0}" type="presParOf" srcId="{D57606D4-9317-4AEB-936E-F26E16EFEFE7}" destId="{CF005273-2B20-4FF4-80B4-7EAB2612AD0C}" srcOrd="0" destOrd="0" presId="urn:microsoft.com/office/officeart/2005/8/layout/orgChart1"/>
    <dgm:cxn modelId="{696E5D95-26D1-464B-ABA0-7798ACAB85B4}" type="presParOf" srcId="{D57606D4-9317-4AEB-936E-F26E16EFEFE7}" destId="{582C753B-0219-41E3-9025-C83CDC1C7ABA}" srcOrd="1" destOrd="0" presId="urn:microsoft.com/office/officeart/2005/8/layout/orgChart1"/>
    <dgm:cxn modelId="{E4092362-F0EC-4652-A55F-F7D62EFD8CA1}" type="presParOf" srcId="{F31CA660-252E-4967-90B0-623BB6CFBA66}" destId="{325A89A6-2CD0-4830-BC32-1E04E63F55DD}" srcOrd="1" destOrd="0" presId="urn:microsoft.com/office/officeart/2005/8/layout/orgChart1"/>
    <dgm:cxn modelId="{416870C1-EE2D-480E-96BB-3AC172478E82}" type="presParOf" srcId="{325A89A6-2CD0-4830-BC32-1E04E63F55DD}" destId="{5B9E00F5-A7BF-4F0D-AB8A-438CF6397164}" srcOrd="0" destOrd="0" presId="urn:microsoft.com/office/officeart/2005/8/layout/orgChart1"/>
    <dgm:cxn modelId="{DC45BB95-A682-4FA7-8563-24975F328F15}" type="presParOf" srcId="{325A89A6-2CD0-4830-BC32-1E04E63F55DD}" destId="{F8C48E6E-612E-48DE-BB88-5057B5F2CB7D}" srcOrd="1" destOrd="0" presId="urn:microsoft.com/office/officeart/2005/8/layout/orgChart1"/>
    <dgm:cxn modelId="{E54DE9F7-6335-4AE4-8BCC-8344F254CAB2}" type="presParOf" srcId="{F8C48E6E-612E-48DE-BB88-5057B5F2CB7D}" destId="{631D0FAB-8025-4C82-81B6-7FE1C116B7F8}" srcOrd="0" destOrd="0" presId="urn:microsoft.com/office/officeart/2005/8/layout/orgChart1"/>
    <dgm:cxn modelId="{7D8DBB81-00D5-4EA3-A76E-DF848E903B9A}" type="presParOf" srcId="{631D0FAB-8025-4C82-81B6-7FE1C116B7F8}" destId="{676B065B-52F5-4142-AD91-1C77325095B5}" srcOrd="0" destOrd="0" presId="urn:microsoft.com/office/officeart/2005/8/layout/orgChart1"/>
    <dgm:cxn modelId="{9E0F6875-921C-4F53-B378-95C42D1F7C2C}" type="presParOf" srcId="{631D0FAB-8025-4C82-81B6-7FE1C116B7F8}" destId="{887E46D8-0152-4CB9-A869-6D4A54368B77}" srcOrd="1" destOrd="0" presId="urn:microsoft.com/office/officeart/2005/8/layout/orgChart1"/>
    <dgm:cxn modelId="{21495F35-1C28-46B2-8A51-BA5D022D6CEA}" type="presParOf" srcId="{F8C48E6E-612E-48DE-BB88-5057B5F2CB7D}" destId="{39CC2905-99FB-410A-A7C1-BD5294C8156E}" srcOrd="1" destOrd="0" presId="urn:microsoft.com/office/officeart/2005/8/layout/orgChart1"/>
    <dgm:cxn modelId="{A93A7B0B-A9E1-4602-9DEA-18E62CBBDD55}" type="presParOf" srcId="{39CC2905-99FB-410A-A7C1-BD5294C8156E}" destId="{B9D0E430-7741-4B9E-991E-E850DAEB4A39}" srcOrd="0" destOrd="0" presId="urn:microsoft.com/office/officeart/2005/8/layout/orgChart1"/>
    <dgm:cxn modelId="{8CACC39A-06F9-43DA-83DD-5D099A3EDD64}" type="presParOf" srcId="{39CC2905-99FB-410A-A7C1-BD5294C8156E}" destId="{1C506D3A-C129-4ED8-AA20-5ED5C497DD73}" srcOrd="1" destOrd="0" presId="urn:microsoft.com/office/officeart/2005/8/layout/orgChart1"/>
    <dgm:cxn modelId="{1CF7BEB7-AEF5-4D96-B435-93D275F3C29F}" type="presParOf" srcId="{1C506D3A-C129-4ED8-AA20-5ED5C497DD73}" destId="{FEF2F214-9A1A-4A40-B6CD-4930A3311625}" srcOrd="0" destOrd="0" presId="urn:microsoft.com/office/officeart/2005/8/layout/orgChart1"/>
    <dgm:cxn modelId="{4ECD02DB-7003-4F4D-AFD9-72226B512AEF}" type="presParOf" srcId="{FEF2F214-9A1A-4A40-B6CD-4930A3311625}" destId="{A913208E-DE13-4A48-AA3E-81819AA0BFD5}" srcOrd="0" destOrd="0" presId="urn:microsoft.com/office/officeart/2005/8/layout/orgChart1"/>
    <dgm:cxn modelId="{86C1A658-0C99-4838-92C8-0EAB8AD16A68}" type="presParOf" srcId="{FEF2F214-9A1A-4A40-B6CD-4930A3311625}" destId="{13452601-D8FB-4002-B111-551E19279167}" srcOrd="1" destOrd="0" presId="urn:microsoft.com/office/officeart/2005/8/layout/orgChart1"/>
    <dgm:cxn modelId="{4F3135C4-DCD2-4A82-A9DC-64F6EC974434}" type="presParOf" srcId="{1C506D3A-C129-4ED8-AA20-5ED5C497DD73}" destId="{8ADDA041-39B6-4A56-B49E-1FA8D7F5A4BE}" srcOrd="1" destOrd="0" presId="urn:microsoft.com/office/officeart/2005/8/layout/orgChart1"/>
    <dgm:cxn modelId="{04E55FEB-A2CB-4010-9A04-4E4345C5AE51}" type="presParOf" srcId="{1C506D3A-C129-4ED8-AA20-5ED5C497DD73}" destId="{FAF7F738-CC89-4741-8AC4-556EFA473F81}" srcOrd="2" destOrd="0" presId="urn:microsoft.com/office/officeart/2005/8/layout/orgChart1"/>
    <dgm:cxn modelId="{C80EF537-7CB5-4B15-93B1-8B77F8F4B88D}" type="presParOf" srcId="{39CC2905-99FB-410A-A7C1-BD5294C8156E}" destId="{F7769E6F-DDC0-49F9-8DFF-A8EB6D61E216}" srcOrd="2" destOrd="0" presId="urn:microsoft.com/office/officeart/2005/8/layout/orgChart1"/>
    <dgm:cxn modelId="{8CD624A6-9630-415B-A35C-1A36F8244457}" type="presParOf" srcId="{39CC2905-99FB-410A-A7C1-BD5294C8156E}" destId="{4984257A-2D17-4C92-9976-7481664F9819}" srcOrd="3" destOrd="0" presId="urn:microsoft.com/office/officeart/2005/8/layout/orgChart1"/>
    <dgm:cxn modelId="{B21396C5-C567-4DDD-929E-87BA7EC585EE}" type="presParOf" srcId="{4984257A-2D17-4C92-9976-7481664F9819}" destId="{58104AB8-0615-4C77-B0D5-6A15CFC2A7BA}" srcOrd="0" destOrd="0" presId="urn:microsoft.com/office/officeart/2005/8/layout/orgChart1"/>
    <dgm:cxn modelId="{C0F7DA4D-7665-416E-8DEB-318ABB65A048}" type="presParOf" srcId="{58104AB8-0615-4C77-B0D5-6A15CFC2A7BA}" destId="{CFEFFD6C-721C-4CB5-9AE4-49F8AEC6E651}" srcOrd="0" destOrd="0" presId="urn:microsoft.com/office/officeart/2005/8/layout/orgChart1"/>
    <dgm:cxn modelId="{DF88551A-E2FB-409E-B9D4-0ED8870A5848}" type="presParOf" srcId="{58104AB8-0615-4C77-B0D5-6A15CFC2A7BA}" destId="{37B9AB24-C9CB-4D36-911E-B20D30DC9C39}" srcOrd="1" destOrd="0" presId="urn:microsoft.com/office/officeart/2005/8/layout/orgChart1"/>
    <dgm:cxn modelId="{6E2994F0-B6DC-4533-B725-33CBD4F43A74}" type="presParOf" srcId="{4984257A-2D17-4C92-9976-7481664F9819}" destId="{4AB033D2-1BDA-4354-9340-5BE9ED942CAB}" srcOrd="1" destOrd="0" presId="urn:microsoft.com/office/officeart/2005/8/layout/orgChart1"/>
    <dgm:cxn modelId="{F15B9DB7-0C87-49A7-B566-A715B2939F23}" type="presParOf" srcId="{4984257A-2D17-4C92-9976-7481664F9819}" destId="{D550C922-1A4B-4A32-92CE-1EF260FEC443}" srcOrd="2" destOrd="0" presId="urn:microsoft.com/office/officeart/2005/8/layout/orgChart1"/>
    <dgm:cxn modelId="{9104766A-7F22-4846-96B4-83D6E598A3CB}" type="presParOf" srcId="{39CC2905-99FB-410A-A7C1-BD5294C8156E}" destId="{E25DB664-AC94-421F-8DCC-1884A7558CF7}" srcOrd="4" destOrd="0" presId="urn:microsoft.com/office/officeart/2005/8/layout/orgChart1"/>
    <dgm:cxn modelId="{1D632798-E036-476E-8BE5-822D435F4CC6}" type="presParOf" srcId="{39CC2905-99FB-410A-A7C1-BD5294C8156E}" destId="{2A8666D3-0E06-4A29-9FEE-80529A33BA9D}" srcOrd="5" destOrd="0" presId="urn:microsoft.com/office/officeart/2005/8/layout/orgChart1"/>
    <dgm:cxn modelId="{6DBAC9F9-CBC4-42B9-9C02-5F6DBAC5D664}" type="presParOf" srcId="{2A8666D3-0E06-4A29-9FEE-80529A33BA9D}" destId="{2E4F4C8F-0175-4B74-8BA5-7413DADB2595}" srcOrd="0" destOrd="0" presId="urn:microsoft.com/office/officeart/2005/8/layout/orgChart1"/>
    <dgm:cxn modelId="{9E62C883-8F59-4CB6-BD3C-7D0B7E3CC833}" type="presParOf" srcId="{2E4F4C8F-0175-4B74-8BA5-7413DADB2595}" destId="{051E4DF2-B884-4F4A-8077-C7DFDEC7D3D9}" srcOrd="0" destOrd="0" presId="urn:microsoft.com/office/officeart/2005/8/layout/orgChart1"/>
    <dgm:cxn modelId="{B5CAC34F-D974-460E-B415-F8308E69B797}" type="presParOf" srcId="{2E4F4C8F-0175-4B74-8BA5-7413DADB2595}" destId="{E4A82229-7835-40E4-A10D-3AC5C5C65ED0}" srcOrd="1" destOrd="0" presId="urn:microsoft.com/office/officeart/2005/8/layout/orgChart1"/>
    <dgm:cxn modelId="{6E64911B-BE41-407D-BF55-399913B27546}" type="presParOf" srcId="{2A8666D3-0E06-4A29-9FEE-80529A33BA9D}" destId="{64522CE7-2596-4A11-BEA5-E82A32814C4C}" srcOrd="1" destOrd="0" presId="urn:microsoft.com/office/officeart/2005/8/layout/orgChart1"/>
    <dgm:cxn modelId="{3D33F1E7-389F-4BE3-9E5E-4D07F90CB48C}" type="presParOf" srcId="{2A8666D3-0E06-4A29-9FEE-80529A33BA9D}" destId="{49282BCE-D2FD-433E-9205-5503545FF4D3}" srcOrd="2" destOrd="0" presId="urn:microsoft.com/office/officeart/2005/8/layout/orgChart1"/>
    <dgm:cxn modelId="{BDBB24FC-3415-444D-96C0-C74E1CA01502}" type="presParOf" srcId="{F8C48E6E-612E-48DE-BB88-5057B5F2CB7D}" destId="{20BDDAFD-70F0-484D-A6A6-3060A7A6FF75}" srcOrd="2" destOrd="0" presId="urn:microsoft.com/office/officeart/2005/8/layout/orgChart1"/>
    <dgm:cxn modelId="{54C71810-5008-4895-85C2-80EBC87D6410}" type="presParOf" srcId="{F31CA660-252E-4967-90B0-623BB6CFBA66}" destId="{1CD5AA13-E6AB-4D9F-BE8D-6CC5C85372B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80C91609-4155-490D-A93A-2840363F77EF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Jefe(a) de Investigaciones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MX" altLang="es-MX" sz="1200" dirty="0"/>
        </a:p>
      </dgm:t>
    </dgm:pt>
    <dgm:pt modelId="{2A362D5D-A3DA-4F6C-8849-2A8C51EEB6D2}" type="par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A3BE225-2F5B-4161-8A74-36B352EE9587}" type="sib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33A4077E-56DE-430E-8944-F89D4964016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Auxiliares Administrativos(as)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MX" altLang="es-MX" sz="1200" dirty="0"/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Secretaria(o) </a:t>
          </a:r>
          <a:r>
            <a:rPr lang="es-MX" altLang="es-MX" sz="1200" dirty="0" smtClean="0"/>
            <a:t>D</a:t>
          </a:r>
          <a:endParaRPr lang="es-MX" altLang="es-MX" sz="1200" dirty="0"/>
        </a:p>
      </dgm:t>
    </dgm:pt>
    <dgm:pt modelId="{C5C42207-F00C-4C06-B92E-C5883834FF66}" type="parTrans" cxnId="{355EB46C-E115-4E8B-B8CF-40A06FA4F70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3CFE9C21-C4DB-450F-9C0A-0C1534324768}" type="sibTrans" cxnId="{355EB46C-E115-4E8B-B8CF-40A06FA4F70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6983B19-318A-489A-A8E0-42F0D537AF60}">
      <dgm:prSet custT="1"/>
      <dgm:spPr/>
      <dgm:t>
        <a:bodyPr/>
        <a:lstStyle/>
        <a:p>
          <a:r>
            <a:rPr lang="es-MX" altLang="es-MX" sz="1200" dirty="0"/>
            <a:t>Abogado(a</a:t>
          </a:r>
          <a:r>
            <a:rPr lang="es-MX" altLang="es-MX" sz="1200" dirty="0" smtClean="0"/>
            <a:t>)</a:t>
          </a:r>
          <a:endParaRPr lang="es-MX" altLang="es-MX" sz="1200" dirty="0"/>
        </a:p>
      </dgm:t>
    </dgm:pt>
    <dgm:pt modelId="{810522A8-D613-4BF2-AB05-E371616BA976}" type="parTrans" cxnId="{22B28A27-CDE0-41EB-8CC1-30F5B5A177C4}">
      <dgm:prSet/>
      <dgm:spPr/>
      <dgm:t>
        <a:bodyPr/>
        <a:lstStyle/>
        <a:p>
          <a:endParaRPr lang="es-ES"/>
        </a:p>
      </dgm:t>
    </dgm:pt>
    <dgm:pt modelId="{EA3A31D0-77FD-4B06-A98F-862DD0F045CB}" type="sibTrans" cxnId="{22B28A27-CDE0-41EB-8CC1-30F5B5A177C4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9BED0B8-052C-4A0A-9A0C-09654070E6B8}" type="pres">
      <dgm:prSet presAssocID="{80C91609-4155-490D-A93A-2840363F77EF}" presName="hierRoot1" presStyleCnt="0">
        <dgm:presLayoutVars>
          <dgm:hierBranch val="init"/>
        </dgm:presLayoutVars>
      </dgm:prSet>
      <dgm:spPr/>
    </dgm:pt>
    <dgm:pt modelId="{A0727BD4-CB2C-4B25-ACA3-E398B2B802C8}" type="pres">
      <dgm:prSet presAssocID="{80C91609-4155-490D-A93A-2840363F77EF}" presName="rootComposite1" presStyleCnt="0"/>
      <dgm:spPr/>
    </dgm:pt>
    <dgm:pt modelId="{B184917B-A254-4914-9906-196999F0A587}" type="pres">
      <dgm:prSet presAssocID="{80C91609-4155-490D-A93A-2840363F77EF}" presName="rootText1" presStyleLbl="node0" presStyleIdx="0" presStyleCnt="1" custScaleX="79664" custScaleY="77994" custLinFactNeighborX="-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A7E4129-8545-4F61-8393-549A2034556B}" type="pres">
      <dgm:prSet presAssocID="{80C91609-4155-490D-A93A-2840363F77E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D52C1388-5BE4-434E-9C83-F40B055BCF6D}" type="pres">
      <dgm:prSet presAssocID="{80C91609-4155-490D-A93A-2840363F77EF}" presName="hierChild2" presStyleCnt="0"/>
      <dgm:spPr/>
    </dgm:pt>
    <dgm:pt modelId="{5039FA56-093F-46D4-95A0-3F633C580923}" type="pres">
      <dgm:prSet presAssocID="{C5C42207-F00C-4C06-B92E-C5883834FF66}" presName="Name37" presStyleLbl="parChTrans1D2" presStyleIdx="0" presStyleCnt="2"/>
      <dgm:spPr/>
      <dgm:t>
        <a:bodyPr/>
        <a:lstStyle/>
        <a:p>
          <a:endParaRPr lang="es-ES"/>
        </a:p>
      </dgm:t>
    </dgm:pt>
    <dgm:pt modelId="{B26FDB21-675E-44B4-A667-06D6412CE350}" type="pres">
      <dgm:prSet presAssocID="{33A4077E-56DE-430E-8944-F89D4964016A}" presName="hierRoot2" presStyleCnt="0">
        <dgm:presLayoutVars>
          <dgm:hierBranch val="init"/>
        </dgm:presLayoutVars>
      </dgm:prSet>
      <dgm:spPr/>
    </dgm:pt>
    <dgm:pt modelId="{8A7474CE-4FCC-41EF-97A5-EE35FBB7579D}" type="pres">
      <dgm:prSet presAssocID="{33A4077E-56DE-430E-8944-F89D4964016A}" presName="rootComposite" presStyleCnt="0"/>
      <dgm:spPr/>
    </dgm:pt>
    <dgm:pt modelId="{F347D248-52EB-4953-98DB-6F58FF9E8735}" type="pres">
      <dgm:prSet presAssocID="{33A4077E-56DE-430E-8944-F89D4964016A}" presName="rootText" presStyleLbl="node2" presStyleIdx="0" presStyleCnt="2" custScaleX="68284" custScaleY="74718" custLinFactNeighborX="-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EB5B25-B9D9-4CE0-8D61-77213695C374}" type="pres">
      <dgm:prSet presAssocID="{33A4077E-56DE-430E-8944-F89D4964016A}" presName="rootConnector" presStyleLbl="node2" presStyleIdx="0" presStyleCnt="2"/>
      <dgm:spPr/>
      <dgm:t>
        <a:bodyPr/>
        <a:lstStyle/>
        <a:p>
          <a:endParaRPr lang="es-ES"/>
        </a:p>
      </dgm:t>
    </dgm:pt>
    <dgm:pt modelId="{AD1056BB-3A49-41F9-AE7F-E8BD96DA6212}" type="pres">
      <dgm:prSet presAssocID="{33A4077E-56DE-430E-8944-F89D4964016A}" presName="hierChild4" presStyleCnt="0"/>
      <dgm:spPr/>
    </dgm:pt>
    <dgm:pt modelId="{EEDE48EA-1C0E-465B-BFC4-D546D3563A24}" type="pres">
      <dgm:prSet presAssocID="{33A4077E-56DE-430E-8944-F89D4964016A}" presName="hierChild5" presStyleCnt="0"/>
      <dgm:spPr/>
    </dgm:pt>
    <dgm:pt modelId="{312F0C26-DC95-423C-9B65-C3F5FE30E6E4}" type="pres">
      <dgm:prSet presAssocID="{810522A8-D613-4BF2-AB05-E371616BA976}" presName="Name37" presStyleLbl="parChTrans1D2" presStyleIdx="1" presStyleCnt="2"/>
      <dgm:spPr/>
      <dgm:t>
        <a:bodyPr/>
        <a:lstStyle/>
        <a:p>
          <a:endParaRPr lang="es-ES"/>
        </a:p>
      </dgm:t>
    </dgm:pt>
    <dgm:pt modelId="{0C00975D-D2E9-4B2F-AEBB-BE08799867C5}" type="pres">
      <dgm:prSet presAssocID="{26983B19-318A-489A-A8E0-42F0D537AF60}" presName="hierRoot2" presStyleCnt="0">
        <dgm:presLayoutVars>
          <dgm:hierBranch val="init"/>
        </dgm:presLayoutVars>
      </dgm:prSet>
      <dgm:spPr/>
    </dgm:pt>
    <dgm:pt modelId="{70C404BD-657F-4D33-B1E7-8BEA50A71893}" type="pres">
      <dgm:prSet presAssocID="{26983B19-318A-489A-A8E0-42F0D537AF60}" presName="rootComposite" presStyleCnt="0"/>
      <dgm:spPr/>
    </dgm:pt>
    <dgm:pt modelId="{18904301-2081-4037-BCEA-467D69399F67}" type="pres">
      <dgm:prSet presAssocID="{26983B19-318A-489A-A8E0-42F0D537AF60}" presName="rootText" presStyleLbl="node2" presStyleIdx="1" presStyleCnt="2" custScaleX="68284" custScaleY="74718" custLinFactNeighborX="-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6166C53-F1EF-4987-BD41-BC825E87B704}" type="pres">
      <dgm:prSet presAssocID="{26983B19-318A-489A-A8E0-42F0D537AF60}" presName="rootConnector" presStyleLbl="node2" presStyleIdx="1" presStyleCnt="2"/>
      <dgm:spPr/>
      <dgm:t>
        <a:bodyPr/>
        <a:lstStyle/>
        <a:p>
          <a:endParaRPr lang="es-ES"/>
        </a:p>
      </dgm:t>
    </dgm:pt>
    <dgm:pt modelId="{D25C45FC-E1A5-4A2C-BE8C-81743D636535}" type="pres">
      <dgm:prSet presAssocID="{26983B19-318A-489A-A8E0-42F0D537AF60}" presName="hierChild4" presStyleCnt="0"/>
      <dgm:spPr/>
    </dgm:pt>
    <dgm:pt modelId="{5E44ED55-4FBE-4749-A63A-E1655A85C7BF}" type="pres">
      <dgm:prSet presAssocID="{26983B19-318A-489A-A8E0-42F0D537AF60}" presName="hierChild5" presStyleCnt="0"/>
      <dgm:spPr/>
    </dgm:pt>
    <dgm:pt modelId="{49827794-EB0C-480C-AC95-B9A57CD72A8B}" type="pres">
      <dgm:prSet presAssocID="{80C91609-4155-490D-A93A-2840363F77EF}" presName="hierChild3" presStyleCnt="0"/>
      <dgm:spPr/>
    </dgm:pt>
  </dgm:ptLst>
  <dgm:cxnLst>
    <dgm:cxn modelId="{355EB46C-E115-4E8B-B8CF-40A06FA4F702}" srcId="{80C91609-4155-490D-A93A-2840363F77EF}" destId="{33A4077E-56DE-430E-8944-F89D4964016A}" srcOrd="0" destOrd="0" parTransId="{C5C42207-F00C-4C06-B92E-C5883834FF66}" sibTransId="{3CFE9C21-C4DB-450F-9C0A-0C1534324768}"/>
    <dgm:cxn modelId="{CD919398-2D16-476A-9BB4-B45D31C1442E}" srcId="{BD3D72B1-EEF6-4EB4-803A-A74A6B419346}" destId="{80C91609-4155-490D-A93A-2840363F77EF}" srcOrd="0" destOrd="0" parTransId="{2A362D5D-A3DA-4F6C-8849-2A8C51EEB6D2}" sibTransId="{5A3BE225-2F5B-4161-8A74-36B352EE9587}"/>
    <dgm:cxn modelId="{F1E60D35-D855-4C79-9083-5FEE8053B5E1}" type="presOf" srcId="{80C91609-4155-490D-A93A-2840363F77EF}" destId="{B184917B-A254-4914-9906-196999F0A587}" srcOrd="0" destOrd="0" presId="urn:microsoft.com/office/officeart/2005/8/layout/orgChart1"/>
    <dgm:cxn modelId="{18DF5F0E-DD52-470B-9D3D-AE5BA43B33B9}" type="presOf" srcId="{33A4077E-56DE-430E-8944-F89D4964016A}" destId="{18EB5B25-B9D9-4CE0-8D61-77213695C374}" srcOrd="1" destOrd="0" presId="urn:microsoft.com/office/officeart/2005/8/layout/orgChart1"/>
    <dgm:cxn modelId="{04E5900F-C865-4D81-BE30-4D10436107ED}" type="presOf" srcId="{33A4077E-56DE-430E-8944-F89D4964016A}" destId="{F347D248-52EB-4953-98DB-6F58FF9E8735}" srcOrd="0" destOrd="0" presId="urn:microsoft.com/office/officeart/2005/8/layout/orgChart1"/>
    <dgm:cxn modelId="{483DECDB-3817-4E49-9A38-A4EE66CC780E}" type="presOf" srcId="{810522A8-D613-4BF2-AB05-E371616BA976}" destId="{312F0C26-DC95-423C-9B65-C3F5FE30E6E4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5EB47DE3-AF71-4C8A-9B3A-F1F3931D1CF1}" type="presOf" srcId="{C5C42207-F00C-4C06-B92E-C5883834FF66}" destId="{5039FA56-093F-46D4-95A0-3F633C580923}" srcOrd="0" destOrd="0" presId="urn:microsoft.com/office/officeart/2005/8/layout/orgChart1"/>
    <dgm:cxn modelId="{22B28A27-CDE0-41EB-8CC1-30F5B5A177C4}" srcId="{80C91609-4155-490D-A93A-2840363F77EF}" destId="{26983B19-318A-489A-A8E0-42F0D537AF60}" srcOrd="1" destOrd="0" parTransId="{810522A8-D613-4BF2-AB05-E371616BA976}" sibTransId="{EA3A31D0-77FD-4B06-A98F-862DD0F045CB}"/>
    <dgm:cxn modelId="{98633107-6856-4741-A3AB-DC84ED3D94C8}" type="presOf" srcId="{80C91609-4155-490D-A93A-2840363F77EF}" destId="{CA7E4129-8545-4F61-8393-549A2034556B}" srcOrd="1" destOrd="0" presId="urn:microsoft.com/office/officeart/2005/8/layout/orgChart1"/>
    <dgm:cxn modelId="{CA473DCC-2570-45F3-90E4-69D70A789C9B}" type="presOf" srcId="{26983B19-318A-489A-A8E0-42F0D537AF60}" destId="{46166C53-F1EF-4987-BD41-BC825E87B704}" srcOrd="1" destOrd="0" presId="urn:microsoft.com/office/officeart/2005/8/layout/orgChart1"/>
    <dgm:cxn modelId="{6E31C250-5D49-4022-AD71-1A79435434A4}" type="presOf" srcId="{26983B19-318A-489A-A8E0-42F0D537AF60}" destId="{18904301-2081-4037-BCEA-467D69399F67}" srcOrd="0" destOrd="0" presId="urn:microsoft.com/office/officeart/2005/8/layout/orgChart1"/>
    <dgm:cxn modelId="{05C61645-539C-4FA1-8B51-B0042D9D80A1}" type="presParOf" srcId="{B3263371-B20E-4D1C-87B0-F232DC5A756C}" destId="{C9BED0B8-052C-4A0A-9A0C-09654070E6B8}" srcOrd="0" destOrd="0" presId="urn:microsoft.com/office/officeart/2005/8/layout/orgChart1"/>
    <dgm:cxn modelId="{A40DC616-FC39-45AC-94C3-8707D7E515AE}" type="presParOf" srcId="{C9BED0B8-052C-4A0A-9A0C-09654070E6B8}" destId="{A0727BD4-CB2C-4B25-ACA3-E398B2B802C8}" srcOrd="0" destOrd="0" presId="urn:microsoft.com/office/officeart/2005/8/layout/orgChart1"/>
    <dgm:cxn modelId="{E0DFF901-A361-4FB8-9C1D-A5A1AFDCB899}" type="presParOf" srcId="{A0727BD4-CB2C-4B25-ACA3-E398B2B802C8}" destId="{B184917B-A254-4914-9906-196999F0A587}" srcOrd="0" destOrd="0" presId="urn:microsoft.com/office/officeart/2005/8/layout/orgChart1"/>
    <dgm:cxn modelId="{0750D868-1D4A-419B-B431-3053BBE9E03A}" type="presParOf" srcId="{A0727BD4-CB2C-4B25-ACA3-E398B2B802C8}" destId="{CA7E4129-8545-4F61-8393-549A2034556B}" srcOrd="1" destOrd="0" presId="urn:microsoft.com/office/officeart/2005/8/layout/orgChart1"/>
    <dgm:cxn modelId="{3448BDA6-9092-4FDF-8B33-014BEB239AB5}" type="presParOf" srcId="{C9BED0B8-052C-4A0A-9A0C-09654070E6B8}" destId="{D52C1388-5BE4-434E-9C83-F40B055BCF6D}" srcOrd="1" destOrd="0" presId="urn:microsoft.com/office/officeart/2005/8/layout/orgChart1"/>
    <dgm:cxn modelId="{615D6019-E826-41E5-A83D-FF0D928670FE}" type="presParOf" srcId="{D52C1388-5BE4-434E-9C83-F40B055BCF6D}" destId="{5039FA56-093F-46D4-95A0-3F633C580923}" srcOrd="0" destOrd="0" presId="urn:microsoft.com/office/officeart/2005/8/layout/orgChart1"/>
    <dgm:cxn modelId="{DD05AE32-E89E-4918-A979-06A48B41B322}" type="presParOf" srcId="{D52C1388-5BE4-434E-9C83-F40B055BCF6D}" destId="{B26FDB21-675E-44B4-A667-06D6412CE350}" srcOrd="1" destOrd="0" presId="urn:microsoft.com/office/officeart/2005/8/layout/orgChart1"/>
    <dgm:cxn modelId="{F6C2FE4E-817F-4CF4-8663-E344CE777098}" type="presParOf" srcId="{B26FDB21-675E-44B4-A667-06D6412CE350}" destId="{8A7474CE-4FCC-41EF-97A5-EE35FBB7579D}" srcOrd="0" destOrd="0" presId="urn:microsoft.com/office/officeart/2005/8/layout/orgChart1"/>
    <dgm:cxn modelId="{3437B404-7884-42D5-A295-6D2B53F774C6}" type="presParOf" srcId="{8A7474CE-4FCC-41EF-97A5-EE35FBB7579D}" destId="{F347D248-52EB-4953-98DB-6F58FF9E8735}" srcOrd="0" destOrd="0" presId="urn:microsoft.com/office/officeart/2005/8/layout/orgChart1"/>
    <dgm:cxn modelId="{541EC33F-28E9-473F-A94A-455825D3FB8E}" type="presParOf" srcId="{8A7474CE-4FCC-41EF-97A5-EE35FBB7579D}" destId="{18EB5B25-B9D9-4CE0-8D61-77213695C374}" srcOrd="1" destOrd="0" presId="urn:microsoft.com/office/officeart/2005/8/layout/orgChart1"/>
    <dgm:cxn modelId="{989F19D0-E9EA-4B48-BA61-EDA0DBF1FF3D}" type="presParOf" srcId="{B26FDB21-675E-44B4-A667-06D6412CE350}" destId="{AD1056BB-3A49-41F9-AE7F-E8BD96DA6212}" srcOrd="1" destOrd="0" presId="urn:microsoft.com/office/officeart/2005/8/layout/orgChart1"/>
    <dgm:cxn modelId="{DA06D888-98EC-4902-B5B3-A282F70DC4BE}" type="presParOf" srcId="{B26FDB21-675E-44B4-A667-06D6412CE350}" destId="{EEDE48EA-1C0E-465B-BFC4-D546D3563A24}" srcOrd="2" destOrd="0" presId="urn:microsoft.com/office/officeart/2005/8/layout/orgChart1"/>
    <dgm:cxn modelId="{AD7418A1-677D-4033-8A25-C972354CB446}" type="presParOf" srcId="{D52C1388-5BE4-434E-9C83-F40B055BCF6D}" destId="{312F0C26-DC95-423C-9B65-C3F5FE30E6E4}" srcOrd="2" destOrd="0" presId="urn:microsoft.com/office/officeart/2005/8/layout/orgChart1"/>
    <dgm:cxn modelId="{84CE2062-D3DA-45BF-8E97-55899D30B3F0}" type="presParOf" srcId="{D52C1388-5BE4-434E-9C83-F40B055BCF6D}" destId="{0C00975D-D2E9-4B2F-AEBB-BE08799867C5}" srcOrd="3" destOrd="0" presId="urn:microsoft.com/office/officeart/2005/8/layout/orgChart1"/>
    <dgm:cxn modelId="{3C91B0B2-4C68-4DE3-9EA3-DA47042C85AD}" type="presParOf" srcId="{0C00975D-D2E9-4B2F-AEBB-BE08799867C5}" destId="{70C404BD-657F-4D33-B1E7-8BEA50A71893}" srcOrd="0" destOrd="0" presId="urn:microsoft.com/office/officeart/2005/8/layout/orgChart1"/>
    <dgm:cxn modelId="{D2DE358F-8103-4C6E-B8E5-FA3B1C61C545}" type="presParOf" srcId="{70C404BD-657F-4D33-B1E7-8BEA50A71893}" destId="{18904301-2081-4037-BCEA-467D69399F67}" srcOrd="0" destOrd="0" presId="urn:microsoft.com/office/officeart/2005/8/layout/orgChart1"/>
    <dgm:cxn modelId="{25C15E6B-62AC-494C-AA73-9A6EE111127A}" type="presParOf" srcId="{70C404BD-657F-4D33-B1E7-8BEA50A71893}" destId="{46166C53-F1EF-4987-BD41-BC825E87B704}" srcOrd="1" destOrd="0" presId="urn:microsoft.com/office/officeart/2005/8/layout/orgChart1"/>
    <dgm:cxn modelId="{D3EC1EC4-E1D0-407E-9056-99C2229AE110}" type="presParOf" srcId="{0C00975D-D2E9-4B2F-AEBB-BE08799867C5}" destId="{D25C45FC-E1A5-4A2C-BE8C-81743D636535}" srcOrd="1" destOrd="0" presId="urn:microsoft.com/office/officeart/2005/8/layout/orgChart1"/>
    <dgm:cxn modelId="{547EC755-5B88-4489-B25F-375E4D4FD848}" type="presParOf" srcId="{0C00975D-D2E9-4B2F-AEBB-BE08799867C5}" destId="{5E44ED55-4FBE-4749-A63A-E1655A85C7BF}" srcOrd="2" destOrd="0" presId="urn:microsoft.com/office/officeart/2005/8/layout/orgChart1"/>
    <dgm:cxn modelId="{A558BDBD-B5F8-4AB6-B51D-6691B28A9B00}" type="presParOf" srcId="{C9BED0B8-052C-4A0A-9A0C-09654070E6B8}" destId="{49827794-EB0C-480C-AC95-B9A57CD72A8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Jefe(a) de </a:t>
          </a:r>
          <a:r>
            <a:rPr lang="es-MX" altLang="es-MX" sz="1200"/>
            <a:t>Control </a:t>
          </a:r>
          <a:r>
            <a:rPr lang="es-MX" altLang="es-MX" sz="1200" smtClean="0"/>
            <a:t>Vehicular</a:t>
          </a:r>
          <a:endParaRPr lang="es-MX" altLang="es-MX" sz="1200" dirty="0"/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EC3689C-7BAA-4D8B-9BFA-26FA5F5F11A6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smtClean="0"/>
            <a:t>Auxiliares</a:t>
          </a:r>
          <a:endParaRPr lang="es-MX" altLang="es-MX" sz="1200" dirty="0"/>
        </a:p>
      </dgm:t>
    </dgm:pt>
    <dgm:pt modelId="{1CBA1466-9B70-40DE-ABFD-7537F7E3D45F}" type="par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A3704BCA-5964-40F8-ADD4-E26642897C08}" type="sib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68E554B6-1C10-4BDD-A9A8-F1C4AB0FB788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Secretaria(o</a:t>
          </a:r>
          <a:r>
            <a:rPr lang="es-MX" altLang="es-MX" sz="1200" dirty="0" smtClean="0"/>
            <a:t>)</a:t>
          </a:r>
          <a:endParaRPr lang="es-MX" altLang="es-MX" sz="1200" dirty="0"/>
        </a:p>
      </dgm:t>
    </dgm:pt>
    <dgm:pt modelId="{A67E1B39-4E13-4249-8EE5-FC79DB6828E2}" type="parTrans" cxnId="{DDE3ABA1-5186-42B4-BAF0-849055AFD03B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D66422BF-949A-4864-84EF-40AA1569B707}" type="sibTrans" cxnId="{DDE3ABA1-5186-42B4-BAF0-849055AFD03B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F21DF27-520D-4346-A407-3C302C630B54}" type="pres">
      <dgm:prSet presAssocID="{41568039-9809-4B2B-BA51-64E0E23C2BBE}" presName="hierRoot1" presStyleCnt="0">
        <dgm:presLayoutVars>
          <dgm:hierBranch val="init"/>
        </dgm:presLayoutVars>
      </dgm:prSet>
      <dgm:spPr/>
    </dgm:pt>
    <dgm:pt modelId="{BA6764D5-2033-4275-9F12-A32900B7870D}" type="pres">
      <dgm:prSet presAssocID="{41568039-9809-4B2B-BA51-64E0E23C2BBE}" presName="rootComposite1" presStyleCnt="0"/>
      <dgm:spPr/>
    </dgm:pt>
    <dgm:pt modelId="{BD34FC4C-CA21-4186-94A0-545BC8F21AA2}" type="pres">
      <dgm:prSet presAssocID="{41568039-9809-4B2B-BA51-64E0E23C2BBE}" presName="rootText1" presStyleLbl="node0" presStyleIdx="0" presStyleCnt="1" custScaleX="83852" custScaleY="85949" custLinFactNeighborY="-77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5BC7F08-CD0B-4979-AEE6-71F8C0D366B9}" type="pres">
      <dgm:prSet presAssocID="{41568039-9809-4B2B-BA51-64E0E23C2BBE}" presName="rootConnector1" presStyleLbl="node1" presStyleIdx="0" presStyleCnt="0"/>
      <dgm:spPr/>
      <dgm:t>
        <a:bodyPr/>
        <a:lstStyle/>
        <a:p>
          <a:endParaRPr lang="es-ES"/>
        </a:p>
      </dgm:t>
    </dgm:pt>
    <dgm:pt modelId="{7740005F-29C3-4D96-9B3C-C7B7653BB9E3}" type="pres">
      <dgm:prSet presAssocID="{41568039-9809-4B2B-BA51-64E0E23C2BBE}" presName="hierChild2" presStyleCnt="0"/>
      <dgm:spPr/>
    </dgm:pt>
    <dgm:pt modelId="{3E7C399F-C650-45AA-88DB-107310D0121E}" type="pres">
      <dgm:prSet presAssocID="{1CBA1466-9B70-40DE-ABFD-7537F7E3D45F}" presName="Name37" presStyleLbl="parChTrans1D2" presStyleIdx="0" presStyleCnt="2"/>
      <dgm:spPr/>
      <dgm:t>
        <a:bodyPr/>
        <a:lstStyle/>
        <a:p>
          <a:endParaRPr lang="es-ES"/>
        </a:p>
      </dgm:t>
    </dgm:pt>
    <dgm:pt modelId="{3AD56842-B5D0-4B28-9ECD-75B4A9D0F3F8}" type="pres">
      <dgm:prSet presAssocID="{2EC3689C-7BAA-4D8B-9BFA-26FA5F5F11A6}" presName="hierRoot2" presStyleCnt="0">
        <dgm:presLayoutVars>
          <dgm:hierBranch/>
        </dgm:presLayoutVars>
      </dgm:prSet>
      <dgm:spPr/>
    </dgm:pt>
    <dgm:pt modelId="{B7121B46-A2BE-4117-A06F-C35EC7E44BD5}" type="pres">
      <dgm:prSet presAssocID="{2EC3689C-7BAA-4D8B-9BFA-26FA5F5F11A6}" presName="rootComposite" presStyleCnt="0"/>
      <dgm:spPr/>
    </dgm:pt>
    <dgm:pt modelId="{9EF5B1E7-4642-446F-802A-010E77A6D315}" type="pres">
      <dgm:prSet presAssocID="{2EC3689C-7BAA-4D8B-9BFA-26FA5F5F11A6}" presName="rootText" presStyleLbl="node2" presStyleIdx="0" presStyleCnt="2" custScaleX="74730" custScaleY="754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0D4592-4086-4910-B30C-72EC00D6CBE6}" type="pres">
      <dgm:prSet presAssocID="{2EC3689C-7BAA-4D8B-9BFA-26FA5F5F11A6}" presName="rootConnector" presStyleLbl="node2" presStyleIdx="0" presStyleCnt="2"/>
      <dgm:spPr/>
      <dgm:t>
        <a:bodyPr/>
        <a:lstStyle/>
        <a:p>
          <a:endParaRPr lang="es-ES"/>
        </a:p>
      </dgm:t>
    </dgm:pt>
    <dgm:pt modelId="{6C8B4CA9-8A6B-4839-9B95-F2F66954329E}" type="pres">
      <dgm:prSet presAssocID="{2EC3689C-7BAA-4D8B-9BFA-26FA5F5F11A6}" presName="hierChild4" presStyleCnt="0"/>
      <dgm:spPr/>
    </dgm:pt>
    <dgm:pt modelId="{D3CC1EF0-B066-49DF-9149-C52533FB5920}" type="pres">
      <dgm:prSet presAssocID="{2EC3689C-7BAA-4D8B-9BFA-26FA5F5F11A6}" presName="hierChild5" presStyleCnt="0"/>
      <dgm:spPr/>
    </dgm:pt>
    <dgm:pt modelId="{BB8E14B3-C6BE-4706-8C9E-6CD6256F5CED}" type="pres">
      <dgm:prSet presAssocID="{A67E1B39-4E13-4249-8EE5-FC79DB6828E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6A626028-8DA5-4C7B-BFD9-78B9AA5FAD62}" type="pres">
      <dgm:prSet presAssocID="{68E554B6-1C10-4BDD-A9A8-F1C4AB0FB788}" presName="hierRoot2" presStyleCnt="0">
        <dgm:presLayoutVars>
          <dgm:hierBranch val="init"/>
        </dgm:presLayoutVars>
      </dgm:prSet>
      <dgm:spPr/>
    </dgm:pt>
    <dgm:pt modelId="{EE880BE5-CC96-4BD0-90A6-6CBD5D232C3D}" type="pres">
      <dgm:prSet presAssocID="{68E554B6-1C10-4BDD-A9A8-F1C4AB0FB788}" presName="rootComposite" presStyleCnt="0"/>
      <dgm:spPr/>
    </dgm:pt>
    <dgm:pt modelId="{64A0A79D-6428-46F7-8612-283E09E77783}" type="pres">
      <dgm:prSet presAssocID="{68E554B6-1C10-4BDD-A9A8-F1C4AB0FB788}" presName="rootText" presStyleLbl="node2" presStyleIdx="1" presStyleCnt="2" custScaleX="74730" custScaleY="754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6B26B8C-C9F0-4C76-94CB-706A7DC38403}" type="pres">
      <dgm:prSet presAssocID="{68E554B6-1C10-4BDD-A9A8-F1C4AB0FB788}" presName="rootConnector" presStyleLbl="node2" presStyleIdx="1" presStyleCnt="2"/>
      <dgm:spPr/>
      <dgm:t>
        <a:bodyPr/>
        <a:lstStyle/>
        <a:p>
          <a:endParaRPr lang="es-ES"/>
        </a:p>
      </dgm:t>
    </dgm:pt>
    <dgm:pt modelId="{DD8F23D6-84E5-4A0E-BCB6-C155EB3161AD}" type="pres">
      <dgm:prSet presAssocID="{68E554B6-1C10-4BDD-A9A8-F1C4AB0FB788}" presName="hierChild4" presStyleCnt="0"/>
      <dgm:spPr/>
    </dgm:pt>
    <dgm:pt modelId="{67423D68-C312-46F3-B648-0C23FE230BFF}" type="pres">
      <dgm:prSet presAssocID="{68E554B6-1C10-4BDD-A9A8-F1C4AB0FB788}" presName="hierChild5" presStyleCnt="0"/>
      <dgm:spPr/>
    </dgm:pt>
    <dgm:pt modelId="{2938FAA7-FBD0-4F0C-8310-6A73D619A336}" type="pres">
      <dgm:prSet presAssocID="{41568039-9809-4B2B-BA51-64E0E23C2BBE}" presName="hierChild3" presStyleCnt="0"/>
      <dgm:spPr/>
    </dgm:pt>
  </dgm:ptLst>
  <dgm:cxnLst>
    <dgm:cxn modelId="{A793F524-B730-410B-9C1D-75FFD19B49B2}" type="presOf" srcId="{2EC3689C-7BAA-4D8B-9BFA-26FA5F5F11A6}" destId="{F20D4592-4086-4910-B30C-72EC00D6CBE6}" srcOrd="1" destOrd="0" presId="urn:microsoft.com/office/officeart/2005/8/layout/orgChart1"/>
    <dgm:cxn modelId="{EC724DDC-A514-4C2F-B6CB-601D5320546A}" srcId="{41568039-9809-4B2B-BA51-64E0E23C2BBE}" destId="{2EC3689C-7BAA-4D8B-9BFA-26FA5F5F11A6}" srcOrd="0" destOrd="0" parTransId="{1CBA1466-9B70-40DE-ABFD-7537F7E3D45F}" sibTransId="{A3704BCA-5964-40F8-ADD4-E26642897C08}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0B873944-D2D3-4F8A-BEDE-29F5D84F62C0}" type="presOf" srcId="{68E554B6-1C10-4BDD-A9A8-F1C4AB0FB788}" destId="{B6B26B8C-C9F0-4C76-94CB-706A7DC38403}" srcOrd="1" destOrd="0" presId="urn:microsoft.com/office/officeart/2005/8/layout/orgChart1"/>
    <dgm:cxn modelId="{985FF5B8-935B-4257-985B-4C24926D7260}" type="presOf" srcId="{41568039-9809-4B2B-BA51-64E0E23C2BBE}" destId="{BD34FC4C-CA21-4186-94A0-545BC8F21AA2}" srcOrd="0" destOrd="0" presId="urn:microsoft.com/office/officeart/2005/8/layout/orgChart1"/>
    <dgm:cxn modelId="{45404443-0413-47B7-A4F4-7FD9C8ECBA10}" srcId="{BD3D72B1-EEF6-4EB4-803A-A74A6B419346}" destId="{41568039-9809-4B2B-BA51-64E0E23C2BBE}" srcOrd="0" destOrd="0" parTransId="{ED044282-9709-409C-A329-2B868569F6BC}" sibTransId="{7DF3ADED-0B1E-4DCA-9C7E-A36145EED7EE}"/>
    <dgm:cxn modelId="{4C172E1F-5D36-4BEE-B5A7-0A5F7DC93567}" type="presOf" srcId="{2EC3689C-7BAA-4D8B-9BFA-26FA5F5F11A6}" destId="{9EF5B1E7-4642-446F-802A-010E77A6D315}" srcOrd="0" destOrd="0" presId="urn:microsoft.com/office/officeart/2005/8/layout/orgChart1"/>
    <dgm:cxn modelId="{A875CF44-6B00-4D4D-95D3-7EB4B2F57413}" type="presOf" srcId="{41568039-9809-4B2B-BA51-64E0E23C2BBE}" destId="{15BC7F08-CD0B-4979-AEE6-71F8C0D366B9}" srcOrd="1" destOrd="0" presId="urn:microsoft.com/office/officeart/2005/8/layout/orgChart1"/>
    <dgm:cxn modelId="{2ED1BA41-8829-4EA4-A0E8-6574718871B5}" type="presOf" srcId="{A67E1B39-4E13-4249-8EE5-FC79DB6828E2}" destId="{BB8E14B3-C6BE-4706-8C9E-6CD6256F5CED}" srcOrd="0" destOrd="0" presId="urn:microsoft.com/office/officeart/2005/8/layout/orgChart1"/>
    <dgm:cxn modelId="{DDE3ABA1-5186-42B4-BAF0-849055AFD03B}" srcId="{41568039-9809-4B2B-BA51-64E0E23C2BBE}" destId="{68E554B6-1C10-4BDD-A9A8-F1C4AB0FB788}" srcOrd="1" destOrd="0" parTransId="{A67E1B39-4E13-4249-8EE5-FC79DB6828E2}" sibTransId="{D66422BF-949A-4864-84EF-40AA1569B707}"/>
    <dgm:cxn modelId="{814C5BD7-051F-4CD9-A4D3-2014A7030FCC}" type="presOf" srcId="{1CBA1466-9B70-40DE-ABFD-7537F7E3D45F}" destId="{3E7C399F-C650-45AA-88DB-107310D0121E}" srcOrd="0" destOrd="0" presId="urn:microsoft.com/office/officeart/2005/8/layout/orgChart1"/>
    <dgm:cxn modelId="{E09A7BA9-76ED-4B64-A224-BB344080F341}" type="presOf" srcId="{68E554B6-1C10-4BDD-A9A8-F1C4AB0FB788}" destId="{64A0A79D-6428-46F7-8612-283E09E77783}" srcOrd="0" destOrd="0" presId="urn:microsoft.com/office/officeart/2005/8/layout/orgChart1"/>
    <dgm:cxn modelId="{F580FE26-25D8-4866-BD97-64E8D944C98C}" type="presParOf" srcId="{B3263371-B20E-4D1C-87B0-F232DC5A756C}" destId="{6F21DF27-520D-4346-A407-3C302C630B54}" srcOrd="0" destOrd="0" presId="urn:microsoft.com/office/officeart/2005/8/layout/orgChart1"/>
    <dgm:cxn modelId="{B902A3B2-BBEA-4132-B101-D211D06F8012}" type="presParOf" srcId="{6F21DF27-520D-4346-A407-3C302C630B54}" destId="{BA6764D5-2033-4275-9F12-A32900B7870D}" srcOrd="0" destOrd="0" presId="urn:microsoft.com/office/officeart/2005/8/layout/orgChart1"/>
    <dgm:cxn modelId="{A473C628-E3CB-48FE-9D45-F89CBE4EB74A}" type="presParOf" srcId="{BA6764D5-2033-4275-9F12-A32900B7870D}" destId="{BD34FC4C-CA21-4186-94A0-545BC8F21AA2}" srcOrd="0" destOrd="0" presId="urn:microsoft.com/office/officeart/2005/8/layout/orgChart1"/>
    <dgm:cxn modelId="{1F94229A-9887-40A7-81C5-1989F8965A8C}" type="presParOf" srcId="{BA6764D5-2033-4275-9F12-A32900B7870D}" destId="{15BC7F08-CD0B-4979-AEE6-71F8C0D366B9}" srcOrd="1" destOrd="0" presId="urn:microsoft.com/office/officeart/2005/8/layout/orgChart1"/>
    <dgm:cxn modelId="{02184198-F042-4C2A-8278-84DE4123111C}" type="presParOf" srcId="{6F21DF27-520D-4346-A407-3C302C630B54}" destId="{7740005F-29C3-4D96-9B3C-C7B7653BB9E3}" srcOrd="1" destOrd="0" presId="urn:microsoft.com/office/officeart/2005/8/layout/orgChart1"/>
    <dgm:cxn modelId="{78079D1F-4FC0-46E9-9B9F-6110B4954424}" type="presParOf" srcId="{7740005F-29C3-4D96-9B3C-C7B7653BB9E3}" destId="{3E7C399F-C650-45AA-88DB-107310D0121E}" srcOrd="0" destOrd="0" presId="urn:microsoft.com/office/officeart/2005/8/layout/orgChart1"/>
    <dgm:cxn modelId="{F59E0CD1-2F8C-4CD2-8286-9474FA9B4CF6}" type="presParOf" srcId="{7740005F-29C3-4D96-9B3C-C7B7653BB9E3}" destId="{3AD56842-B5D0-4B28-9ECD-75B4A9D0F3F8}" srcOrd="1" destOrd="0" presId="urn:microsoft.com/office/officeart/2005/8/layout/orgChart1"/>
    <dgm:cxn modelId="{31C801A0-5526-4330-8412-513B97C43A54}" type="presParOf" srcId="{3AD56842-B5D0-4B28-9ECD-75B4A9D0F3F8}" destId="{B7121B46-A2BE-4117-A06F-C35EC7E44BD5}" srcOrd="0" destOrd="0" presId="urn:microsoft.com/office/officeart/2005/8/layout/orgChart1"/>
    <dgm:cxn modelId="{800AE0E5-1951-424C-B4C7-680A6D3C7654}" type="presParOf" srcId="{B7121B46-A2BE-4117-A06F-C35EC7E44BD5}" destId="{9EF5B1E7-4642-446F-802A-010E77A6D315}" srcOrd="0" destOrd="0" presId="urn:microsoft.com/office/officeart/2005/8/layout/orgChart1"/>
    <dgm:cxn modelId="{60C775B3-FE7E-48FF-8509-A839CD61B75C}" type="presParOf" srcId="{B7121B46-A2BE-4117-A06F-C35EC7E44BD5}" destId="{F20D4592-4086-4910-B30C-72EC00D6CBE6}" srcOrd="1" destOrd="0" presId="urn:microsoft.com/office/officeart/2005/8/layout/orgChart1"/>
    <dgm:cxn modelId="{2D987151-787C-43C3-9B13-35B942FF2D0A}" type="presParOf" srcId="{3AD56842-B5D0-4B28-9ECD-75B4A9D0F3F8}" destId="{6C8B4CA9-8A6B-4839-9B95-F2F66954329E}" srcOrd="1" destOrd="0" presId="urn:microsoft.com/office/officeart/2005/8/layout/orgChart1"/>
    <dgm:cxn modelId="{ABA522D6-69C4-4923-9EC9-9078911F06B6}" type="presParOf" srcId="{3AD56842-B5D0-4B28-9ECD-75B4A9D0F3F8}" destId="{D3CC1EF0-B066-49DF-9149-C52533FB5920}" srcOrd="2" destOrd="0" presId="urn:microsoft.com/office/officeart/2005/8/layout/orgChart1"/>
    <dgm:cxn modelId="{E1D9B105-24A5-489A-BF6B-BF2155154528}" type="presParOf" srcId="{7740005F-29C3-4D96-9B3C-C7B7653BB9E3}" destId="{BB8E14B3-C6BE-4706-8C9E-6CD6256F5CED}" srcOrd="2" destOrd="0" presId="urn:microsoft.com/office/officeart/2005/8/layout/orgChart1"/>
    <dgm:cxn modelId="{CDAC881B-F7C7-4ED0-BA25-D1A7CED41054}" type="presParOf" srcId="{7740005F-29C3-4D96-9B3C-C7B7653BB9E3}" destId="{6A626028-8DA5-4C7B-BFD9-78B9AA5FAD62}" srcOrd="3" destOrd="0" presId="urn:microsoft.com/office/officeart/2005/8/layout/orgChart1"/>
    <dgm:cxn modelId="{F82A9C15-0365-4758-B314-D1D2C1336A29}" type="presParOf" srcId="{6A626028-8DA5-4C7B-BFD9-78B9AA5FAD62}" destId="{EE880BE5-CC96-4BD0-90A6-6CBD5D232C3D}" srcOrd="0" destOrd="0" presId="urn:microsoft.com/office/officeart/2005/8/layout/orgChart1"/>
    <dgm:cxn modelId="{01D63371-EFDE-4DEC-B686-88C84906F184}" type="presParOf" srcId="{EE880BE5-CC96-4BD0-90A6-6CBD5D232C3D}" destId="{64A0A79D-6428-46F7-8612-283E09E77783}" srcOrd="0" destOrd="0" presId="urn:microsoft.com/office/officeart/2005/8/layout/orgChart1"/>
    <dgm:cxn modelId="{D03EE1A7-1BC1-4CC5-B6E5-0678CC1B8703}" type="presParOf" srcId="{EE880BE5-CC96-4BD0-90A6-6CBD5D232C3D}" destId="{B6B26B8C-C9F0-4C76-94CB-706A7DC38403}" srcOrd="1" destOrd="0" presId="urn:microsoft.com/office/officeart/2005/8/layout/orgChart1"/>
    <dgm:cxn modelId="{B0E9AD5A-2250-4B0D-AD40-C83BF841FCD3}" type="presParOf" srcId="{6A626028-8DA5-4C7B-BFD9-78B9AA5FAD62}" destId="{DD8F23D6-84E5-4A0E-BCB6-C155EB3161AD}" srcOrd="1" destOrd="0" presId="urn:microsoft.com/office/officeart/2005/8/layout/orgChart1"/>
    <dgm:cxn modelId="{82E89494-832E-44FE-8F09-D9268B941507}" type="presParOf" srcId="{6A626028-8DA5-4C7B-BFD9-78B9AA5FAD62}" destId="{67423D68-C312-46F3-B648-0C23FE230BFF}" srcOrd="2" destOrd="0" presId="urn:microsoft.com/office/officeart/2005/8/layout/orgChart1"/>
    <dgm:cxn modelId="{5FEDB727-E4D5-4FE0-AC38-38F2D0A9A6F2}" type="presParOf" srcId="{6F21DF27-520D-4346-A407-3C302C630B54}" destId="{2938FAA7-FBD0-4F0C-8310-6A73D619A33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8F9B962E-1A76-4DB3-8E18-81A971FBB424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Jefe(a) de </a:t>
          </a:r>
          <a:r>
            <a:rPr lang="es-MX" altLang="es-MX" sz="1200" dirty="0" smtClean="0"/>
            <a:t>Infracciones</a:t>
          </a:r>
          <a:endParaRPr lang="es-MX" altLang="es-MX" sz="1200" dirty="0"/>
        </a:p>
      </dgm:t>
    </dgm:pt>
    <dgm:pt modelId="{8D68EF15-F857-4A2D-BC0F-9D2136394EF6}" type="parTrans" cxnId="{616532C7-45FE-4268-BC05-3CD1926FA8B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F2677F8-7A2F-4F4A-AC82-91F77AD94898}" type="sibTrans" cxnId="{616532C7-45FE-4268-BC05-3CD1926FA8B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13ABDC6-58B7-417A-A67E-740021A77F2B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Encargado(a) de </a:t>
          </a:r>
          <a:r>
            <a:rPr lang="es-MX" altLang="es-MX" sz="1200" dirty="0" smtClean="0"/>
            <a:t>Turno</a:t>
          </a:r>
          <a:endParaRPr lang="es-MX" altLang="es-MX" sz="1200" dirty="0"/>
        </a:p>
      </dgm:t>
    </dgm:pt>
    <dgm:pt modelId="{1F1AD0A3-D7C4-4B4E-80A7-E2621A72994E}" type="parTrans" cxnId="{126D6CB9-A935-435B-A38D-70A042DC6F0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D49BE48-ECA1-424A-8673-D3302FC5065E}" type="sibTrans" cxnId="{126D6CB9-A935-435B-A38D-70A042DC6F0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77011CC-C1BA-4924-BBF8-34ECEEC1FD90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Auxiliares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MX" altLang="es-MX" sz="1200" dirty="0"/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Auxiliares Administrativos(as</a:t>
          </a:r>
          <a:r>
            <a:rPr lang="es-MX" altLang="es-MX" sz="1200" dirty="0" smtClean="0"/>
            <a:t>)</a:t>
          </a:r>
          <a:endParaRPr lang="es-MX" altLang="es-MX" sz="1200" dirty="0"/>
        </a:p>
      </dgm:t>
    </dgm:pt>
    <dgm:pt modelId="{BF3E0D77-B4B1-4899-A1CE-BDD510C85116}" type="parTrans" cxnId="{6B33A6FB-6ED1-4130-8102-03C88F024B9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30700B08-D908-4EDB-AB7C-ABE4C4C153F2}" type="sibTrans" cxnId="{6B33A6FB-6ED1-4130-8102-03C88F024B9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7DB8AA8-6176-4A02-BD62-F917DD8F9632}" type="pres">
      <dgm:prSet presAssocID="{8F9B962E-1A76-4DB3-8E18-81A971FBB424}" presName="hierRoot1" presStyleCnt="0">
        <dgm:presLayoutVars>
          <dgm:hierBranch val="init"/>
        </dgm:presLayoutVars>
      </dgm:prSet>
      <dgm:spPr/>
    </dgm:pt>
    <dgm:pt modelId="{B8710081-B889-4509-85F1-0985D91C9F9F}" type="pres">
      <dgm:prSet presAssocID="{8F9B962E-1A76-4DB3-8E18-81A971FBB424}" presName="rootComposite1" presStyleCnt="0"/>
      <dgm:spPr/>
    </dgm:pt>
    <dgm:pt modelId="{E0B377CF-E567-418E-987D-0DCE76898E8A}" type="pres">
      <dgm:prSet presAssocID="{8F9B962E-1A76-4DB3-8E18-81A971FBB424}" presName="rootText1" presStyleLbl="node0" presStyleIdx="0" presStyleCnt="1" custScaleX="1092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6D9CA08-A7C6-4B89-B878-F73DE8E6818B}" type="pres">
      <dgm:prSet presAssocID="{8F9B962E-1A76-4DB3-8E18-81A971FBB42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D97B5F9C-490F-4C20-ABD4-2F31E0C47563}" type="pres">
      <dgm:prSet presAssocID="{8F9B962E-1A76-4DB3-8E18-81A971FBB424}" presName="hierChild2" presStyleCnt="0"/>
      <dgm:spPr/>
    </dgm:pt>
    <dgm:pt modelId="{C069D739-42C0-49C6-9CFA-07C4BEDED546}" type="pres">
      <dgm:prSet presAssocID="{1F1AD0A3-D7C4-4B4E-80A7-E2621A72994E}" presName="Name37" presStyleLbl="parChTrans1D2" presStyleIdx="0" presStyleCnt="1"/>
      <dgm:spPr/>
      <dgm:t>
        <a:bodyPr/>
        <a:lstStyle/>
        <a:p>
          <a:endParaRPr lang="es-ES"/>
        </a:p>
      </dgm:t>
    </dgm:pt>
    <dgm:pt modelId="{6F4EF1FF-E118-4D72-AC58-A58E669D634C}" type="pres">
      <dgm:prSet presAssocID="{513ABDC6-58B7-417A-A67E-740021A77F2B}" presName="hierRoot2" presStyleCnt="0">
        <dgm:presLayoutVars>
          <dgm:hierBranch/>
        </dgm:presLayoutVars>
      </dgm:prSet>
      <dgm:spPr/>
    </dgm:pt>
    <dgm:pt modelId="{662C9496-EA97-48EC-A36D-A6FF2448E440}" type="pres">
      <dgm:prSet presAssocID="{513ABDC6-58B7-417A-A67E-740021A77F2B}" presName="rootComposite" presStyleCnt="0"/>
      <dgm:spPr/>
    </dgm:pt>
    <dgm:pt modelId="{DD8A29F5-D042-4749-8AE9-1CA72A60AD2C}" type="pres">
      <dgm:prSet presAssocID="{513ABDC6-58B7-417A-A67E-740021A77F2B}" presName="rootText" presStyleLbl="node2" presStyleIdx="0" presStyleCnt="1" custScaleX="95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2936FA-6711-4585-AFD9-973AA490CD1B}" type="pres">
      <dgm:prSet presAssocID="{513ABDC6-58B7-417A-A67E-740021A77F2B}" presName="rootConnector" presStyleLbl="node2" presStyleIdx="0" presStyleCnt="1"/>
      <dgm:spPr/>
      <dgm:t>
        <a:bodyPr/>
        <a:lstStyle/>
        <a:p>
          <a:endParaRPr lang="es-ES"/>
        </a:p>
      </dgm:t>
    </dgm:pt>
    <dgm:pt modelId="{27771CD2-2E56-4B03-A7B5-367C062ACBC1}" type="pres">
      <dgm:prSet presAssocID="{513ABDC6-58B7-417A-A67E-740021A77F2B}" presName="hierChild4" presStyleCnt="0"/>
      <dgm:spPr/>
    </dgm:pt>
    <dgm:pt modelId="{2C5BE302-AF4B-4D1B-AF8E-3B42BE99FCC0}" type="pres">
      <dgm:prSet presAssocID="{BF3E0D77-B4B1-4899-A1CE-BDD510C85116}" presName="Name35" presStyleLbl="parChTrans1D3" presStyleIdx="0" presStyleCnt="1"/>
      <dgm:spPr/>
      <dgm:t>
        <a:bodyPr/>
        <a:lstStyle/>
        <a:p>
          <a:endParaRPr lang="es-ES"/>
        </a:p>
      </dgm:t>
    </dgm:pt>
    <dgm:pt modelId="{EEA6541F-C27A-491F-A42D-60CEE0B7C87B}" type="pres">
      <dgm:prSet presAssocID="{577011CC-C1BA-4924-BBF8-34ECEEC1FD90}" presName="hierRoot2" presStyleCnt="0">
        <dgm:presLayoutVars>
          <dgm:hierBranch val="init"/>
        </dgm:presLayoutVars>
      </dgm:prSet>
      <dgm:spPr/>
    </dgm:pt>
    <dgm:pt modelId="{A586B45E-6E31-44B5-90F3-1C56AF2C4AB2}" type="pres">
      <dgm:prSet presAssocID="{577011CC-C1BA-4924-BBF8-34ECEEC1FD90}" presName="rootComposite" presStyleCnt="0"/>
      <dgm:spPr/>
    </dgm:pt>
    <dgm:pt modelId="{2A510A22-CF32-47FD-BC41-4E00F3C4B7C0}" type="pres">
      <dgm:prSet presAssocID="{577011CC-C1BA-4924-BBF8-34ECEEC1FD90}" presName="rootText" presStyleLbl="node3" presStyleIdx="0" presStyleCnt="1" custScaleX="95939" custScaleY="100593" custLinFactNeighborX="102" custLinFactNeighborY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652C76-7E8A-4205-9A6B-024484E74241}" type="pres">
      <dgm:prSet presAssocID="{577011CC-C1BA-4924-BBF8-34ECEEC1FD90}" presName="rootConnector" presStyleLbl="node3" presStyleIdx="0" presStyleCnt="1"/>
      <dgm:spPr/>
      <dgm:t>
        <a:bodyPr/>
        <a:lstStyle/>
        <a:p>
          <a:endParaRPr lang="es-ES"/>
        </a:p>
      </dgm:t>
    </dgm:pt>
    <dgm:pt modelId="{E2C449E3-8257-401C-AC2B-0B4881F57F3F}" type="pres">
      <dgm:prSet presAssocID="{577011CC-C1BA-4924-BBF8-34ECEEC1FD90}" presName="hierChild4" presStyleCnt="0"/>
      <dgm:spPr/>
    </dgm:pt>
    <dgm:pt modelId="{9C635FDD-188D-4ECA-A46A-61554E7DC79C}" type="pres">
      <dgm:prSet presAssocID="{577011CC-C1BA-4924-BBF8-34ECEEC1FD90}" presName="hierChild5" presStyleCnt="0"/>
      <dgm:spPr/>
    </dgm:pt>
    <dgm:pt modelId="{A1ACE6FD-AEF8-4072-B9B4-3381BCB33897}" type="pres">
      <dgm:prSet presAssocID="{513ABDC6-58B7-417A-A67E-740021A77F2B}" presName="hierChild5" presStyleCnt="0"/>
      <dgm:spPr/>
    </dgm:pt>
    <dgm:pt modelId="{E87A528E-ABA6-4B34-8EF3-1FBBE367F524}" type="pres">
      <dgm:prSet presAssocID="{8F9B962E-1A76-4DB3-8E18-81A971FBB424}" presName="hierChild3" presStyleCnt="0"/>
      <dgm:spPr/>
    </dgm:pt>
  </dgm:ptLst>
  <dgm:cxnLst>
    <dgm:cxn modelId="{A589537B-628F-466A-B361-41109D2A6B54}" type="presOf" srcId="{577011CC-C1BA-4924-BBF8-34ECEEC1FD90}" destId="{B2652C76-7E8A-4205-9A6B-024484E74241}" srcOrd="1" destOrd="0" presId="urn:microsoft.com/office/officeart/2005/8/layout/orgChart1"/>
    <dgm:cxn modelId="{126D6CB9-A935-435B-A38D-70A042DC6F0A}" srcId="{8F9B962E-1A76-4DB3-8E18-81A971FBB424}" destId="{513ABDC6-58B7-417A-A67E-740021A77F2B}" srcOrd="0" destOrd="0" parTransId="{1F1AD0A3-D7C4-4B4E-80A7-E2621A72994E}" sibTransId="{CD49BE48-ECA1-424A-8673-D3302FC5065E}"/>
    <dgm:cxn modelId="{7015B26B-AD59-49E5-B5C6-535C0BF0A4E5}" type="presOf" srcId="{1F1AD0A3-D7C4-4B4E-80A7-E2621A72994E}" destId="{C069D739-42C0-49C6-9CFA-07C4BEDED546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F9B8C475-5399-4F95-BC0B-4370BCE3CA8F}" type="presOf" srcId="{577011CC-C1BA-4924-BBF8-34ECEEC1FD90}" destId="{2A510A22-CF32-47FD-BC41-4E00F3C4B7C0}" srcOrd="0" destOrd="0" presId="urn:microsoft.com/office/officeart/2005/8/layout/orgChart1"/>
    <dgm:cxn modelId="{9FE1A72A-02E2-461C-BE0D-461E6C6D17E1}" type="presOf" srcId="{BF3E0D77-B4B1-4899-A1CE-BDD510C85116}" destId="{2C5BE302-AF4B-4D1B-AF8E-3B42BE99FCC0}" srcOrd="0" destOrd="0" presId="urn:microsoft.com/office/officeart/2005/8/layout/orgChart1"/>
    <dgm:cxn modelId="{DA432194-229D-4870-96AD-60D34E6CAE44}" type="presOf" srcId="{8F9B962E-1A76-4DB3-8E18-81A971FBB424}" destId="{E0B377CF-E567-418E-987D-0DCE76898E8A}" srcOrd="0" destOrd="0" presId="urn:microsoft.com/office/officeart/2005/8/layout/orgChart1"/>
    <dgm:cxn modelId="{616532C7-45FE-4268-BC05-3CD1926FA8BB}" srcId="{BD3D72B1-EEF6-4EB4-803A-A74A6B419346}" destId="{8F9B962E-1A76-4DB3-8E18-81A971FBB424}" srcOrd="0" destOrd="0" parTransId="{8D68EF15-F857-4A2D-BC0F-9D2136394EF6}" sibTransId="{2F2677F8-7A2F-4F4A-AC82-91F77AD94898}"/>
    <dgm:cxn modelId="{53D21F5D-C8F2-4D50-8E3F-571D345FA384}" type="presOf" srcId="{513ABDC6-58B7-417A-A67E-740021A77F2B}" destId="{DD8A29F5-D042-4749-8AE9-1CA72A60AD2C}" srcOrd="0" destOrd="0" presId="urn:microsoft.com/office/officeart/2005/8/layout/orgChart1"/>
    <dgm:cxn modelId="{8C5A6A3F-AD9C-4612-B453-00468096F446}" type="presOf" srcId="{513ABDC6-58B7-417A-A67E-740021A77F2B}" destId="{4B2936FA-6711-4585-AFD9-973AA490CD1B}" srcOrd="1" destOrd="0" presId="urn:microsoft.com/office/officeart/2005/8/layout/orgChart1"/>
    <dgm:cxn modelId="{3D4D7645-93B8-4FC7-BD5C-E626EA9F917E}" type="presOf" srcId="{8F9B962E-1A76-4DB3-8E18-81A971FBB424}" destId="{E6D9CA08-A7C6-4B89-B878-F73DE8E6818B}" srcOrd="1" destOrd="0" presId="urn:microsoft.com/office/officeart/2005/8/layout/orgChart1"/>
    <dgm:cxn modelId="{6B33A6FB-6ED1-4130-8102-03C88F024B9F}" srcId="{513ABDC6-58B7-417A-A67E-740021A77F2B}" destId="{577011CC-C1BA-4924-BBF8-34ECEEC1FD90}" srcOrd="0" destOrd="0" parTransId="{BF3E0D77-B4B1-4899-A1CE-BDD510C85116}" sibTransId="{30700B08-D908-4EDB-AB7C-ABE4C4C153F2}"/>
    <dgm:cxn modelId="{49CE74E9-B24E-46C6-B19C-F9F5E8598B64}" type="presParOf" srcId="{B3263371-B20E-4D1C-87B0-F232DC5A756C}" destId="{87DB8AA8-6176-4A02-BD62-F917DD8F9632}" srcOrd="0" destOrd="0" presId="urn:microsoft.com/office/officeart/2005/8/layout/orgChart1"/>
    <dgm:cxn modelId="{9F3ABDC9-3427-4DF2-9A19-382086E93A49}" type="presParOf" srcId="{87DB8AA8-6176-4A02-BD62-F917DD8F9632}" destId="{B8710081-B889-4509-85F1-0985D91C9F9F}" srcOrd="0" destOrd="0" presId="urn:microsoft.com/office/officeart/2005/8/layout/orgChart1"/>
    <dgm:cxn modelId="{F0ECBA0F-2251-4FA9-8A53-39795656B37B}" type="presParOf" srcId="{B8710081-B889-4509-85F1-0985D91C9F9F}" destId="{E0B377CF-E567-418E-987D-0DCE76898E8A}" srcOrd="0" destOrd="0" presId="urn:microsoft.com/office/officeart/2005/8/layout/orgChart1"/>
    <dgm:cxn modelId="{E4C2C8A3-266D-419F-8EDF-D6EA262C27AE}" type="presParOf" srcId="{B8710081-B889-4509-85F1-0985D91C9F9F}" destId="{E6D9CA08-A7C6-4B89-B878-F73DE8E6818B}" srcOrd="1" destOrd="0" presId="urn:microsoft.com/office/officeart/2005/8/layout/orgChart1"/>
    <dgm:cxn modelId="{EF9BBB2F-EFCE-4B6E-9A08-CF8E2556584D}" type="presParOf" srcId="{87DB8AA8-6176-4A02-BD62-F917DD8F9632}" destId="{D97B5F9C-490F-4C20-ABD4-2F31E0C47563}" srcOrd="1" destOrd="0" presId="urn:microsoft.com/office/officeart/2005/8/layout/orgChart1"/>
    <dgm:cxn modelId="{1CBC194A-EE24-41AF-A15E-C1ABE5B9773C}" type="presParOf" srcId="{D97B5F9C-490F-4C20-ABD4-2F31E0C47563}" destId="{C069D739-42C0-49C6-9CFA-07C4BEDED546}" srcOrd="0" destOrd="0" presId="urn:microsoft.com/office/officeart/2005/8/layout/orgChart1"/>
    <dgm:cxn modelId="{BCB3656F-D96E-462D-9798-44156F620D96}" type="presParOf" srcId="{D97B5F9C-490F-4C20-ABD4-2F31E0C47563}" destId="{6F4EF1FF-E118-4D72-AC58-A58E669D634C}" srcOrd="1" destOrd="0" presId="urn:microsoft.com/office/officeart/2005/8/layout/orgChart1"/>
    <dgm:cxn modelId="{F6FDBFA4-0142-4205-ABA9-47A568499989}" type="presParOf" srcId="{6F4EF1FF-E118-4D72-AC58-A58E669D634C}" destId="{662C9496-EA97-48EC-A36D-A6FF2448E440}" srcOrd="0" destOrd="0" presId="urn:microsoft.com/office/officeart/2005/8/layout/orgChart1"/>
    <dgm:cxn modelId="{1FAFC58C-CF30-469D-B95E-CFDF23B0EA2B}" type="presParOf" srcId="{662C9496-EA97-48EC-A36D-A6FF2448E440}" destId="{DD8A29F5-D042-4749-8AE9-1CA72A60AD2C}" srcOrd="0" destOrd="0" presId="urn:microsoft.com/office/officeart/2005/8/layout/orgChart1"/>
    <dgm:cxn modelId="{A7400041-3E39-4C13-B9D3-D627A9635774}" type="presParOf" srcId="{662C9496-EA97-48EC-A36D-A6FF2448E440}" destId="{4B2936FA-6711-4585-AFD9-973AA490CD1B}" srcOrd="1" destOrd="0" presId="urn:microsoft.com/office/officeart/2005/8/layout/orgChart1"/>
    <dgm:cxn modelId="{335CB142-2423-4F1A-8784-FB9CAF3A2579}" type="presParOf" srcId="{6F4EF1FF-E118-4D72-AC58-A58E669D634C}" destId="{27771CD2-2E56-4B03-A7B5-367C062ACBC1}" srcOrd="1" destOrd="0" presId="urn:microsoft.com/office/officeart/2005/8/layout/orgChart1"/>
    <dgm:cxn modelId="{25EB7F1E-A977-4247-941A-6F9BFD1A2844}" type="presParOf" srcId="{27771CD2-2E56-4B03-A7B5-367C062ACBC1}" destId="{2C5BE302-AF4B-4D1B-AF8E-3B42BE99FCC0}" srcOrd="0" destOrd="0" presId="urn:microsoft.com/office/officeart/2005/8/layout/orgChart1"/>
    <dgm:cxn modelId="{0EC2A685-36CB-4D4C-A071-4EA947A5A9E5}" type="presParOf" srcId="{27771CD2-2E56-4B03-A7B5-367C062ACBC1}" destId="{EEA6541F-C27A-491F-A42D-60CEE0B7C87B}" srcOrd="1" destOrd="0" presId="urn:microsoft.com/office/officeart/2005/8/layout/orgChart1"/>
    <dgm:cxn modelId="{4DB730CD-D970-4F83-BFA7-376A4493058D}" type="presParOf" srcId="{EEA6541F-C27A-491F-A42D-60CEE0B7C87B}" destId="{A586B45E-6E31-44B5-90F3-1C56AF2C4AB2}" srcOrd="0" destOrd="0" presId="urn:microsoft.com/office/officeart/2005/8/layout/orgChart1"/>
    <dgm:cxn modelId="{163D71D9-3C60-4C3B-9FBD-C26278CCC662}" type="presParOf" srcId="{A586B45E-6E31-44B5-90F3-1C56AF2C4AB2}" destId="{2A510A22-CF32-47FD-BC41-4E00F3C4B7C0}" srcOrd="0" destOrd="0" presId="urn:microsoft.com/office/officeart/2005/8/layout/orgChart1"/>
    <dgm:cxn modelId="{0E8CC774-6E71-4F19-A1D1-22C2AE1A1318}" type="presParOf" srcId="{A586B45E-6E31-44B5-90F3-1C56AF2C4AB2}" destId="{B2652C76-7E8A-4205-9A6B-024484E74241}" srcOrd="1" destOrd="0" presId="urn:microsoft.com/office/officeart/2005/8/layout/orgChart1"/>
    <dgm:cxn modelId="{D68CA929-9CC7-4B06-93F8-F8AD38EA8D19}" type="presParOf" srcId="{EEA6541F-C27A-491F-A42D-60CEE0B7C87B}" destId="{E2C449E3-8257-401C-AC2B-0B4881F57F3F}" srcOrd="1" destOrd="0" presId="urn:microsoft.com/office/officeart/2005/8/layout/orgChart1"/>
    <dgm:cxn modelId="{9C7B7BEF-62F0-40F1-8FEB-29CFCF0C9E3E}" type="presParOf" srcId="{EEA6541F-C27A-491F-A42D-60CEE0B7C87B}" destId="{9C635FDD-188D-4ECA-A46A-61554E7DC79C}" srcOrd="2" destOrd="0" presId="urn:microsoft.com/office/officeart/2005/8/layout/orgChart1"/>
    <dgm:cxn modelId="{540E0F8A-B22E-4D43-AD35-0F7C70244D86}" type="presParOf" srcId="{6F4EF1FF-E118-4D72-AC58-A58E669D634C}" destId="{A1ACE6FD-AEF8-4072-B9B4-3381BCB33897}" srcOrd="2" destOrd="0" presId="urn:microsoft.com/office/officeart/2005/8/layout/orgChart1"/>
    <dgm:cxn modelId="{F15D1E1F-A023-4D2E-AE6A-E3E33612E625}" type="presParOf" srcId="{87DB8AA8-6176-4A02-BD62-F917DD8F9632}" destId="{E87A528E-ABA6-4B34-8EF3-1FBBE367F52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49E77FC-7B70-4B62-8A63-35C970666788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Jefe(a) de </a:t>
          </a:r>
          <a:r>
            <a:rPr lang="es-ES" sz="1200" dirty="0" smtClean="0"/>
            <a:t>Estadística</a:t>
          </a:r>
          <a:endParaRPr lang="es-ES" sz="1200" dirty="0"/>
        </a:p>
      </dgm:t>
    </dgm:pt>
    <dgm:pt modelId="{8AE406FF-1ED1-4934-A5B6-7874694C824A}" type="par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EB9F7D-2884-440C-9AAA-8C430E8966A0}" type="sib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6B02C4B9-452D-4F19-AD38-14D77E56B251}">
      <dgm:prSet custT="1"/>
      <dgm:spPr/>
      <dgm:t>
        <a:bodyPr/>
        <a:lstStyle/>
        <a:p>
          <a:r>
            <a:rPr lang="es-ES" sz="1200" dirty="0"/>
            <a:t>Encargado(a) de </a:t>
          </a:r>
          <a:r>
            <a:rPr lang="es-ES" sz="1200" dirty="0" smtClean="0"/>
            <a:t>Estadísticas</a:t>
          </a:r>
          <a:endParaRPr lang="es-ES" sz="1200" dirty="0"/>
        </a:p>
      </dgm:t>
    </dgm:pt>
    <dgm:pt modelId="{A8AFB1A1-6C5C-4782-BE8C-6ECD9C1CCC34}" type="sibTrans" cxnId="{7F8E5E4E-2A13-4DE6-B80C-0DF39679025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0E2BCD7B-D603-4AD5-95BD-19C0F51BDA0C}" type="parTrans" cxnId="{7F8E5E4E-2A13-4DE6-B80C-0DF39679025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BFC3BB13-AB18-4912-8963-9D85AD5E801D}">
      <dgm:prSet custT="1"/>
      <dgm:spPr/>
      <dgm:t>
        <a:bodyPr/>
        <a:lstStyle/>
        <a:p>
          <a:r>
            <a:rPr lang="es-MX" altLang="es-MX" sz="1200" dirty="0"/>
            <a:t>Encargado(a)</a:t>
          </a:r>
          <a:br>
            <a:rPr lang="es-MX" altLang="es-MX" sz="1200" dirty="0"/>
          </a:br>
          <a:r>
            <a:rPr lang="es-MX" altLang="es-MX" sz="1200" dirty="0" smtClean="0"/>
            <a:t>Auxiliares</a:t>
          </a:r>
          <a:r>
            <a:rPr lang="es-MX" altLang="es-MX" sz="1200" dirty="0"/>
            <a:t/>
          </a:r>
          <a:br>
            <a:rPr lang="es-MX" altLang="es-MX" sz="1200" dirty="0"/>
          </a:br>
          <a:r>
            <a:rPr lang="es-MX" altLang="es-MX" sz="1200" dirty="0" smtClean="0"/>
            <a:t>Telefonista</a:t>
          </a:r>
          <a:r>
            <a:rPr lang="es-MX" altLang="es-MX" sz="1200" dirty="0"/>
            <a:t/>
          </a:r>
          <a:br>
            <a:rPr lang="es-MX" altLang="es-MX" sz="1200" dirty="0"/>
          </a:br>
          <a:endParaRPr lang="es-ES" sz="1200" dirty="0"/>
        </a:p>
      </dgm:t>
    </dgm:pt>
    <dgm:pt modelId="{E4C426EB-A8E6-40AB-BC76-E7D5C66C6AD5}" type="sibTrans" cxnId="{61A6E940-6BE4-4C1B-92F9-D49B503588EF}">
      <dgm:prSet/>
      <dgm:spPr/>
      <dgm:t>
        <a:bodyPr/>
        <a:lstStyle/>
        <a:p>
          <a:endParaRPr lang="es-ES"/>
        </a:p>
      </dgm:t>
    </dgm:pt>
    <dgm:pt modelId="{4BE17E80-BB43-42A3-A75A-039DBA2B7108}" type="parTrans" cxnId="{61A6E940-6BE4-4C1B-92F9-D49B503588EF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3F17BAB-B1AE-44E9-82A7-722DC0238AAC}" type="pres">
      <dgm:prSet presAssocID="{249E77FC-7B70-4B62-8A63-35C970666788}" presName="hierRoot1" presStyleCnt="0">
        <dgm:presLayoutVars>
          <dgm:hierBranch val="init"/>
        </dgm:presLayoutVars>
      </dgm:prSet>
      <dgm:spPr/>
    </dgm:pt>
    <dgm:pt modelId="{9878F7AB-B1DA-4C2F-B12D-D4CE9BE12EA0}" type="pres">
      <dgm:prSet presAssocID="{249E77FC-7B70-4B62-8A63-35C970666788}" presName="rootComposite1" presStyleCnt="0"/>
      <dgm:spPr/>
    </dgm:pt>
    <dgm:pt modelId="{3539C97E-3E87-43E7-8584-0204075A8D58}" type="pres">
      <dgm:prSet presAssocID="{249E77FC-7B70-4B62-8A63-35C970666788}" presName="rootText1" presStyleLbl="node0" presStyleIdx="0" presStyleCnt="1" custScaleX="89783" custScaleY="809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1859826-2DBC-4910-B529-684A7959F7B8}" type="pres">
      <dgm:prSet presAssocID="{249E77FC-7B70-4B62-8A63-35C970666788}" presName="rootConnector1" presStyleLbl="asst0" presStyleIdx="0" presStyleCnt="0"/>
      <dgm:spPr/>
      <dgm:t>
        <a:bodyPr/>
        <a:lstStyle/>
        <a:p>
          <a:endParaRPr lang="es-ES"/>
        </a:p>
      </dgm:t>
    </dgm:pt>
    <dgm:pt modelId="{30CFF71D-0E33-41EE-8B12-6B367DC63AE3}" type="pres">
      <dgm:prSet presAssocID="{249E77FC-7B70-4B62-8A63-35C970666788}" presName="hierChild2" presStyleCnt="0"/>
      <dgm:spPr/>
    </dgm:pt>
    <dgm:pt modelId="{63727F79-B911-4252-985C-BCFF780A8669}" type="pres">
      <dgm:prSet presAssocID="{0E2BCD7B-D603-4AD5-95BD-19C0F51BDA0C}" presName="Name37" presStyleLbl="parChTrans1D2" presStyleIdx="0" presStyleCnt="1"/>
      <dgm:spPr/>
      <dgm:t>
        <a:bodyPr/>
        <a:lstStyle/>
        <a:p>
          <a:endParaRPr lang="es-ES"/>
        </a:p>
      </dgm:t>
    </dgm:pt>
    <dgm:pt modelId="{730E49D7-7F6C-4818-99AB-3F4F151A594A}" type="pres">
      <dgm:prSet presAssocID="{6B02C4B9-452D-4F19-AD38-14D77E56B251}" presName="hierRoot2" presStyleCnt="0">
        <dgm:presLayoutVars>
          <dgm:hierBranch/>
        </dgm:presLayoutVars>
      </dgm:prSet>
      <dgm:spPr/>
    </dgm:pt>
    <dgm:pt modelId="{FCB36CA0-0AD8-4C3A-87DA-C36FB784EACC}" type="pres">
      <dgm:prSet presAssocID="{6B02C4B9-452D-4F19-AD38-14D77E56B251}" presName="rootComposite" presStyleCnt="0"/>
      <dgm:spPr/>
    </dgm:pt>
    <dgm:pt modelId="{56C82615-A5B3-49EE-B6D8-D98CEFF3B425}" type="pres">
      <dgm:prSet presAssocID="{6B02C4B9-452D-4F19-AD38-14D77E56B251}" presName="rootText" presStyleLbl="node2" presStyleIdx="0" presStyleCnt="1" custScaleX="76200" custScaleY="71935" custLinFactNeighborX="-46" custLinFactNeighborY="-14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AFA3A67-B89C-4F86-803F-18EE901A04DB}" type="pres">
      <dgm:prSet presAssocID="{6B02C4B9-452D-4F19-AD38-14D77E56B251}" presName="rootConnector" presStyleLbl="node2" presStyleIdx="0" presStyleCnt="1"/>
      <dgm:spPr/>
      <dgm:t>
        <a:bodyPr/>
        <a:lstStyle/>
        <a:p>
          <a:endParaRPr lang="es-ES"/>
        </a:p>
      </dgm:t>
    </dgm:pt>
    <dgm:pt modelId="{FB845D50-1C85-4254-BC7F-F2CCFF03FA5A}" type="pres">
      <dgm:prSet presAssocID="{6B02C4B9-452D-4F19-AD38-14D77E56B251}" presName="hierChild4" presStyleCnt="0"/>
      <dgm:spPr/>
    </dgm:pt>
    <dgm:pt modelId="{149EFFF8-4C4A-45E3-A212-198313A4ACFB}" type="pres">
      <dgm:prSet presAssocID="{4BE17E80-BB43-42A3-A75A-039DBA2B7108}" presName="Name35" presStyleLbl="parChTrans1D3" presStyleIdx="0" presStyleCnt="1"/>
      <dgm:spPr/>
      <dgm:t>
        <a:bodyPr/>
        <a:lstStyle/>
        <a:p>
          <a:endParaRPr lang="es-ES"/>
        </a:p>
      </dgm:t>
    </dgm:pt>
    <dgm:pt modelId="{74307B31-CE60-4BB2-AEFE-AE60DB523F94}" type="pres">
      <dgm:prSet presAssocID="{BFC3BB13-AB18-4912-8963-9D85AD5E801D}" presName="hierRoot2" presStyleCnt="0">
        <dgm:presLayoutVars>
          <dgm:hierBranch val="init"/>
        </dgm:presLayoutVars>
      </dgm:prSet>
      <dgm:spPr/>
    </dgm:pt>
    <dgm:pt modelId="{162C41B2-B135-46E9-B5C0-9A85AC049783}" type="pres">
      <dgm:prSet presAssocID="{BFC3BB13-AB18-4912-8963-9D85AD5E801D}" presName="rootComposite" presStyleCnt="0"/>
      <dgm:spPr/>
    </dgm:pt>
    <dgm:pt modelId="{ED9B9D16-EE11-44DF-BE31-C25C5B798B5B}" type="pres">
      <dgm:prSet presAssocID="{BFC3BB13-AB18-4912-8963-9D85AD5E801D}" presName="rootText" presStyleLbl="node3" presStyleIdx="0" presStyleCnt="1" custScaleX="762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D466366-4450-4073-99C6-8C13B1B97D3F}" type="pres">
      <dgm:prSet presAssocID="{BFC3BB13-AB18-4912-8963-9D85AD5E801D}" presName="rootConnector" presStyleLbl="node3" presStyleIdx="0" presStyleCnt="1"/>
      <dgm:spPr/>
      <dgm:t>
        <a:bodyPr/>
        <a:lstStyle/>
        <a:p>
          <a:endParaRPr lang="es-ES"/>
        </a:p>
      </dgm:t>
    </dgm:pt>
    <dgm:pt modelId="{18E4C4AE-A942-4242-92D3-9150F6412558}" type="pres">
      <dgm:prSet presAssocID="{BFC3BB13-AB18-4912-8963-9D85AD5E801D}" presName="hierChild4" presStyleCnt="0"/>
      <dgm:spPr/>
    </dgm:pt>
    <dgm:pt modelId="{1B02DEB6-08CA-4FD2-A778-AFB9810D49F8}" type="pres">
      <dgm:prSet presAssocID="{BFC3BB13-AB18-4912-8963-9D85AD5E801D}" presName="hierChild5" presStyleCnt="0"/>
      <dgm:spPr/>
    </dgm:pt>
    <dgm:pt modelId="{2C20CF96-E85A-47C3-9776-03634C2BE85C}" type="pres">
      <dgm:prSet presAssocID="{6B02C4B9-452D-4F19-AD38-14D77E56B251}" presName="hierChild5" presStyleCnt="0"/>
      <dgm:spPr/>
    </dgm:pt>
    <dgm:pt modelId="{15DA7A4A-51C3-43B8-B15F-01AD22E740D1}" type="pres">
      <dgm:prSet presAssocID="{249E77FC-7B70-4B62-8A63-35C970666788}" presName="hierChild3" presStyleCnt="0"/>
      <dgm:spPr/>
    </dgm:pt>
  </dgm:ptLst>
  <dgm:cxnLst>
    <dgm:cxn modelId="{8EF6BF26-E7C2-46BA-B44E-499178DC71DC}" srcId="{BD3D72B1-EEF6-4EB4-803A-A74A6B419346}" destId="{249E77FC-7B70-4B62-8A63-35C970666788}" srcOrd="0" destOrd="0" parTransId="{8AE406FF-1ED1-4934-A5B6-7874694C824A}" sibTransId="{7DEB9F7D-2884-440C-9AAA-8C430E8966A0}"/>
    <dgm:cxn modelId="{61A6E940-6BE4-4C1B-92F9-D49B503588EF}" srcId="{6B02C4B9-452D-4F19-AD38-14D77E56B251}" destId="{BFC3BB13-AB18-4912-8963-9D85AD5E801D}" srcOrd="0" destOrd="0" parTransId="{4BE17E80-BB43-42A3-A75A-039DBA2B7108}" sibTransId="{E4C426EB-A8E6-40AB-BC76-E7D5C66C6AD5}"/>
    <dgm:cxn modelId="{434B3C15-5835-429B-A24F-1A1EAFC92572}" type="presOf" srcId="{BFC3BB13-AB18-4912-8963-9D85AD5E801D}" destId="{ED9B9D16-EE11-44DF-BE31-C25C5B798B5B}" srcOrd="0" destOrd="0" presId="urn:microsoft.com/office/officeart/2005/8/layout/orgChart1"/>
    <dgm:cxn modelId="{E1A5656E-A8A5-45A2-B5E9-140A92BBE621}" type="presOf" srcId="{0E2BCD7B-D603-4AD5-95BD-19C0F51BDA0C}" destId="{63727F79-B911-4252-985C-BCFF780A8669}" srcOrd="0" destOrd="0" presId="urn:microsoft.com/office/officeart/2005/8/layout/orgChart1"/>
    <dgm:cxn modelId="{4F885B21-5A93-4135-BDB4-926618886E24}" type="presOf" srcId="{BFC3BB13-AB18-4912-8963-9D85AD5E801D}" destId="{4D466366-4450-4073-99C6-8C13B1B97D3F}" srcOrd="1" destOrd="0" presId="urn:microsoft.com/office/officeart/2005/8/layout/orgChart1"/>
    <dgm:cxn modelId="{5FFC4AF0-D826-4C3B-A2A7-B8A4822CE543}" type="presOf" srcId="{4BE17E80-BB43-42A3-A75A-039DBA2B7108}" destId="{149EFFF8-4C4A-45E3-A212-198313A4ACFB}" srcOrd="0" destOrd="0" presId="urn:microsoft.com/office/officeart/2005/8/layout/orgChart1"/>
    <dgm:cxn modelId="{7F8E5E4E-2A13-4DE6-B80C-0DF396790259}" srcId="{249E77FC-7B70-4B62-8A63-35C970666788}" destId="{6B02C4B9-452D-4F19-AD38-14D77E56B251}" srcOrd="0" destOrd="0" parTransId="{0E2BCD7B-D603-4AD5-95BD-19C0F51BDA0C}" sibTransId="{A8AFB1A1-6C5C-4782-BE8C-6ECD9C1CCC34}"/>
    <dgm:cxn modelId="{9779F22C-C2F9-45B0-A231-CE5E57F39679}" type="presOf" srcId="{6B02C4B9-452D-4F19-AD38-14D77E56B251}" destId="{56C82615-A5B3-49EE-B6D8-D98CEFF3B425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F0BB650E-1A20-459D-8A2C-407073933357}" type="presOf" srcId="{249E77FC-7B70-4B62-8A63-35C970666788}" destId="{11859826-2DBC-4910-B529-684A7959F7B8}" srcOrd="1" destOrd="0" presId="urn:microsoft.com/office/officeart/2005/8/layout/orgChart1"/>
    <dgm:cxn modelId="{75985CB8-1667-43A9-AB60-FF20D9DC8414}" type="presOf" srcId="{6B02C4B9-452D-4F19-AD38-14D77E56B251}" destId="{0AFA3A67-B89C-4F86-803F-18EE901A04DB}" srcOrd="1" destOrd="0" presId="urn:microsoft.com/office/officeart/2005/8/layout/orgChart1"/>
    <dgm:cxn modelId="{44B6120A-DA84-438C-8042-AD445D40DE2B}" type="presOf" srcId="{249E77FC-7B70-4B62-8A63-35C970666788}" destId="{3539C97E-3E87-43E7-8584-0204075A8D58}" srcOrd="0" destOrd="0" presId="urn:microsoft.com/office/officeart/2005/8/layout/orgChart1"/>
    <dgm:cxn modelId="{CAB01D36-456C-4971-AC1A-AD7514953D3F}" type="presParOf" srcId="{B3263371-B20E-4D1C-87B0-F232DC5A756C}" destId="{E3F17BAB-B1AE-44E9-82A7-722DC0238AAC}" srcOrd="0" destOrd="0" presId="urn:microsoft.com/office/officeart/2005/8/layout/orgChart1"/>
    <dgm:cxn modelId="{95BFDE9E-371C-4251-BE38-8082BF6B48B3}" type="presParOf" srcId="{E3F17BAB-B1AE-44E9-82A7-722DC0238AAC}" destId="{9878F7AB-B1DA-4C2F-B12D-D4CE9BE12EA0}" srcOrd="0" destOrd="0" presId="urn:microsoft.com/office/officeart/2005/8/layout/orgChart1"/>
    <dgm:cxn modelId="{FDDF7D26-92DA-45D3-AEAA-66ED08242B0A}" type="presParOf" srcId="{9878F7AB-B1DA-4C2F-B12D-D4CE9BE12EA0}" destId="{3539C97E-3E87-43E7-8584-0204075A8D58}" srcOrd="0" destOrd="0" presId="urn:microsoft.com/office/officeart/2005/8/layout/orgChart1"/>
    <dgm:cxn modelId="{7E64051E-D161-4F2A-A3C2-EF43870A280C}" type="presParOf" srcId="{9878F7AB-B1DA-4C2F-B12D-D4CE9BE12EA0}" destId="{11859826-2DBC-4910-B529-684A7959F7B8}" srcOrd="1" destOrd="0" presId="urn:microsoft.com/office/officeart/2005/8/layout/orgChart1"/>
    <dgm:cxn modelId="{105D7803-BFE8-4E56-93F3-BEE9BF30EDAC}" type="presParOf" srcId="{E3F17BAB-B1AE-44E9-82A7-722DC0238AAC}" destId="{30CFF71D-0E33-41EE-8B12-6B367DC63AE3}" srcOrd="1" destOrd="0" presId="urn:microsoft.com/office/officeart/2005/8/layout/orgChart1"/>
    <dgm:cxn modelId="{686C759E-1359-4E8D-A509-DE2D08D5EAC5}" type="presParOf" srcId="{30CFF71D-0E33-41EE-8B12-6B367DC63AE3}" destId="{63727F79-B911-4252-985C-BCFF780A8669}" srcOrd="0" destOrd="0" presId="urn:microsoft.com/office/officeart/2005/8/layout/orgChart1"/>
    <dgm:cxn modelId="{488DA241-3146-47FD-87F4-553EE3E8C314}" type="presParOf" srcId="{30CFF71D-0E33-41EE-8B12-6B367DC63AE3}" destId="{730E49D7-7F6C-4818-99AB-3F4F151A594A}" srcOrd="1" destOrd="0" presId="urn:microsoft.com/office/officeart/2005/8/layout/orgChart1"/>
    <dgm:cxn modelId="{8D192014-B2F1-4821-B300-B0564FBDBFD1}" type="presParOf" srcId="{730E49D7-7F6C-4818-99AB-3F4F151A594A}" destId="{FCB36CA0-0AD8-4C3A-87DA-C36FB784EACC}" srcOrd="0" destOrd="0" presId="urn:microsoft.com/office/officeart/2005/8/layout/orgChart1"/>
    <dgm:cxn modelId="{C9147B56-5E8B-40AB-8568-E9FBAB6E36A6}" type="presParOf" srcId="{FCB36CA0-0AD8-4C3A-87DA-C36FB784EACC}" destId="{56C82615-A5B3-49EE-B6D8-D98CEFF3B425}" srcOrd="0" destOrd="0" presId="urn:microsoft.com/office/officeart/2005/8/layout/orgChart1"/>
    <dgm:cxn modelId="{ADFAC062-F1F0-45AF-8831-FC89B5BA8872}" type="presParOf" srcId="{FCB36CA0-0AD8-4C3A-87DA-C36FB784EACC}" destId="{0AFA3A67-B89C-4F86-803F-18EE901A04DB}" srcOrd="1" destOrd="0" presId="urn:microsoft.com/office/officeart/2005/8/layout/orgChart1"/>
    <dgm:cxn modelId="{1B0EBF4E-371E-44E8-B453-D1AB658D3756}" type="presParOf" srcId="{730E49D7-7F6C-4818-99AB-3F4F151A594A}" destId="{FB845D50-1C85-4254-BC7F-F2CCFF03FA5A}" srcOrd="1" destOrd="0" presId="urn:microsoft.com/office/officeart/2005/8/layout/orgChart1"/>
    <dgm:cxn modelId="{CF01E683-CEA7-419D-B7A4-3445A40DC985}" type="presParOf" srcId="{FB845D50-1C85-4254-BC7F-F2CCFF03FA5A}" destId="{149EFFF8-4C4A-45E3-A212-198313A4ACFB}" srcOrd="0" destOrd="0" presId="urn:microsoft.com/office/officeart/2005/8/layout/orgChart1"/>
    <dgm:cxn modelId="{E944667D-796D-4024-AA95-C1627055031A}" type="presParOf" srcId="{FB845D50-1C85-4254-BC7F-F2CCFF03FA5A}" destId="{74307B31-CE60-4BB2-AEFE-AE60DB523F94}" srcOrd="1" destOrd="0" presId="urn:microsoft.com/office/officeart/2005/8/layout/orgChart1"/>
    <dgm:cxn modelId="{7D21FE60-B302-4277-A2E8-5CA91509F103}" type="presParOf" srcId="{74307B31-CE60-4BB2-AEFE-AE60DB523F94}" destId="{162C41B2-B135-46E9-B5C0-9A85AC049783}" srcOrd="0" destOrd="0" presId="urn:microsoft.com/office/officeart/2005/8/layout/orgChart1"/>
    <dgm:cxn modelId="{B1F4EBFE-6D83-4109-BE53-3608DEBB9DC1}" type="presParOf" srcId="{162C41B2-B135-46E9-B5C0-9A85AC049783}" destId="{ED9B9D16-EE11-44DF-BE31-C25C5B798B5B}" srcOrd="0" destOrd="0" presId="urn:microsoft.com/office/officeart/2005/8/layout/orgChart1"/>
    <dgm:cxn modelId="{E14A895A-B1FC-4753-8D4C-B256C41A8AC5}" type="presParOf" srcId="{162C41B2-B135-46E9-B5C0-9A85AC049783}" destId="{4D466366-4450-4073-99C6-8C13B1B97D3F}" srcOrd="1" destOrd="0" presId="urn:microsoft.com/office/officeart/2005/8/layout/orgChart1"/>
    <dgm:cxn modelId="{DEDE7F99-45A4-4849-BB39-C5F30999885E}" type="presParOf" srcId="{74307B31-CE60-4BB2-AEFE-AE60DB523F94}" destId="{18E4C4AE-A942-4242-92D3-9150F6412558}" srcOrd="1" destOrd="0" presId="urn:microsoft.com/office/officeart/2005/8/layout/orgChart1"/>
    <dgm:cxn modelId="{2F91A6EF-7F14-4E53-A3E5-D8BDDB2E1CCD}" type="presParOf" srcId="{74307B31-CE60-4BB2-AEFE-AE60DB523F94}" destId="{1B02DEB6-08CA-4FD2-A778-AFB9810D49F8}" srcOrd="2" destOrd="0" presId="urn:microsoft.com/office/officeart/2005/8/layout/orgChart1"/>
    <dgm:cxn modelId="{F170CA9C-7FBB-4013-8374-F9CE3D6BE423}" type="presParOf" srcId="{730E49D7-7F6C-4818-99AB-3F4F151A594A}" destId="{2C20CF96-E85A-47C3-9776-03634C2BE85C}" srcOrd="2" destOrd="0" presId="urn:microsoft.com/office/officeart/2005/8/layout/orgChart1"/>
    <dgm:cxn modelId="{5FBE1531-915F-4650-B24C-61ED66BC345E}" type="presParOf" srcId="{E3F17BAB-B1AE-44E9-82A7-722DC0238AAC}" destId="{15DA7A4A-51C3-43B8-B15F-01AD22E740D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>
              <a:cs typeface="Arial" panose="020B0604020202020204" pitchFamily="34" charset="0"/>
            </a:rPr>
            <a:t>Jefe(a) de </a:t>
          </a:r>
          <a:r>
            <a:rPr lang="es-MX" altLang="es-MX" sz="1200" b="0" dirty="0" smtClean="0">
              <a:cs typeface="Arial" panose="020B0604020202020204" pitchFamily="34" charset="0"/>
            </a:rPr>
            <a:t>Oficina</a:t>
          </a:r>
          <a:endParaRPr lang="es-MX" altLang="es-MX" sz="1200" b="0" dirty="0">
            <a:cs typeface="Arial" panose="020B0604020202020204" pitchFamily="34" charset="0"/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/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dirty="0">
              <a:cs typeface="Arial" panose="020B0604020202020204" pitchFamily="34" charset="0"/>
            </a:rPr>
            <a:t>Mensajero(a</a:t>
          </a:r>
          <a:r>
            <a:rPr lang="es-MX" altLang="es-MX" sz="1200" b="0" dirty="0" smtClean="0">
              <a:cs typeface="Arial" panose="020B0604020202020204" pitchFamily="34" charset="0"/>
            </a:rPr>
            <a:t>)</a:t>
          </a:r>
          <a:endParaRPr lang="es-MX" altLang="es-MX" sz="1200" b="0" dirty="0">
            <a:cs typeface="Arial" panose="020B0604020202020204" pitchFamily="34" charset="0"/>
          </a:endParaRP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/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/>
        </a:p>
      </dgm:t>
    </dgm:pt>
    <dgm:pt modelId="{12AE14D0-27D7-40F2-A1C2-C7F51F5026A7}">
      <dgm:prSet custT="1"/>
      <dgm:spPr/>
      <dgm:t>
        <a:bodyPr/>
        <a:lstStyle/>
        <a:p>
          <a:r>
            <a:rPr lang="es-MX" altLang="es-MX" sz="1200" dirty="0" smtClean="0"/>
            <a:t>Analistas</a:t>
          </a:r>
          <a:endParaRPr lang="es-MX" altLang="es-MX" sz="1200" dirty="0"/>
        </a:p>
        <a:p>
          <a:r>
            <a:rPr lang="es-MX" altLang="es-MX" sz="1200" dirty="0"/>
            <a:t>Auxiliares</a:t>
          </a:r>
          <a:br>
            <a:rPr lang="es-MX" altLang="es-MX" sz="1200" dirty="0"/>
          </a:br>
          <a:r>
            <a:rPr lang="es-MX" altLang="es-MX" sz="1200" dirty="0" smtClean="0"/>
            <a:t>Supervisor(a</a:t>
          </a:r>
          <a:r>
            <a:rPr lang="es-MX" altLang="es-MX" sz="1200" dirty="0"/>
            <a:t>)</a:t>
          </a:r>
          <a:br>
            <a:rPr lang="es-MX" altLang="es-MX" sz="1200" dirty="0"/>
          </a:br>
          <a:endParaRPr lang="es-MX" altLang="es-MX" sz="1200" dirty="0"/>
        </a:p>
      </dgm:t>
    </dgm:pt>
    <dgm:pt modelId="{15D8348C-41C2-4A70-BC44-BE6B7E3AC350}" type="par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/>
        </a:p>
      </dgm:t>
    </dgm:pt>
    <dgm:pt modelId="{CDE285BF-DED7-4FC3-943E-D275BE5960D3}" type="sib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D893B38-AE54-4F5E-B6F1-73E2607D44FB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466B6F04-1EC0-422F-86F8-C3D5BA6F95EE}" type="pres">
      <dgm:prSet presAssocID="{9DEA55C1-E59C-4B5B-90DC-1D0B54C2B20C}" presName="rootComposite1" presStyleCnt="0"/>
      <dgm:spPr/>
    </dgm:pt>
    <dgm:pt modelId="{40C40432-B63B-47EE-9328-244C9DDB6179}" type="pres">
      <dgm:prSet presAssocID="{9DEA55C1-E59C-4B5B-90DC-1D0B54C2B20C}" presName="rootText1" presStyleLbl="node0" presStyleIdx="0" presStyleCnt="1" custScaleX="96072" custScaleY="101766" custLinFactY="-6815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8C45EE5-7C17-4071-87F6-9F2291F5EA0E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7D2044B-3D0D-424F-AB6D-5CD6240F738D}" type="pres">
      <dgm:prSet presAssocID="{9DEA55C1-E59C-4B5B-90DC-1D0B54C2B20C}" presName="hierChild2" presStyleCnt="0"/>
      <dgm:spPr/>
    </dgm:pt>
    <dgm:pt modelId="{D3A2FCF3-133C-4E45-AA78-781904907122}" type="pres">
      <dgm:prSet presAssocID="{ED044282-9709-409C-A329-2B868569F6BC}" presName="Name37" presStyleLbl="parChTrans1D2" presStyleIdx="0" presStyleCnt="2"/>
      <dgm:spPr/>
      <dgm:t>
        <a:bodyPr/>
        <a:lstStyle/>
        <a:p>
          <a:endParaRPr lang="es-ES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 val="init"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2" custScaleX="81897" custScaleY="100242" custLinFactNeighborX="-25" custLinFactNeighborY="893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501A96BC-456D-43DB-8842-675BEA4BCDA0}" type="pres">
      <dgm:prSet presAssocID="{15D8348C-41C2-4A70-BC44-BE6B7E3AC350}" presName="Name37" presStyleLbl="parChTrans1D2" presStyleIdx="1" presStyleCnt="2"/>
      <dgm:spPr/>
      <dgm:t>
        <a:bodyPr/>
        <a:lstStyle/>
        <a:p>
          <a:endParaRPr lang="es-ES"/>
        </a:p>
      </dgm:t>
    </dgm:pt>
    <dgm:pt modelId="{C8500CB5-83C0-450B-AAE1-C892DE8C0FC1}" type="pres">
      <dgm:prSet presAssocID="{12AE14D0-27D7-40F2-A1C2-C7F51F5026A7}" presName="hierRoot2" presStyleCnt="0">
        <dgm:presLayoutVars>
          <dgm:hierBranch val="init"/>
        </dgm:presLayoutVars>
      </dgm:prSet>
      <dgm:spPr/>
    </dgm:pt>
    <dgm:pt modelId="{BA438CBC-95FD-4B6F-89FB-D1DBC09D14CB}" type="pres">
      <dgm:prSet presAssocID="{12AE14D0-27D7-40F2-A1C2-C7F51F5026A7}" presName="rootComposite" presStyleCnt="0"/>
      <dgm:spPr/>
    </dgm:pt>
    <dgm:pt modelId="{7C576A7F-97E5-41B2-A453-F3F548F4D3EA}" type="pres">
      <dgm:prSet presAssocID="{12AE14D0-27D7-40F2-A1C2-C7F51F5026A7}" presName="rootText" presStyleLbl="node2" presStyleIdx="1" presStyleCnt="2" custScaleX="81897" custScaleY="100242" custLinFactNeighborX="7094" custLinFactNeighborY="50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3053D7-D80D-4229-A709-DBF0F5DE8E49}" type="pres">
      <dgm:prSet presAssocID="{12AE14D0-27D7-40F2-A1C2-C7F51F5026A7}" presName="rootConnector" presStyleLbl="node2" presStyleIdx="1" presStyleCnt="2"/>
      <dgm:spPr/>
      <dgm:t>
        <a:bodyPr/>
        <a:lstStyle/>
        <a:p>
          <a:endParaRPr lang="es-ES"/>
        </a:p>
      </dgm:t>
    </dgm:pt>
    <dgm:pt modelId="{17BEF8F9-B316-4B27-BDDB-31B4D251E6B3}" type="pres">
      <dgm:prSet presAssocID="{12AE14D0-27D7-40F2-A1C2-C7F51F5026A7}" presName="hierChild4" presStyleCnt="0"/>
      <dgm:spPr/>
    </dgm:pt>
    <dgm:pt modelId="{8C2D9F3F-AEE3-4DCD-9754-B40EEBBFF7B1}" type="pres">
      <dgm:prSet presAssocID="{12AE14D0-27D7-40F2-A1C2-C7F51F5026A7}" presName="hierChild5" presStyleCnt="0"/>
      <dgm:spPr/>
    </dgm:pt>
    <dgm:pt modelId="{9884D51F-D297-4867-8690-E67821079C4B}" type="pres">
      <dgm:prSet presAssocID="{9DEA55C1-E59C-4B5B-90DC-1D0B54C2B20C}" presName="hierChild3" presStyleCnt="0"/>
      <dgm:spPr/>
    </dgm:pt>
  </dgm:ptLst>
  <dgm:cxnLst>
    <dgm:cxn modelId="{5370DB9A-2FF7-4BFC-AB4C-DB5783404362}" type="presOf" srcId="{12AE14D0-27D7-40F2-A1C2-C7F51F5026A7}" destId="{453053D7-D80D-4229-A709-DBF0F5DE8E49}" srcOrd="1" destOrd="0" presId="urn:microsoft.com/office/officeart/2005/8/layout/orgChart1"/>
    <dgm:cxn modelId="{9E3107D0-4024-4B87-9679-94D452B46822}" type="presOf" srcId="{41568039-9809-4B2B-BA51-64E0E23C2BBE}" destId="{19FBE8A8-D4BA-45D1-97CD-FF1210CD856F}" srcOrd="0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7BAEBA39-EB1E-49A8-957B-9B468172B36B}" type="presOf" srcId="{ED044282-9709-409C-A329-2B868569F6BC}" destId="{D3A2FCF3-133C-4E45-AA78-781904907122}" srcOrd="0" destOrd="0" presId="urn:microsoft.com/office/officeart/2005/8/layout/orgChart1"/>
    <dgm:cxn modelId="{4328E671-1574-4A69-A9B2-EE9EF2607B01}" type="presOf" srcId="{9DEA55C1-E59C-4B5B-90DC-1D0B54C2B20C}" destId="{40C40432-B63B-47EE-9328-244C9DDB6179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C47B89CF-2F3C-4DAD-B252-6234EC8C0430}" type="presOf" srcId="{15D8348C-41C2-4A70-BC44-BE6B7E3AC350}" destId="{501A96BC-456D-43DB-8842-675BEA4BCDA0}" srcOrd="0" destOrd="0" presId="urn:microsoft.com/office/officeart/2005/8/layout/orgChart1"/>
    <dgm:cxn modelId="{8002F3BA-B4EB-4597-AC3F-C7F111F6DE8E}" srcId="{9DEA55C1-E59C-4B5B-90DC-1D0B54C2B20C}" destId="{12AE14D0-27D7-40F2-A1C2-C7F51F5026A7}" srcOrd="1" destOrd="0" parTransId="{15D8348C-41C2-4A70-BC44-BE6B7E3AC350}" sibTransId="{CDE285BF-DED7-4FC3-943E-D275BE5960D3}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4EB56ECB-C55A-4A4A-8F05-DD835A2A447D}" type="presOf" srcId="{41568039-9809-4B2B-BA51-64E0E23C2BBE}" destId="{D87ADB57-9DB4-476E-8E99-32492AEF6743}" srcOrd="1" destOrd="0" presId="urn:microsoft.com/office/officeart/2005/8/layout/orgChart1"/>
    <dgm:cxn modelId="{D380F1B9-ECFC-4667-AD6A-DF2E220B65DD}" type="presOf" srcId="{12AE14D0-27D7-40F2-A1C2-C7F51F5026A7}" destId="{7C576A7F-97E5-41B2-A453-F3F548F4D3EA}" srcOrd="0" destOrd="0" presId="urn:microsoft.com/office/officeart/2005/8/layout/orgChart1"/>
    <dgm:cxn modelId="{3BBCABE0-6501-47AB-A2F0-303E54CD0A87}" type="presOf" srcId="{9DEA55C1-E59C-4B5B-90DC-1D0B54C2B20C}" destId="{58C45EE5-7C17-4071-87F6-9F2291F5EA0E}" srcOrd="1" destOrd="0" presId="urn:microsoft.com/office/officeart/2005/8/layout/orgChart1"/>
    <dgm:cxn modelId="{87688A1C-0AE6-4A2C-AADE-B5FE5C73B971}" type="presParOf" srcId="{B3263371-B20E-4D1C-87B0-F232DC5A756C}" destId="{ED893B38-AE54-4F5E-B6F1-73E2607D44FB}" srcOrd="0" destOrd="0" presId="urn:microsoft.com/office/officeart/2005/8/layout/orgChart1"/>
    <dgm:cxn modelId="{FB13E3ED-A236-483E-9369-0D62089E2457}" type="presParOf" srcId="{ED893B38-AE54-4F5E-B6F1-73E2607D44FB}" destId="{466B6F04-1EC0-422F-86F8-C3D5BA6F95EE}" srcOrd="0" destOrd="0" presId="urn:microsoft.com/office/officeart/2005/8/layout/orgChart1"/>
    <dgm:cxn modelId="{077E9357-FD5E-409D-9A21-B48C98C2938E}" type="presParOf" srcId="{466B6F04-1EC0-422F-86F8-C3D5BA6F95EE}" destId="{40C40432-B63B-47EE-9328-244C9DDB6179}" srcOrd="0" destOrd="0" presId="urn:microsoft.com/office/officeart/2005/8/layout/orgChart1"/>
    <dgm:cxn modelId="{F54FA397-6096-4003-B75D-9E6B1F8BFB2B}" type="presParOf" srcId="{466B6F04-1EC0-422F-86F8-C3D5BA6F95EE}" destId="{58C45EE5-7C17-4071-87F6-9F2291F5EA0E}" srcOrd="1" destOrd="0" presId="urn:microsoft.com/office/officeart/2005/8/layout/orgChart1"/>
    <dgm:cxn modelId="{6863A495-85D7-4FE9-92CF-4D996DFB83FC}" type="presParOf" srcId="{ED893B38-AE54-4F5E-B6F1-73E2607D44FB}" destId="{37D2044B-3D0D-424F-AB6D-5CD6240F738D}" srcOrd="1" destOrd="0" presId="urn:microsoft.com/office/officeart/2005/8/layout/orgChart1"/>
    <dgm:cxn modelId="{429FA209-8E39-416B-B6DC-F4E5A94044C4}" type="presParOf" srcId="{37D2044B-3D0D-424F-AB6D-5CD6240F738D}" destId="{D3A2FCF3-133C-4E45-AA78-781904907122}" srcOrd="0" destOrd="0" presId="urn:microsoft.com/office/officeart/2005/8/layout/orgChart1"/>
    <dgm:cxn modelId="{EB4196AC-31C1-4402-939C-88860210F313}" type="presParOf" srcId="{37D2044B-3D0D-424F-AB6D-5CD6240F738D}" destId="{1294F536-9FA0-46F5-98BA-18EE92504E46}" srcOrd="1" destOrd="0" presId="urn:microsoft.com/office/officeart/2005/8/layout/orgChart1"/>
    <dgm:cxn modelId="{EFE77FB5-EC78-4239-8783-1A7AB65D01D4}" type="presParOf" srcId="{1294F536-9FA0-46F5-98BA-18EE92504E46}" destId="{914CB05A-8D64-4CEB-98C4-DA11CADF5EF5}" srcOrd="0" destOrd="0" presId="urn:microsoft.com/office/officeart/2005/8/layout/orgChart1"/>
    <dgm:cxn modelId="{2C80D8E0-4E61-46D9-913E-CFD9FE1B0BD8}" type="presParOf" srcId="{914CB05A-8D64-4CEB-98C4-DA11CADF5EF5}" destId="{19FBE8A8-D4BA-45D1-97CD-FF1210CD856F}" srcOrd="0" destOrd="0" presId="urn:microsoft.com/office/officeart/2005/8/layout/orgChart1"/>
    <dgm:cxn modelId="{955BC320-EF4E-494E-B0ED-45C38E2A01EE}" type="presParOf" srcId="{914CB05A-8D64-4CEB-98C4-DA11CADF5EF5}" destId="{D87ADB57-9DB4-476E-8E99-32492AEF6743}" srcOrd="1" destOrd="0" presId="urn:microsoft.com/office/officeart/2005/8/layout/orgChart1"/>
    <dgm:cxn modelId="{E54A1182-FFE4-4954-9D55-66834839EC96}" type="presParOf" srcId="{1294F536-9FA0-46F5-98BA-18EE92504E46}" destId="{DBDE0C42-B65A-4FF4-A1B6-4A7374870D94}" srcOrd="1" destOrd="0" presId="urn:microsoft.com/office/officeart/2005/8/layout/orgChart1"/>
    <dgm:cxn modelId="{FC5B23E5-DED4-4789-B058-CC8C72EF976F}" type="presParOf" srcId="{1294F536-9FA0-46F5-98BA-18EE92504E46}" destId="{05F5590B-53D8-4D19-A747-694F7E5C5F12}" srcOrd="2" destOrd="0" presId="urn:microsoft.com/office/officeart/2005/8/layout/orgChart1"/>
    <dgm:cxn modelId="{3E03167D-37B2-4C24-80F7-B626E6824544}" type="presParOf" srcId="{37D2044B-3D0D-424F-AB6D-5CD6240F738D}" destId="{501A96BC-456D-43DB-8842-675BEA4BCDA0}" srcOrd="2" destOrd="0" presId="urn:microsoft.com/office/officeart/2005/8/layout/orgChart1"/>
    <dgm:cxn modelId="{07396BF2-60E4-4D00-BFD7-93ED6074A620}" type="presParOf" srcId="{37D2044B-3D0D-424F-AB6D-5CD6240F738D}" destId="{C8500CB5-83C0-450B-AAE1-C892DE8C0FC1}" srcOrd="3" destOrd="0" presId="urn:microsoft.com/office/officeart/2005/8/layout/orgChart1"/>
    <dgm:cxn modelId="{5612C0C4-9E62-4F86-BAA8-48E369B5779D}" type="presParOf" srcId="{C8500CB5-83C0-450B-AAE1-C892DE8C0FC1}" destId="{BA438CBC-95FD-4B6F-89FB-D1DBC09D14CB}" srcOrd="0" destOrd="0" presId="urn:microsoft.com/office/officeart/2005/8/layout/orgChart1"/>
    <dgm:cxn modelId="{FDADE6E6-2C96-49E3-B28E-FFA0754DE1E5}" type="presParOf" srcId="{BA438CBC-95FD-4B6F-89FB-D1DBC09D14CB}" destId="{7C576A7F-97E5-41B2-A453-F3F548F4D3EA}" srcOrd="0" destOrd="0" presId="urn:microsoft.com/office/officeart/2005/8/layout/orgChart1"/>
    <dgm:cxn modelId="{8F059302-4356-4A25-BBD3-4DE2AB7F49E4}" type="presParOf" srcId="{BA438CBC-95FD-4B6F-89FB-D1DBC09D14CB}" destId="{453053D7-D80D-4229-A709-DBF0F5DE8E49}" srcOrd="1" destOrd="0" presId="urn:microsoft.com/office/officeart/2005/8/layout/orgChart1"/>
    <dgm:cxn modelId="{B7525F60-1570-4877-8B42-078D363C2DF9}" type="presParOf" srcId="{C8500CB5-83C0-450B-AAE1-C892DE8C0FC1}" destId="{17BEF8F9-B316-4B27-BDDB-31B4D251E6B3}" srcOrd="1" destOrd="0" presId="urn:microsoft.com/office/officeart/2005/8/layout/orgChart1"/>
    <dgm:cxn modelId="{26421BD4-17E0-4793-B7EC-E007365EFEAE}" type="presParOf" srcId="{C8500CB5-83C0-450B-AAE1-C892DE8C0FC1}" destId="{8C2D9F3F-AEE3-4DCD-9754-B40EEBBFF7B1}" srcOrd="2" destOrd="0" presId="urn:microsoft.com/office/officeart/2005/8/layout/orgChart1"/>
    <dgm:cxn modelId="{2F274D9B-0C8F-4775-B89C-04CC83A8B123}" type="presParOf" srcId="{ED893B38-AE54-4F5E-B6F1-73E2607D44FB}" destId="{9884D51F-D297-4867-8690-E67821079C4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49E77FC-7B70-4B62-8A63-35C970666788}" type="asst">
      <dgm:prSet custT="1"/>
      <dgm:spPr/>
      <dgm:t>
        <a:bodyPr/>
        <a:lstStyle/>
        <a:p>
          <a:r>
            <a:rPr lang="es-ES" sz="1200" dirty="0"/>
            <a:t>Inspector(a) General de </a:t>
          </a:r>
          <a:r>
            <a:rPr lang="es-ES" sz="1200" dirty="0" smtClean="0"/>
            <a:t>Investigación</a:t>
          </a:r>
          <a:endParaRPr lang="es-ES" sz="1200" dirty="0"/>
        </a:p>
      </dgm:t>
    </dgm:pt>
    <dgm:pt modelId="{8AE406FF-1ED1-4934-A5B6-7874694C824A}" type="par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EB9F7D-2884-440C-9AAA-8C430E8966A0}" type="sib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AF689053-A35B-4130-AE93-3A32B4F0B67F}">
      <dgm:prSet custT="1"/>
      <dgm:spPr/>
      <dgm:t>
        <a:bodyPr/>
        <a:lstStyle/>
        <a:p>
          <a:r>
            <a:rPr lang="es-MX" sz="1200" dirty="0" smtClean="0"/>
            <a:t>Analista</a:t>
          </a:r>
          <a:endParaRPr lang="es-MX" sz="1200" dirty="0"/>
        </a:p>
      </dgm:t>
    </dgm:pt>
    <dgm:pt modelId="{BDA2D1A7-BB29-4104-A4A5-7B84DB58148A}" type="parTrans" cxnId="{3DA4107C-6448-4AA7-9BC2-238D40476161}">
      <dgm:prSet/>
      <dgm:spPr/>
      <dgm:t>
        <a:bodyPr/>
        <a:lstStyle/>
        <a:p>
          <a:endParaRPr lang="es-MX"/>
        </a:p>
      </dgm:t>
    </dgm:pt>
    <dgm:pt modelId="{BBFFC96B-D9A4-4576-BB8B-B48697CB434C}" type="sibTrans" cxnId="{3DA4107C-6448-4AA7-9BC2-238D40476161}">
      <dgm:prSet/>
      <dgm:spPr/>
      <dgm:t>
        <a:bodyPr/>
        <a:lstStyle/>
        <a:p>
          <a:endParaRPr lang="es-MX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3F17BAB-B1AE-44E9-82A7-722DC0238AAC}" type="pres">
      <dgm:prSet presAssocID="{249E77FC-7B70-4B62-8A63-35C970666788}" presName="hierRoot1" presStyleCnt="0">
        <dgm:presLayoutVars>
          <dgm:hierBranch/>
        </dgm:presLayoutVars>
      </dgm:prSet>
      <dgm:spPr/>
    </dgm:pt>
    <dgm:pt modelId="{9878F7AB-B1DA-4C2F-B12D-D4CE9BE12EA0}" type="pres">
      <dgm:prSet presAssocID="{249E77FC-7B70-4B62-8A63-35C970666788}" presName="rootComposite1" presStyleCnt="0"/>
      <dgm:spPr/>
    </dgm:pt>
    <dgm:pt modelId="{3539C97E-3E87-43E7-8584-0204075A8D58}" type="pres">
      <dgm:prSet presAssocID="{249E77FC-7B70-4B62-8A63-35C970666788}" presName="rootText1" presStyleLbl="node0" presStyleIdx="0" presStyleCnt="1" custScaleX="89783" custScaleY="889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1859826-2DBC-4910-B529-684A7959F7B8}" type="pres">
      <dgm:prSet presAssocID="{249E77FC-7B70-4B62-8A63-35C970666788}" presName="rootConnector1" presStyleLbl="asst0" presStyleIdx="0" presStyleCnt="0"/>
      <dgm:spPr/>
      <dgm:t>
        <a:bodyPr/>
        <a:lstStyle/>
        <a:p>
          <a:endParaRPr lang="es-ES"/>
        </a:p>
      </dgm:t>
    </dgm:pt>
    <dgm:pt modelId="{30CFF71D-0E33-41EE-8B12-6B367DC63AE3}" type="pres">
      <dgm:prSet presAssocID="{249E77FC-7B70-4B62-8A63-35C970666788}" presName="hierChild2" presStyleCnt="0"/>
      <dgm:spPr/>
    </dgm:pt>
    <dgm:pt modelId="{5A6A1D4D-6E96-4A8E-B083-1A747451E2D4}" type="pres">
      <dgm:prSet presAssocID="{BDA2D1A7-BB29-4104-A4A5-7B84DB58148A}" presName="Name35" presStyleLbl="parChTrans1D2" presStyleIdx="0" presStyleCnt="1"/>
      <dgm:spPr/>
      <dgm:t>
        <a:bodyPr/>
        <a:lstStyle/>
        <a:p>
          <a:endParaRPr lang="es-ES"/>
        </a:p>
      </dgm:t>
    </dgm:pt>
    <dgm:pt modelId="{A52450D3-4244-4948-BAA9-887694CCDDA5}" type="pres">
      <dgm:prSet presAssocID="{AF689053-A35B-4130-AE93-3A32B4F0B67F}" presName="hierRoot2" presStyleCnt="0">
        <dgm:presLayoutVars>
          <dgm:hierBranch val="init"/>
        </dgm:presLayoutVars>
      </dgm:prSet>
      <dgm:spPr/>
    </dgm:pt>
    <dgm:pt modelId="{D506E628-A7A4-48E2-A820-060979D52B18}" type="pres">
      <dgm:prSet presAssocID="{AF689053-A35B-4130-AE93-3A32B4F0B67F}" presName="rootComposite" presStyleCnt="0"/>
      <dgm:spPr/>
    </dgm:pt>
    <dgm:pt modelId="{67F78889-2193-417E-BE0B-9F4C158E2215}" type="pres">
      <dgm:prSet presAssocID="{AF689053-A35B-4130-AE93-3A32B4F0B67F}" presName="rootText" presStyleLbl="node2" presStyleIdx="0" presStyleCnt="1" custScaleX="71797" custScaleY="739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956A0F3-C0D4-4346-9E02-C9DB05C62812}" type="pres">
      <dgm:prSet presAssocID="{AF689053-A35B-4130-AE93-3A32B4F0B67F}" presName="rootConnector" presStyleLbl="node2" presStyleIdx="0" presStyleCnt="1"/>
      <dgm:spPr/>
      <dgm:t>
        <a:bodyPr/>
        <a:lstStyle/>
        <a:p>
          <a:endParaRPr lang="es-ES"/>
        </a:p>
      </dgm:t>
    </dgm:pt>
    <dgm:pt modelId="{7D64915F-286C-40A4-A27F-97AAD362A82E}" type="pres">
      <dgm:prSet presAssocID="{AF689053-A35B-4130-AE93-3A32B4F0B67F}" presName="hierChild4" presStyleCnt="0"/>
      <dgm:spPr/>
    </dgm:pt>
    <dgm:pt modelId="{A722497F-3F23-4BE3-B767-15F7C7412615}" type="pres">
      <dgm:prSet presAssocID="{AF689053-A35B-4130-AE93-3A32B4F0B67F}" presName="hierChild5" presStyleCnt="0"/>
      <dgm:spPr/>
    </dgm:pt>
    <dgm:pt modelId="{15DA7A4A-51C3-43B8-B15F-01AD22E740D1}" type="pres">
      <dgm:prSet presAssocID="{249E77FC-7B70-4B62-8A63-35C970666788}" presName="hierChild3" presStyleCnt="0"/>
      <dgm:spPr/>
    </dgm:pt>
  </dgm:ptLst>
  <dgm:cxnLst>
    <dgm:cxn modelId="{3DA4107C-6448-4AA7-9BC2-238D40476161}" srcId="{249E77FC-7B70-4B62-8A63-35C970666788}" destId="{AF689053-A35B-4130-AE93-3A32B4F0B67F}" srcOrd="0" destOrd="0" parTransId="{BDA2D1A7-BB29-4104-A4A5-7B84DB58148A}" sibTransId="{BBFFC96B-D9A4-4576-BB8B-B48697CB434C}"/>
    <dgm:cxn modelId="{0160D616-BADC-4650-81EF-6784D767D6C7}" type="presOf" srcId="{AF689053-A35B-4130-AE93-3A32B4F0B67F}" destId="{67F78889-2193-417E-BE0B-9F4C158E2215}" srcOrd="0" destOrd="0" presId="urn:microsoft.com/office/officeart/2005/8/layout/orgChart1"/>
    <dgm:cxn modelId="{F0BB650E-1A20-459D-8A2C-407073933357}" type="presOf" srcId="{249E77FC-7B70-4B62-8A63-35C970666788}" destId="{11859826-2DBC-4910-B529-684A7959F7B8}" srcOrd="1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8EF6BF26-E7C2-46BA-B44E-499178DC71DC}" srcId="{BD3D72B1-EEF6-4EB4-803A-A74A6B419346}" destId="{249E77FC-7B70-4B62-8A63-35C970666788}" srcOrd="0" destOrd="0" parTransId="{8AE406FF-1ED1-4934-A5B6-7874694C824A}" sibTransId="{7DEB9F7D-2884-440C-9AAA-8C430E8966A0}"/>
    <dgm:cxn modelId="{D11F4FB5-3C44-462D-9D24-7CDAA781A5D1}" type="presOf" srcId="{BDA2D1A7-BB29-4104-A4A5-7B84DB58148A}" destId="{5A6A1D4D-6E96-4A8E-B083-1A747451E2D4}" srcOrd="0" destOrd="0" presId="urn:microsoft.com/office/officeart/2005/8/layout/orgChart1"/>
    <dgm:cxn modelId="{F42C0E6F-0019-4A95-8A79-DDA6A719B32F}" type="presOf" srcId="{AF689053-A35B-4130-AE93-3A32B4F0B67F}" destId="{2956A0F3-C0D4-4346-9E02-C9DB05C62812}" srcOrd="1" destOrd="0" presId="urn:microsoft.com/office/officeart/2005/8/layout/orgChart1"/>
    <dgm:cxn modelId="{44B6120A-DA84-438C-8042-AD445D40DE2B}" type="presOf" srcId="{249E77FC-7B70-4B62-8A63-35C970666788}" destId="{3539C97E-3E87-43E7-8584-0204075A8D58}" srcOrd="0" destOrd="0" presId="urn:microsoft.com/office/officeart/2005/8/layout/orgChart1"/>
    <dgm:cxn modelId="{CAB01D36-456C-4971-AC1A-AD7514953D3F}" type="presParOf" srcId="{B3263371-B20E-4D1C-87B0-F232DC5A756C}" destId="{E3F17BAB-B1AE-44E9-82A7-722DC0238AAC}" srcOrd="0" destOrd="0" presId="urn:microsoft.com/office/officeart/2005/8/layout/orgChart1"/>
    <dgm:cxn modelId="{95BFDE9E-371C-4251-BE38-8082BF6B48B3}" type="presParOf" srcId="{E3F17BAB-B1AE-44E9-82A7-722DC0238AAC}" destId="{9878F7AB-B1DA-4C2F-B12D-D4CE9BE12EA0}" srcOrd="0" destOrd="0" presId="urn:microsoft.com/office/officeart/2005/8/layout/orgChart1"/>
    <dgm:cxn modelId="{FDDF7D26-92DA-45D3-AEAA-66ED08242B0A}" type="presParOf" srcId="{9878F7AB-B1DA-4C2F-B12D-D4CE9BE12EA0}" destId="{3539C97E-3E87-43E7-8584-0204075A8D58}" srcOrd="0" destOrd="0" presId="urn:microsoft.com/office/officeart/2005/8/layout/orgChart1"/>
    <dgm:cxn modelId="{7E64051E-D161-4F2A-A3C2-EF43870A280C}" type="presParOf" srcId="{9878F7AB-B1DA-4C2F-B12D-D4CE9BE12EA0}" destId="{11859826-2DBC-4910-B529-684A7959F7B8}" srcOrd="1" destOrd="0" presId="urn:microsoft.com/office/officeart/2005/8/layout/orgChart1"/>
    <dgm:cxn modelId="{105D7803-BFE8-4E56-93F3-BEE9BF30EDAC}" type="presParOf" srcId="{E3F17BAB-B1AE-44E9-82A7-722DC0238AAC}" destId="{30CFF71D-0E33-41EE-8B12-6B367DC63AE3}" srcOrd="1" destOrd="0" presId="urn:microsoft.com/office/officeart/2005/8/layout/orgChart1"/>
    <dgm:cxn modelId="{76110525-8211-45CE-B626-EA50B928C0B9}" type="presParOf" srcId="{30CFF71D-0E33-41EE-8B12-6B367DC63AE3}" destId="{5A6A1D4D-6E96-4A8E-B083-1A747451E2D4}" srcOrd="0" destOrd="0" presId="urn:microsoft.com/office/officeart/2005/8/layout/orgChart1"/>
    <dgm:cxn modelId="{9A1EE6C6-252C-40F0-B2BC-E03595DD54E6}" type="presParOf" srcId="{30CFF71D-0E33-41EE-8B12-6B367DC63AE3}" destId="{A52450D3-4244-4948-BAA9-887694CCDDA5}" srcOrd="1" destOrd="0" presId="urn:microsoft.com/office/officeart/2005/8/layout/orgChart1"/>
    <dgm:cxn modelId="{19AD100A-72E2-4657-9639-929F411EB143}" type="presParOf" srcId="{A52450D3-4244-4948-BAA9-887694CCDDA5}" destId="{D506E628-A7A4-48E2-A820-060979D52B18}" srcOrd="0" destOrd="0" presId="urn:microsoft.com/office/officeart/2005/8/layout/orgChart1"/>
    <dgm:cxn modelId="{F9BB2114-A776-4A5D-B2C1-71C772C81AB1}" type="presParOf" srcId="{D506E628-A7A4-48E2-A820-060979D52B18}" destId="{67F78889-2193-417E-BE0B-9F4C158E2215}" srcOrd="0" destOrd="0" presId="urn:microsoft.com/office/officeart/2005/8/layout/orgChart1"/>
    <dgm:cxn modelId="{711395E9-8C51-4804-AD2D-EF724B75459D}" type="presParOf" srcId="{D506E628-A7A4-48E2-A820-060979D52B18}" destId="{2956A0F3-C0D4-4346-9E02-C9DB05C62812}" srcOrd="1" destOrd="0" presId="urn:microsoft.com/office/officeart/2005/8/layout/orgChart1"/>
    <dgm:cxn modelId="{FA2F799C-98A4-49D3-84E7-D18E6AEC6336}" type="presParOf" srcId="{A52450D3-4244-4948-BAA9-887694CCDDA5}" destId="{7D64915F-286C-40A4-A27F-97AAD362A82E}" srcOrd="1" destOrd="0" presId="urn:microsoft.com/office/officeart/2005/8/layout/orgChart1"/>
    <dgm:cxn modelId="{F8924E0C-12DA-4E18-A8D1-9BEDE26AB92D}" type="presParOf" srcId="{A52450D3-4244-4948-BAA9-887694CCDDA5}" destId="{A722497F-3F23-4BE3-B767-15F7C7412615}" srcOrd="2" destOrd="0" presId="urn:microsoft.com/office/officeart/2005/8/layout/orgChart1"/>
    <dgm:cxn modelId="{5FBE1531-915F-4650-B24C-61ED66BC345E}" type="presParOf" srcId="{E3F17BAB-B1AE-44E9-82A7-722DC0238AAC}" destId="{15DA7A4A-51C3-43B8-B15F-01AD22E740D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7D1C1E13-9232-4557-BF18-4BBE514AB07E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cs typeface="Arial" charset="0"/>
            </a:rPr>
            <a:t>Director(a) de Policía de </a:t>
          </a:r>
          <a:r>
            <a:rPr lang="es-MX" altLang="es-MX" sz="1200" dirty="0" smtClean="0">
              <a:cs typeface="Arial" charset="0"/>
            </a:rPr>
            <a:t>Investigación</a:t>
          </a:r>
          <a:endParaRPr lang="es-MX" altLang="es-MX" sz="1200" dirty="0">
            <a:cs typeface="Arial" charset="0"/>
          </a:endParaRPr>
        </a:p>
      </dgm:t>
    </dgm:pt>
    <dgm:pt modelId="{4ED6D103-E1FE-438C-B504-8001C62454A9}" type="parTrans" cxnId="{2029116A-24C9-49F7-8F4D-376A3CED5B7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/>
        </a:p>
      </dgm:t>
    </dgm:pt>
    <dgm:pt modelId="{B7D513EA-F796-47AA-A9A4-5F4249A8CD15}" type="sibTrans" cxnId="{2029116A-24C9-49F7-8F4D-376A3CED5B7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b="0" dirty="0"/>
        </a:p>
      </dgm:t>
    </dgm:pt>
    <dgm:pt modelId="{2FAC7B00-AA1E-46C6-AD3D-CD78309B3A38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Coordinador(a) de </a:t>
          </a:r>
          <a:br>
            <a:rPr lang="es-ES" sz="1200" dirty="0"/>
          </a:br>
          <a:r>
            <a:rPr lang="es-ES" sz="1200" dirty="0" smtClean="0"/>
            <a:t>Instructores</a:t>
          </a:r>
          <a:endParaRPr lang="es-ES" sz="1200" dirty="0"/>
        </a:p>
      </dgm:t>
    </dgm:pt>
    <dgm:pt modelId="{1FE9B0C6-8EA9-46B5-B79F-B71EFE4EA82E}" type="parTrans" cxnId="{F432B284-A78F-4D0C-939B-F0106E90747A}">
      <dgm:prSet/>
      <dgm:spPr/>
      <dgm:t>
        <a:bodyPr/>
        <a:lstStyle/>
        <a:p>
          <a:endParaRPr lang="es-MX" sz="1200" b="0"/>
        </a:p>
      </dgm:t>
    </dgm:pt>
    <dgm:pt modelId="{37C5DCED-D0E1-4538-BF1A-E48108ED2E39}" type="sibTrans" cxnId="{F432B284-A78F-4D0C-939B-F0106E90747A}">
      <dgm:prSet/>
      <dgm:spPr/>
      <dgm:t>
        <a:bodyPr/>
        <a:lstStyle/>
        <a:p>
          <a:endParaRPr lang="es-MX" sz="1200" b="0"/>
        </a:p>
      </dgm:t>
    </dgm:pt>
    <dgm:pt modelId="{29BA09DE-1AE4-4BFA-B048-EE2B0ECFE9E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Área de Investigaciones</a:t>
          </a:r>
          <a:endParaRPr lang="es-ES" sz="1200" b="0" dirty="0"/>
        </a:p>
      </dgm:t>
    </dgm:pt>
    <dgm:pt modelId="{C467664E-C553-4C2A-8617-A0215BE38648}" type="parTrans" cxnId="{1EE6CB7D-CA51-41D4-8765-AA82BA1E7B01}">
      <dgm:prSet/>
      <dgm:spPr/>
      <dgm:t>
        <a:bodyPr/>
        <a:lstStyle/>
        <a:p>
          <a:endParaRPr lang="es-ES" sz="1200"/>
        </a:p>
      </dgm:t>
    </dgm:pt>
    <dgm:pt modelId="{792EEE3D-0EDC-46F1-8908-410C5BE7E108}" type="sibTrans" cxnId="{1EE6CB7D-CA51-41D4-8765-AA82BA1E7B01}">
      <dgm:prSet/>
      <dgm:spPr/>
      <dgm:t>
        <a:bodyPr/>
        <a:lstStyle/>
        <a:p>
          <a:endParaRPr lang="es-ES" sz="1200"/>
        </a:p>
      </dgm:t>
    </dgm:pt>
    <dgm:pt modelId="{5809705C-9453-437D-8DDF-C3F0489D02F5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/>
            <a:t>Analistas</a:t>
          </a:r>
          <a:endParaRPr lang="es-ES" sz="1200" dirty="0"/>
        </a:p>
      </dgm:t>
    </dgm:pt>
    <dgm:pt modelId="{ABA548B5-627A-45BC-A233-C4AC759AD9AB}" type="parTrans" cxnId="{53AF830F-2696-4FAF-B704-BB7310ED891C}">
      <dgm:prSet/>
      <dgm:spPr/>
      <dgm:t>
        <a:bodyPr/>
        <a:lstStyle/>
        <a:p>
          <a:endParaRPr lang="es-ES" sz="1200"/>
        </a:p>
      </dgm:t>
    </dgm:pt>
    <dgm:pt modelId="{C6BDC391-73C3-4286-9CB8-C55152E0AAFF}" type="sibTrans" cxnId="{53AF830F-2696-4FAF-B704-BB7310ED891C}">
      <dgm:prSet/>
      <dgm:spPr/>
      <dgm:t>
        <a:bodyPr/>
        <a:lstStyle/>
        <a:p>
          <a:endParaRPr lang="es-ES" sz="1200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C027E0F-708F-4EA2-B9DA-63638F324B4C}" type="pres">
      <dgm:prSet presAssocID="{7D1C1E13-9232-4557-BF18-4BBE514AB07E}" presName="hierRoot1" presStyleCnt="0">
        <dgm:presLayoutVars>
          <dgm:hierBranch val="init"/>
        </dgm:presLayoutVars>
      </dgm:prSet>
      <dgm:spPr/>
    </dgm:pt>
    <dgm:pt modelId="{9FDDE171-E5F4-4B2E-BCC6-D6EC85209B1C}" type="pres">
      <dgm:prSet presAssocID="{7D1C1E13-9232-4557-BF18-4BBE514AB07E}" presName="rootComposite1" presStyleCnt="0"/>
      <dgm:spPr/>
    </dgm:pt>
    <dgm:pt modelId="{3F840048-576A-4463-835E-D05E1C3133C3}" type="pres">
      <dgm:prSet presAssocID="{7D1C1E13-9232-4557-BF18-4BBE514AB07E}" presName="rootText1" presStyleLbl="node0" presStyleIdx="0" presStyleCnt="1" custScaleX="107273" custScaleY="121658" custLinFactNeighborX="932" custLinFactNeighborY="-342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1BA950-E3B7-4F5B-9333-8490AE07CE0D}" type="pres">
      <dgm:prSet presAssocID="{7D1C1E13-9232-4557-BF18-4BBE514AB07E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2174221-57C7-4228-9B24-3FBA0B9EBD52}" type="pres">
      <dgm:prSet presAssocID="{7D1C1E13-9232-4557-BF18-4BBE514AB07E}" presName="hierChild2" presStyleCnt="0"/>
      <dgm:spPr/>
    </dgm:pt>
    <dgm:pt modelId="{CC244708-9F8E-48E3-B307-E4DCEE750953}" type="pres">
      <dgm:prSet presAssocID="{C467664E-C553-4C2A-8617-A0215BE38648}" presName="Name37" presStyleLbl="parChTrans1D2" presStyleIdx="0" presStyleCnt="3"/>
      <dgm:spPr/>
      <dgm:t>
        <a:bodyPr/>
        <a:lstStyle/>
        <a:p>
          <a:endParaRPr lang="es-ES"/>
        </a:p>
      </dgm:t>
    </dgm:pt>
    <dgm:pt modelId="{086FB096-E56D-4BAF-8EC5-58D902857A7E}" type="pres">
      <dgm:prSet presAssocID="{29BA09DE-1AE4-4BFA-B048-EE2B0ECFE9E0}" presName="hierRoot2" presStyleCnt="0">
        <dgm:presLayoutVars>
          <dgm:hierBranch val="init"/>
        </dgm:presLayoutVars>
      </dgm:prSet>
      <dgm:spPr/>
    </dgm:pt>
    <dgm:pt modelId="{17AAC2FE-11C5-4E54-8CA7-667D9ABE77B0}" type="pres">
      <dgm:prSet presAssocID="{29BA09DE-1AE4-4BFA-B048-EE2B0ECFE9E0}" presName="rootComposite" presStyleCnt="0"/>
      <dgm:spPr/>
    </dgm:pt>
    <dgm:pt modelId="{88AF180C-B8ED-4C02-BFDB-94EC77CF9C64}" type="pres">
      <dgm:prSet presAssocID="{29BA09DE-1AE4-4BFA-B048-EE2B0ECFE9E0}" presName="rootText" presStyleLbl="node2" presStyleIdx="0" presStyleCnt="3" custScaleX="84115" custScaleY="94833" custLinFactNeighborY="389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E67553-3DDD-4EC3-B2BB-89D163BB370E}" type="pres">
      <dgm:prSet presAssocID="{29BA09DE-1AE4-4BFA-B048-EE2B0ECFE9E0}" presName="rootConnector" presStyleLbl="node2" presStyleIdx="0" presStyleCnt="3"/>
      <dgm:spPr/>
      <dgm:t>
        <a:bodyPr/>
        <a:lstStyle/>
        <a:p>
          <a:endParaRPr lang="es-ES"/>
        </a:p>
      </dgm:t>
    </dgm:pt>
    <dgm:pt modelId="{C1C356A6-CCC2-4C98-898A-03C24046F787}" type="pres">
      <dgm:prSet presAssocID="{29BA09DE-1AE4-4BFA-B048-EE2B0ECFE9E0}" presName="hierChild4" presStyleCnt="0"/>
      <dgm:spPr/>
    </dgm:pt>
    <dgm:pt modelId="{1D817AC3-05A3-4884-99D9-B9E309C2FFAB}" type="pres">
      <dgm:prSet presAssocID="{29BA09DE-1AE4-4BFA-B048-EE2B0ECFE9E0}" presName="hierChild5" presStyleCnt="0"/>
      <dgm:spPr/>
    </dgm:pt>
    <dgm:pt modelId="{5BA0AF2C-2DB2-4918-9495-6AD2EDFF053F}" type="pres">
      <dgm:prSet presAssocID="{1FE9B0C6-8EA9-46B5-B79F-B71EFE4EA82E}" presName="Name37" presStyleLbl="parChTrans1D2" presStyleIdx="1" presStyleCnt="3"/>
      <dgm:spPr/>
      <dgm:t>
        <a:bodyPr/>
        <a:lstStyle/>
        <a:p>
          <a:endParaRPr lang="es-ES"/>
        </a:p>
      </dgm:t>
    </dgm:pt>
    <dgm:pt modelId="{604B1F77-9B1C-4D88-B436-30077D751F8E}" type="pres">
      <dgm:prSet presAssocID="{2FAC7B00-AA1E-46C6-AD3D-CD78309B3A38}" presName="hierRoot2" presStyleCnt="0">
        <dgm:presLayoutVars>
          <dgm:hierBranch val="init"/>
        </dgm:presLayoutVars>
      </dgm:prSet>
      <dgm:spPr/>
    </dgm:pt>
    <dgm:pt modelId="{C2660C97-692D-4C11-A133-F11769FBB6A0}" type="pres">
      <dgm:prSet presAssocID="{2FAC7B00-AA1E-46C6-AD3D-CD78309B3A38}" presName="rootComposite" presStyleCnt="0"/>
      <dgm:spPr/>
    </dgm:pt>
    <dgm:pt modelId="{9AB9A094-906C-4743-8046-C8CDC622642B}" type="pres">
      <dgm:prSet presAssocID="{2FAC7B00-AA1E-46C6-AD3D-CD78309B3A38}" presName="rootText" presStyleLbl="node2" presStyleIdx="1" presStyleCnt="3" custScaleX="84115" custScaleY="94833" custLinFactNeighborX="663" custLinFactNeighborY="389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5B5366E-65E9-4C66-A0C1-54662C24FBE3}" type="pres">
      <dgm:prSet presAssocID="{2FAC7B00-AA1E-46C6-AD3D-CD78309B3A38}" presName="rootConnector" presStyleLbl="node2" presStyleIdx="1" presStyleCnt="3"/>
      <dgm:spPr/>
      <dgm:t>
        <a:bodyPr/>
        <a:lstStyle/>
        <a:p>
          <a:endParaRPr lang="es-ES"/>
        </a:p>
      </dgm:t>
    </dgm:pt>
    <dgm:pt modelId="{ADB094F2-300B-49A4-8413-F2BAAD664D00}" type="pres">
      <dgm:prSet presAssocID="{2FAC7B00-AA1E-46C6-AD3D-CD78309B3A38}" presName="hierChild4" presStyleCnt="0"/>
      <dgm:spPr/>
    </dgm:pt>
    <dgm:pt modelId="{C7E77BC1-AEBC-4B5F-B811-50C8C51CCBF3}" type="pres">
      <dgm:prSet presAssocID="{2FAC7B00-AA1E-46C6-AD3D-CD78309B3A38}" presName="hierChild5" presStyleCnt="0"/>
      <dgm:spPr/>
    </dgm:pt>
    <dgm:pt modelId="{5A633988-47EC-41ED-8A76-43D37AA99594}" type="pres">
      <dgm:prSet presAssocID="{ABA548B5-627A-45BC-A233-C4AC759AD9AB}" presName="Name37" presStyleLbl="parChTrans1D2" presStyleIdx="2" presStyleCnt="3"/>
      <dgm:spPr/>
      <dgm:t>
        <a:bodyPr/>
        <a:lstStyle/>
        <a:p>
          <a:endParaRPr lang="es-ES"/>
        </a:p>
      </dgm:t>
    </dgm:pt>
    <dgm:pt modelId="{257B0AA2-2604-4EBE-A962-70BA69A919BA}" type="pres">
      <dgm:prSet presAssocID="{5809705C-9453-437D-8DDF-C3F0489D02F5}" presName="hierRoot2" presStyleCnt="0">
        <dgm:presLayoutVars>
          <dgm:hierBranch val="init"/>
        </dgm:presLayoutVars>
      </dgm:prSet>
      <dgm:spPr/>
    </dgm:pt>
    <dgm:pt modelId="{0B1C96B0-CD4B-46F5-B003-B6F654060F8F}" type="pres">
      <dgm:prSet presAssocID="{5809705C-9453-437D-8DDF-C3F0489D02F5}" presName="rootComposite" presStyleCnt="0"/>
      <dgm:spPr/>
    </dgm:pt>
    <dgm:pt modelId="{9EBF5B36-8F74-411A-A12A-CCE48B959BE0}" type="pres">
      <dgm:prSet presAssocID="{5809705C-9453-437D-8DDF-C3F0489D02F5}" presName="rootText" presStyleLbl="node2" presStyleIdx="2" presStyleCnt="3" custScaleX="84115" custScaleY="94833" custLinFactNeighborY="389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2F74028-623C-4BCA-AF25-190A84953A07}" type="pres">
      <dgm:prSet presAssocID="{5809705C-9453-437D-8DDF-C3F0489D02F5}" presName="rootConnector" presStyleLbl="node2" presStyleIdx="2" presStyleCnt="3"/>
      <dgm:spPr/>
      <dgm:t>
        <a:bodyPr/>
        <a:lstStyle/>
        <a:p>
          <a:endParaRPr lang="es-ES"/>
        </a:p>
      </dgm:t>
    </dgm:pt>
    <dgm:pt modelId="{6F607961-3EE7-4886-ACD9-9DCAF8615DDB}" type="pres">
      <dgm:prSet presAssocID="{5809705C-9453-437D-8DDF-C3F0489D02F5}" presName="hierChild4" presStyleCnt="0"/>
      <dgm:spPr/>
    </dgm:pt>
    <dgm:pt modelId="{0FB3A5AC-7357-46F3-8EBB-549923BF5ABE}" type="pres">
      <dgm:prSet presAssocID="{5809705C-9453-437D-8DDF-C3F0489D02F5}" presName="hierChild5" presStyleCnt="0"/>
      <dgm:spPr/>
    </dgm:pt>
    <dgm:pt modelId="{D541720C-0861-4C6E-9215-E5768383CAD5}" type="pres">
      <dgm:prSet presAssocID="{7D1C1E13-9232-4557-BF18-4BBE514AB07E}" presName="hierChild3" presStyleCnt="0"/>
      <dgm:spPr/>
    </dgm:pt>
  </dgm:ptLst>
  <dgm:cxnLst>
    <dgm:cxn modelId="{63F50BDD-C889-47E8-8891-5CD6D3E2B4AA}" type="presOf" srcId="{29BA09DE-1AE4-4BFA-B048-EE2B0ECFE9E0}" destId="{32E67553-3DDD-4EC3-B2BB-89D163BB370E}" srcOrd="1" destOrd="0" presId="urn:microsoft.com/office/officeart/2005/8/layout/orgChart1"/>
    <dgm:cxn modelId="{F432B284-A78F-4D0C-939B-F0106E90747A}" srcId="{7D1C1E13-9232-4557-BF18-4BBE514AB07E}" destId="{2FAC7B00-AA1E-46C6-AD3D-CD78309B3A38}" srcOrd="1" destOrd="0" parTransId="{1FE9B0C6-8EA9-46B5-B79F-B71EFE4EA82E}" sibTransId="{37C5DCED-D0E1-4538-BF1A-E48108ED2E39}"/>
    <dgm:cxn modelId="{C23A7184-B1D5-4691-AB2C-E1CAAA0F6711}" type="presOf" srcId="{5809705C-9453-437D-8DDF-C3F0489D02F5}" destId="{92F74028-623C-4BCA-AF25-190A84953A07}" srcOrd="1" destOrd="0" presId="urn:microsoft.com/office/officeart/2005/8/layout/orgChart1"/>
    <dgm:cxn modelId="{16023BFD-1554-497E-86DD-358DC7AF5B3B}" type="presOf" srcId="{2FAC7B00-AA1E-46C6-AD3D-CD78309B3A38}" destId="{9AB9A094-906C-4743-8046-C8CDC622642B}" srcOrd="0" destOrd="0" presId="urn:microsoft.com/office/officeart/2005/8/layout/orgChart1"/>
    <dgm:cxn modelId="{850CF592-E9E9-4038-A4AB-7E7C143796D7}" type="presOf" srcId="{5809705C-9453-437D-8DDF-C3F0489D02F5}" destId="{9EBF5B36-8F74-411A-A12A-CCE48B959BE0}" srcOrd="0" destOrd="0" presId="urn:microsoft.com/office/officeart/2005/8/layout/orgChart1"/>
    <dgm:cxn modelId="{C54AE4B0-489B-4A12-8DB8-454B17FB0586}" type="presOf" srcId="{7D1C1E13-9232-4557-BF18-4BBE514AB07E}" destId="{3F840048-576A-4463-835E-D05E1C3133C3}" srcOrd="0" destOrd="0" presId="urn:microsoft.com/office/officeart/2005/8/layout/orgChart1"/>
    <dgm:cxn modelId="{2029116A-24C9-49F7-8F4D-376A3CED5B72}" srcId="{BD3D72B1-EEF6-4EB4-803A-A74A6B419346}" destId="{7D1C1E13-9232-4557-BF18-4BBE514AB07E}" srcOrd="0" destOrd="0" parTransId="{4ED6D103-E1FE-438C-B504-8001C62454A9}" sibTransId="{B7D513EA-F796-47AA-A9A4-5F4249A8CD15}"/>
    <dgm:cxn modelId="{A6477F0B-13D4-482F-89A9-4A6D7EBEEDEC}" type="presOf" srcId="{2FAC7B00-AA1E-46C6-AD3D-CD78309B3A38}" destId="{E5B5366E-65E9-4C66-A0C1-54662C24FBE3}" srcOrd="1" destOrd="0" presId="urn:microsoft.com/office/officeart/2005/8/layout/orgChart1"/>
    <dgm:cxn modelId="{53AF830F-2696-4FAF-B704-BB7310ED891C}" srcId="{7D1C1E13-9232-4557-BF18-4BBE514AB07E}" destId="{5809705C-9453-437D-8DDF-C3F0489D02F5}" srcOrd="2" destOrd="0" parTransId="{ABA548B5-627A-45BC-A233-C4AC759AD9AB}" sibTransId="{C6BDC391-73C3-4286-9CB8-C55152E0AAFF}"/>
    <dgm:cxn modelId="{3EFD18CE-76CF-47B7-B435-58AC2EC44383}" type="presOf" srcId="{BD3D72B1-EEF6-4EB4-803A-A74A6B419346}" destId="{B3263371-B20E-4D1C-87B0-F232DC5A756C}" srcOrd="0" destOrd="0" presId="urn:microsoft.com/office/officeart/2005/8/layout/orgChart1"/>
    <dgm:cxn modelId="{1E54B863-80C5-43ED-A96E-4D2EC140C989}" type="presOf" srcId="{1FE9B0C6-8EA9-46B5-B79F-B71EFE4EA82E}" destId="{5BA0AF2C-2DB2-4918-9495-6AD2EDFF053F}" srcOrd="0" destOrd="0" presId="urn:microsoft.com/office/officeart/2005/8/layout/orgChart1"/>
    <dgm:cxn modelId="{BABA44CF-8916-4C87-A0CC-5F3F11F17EA4}" type="presOf" srcId="{29BA09DE-1AE4-4BFA-B048-EE2B0ECFE9E0}" destId="{88AF180C-B8ED-4C02-BFDB-94EC77CF9C64}" srcOrd="0" destOrd="0" presId="urn:microsoft.com/office/officeart/2005/8/layout/orgChart1"/>
    <dgm:cxn modelId="{1EE6CB7D-CA51-41D4-8765-AA82BA1E7B01}" srcId="{7D1C1E13-9232-4557-BF18-4BBE514AB07E}" destId="{29BA09DE-1AE4-4BFA-B048-EE2B0ECFE9E0}" srcOrd="0" destOrd="0" parTransId="{C467664E-C553-4C2A-8617-A0215BE38648}" sibTransId="{792EEE3D-0EDC-46F1-8908-410C5BE7E108}"/>
    <dgm:cxn modelId="{4E7FFC5B-8139-4896-8932-DC9673190770}" type="presOf" srcId="{ABA548B5-627A-45BC-A233-C4AC759AD9AB}" destId="{5A633988-47EC-41ED-8A76-43D37AA99594}" srcOrd="0" destOrd="0" presId="urn:microsoft.com/office/officeart/2005/8/layout/orgChart1"/>
    <dgm:cxn modelId="{93DF5663-806A-45E1-87D3-FBF89F7D6128}" type="presOf" srcId="{C467664E-C553-4C2A-8617-A0215BE38648}" destId="{CC244708-9F8E-48E3-B307-E4DCEE750953}" srcOrd="0" destOrd="0" presId="urn:microsoft.com/office/officeart/2005/8/layout/orgChart1"/>
    <dgm:cxn modelId="{ABE04475-B730-4B12-B57B-1469E5A0ED2E}" type="presOf" srcId="{7D1C1E13-9232-4557-BF18-4BBE514AB07E}" destId="{721BA950-E3B7-4F5B-9333-8490AE07CE0D}" srcOrd="1" destOrd="0" presId="urn:microsoft.com/office/officeart/2005/8/layout/orgChart1"/>
    <dgm:cxn modelId="{5E798A59-45BE-4E65-A14A-132C164CE263}" type="presParOf" srcId="{B3263371-B20E-4D1C-87B0-F232DC5A756C}" destId="{DC027E0F-708F-4EA2-B9DA-63638F324B4C}" srcOrd="0" destOrd="0" presId="urn:microsoft.com/office/officeart/2005/8/layout/orgChart1"/>
    <dgm:cxn modelId="{E729829A-7D20-4C0F-AAE4-8A995D7A5FF2}" type="presParOf" srcId="{DC027E0F-708F-4EA2-B9DA-63638F324B4C}" destId="{9FDDE171-E5F4-4B2E-BCC6-D6EC85209B1C}" srcOrd="0" destOrd="0" presId="urn:microsoft.com/office/officeart/2005/8/layout/orgChart1"/>
    <dgm:cxn modelId="{85FB860F-652E-4748-A073-96774707810C}" type="presParOf" srcId="{9FDDE171-E5F4-4B2E-BCC6-D6EC85209B1C}" destId="{3F840048-576A-4463-835E-D05E1C3133C3}" srcOrd="0" destOrd="0" presId="urn:microsoft.com/office/officeart/2005/8/layout/orgChart1"/>
    <dgm:cxn modelId="{5E67A7A5-E084-4E80-938E-2AB60945478A}" type="presParOf" srcId="{9FDDE171-E5F4-4B2E-BCC6-D6EC85209B1C}" destId="{721BA950-E3B7-4F5B-9333-8490AE07CE0D}" srcOrd="1" destOrd="0" presId="urn:microsoft.com/office/officeart/2005/8/layout/orgChart1"/>
    <dgm:cxn modelId="{3CDB0A15-DD58-443E-A0C7-64D86977D2BF}" type="presParOf" srcId="{DC027E0F-708F-4EA2-B9DA-63638F324B4C}" destId="{02174221-57C7-4228-9B24-3FBA0B9EBD52}" srcOrd="1" destOrd="0" presId="urn:microsoft.com/office/officeart/2005/8/layout/orgChart1"/>
    <dgm:cxn modelId="{06B269AD-2021-45EA-B267-8C6B811734A2}" type="presParOf" srcId="{02174221-57C7-4228-9B24-3FBA0B9EBD52}" destId="{CC244708-9F8E-48E3-B307-E4DCEE750953}" srcOrd="0" destOrd="0" presId="urn:microsoft.com/office/officeart/2005/8/layout/orgChart1"/>
    <dgm:cxn modelId="{69145BD3-6D72-4C02-B4B3-1A07758EFDAF}" type="presParOf" srcId="{02174221-57C7-4228-9B24-3FBA0B9EBD52}" destId="{086FB096-E56D-4BAF-8EC5-58D902857A7E}" srcOrd="1" destOrd="0" presId="urn:microsoft.com/office/officeart/2005/8/layout/orgChart1"/>
    <dgm:cxn modelId="{98974128-F8B0-4CC4-93EF-F256017CF328}" type="presParOf" srcId="{086FB096-E56D-4BAF-8EC5-58D902857A7E}" destId="{17AAC2FE-11C5-4E54-8CA7-667D9ABE77B0}" srcOrd="0" destOrd="0" presId="urn:microsoft.com/office/officeart/2005/8/layout/orgChart1"/>
    <dgm:cxn modelId="{E2EDB697-0211-42AF-B3AF-D45192B71B30}" type="presParOf" srcId="{17AAC2FE-11C5-4E54-8CA7-667D9ABE77B0}" destId="{88AF180C-B8ED-4C02-BFDB-94EC77CF9C64}" srcOrd="0" destOrd="0" presId="urn:microsoft.com/office/officeart/2005/8/layout/orgChart1"/>
    <dgm:cxn modelId="{9A8BFA44-F5A8-4B0D-B689-5C2F755B78AE}" type="presParOf" srcId="{17AAC2FE-11C5-4E54-8CA7-667D9ABE77B0}" destId="{32E67553-3DDD-4EC3-B2BB-89D163BB370E}" srcOrd="1" destOrd="0" presId="urn:microsoft.com/office/officeart/2005/8/layout/orgChart1"/>
    <dgm:cxn modelId="{E10049C7-0E72-4D02-9656-1E467B45071A}" type="presParOf" srcId="{086FB096-E56D-4BAF-8EC5-58D902857A7E}" destId="{C1C356A6-CCC2-4C98-898A-03C24046F787}" srcOrd="1" destOrd="0" presId="urn:microsoft.com/office/officeart/2005/8/layout/orgChart1"/>
    <dgm:cxn modelId="{62515A36-9463-45D6-B623-CDDE0060D611}" type="presParOf" srcId="{086FB096-E56D-4BAF-8EC5-58D902857A7E}" destId="{1D817AC3-05A3-4884-99D9-B9E309C2FFAB}" srcOrd="2" destOrd="0" presId="urn:microsoft.com/office/officeart/2005/8/layout/orgChart1"/>
    <dgm:cxn modelId="{67C3077A-ABC6-4A0C-9196-CF3EF75AE7F7}" type="presParOf" srcId="{02174221-57C7-4228-9B24-3FBA0B9EBD52}" destId="{5BA0AF2C-2DB2-4918-9495-6AD2EDFF053F}" srcOrd="2" destOrd="0" presId="urn:microsoft.com/office/officeart/2005/8/layout/orgChart1"/>
    <dgm:cxn modelId="{3EBD773B-4D2C-4623-9F44-88FC41003F67}" type="presParOf" srcId="{02174221-57C7-4228-9B24-3FBA0B9EBD52}" destId="{604B1F77-9B1C-4D88-B436-30077D751F8E}" srcOrd="3" destOrd="0" presId="urn:microsoft.com/office/officeart/2005/8/layout/orgChart1"/>
    <dgm:cxn modelId="{8B0283CA-7A8E-43B9-B1D1-0A9C76A3AE9F}" type="presParOf" srcId="{604B1F77-9B1C-4D88-B436-30077D751F8E}" destId="{C2660C97-692D-4C11-A133-F11769FBB6A0}" srcOrd="0" destOrd="0" presId="urn:microsoft.com/office/officeart/2005/8/layout/orgChart1"/>
    <dgm:cxn modelId="{D179BE5E-5B3E-4F3C-BC46-7F414E0AB2AD}" type="presParOf" srcId="{C2660C97-692D-4C11-A133-F11769FBB6A0}" destId="{9AB9A094-906C-4743-8046-C8CDC622642B}" srcOrd="0" destOrd="0" presId="urn:microsoft.com/office/officeart/2005/8/layout/orgChart1"/>
    <dgm:cxn modelId="{CCC63987-C913-437D-BD36-138987113A93}" type="presParOf" srcId="{C2660C97-692D-4C11-A133-F11769FBB6A0}" destId="{E5B5366E-65E9-4C66-A0C1-54662C24FBE3}" srcOrd="1" destOrd="0" presId="urn:microsoft.com/office/officeart/2005/8/layout/orgChart1"/>
    <dgm:cxn modelId="{73D33847-306F-4C0F-A9A7-710EF070A7AE}" type="presParOf" srcId="{604B1F77-9B1C-4D88-B436-30077D751F8E}" destId="{ADB094F2-300B-49A4-8413-F2BAAD664D00}" srcOrd="1" destOrd="0" presId="urn:microsoft.com/office/officeart/2005/8/layout/orgChart1"/>
    <dgm:cxn modelId="{21087C87-A7AC-4080-B4D9-248C0C5DA2BA}" type="presParOf" srcId="{604B1F77-9B1C-4D88-B436-30077D751F8E}" destId="{C7E77BC1-AEBC-4B5F-B811-50C8C51CCBF3}" srcOrd="2" destOrd="0" presId="urn:microsoft.com/office/officeart/2005/8/layout/orgChart1"/>
    <dgm:cxn modelId="{310527D9-6684-4B5D-9089-A7B28EFCAE27}" type="presParOf" srcId="{02174221-57C7-4228-9B24-3FBA0B9EBD52}" destId="{5A633988-47EC-41ED-8A76-43D37AA99594}" srcOrd="4" destOrd="0" presId="urn:microsoft.com/office/officeart/2005/8/layout/orgChart1"/>
    <dgm:cxn modelId="{F9093EA8-B924-4EA8-86B2-E78F40163D3E}" type="presParOf" srcId="{02174221-57C7-4228-9B24-3FBA0B9EBD52}" destId="{257B0AA2-2604-4EBE-A962-70BA69A919BA}" srcOrd="5" destOrd="0" presId="urn:microsoft.com/office/officeart/2005/8/layout/orgChart1"/>
    <dgm:cxn modelId="{6D7FCE0A-71B7-4CDB-8522-1579CE1F0FC7}" type="presParOf" srcId="{257B0AA2-2604-4EBE-A962-70BA69A919BA}" destId="{0B1C96B0-CD4B-46F5-B003-B6F654060F8F}" srcOrd="0" destOrd="0" presId="urn:microsoft.com/office/officeart/2005/8/layout/orgChart1"/>
    <dgm:cxn modelId="{AF9A5813-C442-409F-9C67-C73E0410F3C7}" type="presParOf" srcId="{0B1C96B0-CD4B-46F5-B003-B6F654060F8F}" destId="{9EBF5B36-8F74-411A-A12A-CCE48B959BE0}" srcOrd="0" destOrd="0" presId="urn:microsoft.com/office/officeart/2005/8/layout/orgChart1"/>
    <dgm:cxn modelId="{48850379-4BDF-4B36-8912-F5A0D2F0CA6E}" type="presParOf" srcId="{0B1C96B0-CD4B-46F5-B003-B6F654060F8F}" destId="{92F74028-623C-4BCA-AF25-190A84953A07}" srcOrd="1" destOrd="0" presId="urn:microsoft.com/office/officeart/2005/8/layout/orgChart1"/>
    <dgm:cxn modelId="{000780B8-8776-442F-91FD-B2489DD1053C}" type="presParOf" srcId="{257B0AA2-2604-4EBE-A962-70BA69A919BA}" destId="{6F607961-3EE7-4886-ACD9-9DCAF8615DDB}" srcOrd="1" destOrd="0" presId="urn:microsoft.com/office/officeart/2005/8/layout/orgChart1"/>
    <dgm:cxn modelId="{2E1EEB3D-82FF-40AB-8100-6D867D9AA5D1}" type="presParOf" srcId="{257B0AA2-2604-4EBE-A962-70BA69A919BA}" destId="{0FB3A5AC-7357-46F3-8EBB-549923BF5ABE}" srcOrd="2" destOrd="0" presId="urn:microsoft.com/office/officeart/2005/8/layout/orgChart1"/>
    <dgm:cxn modelId="{5D985AFC-4FB3-4EA2-B027-EE01CBA1739E}" type="presParOf" srcId="{DC027E0F-708F-4EA2-B9DA-63638F324B4C}" destId="{D541720C-0861-4C6E-9215-E5768383CAD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Área de Investigaciones</a:t>
          </a:r>
          <a:endParaRPr lang="es-ES" sz="1200" b="0" dirty="0">
            <a:cs typeface="Arial" charset="0"/>
          </a:endParaRP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FC4751C3-4F44-4670-AA24-F4B04F7FA6F0}">
      <dgm:prSet custT="1"/>
      <dgm:spPr/>
      <dgm:t>
        <a:bodyPr/>
        <a:lstStyle/>
        <a:p>
          <a:r>
            <a:rPr lang="es-MX" sz="1200" b="0" i="0" u="none" dirty="0"/>
            <a:t>Oficial</a:t>
          </a:r>
          <a:br>
            <a:rPr lang="es-MX" sz="1200" b="0" i="0" u="none" dirty="0"/>
          </a:br>
          <a:r>
            <a:rPr lang="es-MX" sz="1200" b="0" i="0" u="none" dirty="0" smtClean="0"/>
            <a:t>Policías </a:t>
          </a:r>
          <a:r>
            <a:rPr lang="es-MX" sz="1200" b="0" i="0" u="none" dirty="0"/>
            <a:t>3ro(a)</a:t>
          </a:r>
          <a:br>
            <a:rPr lang="es-MX" sz="1200" b="0" i="0" u="none" dirty="0"/>
          </a:br>
          <a:r>
            <a:rPr lang="es-MX" sz="1200" b="0" i="0" u="none" dirty="0" smtClean="0"/>
            <a:t>Policía </a:t>
          </a:r>
          <a:r>
            <a:rPr lang="es-MX" sz="1200" b="0" i="0" u="none" dirty="0"/>
            <a:t>2do(a)</a:t>
          </a:r>
          <a:br>
            <a:rPr lang="es-MX" sz="1200" b="0" i="0" u="none" dirty="0"/>
          </a:br>
          <a:r>
            <a:rPr lang="es-MX" sz="1200" b="0" i="0" u="none" dirty="0" smtClean="0"/>
            <a:t>Policías</a:t>
          </a:r>
          <a:r>
            <a:rPr lang="es-MX" sz="1200" b="0" i="0" u="none" dirty="0"/>
            <a:t/>
          </a:r>
          <a:br>
            <a:rPr lang="es-MX" sz="1200" b="0" i="0" u="none" dirty="0"/>
          </a:br>
          <a:endParaRPr lang="es-ES" sz="1200" dirty="0"/>
        </a:p>
      </dgm:t>
    </dgm:pt>
    <dgm:pt modelId="{C18B1D50-4B71-4134-9169-A1C4FBA01A59}" type="parTrans" cxnId="{C2AEA3F9-ED21-460A-A97A-E02EA8458658}">
      <dgm:prSet/>
      <dgm:spPr/>
      <dgm:t>
        <a:bodyPr/>
        <a:lstStyle/>
        <a:p>
          <a:endParaRPr lang="es-ES" sz="1200"/>
        </a:p>
      </dgm:t>
    </dgm:pt>
    <dgm:pt modelId="{3FC4E28B-EF72-4499-9039-5FB6A157E727}" type="sibTrans" cxnId="{C2AEA3F9-ED21-460A-A97A-E02EA8458658}">
      <dgm:prSet/>
      <dgm:spPr/>
      <dgm:t>
        <a:bodyPr/>
        <a:lstStyle/>
        <a:p>
          <a:endParaRPr lang="es-ES" sz="1200"/>
        </a:p>
      </dgm:t>
    </dgm:pt>
    <dgm:pt modelId="{BD7461FE-38F9-40F7-AB6E-0FD6DECD8990}">
      <dgm:prSet custT="1"/>
      <dgm:spPr/>
      <dgm:t>
        <a:bodyPr/>
        <a:lstStyle/>
        <a:p>
          <a:r>
            <a:rPr lang="es-ES" sz="1200" dirty="0"/>
            <a:t>Jefe(a) de Medidas de </a:t>
          </a:r>
          <a:br>
            <a:rPr lang="es-ES" sz="1200" dirty="0"/>
          </a:br>
          <a:r>
            <a:rPr lang="es-ES" sz="1200" dirty="0" smtClean="0"/>
            <a:t>Protección</a:t>
          </a:r>
          <a:endParaRPr lang="es-ES" sz="1200" dirty="0"/>
        </a:p>
      </dgm:t>
    </dgm:pt>
    <dgm:pt modelId="{E6B7F5BA-479C-4EDC-B0C1-EDB46B76D15C}" type="parTrans" cxnId="{2874FA1F-55CF-4FC8-95F2-4AB92C5E9592}">
      <dgm:prSet/>
      <dgm:spPr/>
      <dgm:t>
        <a:bodyPr/>
        <a:lstStyle/>
        <a:p>
          <a:endParaRPr lang="es-ES"/>
        </a:p>
      </dgm:t>
    </dgm:pt>
    <dgm:pt modelId="{1D009A62-4C59-4DFD-9EF9-2E4BC29A3CFB}" type="sibTrans" cxnId="{2874FA1F-55CF-4FC8-95F2-4AB92C5E9592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38807" custScaleY="102488" custLinFactNeighborX="28787" custLinFactNeighborY="-1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A593C811-0807-4ED5-8BD3-E0421D1C667D}" type="pres">
      <dgm:prSet presAssocID="{C18B1D50-4B71-4134-9169-A1C4FBA01A59}" presName="Name35" presStyleLbl="parChTrans1D2" presStyleIdx="0" presStyleCnt="2"/>
      <dgm:spPr/>
      <dgm:t>
        <a:bodyPr/>
        <a:lstStyle/>
        <a:p>
          <a:endParaRPr lang="es-ES"/>
        </a:p>
      </dgm:t>
    </dgm:pt>
    <dgm:pt modelId="{E80FB7C8-EE6A-4316-9FBF-29C5362960D8}" type="pres">
      <dgm:prSet presAssocID="{FC4751C3-4F44-4670-AA24-F4B04F7FA6F0}" presName="hierRoot2" presStyleCnt="0">
        <dgm:presLayoutVars>
          <dgm:hierBranch val="init"/>
        </dgm:presLayoutVars>
      </dgm:prSet>
      <dgm:spPr/>
    </dgm:pt>
    <dgm:pt modelId="{D7FB429C-1847-4549-A586-DAE38887673A}" type="pres">
      <dgm:prSet presAssocID="{FC4751C3-4F44-4670-AA24-F4B04F7FA6F0}" presName="rootComposite" presStyleCnt="0"/>
      <dgm:spPr/>
    </dgm:pt>
    <dgm:pt modelId="{0E0E95E7-5A7F-4921-BC2F-E8482F7D6A45}" type="pres">
      <dgm:prSet presAssocID="{FC4751C3-4F44-4670-AA24-F4B04F7FA6F0}" presName="rootText" presStyleLbl="node2" presStyleIdx="0" presStyleCnt="2" custScaleX="163797" custScaleY="315741" custLinFactNeighborY="573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78C4AB-C769-4F08-8F40-578411D1A367}" type="pres">
      <dgm:prSet presAssocID="{FC4751C3-4F44-4670-AA24-F4B04F7FA6F0}" presName="rootConnector" presStyleLbl="node2" presStyleIdx="0" presStyleCnt="2"/>
      <dgm:spPr/>
      <dgm:t>
        <a:bodyPr/>
        <a:lstStyle/>
        <a:p>
          <a:endParaRPr lang="es-ES"/>
        </a:p>
      </dgm:t>
    </dgm:pt>
    <dgm:pt modelId="{504F599C-5FC7-4CF3-B77E-DA46BBA12F7F}" type="pres">
      <dgm:prSet presAssocID="{FC4751C3-4F44-4670-AA24-F4B04F7FA6F0}" presName="hierChild4" presStyleCnt="0"/>
      <dgm:spPr/>
    </dgm:pt>
    <dgm:pt modelId="{1F7C0445-33EF-40E9-BFEC-2FDA75E77D88}" type="pres">
      <dgm:prSet presAssocID="{FC4751C3-4F44-4670-AA24-F4B04F7FA6F0}" presName="hierChild5" presStyleCnt="0"/>
      <dgm:spPr/>
    </dgm:pt>
    <dgm:pt modelId="{A5023D07-9C8C-4528-B476-A6E86C6E22B3}" type="pres">
      <dgm:prSet presAssocID="{E6B7F5BA-479C-4EDC-B0C1-EDB46B76D15C}" presName="Name35" presStyleLbl="parChTrans1D2" presStyleIdx="1" presStyleCnt="2"/>
      <dgm:spPr/>
      <dgm:t>
        <a:bodyPr/>
        <a:lstStyle/>
        <a:p>
          <a:endParaRPr lang="es-ES"/>
        </a:p>
      </dgm:t>
    </dgm:pt>
    <dgm:pt modelId="{944C8F3F-6559-4EDC-ABD8-8AA71B8289D9}" type="pres">
      <dgm:prSet presAssocID="{BD7461FE-38F9-40F7-AB6E-0FD6DECD8990}" presName="hierRoot2" presStyleCnt="0">
        <dgm:presLayoutVars>
          <dgm:hierBranch val="init"/>
        </dgm:presLayoutVars>
      </dgm:prSet>
      <dgm:spPr/>
    </dgm:pt>
    <dgm:pt modelId="{CC99AC1F-444A-4238-B223-C9A61A93787A}" type="pres">
      <dgm:prSet presAssocID="{BD7461FE-38F9-40F7-AB6E-0FD6DECD8990}" presName="rootComposite" presStyleCnt="0"/>
      <dgm:spPr/>
    </dgm:pt>
    <dgm:pt modelId="{83D5A370-18A3-4766-B00B-E2C170CD33BF}" type="pres">
      <dgm:prSet presAssocID="{BD7461FE-38F9-40F7-AB6E-0FD6DECD8990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588AA17-C84C-49F6-9AF1-F2756629343D}" type="pres">
      <dgm:prSet presAssocID="{BD7461FE-38F9-40F7-AB6E-0FD6DECD8990}" presName="rootConnector" presStyleLbl="node2" presStyleIdx="1" presStyleCnt="2"/>
      <dgm:spPr/>
      <dgm:t>
        <a:bodyPr/>
        <a:lstStyle/>
        <a:p>
          <a:endParaRPr lang="es-ES"/>
        </a:p>
      </dgm:t>
    </dgm:pt>
    <dgm:pt modelId="{29C52A42-E74E-4B4E-B365-2F8639A29D1B}" type="pres">
      <dgm:prSet presAssocID="{BD7461FE-38F9-40F7-AB6E-0FD6DECD8990}" presName="hierChild4" presStyleCnt="0"/>
      <dgm:spPr/>
    </dgm:pt>
    <dgm:pt modelId="{31909270-7BF8-471A-934B-D0DE524FD831}" type="pres">
      <dgm:prSet presAssocID="{BD7461FE-38F9-40F7-AB6E-0FD6DECD8990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C2AEA3F9-ED21-460A-A97A-E02EA8458658}" srcId="{9DEA55C1-E59C-4B5B-90DC-1D0B54C2B20C}" destId="{FC4751C3-4F44-4670-AA24-F4B04F7FA6F0}" srcOrd="0" destOrd="0" parTransId="{C18B1D50-4B71-4134-9169-A1C4FBA01A59}" sibTransId="{3FC4E28B-EF72-4499-9039-5FB6A157E727}"/>
    <dgm:cxn modelId="{2AD5698C-8291-4087-AB82-1B82A9A1DF1D}" type="presOf" srcId="{C18B1D50-4B71-4134-9169-A1C4FBA01A59}" destId="{A593C811-0807-4ED5-8BD3-E0421D1C667D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2874FA1F-55CF-4FC8-95F2-4AB92C5E9592}" srcId="{9DEA55C1-E59C-4B5B-90DC-1D0B54C2B20C}" destId="{BD7461FE-38F9-40F7-AB6E-0FD6DECD8990}" srcOrd="1" destOrd="0" parTransId="{E6B7F5BA-479C-4EDC-B0C1-EDB46B76D15C}" sibTransId="{1D009A62-4C59-4DFD-9EF9-2E4BC29A3CFB}"/>
    <dgm:cxn modelId="{39E6370B-28A6-4D1E-ACE6-71B31B88416B}" type="presOf" srcId="{FC4751C3-4F44-4670-AA24-F4B04F7FA6F0}" destId="{0E0E95E7-5A7F-4921-BC2F-E8482F7D6A45}" srcOrd="0" destOrd="0" presId="urn:microsoft.com/office/officeart/2005/8/layout/orgChart1"/>
    <dgm:cxn modelId="{5E90A70F-C826-45BF-827B-8E6D96D1F6DB}" type="presOf" srcId="{FC4751C3-4F44-4670-AA24-F4B04F7FA6F0}" destId="{E078C4AB-C769-4F08-8F40-578411D1A367}" srcOrd="1" destOrd="0" presId="urn:microsoft.com/office/officeart/2005/8/layout/orgChart1"/>
    <dgm:cxn modelId="{40EAED1F-6D27-4ABA-A536-E819F9541A33}" type="presOf" srcId="{E6B7F5BA-479C-4EDC-B0C1-EDB46B76D15C}" destId="{A5023D07-9C8C-4528-B476-A6E86C6E22B3}" srcOrd="0" destOrd="0" presId="urn:microsoft.com/office/officeart/2005/8/layout/orgChart1"/>
    <dgm:cxn modelId="{91DB7647-D6A2-4E9C-AB21-CDB7EA2FC95B}" type="presOf" srcId="{BD7461FE-38F9-40F7-AB6E-0FD6DECD8990}" destId="{C588AA17-C84C-49F6-9AF1-F2756629343D}" srcOrd="1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B4A6F4B1-FE4A-4E73-99DA-DF813CEF64AC}" type="presOf" srcId="{BD7461FE-38F9-40F7-AB6E-0FD6DECD8990}" destId="{83D5A370-18A3-4766-B00B-E2C170CD33BF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C13B1B81-AEA6-45D0-82F6-1661339F4B6E}" type="presParOf" srcId="{05E8A0F8-8F4A-4D16-B455-9B21EE5D83FA}" destId="{A593C811-0807-4ED5-8BD3-E0421D1C667D}" srcOrd="0" destOrd="0" presId="urn:microsoft.com/office/officeart/2005/8/layout/orgChart1"/>
    <dgm:cxn modelId="{0CDE6F34-5FBB-4027-96CB-F4DF29AA4163}" type="presParOf" srcId="{05E8A0F8-8F4A-4D16-B455-9B21EE5D83FA}" destId="{E80FB7C8-EE6A-4316-9FBF-29C5362960D8}" srcOrd="1" destOrd="0" presId="urn:microsoft.com/office/officeart/2005/8/layout/orgChart1"/>
    <dgm:cxn modelId="{CD5CD9CE-AEB3-42A8-9999-4080B3374C7D}" type="presParOf" srcId="{E80FB7C8-EE6A-4316-9FBF-29C5362960D8}" destId="{D7FB429C-1847-4549-A586-DAE38887673A}" srcOrd="0" destOrd="0" presId="urn:microsoft.com/office/officeart/2005/8/layout/orgChart1"/>
    <dgm:cxn modelId="{F539CCE0-4AE0-44C1-AE7C-569BAD8809B3}" type="presParOf" srcId="{D7FB429C-1847-4549-A586-DAE38887673A}" destId="{0E0E95E7-5A7F-4921-BC2F-E8482F7D6A45}" srcOrd="0" destOrd="0" presId="urn:microsoft.com/office/officeart/2005/8/layout/orgChart1"/>
    <dgm:cxn modelId="{6EBCCB34-7E81-40D3-9D11-018214682705}" type="presParOf" srcId="{D7FB429C-1847-4549-A586-DAE38887673A}" destId="{E078C4AB-C769-4F08-8F40-578411D1A367}" srcOrd="1" destOrd="0" presId="urn:microsoft.com/office/officeart/2005/8/layout/orgChart1"/>
    <dgm:cxn modelId="{C2F0ECA3-D12C-470A-8BC7-6A4C54D8F550}" type="presParOf" srcId="{E80FB7C8-EE6A-4316-9FBF-29C5362960D8}" destId="{504F599C-5FC7-4CF3-B77E-DA46BBA12F7F}" srcOrd="1" destOrd="0" presId="urn:microsoft.com/office/officeart/2005/8/layout/orgChart1"/>
    <dgm:cxn modelId="{7EE7CFFC-04E6-4296-A3CD-9AAA8E1C3B9D}" type="presParOf" srcId="{E80FB7C8-EE6A-4316-9FBF-29C5362960D8}" destId="{1F7C0445-33EF-40E9-BFEC-2FDA75E77D88}" srcOrd="2" destOrd="0" presId="urn:microsoft.com/office/officeart/2005/8/layout/orgChart1"/>
    <dgm:cxn modelId="{97410D04-5851-45D7-8171-82EC4A03B743}" type="presParOf" srcId="{05E8A0F8-8F4A-4D16-B455-9B21EE5D83FA}" destId="{A5023D07-9C8C-4528-B476-A6E86C6E22B3}" srcOrd="2" destOrd="0" presId="urn:microsoft.com/office/officeart/2005/8/layout/orgChart1"/>
    <dgm:cxn modelId="{03EC78B8-3681-4958-A821-7A9938A83472}" type="presParOf" srcId="{05E8A0F8-8F4A-4D16-B455-9B21EE5D83FA}" destId="{944C8F3F-6559-4EDC-ABD8-8AA71B8289D9}" srcOrd="3" destOrd="0" presId="urn:microsoft.com/office/officeart/2005/8/layout/orgChart1"/>
    <dgm:cxn modelId="{696E39AD-4D51-4CED-BC36-B461F0C85511}" type="presParOf" srcId="{944C8F3F-6559-4EDC-ABD8-8AA71B8289D9}" destId="{CC99AC1F-444A-4238-B223-C9A61A93787A}" srcOrd="0" destOrd="0" presId="urn:microsoft.com/office/officeart/2005/8/layout/orgChart1"/>
    <dgm:cxn modelId="{D28900F7-447A-4CF0-ABFF-0A9F0DAD38EB}" type="presParOf" srcId="{CC99AC1F-444A-4238-B223-C9A61A93787A}" destId="{83D5A370-18A3-4766-B00B-E2C170CD33BF}" srcOrd="0" destOrd="0" presId="urn:microsoft.com/office/officeart/2005/8/layout/orgChart1"/>
    <dgm:cxn modelId="{BA97E467-ECD2-4D45-9929-6134A8F2CEA0}" type="presParOf" srcId="{CC99AC1F-444A-4238-B223-C9A61A93787A}" destId="{C588AA17-C84C-49F6-9AF1-F2756629343D}" srcOrd="1" destOrd="0" presId="urn:microsoft.com/office/officeart/2005/8/layout/orgChart1"/>
    <dgm:cxn modelId="{7CDCE6E7-78C2-4717-B242-210EA1339C71}" type="presParOf" srcId="{944C8F3F-6559-4EDC-ABD8-8AA71B8289D9}" destId="{29C52A42-E74E-4B4E-B365-2F8639A29D1B}" srcOrd="1" destOrd="0" presId="urn:microsoft.com/office/officeart/2005/8/layout/orgChart1"/>
    <dgm:cxn modelId="{A9679BD6-1C70-4456-B7B0-F579ED3361DB}" type="presParOf" srcId="{944C8F3F-6559-4EDC-ABD8-8AA71B8289D9}" destId="{31909270-7BF8-471A-934B-D0DE524FD831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Coordinador(a) de Estadística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249E77FC-7B70-4B62-8A63-35C970666788}" type="asst">
      <dgm:prSet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Encargado(a</a:t>
          </a:r>
          <a:r>
            <a:rPr lang="es-MX" altLang="es-MX" sz="1200" dirty="0" smtClean="0">
              <a:latin typeface="+mn-lt"/>
            </a:rPr>
            <a:t>)</a:t>
          </a:r>
          <a:endParaRPr lang="es-MX" altLang="es-MX" sz="1200" dirty="0">
            <a:latin typeface="+mn-lt"/>
          </a:endParaRPr>
        </a:p>
      </dgm:t>
    </dgm:pt>
    <dgm:pt modelId="{8AE406FF-1ED1-4934-A5B6-7874694C824A}" type="par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7DEB9F7D-2884-440C-9AAA-8C430E8966A0}" type="sib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9DEA55C1-E59C-4B5B-90DC-1D0B54C2B20C}">
      <dgm:prSet phldrT="[Texto]"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Director(a) de </a:t>
          </a:r>
          <a:r>
            <a:rPr lang="es-MX" altLang="es-MX" sz="1200" dirty="0" smtClean="0">
              <a:latin typeface="+mn-lt"/>
            </a:rPr>
            <a:t>Análisis</a:t>
          </a:r>
          <a:endParaRPr lang="es-MX" altLang="es-MX" sz="1200" dirty="0">
            <a:latin typeface="+mn-lt"/>
          </a:endParaRP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3D5B3173-7352-45B8-87C7-8C299502E7B5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Área de Tecnología</a:t>
          </a:r>
        </a:p>
      </dgm:t>
    </dgm:pt>
    <dgm:pt modelId="{2DCCA69F-3CEC-4602-B992-0C6B626AEB59}" type="parTrans" cxnId="{3BA2CE7D-AE4C-49FE-8F7B-4FABC244FA8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45B7A08E-6292-4727-A1D5-4A891B390815}" type="sibTrans" cxnId="{3BA2CE7D-AE4C-49FE-8F7B-4FABC244FA8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A308F3C3-D4BC-4A94-ACB0-D35B4B64A38C}" type="asst">
      <dgm:prSet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+mn-lt"/>
            </a:rPr>
            <a:t>Auxiliar Administrativo(a)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+mn-lt"/>
            </a:rPr>
            <a:t>Auxiliares</a:t>
          </a:r>
          <a:endParaRPr lang="es-MX" altLang="es-MX" sz="1200" dirty="0" smtClean="0">
            <a:latin typeface="+mn-lt"/>
          </a:endParaRPr>
        </a:p>
      </dgm:t>
    </dgm:pt>
    <dgm:pt modelId="{1B0BB091-C7D8-46FC-80A4-1ED3BD58AEC0}" type="parTrans" cxnId="{0F9C05FD-B479-467B-8607-21A5E265B0AA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46FC2909-BB05-49BA-BE6E-87D9A9E00980}" type="sibTrans" cxnId="{0F9C05FD-B479-467B-8607-21A5E265B0AA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09930" custLinFactNeighborX="0" custLinFactNeighborY="-2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4"/>
      <dgm:spPr/>
      <dgm:t>
        <a:bodyPr/>
        <a:lstStyle/>
        <a:p>
          <a:endParaRPr lang="es-ES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 val="init"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2" custScaleX="79659" custScaleY="905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78EE8CE8-58BD-46BC-B1AE-49AE4CE01AF1}" type="pres">
      <dgm:prSet presAssocID="{2DCCA69F-3CEC-4602-B992-0C6B626AEB59}" presName="Name37" presStyleLbl="parChTrans1D2" presStyleIdx="1" presStyleCnt="4"/>
      <dgm:spPr/>
      <dgm:t>
        <a:bodyPr/>
        <a:lstStyle/>
        <a:p>
          <a:endParaRPr lang="es-ES"/>
        </a:p>
      </dgm:t>
    </dgm:pt>
    <dgm:pt modelId="{0F578CEC-D719-47A0-9D26-0086B713C17C}" type="pres">
      <dgm:prSet presAssocID="{3D5B3173-7352-45B8-87C7-8C299502E7B5}" presName="hierRoot2" presStyleCnt="0">
        <dgm:presLayoutVars>
          <dgm:hierBranch val="init"/>
        </dgm:presLayoutVars>
      </dgm:prSet>
      <dgm:spPr/>
    </dgm:pt>
    <dgm:pt modelId="{EC7DFA3C-54F5-4534-8CEA-3805A6A55650}" type="pres">
      <dgm:prSet presAssocID="{3D5B3173-7352-45B8-87C7-8C299502E7B5}" presName="rootComposite" presStyleCnt="0"/>
      <dgm:spPr/>
    </dgm:pt>
    <dgm:pt modelId="{E7E93CC8-31BA-44DD-A6A0-484A2EAAE5EA}" type="pres">
      <dgm:prSet presAssocID="{3D5B3173-7352-45B8-87C7-8C299502E7B5}" presName="rootText" presStyleLbl="node2" presStyleIdx="1" presStyleCnt="2" custScaleX="79659" custScaleY="905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B32DDF-A6CA-41D1-BBFE-3A62908DBFFE}" type="pres">
      <dgm:prSet presAssocID="{3D5B3173-7352-45B8-87C7-8C299502E7B5}" presName="rootConnector" presStyleLbl="node2" presStyleIdx="1" presStyleCnt="2"/>
      <dgm:spPr/>
      <dgm:t>
        <a:bodyPr/>
        <a:lstStyle/>
        <a:p>
          <a:endParaRPr lang="es-ES"/>
        </a:p>
      </dgm:t>
    </dgm:pt>
    <dgm:pt modelId="{9E229E0B-C04C-4CAF-81EC-B3BDB5371481}" type="pres">
      <dgm:prSet presAssocID="{3D5B3173-7352-45B8-87C7-8C299502E7B5}" presName="hierChild4" presStyleCnt="0"/>
      <dgm:spPr/>
    </dgm:pt>
    <dgm:pt modelId="{70D32726-E687-448D-89CC-14812E43C9CD}" type="pres">
      <dgm:prSet presAssocID="{3D5B3173-7352-45B8-87C7-8C299502E7B5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84DF7A88-09E1-4F4F-80D0-2433B2C21A86}" type="pres">
      <dgm:prSet presAssocID="{8AE406FF-1ED1-4934-A5B6-7874694C824A}" presName="Name111" presStyleLbl="parChTrans1D2" presStyleIdx="2" presStyleCnt="4"/>
      <dgm:spPr/>
      <dgm:t>
        <a:bodyPr/>
        <a:lstStyle/>
        <a:p>
          <a:endParaRPr lang="es-ES"/>
        </a:p>
      </dgm:t>
    </dgm:pt>
    <dgm:pt modelId="{A0A65379-BDF0-4104-A7F0-643E77F9388B}" type="pres">
      <dgm:prSet presAssocID="{249E77FC-7B70-4B62-8A63-35C970666788}" presName="hierRoot3" presStyleCnt="0">
        <dgm:presLayoutVars>
          <dgm:hierBranch val="init"/>
        </dgm:presLayoutVars>
      </dgm:prSet>
      <dgm:spPr/>
    </dgm:pt>
    <dgm:pt modelId="{3784CFC3-F2D9-488A-AE9C-C3568DA512EE}" type="pres">
      <dgm:prSet presAssocID="{249E77FC-7B70-4B62-8A63-35C970666788}" presName="rootComposite3" presStyleCnt="0"/>
      <dgm:spPr/>
    </dgm:pt>
    <dgm:pt modelId="{D626C255-1536-4EB0-A4A3-D107C591C8D4}" type="pres">
      <dgm:prSet presAssocID="{249E77FC-7B70-4B62-8A63-35C970666788}" presName="rootText3" presStyleLbl="asst1" presStyleIdx="0" presStyleCnt="2" custScaleX="71693" custScaleY="76473" custLinFactNeighborX="-7162" custLinFactNeighborY="-78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54EBA9-5ADF-4115-A1E6-A8CF925559FD}" type="pres">
      <dgm:prSet presAssocID="{249E77FC-7B70-4B62-8A63-35C970666788}" presName="rootConnector3" presStyleLbl="asst1" presStyleIdx="0" presStyleCnt="2"/>
      <dgm:spPr/>
      <dgm:t>
        <a:bodyPr/>
        <a:lstStyle/>
        <a:p>
          <a:endParaRPr lang="es-ES"/>
        </a:p>
      </dgm:t>
    </dgm:pt>
    <dgm:pt modelId="{86C08062-08DC-4E99-8089-B9A6DB7B0CC3}" type="pres">
      <dgm:prSet presAssocID="{249E77FC-7B70-4B62-8A63-35C970666788}" presName="hierChild6" presStyleCnt="0"/>
      <dgm:spPr/>
    </dgm:pt>
    <dgm:pt modelId="{1D30BE1A-1909-4D61-8B81-19B28E740DFA}" type="pres">
      <dgm:prSet presAssocID="{249E77FC-7B70-4B62-8A63-35C970666788}" presName="hierChild7" presStyleCnt="0"/>
      <dgm:spPr/>
    </dgm:pt>
    <dgm:pt modelId="{73AB6690-B97A-4399-9C46-4FDFB693A439}" type="pres">
      <dgm:prSet presAssocID="{1B0BB091-C7D8-46FC-80A4-1ED3BD58AEC0}" presName="Name111" presStyleLbl="parChTrans1D2" presStyleIdx="3" presStyleCnt="4"/>
      <dgm:spPr/>
      <dgm:t>
        <a:bodyPr/>
        <a:lstStyle/>
        <a:p>
          <a:endParaRPr lang="es-ES"/>
        </a:p>
      </dgm:t>
    </dgm:pt>
    <dgm:pt modelId="{411A6869-2D84-453F-8D9E-F22437009BBD}" type="pres">
      <dgm:prSet presAssocID="{A308F3C3-D4BC-4A94-ACB0-D35B4B64A38C}" presName="hierRoot3" presStyleCnt="0">
        <dgm:presLayoutVars>
          <dgm:hierBranch val="init"/>
        </dgm:presLayoutVars>
      </dgm:prSet>
      <dgm:spPr/>
    </dgm:pt>
    <dgm:pt modelId="{5B9232F5-C6C6-4975-9040-4765D0B7BE2E}" type="pres">
      <dgm:prSet presAssocID="{A308F3C3-D4BC-4A94-ACB0-D35B4B64A38C}" presName="rootComposite3" presStyleCnt="0"/>
      <dgm:spPr/>
    </dgm:pt>
    <dgm:pt modelId="{FE339C92-05BA-4C5D-A3D0-D02FA3DC3592}" type="pres">
      <dgm:prSet presAssocID="{A308F3C3-D4BC-4A94-ACB0-D35B4B64A38C}" presName="rootText3" presStyleLbl="asst1" presStyleIdx="1" presStyleCnt="2" custScaleX="71693" custScaleY="76473" custLinFactNeighborX="-7465" custLinFactNeighborY="-78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E25B744-5D55-4F04-9B51-3475645186A2}" type="pres">
      <dgm:prSet presAssocID="{A308F3C3-D4BC-4A94-ACB0-D35B4B64A38C}" presName="rootConnector3" presStyleLbl="asst1" presStyleIdx="1" presStyleCnt="2"/>
      <dgm:spPr/>
      <dgm:t>
        <a:bodyPr/>
        <a:lstStyle/>
        <a:p>
          <a:endParaRPr lang="es-ES"/>
        </a:p>
      </dgm:t>
    </dgm:pt>
    <dgm:pt modelId="{C4148C34-E85A-4ECB-84EF-5BE162F27729}" type="pres">
      <dgm:prSet presAssocID="{A308F3C3-D4BC-4A94-ACB0-D35B4B64A38C}" presName="hierChild6" presStyleCnt="0"/>
      <dgm:spPr/>
    </dgm:pt>
    <dgm:pt modelId="{069BADBD-5854-426A-9365-DE79C50DC2F2}" type="pres">
      <dgm:prSet presAssocID="{A308F3C3-D4BC-4A94-ACB0-D35B4B64A38C}" presName="hierChild7" presStyleCnt="0"/>
      <dgm:spPr/>
    </dgm:pt>
  </dgm:ptLst>
  <dgm:cxnLst>
    <dgm:cxn modelId="{C297A9CD-70EB-4690-85EF-D8B6887C53BD}" type="presOf" srcId="{249E77FC-7B70-4B62-8A63-35C970666788}" destId="{2A54EBA9-5ADF-4115-A1E6-A8CF925559FD}" srcOrd="1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80C87FA3-D507-4E4E-8349-DBC1E6D9A388}" type="presOf" srcId="{1B0BB091-C7D8-46FC-80A4-1ED3BD58AEC0}" destId="{73AB6690-B97A-4399-9C46-4FDFB693A439}" srcOrd="0" destOrd="0" presId="urn:microsoft.com/office/officeart/2005/8/layout/orgChart1"/>
    <dgm:cxn modelId="{905C27DD-3564-4A9B-A402-15C9F22211CB}" type="presOf" srcId="{A308F3C3-D4BC-4A94-ACB0-D35B4B64A38C}" destId="{FE339C92-05BA-4C5D-A3D0-D02FA3DC3592}" srcOrd="0" destOrd="0" presId="urn:microsoft.com/office/officeart/2005/8/layout/orgChart1"/>
    <dgm:cxn modelId="{85997186-E876-4865-8A1E-B87D52F8A4D4}" type="presOf" srcId="{A308F3C3-D4BC-4A94-ACB0-D35B4B64A38C}" destId="{7E25B744-5D55-4F04-9B51-3475645186A2}" srcOrd="1" destOrd="0" presId="urn:microsoft.com/office/officeart/2005/8/layout/orgChart1"/>
    <dgm:cxn modelId="{0F9C05FD-B479-467B-8607-21A5E265B0AA}" srcId="{9DEA55C1-E59C-4B5B-90DC-1D0B54C2B20C}" destId="{A308F3C3-D4BC-4A94-ACB0-D35B4B64A38C}" srcOrd="2" destOrd="0" parTransId="{1B0BB091-C7D8-46FC-80A4-1ED3BD58AEC0}" sibTransId="{46FC2909-BB05-49BA-BE6E-87D9A9E00980}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3BA2CE7D-AE4C-49FE-8F7B-4FABC244FA81}" srcId="{9DEA55C1-E59C-4B5B-90DC-1D0B54C2B20C}" destId="{3D5B3173-7352-45B8-87C7-8C299502E7B5}" srcOrd="3" destOrd="0" parTransId="{2DCCA69F-3CEC-4602-B992-0C6B626AEB59}" sibTransId="{45B7A08E-6292-4727-A1D5-4A891B390815}"/>
    <dgm:cxn modelId="{8EF6BF26-E7C2-46BA-B44E-499178DC71DC}" srcId="{9DEA55C1-E59C-4B5B-90DC-1D0B54C2B20C}" destId="{249E77FC-7B70-4B62-8A63-35C970666788}" srcOrd="1" destOrd="0" parTransId="{8AE406FF-1ED1-4934-A5B6-7874694C824A}" sibTransId="{7DEB9F7D-2884-440C-9AAA-8C430E8966A0}"/>
    <dgm:cxn modelId="{A4D73B3E-2A41-475E-92F6-988B3B8D2B03}" type="presOf" srcId="{2DCCA69F-3CEC-4602-B992-0C6B626AEB59}" destId="{78EE8CE8-58BD-46BC-B1AE-49AE4CE01AF1}" srcOrd="0" destOrd="0" presId="urn:microsoft.com/office/officeart/2005/8/layout/orgChart1"/>
    <dgm:cxn modelId="{E94F5027-510A-4CDA-A257-1A404E685184}" type="presOf" srcId="{3D5B3173-7352-45B8-87C7-8C299502E7B5}" destId="{C1B32DDF-A6CA-41D1-BBFE-3A62908DBFFE}" srcOrd="1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DBE059B4-2C62-49DD-9FA3-8B04031D7D26}" type="presOf" srcId="{8AE406FF-1ED1-4934-A5B6-7874694C824A}" destId="{84DF7A88-09E1-4F4F-80D0-2433B2C21A86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A0B4F2D2-91B4-427E-8EC2-F603DBF67185}" type="presOf" srcId="{3D5B3173-7352-45B8-87C7-8C299502E7B5}" destId="{E7E93CC8-31BA-44DD-A6A0-484A2EAAE5EA}" srcOrd="0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891E13A2-93A9-4CBD-9A43-4538CF2CE0A1}" type="presOf" srcId="{249E77FC-7B70-4B62-8A63-35C970666788}" destId="{D626C255-1536-4EB0-A4A3-D107C591C8D4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7201A7D8-6D9C-4E42-9E01-E4AF66090186}" type="presParOf" srcId="{05E8A0F8-8F4A-4D16-B455-9B21EE5D83FA}" destId="{78EE8CE8-58BD-46BC-B1AE-49AE4CE01AF1}" srcOrd="2" destOrd="0" presId="urn:microsoft.com/office/officeart/2005/8/layout/orgChart1"/>
    <dgm:cxn modelId="{9B2293AA-C2E7-42BB-B460-5100CEEDD933}" type="presParOf" srcId="{05E8A0F8-8F4A-4D16-B455-9B21EE5D83FA}" destId="{0F578CEC-D719-47A0-9D26-0086B713C17C}" srcOrd="3" destOrd="0" presId="urn:microsoft.com/office/officeart/2005/8/layout/orgChart1"/>
    <dgm:cxn modelId="{DA5CC935-92EB-4E0F-9438-3926798EC5BF}" type="presParOf" srcId="{0F578CEC-D719-47A0-9D26-0086B713C17C}" destId="{EC7DFA3C-54F5-4534-8CEA-3805A6A55650}" srcOrd="0" destOrd="0" presId="urn:microsoft.com/office/officeart/2005/8/layout/orgChart1"/>
    <dgm:cxn modelId="{4D2B64DD-C2B4-4B4E-B42A-92E5D91B2554}" type="presParOf" srcId="{EC7DFA3C-54F5-4534-8CEA-3805A6A55650}" destId="{E7E93CC8-31BA-44DD-A6A0-484A2EAAE5EA}" srcOrd="0" destOrd="0" presId="urn:microsoft.com/office/officeart/2005/8/layout/orgChart1"/>
    <dgm:cxn modelId="{15BEEF75-8D9E-436B-9899-E957CA3D6522}" type="presParOf" srcId="{EC7DFA3C-54F5-4534-8CEA-3805A6A55650}" destId="{C1B32DDF-A6CA-41D1-BBFE-3A62908DBFFE}" srcOrd="1" destOrd="0" presId="urn:microsoft.com/office/officeart/2005/8/layout/orgChart1"/>
    <dgm:cxn modelId="{417CB2A3-397F-4870-8E9C-EC690F966B2D}" type="presParOf" srcId="{0F578CEC-D719-47A0-9D26-0086B713C17C}" destId="{9E229E0B-C04C-4CAF-81EC-B3BDB5371481}" srcOrd="1" destOrd="0" presId="urn:microsoft.com/office/officeart/2005/8/layout/orgChart1"/>
    <dgm:cxn modelId="{2504C2FF-7375-4DC8-B792-89EC1FBBE1EF}" type="presParOf" srcId="{0F578CEC-D719-47A0-9D26-0086B713C17C}" destId="{70D32726-E687-448D-89CC-14812E43C9CD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  <dgm:cxn modelId="{FD026A3F-A5FA-4118-90C6-45B0F5602921}" type="presParOf" srcId="{E6CFA08A-7145-470C-A659-6A725D85622B}" destId="{84DF7A88-09E1-4F4F-80D0-2433B2C21A86}" srcOrd="0" destOrd="0" presId="urn:microsoft.com/office/officeart/2005/8/layout/orgChart1"/>
    <dgm:cxn modelId="{B796F194-CE77-43D6-851A-2D5473CB5B53}" type="presParOf" srcId="{E6CFA08A-7145-470C-A659-6A725D85622B}" destId="{A0A65379-BDF0-4104-A7F0-643E77F9388B}" srcOrd="1" destOrd="0" presId="urn:microsoft.com/office/officeart/2005/8/layout/orgChart1"/>
    <dgm:cxn modelId="{003B82DA-7184-4345-9D52-347A884F98B3}" type="presParOf" srcId="{A0A65379-BDF0-4104-A7F0-643E77F9388B}" destId="{3784CFC3-F2D9-488A-AE9C-C3568DA512EE}" srcOrd="0" destOrd="0" presId="urn:microsoft.com/office/officeart/2005/8/layout/orgChart1"/>
    <dgm:cxn modelId="{00616A55-831C-4579-B6EC-BDC3E37D5108}" type="presParOf" srcId="{3784CFC3-F2D9-488A-AE9C-C3568DA512EE}" destId="{D626C255-1536-4EB0-A4A3-D107C591C8D4}" srcOrd="0" destOrd="0" presId="urn:microsoft.com/office/officeart/2005/8/layout/orgChart1"/>
    <dgm:cxn modelId="{6D6BB55B-1778-48C5-863C-C39225B9310B}" type="presParOf" srcId="{3784CFC3-F2D9-488A-AE9C-C3568DA512EE}" destId="{2A54EBA9-5ADF-4115-A1E6-A8CF925559FD}" srcOrd="1" destOrd="0" presId="urn:microsoft.com/office/officeart/2005/8/layout/orgChart1"/>
    <dgm:cxn modelId="{9617FC46-A7C1-4172-AAC4-070F62A95B22}" type="presParOf" srcId="{A0A65379-BDF0-4104-A7F0-643E77F9388B}" destId="{86C08062-08DC-4E99-8089-B9A6DB7B0CC3}" srcOrd="1" destOrd="0" presId="urn:microsoft.com/office/officeart/2005/8/layout/orgChart1"/>
    <dgm:cxn modelId="{32283920-6605-41A2-BC16-D210168F7729}" type="presParOf" srcId="{A0A65379-BDF0-4104-A7F0-643E77F9388B}" destId="{1D30BE1A-1909-4D61-8B81-19B28E740DFA}" srcOrd="2" destOrd="0" presId="urn:microsoft.com/office/officeart/2005/8/layout/orgChart1"/>
    <dgm:cxn modelId="{9B01F78F-98D5-46A0-B7BD-C5987F91AE82}" type="presParOf" srcId="{E6CFA08A-7145-470C-A659-6A725D85622B}" destId="{73AB6690-B97A-4399-9C46-4FDFB693A439}" srcOrd="2" destOrd="0" presId="urn:microsoft.com/office/officeart/2005/8/layout/orgChart1"/>
    <dgm:cxn modelId="{F31A1D98-6C36-40B2-8515-75CF53BFC06E}" type="presParOf" srcId="{E6CFA08A-7145-470C-A659-6A725D85622B}" destId="{411A6869-2D84-453F-8D9E-F22437009BBD}" srcOrd="3" destOrd="0" presId="urn:microsoft.com/office/officeart/2005/8/layout/orgChart1"/>
    <dgm:cxn modelId="{734AB624-FE5B-4D88-8090-D2D3B43CAB85}" type="presParOf" srcId="{411A6869-2D84-453F-8D9E-F22437009BBD}" destId="{5B9232F5-C6C6-4975-9040-4765D0B7BE2E}" srcOrd="0" destOrd="0" presId="urn:microsoft.com/office/officeart/2005/8/layout/orgChart1"/>
    <dgm:cxn modelId="{2EA430B5-C3EB-4831-9E85-3BA27C8671CE}" type="presParOf" srcId="{5B9232F5-C6C6-4975-9040-4765D0B7BE2E}" destId="{FE339C92-05BA-4C5D-A3D0-D02FA3DC3592}" srcOrd="0" destOrd="0" presId="urn:microsoft.com/office/officeart/2005/8/layout/orgChart1"/>
    <dgm:cxn modelId="{79518319-B85F-46C9-871A-A8006EE6F093}" type="presParOf" srcId="{5B9232F5-C6C6-4975-9040-4765D0B7BE2E}" destId="{7E25B744-5D55-4F04-9B51-3475645186A2}" srcOrd="1" destOrd="0" presId="urn:microsoft.com/office/officeart/2005/8/layout/orgChart1"/>
    <dgm:cxn modelId="{9D5F9FD9-5818-4C0C-803E-E7DEFEC7440E}" type="presParOf" srcId="{411A6869-2D84-453F-8D9E-F22437009BBD}" destId="{C4148C34-E85A-4ECB-84EF-5BE162F27729}" srcOrd="1" destOrd="0" presId="urn:microsoft.com/office/officeart/2005/8/layout/orgChart1"/>
    <dgm:cxn modelId="{F3EAAE41-20A7-4909-9F8A-317CE2BA468E}" type="presParOf" srcId="{411A6869-2D84-453F-8D9E-F22437009BBD}" destId="{069BADBD-5854-426A-9365-DE79C50DC2F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DEA55C1-E59C-4B5B-90DC-1D0B54C2B20C}">
      <dgm:prSet phldrT="[Texto]"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Coordinador(a) de </a:t>
          </a:r>
          <a:r>
            <a:rPr lang="es-MX" altLang="es-MX" sz="1200" dirty="0" smtClean="0">
              <a:latin typeface="+mn-lt"/>
            </a:rPr>
            <a:t>Estadística</a:t>
          </a:r>
          <a:endParaRPr lang="es-MX" altLang="es-MX" sz="1200" dirty="0">
            <a:latin typeface="+mn-lt"/>
          </a:endParaRP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F54BA082-7E9A-4A57-A5BA-D3F087A433CC}">
      <dgm:prSet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+mn-lt"/>
            </a:rPr>
            <a:t>Analistas</a:t>
          </a:r>
          <a:endParaRPr lang="es-MX" altLang="es-MX" sz="1200" dirty="0">
            <a:latin typeface="+mn-lt"/>
          </a:endParaRPr>
        </a:p>
      </dgm:t>
    </dgm:pt>
    <dgm:pt modelId="{4E50255E-3688-405A-9938-0EC4F736299F}" type="parTrans" cxnId="{0C3566C7-CED4-4EAB-AF0C-0804E536F7E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52636BDE-BCBB-4A69-977A-2ED6A678EF9C}" type="sibTrans" cxnId="{0C3566C7-CED4-4EAB-AF0C-0804E536F7E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09BFB314-B23A-4A7E-9F57-90B5AA55AFE4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+mn-lt"/>
            </a:rPr>
            <a:t>Analistas</a:t>
          </a:r>
          <a:br>
            <a:rPr lang="es-ES" sz="1200" dirty="0">
              <a:latin typeface="+mn-lt"/>
            </a:rPr>
          </a:br>
          <a:endParaRPr lang="es-ES" sz="1200" dirty="0">
            <a:latin typeface="+mn-lt"/>
          </a:endParaRPr>
        </a:p>
      </dgm:t>
    </dgm:pt>
    <dgm:pt modelId="{60BCB542-4C10-4E13-83C8-D3EBFEF4F2BD}" type="parTrans" cxnId="{EDBFEC68-DA78-4502-AF36-66AC53ED1D2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42667FEE-C082-407A-B79C-B2FA91F14792}" type="sibTrans" cxnId="{EDBFEC68-DA78-4502-AF36-66AC53ED1D2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F1243B64-ED64-41B9-8B34-994C2384A6EA}">
      <dgm:prSet custT="1"/>
      <dgm:spPr>
        <a:solidFill>
          <a:schemeClr val="bg1"/>
        </a:solidFill>
      </dgm:spPr>
      <dgm:t>
        <a:bodyPr/>
        <a:lstStyle/>
        <a:p>
          <a:r>
            <a:rPr lang="es-MX" altLang="es-MX" sz="1200" dirty="0">
              <a:latin typeface="+mn-lt"/>
            </a:rPr>
            <a:t>Analistas Investigadores(as)</a:t>
          </a:r>
          <a:br>
            <a:rPr lang="es-MX" altLang="es-MX" sz="1200" dirty="0">
              <a:latin typeface="+mn-lt"/>
            </a:rPr>
          </a:br>
          <a:endParaRPr lang="es-ES" sz="1200" dirty="0">
            <a:latin typeface="+mn-lt"/>
          </a:endParaRPr>
        </a:p>
      </dgm:t>
    </dgm:pt>
    <dgm:pt modelId="{DCA6549B-46FD-40F9-BF1A-C203F5F203E4}" type="parTrans" cxnId="{189A14B4-C1C4-4CB7-84C8-A10BDF3C4800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9E6555A-DD6C-496B-8A8F-BA27EC801E08}" type="sibTrans" cxnId="{189A14B4-C1C4-4CB7-84C8-A10BDF3C4800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1DEE31F2-CFB7-4A99-976C-DCEF6B53B4AA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286E58A6-082F-4B27-B4F9-CD8BCD29AFD4}" type="pres">
      <dgm:prSet presAssocID="{9DEA55C1-E59C-4B5B-90DC-1D0B54C2B20C}" presName="rootComposite1" presStyleCnt="0"/>
      <dgm:spPr/>
    </dgm:pt>
    <dgm:pt modelId="{D8CC3D8A-781F-4054-A77F-5E22C87FFD4B}" type="pres">
      <dgm:prSet presAssocID="{9DEA55C1-E59C-4B5B-90DC-1D0B54C2B20C}" presName="rootText1" presStyleLbl="node0" presStyleIdx="0" presStyleCnt="1" custScaleX="121991" custScaleY="1230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905084-941B-4A4C-A13B-BA089DAD6023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DCBE0C80-A85E-4F05-ABB4-4FC9A7E4B8A8}" type="pres">
      <dgm:prSet presAssocID="{9DEA55C1-E59C-4B5B-90DC-1D0B54C2B20C}" presName="hierChild2" presStyleCnt="0"/>
      <dgm:spPr/>
    </dgm:pt>
    <dgm:pt modelId="{24471EDF-1AFE-41E6-B121-BF4AC0F66FA6}" type="pres">
      <dgm:prSet presAssocID="{DCA6549B-46FD-40F9-BF1A-C203F5F203E4}" presName="Name37" presStyleLbl="parChTrans1D2" presStyleIdx="0" presStyleCnt="3"/>
      <dgm:spPr/>
      <dgm:t>
        <a:bodyPr/>
        <a:lstStyle/>
        <a:p>
          <a:endParaRPr lang="es-ES"/>
        </a:p>
      </dgm:t>
    </dgm:pt>
    <dgm:pt modelId="{FBD27B36-4D5B-48B0-BB3B-6094E0C37270}" type="pres">
      <dgm:prSet presAssocID="{F1243B64-ED64-41B9-8B34-994C2384A6EA}" presName="hierRoot2" presStyleCnt="0">
        <dgm:presLayoutVars>
          <dgm:hierBranch val="init"/>
        </dgm:presLayoutVars>
      </dgm:prSet>
      <dgm:spPr/>
    </dgm:pt>
    <dgm:pt modelId="{F72799DB-9866-4999-BCC2-8BA4CD03B75E}" type="pres">
      <dgm:prSet presAssocID="{F1243B64-ED64-41B9-8B34-994C2384A6EA}" presName="rootComposite" presStyleCnt="0"/>
      <dgm:spPr/>
    </dgm:pt>
    <dgm:pt modelId="{625BDB02-3C9D-4182-86B0-E57BA4667B7D}" type="pres">
      <dgm:prSet presAssocID="{F1243B64-ED64-41B9-8B34-994C2384A6EA}" presName="rootText" presStyleLbl="node2" presStyleIdx="0" presStyleCnt="2" custScaleX="104164" custScaleY="114578" custLinFactNeighborX="540" custLinFactNeighborY="142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024A14F-F57E-41E8-B219-AFA1C4A968D0}" type="pres">
      <dgm:prSet presAssocID="{F1243B64-ED64-41B9-8B34-994C2384A6EA}" presName="rootConnector" presStyleLbl="node2" presStyleIdx="0" presStyleCnt="2"/>
      <dgm:spPr/>
      <dgm:t>
        <a:bodyPr/>
        <a:lstStyle/>
        <a:p>
          <a:endParaRPr lang="es-ES"/>
        </a:p>
      </dgm:t>
    </dgm:pt>
    <dgm:pt modelId="{C56981AA-8498-4166-86EB-4F5862331921}" type="pres">
      <dgm:prSet presAssocID="{F1243B64-ED64-41B9-8B34-994C2384A6EA}" presName="hierChild4" presStyleCnt="0"/>
      <dgm:spPr/>
    </dgm:pt>
    <dgm:pt modelId="{FC42868B-D475-4291-9169-46105859FC78}" type="pres">
      <dgm:prSet presAssocID="{F1243B64-ED64-41B9-8B34-994C2384A6EA}" presName="hierChild5" presStyleCnt="0"/>
      <dgm:spPr/>
    </dgm:pt>
    <dgm:pt modelId="{61B35948-8866-45EF-B924-E4370827B796}" type="pres">
      <dgm:prSet presAssocID="{4E50255E-3688-405A-9938-0EC4F736299F}" presName="Name37" presStyleLbl="parChTrans1D2" presStyleIdx="1" presStyleCnt="3"/>
      <dgm:spPr/>
      <dgm:t>
        <a:bodyPr/>
        <a:lstStyle/>
        <a:p>
          <a:endParaRPr lang="es-ES"/>
        </a:p>
      </dgm:t>
    </dgm:pt>
    <dgm:pt modelId="{A40758BA-FB53-4B5B-8D0E-BFC6FCF28CCD}" type="pres">
      <dgm:prSet presAssocID="{F54BA082-7E9A-4A57-A5BA-D3F087A433CC}" presName="hierRoot2" presStyleCnt="0">
        <dgm:presLayoutVars>
          <dgm:hierBranch val="init"/>
        </dgm:presLayoutVars>
      </dgm:prSet>
      <dgm:spPr/>
    </dgm:pt>
    <dgm:pt modelId="{7D7A4CB1-F031-4828-90A7-49C8EAC41E1E}" type="pres">
      <dgm:prSet presAssocID="{F54BA082-7E9A-4A57-A5BA-D3F087A433CC}" presName="rootComposite" presStyleCnt="0"/>
      <dgm:spPr/>
    </dgm:pt>
    <dgm:pt modelId="{B651DCB6-AAF6-4973-9416-A5FBDCD184AD}" type="pres">
      <dgm:prSet presAssocID="{F54BA082-7E9A-4A57-A5BA-D3F087A433CC}" presName="rootText" presStyleLbl="node2" presStyleIdx="1" presStyleCnt="2" custScaleX="104164" custScaleY="114578" custLinFactNeighborY="142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9E1509-3C3C-4DF1-8723-C0DDF76BD16B}" type="pres">
      <dgm:prSet presAssocID="{F54BA082-7E9A-4A57-A5BA-D3F087A433CC}" presName="rootConnector" presStyleLbl="node2" presStyleIdx="1" presStyleCnt="2"/>
      <dgm:spPr/>
      <dgm:t>
        <a:bodyPr/>
        <a:lstStyle/>
        <a:p>
          <a:endParaRPr lang="es-ES"/>
        </a:p>
      </dgm:t>
    </dgm:pt>
    <dgm:pt modelId="{5D342304-3742-4A0E-8D51-D5CB71D11E9D}" type="pres">
      <dgm:prSet presAssocID="{F54BA082-7E9A-4A57-A5BA-D3F087A433CC}" presName="hierChild4" presStyleCnt="0"/>
      <dgm:spPr/>
    </dgm:pt>
    <dgm:pt modelId="{8D376A21-B1DE-43F8-8909-9B447CA773F2}" type="pres">
      <dgm:prSet presAssocID="{F54BA082-7E9A-4A57-A5BA-D3F087A433CC}" presName="hierChild5" presStyleCnt="0"/>
      <dgm:spPr/>
    </dgm:pt>
    <dgm:pt modelId="{B274D776-0B9F-4FCA-AFC6-ACF08EF644AE}" type="pres">
      <dgm:prSet presAssocID="{9DEA55C1-E59C-4B5B-90DC-1D0B54C2B20C}" presName="hierChild3" presStyleCnt="0"/>
      <dgm:spPr/>
    </dgm:pt>
    <dgm:pt modelId="{04BD449D-FE21-4226-91E2-3925532568E8}" type="pres">
      <dgm:prSet presAssocID="{60BCB542-4C10-4E13-83C8-D3EBFEF4F2BD}" presName="Name111" presStyleLbl="parChTrans1D2" presStyleIdx="2" presStyleCnt="3"/>
      <dgm:spPr/>
      <dgm:t>
        <a:bodyPr/>
        <a:lstStyle/>
        <a:p>
          <a:endParaRPr lang="es-ES"/>
        </a:p>
      </dgm:t>
    </dgm:pt>
    <dgm:pt modelId="{5EEE58C4-78D1-445A-A896-9B77FB4F38F9}" type="pres">
      <dgm:prSet presAssocID="{09BFB314-B23A-4A7E-9F57-90B5AA55AFE4}" presName="hierRoot3" presStyleCnt="0">
        <dgm:presLayoutVars>
          <dgm:hierBranch val="init"/>
        </dgm:presLayoutVars>
      </dgm:prSet>
      <dgm:spPr/>
    </dgm:pt>
    <dgm:pt modelId="{3EFC1B0E-5510-481F-97D9-007D3619EDF8}" type="pres">
      <dgm:prSet presAssocID="{09BFB314-B23A-4A7E-9F57-90B5AA55AFE4}" presName="rootComposite3" presStyleCnt="0"/>
      <dgm:spPr/>
    </dgm:pt>
    <dgm:pt modelId="{1E9A7F37-D45E-4673-9D36-AB6FB8B62598}" type="pres">
      <dgm:prSet presAssocID="{09BFB314-B23A-4A7E-9F57-90B5AA55AFE4}" presName="rootText3" presStyleLbl="asst1" presStyleIdx="0" presStyleCnt="1" custScaleX="75519" custScaleY="774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6559C37-25DF-4428-9F62-9D610D7E857B}" type="pres">
      <dgm:prSet presAssocID="{09BFB314-B23A-4A7E-9F57-90B5AA55AFE4}" presName="rootConnector3" presStyleLbl="asst1" presStyleIdx="0" presStyleCnt="1"/>
      <dgm:spPr/>
      <dgm:t>
        <a:bodyPr/>
        <a:lstStyle/>
        <a:p>
          <a:endParaRPr lang="es-ES"/>
        </a:p>
      </dgm:t>
    </dgm:pt>
    <dgm:pt modelId="{61083BCE-178C-4E66-973E-5C73B2CBAB38}" type="pres">
      <dgm:prSet presAssocID="{09BFB314-B23A-4A7E-9F57-90B5AA55AFE4}" presName="hierChild6" presStyleCnt="0"/>
      <dgm:spPr/>
    </dgm:pt>
    <dgm:pt modelId="{6A049BE7-AA32-42F6-924B-6CDACC54CDA9}" type="pres">
      <dgm:prSet presAssocID="{09BFB314-B23A-4A7E-9F57-90B5AA55AFE4}" presName="hierChild7" presStyleCnt="0"/>
      <dgm:spPr/>
    </dgm:pt>
  </dgm:ptLst>
  <dgm:cxnLst>
    <dgm:cxn modelId="{EDBFEC68-DA78-4502-AF36-66AC53ED1D25}" srcId="{9DEA55C1-E59C-4B5B-90DC-1D0B54C2B20C}" destId="{09BFB314-B23A-4A7E-9F57-90B5AA55AFE4}" srcOrd="2" destOrd="0" parTransId="{60BCB542-4C10-4E13-83C8-D3EBFEF4F2BD}" sibTransId="{42667FEE-C082-407A-B79C-B2FA91F14792}"/>
    <dgm:cxn modelId="{A1F0B5CB-FD35-4D3E-A223-A9537BC589E9}" type="presOf" srcId="{DCA6549B-46FD-40F9-BF1A-C203F5F203E4}" destId="{24471EDF-1AFE-41E6-B121-BF4AC0F66FA6}" srcOrd="0" destOrd="0" presId="urn:microsoft.com/office/officeart/2005/8/layout/orgChart1"/>
    <dgm:cxn modelId="{6514CD2E-A121-42DC-B00A-3F490F3009CD}" type="presOf" srcId="{09BFB314-B23A-4A7E-9F57-90B5AA55AFE4}" destId="{1E9A7F37-D45E-4673-9D36-AB6FB8B62598}" srcOrd="0" destOrd="0" presId="urn:microsoft.com/office/officeart/2005/8/layout/orgChart1"/>
    <dgm:cxn modelId="{88DC708D-FD16-4A59-875F-592068A5D836}" type="presOf" srcId="{4E50255E-3688-405A-9938-0EC4F736299F}" destId="{61B35948-8866-45EF-B924-E4370827B796}" srcOrd="0" destOrd="0" presId="urn:microsoft.com/office/officeart/2005/8/layout/orgChart1"/>
    <dgm:cxn modelId="{D1B2E019-A7F3-42FD-B27C-A49DB07B2504}" type="presOf" srcId="{60BCB542-4C10-4E13-83C8-D3EBFEF4F2BD}" destId="{04BD449D-FE21-4226-91E2-3925532568E8}" srcOrd="0" destOrd="0" presId="urn:microsoft.com/office/officeart/2005/8/layout/orgChart1"/>
    <dgm:cxn modelId="{CAE3CDB7-5A4E-417E-BD80-F474FA7EDE20}" type="presOf" srcId="{F54BA082-7E9A-4A57-A5BA-D3F087A433CC}" destId="{B651DCB6-AAF6-4973-9416-A5FBDCD184AD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0C3566C7-CED4-4EAB-AF0C-0804E536F7ED}" srcId="{9DEA55C1-E59C-4B5B-90DC-1D0B54C2B20C}" destId="{F54BA082-7E9A-4A57-A5BA-D3F087A433CC}" srcOrd="1" destOrd="0" parTransId="{4E50255E-3688-405A-9938-0EC4F736299F}" sibTransId="{52636BDE-BCBB-4A69-977A-2ED6A678EF9C}"/>
    <dgm:cxn modelId="{1E63E5A6-13BC-4560-9E56-E6132D715306}" type="presOf" srcId="{9DEA55C1-E59C-4B5B-90DC-1D0B54C2B20C}" destId="{D8CC3D8A-781F-4054-A77F-5E22C87FFD4B}" srcOrd="0" destOrd="0" presId="urn:microsoft.com/office/officeart/2005/8/layout/orgChart1"/>
    <dgm:cxn modelId="{8E214E4F-B6D3-4A4E-9164-9E44C2C413B1}" type="presOf" srcId="{F1243B64-ED64-41B9-8B34-994C2384A6EA}" destId="{625BDB02-3C9D-4182-86B0-E57BA4667B7D}" srcOrd="0" destOrd="0" presId="urn:microsoft.com/office/officeart/2005/8/layout/orgChart1"/>
    <dgm:cxn modelId="{189A14B4-C1C4-4CB7-84C8-A10BDF3C4800}" srcId="{9DEA55C1-E59C-4B5B-90DC-1D0B54C2B20C}" destId="{F1243B64-ED64-41B9-8B34-994C2384A6EA}" srcOrd="0" destOrd="0" parTransId="{DCA6549B-46FD-40F9-BF1A-C203F5F203E4}" sibTransId="{39E6555A-DD6C-496B-8A8F-BA27EC801E08}"/>
    <dgm:cxn modelId="{20E594EF-2BBD-44C6-AD18-5E025F51A60B}" type="presOf" srcId="{09BFB314-B23A-4A7E-9F57-90B5AA55AFE4}" destId="{C6559C37-25DF-4428-9F62-9D610D7E857B}" srcOrd="1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D7F64547-9A53-417F-9FA9-14AA3B10546A}" type="presOf" srcId="{F1243B64-ED64-41B9-8B34-994C2384A6EA}" destId="{D024A14F-F57E-41E8-B219-AFA1C4A968D0}" srcOrd="1" destOrd="0" presId="urn:microsoft.com/office/officeart/2005/8/layout/orgChart1"/>
    <dgm:cxn modelId="{0EFD5DAB-7054-4E5B-AD2A-9066E48F9470}" type="presOf" srcId="{F54BA082-7E9A-4A57-A5BA-D3F087A433CC}" destId="{FE9E1509-3C3C-4DF1-8723-C0DDF76BD16B}" srcOrd="1" destOrd="0" presId="urn:microsoft.com/office/officeart/2005/8/layout/orgChart1"/>
    <dgm:cxn modelId="{9CD45A06-80B4-47E7-84FF-E079C4B2789C}" type="presOf" srcId="{9DEA55C1-E59C-4B5B-90DC-1D0B54C2B20C}" destId="{64905084-941B-4A4C-A13B-BA089DAD6023}" srcOrd="1" destOrd="0" presId="urn:microsoft.com/office/officeart/2005/8/layout/orgChart1"/>
    <dgm:cxn modelId="{FA6E34D4-7DD5-48DF-9DB6-DCECE3810F9B}" type="presParOf" srcId="{B3263371-B20E-4D1C-87B0-F232DC5A756C}" destId="{1DEE31F2-CFB7-4A99-976C-DCEF6B53B4AA}" srcOrd="0" destOrd="0" presId="urn:microsoft.com/office/officeart/2005/8/layout/orgChart1"/>
    <dgm:cxn modelId="{E8D9C6B7-169A-4264-A402-0E4B10878B5C}" type="presParOf" srcId="{1DEE31F2-CFB7-4A99-976C-DCEF6B53B4AA}" destId="{286E58A6-082F-4B27-B4F9-CD8BCD29AFD4}" srcOrd="0" destOrd="0" presId="urn:microsoft.com/office/officeart/2005/8/layout/orgChart1"/>
    <dgm:cxn modelId="{1A1182E4-5EF4-472F-98D8-CB2591C45B55}" type="presParOf" srcId="{286E58A6-082F-4B27-B4F9-CD8BCD29AFD4}" destId="{D8CC3D8A-781F-4054-A77F-5E22C87FFD4B}" srcOrd="0" destOrd="0" presId="urn:microsoft.com/office/officeart/2005/8/layout/orgChart1"/>
    <dgm:cxn modelId="{74513DCE-05D9-4D5A-BF68-E155250B9A8C}" type="presParOf" srcId="{286E58A6-082F-4B27-B4F9-CD8BCD29AFD4}" destId="{64905084-941B-4A4C-A13B-BA089DAD6023}" srcOrd="1" destOrd="0" presId="urn:microsoft.com/office/officeart/2005/8/layout/orgChart1"/>
    <dgm:cxn modelId="{18163DAB-6EB1-49EF-BFE9-7DC9FA54CE71}" type="presParOf" srcId="{1DEE31F2-CFB7-4A99-976C-DCEF6B53B4AA}" destId="{DCBE0C80-A85E-4F05-ABB4-4FC9A7E4B8A8}" srcOrd="1" destOrd="0" presId="urn:microsoft.com/office/officeart/2005/8/layout/orgChart1"/>
    <dgm:cxn modelId="{0CCCC356-F8E2-4B74-A8D0-0C63983A062C}" type="presParOf" srcId="{DCBE0C80-A85E-4F05-ABB4-4FC9A7E4B8A8}" destId="{24471EDF-1AFE-41E6-B121-BF4AC0F66FA6}" srcOrd="0" destOrd="0" presId="urn:microsoft.com/office/officeart/2005/8/layout/orgChart1"/>
    <dgm:cxn modelId="{35017A03-5726-45BD-9763-BC3C26274CB1}" type="presParOf" srcId="{DCBE0C80-A85E-4F05-ABB4-4FC9A7E4B8A8}" destId="{FBD27B36-4D5B-48B0-BB3B-6094E0C37270}" srcOrd="1" destOrd="0" presId="urn:microsoft.com/office/officeart/2005/8/layout/orgChart1"/>
    <dgm:cxn modelId="{768AE149-C925-4E0A-B669-EFE0B51BB69C}" type="presParOf" srcId="{FBD27B36-4D5B-48B0-BB3B-6094E0C37270}" destId="{F72799DB-9866-4999-BCC2-8BA4CD03B75E}" srcOrd="0" destOrd="0" presId="urn:microsoft.com/office/officeart/2005/8/layout/orgChart1"/>
    <dgm:cxn modelId="{B61A6F1D-B991-4AE4-9FDB-BC52F0DE29B7}" type="presParOf" srcId="{F72799DB-9866-4999-BCC2-8BA4CD03B75E}" destId="{625BDB02-3C9D-4182-86B0-E57BA4667B7D}" srcOrd="0" destOrd="0" presId="urn:microsoft.com/office/officeart/2005/8/layout/orgChart1"/>
    <dgm:cxn modelId="{112676F2-2CC9-4615-A184-232E2C052DAD}" type="presParOf" srcId="{F72799DB-9866-4999-BCC2-8BA4CD03B75E}" destId="{D024A14F-F57E-41E8-B219-AFA1C4A968D0}" srcOrd="1" destOrd="0" presId="urn:microsoft.com/office/officeart/2005/8/layout/orgChart1"/>
    <dgm:cxn modelId="{DAFBB284-7DF0-48EB-B14B-F9D70181770D}" type="presParOf" srcId="{FBD27B36-4D5B-48B0-BB3B-6094E0C37270}" destId="{C56981AA-8498-4166-86EB-4F5862331921}" srcOrd="1" destOrd="0" presId="urn:microsoft.com/office/officeart/2005/8/layout/orgChart1"/>
    <dgm:cxn modelId="{E3AA3EDC-F4CA-45C1-A201-55C91819563A}" type="presParOf" srcId="{FBD27B36-4D5B-48B0-BB3B-6094E0C37270}" destId="{FC42868B-D475-4291-9169-46105859FC78}" srcOrd="2" destOrd="0" presId="urn:microsoft.com/office/officeart/2005/8/layout/orgChart1"/>
    <dgm:cxn modelId="{EEAFDDEF-E6B6-44BC-BCC4-824378B7247B}" type="presParOf" srcId="{DCBE0C80-A85E-4F05-ABB4-4FC9A7E4B8A8}" destId="{61B35948-8866-45EF-B924-E4370827B796}" srcOrd="2" destOrd="0" presId="urn:microsoft.com/office/officeart/2005/8/layout/orgChart1"/>
    <dgm:cxn modelId="{E142711B-88A1-49E7-BFEB-69ABEFB1068C}" type="presParOf" srcId="{DCBE0C80-A85E-4F05-ABB4-4FC9A7E4B8A8}" destId="{A40758BA-FB53-4B5B-8D0E-BFC6FCF28CCD}" srcOrd="3" destOrd="0" presId="urn:microsoft.com/office/officeart/2005/8/layout/orgChart1"/>
    <dgm:cxn modelId="{D257751D-2836-415C-869A-976C5CFDB025}" type="presParOf" srcId="{A40758BA-FB53-4B5B-8D0E-BFC6FCF28CCD}" destId="{7D7A4CB1-F031-4828-90A7-49C8EAC41E1E}" srcOrd="0" destOrd="0" presId="urn:microsoft.com/office/officeart/2005/8/layout/orgChart1"/>
    <dgm:cxn modelId="{52DF7DFE-AB24-47EC-9283-6983AB20B693}" type="presParOf" srcId="{7D7A4CB1-F031-4828-90A7-49C8EAC41E1E}" destId="{B651DCB6-AAF6-4973-9416-A5FBDCD184AD}" srcOrd="0" destOrd="0" presId="urn:microsoft.com/office/officeart/2005/8/layout/orgChart1"/>
    <dgm:cxn modelId="{E7E3C354-3DC6-4736-9B71-171A61C8340E}" type="presParOf" srcId="{7D7A4CB1-F031-4828-90A7-49C8EAC41E1E}" destId="{FE9E1509-3C3C-4DF1-8723-C0DDF76BD16B}" srcOrd="1" destOrd="0" presId="urn:microsoft.com/office/officeart/2005/8/layout/orgChart1"/>
    <dgm:cxn modelId="{7038764C-C1C9-4579-8B2A-F84867F87EC6}" type="presParOf" srcId="{A40758BA-FB53-4B5B-8D0E-BFC6FCF28CCD}" destId="{5D342304-3742-4A0E-8D51-D5CB71D11E9D}" srcOrd="1" destOrd="0" presId="urn:microsoft.com/office/officeart/2005/8/layout/orgChart1"/>
    <dgm:cxn modelId="{713B34B6-A899-4BD3-A0AE-7C5BD8CB9896}" type="presParOf" srcId="{A40758BA-FB53-4B5B-8D0E-BFC6FCF28CCD}" destId="{8D376A21-B1DE-43F8-8909-9B447CA773F2}" srcOrd="2" destOrd="0" presId="urn:microsoft.com/office/officeart/2005/8/layout/orgChart1"/>
    <dgm:cxn modelId="{4B67F814-DEA1-4188-9C69-88D2C4A8CDE7}" type="presParOf" srcId="{1DEE31F2-CFB7-4A99-976C-DCEF6B53B4AA}" destId="{B274D776-0B9F-4FCA-AFC6-ACF08EF644AE}" srcOrd="2" destOrd="0" presId="urn:microsoft.com/office/officeart/2005/8/layout/orgChart1"/>
    <dgm:cxn modelId="{5A98385F-F505-4AD9-A76F-C34F65DFA3E0}" type="presParOf" srcId="{B274D776-0B9F-4FCA-AFC6-ACF08EF644AE}" destId="{04BD449D-FE21-4226-91E2-3925532568E8}" srcOrd="0" destOrd="0" presId="urn:microsoft.com/office/officeart/2005/8/layout/orgChart1"/>
    <dgm:cxn modelId="{1D38EB9F-5EB3-4346-B51F-EEC1234AB643}" type="presParOf" srcId="{B274D776-0B9F-4FCA-AFC6-ACF08EF644AE}" destId="{5EEE58C4-78D1-445A-A896-9B77FB4F38F9}" srcOrd="1" destOrd="0" presId="urn:microsoft.com/office/officeart/2005/8/layout/orgChart1"/>
    <dgm:cxn modelId="{6721C3C1-7942-43CA-90B0-3912F983285C}" type="presParOf" srcId="{5EEE58C4-78D1-445A-A896-9B77FB4F38F9}" destId="{3EFC1B0E-5510-481F-97D9-007D3619EDF8}" srcOrd="0" destOrd="0" presId="urn:microsoft.com/office/officeart/2005/8/layout/orgChart1"/>
    <dgm:cxn modelId="{584A198B-6DED-4BD2-B483-2920929D39AD}" type="presParOf" srcId="{3EFC1B0E-5510-481F-97D9-007D3619EDF8}" destId="{1E9A7F37-D45E-4673-9D36-AB6FB8B62598}" srcOrd="0" destOrd="0" presId="urn:microsoft.com/office/officeart/2005/8/layout/orgChart1"/>
    <dgm:cxn modelId="{A12FD16B-F84E-4477-A794-6EE06D566C0B}" type="presParOf" srcId="{3EFC1B0E-5510-481F-97D9-007D3619EDF8}" destId="{C6559C37-25DF-4428-9F62-9D610D7E857B}" srcOrd="1" destOrd="0" presId="urn:microsoft.com/office/officeart/2005/8/layout/orgChart1"/>
    <dgm:cxn modelId="{BD44E434-F938-44D1-A82E-BCD4D8164722}" type="presParOf" srcId="{5EEE58C4-78D1-445A-A896-9B77FB4F38F9}" destId="{61083BCE-178C-4E66-973E-5C73B2CBAB38}" srcOrd="1" destOrd="0" presId="urn:microsoft.com/office/officeart/2005/8/layout/orgChart1"/>
    <dgm:cxn modelId="{51865F78-C6E4-4178-9FBB-66261A5127A7}" type="presParOf" srcId="{5EEE58C4-78D1-445A-A896-9B77FB4F38F9}" destId="{6A049BE7-AA32-42F6-924B-6CDACC54CDA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Área de Soporte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Área de Tecnología</a:t>
          </a:r>
          <a:endParaRPr lang="es-ES" sz="1200" dirty="0">
            <a:latin typeface="+mn-lt"/>
          </a:endParaRP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80C91609-4155-490D-A93A-2840363F77EF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Área de Desarrollo</a:t>
          </a:r>
        </a:p>
      </dgm:t>
    </dgm:pt>
    <dgm:pt modelId="{2A362D5D-A3DA-4F6C-8849-2A8C51EEB6D2}" type="par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5A3BE225-2F5B-4161-8A74-36B352EE9587}" type="sib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BAC5CF8C-C61A-4D15-BFB5-9CB5F4DC64CB}">
      <dgm:prSet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Analista Investigador(a)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+mn-lt"/>
            </a:rPr>
            <a:t>Analistas</a:t>
          </a:r>
          <a:endParaRPr lang="es-MX" altLang="es-MX" sz="1200" dirty="0">
            <a:latin typeface="+mn-lt"/>
          </a:endParaRPr>
        </a:p>
      </dgm:t>
    </dgm:pt>
    <dgm:pt modelId="{F5F23976-2975-40E5-9615-A2FF7806DFA4}" type="parTrans" cxnId="{318EEC85-D7D7-4C3D-8558-6A6435A9404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5B4FD2BF-B624-4A1C-87C1-D3688E6A3928}" type="sibTrans" cxnId="{318EEC85-D7D7-4C3D-8558-6A6435A9404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8EF4BE99-20BD-4B06-BCA1-884BF70C49DA}">
      <dgm:prSet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Supervisores(as)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MX" altLang="es-MX" sz="1200" dirty="0">
            <a:latin typeface="+mn-lt"/>
          </a:endParaRPr>
        </a:p>
      </dgm:t>
    </dgm:pt>
    <dgm:pt modelId="{B50034B0-0F9E-4ED7-8537-7F35F365CA19}" type="parTrans" cxnId="{50B7EF60-785A-4CBA-833D-79A4EB3CA863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2B9011D-0356-40A3-88FB-B6E214E75A75}" type="sibTrans" cxnId="{50B7EF60-785A-4CBA-833D-79A4EB3CA863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02ABC3E3-9C5C-42C8-9B40-087AFC7928FE}">
      <dgm:prSet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Abogado(a</a:t>
          </a:r>
          <a:r>
            <a:rPr lang="es-MX" altLang="es-MX" sz="1200" dirty="0" smtClean="0">
              <a:latin typeface="+mn-lt"/>
            </a:rPr>
            <a:t>)</a:t>
          </a:r>
          <a:endParaRPr lang="es-MX" altLang="es-MX" sz="1200" dirty="0">
            <a:latin typeface="+mn-lt"/>
          </a:endParaRPr>
        </a:p>
      </dgm:t>
    </dgm:pt>
    <dgm:pt modelId="{C89AB176-A9C3-4298-8D5B-26052A767A20}" type="parTrans" cxnId="{4FC391D1-D2AA-41DC-B66C-7E7D2B6AC6FB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FC2668D9-3FD8-496C-89F9-C82527FED3DA}" type="sibTrans" cxnId="{4FC391D1-D2AA-41DC-B66C-7E7D2B6AC6FB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25696" custScaleY="115353" custLinFactNeighborX="16356" custLinFactNeighborY="-1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2"/>
      <dgm:spPr/>
      <dgm:t>
        <a:bodyPr/>
        <a:lstStyle/>
        <a:p>
          <a:endParaRPr lang="es-ES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2" custScaleX="110550" custScaleY="110550" custLinFactNeighborX="645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AF7CC9B9-4681-4C70-8565-FC923CA96741}" type="pres">
      <dgm:prSet presAssocID="{F5F23976-2975-40E5-9615-A2FF7806DFA4}" presName="Name35" presStyleLbl="parChTrans1D3" presStyleIdx="0" presStyleCnt="3"/>
      <dgm:spPr/>
      <dgm:t>
        <a:bodyPr/>
        <a:lstStyle/>
        <a:p>
          <a:endParaRPr lang="es-ES"/>
        </a:p>
      </dgm:t>
    </dgm:pt>
    <dgm:pt modelId="{84EF37AF-2624-4858-B5C7-9770DB70811A}" type="pres">
      <dgm:prSet presAssocID="{BAC5CF8C-C61A-4D15-BFB5-9CB5F4DC64CB}" presName="hierRoot2" presStyleCnt="0">
        <dgm:presLayoutVars>
          <dgm:hierBranch val="init"/>
        </dgm:presLayoutVars>
      </dgm:prSet>
      <dgm:spPr/>
    </dgm:pt>
    <dgm:pt modelId="{7002CB0B-A703-4157-8DBA-1637C0F25303}" type="pres">
      <dgm:prSet presAssocID="{BAC5CF8C-C61A-4D15-BFB5-9CB5F4DC64CB}" presName="rootComposite" presStyleCnt="0"/>
      <dgm:spPr/>
    </dgm:pt>
    <dgm:pt modelId="{15C31BB4-BA5C-4286-A865-38FF49CE8519}" type="pres">
      <dgm:prSet presAssocID="{BAC5CF8C-C61A-4D15-BFB5-9CB5F4DC64CB}" presName="rootText" presStyleLbl="node3" presStyleIdx="0" presStyleCnt="3" custScaleX="98730" custScaleY="97833" custLinFactNeighborX="645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72B9836-7CFB-4250-9A65-C89BD97D96D9}" type="pres">
      <dgm:prSet presAssocID="{BAC5CF8C-C61A-4D15-BFB5-9CB5F4DC64CB}" presName="rootConnector" presStyleLbl="node3" presStyleIdx="0" presStyleCnt="3"/>
      <dgm:spPr/>
      <dgm:t>
        <a:bodyPr/>
        <a:lstStyle/>
        <a:p>
          <a:endParaRPr lang="es-ES"/>
        </a:p>
      </dgm:t>
    </dgm:pt>
    <dgm:pt modelId="{83142970-6924-4C0B-B021-308B1262668B}" type="pres">
      <dgm:prSet presAssocID="{BAC5CF8C-C61A-4D15-BFB5-9CB5F4DC64CB}" presName="hierChild4" presStyleCnt="0"/>
      <dgm:spPr/>
    </dgm:pt>
    <dgm:pt modelId="{447E1099-5732-4997-92E4-2879CC5F851F}" type="pres">
      <dgm:prSet presAssocID="{BAC5CF8C-C61A-4D15-BFB5-9CB5F4DC64CB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12FB5CC2-3F72-4AC8-AF94-50272EAD0FAB}" type="pres">
      <dgm:prSet presAssocID="{2A362D5D-A3DA-4F6C-8849-2A8C51EEB6D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B570DFF2-79FF-4DD0-A8FE-728069315CDB}" type="pres">
      <dgm:prSet presAssocID="{80C91609-4155-490D-A93A-2840363F77EF}" presName="hierRoot2" presStyleCnt="0">
        <dgm:presLayoutVars>
          <dgm:hierBranch/>
        </dgm:presLayoutVars>
      </dgm:prSet>
      <dgm:spPr/>
    </dgm:pt>
    <dgm:pt modelId="{AC57EB8E-F8F8-49E5-AB3B-101A503E7149}" type="pres">
      <dgm:prSet presAssocID="{80C91609-4155-490D-A93A-2840363F77EF}" presName="rootComposite" presStyleCnt="0"/>
      <dgm:spPr/>
    </dgm:pt>
    <dgm:pt modelId="{0E4A1FB2-B936-4A45-9B17-4DC72B6EC80F}" type="pres">
      <dgm:prSet presAssocID="{80C91609-4155-490D-A93A-2840363F77EF}" presName="rootText" presStyleLbl="node2" presStyleIdx="1" presStyleCnt="2" custScaleX="110550" custScaleY="110550" custLinFactNeighborX="202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C7E907-B590-4FA8-BA47-0908BC71EE25}" type="pres">
      <dgm:prSet presAssocID="{80C91609-4155-490D-A93A-2840363F77EF}" presName="rootConnector" presStyleLbl="node2" presStyleIdx="1" presStyleCnt="2"/>
      <dgm:spPr/>
      <dgm:t>
        <a:bodyPr/>
        <a:lstStyle/>
        <a:p>
          <a:endParaRPr lang="es-ES"/>
        </a:p>
      </dgm:t>
    </dgm:pt>
    <dgm:pt modelId="{0DCE5A2E-AABD-41D8-AB45-73FC6E777742}" type="pres">
      <dgm:prSet presAssocID="{80C91609-4155-490D-A93A-2840363F77EF}" presName="hierChild4" presStyleCnt="0"/>
      <dgm:spPr/>
    </dgm:pt>
    <dgm:pt modelId="{47E71FC3-D91C-476D-84C8-F4D531301086}" type="pres">
      <dgm:prSet presAssocID="{B50034B0-0F9E-4ED7-8537-7F35F365CA19}" presName="Name35" presStyleLbl="parChTrans1D3" presStyleIdx="1" presStyleCnt="3"/>
      <dgm:spPr/>
      <dgm:t>
        <a:bodyPr/>
        <a:lstStyle/>
        <a:p>
          <a:endParaRPr lang="es-ES"/>
        </a:p>
      </dgm:t>
    </dgm:pt>
    <dgm:pt modelId="{5B2A9177-BD0C-4F3F-80AF-BBB173C2B921}" type="pres">
      <dgm:prSet presAssocID="{8EF4BE99-20BD-4B06-BCA1-884BF70C49DA}" presName="hierRoot2" presStyleCnt="0">
        <dgm:presLayoutVars>
          <dgm:hierBranch val="init"/>
        </dgm:presLayoutVars>
      </dgm:prSet>
      <dgm:spPr/>
    </dgm:pt>
    <dgm:pt modelId="{FE1783A5-06A8-4662-9803-3A9978BEA465}" type="pres">
      <dgm:prSet presAssocID="{8EF4BE99-20BD-4B06-BCA1-884BF70C49DA}" presName="rootComposite" presStyleCnt="0"/>
      <dgm:spPr/>
    </dgm:pt>
    <dgm:pt modelId="{5B3A30D1-2088-4CB4-B419-092CC9C1C0A7}" type="pres">
      <dgm:prSet presAssocID="{8EF4BE99-20BD-4B06-BCA1-884BF70C49DA}" presName="rootText" presStyleLbl="node3" presStyleIdx="1" presStyleCnt="3" custScaleX="77250" custScaleY="98387" custLinFactNeighborX="202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2B081B6-06B4-4C68-8ED5-48FCCD977409}" type="pres">
      <dgm:prSet presAssocID="{8EF4BE99-20BD-4B06-BCA1-884BF70C49DA}" presName="rootConnector" presStyleLbl="node3" presStyleIdx="1" presStyleCnt="3"/>
      <dgm:spPr/>
      <dgm:t>
        <a:bodyPr/>
        <a:lstStyle/>
        <a:p>
          <a:endParaRPr lang="es-ES"/>
        </a:p>
      </dgm:t>
    </dgm:pt>
    <dgm:pt modelId="{4FE2274A-10E4-4BA6-A073-6C24BF0342B3}" type="pres">
      <dgm:prSet presAssocID="{8EF4BE99-20BD-4B06-BCA1-884BF70C49DA}" presName="hierChild4" presStyleCnt="0"/>
      <dgm:spPr/>
    </dgm:pt>
    <dgm:pt modelId="{4E76AE25-3BDA-4196-B6E6-33A6435F39A2}" type="pres">
      <dgm:prSet presAssocID="{8EF4BE99-20BD-4B06-BCA1-884BF70C49DA}" presName="hierChild5" presStyleCnt="0"/>
      <dgm:spPr/>
    </dgm:pt>
    <dgm:pt modelId="{25B0A200-7F68-4919-A4E9-469B84AC0BF9}" type="pres">
      <dgm:prSet presAssocID="{C89AB176-A9C3-4298-8D5B-26052A767A20}" presName="Name35" presStyleLbl="parChTrans1D3" presStyleIdx="2" presStyleCnt="3"/>
      <dgm:spPr/>
      <dgm:t>
        <a:bodyPr/>
        <a:lstStyle/>
        <a:p>
          <a:endParaRPr lang="es-ES"/>
        </a:p>
      </dgm:t>
    </dgm:pt>
    <dgm:pt modelId="{C1C59A92-6AD5-40E7-8E41-5B10D0453611}" type="pres">
      <dgm:prSet presAssocID="{02ABC3E3-9C5C-42C8-9B40-087AFC7928FE}" presName="hierRoot2" presStyleCnt="0">
        <dgm:presLayoutVars>
          <dgm:hierBranch val="init"/>
        </dgm:presLayoutVars>
      </dgm:prSet>
      <dgm:spPr/>
    </dgm:pt>
    <dgm:pt modelId="{98CED9D7-0D7E-4667-9CFF-7326B8CAC105}" type="pres">
      <dgm:prSet presAssocID="{02ABC3E3-9C5C-42C8-9B40-087AFC7928FE}" presName="rootComposite" presStyleCnt="0"/>
      <dgm:spPr/>
    </dgm:pt>
    <dgm:pt modelId="{04B525DE-C672-463C-A920-06B9DF3576CF}" type="pres">
      <dgm:prSet presAssocID="{02ABC3E3-9C5C-42C8-9B40-087AFC7928FE}" presName="rootText" presStyleLbl="node3" presStyleIdx="2" presStyleCnt="3" custScaleX="77250" custScaleY="98387" custLinFactNeighborX="202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9DE653E-D176-4B77-A2D4-DBBB0AB4B0F8}" type="pres">
      <dgm:prSet presAssocID="{02ABC3E3-9C5C-42C8-9B40-087AFC7928FE}" presName="rootConnector" presStyleLbl="node3" presStyleIdx="2" presStyleCnt="3"/>
      <dgm:spPr/>
      <dgm:t>
        <a:bodyPr/>
        <a:lstStyle/>
        <a:p>
          <a:endParaRPr lang="es-ES"/>
        </a:p>
      </dgm:t>
    </dgm:pt>
    <dgm:pt modelId="{4D26306E-0263-4601-8A50-AB80B6D18D26}" type="pres">
      <dgm:prSet presAssocID="{02ABC3E3-9C5C-42C8-9B40-087AFC7928FE}" presName="hierChild4" presStyleCnt="0"/>
      <dgm:spPr/>
    </dgm:pt>
    <dgm:pt modelId="{E7F7461A-AD48-4485-A36F-685D4725E882}" type="pres">
      <dgm:prSet presAssocID="{02ABC3E3-9C5C-42C8-9B40-087AFC7928FE}" presName="hierChild5" presStyleCnt="0"/>
      <dgm:spPr/>
    </dgm:pt>
    <dgm:pt modelId="{4F6E22EF-9940-4E6D-8F89-9A1FB953EB04}" type="pres">
      <dgm:prSet presAssocID="{80C91609-4155-490D-A93A-2840363F77EF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6177DA7B-E11C-441A-866F-3CFE3D155EB0}" type="presOf" srcId="{F5F23976-2975-40E5-9615-A2FF7806DFA4}" destId="{AF7CC9B9-4681-4C70-8565-FC923CA96741}" srcOrd="0" destOrd="0" presId="urn:microsoft.com/office/officeart/2005/8/layout/orgChart1"/>
    <dgm:cxn modelId="{B378B053-3518-4961-89FE-194187F6EABD}" type="presOf" srcId="{02ABC3E3-9C5C-42C8-9B40-087AFC7928FE}" destId="{04B525DE-C672-463C-A920-06B9DF3576CF}" srcOrd="0" destOrd="0" presId="urn:microsoft.com/office/officeart/2005/8/layout/orgChart1"/>
    <dgm:cxn modelId="{995DA0E9-4E10-4ADB-8955-1B04A7100F6E}" type="presOf" srcId="{02ABC3E3-9C5C-42C8-9B40-087AFC7928FE}" destId="{99DE653E-D176-4B77-A2D4-DBBB0AB4B0F8}" srcOrd="1" destOrd="0" presId="urn:microsoft.com/office/officeart/2005/8/layout/orgChart1"/>
    <dgm:cxn modelId="{50B7EF60-785A-4CBA-833D-79A4EB3CA863}" srcId="{80C91609-4155-490D-A93A-2840363F77EF}" destId="{8EF4BE99-20BD-4B06-BCA1-884BF70C49DA}" srcOrd="0" destOrd="0" parTransId="{B50034B0-0F9E-4ED7-8537-7F35F365CA19}" sibTransId="{12B9011D-0356-40A3-88FB-B6E214E75A75}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A4EC12B4-86E9-4973-9A69-0B9F6A182653}" type="presOf" srcId="{8EF4BE99-20BD-4B06-BCA1-884BF70C49DA}" destId="{22B081B6-06B4-4C68-8ED5-48FCCD977409}" srcOrd="1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4FC391D1-D2AA-41DC-B66C-7E7D2B6AC6FB}" srcId="{80C91609-4155-490D-A93A-2840363F77EF}" destId="{02ABC3E3-9C5C-42C8-9B40-087AFC7928FE}" srcOrd="1" destOrd="0" parTransId="{C89AB176-A9C3-4298-8D5B-26052A767A20}" sibTransId="{FC2668D9-3FD8-496C-89F9-C82527FED3DA}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E98F175A-C9C2-4095-B754-859DEAF052C1}" type="presOf" srcId="{BAC5CF8C-C61A-4D15-BFB5-9CB5F4DC64CB}" destId="{15C31BB4-BA5C-4286-A865-38FF49CE8519}" srcOrd="0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47B27FA4-3842-4864-9183-226C6BA305C2}" type="presOf" srcId="{B50034B0-0F9E-4ED7-8537-7F35F365CA19}" destId="{47E71FC3-D91C-476D-84C8-F4D531301086}" srcOrd="0" destOrd="0" presId="urn:microsoft.com/office/officeart/2005/8/layout/orgChart1"/>
    <dgm:cxn modelId="{CD919398-2D16-476A-9BB4-B45D31C1442E}" srcId="{9DEA55C1-E59C-4B5B-90DC-1D0B54C2B20C}" destId="{80C91609-4155-490D-A93A-2840363F77EF}" srcOrd="1" destOrd="0" parTransId="{2A362D5D-A3DA-4F6C-8849-2A8C51EEB6D2}" sibTransId="{5A3BE225-2F5B-4161-8A74-36B352EE9587}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318EEC85-D7D7-4C3D-8558-6A6435A94042}" srcId="{41568039-9809-4B2B-BA51-64E0E23C2BBE}" destId="{BAC5CF8C-C61A-4D15-BFB5-9CB5F4DC64CB}" srcOrd="0" destOrd="0" parTransId="{F5F23976-2975-40E5-9615-A2FF7806DFA4}" sibTransId="{5B4FD2BF-B624-4A1C-87C1-D3688E6A3928}"/>
    <dgm:cxn modelId="{6FEB9FD2-6DF3-4B7E-9677-D0610B4F9F2A}" type="presOf" srcId="{C89AB176-A9C3-4298-8D5B-26052A767A20}" destId="{25B0A200-7F68-4919-A4E9-469B84AC0BF9}" srcOrd="0" destOrd="0" presId="urn:microsoft.com/office/officeart/2005/8/layout/orgChart1"/>
    <dgm:cxn modelId="{31EEC6CC-C46C-4DA2-B2B8-E301A5AF7610}" type="presOf" srcId="{BAC5CF8C-C61A-4D15-BFB5-9CB5F4DC64CB}" destId="{A72B9836-7CFB-4250-9A65-C89BD97D96D9}" srcOrd="1" destOrd="0" presId="urn:microsoft.com/office/officeart/2005/8/layout/orgChart1"/>
    <dgm:cxn modelId="{6E6DCE75-80E9-4291-BC0F-C958FC0D7364}" type="presOf" srcId="{8EF4BE99-20BD-4B06-BCA1-884BF70C49DA}" destId="{5B3A30D1-2088-4CB4-B419-092CC9C1C0A7}" srcOrd="0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31903BDD-3A61-4D83-8A32-7991619B47E3}" type="presOf" srcId="{80C91609-4155-490D-A93A-2840363F77EF}" destId="{70C7E907-B590-4FA8-BA47-0908BC71EE25}" srcOrd="1" destOrd="0" presId="urn:microsoft.com/office/officeart/2005/8/layout/orgChart1"/>
    <dgm:cxn modelId="{781755B2-B493-4F1F-9DFD-D151C1C40373}" type="presOf" srcId="{80C91609-4155-490D-A93A-2840363F77EF}" destId="{0E4A1FB2-B936-4A45-9B17-4DC72B6EC80F}" srcOrd="0" destOrd="0" presId="urn:microsoft.com/office/officeart/2005/8/layout/orgChart1"/>
    <dgm:cxn modelId="{C953E71B-0BE7-4719-8DEA-559F5C30878D}" type="presOf" srcId="{2A362D5D-A3DA-4F6C-8849-2A8C51EEB6D2}" destId="{12FB5CC2-3F72-4AC8-AF94-50272EAD0FAB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03EF9ECF-9DFE-4236-B1C3-6B01B3E0E3B1}" type="presParOf" srcId="{DBDE0C42-B65A-4FF4-A1B6-4A7374870D94}" destId="{AF7CC9B9-4681-4C70-8565-FC923CA96741}" srcOrd="0" destOrd="0" presId="urn:microsoft.com/office/officeart/2005/8/layout/orgChart1"/>
    <dgm:cxn modelId="{A97E5464-5DCF-45BA-9D47-CB5551D5EC43}" type="presParOf" srcId="{DBDE0C42-B65A-4FF4-A1B6-4A7374870D94}" destId="{84EF37AF-2624-4858-B5C7-9770DB70811A}" srcOrd="1" destOrd="0" presId="urn:microsoft.com/office/officeart/2005/8/layout/orgChart1"/>
    <dgm:cxn modelId="{2A6ABCC0-AECD-4885-A902-E6837E13B230}" type="presParOf" srcId="{84EF37AF-2624-4858-B5C7-9770DB70811A}" destId="{7002CB0B-A703-4157-8DBA-1637C0F25303}" srcOrd="0" destOrd="0" presId="urn:microsoft.com/office/officeart/2005/8/layout/orgChart1"/>
    <dgm:cxn modelId="{7919CFC4-56F9-4851-A003-5BB251BCFA46}" type="presParOf" srcId="{7002CB0B-A703-4157-8DBA-1637C0F25303}" destId="{15C31BB4-BA5C-4286-A865-38FF49CE8519}" srcOrd="0" destOrd="0" presId="urn:microsoft.com/office/officeart/2005/8/layout/orgChart1"/>
    <dgm:cxn modelId="{8319897A-F129-4517-BD56-32F3D546FBC6}" type="presParOf" srcId="{7002CB0B-A703-4157-8DBA-1637C0F25303}" destId="{A72B9836-7CFB-4250-9A65-C89BD97D96D9}" srcOrd="1" destOrd="0" presId="urn:microsoft.com/office/officeart/2005/8/layout/orgChart1"/>
    <dgm:cxn modelId="{9735F056-5D94-46A5-876A-3AE1F6A4D7B0}" type="presParOf" srcId="{84EF37AF-2624-4858-B5C7-9770DB70811A}" destId="{83142970-6924-4C0B-B021-308B1262668B}" srcOrd="1" destOrd="0" presId="urn:microsoft.com/office/officeart/2005/8/layout/orgChart1"/>
    <dgm:cxn modelId="{A508E9B4-1E61-4B6F-9670-B7B434A4356B}" type="presParOf" srcId="{84EF37AF-2624-4858-B5C7-9770DB70811A}" destId="{447E1099-5732-4997-92E4-2879CC5F851F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AC884E81-9FF6-4E59-883F-33D45D49CF01}" type="presParOf" srcId="{05E8A0F8-8F4A-4D16-B455-9B21EE5D83FA}" destId="{12FB5CC2-3F72-4AC8-AF94-50272EAD0FAB}" srcOrd="2" destOrd="0" presId="urn:microsoft.com/office/officeart/2005/8/layout/orgChart1"/>
    <dgm:cxn modelId="{3186DB8E-7373-4B0B-814F-A5B7FEB0FCE6}" type="presParOf" srcId="{05E8A0F8-8F4A-4D16-B455-9B21EE5D83FA}" destId="{B570DFF2-79FF-4DD0-A8FE-728069315CDB}" srcOrd="3" destOrd="0" presId="urn:microsoft.com/office/officeart/2005/8/layout/orgChart1"/>
    <dgm:cxn modelId="{E3D47E79-6969-43F2-B443-354C24AD8C41}" type="presParOf" srcId="{B570DFF2-79FF-4DD0-A8FE-728069315CDB}" destId="{AC57EB8E-F8F8-49E5-AB3B-101A503E7149}" srcOrd="0" destOrd="0" presId="urn:microsoft.com/office/officeart/2005/8/layout/orgChart1"/>
    <dgm:cxn modelId="{59BAAAF2-13C2-4F22-9DD4-62E3F25247CD}" type="presParOf" srcId="{AC57EB8E-F8F8-49E5-AB3B-101A503E7149}" destId="{0E4A1FB2-B936-4A45-9B17-4DC72B6EC80F}" srcOrd="0" destOrd="0" presId="urn:microsoft.com/office/officeart/2005/8/layout/orgChart1"/>
    <dgm:cxn modelId="{38518426-C8EF-4AB0-847E-9B524BF8CB0E}" type="presParOf" srcId="{AC57EB8E-F8F8-49E5-AB3B-101A503E7149}" destId="{70C7E907-B590-4FA8-BA47-0908BC71EE25}" srcOrd="1" destOrd="0" presId="urn:microsoft.com/office/officeart/2005/8/layout/orgChart1"/>
    <dgm:cxn modelId="{E6028A9B-56CE-41A9-9B31-ADEC51437D16}" type="presParOf" srcId="{B570DFF2-79FF-4DD0-A8FE-728069315CDB}" destId="{0DCE5A2E-AABD-41D8-AB45-73FC6E777742}" srcOrd="1" destOrd="0" presId="urn:microsoft.com/office/officeart/2005/8/layout/orgChart1"/>
    <dgm:cxn modelId="{392EA5C9-E0F9-4EE7-B8D7-785CC467C8B8}" type="presParOf" srcId="{0DCE5A2E-AABD-41D8-AB45-73FC6E777742}" destId="{47E71FC3-D91C-476D-84C8-F4D531301086}" srcOrd="0" destOrd="0" presId="urn:microsoft.com/office/officeart/2005/8/layout/orgChart1"/>
    <dgm:cxn modelId="{1B0529E7-ED5D-4A48-A413-4416CF407823}" type="presParOf" srcId="{0DCE5A2E-AABD-41D8-AB45-73FC6E777742}" destId="{5B2A9177-BD0C-4F3F-80AF-BBB173C2B921}" srcOrd="1" destOrd="0" presId="urn:microsoft.com/office/officeart/2005/8/layout/orgChart1"/>
    <dgm:cxn modelId="{D5F370AB-FA28-4D4B-9621-21B9C63376A5}" type="presParOf" srcId="{5B2A9177-BD0C-4F3F-80AF-BBB173C2B921}" destId="{FE1783A5-06A8-4662-9803-3A9978BEA465}" srcOrd="0" destOrd="0" presId="urn:microsoft.com/office/officeart/2005/8/layout/orgChart1"/>
    <dgm:cxn modelId="{C021AB22-FD9B-4BA1-AC15-500B7294B309}" type="presParOf" srcId="{FE1783A5-06A8-4662-9803-3A9978BEA465}" destId="{5B3A30D1-2088-4CB4-B419-092CC9C1C0A7}" srcOrd="0" destOrd="0" presId="urn:microsoft.com/office/officeart/2005/8/layout/orgChart1"/>
    <dgm:cxn modelId="{8D4956DB-0E83-49DB-8FE6-5D794E310D6B}" type="presParOf" srcId="{FE1783A5-06A8-4662-9803-3A9978BEA465}" destId="{22B081B6-06B4-4C68-8ED5-48FCCD977409}" srcOrd="1" destOrd="0" presId="urn:microsoft.com/office/officeart/2005/8/layout/orgChart1"/>
    <dgm:cxn modelId="{1581073E-B1E9-4677-814F-5A2B5697571A}" type="presParOf" srcId="{5B2A9177-BD0C-4F3F-80AF-BBB173C2B921}" destId="{4FE2274A-10E4-4BA6-A073-6C24BF0342B3}" srcOrd="1" destOrd="0" presId="urn:microsoft.com/office/officeart/2005/8/layout/orgChart1"/>
    <dgm:cxn modelId="{DEDB2842-11D6-4C77-81B4-B9437AA1E518}" type="presParOf" srcId="{5B2A9177-BD0C-4F3F-80AF-BBB173C2B921}" destId="{4E76AE25-3BDA-4196-B6E6-33A6435F39A2}" srcOrd="2" destOrd="0" presId="urn:microsoft.com/office/officeart/2005/8/layout/orgChart1"/>
    <dgm:cxn modelId="{B7834651-3F80-4DB7-9CF5-EF1AC8EEEB87}" type="presParOf" srcId="{0DCE5A2E-AABD-41D8-AB45-73FC6E777742}" destId="{25B0A200-7F68-4919-A4E9-469B84AC0BF9}" srcOrd="2" destOrd="0" presId="urn:microsoft.com/office/officeart/2005/8/layout/orgChart1"/>
    <dgm:cxn modelId="{26D6D5FC-BB87-4083-A77E-D03C99BE5C5B}" type="presParOf" srcId="{0DCE5A2E-AABD-41D8-AB45-73FC6E777742}" destId="{C1C59A92-6AD5-40E7-8E41-5B10D0453611}" srcOrd="3" destOrd="0" presId="urn:microsoft.com/office/officeart/2005/8/layout/orgChart1"/>
    <dgm:cxn modelId="{556D9EFA-1663-4471-B315-87C2E4E46B71}" type="presParOf" srcId="{C1C59A92-6AD5-40E7-8E41-5B10D0453611}" destId="{98CED9D7-0D7E-4667-9CFF-7326B8CAC105}" srcOrd="0" destOrd="0" presId="urn:microsoft.com/office/officeart/2005/8/layout/orgChart1"/>
    <dgm:cxn modelId="{C9F5333F-CB2D-44AB-9B74-28E9AA4D475C}" type="presParOf" srcId="{98CED9D7-0D7E-4667-9CFF-7326B8CAC105}" destId="{04B525DE-C672-463C-A920-06B9DF3576CF}" srcOrd="0" destOrd="0" presId="urn:microsoft.com/office/officeart/2005/8/layout/orgChart1"/>
    <dgm:cxn modelId="{8C428A3D-4C14-499B-9343-0314A2622602}" type="presParOf" srcId="{98CED9D7-0D7E-4667-9CFF-7326B8CAC105}" destId="{99DE653E-D176-4B77-A2D4-DBBB0AB4B0F8}" srcOrd="1" destOrd="0" presId="urn:microsoft.com/office/officeart/2005/8/layout/orgChart1"/>
    <dgm:cxn modelId="{BCB88F6A-1861-41C5-9E0D-EEF8F4C0CE9D}" type="presParOf" srcId="{C1C59A92-6AD5-40E7-8E41-5B10D0453611}" destId="{4D26306E-0263-4601-8A50-AB80B6D18D26}" srcOrd="1" destOrd="0" presId="urn:microsoft.com/office/officeart/2005/8/layout/orgChart1"/>
    <dgm:cxn modelId="{4A4B2D01-83B2-441F-8721-7CEE1BFC4CB6}" type="presParOf" srcId="{C1C59A92-6AD5-40E7-8E41-5B10D0453611}" destId="{E7F7461A-AD48-4485-A36F-685D4725E882}" srcOrd="2" destOrd="0" presId="urn:microsoft.com/office/officeart/2005/8/layout/orgChart1"/>
    <dgm:cxn modelId="{DDA49FAD-4824-4390-BF8C-9ACA14DBA769}" type="presParOf" srcId="{B570DFF2-79FF-4DD0-A8FE-728069315CDB}" destId="{4F6E22EF-9940-4E6D-8F89-9A1FB953EB04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7377937A-41EF-4F2E-97AE-C952164127C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DC1D225E-3F7C-46BE-A887-FDA64F2B32D7}">
      <dgm:prSet phldrT="[Texto]"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Director(a) de Protección </a:t>
          </a:r>
          <a:r>
            <a:rPr lang="es-MX" sz="1200" dirty="0" smtClean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Civil</a:t>
          </a:r>
          <a:endParaRPr lang="es-MX" sz="1200" dirty="0">
            <a:solidFill>
              <a:schemeClr val="tx1"/>
            </a:solidFill>
            <a:latin typeface="+mn-lt"/>
            <a:cs typeface="Calibri Light" panose="020F0302020204030204" pitchFamily="34" charset="0"/>
          </a:endParaRPr>
        </a:p>
      </dgm:t>
    </dgm:pt>
    <dgm:pt modelId="{643C83EB-61CD-4831-98F7-AA3D5EB60BC1}" type="parTrans" cxnId="{A266F454-9511-496E-8806-77F91D943BD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E1ED7B0-C9A9-4307-B7FA-17990F73D86F}" type="sibTrans" cxnId="{A266F454-9511-496E-8806-77F91D943BD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BD36E703-F8EF-4252-9C17-24FDB2A4A56C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Coordinador(a) Operativo(a) de Protección Civil</a:t>
          </a:r>
        </a:p>
      </dgm:t>
    </dgm:pt>
    <dgm:pt modelId="{B42E1779-6C3C-4354-B385-DC2FDA26747E}" type="parTrans" cxnId="{E7BAF717-A9D9-4463-901B-E7AE0FC9511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2BC87C08-595A-4BDB-BD0C-C773D3D8C652}" type="sibTrans" cxnId="{E7BAF717-A9D9-4463-901B-E7AE0FC9511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955ED2FF-8981-403B-8245-F34226EB0B3D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Coordinador(a) de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Gestión Integral de Riesgo</a:t>
          </a:r>
        </a:p>
      </dgm:t>
    </dgm:pt>
    <dgm:pt modelId="{D6C93A42-B36B-4EC5-9044-AE634A37AC3D}" type="parTrans" cxnId="{65FDB4C4-ABEA-4F36-A387-51073F24A22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0EB87EE3-EFE4-4D93-8720-EC42D3D75514}" type="sibTrans" cxnId="{65FDB4C4-ABEA-4F36-A387-51073F24A22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D6CA15FC-744A-4B09-BCDD-AC29203C4A91}">
      <dgm:prSet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>
              <a:solidFill>
                <a:schemeClr val="tx1"/>
              </a:solidFill>
              <a:cs typeface="Calibri Light" panose="020F0302020204030204" pitchFamily="34" charset="0"/>
            </a:rPr>
            <a:t>Coordinador(a) </a:t>
          </a:r>
          <a:br>
            <a:rPr lang="es-MX" sz="1200" dirty="0">
              <a:solidFill>
                <a:schemeClr val="tx1"/>
              </a:solidFill>
              <a:cs typeface="Calibri Light" panose="020F0302020204030204" pitchFamily="34" charset="0"/>
            </a:rPr>
          </a:br>
          <a:r>
            <a:rPr lang="es-MX" sz="1200" dirty="0">
              <a:solidFill>
                <a:schemeClr val="tx1"/>
              </a:solidFill>
              <a:cs typeface="Calibri Light" panose="020F0302020204030204" pitchFamily="34" charset="0"/>
            </a:rPr>
            <a:t>Administrativo(a</a:t>
          </a:r>
          <a:r>
            <a:rPr lang="es-MX" sz="1200" dirty="0" smtClean="0">
              <a:solidFill>
                <a:schemeClr val="tx1"/>
              </a:solidFill>
              <a:cs typeface="Calibri Light" panose="020F0302020204030204" pitchFamily="34" charset="0"/>
            </a:rPr>
            <a:t>)</a:t>
          </a:r>
          <a:endParaRPr lang="es-MX" sz="1200" dirty="0">
            <a:solidFill>
              <a:schemeClr val="tx1"/>
            </a:solidFill>
            <a:cs typeface="Calibri Light" panose="020F0302020204030204" pitchFamily="34" charset="0"/>
          </a:endParaRPr>
        </a:p>
      </dgm:t>
    </dgm:pt>
    <dgm:pt modelId="{DB223382-71CD-4690-AAD2-B324D1FD1352}" type="parTrans" cxnId="{29B9A370-13FA-4BB3-A555-E7ECA4367AA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58F303BC-76CD-40F5-8239-933147764704}" type="sibTrans" cxnId="{29B9A370-13FA-4BB3-A555-E7ECA4367AA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50A54075-38A7-45D4-AA2D-B3B2A4B3D817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Auxiliar </a:t>
          </a:r>
          <a:b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</a:br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Administrativo(a)</a:t>
          </a:r>
          <a:b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</a:b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143B025C-8E4A-41B5-88D0-7FD0047AFFAD}" type="parTrans" cxnId="{7F379FCC-AF97-4BB7-BC93-CE9E0556649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68DD32F8-5F7C-42F1-B72C-24EEF462F750}" type="sibTrans" cxnId="{7F379FCC-AF97-4BB7-BC93-CE9E0556649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4FB5721E-5279-42F8-B331-8A89A6105577}" type="pres">
      <dgm:prSet presAssocID="{7377937A-41EF-4F2E-97AE-C952164127C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8A3E784-37FA-43FE-88F0-77AEFA18D112}" type="pres">
      <dgm:prSet presAssocID="{DC1D225E-3F7C-46BE-A887-FDA64F2B32D7}" presName="hierRoot1" presStyleCnt="0">
        <dgm:presLayoutVars>
          <dgm:hierBranch/>
        </dgm:presLayoutVars>
      </dgm:prSet>
      <dgm:spPr/>
    </dgm:pt>
    <dgm:pt modelId="{B1D10ACB-7613-4595-969F-08F3C6A1F006}" type="pres">
      <dgm:prSet presAssocID="{DC1D225E-3F7C-46BE-A887-FDA64F2B32D7}" presName="rootComposite1" presStyleCnt="0"/>
      <dgm:spPr/>
    </dgm:pt>
    <dgm:pt modelId="{94094C16-9CFE-4B2B-B977-BC421CCE0D28}" type="pres">
      <dgm:prSet presAssocID="{DC1D225E-3F7C-46BE-A887-FDA64F2B32D7}" presName="rootText1" presStyleLbl="node0" presStyleIdx="0" presStyleCnt="1" custScaleX="124619" custScaleY="122864" custLinFactNeighborY="-79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1C1B210-E2EC-44BB-B6C0-236AC885AADC}" type="pres">
      <dgm:prSet presAssocID="{DC1D225E-3F7C-46BE-A887-FDA64F2B32D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60452F7-A64B-4C6A-8824-A804FA4C8356}" type="pres">
      <dgm:prSet presAssocID="{DC1D225E-3F7C-46BE-A887-FDA64F2B32D7}" presName="hierChild2" presStyleCnt="0"/>
      <dgm:spPr/>
    </dgm:pt>
    <dgm:pt modelId="{D42221EB-1485-45C6-8E7F-CE44FA44DA27}" type="pres">
      <dgm:prSet presAssocID="{B42E1779-6C3C-4354-B385-DC2FDA26747E}" presName="Name35" presStyleLbl="parChTrans1D2" presStyleIdx="0" presStyleCnt="4"/>
      <dgm:spPr/>
      <dgm:t>
        <a:bodyPr/>
        <a:lstStyle/>
        <a:p>
          <a:endParaRPr lang="es-ES"/>
        </a:p>
      </dgm:t>
    </dgm:pt>
    <dgm:pt modelId="{03D1500F-7A15-468C-A100-22D8510BD302}" type="pres">
      <dgm:prSet presAssocID="{BD36E703-F8EF-4252-9C17-24FDB2A4A56C}" presName="hierRoot2" presStyleCnt="0">
        <dgm:presLayoutVars>
          <dgm:hierBranch val="init"/>
        </dgm:presLayoutVars>
      </dgm:prSet>
      <dgm:spPr/>
    </dgm:pt>
    <dgm:pt modelId="{F787AD4F-823D-48D5-9326-31034509B04A}" type="pres">
      <dgm:prSet presAssocID="{BD36E703-F8EF-4252-9C17-24FDB2A4A56C}" presName="rootComposite" presStyleCnt="0"/>
      <dgm:spPr/>
    </dgm:pt>
    <dgm:pt modelId="{140BAFA2-499E-4719-9FBE-32C754A4DBDB}" type="pres">
      <dgm:prSet presAssocID="{BD36E703-F8EF-4252-9C17-24FDB2A4A56C}" presName="rootText" presStyleLbl="node2" presStyleIdx="0" presStyleCnt="3" custScaleX="100322" custScaleY="99620" custLinFactNeighborY="-2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EE89F3-452C-432B-81E5-F275515A0552}" type="pres">
      <dgm:prSet presAssocID="{BD36E703-F8EF-4252-9C17-24FDB2A4A56C}" presName="rootConnector" presStyleLbl="node2" presStyleIdx="0" presStyleCnt="3"/>
      <dgm:spPr/>
      <dgm:t>
        <a:bodyPr/>
        <a:lstStyle/>
        <a:p>
          <a:endParaRPr lang="es-ES"/>
        </a:p>
      </dgm:t>
    </dgm:pt>
    <dgm:pt modelId="{E3D3FC6D-E9F4-4F70-A949-763A3C53919E}" type="pres">
      <dgm:prSet presAssocID="{BD36E703-F8EF-4252-9C17-24FDB2A4A56C}" presName="hierChild4" presStyleCnt="0"/>
      <dgm:spPr/>
    </dgm:pt>
    <dgm:pt modelId="{78448ECC-C478-4112-B079-DA9D48B91E94}" type="pres">
      <dgm:prSet presAssocID="{BD36E703-F8EF-4252-9C17-24FDB2A4A56C}" presName="hierChild5" presStyleCnt="0"/>
      <dgm:spPr/>
    </dgm:pt>
    <dgm:pt modelId="{8B07F833-3E8B-4BA5-884E-867AC0157B8C}" type="pres">
      <dgm:prSet presAssocID="{D6C93A42-B36B-4EC5-9044-AE634A37AC3D}" presName="Name35" presStyleLbl="parChTrans1D2" presStyleIdx="1" presStyleCnt="4"/>
      <dgm:spPr/>
      <dgm:t>
        <a:bodyPr/>
        <a:lstStyle/>
        <a:p>
          <a:endParaRPr lang="es-ES"/>
        </a:p>
      </dgm:t>
    </dgm:pt>
    <dgm:pt modelId="{7003C6B7-5CBE-431B-B36B-3E031EF6B877}" type="pres">
      <dgm:prSet presAssocID="{955ED2FF-8981-403B-8245-F34226EB0B3D}" presName="hierRoot2" presStyleCnt="0">
        <dgm:presLayoutVars>
          <dgm:hierBranch val="init"/>
        </dgm:presLayoutVars>
      </dgm:prSet>
      <dgm:spPr/>
    </dgm:pt>
    <dgm:pt modelId="{3621F739-5E94-464C-820F-2322C1736B69}" type="pres">
      <dgm:prSet presAssocID="{955ED2FF-8981-403B-8245-F34226EB0B3D}" presName="rootComposite" presStyleCnt="0"/>
      <dgm:spPr/>
    </dgm:pt>
    <dgm:pt modelId="{88424990-49D9-4A40-A11B-0167116F7347}" type="pres">
      <dgm:prSet presAssocID="{955ED2FF-8981-403B-8245-F34226EB0B3D}" presName="rootText" presStyleLbl="node2" presStyleIdx="1" presStyleCnt="3" custScaleX="100322" custScaleY="99620" custLinFactNeighborY="-2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A82D480-DB5F-48B6-A1B2-4AD9437DB271}" type="pres">
      <dgm:prSet presAssocID="{955ED2FF-8981-403B-8245-F34226EB0B3D}" presName="rootConnector" presStyleLbl="node2" presStyleIdx="1" presStyleCnt="3"/>
      <dgm:spPr/>
      <dgm:t>
        <a:bodyPr/>
        <a:lstStyle/>
        <a:p>
          <a:endParaRPr lang="es-ES"/>
        </a:p>
      </dgm:t>
    </dgm:pt>
    <dgm:pt modelId="{6A17335A-C5EA-48B7-A739-BFC1C5FDCC45}" type="pres">
      <dgm:prSet presAssocID="{955ED2FF-8981-403B-8245-F34226EB0B3D}" presName="hierChild4" presStyleCnt="0"/>
      <dgm:spPr/>
    </dgm:pt>
    <dgm:pt modelId="{10B4721B-24FA-4A80-B0CF-85F5D89130A6}" type="pres">
      <dgm:prSet presAssocID="{955ED2FF-8981-403B-8245-F34226EB0B3D}" presName="hierChild5" presStyleCnt="0"/>
      <dgm:spPr/>
    </dgm:pt>
    <dgm:pt modelId="{5F44CEF2-A9D9-48B4-B7FD-F33394C8CE3A}" type="pres">
      <dgm:prSet presAssocID="{DB223382-71CD-4690-AAD2-B324D1FD1352}" presName="Name35" presStyleLbl="parChTrans1D2" presStyleIdx="2" presStyleCnt="4"/>
      <dgm:spPr/>
      <dgm:t>
        <a:bodyPr/>
        <a:lstStyle/>
        <a:p>
          <a:endParaRPr lang="es-ES"/>
        </a:p>
      </dgm:t>
    </dgm:pt>
    <dgm:pt modelId="{9BE99589-18FD-4F55-9738-E98352B2D7CF}" type="pres">
      <dgm:prSet presAssocID="{D6CA15FC-744A-4B09-BCDD-AC29203C4A91}" presName="hierRoot2" presStyleCnt="0">
        <dgm:presLayoutVars>
          <dgm:hierBranch val="init"/>
        </dgm:presLayoutVars>
      </dgm:prSet>
      <dgm:spPr/>
    </dgm:pt>
    <dgm:pt modelId="{DCDA2EF9-8679-4AF8-BF08-1B2A7EC2955B}" type="pres">
      <dgm:prSet presAssocID="{D6CA15FC-744A-4B09-BCDD-AC29203C4A91}" presName="rootComposite" presStyleCnt="0"/>
      <dgm:spPr/>
    </dgm:pt>
    <dgm:pt modelId="{2CC35769-742E-4127-9B2A-DF3D71088DFD}" type="pres">
      <dgm:prSet presAssocID="{D6CA15FC-744A-4B09-BCDD-AC29203C4A91}" presName="rootText" presStyleLbl="node2" presStyleIdx="2" presStyleCnt="3" custScaleX="100322" custScaleY="99620" custLinFactNeighborY="-2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DFA8AC9-E285-4DDC-85EB-9F8B02BA5A2B}" type="pres">
      <dgm:prSet presAssocID="{D6CA15FC-744A-4B09-BCDD-AC29203C4A91}" presName="rootConnector" presStyleLbl="node2" presStyleIdx="2" presStyleCnt="3"/>
      <dgm:spPr/>
      <dgm:t>
        <a:bodyPr/>
        <a:lstStyle/>
        <a:p>
          <a:endParaRPr lang="es-ES"/>
        </a:p>
      </dgm:t>
    </dgm:pt>
    <dgm:pt modelId="{4EEE8307-0379-4B36-B011-68357C71C43A}" type="pres">
      <dgm:prSet presAssocID="{D6CA15FC-744A-4B09-BCDD-AC29203C4A91}" presName="hierChild4" presStyleCnt="0"/>
      <dgm:spPr/>
    </dgm:pt>
    <dgm:pt modelId="{BE8B0615-5509-452F-809A-8B982B8564E7}" type="pres">
      <dgm:prSet presAssocID="{D6CA15FC-744A-4B09-BCDD-AC29203C4A91}" presName="hierChild5" presStyleCnt="0"/>
      <dgm:spPr/>
    </dgm:pt>
    <dgm:pt modelId="{B0869631-831C-42E7-85E3-5668DFF3883C}" type="pres">
      <dgm:prSet presAssocID="{DC1D225E-3F7C-46BE-A887-FDA64F2B32D7}" presName="hierChild3" presStyleCnt="0"/>
      <dgm:spPr/>
    </dgm:pt>
    <dgm:pt modelId="{18E0E19A-C29A-4DA0-9A25-47FC409C95B3}" type="pres">
      <dgm:prSet presAssocID="{143B025C-8E4A-41B5-88D0-7FD0047AFFAD}" presName="Name111" presStyleLbl="parChTrans1D2" presStyleIdx="3" presStyleCnt="4"/>
      <dgm:spPr/>
      <dgm:t>
        <a:bodyPr/>
        <a:lstStyle/>
        <a:p>
          <a:endParaRPr lang="es-ES"/>
        </a:p>
      </dgm:t>
    </dgm:pt>
    <dgm:pt modelId="{D276F808-F059-4289-8F3A-3B47B7FCBA0A}" type="pres">
      <dgm:prSet presAssocID="{50A54075-38A7-45D4-AA2D-B3B2A4B3D817}" presName="hierRoot3" presStyleCnt="0">
        <dgm:presLayoutVars>
          <dgm:hierBranch val="init"/>
        </dgm:presLayoutVars>
      </dgm:prSet>
      <dgm:spPr/>
    </dgm:pt>
    <dgm:pt modelId="{E1CE4545-F4F3-46E2-BBA1-2E1D754A7E6E}" type="pres">
      <dgm:prSet presAssocID="{50A54075-38A7-45D4-AA2D-B3B2A4B3D817}" presName="rootComposite3" presStyleCnt="0"/>
      <dgm:spPr/>
    </dgm:pt>
    <dgm:pt modelId="{FD579FC0-2D5A-403F-998E-64780E0BE05A}" type="pres">
      <dgm:prSet presAssocID="{50A54075-38A7-45D4-AA2D-B3B2A4B3D817}" presName="rootText3" presStyleLbl="asst1" presStyleIdx="0" presStyleCnt="1" custScaleX="79208" custScaleY="90524" custLinFactNeighborX="-5651" custLinFactNeighborY="-101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5EBA442-7D90-4ACE-A851-084885066EEB}" type="pres">
      <dgm:prSet presAssocID="{50A54075-38A7-45D4-AA2D-B3B2A4B3D817}" presName="rootConnector3" presStyleLbl="asst1" presStyleIdx="0" presStyleCnt="1"/>
      <dgm:spPr/>
      <dgm:t>
        <a:bodyPr/>
        <a:lstStyle/>
        <a:p>
          <a:endParaRPr lang="es-ES"/>
        </a:p>
      </dgm:t>
    </dgm:pt>
    <dgm:pt modelId="{3FB00839-6D36-4BC2-9BDB-39DEA438CBF8}" type="pres">
      <dgm:prSet presAssocID="{50A54075-38A7-45D4-AA2D-B3B2A4B3D817}" presName="hierChild6" presStyleCnt="0"/>
      <dgm:spPr/>
    </dgm:pt>
    <dgm:pt modelId="{9EE0B598-C514-4894-BC39-1F4B025DBD72}" type="pres">
      <dgm:prSet presAssocID="{50A54075-38A7-45D4-AA2D-B3B2A4B3D817}" presName="hierChild7" presStyleCnt="0"/>
      <dgm:spPr/>
    </dgm:pt>
  </dgm:ptLst>
  <dgm:cxnLst>
    <dgm:cxn modelId="{CE882762-AAD1-4559-A965-3973876E3306}" type="presOf" srcId="{D6C93A42-B36B-4EC5-9044-AE634A37AC3D}" destId="{8B07F833-3E8B-4BA5-884E-867AC0157B8C}" srcOrd="0" destOrd="0" presId="urn:microsoft.com/office/officeart/2005/8/layout/orgChart1"/>
    <dgm:cxn modelId="{4912E288-2C0C-45A5-A7B4-4E347954F65E}" type="presOf" srcId="{B42E1779-6C3C-4354-B385-DC2FDA26747E}" destId="{D42221EB-1485-45C6-8E7F-CE44FA44DA27}" srcOrd="0" destOrd="0" presId="urn:microsoft.com/office/officeart/2005/8/layout/orgChart1"/>
    <dgm:cxn modelId="{10D71DF7-AB61-4140-B318-88C6FD61AD8D}" type="presOf" srcId="{955ED2FF-8981-403B-8245-F34226EB0B3D}" destId="{DA82D480-DB5F-48B6-A1B2-4AD9437DB271}" srcOrd="1" destOrd="0" presId="urn:microsoft.com/office/officeart/2005/8/layout/orgChart1"/>
    <dgm:cxn modelId="{E613BD04-49F0-4E59-87AE-17309ED1EED5}" type="presOf" srcId="{BD36E703-F8EF-4252-9C17-24FDB2A4A56C}" destId="{140BAFA2-499E-4719-9FBE-32C754A4DBDB}" srcOrd="0" destOrd="0" presId="urn:microsoft.com/office/officeart/2005/8/layout/orgChart1"/>
    <dgm:cxn modelId="{4C851E19-73A8-41B6-8E4A-8245D35949D0}" type="presOf" srcId="{50A54075-38A7-45D4-AA2D-B3B2A4B3D817}" destId="{D5EBA442-7D90-4ACE-A851-084885066EEB}" srcOrd="1" destOrd="0" presId="urn:microsoft.com/office/officeart/2005/8/layout/orgChart1"/>
    <dgm:cxn modelId="{7F379FCC-AF97-4BB7-BC93-CE9E05566491}" srcId="{DC1D225E-3F7C-46BE-A887-FDA64F2B32D7}" destId="{50A54075-38A7-45D4-AA2D-B3B2A4B3D817}" srcOrd="3" destOrd="0" parTransId="{143B025C-8E4A-41B5-88D0-7FD0047AFFAD}" sibTransId="{68DD32F8-5F7C-42F1-B72C-24EEF462F750}"/>
    <dgm:cxn modelId="{887CFE9C-7D0E-4473-8C24-189247761DE4}" type="presOf" srcId="{BD36E703-F8EF-4252-9C17-24FDB2A4A56C}" destId="{06EE89F3-452C-432B-81E5-F275515A0552}" srcOrd="1" destOrd="0" presId="urn:microsoft.com/office/officeart/2005/8/layout/orgChart1"/>
    <dgm:cxn modelId="{5C8ED3F3-A7FE-4963-83E9-14C40ABB4FF2}" type="presOf" srcId="{DC1D225E-3F7C-46BE-A887-FDA64F2B32D7}" destId="{94094C16-9CFE-4B2B-B977-BC421CCE0D28}" srcOrd="0" destOrd="0" presId="urn:microsoft.com/office/officeart/2005/8/layout/orgChart1"/>
    <dgm:cxn modelId="{E7BAF717-A9D9-4463-901B-E7AE0FC9511D}" srcId="{DC1D225E-3F7C-46BE-A887-FDA64F2B32D7}" destId="{BD36E703-F8EF-4252-9C17-24FDB2A4A56C}" srcOrd="0" destOrd="0" parTransId="{B42E1779-6C3C-4354-B385-DC2FDA26747E}" sibTransId="{2BC87C08-595A-4BDB-BD0C-C773D3D8C652}"/>
    <dgm:cxn modelId="{7FB216CD-8164-4AD2-A44D-D02547687B17}" type="presOf" srcId="{DC1D225E-3F7C-46BE-A887-FDA64F2B32D7}" destId="{B1C1B210-E2EC-44BB-B6C0-236AC885AADC}" srcOrd="1" destOrd="0" presId="urn:microsoft.com/office/officeart/2005/8/layout/orgChart1"/>
    <dgm:cxn modelId="{98980042-964D-42D1-930F-7C1042458B1B}" type="presOf" srcId="{50A54075-38A7-45D4-AA2D-B3B2A4B3D817}" destId="{FD579FC0-2D5A-403F-998E-64780E0BE05A}" srcOrd="0" destOrd="0" presId="urn:microsoft.com/office/officeart/2005/8/layout/orgChart1"/>
    <dgm:cxn modelId="{DEE1EF89-74F9-4D87-8B54-A35A42CCD383}" type="presOf" srcId="{7377937A-41EF-4F2E-97AE-C952164127C8}" destId="{4FB5721E-5279-42F8-B331-8A89A6105577}" srcOrd="0" destOrd="0" presId="urn:microsoft.com/office/officeart/2005/8/layout/orgChart1"/>
    <dgm:cxn modelId="{FF9FD028-BDA6-4F8E-9F9B-4C8C36DD0A58}" type="presOf" srcId="{D6CA15FC-744A-4B09-BCDD-AC29203C4A91}" destId="{2CC35769-742E-4127-9B2A-DF3D71088DFD}" srcOrd="0" destOrd="0" presId="urn:microsoft.com/office/officeart/2005/8/layout/orgChart1"/>
    <dgm:cxn modelId="{29B9A370-13FA-4BB3-A555-E7ECA4367AA5}" srcId="{DC1D225E-3F7C-46BE-A887-FDA64F2B32D7}" destId="{D6CA15FC-744A-4B09-BCDD-AC29203C4A91}" srcOrd="2" destOrd="0" parTransId="{DB223382-71CD-4690-AAD2-B324D1FD1352}" sibTransId="{58F303BC-76CD-40F5-8239-933147764704}"/>
    <dgm:cxn modelId="{A266F454-9511-496E-8806-77F91D943BDC}" srcId="{7377937A-41EF-4F2E-97AE-C952164127C8}" destId="{DC1D225E-3F7C-46BE-A887-FDA64F2B32D7}" srcOrd="0" destOrd="0" parTransId="{643C83EB-61CD-4831-98F7-AA3D5EB60BC1}" sibTransId="{3E1ED7B0-C9A9-4307-B7FA-17990F73D86F}"/>
    <dgm:cxn modelId="{2D5E840B-6C01-426B-BD2E-0537B5BC1E1F}" type="presOf" srcId="{143B025C-8E4A-41B5-88D0-7FD0047AFFAD}" destId="{18E0E19A-C29A-4DA0-9A25-47FC409C95B3}" srcOrd="0" destOrd="0" presId="urn:microsoft.com/office/officeart/2005/8/layout/orgChart1"/>
    <dgm:cxn modelId="{D3A783E0-9F8D-49D3-9197-4C0E19CD862E}" type="presOf" srcId="{DB223382-71CD-4690-AAD2-B324D1FD1352}" destId="{5F44CEF2-A9D9-48B4-B7FD-F33394C8CE3A}" srcOrd="0" destOrd="0" presId="urn:microsoft.com/office/officeart/2005/8/layout/orgChart1"/>
    <dgm:cxn modelId="{F71A60D1-658C-4173-A37B-592A128FD856}" type="presOf" srcId="{D6CA15FC-744A-4B09-BCDD-AC29203C4A91}" destId="{2DFA8AC9-E285-4DDC-85EB-9F8B02BA5A2B}" srcOrd="1" destOrd="0" presId="urn:microsoft.com/office/officeart/2005/8/layout/orgChart1"/>
    <dgm:cxn modelId="{504F140B-3E9D-45CE-9A4D-9F24C9A80E02}" type="presOf" srcId="{955ED2FF-8981-403B-8245-F34226EB0B3D}" destId="{88424990-49D9-4A40-A11B-0167116F7347}" srcOrd="0" destOrd="0" presId="urn:microsoft.com/office/officeart/2005/8/layout/orgChart1"/>
    <dgm:cxn modelId="{65FDB4C4-ABEA-4F36-A387-51073F24A22C}" srcId="{DC1D225E-3F7C-46BE-A887-FDA64F2B32D7}" destId="{955ED2FF-8981-403B-8245-F34226EB0B3D}" srcOrd="1" destOrd="0" parTransId="{D6C93A42-B36B-4EC5-9044-AE634A37AC3D}" sibTransId="{0EB87EE3-EFE4-4D93-8720-EC42D3D75514}"/>
    <dgm:cxn modelId="{4CF3CDB6-A824-4E8E-849E-000EEA26CAE0}" type="presParOf" srcId="{4FB5721E-5279-42F8-B331-8A89A6105577}" destId="{98A3E784-37FA-43FE-88F0-77AEFA18D112}" srcOrd="0" destOrd="0" presId="urn:microsoft.com/office/officeart/2005/8/layout/orgChart1"/>
    <dgm:cxn modelId="{29CD897C-3143-4F5E-8A69-5823ED1C04C8}" type="presParOf" srcId="{98A3E784-37FA-43FE-88F0-77AEFA18D112}" destId="{B1D10ACB-7613-4595-969F-08F3C6A1F006}" srcOrd="0" destOrd="0" presId="urn:microsoft.com/office/officeart/2005/8/layout/orgChart1"/>
    <dgm:cxn modelId="{7456C795-F805-4D4A-9B0B-3855176BF0A8}" type="presParOf" srcId="{B1D10ACB-7613-4595-969F-08F3C6A1F006}" destId="{94094C16-9CFE-4B2B-B977-BC421CCE0D28}" srcOrd="0" destOrd="0" presId="urn:microsoft.com/office/officeart/2005/8/layout/orgChart1"/>
    <dgm:cxn modelId="{8D89EF45-601C-43E0-9050-FCFAB7340C6B}" type="presParOf" srcId="{B1D10ACB-7613-4595-969F-08F3C6A1F006}" destId="{B1C1B210-E2EC-44BB-B6C0-236AC885AADC}" srcOrd="1" destOrd="0" presId="urn:microsoft.com/office/officeart/2005/8/layout/orgChart1"/>
    <dgm:cxn modelId="{9222B1F4-3BBB-4F09-A2CB-FDFCA092633A}" type="presParOf" srcId="{98A3E784-37FA-43FE-88F0-77AEFA18D112}" destId="{160452F7-A64B-4C6A-8824-A804FA4C8356}" srcOrd="1" destOrd="0" presId="urn:microsoft.com/office/officeart/2005/8/layout/orgChart1"/>
    <dgm:cxn modelId="{E47B764A-86B1-4637-90E3-1C1E8970854D}" type="presParOf" srcId="{160452F7-A64B-4C6A-8824-A804FA4C8356}" destId="{D42221EB-1485-45C6-8E7F-CE44FA44DA27}" srcOrd="0" destOrd="0" presId="urn:microsoft.com/office/officeart/2005/8/layout/orgChart1"/>
    <dgm:cxn modelId="{362B6996-C873-4ECC-B260-6F1443542424}" type="presParOf" srcId="{160452F7-A64B-4C6A-8824-A804FA4C8356}" destId="{03D1500F-7A15-468C-A100-22D8510BD302}" srcOrd="1" destOrd="0" presId="urn:microsoft.com/office/officeart/2005/8/layout/orgChart1"/>
    <dgm:cxn modelId="{7B215E77-B6F6-464E-BBD1-9CCAFBB0290D}" type="presParOf" srcId="{03D1500F-7A15-468C-A100-22D8510BD302}" destId="{F787AD4F-823D-48D5-9326-31034509B04A}" srcOrd="0" destOrd="0" presId="urn:microsoft.com/office/officeart/2005/8/layout/orgChart1"/>
    <dgm:cxn modelId="{AB0EC016-780C-4583-BAF1-591ADEF24E86}" type="presParOf" srcId="{F787AD4F-823D-48D5-9326-31034509B04A}" destId="{140BAFA2-499E-4719-9FBE-32C754A4DBDB}" srcOrd="0" destOrd="0" presId="urn:microsoft.com/office/officeart/2005/8/layout/orgChart1"/>
    <dgm:cxn modelId="{F922556C-7D21-4A92-8073-A7DAA4A254DD}" type="presParOf" srcId="{F787AD4F-823D-48D5-9326-31034509B04A}" destId="{06EE89F3-452C-432B-81E5-F275515A0552}" srcOrd="1" destOrd="0" presId="urn:microsoft.com/office/officeart/2005/8/layout/orgChart1"/>
    <dgm:cxn modelId="{3F81EB4C-2730-4A3A-8839-96EC071E0648}" type="presParOf" srcId="{03D1500F-7A15-468C-A100-22D8510BD302}" destId="{E3D3FC6D-E9F4-4F70-A949-763A3C53919E}" srcOrd="1" destOrd="0" presId="urn:microsoft.com/office/officeart/2005/8/layout/orgChart1"/>
    <dgm:cxn modelId="{FA2E78EC-23AC-46B4-8346-B36165A64342}" type="presParOf" srcId="{03D1500F-7A15-468C-A100-22D8510BD302}" destId="{78448ECC-C478-4112-B079-DA9D48B91E94}" srcOrd="2" destOrd="0" presId="urn:microsoft.com/office/officeart/2005/8/layout/orgChart1"/>
    <dgm:cxn modelId="{9BA27E6E-AD15-4BEF-AF69-AB9CD7B2B4DA}" type="presParOf" srcId="{160452F7-A64B-4C6A-8824-A804FA4C8356}" destId="{8B07F833-3E8B-4BA5-884E-867AC0157B8C}" srcOrd="2" destOrd="0" presId="urn:microsoft.com/office/officeart/2005/8/layout/orgChart1"/>
    <dgm:cxn modelId="{717225DB-5A91-4DCB-986F-B401D5989D9F}" type="presParOf" srcId="{160452F7-A64B-4C6A-8824-A804FA4C8356}" destId="{7003C6B7-5CBE-431B-B36B-3E031EF6B877}" srcOrd="3" destOrd="0" presId="urn:microsoft.com/office/officeart/2005/8/layout/orgChart1"/>
    <dgm:cxn modelId="{B8CAE2A1-407F-44AE-95D9-7BEFD16AB11D}" type="presParOf" srcId="{7003C6B7-5CBE-431B-B36B-3E031EF6B877}" destId="{3621F739-5E94-464C-820F-2322C1736B69}" srcOrd="0" destOrd="0" presId="urn:microsoft.com/office/officeart/2005/8/layout/orgChart1"/>
    <dgm:cxn modelId="{FAF21C4F-6568-45F6-A66A-F8D092F7B3DB}" type="presParOf" srcId="{3621F739-5E94-464C-820F-2322C1736B69}" destId="{88424990-49D9-4A40-A11B-0167116F7347}" srcOrd="0" destOrd="0" presId="urn:microsoft.com/office/officeart/2005/8/layout/orgChart1"/>
    <dgm:cxn modelId="{1E258667-D35D-480A-A978-CED108C061E4}" type="presParOf" srcId="{3621F739-5E94-464C-820F-2322C1736B69}" destId="{DA82D480-DB5F-48B6-A1B2-4AD9437DB271}" srcOrd="1" destOrd="0" presId="urn:microsoft.com/office/officeart/2005/8/layout/orgChart1"/>
    <dgm:cxn modelId="{C9116D8C-E27D-494E-8D0B-9C4777737CF7}" type="presParOf" srcId="{7003C6B7-5CBE-431B-B36B-3E031EF6B877}" destId="{6A17335A-C5EA-48B7-A739-BFC1C5FDCC45}" srcOrd="1" destOrd="0" presId="urn:microsoft.com/office/officeart/2005/8/layout/orgChart1"/>
    <dgm:cxn modelId="{69EF4A06-D425-4C38-86EA-F92B6CA7C01B}" type="presParOf" srcId="{7003C6B7-5CBE-431B-B36B-3E031EF6B877}" destId="{10B4721B-24FA-4A80-B0CF-85F5D89130A6}" srcOrd="2" destOrd="0" presId="urn:microsoft.com/office/officeart/2005/8/layout/orgChart1"/>
    <dgm:cxn modelId="{95B244B3-C9DF-4957-A2A2-9E9C4822D591}" type="presParOf" srcId="{160452F7-A64B-4C6A-8824-A804FA4C8356}" destId="{5F44CEF2-A9D9-48B4-B7FD-F33394C8CE3A}" srcOrd="4" destOrd="0" presId="urn:microsoft.com/office/officeart/2005/8/layout/orgChart1"/>
    <dgm:cxn modelId="{ABBCBF14-4116-4FE3-B0A8-9EE2595D1110}" type="presParOf" srcId="{160452F7-A64B-4C6A-8824-A804FA4C8356}" destId="{9BE99589-18FD-4F55-9738-E98352B2D7CF}" srcOrd="5" destOrd="0" presId="urn:microsoft.com/office/officeart/2005/8/layout/orgChart1"/>
    <dgm:cxn modelId="{68B6DB5D-0E8A-43D5-892F-686692C5BA91}" type="presParOf" srcId="{9BE99589-18FD-4F55-9738-E98352B2D7CF}" destId="{DCDA2EF9-8679-4AF8-BF08-1B2A7EC2955B}" srcOrd="0" destOrd="0" presId="urn:microsoft.com/office/officeart/2005/8/layout/orgChart1"/>
    <dgm:cxn modelId="{0BC4D73C-FD2C-4FC8-801A-B0FA31368CAC}" type="presParOf" srcId="{DCDA2EF9-8679-4AF8-BF08-1B2A7EC2955B}" destId="{2CC35769-742E-4127-9B2A-DF3D71088DFD}" srcOrd="0" destOrd="0" presId="urn:microsoft.com/office/officeart/2005/8/layout/orgChart1"/>
    <dgm:cxn modelId="{91BB3268-44C6-4B73-A44F-6376BF6C1617}" type="presParOf" srcId="{DCDA2EF9-8679-4AF8-BF08-1B2A7EC2955B}" destId="{2DFA8AC9-E285-4DDC-85EB-9F8B02BA5A2B}" srcOrd="1" destOrd="0" presId="urn:microsoft.com/office/officeart/2005/8/layout/orgChart1"/>
    <dgm:cxn modelId="{F016E965-2230-4382-B363-215EE742006F}" type="presParOf" srcId="{9BE99589-18FD-4F55-9738-E98352B2D7CF}" destId="{4EEE8307-0379-4B36-B011-68357C71C43A}" srcOrd="1" destOrd="0" presId="urn:microsoft.com/office/officeart/2005/8/layout/orgChart1"/>
    <dgm:cxn modelId="{4D3C98C7-811A-4DE4-AE75-1D2B1ED94AFD}" type="presParOf" srcId="{9BE99589-18FD-4F55-9738-E98352B2D7CF}" destId="{BE8B0615-5509-452F-809A-8B982B8564E7}" srcOrd="2" destOrd="0" presId="urn:microsoft.com/office/officeart/2005/8/layout/orgChart1"/>
    <dgm:cxn modelId="{7D4A3333-7C26-403F-98E1-41233A2D23FE}" type="presParOf" srcId="{98A3E784-37FA-43FE-88F0-77AEFA18D112}" destId="{B0869631-831C-42E7-85E3-5668DFF3883C}" srcOrd="2" destOrd="0" presId="urn:microsoft.com/office/officeart/2005/8/layout/orgChart1"/>
    <dgm:cxn modelId="{F7B07A81-8213-4BD0-9F82-8E52FCB0AA9C}" type="presParOf" srcId="{B0869631-831C-42E7-85E3-5668DFF3883C}" destId="{18E0E19A-C29A-4DA0-9A25-47FC409C95B3}" srcOrd="0" destOrd="0" presId="urn:microsoft.com/office/officeart/2005/8/layout/orgChart1"/>
    <dgm:cxn modelId="{DDCA392F-9CAA-4AE6-BD9C-C60230280DA6}" type="presParOf" srcId="{B0869631-831C-42E7-85E3-5668DFF3883C}" destId="{D276F808-F059-4289-8F3A-3B47B7FCBA0A}" srcOrd="1" destOrd="0" presId="urn:microsoft.com/office/officeart/2005/8/layout/orgChart1"/>
    <dgm:cxn modelId="{FB536475-B428-4FAE-81DD-C7BCB6C4CB34}" type="presParOf" srcId="{D276F808-F059-4289-8F3A-3B47B7FCBA0A}" destId="{E1CE4545-F4F3-46E2-BBA1-2E1D754A7E6E}" srcOrd="0" destOrd="0" presId="urn:microsoft.com/office/officeart/2005/8/layout/orgChart1"/>
    <dgm:cxn modelId="{30908125-87BD-4BD9-834C-B6365DD256B4}" type="presParOf" srcId="{E1CE4545-F4F3-46E2-BBA1-2E1D754A7E6E}" destId="{FD579FC0-2D5A-403F-998E-64780E0BE05A}" srcOrd="0" destOrd="0" presId="urn:microsoft.com/office/officeart/2005/8/layout/orgChart1"/>
    <dgm:cxn modelId="{7D367FD2-08E4-4E1B-A244-B836E39B50C0}" type="presParOf" srcId="{E1CE4545-F4F3-46E2-BBA1-2E1D754A7E6E}" destId="{D5EBA442-7D90-4ACE-A851-084885066EEB}" srcOrd="1" destOrd="0" presId="urn:microsoft.com/office/officeart/2005/8/layout/orgChart1"/>
    <dgm:cxn modelId="{A33CBCBF-E998-4C45-85A6-C796ECE64C93}" type="presParOf" srcId="{D276F808-F059-4289-8F3A-3B47B7FCBA0A}" destId="{3FB00839-6D36-4BC2-9BDB-39DEA438CBF8}" srcOrd="1" destOrd="0" presId="urn:microsoft.com/office/officeart/2005/8/layout/orgChart1"/>
    <dgm:cxn modelId="{023509E5-B830-4050-9C2A-399E412671E8}" type="presParOf" srcId="{D276F808-F059-4289-8F3A-3B47B7FCBA0A}" destId="{9EE0B598-C514-4894-BC39-1F4B025DBD7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CDAC5961-50FC-4628-8DAB-2215648EE00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6C88B48-2020-40FD-B78B-F24D7A0573AF}">
      <dgm:prSet phldrT="[Texto]"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Coordinador(a) Operativo(a) de Protección </a:t>
          </a:r>
          <a:r>
            <a:rPr lang="es-MX" sz="1200" dirty="0" smtClean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Civil</a:t>
          </a:r>
          <a:endParaRPr lang="es-MX" sz="1200" dirty="0">
            <a:solidFill>
              <a:schemeClr val="tx1"/>
            </a:solidFill>
            <a:latin typeface="+mn-lt"/>
            <a:cs typeface="Calibri Light" panose="020F0302020204030204" pitchFamily="34" charset="0"/>
          </a:endParaRPr>
        </a:p>
      </dgm:t>
    </dgm:pt>
    <dgm:pt modelId="{DD123298-692C-4784-BBDC-E392F6960EAB}" type="parTrans" cxnId="{9797FD18-9B44-4D60-A711-A47CF3BCA23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9B408411-8A97-4FA9-BB75-F488F8A69B14}" type="sibTrans" cxnId="{9797FD18-9B44-4D60-A711-A47CF3BCA23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110878CD-32A6-45DF-890E-B22170C50C54}" type="asst">
      <dgm:prSet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Auxiliar</a:t>
          </a:r>
          <a:b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</a:br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Administrativo(a</a:t>
          </a:r>
          <a:r>
            <a:rPr lang="es-MX" sz="1200" dirty="0" smtClean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)</a:t>
          </a:r>
          <a:endParaRPr lang="es-MX" sz="1200" dirty="0">
            <a:solidFill>
              <a:schemeClr val="tx1"/>
            </a:solidFill>
            <a:latin typeface="+mn-lt"/>
            <a:cs typeface="Calibri Light" panose="020F0302020204030204" pitchFamily="34" charset="0"/>
          </a:endParaRPr>
        </a:p>
      </dgm:t>
    </dgm:pt>
    <dgm:pt modelId="{9B59C268-3194-4B2D-A883-D9B827317D46}" type="parTrans" cxnId="{C083CE64-F4D2-49DA-B730-AEAA56FDCB0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19CF3550-668D-4132-AC6B-9CDF91FDB316}" type="sibTrans" cxnId="{C083CE64-F4D2-49DA-B730-AEAA56FDCB0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16A481B8-EF2B-48EA-A1B4-7211372CF78C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Planta de Radio</a:t>
          </a: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C967CCEC-B3A6-483D-ABCF-62F9EF86326C}" type="parTrans" cxnId="{A8579AD6-A48C-4097-B467-8A8A2AD457D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7C6DEF3B-9EE3-4382-BF3A-5F18CCEAF623}" type="sibTrans" cxnId="{A8579AD6-A48C-4097-B467-8A8A2AD457D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9B674F8-EA66-4CE9-94C0-D4145D32D501}">
      <dgm:prSet custT="1"/>
      <dgm:spPr/>
      <dgm:t>
        <a:bodyPr/>
        <a:lstStyle/>
        <a:p>
          <a:r>
            <a:rPr lang="es-ES" sz="1200" dirty="0"/>
            <a:t>Supervisor(a) General de Protección Civil</a:t>
          </a:r>
        </a:p>
      </dgm:t>
    </dgm:pt>
    <dgm:pt modelId="{3A003639-1E4C-4F72-A45F-1EC4562D02BF}" type="parTrans" cxnId="{200C864B-BC52-4DF6-930A-5599631A5D69}">
      <dgm:prSet/>
      <dgm:spPr/>
      <dgm:t>
        <a:bodyPr/>
        <a:lstStyle/>
        <a:p>
          <a:endParaRPr lang="es-ES" sz="1200"/>
        </a:p>
      </dgm:t>
    </dgm:pt>
    <dgm:pt modelId="{49808C96-92BC-4F8A-A315-34C981285D2F}" type="sibTrans" cxnId="{200C864B-BC52-4DF6-930A-5599631A5D69}">
      <dgm:prSet/>
      <dgm:spPr/>
      <dgm:t>
        <a:bodyPr/>
        <a:lstStyle/>
        <a:p>
          <a:endParaRPr lang="es-ES" sz="1200"/>
        </a:p>
      </dgm:t>
    </dgm:pt>
    <dgm:pt modelId="{ECE67096-B5A6-4C0B-BBDB-5F78365D9EAF}" type="pres">
      <dgm:prSet presAssocID="{CDAC5961-50FC-4628-8DAB-2215648EE00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30D1F3F-8E08-47BF-AC09-61A00EDCDD2F}" type="pres">
      <dgm:prSet presAssocID="{66C88B48-2020-40FD-B78B-F24D7A0573AF}" presName="hierRoot1" presStyleCnt="0">
        <dgm:presLayoutVars>
          <dgm:hierBranch val="init"/>
        </dgm:presLayoutVars>
      </dgm:prSet>
      <dgm:spPr/>
    </dgm:pt>
    <dgm:pt modelId="{F5AD74EC-96B3-4822-8654-6BAAF58426DC}" type="pres">
      <dgm:prSet presAssocID="{66C88B48-2020-40FD-B78B-F24D7A0573AF}" presName="rootComposite1" presStyleCnt="0"/>
      <dgm:spPr/>
    </dgm:pt>
    <dgm:pt modelId="{613CDB77-600C-4CB7-993B-727B85CD0A76}" type="pres">
      <dgm:prSet presAssocID="{66C88B48-2020-40FD-B78B-F24D7A0573AF}" presName="rootText1" presStyleLbl="node0" presStyleIdx="0" presStyleCnt="1" custScaleX="95159" custScaleY="97515" custLinFactY="-48031" custLinFactNeighborX="275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0549C6F-A64E-4DEF-B9FE-82EFBDC86541}" type="pres">
      <dgm:prSet presAssocID="{66C88B48-2020-40FD-B78B-F24D7A0573A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01332C2-950B-4A00-AA69-E49C37E49BC1}" type="pres">
      <dgm:prSet presAssocID="{66C88B48-2020-40FD-B78B-F24D7A0573AF}" presName="hierChild2" presStyleCnt="0"/>
      <dgm:spPr/>
    </dgm:pt>
    <dgm:pt modelId="{01FADFF2-140D-4E70-905F-B7255162F834}" type="pres">
      <dgm:prSet presAssocID="{3A003639-1E4C-4F72-A45F-1EC4562D02BF}" presName="Name37" presStyleLbl="parChTrans1D2" presStyleIdx="0" presStyleCnt="3"/>
      <dgm:spPr/>
      <dgm:t>
        <a:bodyPr/>
        <a:lstStyle/>
        <a:p>
          <a:endParaRPr lang="es-ES"/>
        </a:p>
      </dgm:t>
    </dgm:pt>
    <dgm:pt modelId="{0E584E83-8035-4822-99B3-7038A9448EF4}" type="pres">
      <dgm:prSet presAssocID="{69B674F8-EA66-4CE9-94C0-D4145D32D501}" presName="hierRoot2" presStyleCnt="0">
        <dgm:presLayoutVars>
          <dgm:hierBranch val="init"/>
        </dgm:presLayoutVars>
      </dgm:prSet>
      <dgm:spPr/>
    </dgm:pt>
    <dgm:pt modelId="{C321DC24-D1BB-437A-A8A9-D3F81D66E395}" type="pres">
      <dgm:prSet presAssocID="{69B674F8-EA66-4CE9-94C0-D4145D32D501}" presName="rootComposite" presStyleCnt="0"/>
      <dgm:spPr/>
    </dgm:pt>
    <dgm:pt modelId="{8000AD3C-F2B6-49F6-86C5-E3A254C0F044}" type="pres">
      <dgm:prSet presAssocID="{69B674F8-EA66-4CE9-94C0-D4145D32D501}" presName="rootText" presStyleLbl="node2" presStyleIdx="0" presStyleCnt="1" custScaleX="82936" custLinFactNeighborX="266" custLinFactNeighborY="-28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8859EF-F4F0-4F6A-B85B-C7446E3E3F18}" type="pres">
      <dgm:prSet presAssocID="{69B674F8-EA66-4CE9-94C0-D4145D32D501}" presName="rootConnector" presStyleLbl="node2" presStyleIdx="0" presStyleCnt="1"/>
      <dgm:spPr/>
      <dgm:t>
        <a:bodyPr/>
        <a:lstStyle/>
        <a:p>
          <a:endParaRPr lang="es-ES"/>
        </a:p>
      </dgm:t>
    </dgm:pt>
    <dgm:pt modelId="{B490139B-2EE5-446B-B3C9-5A46FAC372CC}" type="pres">
      <dgm:prSet presAssocID="{69B674F8-EA66-4CE9-94C0-D4145D32D501}" presName="hierChild4" presStyleCnt="0"/>
      <dgm:spPr/>
    </dgm:pt>
    <dgm:pt modelId="{D5A2EBFD-7A3D-4564-9034-B925777B953D}" type="pres">
      <dgm:prSet presAssocID="{69B674F8-EA66-4CE9-94C0-D4145D32D501}" presName="hierChild5" presStyleCnt="0"/>
      <dgm:spPr/>
    </dgm:pt>
    <dgm:pt modelId="{E1141B7A-0CE3-4E27-BDE9-478C5D276E23}" type="pres">
      <dgm:prSet presAssocID="{66C88B48-2020-40FD-B78B-F24D7A0573AF}" presName="hierChild3" presStyleCnt="0"/>
      <dgm:spPr/>
    </dgm:pt>
    <dgm:pt modelId="{0E75820C-5A6B-4369-902A-5F2604AFAC52}" type="pres">
      <dgm:prSet presAssocID="{9B59C268-3194-4B2D-A883-D9B827317D46}" presName="Name111" presStyleLbl="parChTrans1D2" presStyleIdx="1" presStyleCnt="3"/>
      <dgm:spPr/>
      <dgm:t>
        <a:bodyPr/>
        <a:lstStyle/>
        <a:p>
          <a:endParaRPr lang="es-ES"/>
        </a:p>
      </dgm:t>
    </dgm:pt>
    <dgm:pt modelId="{A38341C3-0AB7-4495-A3AE-E36DB09F54BD}" type="pres">
      <dgm:prSet presAssocID="{110878CD-32A6-45DF-890E-B22170C50C54}" presName="hierRoot3" presStyleCnt="0">
        <dgm:presLayoutVars>
          <dgm:hierBranch val="init"/>
        </dgm:presLayoutVars>
      </dgm:prSet>
      <dgm:spPr/>
    </dgm:pt>
    <dgm:pt modelId="{979E2677-78A1-4817-B079-D0579906F0D2}" type="pres">
      <dgm:prSet presAssocID="{110878CD-32A6-45DF-890E-B22170C50C54}" presName="rootComposite3" presStyleCnt="0"/>
      <dgm:spPr/>
    </dgm:pt>
    <dgm:pt modelId="{47AA6E8E-B2D9-4607-8808-263D3C0E8652}" type="pres">
      <dgm:prSet presAssocID="{110878CD-32A6-45DF-890E-B22170C50C54}" presName="rootText3" presStyleLbl="asst1" presStyleIdx="0" presStyleCnt="2" custScaleX="62372" custScaleY="71282" custLinFactNeighborX="-2683" custLinFactNeighborY="56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F2D983B-BCBC-44EE-B221-8B2C6EB81364}" type="pres">
      <dgm:prSet presAssocID="{110878CD-32A6-45DF-890E-B22170C50C54}" presName="rootConnector3" presStyleLbl="asst1" presStyleIdx="0" presStyleCnt="2"/>
      <dgm:spPr/>
      <dgm:t>
        <a:bodyPr/>
        <a:lstStyle/>
        <a:p>
          <a:endParaRPr lang="es-ES"/>
        </a:p>
      </dgm:t>
    </dgm:pt>
    <dgm:pt modelId="{5CA08F15-03CA-4991-9411-CA65189DC460}" type="pres">
      <dgm:prSet presAssocID="{110878CD-32A6-45DF-890E-B22170C50C54}" presName="hierChild6" presStyleCnt="0"/>
      <dgm:spPr/>
    </dgm:pt>
    <dgm:pt modelId="{070E43F3-B669-443E-8141-575653BE4172}" type="pres">
      <dgm:prSet presAssocID="{110878CD-32A6-45DF-890E-B22170C50C54}" presName="hierChild7" presStyleCnt="0"/>
      <dgm:spPr/>
    </dgm:pt>
    <dgm:pt modelId="{9854692D-CCCC-4505-81F6-ECF0F4A7B4B7}" type="pres">
      <dgm:prSet presAssocID="{C967CCEC-B3A6-483D-ABCF-62F9EF86326C}" presName="Name111" presStyleLbl="parChTrans1D2" presStyleIdx="2" presStyleCnt="3"/>
      <dgm:spPr/>
      <dgm:t>
        <a:bodyPr/>
        <a:lstStyle/>
        <a:p>
          <a:endParaRPr lang="es-ES"/>
        </a:p>
      </dgm:t>
    </dgm:pt>
    <dgm:pt modelId="{84F99050-DFE3-4215-97DC-043482305BF4}" type="pres">
      <dgm:prSet presAssocID="{16A481B8-EF2B-48EA-A1B4-7211372CF78C}" presName="hierRoot3" presStyleCnt="0">
        <dgm:presLayoutVars>
          <dgm:hierBranch val="init"/>
        </dgm:presLayoutVars>
      </dgm:prSet>
      <dgm:spPr/>
    </dgm:pt>
    <dgm:pt modelId="{CDC89C7A-4550-4DF3-A8CD-99464DABCBE3}" type="pres">
      <dgm:prSet presAssocID="{16A481B8-EF2B-48EA-A1B4-7211372CF78C}" presName="rootComposite3" presStyleCnt="0"/>
      <dgm:spPr/>
    </dgm:pt>
    <dgm:pt modelId="{C921AD8A-D5F8-4342-847A-C9B815325211}" type="pres">
      <dgm:prSet presAssocID="{16A481B8-EF2B-48EA-A1B4-7211372CF78C}" presName="rootText3" presStyleLbl="asst1" presStyleIdx="1" presStyleCnt="2" custScaleX="62372" custScaleY="71282" custLinFactNeighborX="-14820" custLinFactNeighborY="552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6FADE3-4573-4705-BDDC-257B9744D792}" type="pres">
      <dgm:prSet presAssocID="{16A481B8-EF2B-48EA-A1B4-7211372CF78C}" presName="rootConnector3" presStyleLbl="asst1" presStyleIdx="1" presStyleCnt="2"/>
      <dgm:spPr/>
      <dgm:t>
        <a:bodyPr/>
        <a:lstStyle/>
        <a:p>
          <a:endParaRPr lang="es-ES"/>
        </a:p>
      </dgm:t>
    </dgm:pt>
    <dgm:pt modelId="{3EE01FCC-9A0A-429A-A2AF-6AD6208BDBE4}" type="pres">
      <dgm:prSet presAssocID="{16A481B8-EF2B-48EA-A1B4-7211372CF78C}" presName="hierChild6" presStyleCnt="0"/>
      <dgm:spPr/>
    </dgm:pt>
    <dgm:pt modelId="{CBA745EA-F0A3-4200-BB52-F1DB1F1A87EE}" type="pres">
      <dgm:prSet presAssocID="{16A481B8-EF2B-48EA-A1B4-7211372CF78C}" presName="hierChild7" presStyleCnt="0"/>
      <dgm:spPr/>
    </dgm:pt>
  </dgm:ptLst>
  <dgm:cxnLst>
    <dgm:cxn modelId="{7B5BE286-1FD2-4C5C-B657-A79CB8E52233}" type="presOf" srcId="{66C88B48-2020-40FD-B78B-F24D7A0573AF}" destId="{00549C6F-A64E-4DEF-B9FE-82EFBDC86541}" srcOrd="1" destOrd="0" presId="urn:microsoft.com/office/officeart/2005/8/layout/orgChart1"/>
    <dgm:cxn modelId="{C083CE64-F4D2-49DA-B730-AEAA56FDCB0A}" srcId="{66C88B48-2020-40FD-B78B-F24D7A0573AF}" destId="{110878CD-32A6-45DF-890E-B22170C50C54}" srcOrd="0" destOrd="0" parTransId="{9B59C268-3194-4B2D-A883-D9B827317D46}" sibTransId="{19CF3550-668D-4132-AC6B-9CDF91FDB316}"/>
    <dgm:cxn modelId="{D3BD5070-C27E-4FAD-BFE5-CFDBB4EC511E}" type="presOf" srcId="{110878CD-32A6-45DF-890E-B22170C50C54}" destId="{5F2D983B-BCBC-44EE-B221-8B2C6EB81364}" srcOrd="1" destOrd="0" presId="urn:microsoft.com/office/officeart/2005/8/layout/orgChart1"/>
    <dgm:cxn modelId="{AFD73D70-B702-4687-8176-E1472DF11C68}" type="presOf" srcId="{C967CCEC-B3A6-483D-ABCF-62F9EF86326C}" destId="{9854692D-CCCC-4505-81F6-ECF0F4A7B4B7}" srcOrd="0" destOrd="0" presId="urn:microsoft.com/office/officeart/2005/8/layout/orgChart1"/>
    <dgm:cxn modelId="{CC4AF624-35FB-4D78-9F08-65CC8DCD2A80}" type="presOf" srcId="{110878CD-32A6-45DF-890E-B22170C50C54}" destId="{47AA6E8E-B2D9-4607-8808-263D3C0E8652}" srcOrd="0" destOrd="0" presId="urn:microsoft.com/office/officeart/2005/8/layout/orgChart1"/>
    <dgm:cxn modelId="{E1CD4234-A935-4906-A721-3118FDC017E1}" type="presOf" srcId="{69B674F8-EA66-4CE9-94C0-D4145D32D501}" destId="{CB8859EF-F4F0-4F6A-B85B-C7446E3E3F18}" srcOrd="1" destOrd="0" presId="urn:microsoft.com/office/officeart/2005/8/layout/orgChart1"/>
    <dgm:cxn modelId="{53B852F2-7979-42DE-85F9-E4B4B791ADCE}" type="presOf" srcId="{16A481B8-EF2B-48EA-A1B4-7211372CF78C}" destId="{C921AD8A-D5F8-4342-847A-C9B815325211}" srcOrd="0" destOrd="0" presId="urn:microsoft.com/office/officeart/2005/8/layout/orgChart1"/>
    <dgm:cxn modelId="{9D6C906B-2BFD-4D2D-8C18-0CBB7DDACB2C}" type="presOf" srcId="{66C88B48-2020-40FD-B78B-F24D7A0573AF}" destId="{613CDB77-600C-4CB7-993B-727B85CD0A76}" srcOrd="0" destOrd="0" presId="urn:microsoft.com/office/officeart/2005/8/layout/orgChart1"/>
    <dgm:cxn modelId="{3E742128-AF73-420E-8681-B28E2F085BA7}" type="presOf" srcId="{9B59C268-3194-4B2D-A883-D9B827317D46}" destId="{0E75820C-5A6B-4369-902A-5F2604AFAC52}" srcOrd="0" destOrd="0" presId="urn:microsoft.com/office/officeart/2005/8/layout/orgChart1"/>
    <dgm:cxn modelId="{A8579AD6-A48C-4097-B467-8A8A2AD457DD}" srcId="{66C88B48-2020-40FD-B78B-F24D7A0573AF}" destId="{16A481B8-EF2B-48EA-A1B4-7211372CF78C}" srcOrd="1" destOrd="0" parTransId="{C967CCEC-B3A6-483D-ABCF-62F9EF86326C}" sibTransId="{7C6DEF3B-9EE3-4382-BF3A-5F18CCEAF623}"/>
    <dgm:cxn modelId="{200C864B-BC52-4DF6-930A-5599631A5D69}" srcId="{66C88B48-2020-40FD-B78B-F24D7A0573AF}" destId="{69B674F8-EA66-4CE9-94C0-D4145D32D501}" srcOrd="2" destOrd="0" parTransId="{3A003639-1E4C-4F72-A45F-1EC4562D02BF}" sibTransId="{49808C96-92BC-4F8A-A315-34C981285D2F}"/>
    <dgm:cxn modelId="{2AC47575-3253-4AFF-A62F-62EAB01EDA99}" type="presOf" srcId="{3A003639-1E4C-4F72-A45F-1EC4562D02BF}" destId="{01FADFF2-140D-4E70-905F-B7255162F834}" srcOrd="0" destOrd="0" presId="urn:microsoft.com/office/officeart/2005/8/layout/orgChart1"/>
    <dgm:cxn modelId="{9797FD18-9B44-4D60-A711-A47CF3BCA238}" srcId="{CDAC5961-50FC-4628-8DAB-2215648EE009}" destId="{66C88B48-2020-40FD-B78B-F24D7A0573AF}" srcOrd="0" destOrd="0" parTransId="{DD123298-692C-4784-BBDC-E392F6960EAB}" sibTransId="{9B408411-8A97-4FA9-BB75-F488F8A69B14}"/>
    <dgm:cxn modelId="{31F18F34-8241-4E4F-9B46-E3995D4871EA}" type="presOf" srcId="{69B674F8-EA66-4CE9-94C0-D4145D32D501}" destId="{8000AD3C-F2B6-49F6-86C5-E3A254C0F044}" srcOrd="0" destOrd="0" presId="urn:microsoft.com/office/officeart/2005/8/layout/orgChart1"/>
    <dgm:cxn modelId="{EDFE3C86-7991-43D3-B860-1F75A93B9D48}" type="presOf" srcId="{16A481B8-EF2B-48EA-A1B4-7211372CF78C}" destId="{976FADE3-4573-4705-BDDC-257B9744D792}" srcOrd="1" destOrd="0" presId="urn:microsoft.com/office/officeart/2005/8/layout/orgChart1"/>
    <dgm:cxn modelId="{C49684C6-38D4-41CC-8E4A-17D1B7D8E439}" type="presOf" srcId="{CDAC5961-50FC-4628-8DAB-2215648EE009}" destId="{ECE67096-B5A6-4C0B-BBDB-5F78365D9EAF}" srcOrd="0" destOrd="0" presId="urn:microsoft.com/office/officeart/2005/8/layout/orgChart1"/>
    <dgm:cxn modelId="{E7EAFC4B-A939-47D3-96BC-A20787EB176A}" type="presParOf" srcId="{ECE67096-B5A6-4C0B-BBDB-5F78365D9EAF}" destId="{F30D1F3F-8E08-47BF-AC09-61A00EDCDD2F}" srcOrd="0" destOrd="0" presId="urn:microsoft.com/office/officeart/2005/8/layout/orgChart1"/>
    <dgm:cxn modelId="{6FB2FAA4-182E-477A-A21D-3653EF890F98}" type="presParOf" srcId="{F30D1F3F-8E08-47BF-AC09-61A00EDCDD2F}" destId="{F5AD74EC-96B3-4822-8654-6BAAF58426DC}" srcOrd="0" destOrd="0" presId="urn:microsoft.com/office/officeart/2005/8/layout/orgChart1"/>
    <dgm:cxn modelId="{DD964018-80AC-4A02-9EC2-2DF75AC3B9DC}" type="presParOf" srcId="{F5AD74EC-96B3-4822-8654-6BAAF58426DC}" destId="{613CDB77-600C-4CB7-993B-727B85CD0A76}" srcOrd="0" destOrd="0" presId="urn:microsoft.com/office/officeart/2005/8/layout/orgChart1"/>
    <dgm:cxn modelId="{1B1C769D-A38B-4297-909A-7A5D99771B05}" type="presParOf" srcId="{F5AD74EC-96B3-4822-8654-6BAAF58426DC}" destId="{00549C6F-A64E-4DEF-B9FE-82EFBDC86541}" srcOrd="1" destOrd="0" presId="urn:microsoft.com/office/officeart/2005/8/layout/orgChart1"/>
    <dgm:cxn modelId="{3DBFA40C-6499-4D2D-86AB-40BE61B0E0CC}" type="presParOf" srcId="{F30D1F3F-8E08-47BF-AC09-61A00EDCDD2F}" destId="{C01332C2-950B-4A00-AA69-E49C37E49BC1}" srcOrd="1" destOrd="0" presId="urn:microsoft.com/office/officeart/2005/8/layout/orgChart1"/>
    <dgm:cxn modelId="{92297BF1-36DD-487B-9797-425E60F02346}" type="presParOf" srcId="{C01332C2-950B-4A00-AA69-E49C37E49BC1}" destId="{01FADFF2-140D-4E70-905F-B7255162F834}" srcOrd="0" destOrd="0" presId="urn:microsoft.com/office/officeart/2005/8/layout/orgChart1"/>
    <dgm:cxn modelId="{53A80D26-9557-44A1-9A5A-5EF863C17FCD}" type="presParOf" srcId="{C01332C2-950B-4A00-AA69-E49C37E49BC1}" destId="{0E584E83-8035-4822-99B3-7038A9448EF4}" srcOrd="1" destOrd="0" presId="urn:microsoft.com/office/officeart/2005/8/layout/orgChart1"/>
    <dgm:cxn modelId="{DE106BBA-CABB-4833-8721-FC8D731CBE08}" type="presParOf" srcId="{0E584E83-8035-4822-99B3-7038A9448EF4}" destId="{C321DC24-D1BB-437A-A8A9-D3F81D66E395}" srcOrd="0" destOrd="0" presId="urn:microsoft.com/office/officeart/2005/8/layout/orgChart1"/>
    <dgm:cxn modelId="{CA72FA3E-EC71-49E4-AE4D-70F3EF1A5733}" type="presParOf" srcId="{C321DC24-D1BB-437A-A8A9-D3F81D66E395}" destId="{8000AD3C-F2B6-49F6-86C5-E3A254C0F044}" srcOrd="0" destOrd="0" presId="urn:microsoft.com/office/officeart/2005/8/layout/orgChart1"/>
    <dgm:cxn modelId="{A2CD4BA9-7496-49E5-A067-4465280ECFC3}" type="presParOf" srcId="{C321DC24-D1BB-437A-A8A9-D3F81D66E395}" destId="{CB8859EF-F4F0-4F6A-B85B-C7446E3E3F18}" srcOrd="1" destOrd="0" presId="urn:microsoft.com/office/officeart/2005/8/layout/orgChart1"/>
    <dgm:cxn modelId="{674B87C0-3DBC-41EA-9624-485E1A40DE96}" type="presParOf" srcId="{0E584E83-8035-4822-99B3-7038A9448EF4}" destId="{B490139B-2EE5-446B-B3C9-5A46FAC372CC}" srcOrd="1" destOrd="0" presId="urn:microsoft.com/office/officeart/2005/8/layout/orgChart1"/>
    <dgm:cxn modelId="{3FB0D4EF-2809-4320-ABDD-07A70E334245}" type="presParOf" srcId="{0E584E83-8035-4822-99B3-7038A9448EF4}" destId="{D5A2EBFD-7A3D-4564-9034-B925777B953D}" srcOrd="2" destOrd="0" presId="urn:microsoft.com/office/officeart/2005/8/layout/orgChart1"/>
    <dgm:cxn modelId="{D2BC746E-61C3-420E-8CA2-32E7523988EC}" type="presParOf" srcId="{F30D1F3F-8E08-47BF-AC09-61A00EDCDD2F}" destId="{E1141B7A-0CE3-4E27-BDE9-478C5D276E23}" srcOrd="2" destOrd="0" presId="urn:microsoft.com/office/officeart/2005/8/layout/orgChart1"/>
    <dgm:cxn modelId="{AD45F9CB-19AC-452F-977A-FB257320A119}" type="presParOf" srcId="{E1141B7A-0CE3-4E27-BDE9-478C5D276E23}" destId="{0E75820C-5A6B-4369-902A-5F2604AFAC52}" srcOrd="0" destOrd="0" presId="urn:microsoft.com/office/officeart/2005/8/layout/orgChart1"/>
    <dgm:cxn modelId="{C2784646-1754-42BD-91EB-E07C788AC1BF}" type="presParOf" srcId="{E1141B7A-0CE3-4E27-BDE9-478C5D276E23}" destId="{A38341C3-0AB7-4495-A3AE-E36DB09F54BD}" srcOrd="1" destOrd="0" presId="urn:microsoft.com/office/officeart/2005/8/layout/orgChart1"/>
    <dgm:cxn modelId="{C2AE8C18-C42E-462B-BF8D-A9EB8A8D8AB6}" type="presParOf" srcId="{A38341C3-0AB7-4495-A3AE-E36DB09F54BD}" destId="{979E2677-78A1-4817-B079-D0579906F0D2}" srcOrd="0" destOrd="0" presId="urn:microsoft.com/office/officeart/2005/8/layout/orgChart1"/>
    <dgm:cxn modelId="{1ABE1079-5965-4B4C-9F62-574A9051824C}" type="presParOf" srcId="{979E2677-78A1-4817-B079-D0579906F0D2}" destId="{47AA6E8E-B2D9-4607-8808-263D3C0E8652}" srcOrd="0" destOrd="0" presId="urn:microsoft.com/office/officeart/2005/8/layout/orgChart1"/>
    <dgm:cxn modelId="{28B8CBA9-9AE2-4545-B294-7EE1D0F0DC33}" type="presParOf" srcId="{979E2677-78A1-4817-B079-D0579906F0D2}" destId="{5F2D983B-BCBC-44EE-B221-8B2C6EB81364}" srcOrd="1" destOrd="0" presId="urn:microsoft.com/office/officeart/2005/8/layout/orgChart1"/>
    <dgm:cxn modelId="{FA139DB4-15DB-449A-9AA2-28D5AEE1B9D0}" type="presParOf" srcId="{A38341C3-0AB7-4495-A3AE-E36DB09F54BD}" destId="{5CA08F15-03CA-4991-9411-CA65189DC460}" srcOrd="1" destOrd="0" presId="urn:microsoft.com/office/officeart/2005/8/layout/orgChart1"/>
    <dgm:cxn modelId="{3099CFC7-9EF1-426A-AE76-36CB83C79D2E}" type="presParOf" srcId="{A38341C3-0AB7-4495-A3AE-E36DB09F54BD}" destId="{070E43F3-B669-443E-8141-575653BE4172}" srcOrd="2" destOrd="0" presId="urn:microsoft.com/office/officeart/2005/8/layout/orgChart1"/>
    <dgm:cxn modelId="{C09F5AF6-4655-4AD4-BB85-3A6F0CEC0CC3}" type="presParOf" srcId="{E1141B7A-0CE3-4E27-BDE9-478C5D276E23}" destId="{9854692D-CCCC-4505-81F6-ECF0F4A7B4B7}" srcOrd="2" destOrd="0" presId="urn:microsoft.com/office/officeart/2005/8/layout/orgChart1"/>
    <dgm:cxn modelId="{402E7B49-8FFA-4032-BF85-6AE46607285F}" type="presParOf" srcId="{E1141B7A-0CE3-4E27-BDE9-478C5D276E23}" destId="{84F99050-DFE3-4215-97DC-043482305BF4}" srcOrd="3" destOrd="0" presId="urn:microsoft.com/office/officeart/2005/8/layout/orgChart1"/>
    <dgm:cxn modelId="{ADF1B9E6-8117-4307-86F1-77FA0D4A0B47}" type="presParOf" srcId="{84F99050-DFE3-4215-97DC-043482305BF4}" destId="{CDC89C7A-4550-4DF3-A8CD-99464DABCBE3}" srcOrd="0" destOrd="0" presId="urn:microsoft.com/office/officeart/2005/8/layout/orgChart1"/>
    <dgm:cxn modelId="{E6F8E891-DA95-4262-B05A-F2185695BF9C}" type="presParOf" srcId="{CDC89C7A-4550-4DF3-A8CD-99464DABCBE3}" destId="{C921AD8A-D5F8-4342-847A-C9B815325211}" srcOrd="0" destOrd="0" presId="urn:microsoft.com/office/officeart/2005/8/layout/orgChart1"/>
    <dgm:cxn modelId="{680B66CB-3228-4204-BBAE-1D660B7A9DC0}" type="presParOf" srcId="{CDC89C7A-4550-4DF3-A8CD-99464DABCBE3}" destId="{976FADE3-4573-4705-BDDC-257B9744D792}" srcOrd="1" destOrd="0" presId="urn:microsoft.com/office/officeart/2005/8/layout/orgChart1"/>
    <dgm:cxn modelId="{A8DDE41F-1662-4BA3-8816-CE5668C229A6}" type="presParOf" srcId="{84F99050-DFE3-4215-97DC-043482305BF4}" destId="{3EE01FCC-9A0A-429A-A2AF-6AD6208BDBE4}" srcOrd="1" destOrd="0" presId="urn:microsoft.com/office/officeart/2005/8/layout/orgChart1"/>
    <dgm:cxn modelId="{04A9B5BF-4898-45D6-A1C4-8A57BA798903}" type="presParOf" srcId="{84F99050-DFE3-4215-97DC-043482305BF4}" destId="{CBA745EA-F0A3-4200-BB52-F1DB1F1A87E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0F0BB623-A77F-49D7-9C13-F7F961662D0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3C1F8AF-B252-43AC-8ED3-3D3880F2F1F8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Planta de Radio</a:t>
          </a: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50B39BE9-A0B6-4E51-BB43-90BAE289D245}" type="parTrans" cxnId="{70A6FDF5-D80E-4B1A-A5DE-4948D323548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74E76370-A507-47C7-877E-3200B8B52E31}" type="sibTrans" cxnId="{70A6FDF5-D80E-4B1A-A5DE-4948D323548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C16A467A-F81A-48BE-AF21-268EAF71CC16}">
      <dgm:prSet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Auxiliar </a:t>
          </a:r>
          <a:b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</a:br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Administrativo(a</a:t>
          </a:r>
          <a:r>
            <a:rPr lang="es-MX" sz="1200" dirty="0" smtClean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)</a:t>
          </a:r>
          <a:endParaRPr lang="es-MX" sz="1200" dirty="0">
            <a:solidFill>
              <a:schemeClr val="tx1"/>
            </a:solidFill>
            <a:latin typeface="+mn-lt"/>
            <a:cs typeface="Calibri Light" panose="020F0302020204030204" pitchFamily="34" charset="0"/>
          </a:endParaRPr>
        </a:p>
      </dgm:t>
    </dgm:pt>
    <dgm:pt modelId="{0545B90D-0211-4368-B564-02E2DA72F270}" type="parTrans" cxnId="{4BD36A54-D094-49BD-99A7-EF85B7BE77B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DD3BAB53-59A0-45F1-9A71-E916419D15E8}" type="sibTrans" cxnId="{4BD36A54-D094-49BD-99A7-EF85B7BE77B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0A4E9B88-E5C4-4989-A766-E346E2D59AE1}" type="pres">
      <dgm:prSet presAssocID="{0F0BB623-A77F-49D7-9C13-F7F961662D0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22175D7-68B5-46A8-9AA8-BC2B47BF1677}" type="pres">
      <dgm:prSet presAssocID="{B3C1F8AF-B252-43AC-8ED3-3D3880F2F1F8}" presName="hierRoot1" presStyleCnt="0">
        <dgm:presLayoutVars>
          <dgm:hierBranch val="init"/>
        </dgm:presLayoutVars>
      </dgm:prSet>
      <dgm:spPr/>
    </dgm:pt>
    <dgm:pt modelId="{F037A461-78F2-40E7-BD49-A290D1F3C342}" type="pres">
      <dgm:prSet presAssocID="{B3C1F8AF-B252-43AC-8ED3-3D3880F2F1F8}" presName="rootComposite1" presStyleCnt="0"/>
      <dgm:spPr/>
    </dgm:pt>
    <dgm:pt modelId="{250B6905-7759-4441-B29D-3D12C134D01B}" type="pres">
      <dgm:prSet presAssocID="{B3C1F8AF-B252-43AC-8ED3-3D3880F2F1F8}" presName="rootText1" presStyleLbl="node0" presStyleIdx="0" presStyleCnt="1" custScaleX="88803" custLinFactY="-100000" custLinFactNeighborY="-13755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2F0255-63B1-4522-9919-7D70F798CED9}" type="pres">
      <dgm:prSet presAssocID="{B3C1F8AF-B252-43AC-8ED3-3D3880F2F1F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CD84423-CACA-4F27-BB31-EDF4B5E83466}" type="pres">
      <dgm:prSet presAssocID="{B3C1F8AF-B252-43AC-8ED3-3D3880F2F1F8}" presName="hierChild2" presStyleCnt="0"/>
      <dgm:spPr/>
    </dgm:pt>
    <dgm:pt modelId="{B511A4A5-2F43-4DDC-A73B-EFF983200E78}" type="pres">
      <dgm:prSet presAssocID="{0545B90D-0211-4368-B564-02E2DA72F270}" presName="Name37" presStyleLbl="parChTrans1D2" presStyleIdx="0" presStyleCnt="1"/>
      <dgm:spPr/>
      <dgm:t>
        <a:bodyPr/>
        <a:lstStyle/>
        <a:p>
          <a:endParaRPr lang="es-ES"/>
        </a:p>
      </dgm:t>
    </dgm:pt>
    <dgm:pt modelId="{6AF86E8C-A853-4A69-A93F-C5EFB61DDCD8}" type="pres">
      <dgm:prSet presAssocID="{C16A467A-F81A-48BE-AF21-268EAF71CC16}" presName="hierRoot2" presStyleCnt="0">
        <dgm:presLayoutVars>
          <dgm:hierBranch/>
        </dgm:presLayoutVars>
      </dgm:prSet>
      <dgm:spPr/>
    </dgm:pt>
    <dgm:pt modelId="{1B2BC9D0-DA74-489E-A3DA-759D32B6755E}" type="pres">
      <dgm:prSet presAssocID="{C16A467A-F81A-48BE-AF21-268EAF71CC16}" presName="rootComposite" presStyleCnt="0"/>
      <dgm:spPr/>
    </dgm:pt>
    <dgm:pt modelId="{F6BBEC83-E208-4CDC-AF15-4EEBE065CBE1}" type="pres">
      <dgm:prSet presAssocID="{C16A467A-F81A-48BE-AF21-268EAF71CC16}" presName="rootText" presStyleLbl="node2" presStyleIdx="0" presStyleCnt="1" custScaleX="70701" custScaleY="818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4C532D8-A682-41BD-8CF0-E78265466451}" type="pres">
      <dgm:prSet presAssocID="{C16A467A-F81A-48BE-AF21-268EAF71CC16}" presName="rootConnector" presStyleLbl="node2" presStyleIdx="0" presStyleCnt="1"/>
      <dgm:spPr/>
      <dgm:t>
        <a:bodyPr/>
        <a:lstStyle/>
        <a:p>
          <a:endParaRPr lang="es-ES"/>
        </a:p>
      </dgm:t>
    </dgm:pt>
    <dgm:pt modelId="{28F47D39-494E-4B76-9EEE-8A0A1344C2E8}" type="pres">
      <dgm:prSet presAssocID="{C16A467A-F81A-48BE-AF21-268EAF71CC16}" presName="hierChild4" presStyleCnt="0"/>
      <dgm:spPr/>
    </dgm:pt>
    <dgm:pt modelId="{AE4437E1-0CAF-4460-8CE1-8D6E28955B40}" type="pres">
      <dgm:prSet presAssocID="{C16A467A-F81A-48BE-AF21-268EAF71CC16}" presName="hierChild5" presStyleCnt="0"/>
      <dgm:spPr/>
    </dgm:pt>
    <dgm:pt modelId="{714DD2F2-9BDC-44A0-8679-B0B150AF6969}" type="pres">
      <dgm:prSet presAssocID="{B3C1F8AF-B252-43AC-8ED3-3D3880F2F1F8}" presName="hierChild3" presStyleCnt="0"/>
      <dgm:spPr/>
    </dgm:pt>
  </dgm:ptLst>
  <dgm:cxnLst>
    <dgm:cxn modelId="{EE4B1FCD-B28D-4CD2-8DD0-536953780F4D}" type="presOf" srcId="{B3C1F8AF-B252-43AC-8ED3-3D3880F2F1F8}" destId="{250B6905-7759-4441-B29D-3D12C134D01B}" srcOrd="0" destOrd="0" presId="urn:microsoft.com/office/officeart/2005/8/layout/orgChart1"/>
    <dgm:cxn modelId="{416224A1-A417-4D1E-BA76-2848C2E77DA5}" type="presOf" srcId="{B3C1F8AF-B252-43AC-8ED3-3D3880F2F1F8}" destId="{7C2F0255-63B1-4522-9919-7D70F798CED9}" srcOrd="1" destOrd="0" presId="urn:microsoft.com/office/officeart/2005/8/layout/orgChart1"/>
    <dgm:cxn modelId="{101EF5CF-74FB-4D52-B46E-356EB5183960}" type="presOf" srcId="{0545B90D-0211-4368-B564-02E2DA72F270}" destId="{B511A4A5-2F43-4DDC-A73B-EFF983200E78}" srcOrd="0" destOrd="0" presId="urn:microsoft.com/office/officeart/2005/8/layout/orgChart1"/>
    <dgm:cxn modelId="{70A6FDF5-D80E-4B1A-A5DE-4948D323548A}" srcId="{0F0BB623-A77F-49D7-9C13-F7F961662D02}" destId="{B3C1F8AF-B252-43AC-8ED3-3D3880F2F1F8}" srcOrd="0" destOrd="0" parTransId="{50B39BE9-A0B6-4E51-BB43-90BAE289D245}" sibTransId="{74E76370-A507-47C7-877E-3200B8B52E31}"/>
    <dgm:cxn modelId="{13E17E2D-A549-4EFE-8155-6D11017702D6}" type="presOf" srcId="{C16A467A-F81A-48BE-AF21-268EAF71CC16}" destId="{F6BBEC83-E208-4CDC-AF15-4EEBE065CBE1}" srcOrd="0" destOrd="0" presId="urn:microsoft.com/office/officeart/2005/8/layout/orgChart1"/>
    <dgm:cxn modelId="{4BD36A54-D094-49BD-99A7-EF85B7BE77B6}" srcId="{B3C1F8AF-B252-43AC-8ED3-3D3880F2F1F8}" destId="{C16A467A-F81A-48BE-AF21-268EAF71CC16}" srcOrd="0" destOrd="0" parTransId="{0545B90D-0211-4368-B564-02E2DA72F270}" sibTransId="{DD3BAB53-59A0-45F1-9A71-E916419D15E8}"/>
    <dgm:cxn modelId="{483A7911-6A6B-41FB-995F-849A1508FAD7}" type="presOf" srcId="{0F0BB623-A77F-49D7-9C13-F7F961662D02}" destId="{0A4E9B88-E5C4-4989-A766-E346E2D59AE1}" srcOrd="0" destOrd="0" presId="urn:microsoft.com/office/officeart/2005/8/layout/orgChart1"/>
    <dgm:cxn modelId="{A067BB9E-4DFE-4AA5-AA39-5096F084A172}" type="presOf" srcId="{C16A467A-F81A-48BE-AF21-268EAF71CC16}" destId="{74C532D8-A682-41BD-8CF0-E78265466451}" srcOrd="1" destOrd="0" presId="urn:microsoft.com/office/officeart/2005/8/layout/orgChart1"/>
    <dgm:cxn modelId="{14584381-EBBA-4775-957C-60D48A467042}" type="presParOf" srcId="{0A4E9B88-E5C4-4989-A766-E346E2D59AE1}" destId="{822175D7-68B5-46A8-9AA8-BC2B47BF1677}" srcOrd="0" destOrd="0" presId="urn:microsoft.com/office/officeart/2005/8/layout/orgChart1"/>
    <dgm:cxn modelId="{6416EA33-3A2D-45A8-A33F-98E07FDD8128}" type="presParOf" srcId="{822175D7-68B5-46A8-9AA8-BC2B47BF1677}" destId="{F037A461-78F2-40E7-BD49-A290D1F3C342}" srcOrd="0" destOrd="0" presId="urn:microsoft.com/office/officeart/2005/8/layout/orgChart1"/>
    <dgm:cxn modelId="{E2DA838B-DA5E-4A0B-9342-129E3254D7A2}" type="presParOf" srcId="{F037A461-78F2-40E7-BD49-A290D1F3C342}" destId="{250B6905-7759-4441-B29D-3D12C134D01B}" srcOrd="0" destOrd="0" presId="urn:microsoft.com/office/officeart/2005/8/layout/orgChart1"/>
    <dgm:cxn modelId="{26DB0361-08E4-4BD1-8C15-31625D834D62}" type="presParOf" srcId="{F037A461-78F2-40E7-BD49-A290D1F3C342}" destId="{7C2F0255-63B1-4522-9919-7D70F798CED9}" srcOrd="1" destOrd="0" presId="urn:microsoft.com/office/officeart/2005/8/layout/orgChart1"/>
    <dgm:cxn modelId="{694CD598-A4FD-4222-83DC-25AA2BBAEACC}" type="presParOf" srcId="{822175D7-68B5-46A8-9AA8-BC2B47BF1677}" destId="{ECD84423-CACA-4F27-BB31-EDF4B5E83466}" srcOrd="1" destOrd="0" presId="urn:microsoft.com/office/officeart/2005/8/layout/orgChart1"/>
    <dgm:cxn modelId="{FE47D443-CB40-4A88-801B-7CF52C92748D}" type="presParOf" srcId="{ECD84423-CACA-4F27-BB31-EDF4B5E83466}" destId="{B511A4A5-2F43-4DDC-A73B-EFF983200E78}" srcOrd="0" destOrd="0" presId="urn:microsoft.com/office/officeart/2005/8/layout/orgChart1"/>
    <dgm:cxn modelId="{F6DA2C42-5B30-44C6-AF2F-753C7BDD4F87}" type="presParOf" srcId="{ECD84423-CACA-4F27-BB31-EDF4B5E83466}" destId="{6AF86E8C-A853-4A69-A93F-C5EFB61DDCD8}" srcOrd="1" destOrd="0" presId="urn:microsoft.com/office/officeart/2005/8/layout/orgChart1"/>
    <dgm:cxn modelId="{F1C4F72C-CE9D-4A24-AA00-58FDFCB328BD}" type="presParOf" srcId="{6AF86E8C-A853-4A69-A93F-C5EFB61DDCD8}" destId="{1B2BC9D0-DA74-489E-A3DA-759D32B6755E}" srcOrd="0" destOrd="0" presId="urn:microsoft.com/office/officeart/2005/8/layout/orgChart1"/>
    <dgm:cxn modelId="{1B874AAF-6E22-4279-ABD3-A03A5D429AD6}" type="presParOf" srcId="{1B2BC9D0-DA74-489E-A3DA-759D32B6755E}" destId="{F6BBEC83-E208-4CDC-AF15-4EEBE065CBE1}" srcOrd="0" destOrd="0" presId="urn:microsoft.com/office/officeart/2005/8/layout/orgChart1"/>
    <dgm:cxn modelId="{78E767FC-42A6-44F9-9303-2A44B4AB5DF0}" type="presParOf" srcId="{1B2BC9D0-DA74-489E-A3DA-759D32B6755E}" destId="{74C532D8-A682-41BD-8CF0-E78265466451}" srcOrd="1" destOrd="0" presId="urn:microsoft.com/office/officeart/2005/8/layout/orgChart1"/>
    <dgm:cxn modelId="{9E99FCC3-C6E8-46BB-B503-6F004F386873}" type="presParOf" srcId="{6AF86E8C-A853-4A69-A93F-C5EFB61DDCD8}" destId="{28F47D39-494E-4B76-9EEE-8A0A1344C2E8}" srcOrd="1" destOrd="0" presId="urn:microsoft.com/office/officeart/2005/8/layout/orgChart1"/>
    <dgm:cxn modelId="{02C2C40F-9F75-4522-BE9C-753277F25242}" type="presParOf" srcId="{6AF86E8C-A853-4A69-A93F-C5EFB61DDCD8}" destId="{AE4437E1-0CAF-4460-8CE1-8D6E28955B40}" srcOrd="2" destOrd="0" presId="urn:microsoft.com/office/officeart/2005/8/layout/orgChart1"/>
    <dgm:cxn modelId="{EE42903F-52F2-4178-8F26-45D5DE8EB4DB}" type="presParOf" srcId="{822175D7-68B5-46A8-9AA8-BC2B47BF1677}" destId="{714DD2F2-9BDC-44A0-8679-B0B150AF69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CDAC5961-50FC-4628-8DAB-2215648EE00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83549C0-397C-4DB8-81F1-4D631638F834}">
      <dgm:prSet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/>
            <a:t>Supervisor(a) General de </a:t>
          </a:r>
          <a:br>
            <a:rPr lang="es-ES" sz="1200" dirty="0"/>
          </a:br>
          <a:r>
            <a:rPr lang="es-ES" sz="1200" dirty="0"/>
            <a:t>Protección </a:t>
          </a:r>
          <a:r>
            <a:rPr lang="es-ES" sz="1200" dirty="0" smtClean="0"/>
            <a:t>Civil</a:t>
          </a:r>
          <a:endParaRPr lang="es-ES" sz="1200" dirty="0"/>
        </a:p>
      </dgm:t>
    </dgm:pt>
    <dgm:pt modelId="{804D09B1-FAA3-4FF8-BF15-63F01B537A2C}" type="parTrans" cxnId="{5190BBB8-9322-405D-A74A-573A1527591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</a:endParaRPr>
        </a:p>
      </dgm:t>
    </dgm:pt>
    <dgm:pt modelId="{F1C5ACE5-9C3D-41DC-8F20-043D5B4E2DB8}" type="sibTrans" cxnId="{5190BBB8-9322-405D-A74A-573A1527591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</a:endParaRPr>
        </a:p>
      </dgm:t>
    </dgm:pt>
    <dgm:pt modelId="{77694EA4-2521-4352-87CA-7318EC6BE13F}">
      <dgm:prSet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>
              <a:solidFill>
                <a:schemeClr val="tx1"/>
              </a:solidFill>
            </a:rPr>
            <a:t>Supervisor(a) de </a:t>
          </a:r>
          <a:br>
            <a:rPr lang="es-ES" sz="1200" dirty="0">
              <a:solidFill>
                <a:schemeClr val="tx1"/>
              </a:solidFill>
            </a:rPr>
          </a:br>
          <a:r>
            <a:rPr lang="es-ES" sz="1200" dirty="0">
              <a:solidFill>
                <a:schemeClr val="tx1"/>
              </a:solidFill>
            </a:rPr>
            <a:t>Protección </a:t>
          </a:r>
          <a:r>
            <a:rPr lang="es-ES" sz="1200" dirty="0" smtClean="0">
              <a:solidFill>
                <a:schemeClr val="tx1"/>
              </a:solidFill>
            </a:rPr>
            <a:t>Civil</a:t>
          </a:r>
          <a:endParaRPr lang="es-ES" sz="1200" dirty="0">
            <a:solidFill>
              <a:schemeClr val="tx1"/>
            </a:solidFill>
          </a:endParaRPr>
        </a:p>
      </dgm:t>
    </dgm:pt>
    <dgm:pt modelId="{9EF4BF40-5A3F-4440-B410-4BA77621EFC0}" type="parTrans" cxnId="{AB3D5B8F-BC2F-4363-BD40-D6B4C93AC56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</a:endParaRPr>
        </a:p>
      </dgm:t>
    </dgm:pt>
    <dgm:pt modelId="{4703D4C6-AE2A-4E8D-A685-AB49188CA45D}" type="sibTrans" cxnId="{AB3D5B8F-BC2F-4363-BD40-D6B4C93AC56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</a:endParaRPr>
        </a:p>
      </dgm:t>
    </dgm:pt>
    <dgm:pt modelId="{98B8DCD5-DBFD-4DC8-8999-1CB076D75D12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</a:rPr>
            <a:t>Supervisor(a) de </a:t>
          </a:r>
          <a:br>
            <a:rPr lang="es-ES" sz="1200" dirty="0">
              <a:solidFill>
                <a:schemeClr val="tx1"/>
              </a:solidFill>
            </a:rPr>
          </a:br>
          <a:r>
            <a:rPr lang="es-ES" sz="1200" dirty="0">
              <a:solidFill>
                <a:schemeClr val="tx1"/>
              </a:solidFill>
            </a:rPr>
            <a:t>Protección </a:t>
          </a:r>
          <a:r>
            <a:rPr lang="es-ES" sz="1200" dirty="0" smtClean="0">
              <a:solidFill>
                <a:schemeClr val="tx1"/>
              </a:solidFill>
            </a:rPr>
            <a:t>Civil</a:t>
          </a:r>
          <a:endParaRPr lang="es-ES" sz="1200" dirty="0">
            <a:solidFill>
              <a:schemeClr val="tx1"/>
            </a:solidFill>
          </a:endParaRPr>
        </a:p>
      </dgm:t>
    </dgm:pt>
    <dgm:pt modelId="{4A96E1B1-B36A-43D4-BC9E-D7CF21A01E42}" type="parTrans" cxnId="{F1D95997-508A-478D-B585-4DCCFC2F407A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0B7D4836-0F60-4592-AE7F-BBC4E94B2FE5}" type="sibTrans" cxnId="{F1D95997-508A-478D-B585-4DCCFC2F407A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F1F500C2-3A91-495C-9786-F1C4AA0F7F57}">
      <dgm:prSet custT="1"/>
      <dgm:spPr>
        <a:solidFill>
          <a:schemeClr val="bg1"/>
        </a:solidFill>
      </dgm:spPr>
      <dgm:t>
        <a:bodyPr/>
        <a:lstStyle/>
        <a:p>
          <a:r>
            <a:rPr lang="es-ES" sz="1200">
              <a:solidFill>
                <a:schemeClr val="tx1"/>
              </a:solidFill>
            </a:rPr>
            <a:t>Responsable </a:t>
          </a:r>
          <a:r>
            <a:rPr lang="es-ES" sz="1200" smtClean="0">
              <a:solidFill>
                <a:schemeClr val="tx1"/>
              </a:solidFill>
            </a:rPr>
            <a:t>Área</a:t>
          </a:r>
          <a:endParaRPr lang="es-ES" sz="1200" dirty="0">
            <a:solidFill>
              <a:schemeClr val="tx1"/>
            </a:solidFill>
          </a:endParaRPr>
        </a:p>
      </dgm:t>
    </dgm:pt>
    <dgm:pt modelId="{51F2AEC2-894B-4DB8-8D63-E6CBB3A557B6}" type="parTrans" cxnId="{36CFB74C-D579-41A9-8462-40244AE3DEA2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5D43268-0AF0-49BD-9031-330D2BA6780F}" type="sibTrans" cxnId="{36CFB74C-D579-41A9-8462-40244AE3DEA2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E9719B80-BFEE-467F-8F56-FD281DA48D47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</a:rPr>
            <a:t>Supervisores(as) de </a:t>
          </a:r>
          <a:br>
            <a:rPr lang="es-ES" sz="1200" dirty="0">
              <a:solidFill>
                <a:schemeClr val="tx1"/>
              </a:solidFill>
            </a:rPr>
          </a:br>
          <a:r>
            <a:rPr lang="es-ES" sz="1200" dirty="0">
              <a:solidFill>
                <a:schemeClr val="tx1"/>
              </a:solidFill>
            </a:rPr>
            <a:t>Protección </a:t>
          </a:r>
          <a:r>
            <a:rPr lang="es-ES" sz="1200" dirty="0" smtClean="0">
              <a:solidFill>
                <a:schemeClr val="tx1"/>
              </a:solidFill>
            </a:rPr>
            <a:t>Civil</a:t>
          </a:r>
          <a:endParaRPr lang="es-ES" sz="1200" dirty="0">
            <a:solidFill>
              <a:schemeClr val="tx1"/>
            </a:solidFill>
          </a:endParaRPr>
        </a:p>
      </dgm:t>
    </dgm:pt>
    <dgm:pt modelId="{05B828F0-ED0D-493D-A3F7-EF9EC9E1374D}" type="parTrans" cxnId="{4FF53979-FDCE-42A7-AD9D-FE009135D6E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CC0B5A2A-B9E0-49E5-B367-353BB547191F}" type="sibTrans" cxnId="{4FF53979-FDCE-42A7-AD9D-FE009135D6E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A507CB2C-E750-4E8F-B554-29D5CD263C93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</a:rPr>
            <a:t>Elementos Operativos(as) de Protección Civil</a:t>
          </a:r>
          <a:r>
            <a:rPr lang="es-ES" sz="1200">
              <a:solidFill>
                <a:schemeClr val="tx1"/>
              </a:solidFill>
            </a:rPr>
            <a:t/>
          </a:r>
          <a:br>
            <a:rPr lang="es-ES" sz="1200">
              <a:solidFill>
                <a:schemeClr val="tx1"/>
              </a:solidFill>
            </a:rPr>
          </a:br>
          <a:endParaRPr lang="es-ES" sz="1200" dirty="0">
            <a:solidFill>
              <a:schemeClr val="tx1"/>
            </a:solidFill>
          </a:endParaRPr>
        </a:p>
      </dgm:t>
    </dgm:pt>
    <dgm:pt modelId="{316DF09E-D2D2-405E-BF70-16E0720533A2}" type="parTrans" cxnId="{812FFF42-1A27-49A0-A47D-F0EE708E1AC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6BEDEE43-2D04-4549-ACAF-851EB35BF5C2}" type="sibTrans" cxnId="{812FFF42-1A27-49A0-A47D-F0EE708E1AC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9385C2FE-A560-487B-8030-F8A3E27B001D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</a:rPr>
            <a:t>Elementos Operativos(as) de Protección Civil</a:t>
          </a:r>
          <a:br>
            <a:rPr lang="es-ES" sz="1200" dirty="0">
              <a:solidFill>
                <a:schemeClr val="tx1"/>
              </a:solidFill>
            </a:rPr>
          </a:br>
          <a:endParaRPr lang="es-ES" sz="1200" dirty="0">
            <a:solidFill>
              <a:schemeClr val="tx1"/>
            </a:solidFill>
          </a:endParaRPr>
        </a:p>
      </dgm:t>
    </dgm:pt>
    <dgm:pt modelId="{25A4966D-FB35-4893-B325-162A9E37D90B}" type="parTrans" cxnId="{E922F438-04E7-4256-A4C8-7B53DF3F1313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39F17B3-8EC7-4102-9262-A49B4DB6A7FC}" type="sibTrans" cxnId="{E922F438-04E7-4256-A4C8-7B53DF3F1313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ECAA0E70-EBCB-4CC0-9D9E-C440DD728500}">
      <dgm:prSet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</a:rPr>
            <a:t>Elementos Operativos(as) de Protección Civil</a:t>
          </a:r>
          <a:r>
            <a:rPr lang="es-ES" sz="1200">
              <a:solidFill>
                <a:schemeClr val="tx1"/>
              </a:solidFill>
            </a:rPr>
            <a:t/>
          </a:r>
          <a:br>
            <a:rPr lang="es-ES" sz="1200">
              <a:solidFill>
                <a:schemeClr val="tx1"/>
              </a:solidFill>
            </a:rPr>
          </a:br>
          <a:endParaRPr lang="es-ES" sz="1200" dirty="0"/>
        </a:p>
      </dgm:t>
    </dgm:pt>
    <dgm:pt modelId="{2BEA7717-6E64-4DBF-9D87-D52AAB735326}" type="parTrans" cxnId="{90183E98-32AB-48C6-ADE7-FB8687BCD221}">
      <dgm:prSet/>
      <dgm:spPr/>
      <dgm:t>
        <a:bodyPr/>
        <a:lstStyle/>
        <a:p>
          <a:endParaRPr lang="es-ES"/>
        </a:p>
      </dgm:t>
    </dgm:pt>
    <dgm:pt modelId="{2E377E6B-84C4-478E-87C7-E97036B6EA53}" type="sibTrans" cxnId="{90183E98-32AB-48C6-ADE7-FB8687BCD221}">
      <dgm:prSet/>
      <dgm:spPr/>
      <dgm:t>
        <a:bodyPr/>
        <a:lstStyle/>
        <a:p>
          <a:endParaRPr lang="es-ES"/>
        </a:p>
      </dgm:t>
    </dgm:pt>
    <dgm:pt modelId="{ECE67096-B5A6-4C0B-BBDB-5F78365D9EAF}" type="pres">
      <dgm:prSet presAssocID="{CDAC5961-50FC-4628-8DAB-2215648EE00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1917F098-AA0B-4770-973D-25A9BA6010C0}" type="pres">
      <dgm:prSet presAssocID="{583549C0-397C-4DB8-81F1-4D631638F834}" presName="hierRoot1" presStyleCnt="0">
        <dgm:presLayoutVars>
          <dgm:hierBranch val="init"/>
        </dgm:presLayoutVars>
      </dgm:prSet>
      <dgm:spPr/>
    </dgm:pt>
    <dgm:pt modelId="{8A3B7271-F2B1-4451-A46E-D8A8879E4DED}" type="pres">
      <dgm:prSet presAssocID="{583549C0-397C-4DB8-81F1-4D631638F834}" presName="rootComposite1" presStyleCnt="0"/>
      <dgm:spPr/>
    </dgm:pt>
    <dgm:pt modelId="{78A76EEA-1048-4BA6-BFEB-52A697A9BFC9}" type="pres">
      <dgm:prSet presAssocID="{583549C0-397C-4DB8-81F1-4D631638F834}" presName="rootText1" presStyleLbl="node0" presStyleIdx="0" presStyleCnt="1" custScaleX="84058" custScaleY="77386" custLinFactNeighborX="523" custLinFactNeighborY="262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9F5576-0A0A-46E3-9F35-7180E3D7E19C}" type="pres">
      <dgm:prSet presAssocID="{583549C0-397C-4DB8-81F1-4D631638F83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2FA8915-46F5-479D-A8AF-81EEEF3CE34F}" type="pres">
      <dgm:prSet presAssocID="{583549C0-397C-4DB8-81F1-4D631638F834}" presName="hierChild2" presStyleCnt="0"/>
      <dgm:spPr/>
    </dgm:pt>
    <dgm:pt modelId="{BE464432-9A5E-4F65-A3FB-B0D1616F2066}" type="pres">
      <dgm:prSet presAssocID="{9EF4BF40-5A3F-4440-B410-4BA77621EFC0}" presName="Name37" presStyleLbl="parChTrans1D2" presStyleIdx="0" presStyleCnt="3"/>
      <dgm:spPr/>
      <dgm:t>
        <a:bodyPr/>
        <a:lstStyle/>
        <a:p>
          <a:endParaRPr lang="es-ES"/>
        </a:p>
      </dgm:t>
    </dgm:pt>
    <dgm:pt modelId="{AF5F0746-0C95-4E55-8E39-734B77EC32A8}" type="pres">
      <dgm:prSet presAssocID="{77694EA4-2521-4352-87CA-7318EC6BE13F}" presName="hierRoot2" presStyleCnt="0">
        <dgm:presLayoutVars>
          <dgm:hierBranch/>
        </dgm:presLayoutVars>
      </dgm:prSet>
      <dgm:spPr/>
    </dgm:pt>
    <dgm:pt modelId="{9E143198-8F40-476B-8B2B-6AAFD428646A}" type="pres">
      <dgm:prSet presAssocID="{77694EA4-2521-4352-87CA-7318EC6BE13F}" presName="rootComposite" presStyleCnt="0"/>
      <dgm:spPr/>
    </dgm:pt>
    <dgm:pt modelId="{499BD5B1-D141-4768-B228-8DEC84914B9D}" type="pres">
      <dgm:prSet presAssocID="{77694EA4-2521-4352-87CA-7318EC6BE13F}" presName="rootText" presStyleLbl="node2" presStyleIdx="0" presStyleCnt="3" custScaleX="78435" custScaleY="67591" custLinFactNeighborX="1689" custLinFactNeighborY="300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5A94ECB-B032-44C3-980E-9B1178EAF73E}" type="pres">
      <dgm:prSet presAssocID="{77694EA4-2521-4352-87CA-7318EC6BE13F}" presName="rootConnector" presStyleLbl="node2" presStyleIdx="0" presStyleCnt="3"/>
      <dgm:spPr/>
      <dgm:t>
        <a:bodyPr/>
        <a:lstStyle/>
        <a:p>
          <a:endParaRPr lang="es-ES"/>
        </a:p>
      </dgm:t>
    </dgm:pt>
    <dgm:pt modelId="{14FB0D8A-D321-4F75-A72D-1075ED0D2D38}" type="pres">
      <dgm:prSet presAssocID="{77694EA4-2521-4352-87CA-7318EC6BE13F}" presName="hierChild4" presStyleCnt="0"/>
      <dgm:spPr/>
    </dgm:pt>
    <dgm:pt modelId="{13FDE6E5-60BC-4630-8769-06F09AB1F91C}" type="pres">
      <dgm:prSet presAssocID="{51F2AEC2-894B-4DB8-8D63-E6CBB3A557B6}" presName="Name35" presStyleLbl="parChTrans1D3" presStyleIdx="0" presStyleCnt="3"/>
      <dgm:spPr/>
      <dgm:t>
        <a:bodyPr/>
        <a:lstStyle/>
        <a:p>
          <a:endParaRPr lang="es-ES"/>
        </a:p>
      </dgm:t>
    </dgm:pt>
    <dgm:pt modelId="{F2C0BE6E-F6F8-4DF6-BB44-AED93F43571F}" type="pres">
      <dgm:prSet presAssocID="{F1F500C2-3A91-495C-9786-F1C4AA0F7F57}" presName="hierRoot2" presStyleCnt="0">
        <dgm:presLayoutVars>
          <dgm:hierBranch/>
        </dgm:presLayoutVars>
      </dgm:prSet>
      <dgm:spPr/>
    </dgm:pt>
    <dgm:pt modelId="{CB673500-CAFB-46D8-9AB4-3048B98ADF9F}" type="pres">
      <dgm:prSet presAssocID="{F1F500C2-3A91-495C-9786-F1C4AA0F7F57}" presName="rootComposite" presStyleCnt="0"/>
      <dgm:spPr/>
    </dgm:pt>
    <dgm:pt modelId="{CC6FE982-1199-4707-A5AF-591E8AC5676A}" type="pres">
      <dgm:prSet presAssocID="{F1F500C2-3A91-495C-9786-F1C4AA0F7F57}" presName="rootText" presStyleLbl="node3" presStyleIdx="0" presStyleCnt="3" custScaleX="78435" custScaleY="80055" custLinFactNeighborX="1620" custLinFactNeighborY="91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023AC7-221C-4425-843A-A2340F9D9FE6}" type="pres">
      <dgm:prSet presAssocID="{F1F500C2-3A91-495C-9786-F1C4AA0F7F57}" presName="rootConnector" presStyleLbl="node3" presStyleIdx="0" presStyleCnt="3"/>
      <dgm:spPr/>
      <dgm:t>
        <a:bodyPr/>
        <a:lstStyle/>
        <a:p>
          <a:endParaRPr lang="es-ES"/>
        </a:p>
      </dgm:t>
    </dgm:pt>
    <dgm:pt modelId="{7A710D3E-BA5D-422A-9790-EBEDB69BC749}" type="pres">
      <dgm:prSet presAssocID="{F1F500C2-3A91-495C-9786-F1C4AA0F7F57}" presName="hierChild4" presStyleCnt="0"/>
      <dgm:spPr/>
    </dgm:pt>
    <dgm:pt modelId="{094D2862-B83F-47D9-A91F-9F7E79D4B727}" type="pres">
      <dgm:prSet presAssocID="{316DF09E-D2D2-405E-BF70-16E0720533A2}" presName="Name35" presStyleLbl="parChTrans1D4" presStyleIdx="0" presStyleCnt="1"/>
      <dgm:spPr/>
      <dgm:t>
        <a:bodyPr/>
        <a:lstStyle/>
        <a:p>
          <a:endParaRPr lang="es-ES"/>
        </a:p>
      </dgm:t>
    </dgm:pt>
    <dgm:pt modelId="{67ED91BE-C298-430F-A264-CBA946D7241A}" type="pres">
      <dgm:prSet presAssocID="{A507CB2C-E750-4E8F-B554-29D5CD263C93}" presName="hierRoot2" presStyleCnt="0">
        <dgm:presLayoutVars>
          <dgm:hierBranch val="init"/>
        </dgm:presLayoutVars>
      </dgm:prSet>
      <dgm:spPr/>
    </dgm:pt>
    <dgm:pt modelId="{F2AF1819-625D-41BB-B7CC-81F82223DA3C}" type="pres">
      <dgm:prSet presAssocID="{A507CB2C-E750-4E8F-B554-29D5CD263C93}" presName="rootComposite" presStyleCnt="0"/>
      <dgm:spPr/>
    </dgm:pt>
    <dgm:pt modelId="{E476C9FE-7113-4BA1-90E8-A96988E363EB}" type="pres">
      <dgm:prSet presAssocID="{A507CB2C-E750-4E8F-B554-29D5CD263C93}" presName="rootText" presStyleLbl="node4" presStyleIdx="0" presStyleCnt="1" custScaleX="78435" custScaleY="79739" custLinFactNeighborX="1596" custLinFactNeighborY="-132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4C9343D-9A1A-445B-841F-629F05B1A5ED}" type="pres">
      <dgm:prSet presAssocID="{A507CB2C-E750-4E8F-B554-29D5CD263C93}" presName="rootConnector" presStyleLbl="node4" presStyleIdx="0" presStyleCnt="1"/>
      <dgm:spPr/>
      <dgm:t>
        <a:bodyPr/>
        <a:lstStyle/>
        <a:p>
          <a:endParaRPr lang="es-ES"/>
        </a:p>
      </dgm:t>
    </dgm:pt>
    <dgm:pt modelId="{79EBDD23-0A1A-4206-94DE-A4AB5E2F537E}" type="pres">
      <dgm:prSet presAssocID="{A507CB2C-E750-4E8F-B554-29D5CD263C93}" presName="hierChild4" presStyleCnt="0"/>
      <dgm:spPr/>
    </dgm:pt>
    <dgm:pt modelId="{84B8D972-7675-4D08-80C1-8E272F5B5216}" type="pres">
      <dgm:prSet presAssocID="{A507CB2C-E750-4E8F-B554-29D5CD263C93}" presName="hierChild5" presStyleCnt="0"/>
      <dgm:spPr/>
    </dgm:pt>
    <dgm:pt modelId="{93E140E0-0E6A-4B72-A24A-7938669E3A07}" type="pres">
      <dgm:prSet presAssocID="{F1F500C2-3A91-495C-9786-F1C4AA0F7F57}" presName="hierChild5" presStyleCnt="0"/>
      <dgm:spPr/>
    </dgm:pt>
    <dgm:pt modelId="{33356B46-9205-4F8A-A015-FE62307E9DED}" type="pres">
      <dgm:prSet presAssocID="{77694EA4-2521-4352-87CA-7318EC6BE13F}" presName="hierChild5" presStyleCnt="0"/>
      <dgm:spPr/>
    </dgm:pt>
    <dgm:pt modelId="{0CDAD89B-FFB8-4101-8BAE-31571B63214F}" type="pres">
      <dgm:prSet presAssocID="{05B828F0-ED0D-493D-A3F7-EF9EC9E1374D}" presName="Name37" presStyleLbl="parChTrans1D2" presStyleIdx="1" presStyleCnt="3"/>
      <dgm:spPr/>
      <dgm:t>
        <a:bodyPr/>
        <a:lstStyle/>
        <a:p>
          <a:endParaRPr lang="es-ES"/>
        </a:p>
      </dgm:t>
    </dgm:pt>
    <dgm:pt modelId="{E86C4562-78B4-4ED6-9938-6242C129A689}" type="pres">
      <dgm:prSet presAssocID="{E9719B80-BFEE-467F-8F56-FD281DA48D47}" presName="hierRoot2" presStyleCnt="0">
        <dgm:presLayoutVars>
          <dgm:hierBranch/>
        </dgm:presLayoutVars>
      </dgm:prSet>
      <dgm:spPr/>
    </dgm:pt>
    <dgm:pt modelId="{43F5E723-F95D-41EB-AECB-D2A75CD3CC83}" type="pres">
      <dgm:prSet presAssocID="{E9719B80-BFEE-467F-8F56-FD281DA48D47}" presName="rootComposite" presStyleCnt="0"/>
      <dgm:spPr/>
    </dgm:pt>
    <dgm:pt modelId="{94B27260-5CFB-4FCB-AE44-2F2498C5C0B4}" type="pres">
      <dgm:prSet presAssocID="{E9719B80-BFEE-467F-8F56-FD281DA48D47}" presName="rootText" presStyleLbl="node2" presStyleIdx="1" presStyleCnt="3" custScaleX="78435" custScaleY="67591" custLinFactNeighborX="556" custLinFactNeighborY="28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D6132C-DE80-4C1D-84B1-D3A5E1B7CAFB}" type="pres">
      <dgm:prSet presAssocID="{E9719B80-BFEE-467F-8F56-FD281DA48D47}" presName="rootConnector" presStyleLbl="node2" presStyleIdx="1" presStyleCnt="3"/>
      <dgm:spPr/>
      <dgm:t>
        <a:bodyPr/>
        <a:lstStyle/>
        <a:p>
          <a:endParaRPr lang="es-ES"/>
        </a:p>
      </dgm:t>
    </dgm:pt>
    <dgm:pt modelId="{01DF96E4-09A8-4B32-B4C2-61D9EA371ACC}" type="pres">
      <dgm:prSet presAssocID="{E9719B80-BFEE-467F-8F56-FD281DA48D47}" presName="hierChild4" presStyleCnt="0"/>
      <dgm:spPr/>
    </dgm:pt>
    <dgm:pt modelId="{444E1B4F-E979-4633-B697-313E17157769}" type="pres">
      <dgm:prSet presAssocID="{2BEA7717-6E64-4DBF-9D87-D52AAB735326}" presName="Name35" presStyleLbl="parChTrans1D3" presStyleIdx="1" presStyleCnt="3"/>
      <dgm:spPr/>
      <dgm:t>
        <a:bodyPr/>
        <a:lstStyle/>
        <a:p>
          <a:endParaRPr lang="es-ES"/>
        </a:p>
      </dgm:t>
    </dgm:pt>
    <dgm:pt modelId="{B47FD8E1-4800-46AD-A19F-A4C9E7C3A29D}" type="pres">
      <dgm:prSet presAssocID="{ECAA0E70-EBCB-4CC0-9D9E-C440DD728500}" presName="hierRoot2" presStyleCnt="0">
        <dgm:presLayoutVars>
          <dgm:hierBranch val="init"/>
        </dgm:presLayoutVars>
      </dgm:prSet>
      <dgm:spPr/>
    </dgm:pt>
    <dgm:pt modelId="{615D7C21-BCF4-4B03-AD7E-299974A86C01}" type="pres">
      <dgm:prSet presAssocID="{ECAA0E70-EBCB-4CC0-9D9E-C440DD728500}" presName="rootComposite" presStyleCnt="0"/>
      <dgm:spPr/>
    </dgm:pt>
    <dgm:pt modelId="{52A3B2BA-AA78-4D96-8434-DBB354480C3E}" type="pres">
      <dgm:prSet presAssocID="{ECAA0E70-EBCB-4CC0-9D9E-C440DD728500}" presName="rootText" presStyleLbl="node3" presStyleIdx="1" presStyleCnt="3" custScaleX="78435" custScaleY="80055" custLinFactNeighborY="83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C550C03-F237-448B-9F0E-C385142BAB26}" type="pres">
      <dgm:prSet presAssocID="{ECAA0E70-EBCB-4CC0-9D9E-C440DD728500}" presName="rootConnector" presStyleLbl="node3" presStyleIdx="1" presStyleCnt="3"/>
      <dgm:spPr/>
      <dgm:t>
        <a:bodyPr/>
        <a:lstStyle/>
        <a:p>
          <a:endParaRPr lang="es-ES"/>
        </a:p>
      </dgm:t>
    </dgm:pt>
    <dgm:pt modelId="{A05E02E8-6A25-4A3D-BDD5-EDD99880047D}" type="pres">
      <dgm:prSet presAssocID="{ECAA0E70-EBCB-4CC0-9D9E-C440DD728500}" presName="hierChild4" presStyleCnt="0"/>
      <dgm:spPr/>
    </dgm:pt>
    <dgm:pt modelId="{ED93624B-C90B-400D-866E-72F7C4A08F6E}" type="pres">
      <dgm:prSet presAssocID="{ECAA0E70-EBCB-4CC0-9D9E-C440DD728500}" presName="hierChild5" presStyleCnt="0"/>
      <dgm:spPr/>
    </dgm:pt>
    <dgm:pt modelId="{A0E63D66-4AEF-4840-A8CE-BAED63C7E52F}" type="pres">
      <dgm:prSet presAssocID="{E9719B80-BFEE-467F-8F56-FD281DA48D47}" presName="hierChild5" presStyleCnt="0"/>
      <dgm:spPr/>
    </dgm:pt>
    <dgm:pt modelId="{744C7A60-B8DD-4BC6-BF0A-4222C9704BC0}" type="pres">
      <dgm:prSet presAssocID="{4A96E1B1-B36A-43D4-BC9E-D7CF21A01E42}" presName="Name37" presStyleLbl="parChTrans1D2" presStyleIdx="2" presStyleCnt="3"/>
      <dgm:spPr/>
      <dgm:t>
        <a:bodyPr/>
        <a:lstStyle/>
        <a:p>
          <a:endParaRPr lang="es-ES"/>
        </a:p>
      </dgm:t>
    </dgm:pt>
    <dgm:pt modelId="{54006874-A04C-4553-B96A-58550F12B78C}" type="pres">
      <dgm:prSet presAssocID="{98B8DCD5-DBFD-4DC8-8999-1CB076D75D12}" presName="hierRoot2" presStyleCnt="0">
        <dgm:presLayoutVars>
          <dgm:hierBranch/>
        </dgm:presLayoutVars>
      </dgm:prSet>
      <dgm:spPr/>
    </dgm:pt>
    <dgm:pt modelId="{C3FF3492-5AC3-4A19-9668-FBDC5202082D}" type="pres">
      <dgm:prSet presAssocID="{98B8DCD5-DBFD-4DC8-8999-1CB076D75D12}" presName="rootComposite" presStyleCnt="0"/>
      <dgm:spPr/>
    </dgm:pt>
    <dgm:pt modelId="{5EE88082-2EA4-464A-8F21-9F070BA6E9CC}" type="pres">
      <dgm:prSet presAssocID="{98B8DCD5-DBFD-4DC8-8999-1CB076D75D12}" presName="rootText" presStyleLbl="node2" presStyleIdx="2" presStyleCnt="3" custScaleX="78435" custScaleY="67591" custLinFactNeighborX="140" custLinFactNeighborY="299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88CFAFA-009B-4E0D-8EA4-A9AFF25CC375}" type="pres">
      <dgm:prSet presAssocID="{98B8DCD5-DBFD-4DC8-8999-1CB076D75D12}" presName="rootConnector" presStyleLbl="node2" presStyleIdx="2" presStyleCnt="3"/>
      <dgm:spPr/>
      <dgm:t>
        <a:bodyPr/>
        <a:lstStyle/>
        <a:p>
          <a:endParaRPr lang="es-ES"/>
        </a:p>
      </dgm:t>
    </dgm:pt>
    <dgm:pt modelId="{B3523FAD-22DD-43AD-94FC-46B9393C7373}" type="pres">
      <dgm:prSet presAssocID="{98B8DCD5-DBFD-4DC8-8999-1CB076D75D12}" presName="hierChild4" presStyleCnt="0"/>
      <dgm:spPr/>
    </dgm:pt>
    <dgm:pt modelId="{522FD797-93CC-41AC-B6F1-3F13C82E0A9B}" type="pres">
      <dgm:prSet presAssocID="{25A4966D-FB35-4893-B325-162A9E37D90B}" presName="Name35" presStyleLbl="parChTrans1D3" presStyleIdx="2" presStyleCnt="3"/>
      <dgm:spPr/>
      <dgm:t>
        <a:bodyPr/>
        <a:lstStyle/>
        <a:p>
          <a:endParaRPr lang="es-ES"/>
        </a:p>
      </dgm:t>
    </dgm:pt>
    <dgm:pt modelId="{76D4CB34-5566-49DD-BB0A-741B968E22E0}" type="pres">
      <dgm:prSet presAssocID="{9385C2FE-A560-487B-8030-F8A3E27B001D}" presName="hierRoot2" presStyleCnt="0">
        <dgm:presLayoutVars>
          <dgm:hierBranch val="init"/>
        </dgm:presLayoutVars>
      </dgm:prSet>
      <dgm:spPr/>
    </dgm:pt>
    <dgm:pt modelId="{5EF89D6D-CD24-4132-9B65-5B55175A70A1}" type="pres">
      <dgm:prSet presAssocID="{9385C2FE-A560-487B-8030-F8A3E27B001D}" presName="rootComposite" presStyleCnt="0"/>
      <dgm:spPr/>
    </dgm:pt>
    <dgm:pt modelId="{1087945E-17F3-4140-BF02-2483942C491D}" type="pres">
      <dgm:prSet presAssocID="{9385C2FE-A560-487B-8030-F8A3E27B001D}" presName="rootText" presStyleLbl="node3" presStyleIdx="2" presStyleCnt="3" custScaleX="78435" custScaleY="80055" custLinFactNeighborY="82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DD2855-E754-4F69-A77F-8256AAC9B1AF}" type="pres">
      <dgm:prSet presAssocID="{9385C2FE-A560-487B-8030-F8A3E27B001D}" presName="rootConnector" presStyleLbl="node3" presStyleIdx="2" presStyleCnt="3"/>
      <dgm:spPr/>
      <dgm:t>
        <a:bodyPr/>
        <a:lstStyle/>
        <a:p>
          <a:endParaRPr lang="es-ES"/>
        </a:p>
      </dgm:t>
    </dgm:pt>
    <dgm:pt modelId="{DE0EA298-6874-4B2C-B695-85882F5D68BE}" type="pres">
      <dgm:prSet presAssocID="{9385C2FE-A560-487B-8030-F8A3E27B001D}" presName="hierChild4" presStyleCnt="0"/>
      <dgm:spPr/>
    </dgm:pt>
    <dgm:pt modelId="{39B1CD31-8950-4E2D-919F-C464D33FA120}" type="pres">
      <dgm:prSet presAssocID="{9385C2FE-A560-487B-8030-F8A3E27B001D}" presName="hierChild5" presStyleCnt="0"/>
      <dgm:spPr/>
    </dgm:pt>
    <dgm:pt modelId="{3BE1FC26-4EDF-4EF4-8087-7BD602A06D11}" type="pres">
      <dgm:prSet presAssocID="{98B8DCD5-DBFD-4DC8-8999-1CB076D75D12}" presName="hierChild5" presStyleCnt="0"/>
      <dgm:spPr/>
    </dgm:pt>
    <dgm:pt modelId="{A843E70F-AC4F-44B3-81EB-DC9E87C39F0A}" type="pres">
      <dgm:prSet presAssocID="{583549C0-397C-4DB8-81F1-4D631638F834}" presName="hierChild3" presStyleCnt="0"/>
      <dgm:spPr/>
    </dgm:pt>
  </dgm:ptLst>
  <dgm:cxnLst>
    <dgm:cxn modelId="{AB3D5B8F-BC2F-4363-BD40-D6B4C93AC566}" srcId="{583549C0-397C-4DB8-81F1-4D631638F834}" destId="{77694EA4-2521-4352-87CA-7318EC6BE13F}" srcOrd="0" destOrd="0" parTransId="{9EF4BF40-5A3F-4440-B410-4BA77621EFC0}" sibTransId="{4703D4C6-AE2A-4E8D-A685-AB49188CA45D}"/>
    <dgm:cxn modelId="{E3F5333F-F010-4215-9AD3-44B82975EB46}" type="presOf" srcId="{E9719B80-BFEE-467F-8F56-FD281DA48D47}" destId="{94B27260-5CFB-4FCB-AE44-2F2498C5C0B4}" srcOrd="0" destOrd="0" presId="urn:microsoft.com/office/officeart/2005/8/layout/orgChart1"/>
    <dgm:cxn modelId="{4FF53979-FDCE-42A7-AD9D-FE009135D6EC}" srcId="{583549C0-397C-4DB8-81F1-4D631638F834}" destId="{E9719B80-BFEE-467F-8F56-FD281DA48D47}" srcOrd="1" destOrd="0" parTransId="{05B828F0-ED0D-493D-A3F7-EF9EC9E1374D}" sibTransId="{CC0B5A2A-B9E0-49E5-B367-353BB547191F}"/>
    <dgm:cxn modelId="{D9AD01FC-EF92-4485-9998-1871DAF11987}" type="presOf" srcId="{9385C2FE-A560-487B-8030-F8A3E27B001D}" destId="{1087945E-17F3-4140-BF02-2483942C491D}" srcOrd="0" destOrd="0" presId="urn:microsoft.com/office/officeart/2005/8/layout/orgChart1"/>
    <dgm:cxn modelId="{232135CA-DABD-4E5F-963F-0CCC7583078D}" type="presOf" srcId="{25A4966D-FB35-4893-B325-162A9E37D90B}" destId="{522FD797-93CC-41AC-B6F1-3F13C82E0A9B}" srcOrd="0" destOrd="0" presId="urn:microsoft.com/office/officeart/2005/8/layout/orgChart1"/>
    <dgm:cxn modelId="{2F2C5BB5-B079-486D-801B-A44DA0829A42}" type="presOf" srcId="{583549C0-397C-4DB8-81F1-4D631638F834}" destId="{029F5576-0A0A-46E3-9F35-7180E3D7E19C}" srcOrd="1" destOrd="0" presId="urn:microsoft.com/office/officeart/2005/8/layout/orgChart1"/>
    <dgm:cxn modelId="{C49684C6-38D4-41CC-8E4A-17D1B7D8E439}" type="presOf" srcId="{CDAC5961-50FC-4628-8DAB-2215648EE009}" destId="{ECE67096-B5A6-4C0B-BBDB-5F78365D9EAF}" srcOrd="0" destOrd="0" presId="urn:microsoft.com/office/officeart/2005/8/layout/orgChart1"/>
    <dgm:cxn modelId="{E0C162C6-14B7-470F-9E9D-47303F342968}" type="presOf" srcId="{F1F500C2-3A91-495C-9786-F1C4AA0F7F57}" destId="{CC6FE982-1199-4707-A5AF-591E8AC5676A}" srcOrd="0" destOrd="0" presId="urn:microsoft.com/office/officeart/2005/8/layout/orgChart1"/>
    <dgm:cxn modelId="{5E211375-AA7A-4283-B17E-D0540FAE3C2F}" type="presOf" srcId="{05B828F0-ED0D-493D-A3F7-EF9EC9E1374D}" destId="{0CDAD89B-FFB8-4101-8BAE-31571B63214F}" srcOrd="0" destOrd="0" presId="urn:microsoft.com/office/officeart/2005/8/layout/orgChart1"/>
    <dgm:cxn modelId="{78DEF988-29A4-4827-B0A3-0370069A4C56}" type="presOf" srcId="{9385C2FE-A560-487B-8030-F8A3E27B001D}" destId="{38DD2855-E754-4F69-A77F-8256AAC9B1AF}" srcOrd="1" destOrd="0" presId="urn:microsoft.com/office/officeart/2005/8/layout/orgChart1"/>
    <dgm:cxn modelId="{BAB9B1FF-F2B6-4BA8-9EB1-899EFAF56F26}" type="presOf" srcId="{2BEA7717-6E64-4DBF-9D87-D52AAB735326}" destId="{444E1B4F-E979-4633-B697-313E17157769}" srcOrd="0" destOrd="0" presId="urn:microsoft.com/office/officeart/2005/8/layout/orgChart1"/>
    <dgm:cxn modelId="{F1B2467F-AA32-4832-B156-29DA989B6BD4}" type="presOf" srcId="{51F2AEC2-894B-4DB8-8D63-E6CBB3A557B6}" destId="{13FDE6E5-60BC-4630-8769-06F09AB1F91C}" srcOrd="0" destOrd="0" presId="urn:microsoft.com/office/officeart/2005/8/layout/orgChart1"/>
    <dgm:cxn modelId="{C035D77E-3091-4CA2-BC17-B02CDAAB4F0C}" type="presOf" srcId="{F1F500C2-3A91-495C-9786-F1C4AA0F7F57}" destId="{F7023AC7-221C-4425-843A-A2340F9D9FE6}" srcOrd="1" destOrd="0" presId="urn:microsoft.com/office/officeart/2005/8/layout/orgChart1"/>
    <dgm:cxn modelId="{94B4245E-E73F-46E6-907D-F963C9AB4F12}" type="presOf" srcId="{ECAA0E70-EBCB-4CC0-9D9E-C440DD728500}" destId="{BC550C03-F237-448B-9F0E-C385142BAB26}" srcOrd="1" destOrd="0" presId="urn:microsoft.com/office/officeart/2005/8/layout/orgChart1"/>
    <dgm:cxn modelId="{36CFB74C-D579-41A9-8462-40244AE3DEA2}" srcId="{77694EA4-2521-4352-87CA-7318EC6BE13F}" destId="{F1F500C2-3A91-495C-9786-F1C4AA0F7F57}" srcOrd="0" destOrd="0" parTransId="{51F2AEC2-894B-4DB8-8D63-E6CBB3A557B6}" sibTransId="{15D43268-0AF0-49BD-9031-330D2BA6780F}"/>
    <dgm:cxn modelId="{5190BBB8-9322-405D-A74A-573A1527591C}" srcId="{CDAC5961-50FC-4628-8DAB-2215648EE009}" destId="{583549C0-397C-4DB8-81F1-4D631638F834}" srcOrd="0" destOrd="0" parTransId="{804D09B1-FAA3-4FF8-BF15-63F01B537A2C}" sibTransId="{F1C5ACE5-9C3D-41DC-8F20-043D5B4E2DB8}"/>
    <dgm:cxn modelId="{27E20D30-B06A-45C2-BFE1-9D171D45B21F}" type="presOf" srcId="{E9719B80-BFEE-467F-8F56-FD281DA48D47}" destId="{B7D6132C-DE80-4C1D-84B1-D3A5E1B7CAFB}" srcOrd="1" destOrd="0" presId="urn:microsoft.com/office/officeart/2005/8/layout/orgChart1"/>
    <dgm:cxn modelId="{39BF06C3-ADA0-471C-8CE7-C36864649147}" type="presOf" srcId="{A507CB2C-E750-4E8F-B554-29D5CD263C93}" destId="{E476C9FE-7113-4BA1-90E8-A96988E363EB}" srcOrd="0" destOrd="0" presId="urn:microsoft.com/office/officeart/2005/8/layout/orgChart1"/>
    <dgm:cxn modelId="{047AC800-B344-4EA2-90B8-A3EBB75C837B}" type="presOf" srcId="{316DF09E-D2D2-405E-BF70-16E0720533A2}" destId="{094D2862-B83F-47D9-A91F-9F7E79D4B727}" srcOrd="0" destOrd="0" presId="urn:microsoft.com/office/officeart/2005/8/layout/orgChart1"/>
    <dgm:cxn modelId="{0FFF9A61-98A3-4AB5-B2EC-8C38EA844F1A}" type="presOf" srcId="{77694EA4-2521-4352-87CA-7318EC6BE13F}" destId="{85A94ECB-B032-44C3-980E-9B1178EAF73E}" srcOrd="1" destOrd="0" presId="urn:microsoft.com/office/officeart/2005/8/layout/orgChart1"/>
    <dgm:cxn modelId="{668E02B8-4AE3-472D-8A38-C8EFDECFDD60}" type="presOf" srcId="{583549C0-397C-4DB8-81F1-4D631638F834}" destId="{78A76EEA-1048-4BA6-BFEB-52A697A9BFC9}" srcOrd="0" destOrd="0" presId="urn:microsoft.com/office/officeart/2005/8/layout/orgChart1"/>
    <dgm:cxn modelId="{6AFE86C5-0B55-43AC-9CDD-A68C18F24CC1}" type="presOf" srcId="{9EF4BF40-5A3F-4440-B410-4BA77621EFC0}" destId="{BE464432-9A5E-4F65-A3FB-B0D1616F2066}" srcOrd="0" destOrd="0" presId="urn:microsoft.com/office/officeart/2005/8/layout/orgChart1"/>
    <dgm:cxn modelId="{376AF0F0-B617-48B9-A625-EA1612B1B72C}" type="presOf" srcId="{77694EA4-2521-4352-87CA-7318EC6BE13F}" destId="{499BD5B1-D141-4768-B228-8DEC84914B9D}" srcOrd="0" destOrd="0" presId="urn:microsoft.com/office/officeart/2005/8/layout/orgChart1"/>
    <dgm:cxn modelId="{812FFF42-1A27-49A0-A47D-F0EE708E1AC9}" srcId="{F1F500C2-3A91-495C-9786-F1C4AA0F7F57}" destId="{A507CB2C-E750-4E8F-B554-29D5CD263C93}" srcOrd="0" destOrd="0" parTransId="{316DF09E-D2D2-405E-BF70-16E0720533A2}" sibTransId="{6BEDEE43-2D04-4549-ACAF-851EB35BF5C2}"/>
    <dgm:cxn modelId="{90183E98-32AB-48C6-ADE7-FB8687BCD221}" srcId="{E9719B80-BFEE-467F-8F56-FD281DA48D47}" destId="{ECAA0E70-EBCB-4CC0-9D9E-C440DD728500}" srcOrd="0" destOrd="0" parTransId="{2BEA7717-6E64-4DBF-9D87-D52AAB735326}" sibTransId="{2E377E6B-84C4-478E-87C7-E97036B6EA53}"/>
    <dgm:cxn modelId="{E922F438-04E7-4256-A4C8-7B53DF3F1313}" srcId="{98B8DCD5-DBFD-4DC8-8999-1CB076D75D12}" destId="{9385C2FE-A560-487B-8030-F8A3E27B001D}" srcOrd="0" destOrd="0" parTransId="{25A4966D-FB35-4893-B325-162A9E37D90B}" sibTransId="{839F17B3-8EC7-4102-9262-A49B4DB6A7FC}"/>
    <dgm:cxn modelId="{5BD6A898-197F-478B-8786-7B950C2E93AE}" type="presOf" srcId="{98B8DCD5-DBFD-4DC8-8999-1CB076D75D12}" destId="{688CFAFA-009B-4E0D-8EA4-A9AFF25CC375}" srcOrd="1" destOrd="0" presId="urn:microsoft.com/office/officeart/2005/8/layout/orgChart1"/>
    <dgm:cxn modelId="{54CCD461-CC84-43F8-8175-69A1A0EA49BB}" type="presOf" srcId="{98B8DCD5-DBFD-4DC8-8999-1CB076D75D12}" destId="{5EE88082-2EA4-464A-8F21-9F070BA6E9CC}" srcOrd="0" destOrd="0" presId="urn:microsoft.com/office/officeart/2005/8/layout/orgChart1"/>
    <dgm:cxn modelId="{F1D95997-508A-478D-B585-4DCCFC2F407A}" srcId="{583549C0-397C-4DB8-81F1-4D631638F834}" destId="{98B8DCD5-DBFD-4DC8-8999-1CB076D75D12}" srcOrd="2" destOrd="0" parTransId="{4A96E1B1-B36A-43D4-BC9E-D7CF21A01E42}" sibTransId="{0B7D4836-0F60-4592-AE7F-BBC4E94B2FE5}"/>
    <dgm:cxn modelId="{8AC583DA-B2FD-4CFC-96FA-D9ECAFC863F7}" type="presOf" srcId="{4A96E1B1-B36A-43D4-BC9E-D7CF21A01E42}" destId="{744C7A60-B8DD-4BC6-BF0A-4222C9704BC0}" srcOrd="0" destOrd="0" presId="urn:microsoft.com/office/officeart/2005/8/layout/orgChart1"/>
    <dgm:cxn modelId="{21151137-0F4C-4468-8F1A-D940465B39B6}" type="presOf" srcId="{A507CB2C-E750-4E8F-B554-29D5CD263C93}" destId="{74C9343D-9A1A-445B-841F-629F05B1A5ED}" srcOrd="1" destOrd="0" presId="urn:microsoft.com/office/officeart/2005/8/layout/orgChart1"/>
    <dgm:cxn modelId="{6BE7EB32-49FF-473E-AC8F-A133DE43EB65}" type="presOf" srcId="{ECAA0E70-EBCB-4CC0-9D9E-C440DD728500}" destId="{52A3B2BA-AA78-4D96-8434-DBB354480C3E}" srcOrd="0" destOrd="0" presId="urn:microsoft.com/office/officeart/2005/8/layout/orgChart1"/>
    <dgm:cxn modelId="{91BEE839-B818-416E-9907-35E5B75BBF9D}" type="presParOf" srcId="{ECE67096-B5A6-4C0B-BBDB-5F78365D9EAF}" destId="{1917F098-AA0B-4770-973D-25A9BA6010C0}" srcOrd="0" destOrd="0" presId="urn:microsoft.com/office/officeart/2005/8/layout/orgChart1"/>
    <dgm:cxn modelId="{2CFECE59-720B-4F3F-998E-D7C23F43B5AA}" type="presParOf" srcId="{1917F098-AA0B-4770-973D-25A9BA6010C0}" destId="{8A3B7271-F2B1-4451-A46E-D8A8879E4DED}" srcOrd="0" destOrd="0" presId="urn:microsoft.com/office/officeart/2005/8/layout/orgChart1"/>
    <dgm:cxn modelId="{44918A89-4420-4A5A-927B-07C3703BC56A}" type="presParOf" srcId="{8A3B7271-F2B1-4451-A46E-D8A8879E4DED}" destId="{78A76EEA-1048-4BA6-BFEB-52A697A9BFC9}" srcOrd="0" destOrd="0" presId="urn:microsoft.com/office/officeart/2005/8/layout/orgChart1"/>
    <dgm:cxn modelId="{2F48D8F2-6316-4B38-A479-53C92CBFEB8C}" type="presParOf" srcId="{8A3B7271-F2B1-4451-A46E-D8A8879E4DED}" destId="{029F5576-0A0A-46E3-9F35-7180E3D7E19C}" srcOrd="1" destOrd="0" presId="urn:microsoft.com/office/officeart/2005/8/layout/orgChart1"/>
    <dgm:cxn modelId="{190416EB-D864-4FE6-BFE8-610F6704E3C8}" type="presParOf" srcId="{1917F098-AA0B-4770-973D-25A9BA6010C0}" destId="{52FA8915-46F5-479D-A8AF-81EEEF3CE34F}" srcOrd="1" destOrd="0" presId="urn:microsoft.com/office/officeart/2005/8/layout/orgChart1"/>
    <dgm:cxn modelId="{EA2BA10A-AFF1-4CFD-A80D-5265AEA497F3}" type="presParOf" srcId="{52FA8915-46F5-479D-A8AF-81EEEF3CE34F}" destId="{BE464432-9A5E-4F65-A3FB-B0D1616F2066}" srcOrd="0" destOrd="0" presId="urn:microsoft.com/office/officeart/2005/8/layout/orgChart1"/>
    <dgm:cxn modelId="{BBEC4181-18AC-4AA0-8B17-6E3D489A19ED}" type="presParOf" srcId="{52FA8915-46F5-479D-A8AF-81EEEF3CE34F}" destId="{AF5F0746-0C95-4E55-8E39-734B77EC32A8}" srcOrd="1" destOrd="0" presId="urn:microsoft.com/office/officeart/2005/8/layout/orgChart1"/>
    <dgm:cxn modelId="{CF355C60-5983-456D-8DB2-79BBF0288005}" type="presParOf" srcId="{AF5F0746-0C95-4E55-8E39-734B77EC32A8}" destId="{9E143198-8F40-476B-8B2B-6AAFD428646A}" srcOrd="0" destOrd="0" presId="urn:microsoft.com/office/officeart/2005/8/layout/orgChart1"/>
    <dgm:cxn modelId="{036230DE-F4E5-4D03-9368-CF926F307631}" type="presParOf" srcId="{9E143198-8F40-476B-8B2B-6AAFD428646A}" destId="{499BD5B1-D141-4768-B228-8DEC84914B9D}" srcOrd="0" destOrd="0" presId="urn:microsoft.com/office/officeart/2005/8/layout/orgChart1"/>
    <dgm:cxn modelId="{18562DC3-879E-4E10-9ACE-E62536201D39}" type="presParOf" srcId="{9E143198-8F40-476B-8B2B-6AAFD428646A}" destId="{85A94ECB-B032-44C3-980E-9B1178EAF73E}" srcOrd="1" destOrd="0" presId="urn:microsoft.com/office/officeart/2005/8/layout/orgChart1"/>
    <dgm:cxn modelId="{3BDA9285-0C23-4633-A5B8-E91226154710}" type="presParOf" srcId="{AF5F0746-0C95-4E55-8E39-734B77EC32A8}" destId="{14FB0D8A-D321-4F75-A72D-1075ED0D2D38}" srcOrd="1" destOrd="0" presId="urn:microsoft.com/office/officeart/2005/8/layout/orgChart1"/>
    <dgm:cxn modelId="{92CE919B-FC47-4969-B7F1-DFDCDD803633}" type="presParOf" srcId="{14FB0D8A-D321-4F75-A72D-1075ED0D2D38}" destId="{13FDE6E5-60BC-4630-8769-06F09AB1F91C}" srcOrd="0" destOrd="0" presId="urn:microsoft.com/office/officeart/2005/8/layout/orgChart1"/>
    <dgm:cxn modelId="{A23F9C33-C9A5-48C8-B607-B8CAFB7B0F29}" type="presParOf" srcId="{14FB0D8A-D321-4F75-A72D-1075ED0D2D38}" destId="{F2C0BE6E-F6F8-4DF6-BB44-AED93F43571F}" srcOrd="1" destOrd="0" presId="urn:microsoft.com/office/officeart/2005/8/layout/orgChart1"/>
    <dgm:cxn modelId="{5352FF50-FAD6-4C9D-9BA9-F01DDA386641}" type="presParOf" srcId="{F2C0BE6E-F6F8-4DF6-BB44-AED93F43571F}" destId="{CB673500-CAFB-46D8-9AB4-3048B98ADF9F}" srcOrd="0" destOrd="0" presId="urn:microsoft.com/office/officeart/2005/8/layout/orgChart1"/>
    <dgm:cxn modelId="{9641CD0C-1961-48FC-A507-FBD12A19A910}" type="presParOf" srcId="{CB673500-CAFB-46D8-9AB4-3048B98ADF9F}" destId="{CC6FE982-1199-4707-A5AF-591E8AC5676A}" srcOrd="0" destOrd="0" presId="urn:microsoft.com/office/officeart/2005/8/layout/orgChart1"/>
    <dgm:cxn modelId="{05948086-BD81-4561-A658-69688BC6F73C}" type="presParOf" srcId="{CB673500-CAFB-46D8-9AB4-3048B98ADF9F}" destId="{F7023AC7-221C-4425-843A-A2340F9D9FE6}" srcOrd="1" destOrd="0" presId="urn:microsoft.com/office/officeart/2005/8/layout/orgChart1"/>
    <dgm:cxn modelId="{38997D4A-5DA7-43E0-884F-C5E497B73263}" type="presParOf" srcId="{F2C0BE6E-F6F8-4DF6-BB44-AED93F43571F}" destId="{7A710D3E-BA5D-422A-9790-EBEDB69BC749}" srcOrd="1" destOrd="0" presId="urn:microsoft.com/office/officeart/2005/8/layout/orgChart1"/>
    <dgm:cxn modelId="{4F5B09DA-504D-43EF-9767-F3BB53FE0077}" type="presParOf" srcId="{7A710D3E-BA5D-422A-9790-EBEDB69BC749}" destId="{094D2862-B83F-47D9-A91F-9F7E79D4B727}" srcOrd="0" destOrd="0" presId="urn:microsoft.com/office/officeart/2005/8/layout/orgChart1"/>
    <dgm:cxn modelId="{9E31F6D0-F1C2-4220-BBC3-342A3C0F8045}" type="presParOf" srcId="{7A710D3E-BA5D-422A-9790-EBEDB69BC749}" destId="{67ED91BE-C298-430F-A264-CBA946D7241A}" srcOrd="1" destOrd="0" presId="urn:microsoft.com/office/officeart/2005/8/layout/orgChart1"/>
    <dgm:cxn modelId="{7BAD13B2-5B55-4609-95AE-FCC2690B99D5}" type="presParOf" srcId="{67ED91BE-C298-430F-A264-CBA946D7241A}" destId="{F2AF1819-625D-41BB-B7CC-81F82223DA3C}" srcOrd="0" destOrd="0" presId="urn:microsoft.com/office/officeart/2005/8/layout/orgChart1"/>
    <dgm:cxn modelId="{3589782D-A88E-42F9-84E2-FF616218A5E2}" type="presParOf" srcId="{F2AF1819-625D-41BB-B7CC-81F82223DA3C}" destId="{E476C9FE-7113-4BA1-90E8-A96988E363EB}" srcOrd="0" destOrd="0" presId="urn:microsoft.com/office/officeart/2005/8/layout/orgChart1"/>
    <dgm:cxn modelId="{7BD4C9F6-A4BC-4BC1-8342-F2140AE8C225}" type="presParOf" srcId="{F2AF1819-625D-41BB-B7CC-81F82223DA3C}" destId="{74C9343D-9A1A-445B-841F-629F05B1A5ED}" srcOrd="1" destOrd="0" presId="urn:microsoft.com/office/officeart/2005/8/layout/orgChart1"/>
    <dgm:cxn modelId="{2DBCA02D-7614-447F-BB7A-AEB659E38861}" type="presParOf" srcId="{67ED91BE-C298-430F-A264-CBA946D7241A}" destId="{79EBDD23-0A1A-4206-94DE-A4AB5E2F537E}" srcOrd="1" destOrd="0" presId="urn:microsoft.com/office/officeart/2005/8/layout/orgChart1"/>
    <dgm:cxn modelId="{7F4580E1-3C58-41F1-9D80-3EB2C4D0A018}" type="presParOf" srcId="{67ED91BE-C298-430F-A264-CBA946D7241A}" destId="{84B8D972-7675-4D08-80C1-8E272F5B5216}" srcOrd="2" destOrd="0" presId="urn:microsoft.com/office/officeart/2005/8/layout/orgChart1"/>
    <dgm:cxn modelId="{4AC28E1D-B791-4846-B124-0F1B2BC18F65}" type="presParOf" srcId="{F2C0BE6E-F6F8-4DF6-BB44-AED93F43571F}" destId="{93E140E0-0E6A-4B72-A24A-7938669E3A07}" srcOrd="2" destOrd="0" presId="urn:microsoft.com/office/officeart/2005/8/layout/orgChart1"/>
    <dgm:cxn modelId="{9101FC3E-7397-4A7B-B6AE-59FCF96BC570}" type="presParOf" srcId="{AF5F0746-0C95-4E55-8E39-734B77EC32A8}" destId="{33356B46-9205-4F8A-A015-FE62307E9DED}" srcOrd="2" destOrd="0" presId="urn:microsoft.com/office/officeart/2005/8/layout/orgChart1"/>
    <dgm:cxn modelId="{124E5C18-CEE0-4C8F-99B6-6667975A540C}" type="presParOf" srcId="{52FA8915-46F5-479D-A8AF-81EEEF3CE34F}" destId="{0CDAD89B-FFB8-4101-8BAE-31571B63214F}" srcOrd="2" destOrd="0" presId="urn:microsoft.com/office/officeart/2005/8/layout/orgChart1"/>
    <dgm:cxn modelId="{A9A301FE-6E52-4D65-939D-102DABABCD46}" type="presParOf" srcId="{52FA8915-46F5-479D-A8AF-81EEEF3CE34F}" destId="{E86C4562-78B4-4ED6-9938-6242C129A689}" srcOrd="3" destOrd="0" presId="urn:microsoft.com/office/officeart/2005/8/layout/orgChart1"/>
    <dgm:cxn modelId="{0456B1DF-332D-4D1D-B6B7-EC56D3F47AF6}" type="presParOf" srcId="{E86C4562-78B4-4ED6-9938-6242C129A689}" destId="{43F5E723-F95D-41EB-AECB-D2A75CD3CC83}" srcOrd="0" destOrd="0" presId="urn:microsoft.com/office/officeart/2005/8/layout/orgChart1"/>
    <dgm:cxn modelId="{CEE2761C-90B4-4394-AFCF-2399940D63C1}" type="presParOf" srcId="{43F5E723-F95D-41EB-AECB-D2A75CD3CC83}" destId="{94B27260-5CFB-4FCB-AE44-2F2498C5C0B4}" srcOrd="0" destOrd="0" presId="urn:microsoft.com/office/officeart/2005/8/layout/orgChart1"/>
    <dgm:cxn modelId="{88EEABB7-92FE-4CEB-BEFE-65166E8C2443}" type="presParOf" srcId="{43F5E723-F95D-41EB-AECB-D2A75CD3CC83}" destId="{B7D6132C-DE80-4C1D-84B1-D3A5E1B7CAFB}" srcOrd="1" destOrd="0" presId="urn:microsoft.com/office/officeart/2005/8/layout/orgChart1"/>
    <dgm:cxn modelId="{511D4AB5-65A1-4BAB-832B-9B413DF61B57}" type="presParOf" srcId="{E86C4562-78B4-4ED6-9938-6242C129A689}" destId="{01DF96E4-09A8-4B32-B4C2-61D9EA371ACC}" srcOrd="1" destOrd="0" presId="urn:microsoft.com/office/officeart/2005/8/layout/orgChart1"/>
    <dgm:cxn modelId="{ED91C857-DF9B-4803-B890-704D265A2358}" type="presParOf" srcId="{01DF96E4-09A8-4B32-B4C2-61D9EA371ACC}" destId="{444E1B4F-E979-4633-B697-313E17157769}" srcOrd="0" destOrd="0" presId="urn:microsoft.com/office/officeart/2005/8/layout/orgChart1"/>
    <dgm:cxn modelId="{74B12868-ED2D-4F97-AAEC-9CFD93EE4C74}" type="presParOf" srcId="{01DF96E4-09A8-4B32-B4C2-61D9EA371ACC}" destId="{B47FD8E1-4800-46AD-A19F-A4C9E7C3A29D}" srcOrd="1" destOrd="0" presId="urn:microsoft.com/office/officeart/2005/8/layout/orgChart1"/>
    <dgm:cxn modelId="{927A840A-DDE2-4A34-A2CE-AE8FE17B1670}" type="presParOf" srcId="{B47FD8E1-4800-46AD-A19F-A4C9E7C3A29D}" destId="{615D7C21-BCF4-4B03-AD7E-299974A86C01}" srcOrd="0" destOrd="0" presId="urn:microsoft.com/office/officeart/2005/8/layout/orgChart1"/>
    <dgm:cxn modelId="{8F391DAC-B55C-44B2-9595-C8C41A458357}" type="presParOf" srcId="{615D7C21-BCF4-4B03-AD7E-299974A86C01}" destId="{52A3B2BA-AA78-4D96-8434-DBB354480C3E}" srcOrd="0" destOrd="0" presId="urn:microsoft.com/office/officeart/2005/8/layout/orgChart1"/>
    <dgm:cxn modelId="{F61FEE18-3342-4450-8D5E-EB47F365B1F3}" type="presParOf" srcId="{615D7C21-BCF4-4B03-AD7E-299974A86C01}" destId="{BC550C03-F237-448B-9F0E-C385142BAB26}" srcOrd="1" destOrd="0" presId="urn:microsoft.com/office/officeart/2005/8/layout/orgChart1"/>
    <dgm:cxn modelId="{D77D1531-4D64-432C-BB32-072AB4F10161}" type="presParOf" srcId="{B47FD8E1-4800-46AD-A19F-A4C9E7C3A29D}" destId="{A05E02E8-6A25-4A3D-BDD5-EDD99880047D}" srcOrd="1" destOrd="0" presId="urn:microsoft.com/office/officeart/2005/8/layout/orgChart1"/>
    <dgm:cxn modelId="{A9167A0D-BBB1-4FB7-80E1-D8F6D334FD42}" type="presParOf" srcId="{B47FD8E1-4800-46AD-A19F-A4C9E7C3A29D}" destId="{ED93624B-C90B-400D-866E-72F7C4A08F6E}" srcOrd="2" destOrd="0" presId="urn:microsoft.com/office/officeart/2005/8/layout/orgChart1"/>
    <dgm:cxn modelId="{ACC558C6-2450-45B5-AD0A-EACA9D5F5347}" type="presParOf" srcId="{E86C4562-78B4-4ED6-9938-6242C129A689}" destId="{A0E63D66-4AEF-4840-A8CE-BAED63C7E52F}" srcOrd="2" destOrd="0" presId="urn:microsoft.com/office/officeart/2005/8/layout/orgChart1"/>
    <dgm:cxn modelId="{F40EF202-67A3-4207-AE08-FF5F00C54F12}" type="presParOf" srcId="{52FA8915-46F5-479D-A8AF-81EEEF3CE34F}" destId="{744C7A60-B8DD-4BC6-BF0A-4222C9704BC0}" srcOrd="4" destOrd="0" presId="urn:microsoft.com/office/officeart/2005/8/layout/orgChart1"/>
    <dgm:cxn modelId="{03DD9969-C249-4859-8EB9-985EA8665005}" type="presParOf" srcId="{52FA8915-46F5-479D-A8AF-81EEEF3CE34F}" destId="{54006874-A04C-4553-B96A-58550F12B78C}" srcOrd="5" destOrd="0" presId="urn:microsoft.com/office/officeart/2005/8/layout/orgChart1"/>
    <dgm:cxn modelId="{13B8ACA5-E950-400C-B90C-8B70D5D8C923}" type="presParOf" srcId="{54006874-A04C-4553-B96A-58550F12B78C}" destId="{C3FF3492-5AC3-4A19-9668-FBDC5202082D}" srcOrd="0" destOrd="0" presId="urn:microsoft.com/office/officeart/2005/8/layout/orgChart1"/>
    <dgm:cxn modelId="{F8E6DD0A-CA9E-412E-914E-6C22FEC50988}" type="presParOf" srcId="{C3FF3492-5AC3-4A19-9668-FBDC5202082D}" destId="{5EE88082-2EA4-464A-8F21-9F070BA6E9CC}" srcOrd="0" destOrd="0" presId="urn:microsoft.com/office/officeart/2005/8/layout/orgChart1"/>
    <dgm:cxn modelId="{6AD7F793-9EE8-47E7-85F4-A884BD1B9724}" type="presParOf" srcId="{C3FF3492-5AC3-4A19-9668-FBDC5202082D}" destId="{688CFAFA-009B-4E0D-8EA4-A9AFF25CC375}" srcOrd="1" destOrd="0" presId="urn:microsoft.com/office/officeart/2005/8/layout/orgChart1"/>
    <dgm:cxn modelId="{EC18542E-8C29-406A-9F4D-A32459EBF938}" type="presParOf" srcId="{54006874-A04C-4553-B96A-58550F12B78C}" destId="{B3523FAD-22DD-43AD-94FC-46B9393C7373}" srcOrd="1" destOrd="0" presId="urn:microsoft.com/office/officeart/2005/8/layout/orgChart1"/>
    <dgm:cxn modelId="{37ECB811-E972-44A4-A71A-09225705812B}" type="presParOf" srcId="{B3523FAD-22DD-43AD-94FC-46B9393C7373}" destId="{522FD797-93CC-41AC-B6F1-3F13C82E0A9B}" srcOrd="0" destOrd="0" presId="urn:microsoft.com/office/officeart/2005/8/layout/orgChart1"/>
    <dgm:cxn modelId="{337E1E3C-9C3D-492B-A9B9-68262194F13D}" type="presParOf" srcId="{B3523FAD-22DD-43AD-94FC-46B9393C7373}" destId="{76D4CB34-5566-49DD-BB0A-741B968E22E0}" srcOrd="1" destOrd="0" presId="urn:microsoft.com/office/officeart/2005/8/layout/orgChart1"/>
    <dgm:cxn modelId="{79FA09DA-FB2B-40CE-B25B-ACCE42590B1E}" type="presParOf" srcId="{76D4CB34-5566-49DD-BB0A-741B968E22E0}" destId="{5EF89D6D-CD24-4132-9B65-5B55175A70A1}" srcOrd="0" destOrd="0" presId="urn:microsoft.com/office/officeart/2005/8/layout/orgChart1"/>
    <dgm:cxn modelId="{4EA640AD-59B2-45F3-A218-D7401BA4F11B}" type="presParOf" srcId="{5EF89D6D-CD24-4132-9B65-5B55175A70A1}" destId="{1087945E-17F3-4140-BF02-2483942C491D}" srcOrd="0" destOrd="0" presId="urn:microsoft.com/office/officeart/2005/8/layout/orgChart1"/>
    <dgm:cxn modelId="{08DC84BB-36B6-4B8A-A815-4B528355C61D}" type="presParOf" srcId="{5EF89D6D-CD24-4132-9B65-5B55175A70A1}" destId="{38DD2855-E754-4F69-A77F-8256AAC9B1AF}" srcOrd="1" destOrd="0" presId="urn:microsoft.com/office/officeart/2005/8/layout/orgChart1"/>
    <dgm:cxn modelId="{F73D37CC-A64D-451B-9309-4017C476AE51}" type="presParOf" srcId="{76D4CB34-5566-49DD-BB0A-741B968E22E0}" destId="{DE0EA298-6874-4B2C-B695-85882F5D68BE}" srcOrd="1" destOrd="0" presId="urn:microsoft.com/office/officeart/2005/8/layout/orgChart1"/>
    <dgm:cxn modelId="{14B8E35B-4721-41B0-85A8-C6693B966034}" type="presParOf" srcId="{76D4CB34-5566-49DD-BB0A-741B968E22E0}" destId="{39B1CD31-8950-4E2D-919F-C464D33FA120}" srcOrd="2" destOrd="0" presId="urn:microsoft.com/office/officeart/2005/8/layout/orgChart1"/>
    <dgm:cxn modelId="{D7D0E3A2-DD1D-4A7B-859A-2EF4D6E1E1CD}" type="presParOf" srcId="{54006874-A04C-4553-B96A-58550F12B78C}" destId="{3BE1FC26-4EDF-4EF4-8087-7BD602A06D11}" srcOrd="2" destOrd="0" presId="urn:microsoft.com/office/officeart/2005/8/layout/orgChart1"/>
    <dgm:cxn modelId="{CA791E55-12D4-47A7-BAAB-98A5E492C910}" type="presParOf" srcId="{1917F098-AA0B-4770-973D-25A9BA6010C0}" destId="{A843E70F-AC4F-44B3-81EB-DC9E87C39F0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49E77FC-7B70-4B62-8A63-35C970666788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/>
            <a:t>Telefonista</a:t>
          </a:r>
          <a:endParaRPr lang="es-MX" altLang="es-MX" sz="1200" dirty="0"/>
        </a:p>
      </dgm:t>
    </dgm:pt>
    <dgm:pt modelId="{8AE406FF-1ED1-4934-A5B6-7874694C824A}" type="par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DEB9F7D-2884-440C-9AAA-8C430E8966A0}" type="sib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Coordinador(a) Jurídico(a</a:t>
          </a:r>
          <a:r>
            <a:rPr lang="es-MX" altLang="es-MX" sz="1200" dirty="0" smtClean="0"/>
            <a:t>)</a:t>
          </a:r>
          <a:endParaRPr lang="es-MX" altLang="es-MX" sz="1200" dirty="0"/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2F28A66A-1B4E-417A-BD5C-B53903172839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Jefe(a) Jurídico(a</a:t>
          </a:r>
          <a:r>
            <a:rPr lang="es-MX" altLang="es-MX" sz="1200" dirty="0" smtClean="0"/>
            <a:t>)</a:t>
          </a:r>
          <a:endParaRPr lang="es-MX" altLang="es-MX" sz="1200" dirty="0"/>
        </a:p>
      </dgm:t>
    </dgm:pt>
    <dgm:pt modelId="{95297325-87FE-4329-B242-7AA1BD276089}" type="parTrans" cxnId="{94FE90F9-F6D4-478B-9FB7-D50C5ECF131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2428E369-B5FE-4401-905E-121EFF86B0CD}" type="sibTrans" cxnId="{94FE90F9-F6D4-478B-9FB7-D50C5ECF131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8CF8CF26-67C3-4625-8429-02B451F8830C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Abogados(as)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200" b="0" i="0" u="none" dirty="0"/>
            <a:t/>
          </a:r>
          <a:br>
            <a:rPr lang="es-MX" sz="1200" b="0" i="0" u="none" dirty="0"/>
          </a:br>
          <a:r>
            <a:rPr lang="es-ES" sz="1200" b="0" i="0" u="none" dirty="0"/>
            <a:t>Encargado(a) </a:t>
          </a:r>
          <a:r>
            <a:rPr lang="es-ES" sz="1200" b="0" i="0" u="none" dirty="0" smtClean="0"/>
            <a:t>Área</a:t>
          </a:r>
          <a:endParaRPr lang="es-ES" sz="1200" b="0" i="0" u="none" dirty="0"/>
        </a:p>
      </dgm:t>
    </dgm:pt>
    <dgm:pt modelId="{C4E323BC-0A44-4033-AAB1-260D3FCEFBC8}" type="parTrans" cxnId="{EC57CBFE-01A6-4F91-81A7-7C13EF3879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188CEC2-50F8-413E-B440-AF5A43D4C84F}" type="sibTrans" cxnId="{EC57CBFE-01A6-4F91-81A7-7C13EF3879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0E8A5CC1-72C5-4BC3-9EBA-073F3F6047FE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Auxiliar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200" b="0" i="0" u="none" dirty="0"/>
            <a:t/>
          </a:r>
          <a:br>
            <a:rPr lang="es-MX" sz="1200" b="0" i="0" u="none" dirty="0"/>
          </a:br>
          <a:r>
            <a:rPr lang="es-MX" sz="1200" b="0" i="0" u="none" dirty="0"/>
            <a:t>Analistas</a:t>
          </a:r>
          <a:br>
            <a:rPr lang="es-MX" sz="1200" b="0" i="0" u="none" dirty="0"/>
          </a:br>
          <a:endParaRPr lang="es-MX" altLang="es-MX" sz="1200" dirty="0"/>
        </a:p>
      </dgm:t>
    </dgm:pt>
    <dgm:pt modelId="{83ACB8C7-4AC3-4C96-9D4E-867BDAEC46F4}" type="parTrans" cxnId="{ECD38FC7-05A1-4E05-9AE4-62A909EC139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45F6303C-D94F-461E-9889-BC38B8E24C28}" type="sibTrans" cxnId="{ECD38FC7-05A1-4E05-9AE4-62A909EC139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AA32DA60-2931-4C07-8A37-CDD83B04F392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Secretaria(o</a:t>
          </a:r>
          <a:r>
            <a:rPr lang="es-MX" altLang="es-MX" sz="1200" dirty="0" smtClean="0"/>
            <a:t>)</a:t>
          </a:r>
          <a:endParaRPr lang="es-MX" altLang="es-MX" sz="1200" dirty="0"/>
        </a:p>
      </dgm:t>
    </dgm:pt>
    <dgm:pt modelId="{162DB4AD-B76D-4346-A499-3E0D6EB8BD96}" type="parTrans" cxnId="{55136BB7-FEB4-48AE-9973-CA72A46D1B67}">
      <dgm:prSet/>
      <dgm:spPr/>
      <dgm:t>
        <a:bodyPr/>
        <a:lstStyle/>
        <a:p>
          <a:endParaRPr lang="es-ES" sz="1200"/>
        </a:p>
      </dgm:t>
    </dgm:pt>
    <dgm:pt modelId="{F3040AD6-139C-428E-A28D-6EFDA4D33544}" type="sibTrans" cxnId="{55136BB7-FEB4-48AE-9973-CA72A46D1B67}">
      <dgm:prSet/>
      <dgm:spPr/>
      <dgm:t>
        <a:bodyPr/>
        <a:lstStyle/>
        <a:p>
          <a:endParaRPr lang="es-ES" sz="1200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41119" custScaleY="103622" custLinFactNeighborY="156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E0523BF5-460E-4E58-945C-A394EFA794D5}" type="pres">
      <dgm:prSet presAssocID="{95297325-87FE-4329-B242-7AA1BD276089}" presName="Name37" presStyleLbl="parChTrans1D2" presStyleIdx="0" presStyleCnt="4"/>
      <dgm:spPr/>
      <dgm:t>
        <a:bodyPr/>
        <a:lstStyle/>
        <a:p>
          <a:endParaRPr lang="es-ES"/>
        </a:p>
      </dgm:t>
    </dgm:pt>
    <dgm:pt modelId="{8FB36CB5-833F-4AAF-8E96-FC6A7DA47809}" type="pres">
      <dgm:prSet presAssocID="{2F28A66A-1B4E-417A-BD5C-B53903172839}" presName="hierRoot2" presStyleCnt="0">
        <dgm:presLayoutVars>
          <dgm:hierBranch/>
        </dgm:presLayoutVars>
      </dgm:prSet>
      <dgm:spPr/>
    </dgm:pt>
    <dgm:pt modelId="{1CF5ECCE-C47B-4A36-8610-F49713CE297B}" type="pres">
      <dgm:prSet presAssocID="{2F28A66A-1B4E-417A-BD5C-B53903172839}" presName="rootComposite" presStyleCnt="0"/>
      <dgm:spPr/>
    </dgm:pt>
    <dgm:pt modelId="{5A164562-B0D8-419C-8708-92B853F8FA7E}" type="pres">
      <dgm:prSet presAssocID="{2F28A66A-1B4E-417A-BD5C-B53903172839}" presName="rootText" presStyleLbl="node2" presStyleIdx="0" presStyleCnt="1" custScaleX="132678" custScaleY="82809" custLinFactNeighborY="-7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C39783B-651F-4CCE-A54B-089B6D256F41}" type="pres">
      <dgm:prSet presAssocID="{2F28A66A-1B4E-417A-BD5C-B53903172839}" presName="rootConnector" presStyleLbl="node2" presStyleIdx="0" presStyleCnt="1"/>
      <dgm:spPr/>
      <dgm:t>
        <a:bodyPr/>
        <a:lstStyle/>
        <a:p>
          <a:endParaRPr lang="es-ES"/>
        </a:p>
      </dgm:t>
    </dgm:pt>
    <dgm:pt modelId="{17724EC2-D7C7-4706-881C-646DA77EF3A2}" type="pres">
      <dgm:prSet presAssocID="{2F28A66A-1B4E-417A-BD5C-B53903172839}" presName="hierChild4" presStyleCnt="0"/>
      <dgm:spPr/>
    </dgm:pt>
    <dgm:pt modelId="{5AE81B15-FB06-430C-B948-588EC5DAFFCF}" type="pres">
      <dgm:prSet presAssocID="{C4E323BC-0A44-4033-AAB1-260D3FCEFBC8}" presName="Name35" presStyleLbl="parChTrans1D3" presStyleIdx="0" presStyleCnt="1"/>
      <dgm:spPr/>
      <dgm:t>
        <a:bodyPr/>
        <a:lstStyle/>
        <a:p>
          <a:endParaRPr lang="es-ES"/>
        </a:p>
      </dgm:t>
    </dgm:pt>
    <dgm:pt modelId="{09DAE37F-98C7-4215-867E-CBCA495B31E6}" type="pres">
      <dgm:prSet presAssocID="{8CF8CF26-67C3-4625-8429-02B451F8830C}" presName="hierRoot2" presStyleCnt="0">
        <dgm:presLayoutVars>
          <dgm:hierBranch val="init"/>
        </dgm:presLayoutVars>
      </dgm:prSet>
      <dgm:spPr/>
    </dgm:pt>
    <dgm:pt modelId="{5613B6C3-B7C4-44B3-A8FF-5BAB3B822B2F}" type="pres">
      <dgm:prSet presAssocID="{8CF8CF26-67C3-4625-8429-02B451F8830C}" presName="rootComposite" presStyleCnt="0"/>
      <dgm:spPr/>
    </dgm:pt>
    <dgm:pt modelId="{9F102510-E52A-4A25-AFBB-297C8DE1CD64}" type="pres">
      <dgm:prSet presAssocID="{8CF8CF26-67C3-4625-8429-02B451F8830C}" presName="rootText" presStyleLbl="node3" presStyleIdx="0" presStyleCnt="1" custScaleX="132678" custScaleY="131358" custLinFactNeighborY="-156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A258E6-CBBB-4016-9EC5-BC8EA126222E}" type="pres">
      <dgm:prSet presAssocID="{8CF8CF26-67C3-4625-8429-02B451F8830C}" presName="rootConnector" presStyleLbl="node3" presStyleIdx="0" presStyleCnt="1"/>
      <dgm:spPr/>
      <dgm:t>
        <a:bodyPr/>
        <a:lstStyle/>
        <a:p>
          <a:endParaRPr lang="es-ES"/>
        </a:p>
      </dgm:t>
    </dgm:pt>
    <dgm:pt modelId="{0DE57AA9-01F7-43A3-85E3-AA4223168735}" type="pres">
      <dgm:prSet presAssocID="{8CF8CF26-67C3-4625-8429-02B451F8830C}" presName="hierChild4" presStyleCnt="0"/>
      <dgm:spPr/>
    </dgm:pt>
    <dgm:pt modelId="{B6824F6D-A3D1-4510-8E7C-05761C47544F}" type="pres">
      <dgm:prSet presAssocID="{8CF8CF26-67C3-4625-8429-02B451F8830C}" presName="hierChild5" presStyleCnt="0"/>
      <dgm:spPr/>
    </dgm:pt>
    <dgm:pt modelId="{465AA013-F5CF-46E1-B1C4-E3BFE7B0DBAC}" type="pres">
      <dgm:prSet presAssocID="{2F28A66A-1B4E-417A-BD5C-B53903172839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84DF7A88-09E1-4F4F-80D0-2433B2C21A86}" type="pres">
      <dgm:prSet presAssocID="{8AE406FF-1ED1-4934-A5B6-7874694C824A}" presName="Name111" presStyleLbl="parChTrans1D2" presStyleIdx="1" presStyleCnt="4"/>
      <dgm:spPr/>
      <dgm:t>
        <a:bodyPr/>
        <a:lstStyle/>
        <a:p>
          <a:endParaRPr lang="es-ES"/>
        </a:p>
      </dgm:t>
    </dgm:pt>
    <dgm:pt modelId="{A0A65379-BDF0-4104-A7F0-643E77F9388B}" type="pres">
      <dgm:prSet presAssocID="{249E77FC-7B70-4B62-8A63-35C970666788}" presName="hierRoot3" presStyleCnt="0">
        <dgm:presLayoutVars>
          <dgm:hierBranch val="init"/>
        </dgm:presLayoutVars>
      </dgm:prSet>
      <dgm:spPr/>
    </dgm:pt>
    <dgm:pt modelId="{3784CFC3-F2D9-488A-AE9C-C3568DA512EE}" type="pres">
      <dgm:prSet presAssocID="{249E77FC-7B70-4B62-8A63-35C970666788}" presName="rootComposite3" presStyleCnt="0"/>
      <dgm:spPr/>
    </dgm:pt>
    <dgm:pt modelId="{D626C255-1536-4EB0-A4A3-D107C591C8D4}" type="pres">
      <dgm:prSet presAssocID="{249E77FC-7B70-4B62-8A63-35C970666788}" presName="rootText3" presStyleLbl="asst1" presStyleIdx="0" presStyleCnt="3" custScaleX="125754" custScaleY="104180" custLinFactNeighborY="156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54EBA9-5ADF-4115-A1E6-A8CF925559FD}" type="pres">
      <dgm:prSet presAssocID="{249E77FC-7B70-4B62-8A63-35C970666788}" presName="rootConnector3" presStyleLbl="asst1" presStyleIdx="0" presStyleCnt="3"/>
      <dgm:spPr/>
      <dgm:t>
        <a:bodyPr/>
        <a:lstStyle/>
        <a:p>
          <a:endParaRPr lang="es-ES"/>
        </a:p>
      </dgm:t>
    </dgm:pt>
    <dgm:pt modelId="{86C08062-08DC-4E99-8089-B9A6DB7B0CC3}" type="pres">
      <dgm:prSet presAssocID="{249E77FC-7B70-4B62-8A63-35C970666788}" presName="hierChild6" presStyleCnt="0"/>
      <dgm:spPr/>
    </dgm:pt>
    <dgm:pt modelId="{1D30BE1A-1909-4D61-8B81-19B28E740DFA}" type="pres">
      <dgm:prSet presAssocID="{249E77FC-7B70-4B62-8A63-35C970666788}" presName="hierChild7" presStyleCnt="0"/>
      <dgm:spPr/>
    </dgm:pt>
    <dgm:pt modelId="{5455C562-828F-4D62-BCB9-7DDE4F3ACAD5}" type="pres">
      <dgm:prSet presAssocID="{162DB4AD-B76D-4346-A499-3E0D6EB8BD96}" presName="Name111" presStyleLbl="parChTrans1D2" presStyleIdx="2" presStyleCnt="4"/>
      <dgm:spPr/>
      <dgm:t>
        <a:bodyPr/>
        <a:lstStyle/>
        <a:p>
          <a:endParaRPr lang="es-ES"/>
        </a:p>
      </dgm:t>
    </dgm:pt>
    <dgm:pt modelId="{C6FFAB63-8603-41DF-97E7-3F00393361B2}" type="pres">
      <dgm:prSet presAssocID="{AA32DA60-2931-4C07-8A37-CDD83B04F392}" presName="hierRoot3" presStyleCnt="0">
        <dgm:presLayoutVars>
          <dgm:hierBranch val="init"/>
        </dgm:presLayoutVars>
      </dgm:prSet>
      <dgm:spPr/>
    </dgm:pt>
    <dgm:pt modelId="{CE1CA1F7-9EC8-4B00-9232-B2F0D1770036}" type="pres">
      <dgm:prSet presAssocID="{AA32DA60-2931-4C07-8A37-CDD83B04F392}" presName="rootComposite3" presStyleCnt="0"/>
      <dgm:spPr/>
    </dgm:pt>
    <dgm:pt modelId="{C58D231B-CCB9-4256-BDA6-97280EE9438D}" type="pres">
      <dgm:prSet presAssocID="{AA32DA60-2931-4C07-8A37-CDD83B04F392}" presName="rootText3" presStyleLbl="asst1" presStyleIdx="1" presStyleCnt="3" custScaleX="125754" custScaleY="104180" custLinFactNeighborY="156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18DD0B-075B-4046-89F7-FE8137496E27}" type="pres">
      <dgm:prSet presAssocID="{AA32DA60-2931-4C07-8A37-CDD83B04F392}" presName="rootConnector3" presStyleLbl="asst1" presStyleIdx="1" presStyleCnt="3"/>
      <dgm:spPr/>
      <dgm:t>
        <a:bodyPr/>
        <a:lstStyle/>
        <a:p>
          <a:endParaRPr lang="es-ES"/>
        </a:p>
      </dgm:t>
    </dgm:pt>
    <dgm:pt modelId="{253F7FEE-6DEF-48BA-9310-C90767B8B858}" type="pres">
      <dgm:prSet presAssocID="{AA32DA60-2931-4C07-8A37-CDD83B04F392}" presName="hierChild6" presStyleCnt="0"/>
      <dgm:spPr/>
    </dgm:pt>
    <dgm:pt modelId="{F3F35153-7989-412E-8E54-8A8623105786}" type="pres">
      <dgm:prSet presAssocID="{AA32DA60-2931-4C07-8A37-CDD83B04F392}" presName="hierChild7" presStyleCnt="0"/>
      <dgm:spPr/>
    </dgm:pt>
    <dgm:pt modelId="{386CFCB4-E090-461B-893D-4B30D4A8AF56}" type="pres">
      <dgm:prSet presAssocID="{83ACB8C7-4AC3-4C96-9D4E-867BDAEC46F4}" presName="Name111" presStyleLbl="parChTrans1D2" presStyleIdx="3" presStyleCnt="4"/>
      <dgm:spPr/>
      <dgm:t>
        <a:bodyPr/>
        <a:lstStyle/>
        <a:p>
          <a:endParaRPr lang="es-ES"/>
        </a:p>
      </dgm:t>
    </dgm:pt>
    <dgm:pt modelId="{D67A4398-6C98-4755-B148-5C0E3EDC2ADF}" type="pres">
      <dgm:prSet presAssocID="{0E8A5CC1-72C5-4BC3-9EBA-073F3F6047FE}" presName="hierRoot3" presStyleCnt="0">
        <dgm:presLayoutVars>
          <dgm:hierBranch val="init"/>
        </dgm:presLayoutVars>
      </dgm:prSet>
      <dgm:spPr/>
    </dgm:pt>
    <dgm:pt modelId="{7E19140E-F8FF-47E9-B35D-C3640F236492}" type="pres">
      <dgm:prSet presAssocID="{0E8A5CC1-72C5-4BC3-9EBA-073F3F6047FE}" presName="rootComposite3" presStyleCnt="0"/>
      <dgm:spPr/>
    </dgm:pt>
    <dgm:pt modelId="{A3397913-9049-41EA-B6CD-CBAD9CBC9243}" type="pres">
      <dgm:prSet presAssocID="{0E8A5CC1-72C5-4BC3-9EBA-073F3F6047FE}" presName="rootText3" presStyleLbl="asst1" presStyleIdx="2" presStyleCnt="3" custScaleX="125754" custScaleY="156439" custLinFactNeighborY="59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DF0B32-059A-4714-B420-272559A848DA}" type="pres">
      <dgm:prSet presAssocID="{0E8A5CC1-72C5-4BC3-9EBA-073F3F6047FE}" presName="rootConnector3" presStyleLbl="asst1" presStyleIdx="2" presStyleCnt="3"/>
      <dgm:spPr/>
      <dgm:t>
        <a:bodyPr/>
        <a:lstStyle/>
        <a:p>
          <a:endParaRPr lang="es-ES"/>
        </a:p>
      </dgm:t>
    </dgm:pt>
    <dgm:pt modelId="{73AC5E39-0308-403F-914E-B0A1D90C4E59}" type="pres">
      <dgm:prSet presAssocID="{0E8A5CC1-72C5-4BC3-9EBA-073F3F6047FE}" presName="hierChild6" presStyleCnt="0"/>
      <dgm:spPr/>
    </dgm:pt>
    <dgm:pt modelId="{D456E699-E05E-4E07-852A-57F15EB45C0F}" type="pres">
      <dgm:prSet presAssocID="{0E8A5CC1-72C5-4BC3-9EBA-073F3F6047FE}" presName="hierChild7" presStyleCnt="0"/>
      <dgm:spPr/>
    </dgm:pt>
  </dgm:ptLst>
  <dgm:cxnLst>
    <dgm:cxn modelId="{66BF4868-071F-4AC2-AA68-46DF35FE67E0}" type="presOf" srcId="{95297325-87FE-4329-B242-7AA1BD276089}" destId="{E0523BF5-460E-4E58-945C-A394EFA794D5}" srcOrd="0" destOrd="0" presId="urn:microsoft.com/office/officeart/2005/8/layout/orgChart1"/>
    <dgm:cxn modelId="{B090F613-936D-4546-894A-E775E5CBA93D}" type="presOf" srcId="{162DB4AD-B76D-4346-A499-3E0D6EB8BD96}" destId="{5455C562-828F-4D62-BCB9-7DDE4F3ACAD5}" srcOrd="0" destOrd="0" presId="urn:microsoft.com/office/officeart/2005/8/layout/orgChart1"/>
    <dgm:cxn modelId="{3578A519-DC76-4D74-BCC1-A0DDE3FDF20D}" type="presOf" srcId="{8AE406FF-1ED1-4934-A5B6-7874694C824A}" destId="{84DF7A88-09E1-4F4F-80D0-2433B2C21A86}" srcOrd="0" destOrd="0" presId="urn:microsoft.com/office/officeart/2005/8/layout/orgChart1"/>
    <dgm:cxn modelId="{94FE90F9-F6D4-478B-9FB7-D50C5ECF131F}" srcId="{9DEA55C1-E59C-4B5B-90DC-1D0B54C2B20C}" destId="{2F28A66A-1B4E-417A-BD5C-B53903172839}" srcOrd="3" destOrd="0" parTransId="{95297325-87FE-4329-B242-7AA1BD276089}" sibTransId="{2428E369-B5FE-4401-905E-121EFF86B0CD}"/>
    <dgm:cxn modelId="{D18A5B9C-4A39-49A1-B810-EBE6D4E14244}" type="presOf" srcId="{AA32DA60-2931-4C07-8A37-CDD83B04F392}" destId="{C58D231B-CCB9-4256-BDA6-97280EE9438D}" srcOrd="0" destOrd="0" presId="urn:microsoft.com/office/officeart/2005/8/layout/orgChart1"/>
    <dgm:cxn modelId="{41928BD3-B157-4461-840A-148A6E7C7201}" type="presOf" srcId="{249E77FC-7B70-4B62-8A63-35C970666788}" destId="{2A54EBA9-5ADF-4115-A1E6-A8CF925559FD}" srcOrd="1" destOrd="0" presId="urn:microsoft.com/office/officeart/2005/8/layout/orgChart1"/>
    <dgm:cxn modelId="{0BE61F53-FE24-4CD0-8A35-EE574B8DFCD2}" type="presOf" srcId="{0E8A5CC1-72C5-4BC3-9EBA-073F3F6047FE}" destId="{A3397913-9049-41EA-B6CD-CBAD9CBC9243}" srcOrd="0" destOrd="0" presId="urn:microsoft.com/office/officeart/2005/8/layout/orgChart1"/>
    <dgm:cxn modelId="{8EF6BF26-E7C2-46BA-B44E-499178DC71DC}" srcId="{9DEA55C1-E59C-4B5B-90DC-1D0B54C2B20C}" destId="{249E77FC-7B70-4B62-8A63-35C970666788}" srcOrd="0" destOrd="0" parTransId="{8AE406FF-1ED1-4934-A5B6-7874694C824A}" sibTransId="{7DEB9F7D-2884-440C-9AAA-8C430E8966A0}"/>
    <dgm:cxn modelId="{0BE9BAA2-48A7-43D7-B40E-4A64B3308959}" type="presOf" srcId="{8CF8CF26-67C3-4625-8429-02B451F8830C}" destId="{FDA258E6-CBBB-4016-9EC5-BC8EA126222E}" srcOrd="1" destOrd="0" presId="urn:microsoft.com/office/officeart/2005/8/layout/orgChart1"/>
    <dgm:cxn modelId="{EC57CBFE-01A6-4F91-81A7-7C13EF3879DC}" srcId="{2F28A66A-1B4E-417A-BD5C-B53903172839}" destId="{8CF8CF26-67C3-4625-8429-02B451F8830C}" srcOrd="0" destOrd="0" parTransId="{C4E323BC-0A44-4033-AAB1-260D3FCEFBC8}" sibTransId="{7188CEC2-50F8-413E-B440-AF5A43D4C84F}"/>
    <dgm:cxn modelId="{9A095596-498C-46C5-A123-6C530FE8322E}" type="presOf" srcId="{2F28A66A-1B4E-417A-BD5C-B53903172839}" destId="{5A164562-B0D8-419C-8708-92B853F8FA7E}" srcOrd="0" destOrd="0" presId="urn:microsoft.com/office/officeart/2005/8/layout/orgChart1"/>
    <dgm:cxn modelId="{92B549C8-2A51-47F8-A44F-2E1C7BF6F1BE}" type="presOf" srcId="{2F28A66A-1B4E-417A-BD5C-B53903172839}" destId="{BC39783B-651F-4CCE-A54B-089B6D256F41}" srcOrd="1" destOrd="0" presId="urn:microsoft.com/office/officeart/2005/8/layout/orgChart1"/>
    <dgm:cxn modelId="{D57AB040-3DB8-4F11-8F71-46D80D266068}" type="presOf" srcId="{9DEA55C1-E59C-4B5B-90DC-1D0B54C2B20C}" destId="{B2A4EFCD-7609-4E18-A214-10BA88B362DC}" srcOrd="1" destOrd="0" presId="urn:microsoft.com/office/officeart/2005/8/layout/orgChart1"/>
    <dgm:cxn modelId="{ECD38FC7-05A1-4E05-9AE4-62A909EC139A}" srcId="{9DEA55C1-E59C-4B5B-90DC-1D0B54C2B20C}" destId="{0E8A5CC1-72C5-4BC3-9EBA-073F3F6047FE}" srcOrd="2" destOrd="0" parTransId="{83ACB8C7-4AC3-4C96-9D4E-867BDAEC46F4}" sibTransId="{45F6303C-D94F-461E-9889-BC38B8E24C28}"/>
    <dgm:cxn modelId="{0A5D7313-949E-4246-A56E-2D15841D90EE}" type="presOf" srcId="{9DEA55C1-E59C-4B5B-90DC-1D0B54C2B20C}" destId="{86D99192-4F64-487A-BE9B-B4D3790AE7BC}" srcOrd="0" destOrd="0" presId="urn:microsoft.com/office/officeart/2005/8/layout/orgChart1"/>
    <dgm:cxn modelId="{00B4395E-5DA4-442D-9282-569FA4C15DEE}" type="presOf" srcId="{249E77FC-7B70-4B62-8A63-35C970666788}" destId="{D626C255-1536-4EB0-A4A3-D107C591C8D4}" srcOrd="0" destOrd="0" presId="urn:microsoft.com/office/officeart/2005/8/layout/orgChart1"/>
    <dgm:cxn modelId="{DCE84CB8-F8D0-4950-9A4E-E2B8190BE4E9}" type="presOf" srcId="{8CF8CF26-67C3-4625-8429-02B451F8830C}" destId="{9F102510-E52A-4A25-AFBB-297C8DE1CD64}" srcOrd="0" destOrd="0" presId="urn:microsoft.com/office/officeart/2005/8/layout/orgChart1"/>
    <dgm:cxn modelId="{BBE95F2B-EBC4-4852-A096-B5D5CD77DFED}" type="presOf" srcId="{C4E323BC-0A44-4033-AAB1-260D3FCEFBC8}" destId="{5AE81B15-FB06-430C-B948-588EC5DAFFCF}" srcOrd="0" destOrd="0" presId="urn:microsoft.com/office/officeart/2005/8/layout/orgChart1"/>
    <dgm:cxn modelId="{55136BB7-FEB4-48AE-9973-CA72A46D1B67}" srcId="{9DEA55C1-E59C-4B5B-90DC-1D0B54C2B20C}" destId="{AA32DA60-2931-4C07-8A37-CDD83B04F392}" srcOrd="1" destOrd="0" parTransId="{162DB4AD-B76D-4346-A499-3E0D6EB8BD96}" sibTransId="{F3040AD6-139C-428E-A28D-6EFDA4D33544}"/>
    <dgm:cxn modelId="{951A0217-D29E-4681-B843-1A0CD307A186}" type="presOf" srcId="{0E8A5CC1-72C5-4BC3-9EBA-073F3F6047FE}" destId="{F0DF0B32-059A-4714-B420-272559A848DA}" srcOrd="1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CD574234-179B-4CA5-8F2A-E8F51B6352DB}" type="presOf" srcId="{83ACB8C7-4AC3-4C96-9D4E-867BDAEC46F4}" destId="{386CFCB4-E090-461B-893D-4B30D4A8AF56}" srcOrd="0" destOrd="0" presId="urn:microsoft.com/office/officeart/2005/8/layout/orgChart1"/>
    <dgm:cxn modelId="{79376773-8445-4567-9E6C-AEB9BD6EAA05}" type="presOf" srcId="{AA32DA60-2931-4C07-8A37-CDD83B04F392}" destId="{D118DD0B-075B-4046-89F7-FE8137496E27}" srcOrd="1" destOrd="0" presId="urn:microsoft.com/office/officeart/2005/8/layout/orgChart1"/>
    <dgm:cxn modelId="{47FBF320-7429-4C37-B7CE-841B9CCB384A}" type="presParOf" srcId="{B3263371-B20E-4D1C-87B0-F232DC5A756C}" destId="{8CDE9839-8DE1-472C-9904-C93FC90AA559}" srcOrd="0" destOrd="0" presId="urn:microsoft.com/office/officeart/2005/8/layout/orgChart1"/>
    <dgm:cxn modelId="{0967E328-638A-4442-A281-DD85A6563AE2}" type="presParOf" srcId="{8CDE9839-8DE1-472C-9904-C93FC90AA559}" destId="{A15FBA2B-7AAA-4593-A287-168E70F88188}" srcOrd="0" destOrd="0" presId="urn:microsoft.com/office/officeart/2005/8/layout/orgChart1"/>
    <dgm:cxn modelId="{A9512DC9-6A80-475A-A363-4F4FAF80CE75}" type="presParOf" srcId="{A15FBA2B-7AAA-4593-A287-168E70F88188}" destId="{86D99192-4F64-487A-BE9B-B4D3790AE7BC}" srcOrd="0" destOrd="0" presId="urn:microsoft.com/office/officeart/2005/8/layout/orgChart1"/>
    <dgm:cxn modelId="{63A820E2-8324-468A-AD06-CDF2CC424F1F}" type="presParOf" srcId="{A15FBA2B-7AAA-4593-A287-168E70F88188}" destId="{B2A4EFCD-7609-4E18-A214-10BA88B362DC}" srcOrd="1" destOrd="0" presId="urn:microsoft.com/office/officeart/2005/8/layout/orgChart1"/>
    <dgm:cxn modelId="{642D35F1-5F59-4BA8-88FF-89430DC28104}" type="presParOf" srcId="{8CDE9839-8DE1-472C-9904-C93FC90AA559}" destId="{05E8A0F8-8F4A-4D16-B455-9B21EE5D83FA}" srcOrd="1" destOrd="0" presId="urn:microsoft.com/office/officeart/2005/8/layout/orgChart1"/>
    <dgm:cxn modelId="{284C8066-F86B-4638-96DC-F287D294FC9A}" type="presParOf" srcId="{05E8A0F8-8F4A-4D16-B455-9B21EE5D83FA}" destId="{E0523BF5-460E-4E58-945C-A394EFA794D5}" srcOrd="0" destOrd="0" presId="urn:microsoft.com/office/officeart/2005/8/layout/orgChart1"/>
    <dgm:cxn modelId="{EBC3A6E7-D948-41E4-A632-05B4BCC60E1E}" type="presParOf" srcId="{05E8A0F8-8F4A-4D16-B455-9B21EE5D83FA}" destId="{8FB36CB5-833F-4AAF-8E96-FC6A7DA47809}" srcOrd="1" destOrd="0" presId="urn:microsoft.com/office/officeart/2005/8/layout/orgChart1"/>
    <dgm:cxn modelId="{9A695B67-01F7-49A8-BE16-E2F29E0AA854}" type="presParOf" srcId="{8FB36CB5-833F-4AAF-8E96-FC6A7DA47809}" destId="{1CF5ECCE-C47B-4A36-8610-F49713CE297B}" srcOrd="0" destOrd="0" presId="urn:microsoft.com/office/officeart/2005/8/layout/orgChart1"/>
    <dgm:cxn modelId="{F36A31D6-0FB5-49DE-BD5F-6248E5C12353}" type="presParOf" srcId="{1CF5ECCE-C47B-4A36-8610-F49713CE297B}" destId="{5A164562-B0D8-419C-8708-92B853F8FA7E}" srcOrd="0" destOrd="0" presId="urn:microsoft.com/office/officeart/2005/8/layout/orgChart1"/>
    <dgm:cxn modelId="{26FB85F0-D661-40DE-B1A2-566A18810597}" type="presParOf" srcId="{1CF5ECCE-C47B-4A36-8610-F49713CE297B}" destId="{BC39783B-651F-4CCE-A54B-089B6D256F41}" srcOrd="1" destOrd="0" presId="urn:microsoft.com/office/officeart/2005/8/layout/orgChart1"/>
    <dgm:cxn modelId="{C59EE04D-0661-4D60-8543-E874CE9F3E83}" type="presParOf" srcId="{8FB36CB5-833F-4AAF-8E96-FC6A7DA47809}" destId="{17724EC2-D7C7-4706-881C-646DA77EF3A2}" srcOrd="1" destOrd="0" presId="urn:microsoft.com/office/officeart/2005/8/layout/orgChart1"/>
    <dgm:cxn modelId="{13F2D8FC-E09D-41CC-AE40-6D8D1DC584BB}" type="presParOf" srcId="{17724EC2-D7C7-4706-881C-646DA77EF3A2}" destId="{5AE81B15-FB06-430C-B948-588EC5DAFFCF}" srcOrd="0" destOrd="0" presId="urn:microsoft.com/office/officeart/2005/8/layout/orgChart1"/>
    <dgm:cxn modelId="{C6A2C657-77AF-46A7-B157-C3A06D13BD57}" type="presParOf" srcId="{17724EC2-D7C7-4706-881C-646DA77EF3A2}" destId="{09DAE37F-98C7-4215-867E-CBCA495B31E6}" srcOrd="1" destOrd="0" presId="urn:microsoft.com/office/officeart/2005/8/layout/orgChart1"/>
    <dgm:cxn modelId="{693523D7-9C72-45D1-B3AA-6BAFAC5A3B3B}" type="presParOf" srcId="{09DAE37F-98C7-4215-867E-CBCA495B31E6}" destId="{5613B6C3-B7C4-44B3-A8FF-5BAB3B822B2F}" srcOrd="0" destOrd="0" presId="urn:microsoft.com/office/officeart/2005/8/layout/orgChart1"/>
    <dgm:cxn modelId="{FE8B2B6D-F9C6-48BF-AD19-1D494D31E982}" type="presParOf" srcId="{5613B6C3-B7C4-44B3-A8FF-5BAB3B822B2F}" destId="{9F102510-E52A-4A25-AFBB-297C8DE1CD64}" srcOrd="0" destOrd="0" presId="urn:microsoft.com/office/officeart/2005/8/layout/orgChart1"/>
    <dgm:cxn modelId="{F36720D1-0BFE-42B9-9116-51119794920E}" type="presParOf" srcId="{5613B6C3-B7C4-44B3-A8FF-5BAB3B822B2F}" destId="{FDA258E6-CBBB-4016-9EC5-BC8EA126222E}" srcOrd="1" destOrd="0" presId="urn:microsoft.com/office/officeart/2005/8/layout/orgChart1"/>
    <dgm:cxn modelId="{F40DDA71-9144-4567-A045-A2D4F8EB7755}" type="presParOf" srcId="{09DAE37F-98C7-4215-867E-CBCA495B31E6}" destId="{0DE57AA9-01F7-43A3-85E3-AA4223168735}" srcOrd="1" destOrd="0" presId="urn:microsoft.com/office/officeart/2005/8/layout/orgChart1"/>
    <dgm:cxn modelId="{9CD34B13-087E-40D4-91D7-599FF4B319B7}" type="presParOf" srcId="{09DAE37F-98C7-4215-867E-CBCA495B31E6}" destId="{B6824F6D-A3D1-4510-8E7C-05761C47544F}" srcOrd="2" destOrd="0" presId="urn:microsoft.com/office/officeart/2005/8/layout/orgChart1"/>
    <dgm:cxn modelId="{FFFF31FF-E75F-464B-B502-CA9A054CC773}" type="presParOf" srcId="{8FB36CB5-833F-4AAF-8E96-FC6A7DA47809}" destId="{465AA013-F5CF-46E1-B1C4-E3BFE7B0DBAC}" srcOrd="2" destOrd="0" presId="urn:microsoft.com/office/officeart/2005/8/layout/orgChart1"/>
    <dgm:cxn modelId="{A0ECA195-25F5-409F-B2F8-67BCEA1FA2B0}" type="presParOf" srcId="{8CDE9839-8DE1-472C-9904-C93FC90AA559}" destId="{E6CFA08A-7145-470C-A659-6A725D85622B}" srcOrd="2" destOrd="0" presId="urn:microsoft.com/office/officeart/2005/8/layout/orgChart1"/>
    <dgm:cxn modelId="{7575BC54-5B09-4385-9CBD-7A3D3DF57E02}" type="presParOf" srcId="{E6CFA08A-7145-470C-A659-6A725D85622B}" destId="{84DF7A88-09E1-4F4F-80D0-2433B2C21A86}" srcOrd="0" destOrd="0" presId="urn:microsoft.com/office/officeart/2005/8/layout/orgChart1"/>
    <dgm:cxn modelId="{69381AD2-7A74-4124-A4A1-270A8655579A}" type="presParOf" srcId="{E6CFA08A-7145-470C-A659-6A725D85622B}" destId="{A0A65379-BDF0-4104-A7F0-643E77F9388B}" srcOrd="1" destOrd="0" presId="urn:microsoft.com/office/officeart/2005/8/layout/orgChart1"/>
    <dgm:cxn modelId="{2B6DB824-6D44-4EB4-88BC-FF3A82AAEEC3}" type="presParOf" srcId="{A0A65379-BDF0-4104-A7F0-643E77F9388B}" destId="{3784CFC3-F2D9-488A-AE9C-C3568DA512EE}" srcOrd="0" destOrd="0" presId="urn:microsoft.com/office/officeart/2005/8/layout/orgChart1"/>
    <dgm:cxn modelId="{52D69D6C-9694-4789-8274-DFA9E7D4A1FC}" type="presParOf" srcId="{3784CFC3-F2D9-488A-AE9C-C3568DA512EE}" destId="{D626C255-1536-4EB0-A4A3-D107C591C8D4}" srcOrd="0" destOrd="0" presId="urn:microsoft.com/office/officeart/2005/8/layout/orgChart1"/>
    <dgm:cxn modelId="{9560170A-4020-42AD-AD0D-3E29482B6152}" type="presParOf" srcId="{3784CFC3-F2D9-488A-AE9C-C3568DA512EE}" destId="{2A54EBA9-5ADF-4115-A1E6-A8CF925559FD}" srcOrd="1" destOrd="0" presId="urn:microsoft.com/office/officeart/2005/8/layout/orgChart1"/>
    <dgm:cxn modelId="{02D296A4-7637-44E9-8C86-A1A0015D2C6F}" type="presParOf" srcId="{A0A65379-BDF0-4104-A7F0-643E77F9388B}" destId="{86C08062-08DC-4E99-8089-B9A6DB7B0CC3}" srcOrd="1" destOrd="0" presId="urn:microsoft.com/office/officeart/2005/8/layout/orgChart1"/>
    <dgm:cxn modelId="{96BA2FF0-97C4-4952-B193-B43CB55062ED}" type="presParOf" srcId="{A0A65379-BDF0-4104-A7F0-643E77F9388B}" destId="{1D30BE1A-1909-4D61-8B81-19B28E740DFA}" srcOrd="2" destOrd="0" presId="urn:microsoft.com/office/officeart/2005/8/layout/orgChart1"/>
    <dgm:cxn modelId="{4CBB089B-BF79-4FCC-A73B-58DFA722346B}" type="presParOf" srcId="{E6CFA08A-7145-470C-A659-6A725D85622B}" destId="{5455C562-828F-4D62-BCB9-7DDE4F3ACAD5}" srcOrd="2" destOrd="0" presId="urn:microsoft.com/office/officeart/2005/8/layout/orgChart1"/>
    <dgm:cxn modelId="{374CA222-798E-4A85-A748-7C6325F3C397}" type="presParOf" srcId="{E6CFA08A-7145-470C-A659-6A725D85622B}" destId="{C6FFAB63-8603-41DF-97E7-3F00393361B2}" srcOrd="3" destOrd="0" presId="urn:microsoft.com/office/officeart/2005/8/layout/orgChart1"/>
    <dgm:cxn modelId="{503EBFF4-5FEC-4B89-AF7B-11E97F0E7322}" type="presParOf" srcId="{C6FFAB63-8603-41DF-97E7-3F00393361B2}" destId="{CE1CA1F7-9EC8-4B00-9232-B2F0D1770036}" srcOrd="0" destOrd="0" presId="urn:microsoft.com/office/officeart/2005/8/layout/orgChart1"/>
    <dgm:cxn modelId="{25045736-F3F9-4014-9F27-E733922CB49E}" type="presParOf" srcId="{CE1CA1F7-9EC8-4B00-9232-B2F0D1770036}" destId="{C58D231B-CCB9-4256-BDA6-97280EE9438D}" srcOrd="0" destOrd="0" presId="urn:microsoft.com/office/officeart/2005/8/layout/orgChart1"/>
    <dgm:cxn modelId="{F11F2E42-2ADD-486D-979B-5DC2E8DBE539}" type="presParOf" srcId="{CE1CA1F7-9EC8-4B00-9232-B2F0D1770036}" destId="{D118DD0B-075B-4046-89F7-FE8137496E27}" srcOrd="1" destOrd="0" presId="urn:microsoft.com/office/officeart/2005/8/layout/orgChart1"/>
    <dgm:cxn modelId="{F9F1B173-A050-47E7-9023-8C9CD81A8819}" type="presParOf" srcId="{C6FFAB63-8603-41DF-97E7-3F00393361B2}" destId="{253F7FEE-6DEF-48BA-9310-C90767B8B858}" srcOrd="1" destOrd="0" presId="urn:microsoft.com/office/officeart/2005/8/layout/orgChart1"/>
    <dgm:cxn modelId="{43604D75-1466-4B05-A080-276B1DD642B6}" type="presParOf" srcId="{C6FFAB63-8603-41DF-97E7-3F00393361B2}" destId="{F3F35153-7989-412E-8E54-8A8623105786}" srcOrd="2" destOrd="0" presId="urn:microsoft.com/office/officeart/2005/8/layout/orgChart1"/>
    <dgm:cxn modelId="{DD688D33-692C-40E4-8027-6F4E08BCFE02}" type="presParOf" srcId="{E6CFA08A-7145-470C-A659-6A725D85622B}" destId="{386CFCB4-E090-461B-893D-4B30D4A8AF56}" srcOrd="4" destOrd="0" presId="urn:microsoft.com/office/officeart/2005/8/layout/orgChart1"/>
    <dgm:cxn modelId="{D97B5E02-2712-416A-ABA1-B95ED75D39FF}" type="presParOf" srcId="{E6CFA08A-7145-470C-A659-6A725D85622B}" destId="{D67A4398-6C98-4755-B148-5C0E3EDC2ADF}" srcOrd="5" destOrd="0" presId="urn:microsoft.com/office/officeart/2005/8/layout/orgChart1"/>
    <dgm:cxn modelId="{6FAEC9D2-9498-4A90-AC3F-D5C1ECB45D73}" type="presParOf" srcId="{D67A4398-6C98-4755-B148-5C0E3EDC2ADF}" destId="{7E19140E-F8FF-47E9-B35D-C3640F236492}" srcOrd="0" destOrd="0" presId="urn:microsoft.com/office/officeart/2005/8/layout/orgChart1"/>
    <dgm:cxn modelId="{24E87733-A375-4F4A-AAC1-F43AC26E7665}" type="presParOf" srcId="{7E19140E-F8FF-47E9-B35D-C3640F236492}" destId="{A3397913-9049-41EA-B6CD-CBAD9CBC9243}" srcOrd="0" destOrd="0" presId="urn:microsoft.com/office/officeart/2005/8/layout/orgChart1"/>
    <dgm:cxn modelId="{427FA76A-26D2-4E33-8331-02538D61B97D}" type="presParOf" srcId="{7E19140E-F8FF-47E9-B35D-C3640F236492}" destId="{F0DF0B32-059A-4714-B420-272559A848DA}" srcOrd="1" destOrd="0" presId="urn:microsoft.com/office/officeart/2005/8/layout/orgChart1"/>
    <dgm:cxn modelId="{D74E6A95-785F-4907-9C71-719F2D19AA5C}" type="presParOf" srcId="{D67A4398-6C98-4755-B148-5C0E3EDC2ADF}" destId="{73AC5E39-0308-403F-914E-B0A1D90C4E59}" srcOrd="1" destOrd="0" presId="urn:microsoft.com/office/officeart/2005/8/layout/orgChart1"/>
    <dgm:cxn modelId="{DFE9E28E-49E2-48C1-9887-8DF7A0B69ADC}" type="presParOf" srcId="{D67A4398-6C98-4755-B148-5C0E3EDC2ADF}" destId="{D456E699-E05E-4E07-852A-57F15EB45C0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0F0BB623-A77F-49D7-9C13-F7F961662D0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A3128200-1B41-42D2-AE41-5FB0156213BD}">
      <dgm:prSet phldrT="[Texto]"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Coordinador(a) de Gestión Integral de </a:t>
          </a:r>
          <a:r>
            <a:rPr lang="es-MX" altLang="es-MX" sz="1200" dirty="0" smtClean="0">
              <a:latin typeface="+mn-lt"/>
            </a:rPr>
            <a:t>Riesgo</a:t>
          </a:r>
          <a:endParaRPr lang="es-MX" altLang="es-MX" sz="1200" dirty="0">
            <a:latin typeface="+mn-lt"/>
          </a:endParaRPr>
        </a:p>
      </dgm:t>
    </dgm:pt>
    <dgm:pt modelId="{C5922815-223B-4FED-8A83-FEF81AE8F397}" type="parTrans" cxnId="{080E9530-494B-4681-B55F-7D8D6345050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</a:endParaRPr>
        </a:p>
      </dgm:t>
    </dgm:pt>
    <dgm:pt modelId="{4A7B6BAF-DEB7-4A14-8299-7562DA10F2B5}" type="sibTrans" cxnId="{080E9530-494B-4681-B55F-7D8D6345050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</a:endParaRPr>
        </a:p>
      </dgm:t>
    </dgm:pt>
    <dgm:pt modelId="{B3C1F8AF-B252-43AC-8ED3-3D3880F2F1F8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>
              <a:solidFill>
                <a:schemeClr val="tx1"/>
              </a:solidFill>
              <a:cs typeface="Calibri Light" panose="020F0302020204030204" pitchFamily="34" charset="0"/>
            </a:rPr>
            <a:t>Área Jurídica</a:t>
          </a:r>
          <a:endParaRPr lang="es-ES" sz="1200" dirty="0">
            <a:solidFill>
              <a:schemeClr val="tx1"/>
            </a:solidFill>
          </a:endParaRPr>
        </a:p>
      </dgm:t>
    </dgm:pt>
    <dgm:pt modelId="{50B39BE9-A0B6-4E51-BB43-90BAE289D245}" type="parTrans" cxnId="{70A6FDF5-D80E-4B1A-A5DE-4948D323548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</a:endParaRPr>
        </a:p>
      </dgm:t>
    </dgm:pt>
    <dgm:pt modelId="{74E76370-A507-47C7-877E-3200B8B52E31}" type="sibTrans" cxnId="{70A6FDF5-D80E-4B1A-A5DE-4948D323548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</a:endParaRPr>
        </a:p>
      </dgm:t>
    </dgm:pt>
    <dgm:pt modelId="{02C9B225-C2D9-4A5F-9BD7-D491B47FD546}">
      <dgm:prSet phldrT="[Texto]" custT="1"/>
      <dgm:spPr/>
      <dgm:t>
        <a:bodyPr/>
        <a:lstStyle/>
        <a:p>
          <a:r>
            <a:rPr lang="es-MX" sz="1200" dirty="0">
              <a:solidFill>
                <a:schemeClr val="tx1"/>
              </a:solidFill>
              <a:cs typeface="Calibri Light" panose="020F0302020204030204" pitchFamily="34" charset="0"/>
            </a:rPr>
            <a:t>Jefe(a) de Capacitación y Difusión</a:t>
          </a:r>
        </a:p>
      </dgm:t>
    </dgm:pt>
    <dgm:pt modelId="{D81338A8-CBC9-4010-999E-99E7EBA3A6D8}" type="parTrans" cxnId="{334CE1A0-F164-4EA1-AD91-8C39F493E439}">
      <dgm:prSet/>
      <dgm:spPr/>
      <dgm:t>
        <a:bodyPr/>
        <a:lstStyle/>
        <a:p>
          <a:endParaRPr lang="es-ES" sz="1200"/>
        </a:p>
      </dgm:t>
    </dgm:pt>
    <dgm:pt modelId="{583F0BB7-EC9F-4A2A-A47D-CA96E30A58BC}" type="sibTrans" cxnId="{334CE1A0-F164-4EA1-AD91-8C39F493E439}">
      <dgm:prSet/>
      <dgm:spPr/>
      <dgm:t>
        <a:bodyPr/>
        <a:lstStyle/>
        <a:p>
          <a:endParaRPr lang="es-ES" sz="1200"/>
        </a:p>
      </dgm:t>
    </dgm:pt>
    <dgm:pt modelId="{8CB8A82C-BFDE-4016-A6E0-B560744000A7}">
      <dgm:prSet phldrT="[Texto]" custT="1"/>
      <dgm:spPr/>
      <dgm:t>
        <a:bodyPr/>
        <a:lstStyle/>
        <a:p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Área de Administración </a:t>
          </a:r>
          <a:b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</a:br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de Emergencia</a:t>
          </a:r>
          <a:endParaRPr lang="es-ES" sz="1200" dirty="0">
            <a:solidFill>
              <a:schemeClr val="tx1"/>
            </a:solidFill>
          </a:endParaRPr>
        </a:p>
      </dgm:t>
    </dgm:pt>
    <dgm:pt modelId="{B23F1B84-DB9A-45E0-866A-14F01224B62E}" type="parTrans" cxnId="{31032EBF-A842-4A3E-9AE6-7A3B794A8207}">
      <dgm:prSet/>
      <dgm:spPr/>
      <dgm:t>
        <a:bodyPr/>
        <a:lstStyle/>
        <a:p>
          <a:endParaRPr lang="es-ES" sz="1200"/>
        </a:p>
      </dgm:t>
    </dgm:pt>
    <dgm:pt modelId="{9CBE098E-B266-41D2-9C06-EFB65BB3B98E}" type="sibTrans" cxnId="{31032EBF-A842-4A3E-9AE6-7A3B794A8207}">
      <dgm:prSet/>
      <dgm:spPr/>
      <dgm:t>
        <a:bodyPr/>
        <a:lstStyle/>
        <a:p>
          <a:endParaRPr lang="es-ES" sz="1200"/>
        </a:p>
      </dgm:t>
    </dgm:pt>
    <dgm:pt modelId="{0A4E9B88-E5C4-4989-A766-E346E2D59AE1}" type="pres">
      <dgm:prSet presAssocID="{0F0BB623-A77F-49D7-9C13-F7F961662D0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54F71DC-0249-43B7-B0F7-3E110404D94E}" type="pres">
      <dgm:prSet presAssocID="{A3128200-1B41-42D2-AE41-5FB0156213BD}" presName="hierRoot1" presStyleCnt="0">
        <dgm:presLayoutVars>
          <dgm:hierBranch/>
        </dgm:presLayoutVars>
      </dgm:prSet>
      <dgm:spPr/>
    </dgm:pt>
    <dgm:pt modelId="{5AE2FB93-1ACD-4E96-A981-28049F0A8891}" type="pres">
      <dgm:prSet presAssocID="{A3128200-1B41-42D2-AE41-5FB0156213BD}" presName="rootComposite1" presStyleCnt="0"/>
      <dgm:spPr/>
    </dgm:pt>
    <dgm:pt modelId="{81979A19-F791-4732-A651-947C1F2296F3}" type="pres">
      <dgm:prSet presAssocID="{A3128200-1B41-42D2-AE41-5FB0156213BD}" presName="rootText1" presStyleLbl="node0" presStyleIdx="0" presStyleCnt="1" custScaleX="82589" custScaleY="82422" custLinFactNeighborX="678" custLinFactNeighborY="-2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5D70C4A-99DD-4B59-B71C-88CB9A7DED37}" type="pres">
      <dgm:prSet presAssocID="{A3128200-1B41-42D2-AE41-5FB0156213BD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82DC64E-F4B3-4713-A3C2-5D5B6309CA74}" type="pres">
      <dgm:prSet presAssocID="{A3128200-1B41-42D2-AE41-5FB0156213BD}" presName="hierChild2" presStyleCnt="0"/>
      <dgm:spPr/>
    </dgm:pt>
    <dgm:pt modelId="{4023EFA4-FD1E-41FE-8161-320F5CC19CAF}" type="pres">
      <dgm:prSet presAssocID="{50B39BE9-A0B6-4E51-BB43-90BAE289D245}" presName="Name35" presStyleLbl="parChTrans1D2" presStyleIdx="0" presStyleCnt="3"/>
      <dgm:spPr/>
      <dgm:t>
        <a:bodyPr/>
        <a:lstStyle/>
        <a:p>
          <a:endParaRPr lang="es-ES"/>
        </a:p>
      </dgm:t>
    </dgm:pt>
    <dgm:pt modelId="{7439EF65-1719-4FDC-9AE2-DD243170BCBC}" type="pres">
      <dgm:prSet presAssocID="{B3C1F8AF-B252-43AC-8ED3-3D3880F2F1F8}" presName="hierRoot2" presStyleCnt="0">
        <dgm:presLayoutVars>
          <dgm:hierBranch/>
        </dgm:presLayoutVars>
      </dgm:prSet>
      <dgm:spPr/>
    </dgm:pt>
    <dgm:pt modelId="{28FCABCA-0A41-4F20-97D8-4FDB731295FE}" type="pres">
      <dgm:prSet presAssocID="{B3C1F8AF-B252-43AC-8ED3-3D3880F2F1F8}" presName="rootComposite" presStyleCnt="0"/>
      <dgm:spPr/>
    </dgm:pt>
    <dgm:pt modelId="{67828945-4042-4611-8D77-40ABC313759D}" type="pres">
      <dgm:prSet presAssocID="{B3C1F8AF-B252-43AC-8ED3-3D3880F2F1F8}" presName="rootText" presStyleLbl="node2" presStyleIdx="0" presStyleCnt="3" custScaleX="65502" custScaleY="66030" custLinFactNeighborX="652" custLinFactNeighborY="105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5804A2B-6D0D-4A45-8E69-9FF2CE81FE9D}" type="pres">
      <dgm:prSet presAssocID="{B3C1F8AF-B252-43AC-8ED3-3D3880F2F1F8}" presName="rootConnector" presStyleLbl="node2" presStyleIdx="0" presStyleCnt="3"/>
      <dgm:spPr/>
      <dgm:t>
        <a:bodyPr/>
        <a:lstStyle/>
        <a:p>
          <a:endParaRPr lang="es-ES"/>
        </a:p>
      </dgm:t>
    </dgm:pt>
    <dgm:pt modelId="{ED17EADF-C91C-4A0D-AE79-F4D2BADE2FE1}" type="pres">
      <dgm:prSet presAssocID="{B3C1F8AF-B252-43AC-8ED3-3D3880F2F1F8}" presName="hierChild4" presStyleCnt="0"/>
      <dgm:spPr/>
    </dgm:pt>
    <dgm:pt modelId="{D7765116-17DB-49A3-85C7-589AFA015439}" type="pres">
      <dgm:prSet presAssocID="{B3C1F8AF-B252-43AC-8ED3-3D3880F2F1F8}" presName="hierChild5" presStyleCnt="0"/>
      <dgm:spPr/>
    </dgm:pt>
    <dgm:pt modelId="{D35535C4-FB75-48AA-B8C6-ADC40D26BECF}" type="pres">
      <dgm:prSet presAssocID="{D81338A8-CBC9-4010-999E-99E7EBA3A6D8}" presName="Name35" presStyleLbl="parChTrans1D2" presStyleIdx="1" presStyleCnt="3"/>
      <dgm:spPr/>
      <dgm:t>
        <a:bodyPr/>
        <a:lstStyle/>
        <a:p>
          <a:endParaRPr lang="es-ES"/>
        </a:p>
      </dgm:t>
    </dgm:pt>
    <dgm:pt modelId="{BDDAB4DB-F90C-4C1E-84E2-98DD5F9D5468}" type="pres">
      <dgm:prSet presAssocID="{02C9B225-C2D9-4A5F-9BD7-D491B47FD546}" presName="hierRoot2" presStyleCnt="0">
        <dgm:presLayoutVars>
          <dgm:hierBranch val="init"/>
        </dgm:presLayoutVars>
      </dgm:prSet>
      <dgm:spPr/>
    </dgm:pt>
    <dgm:pt modelId="{6D24B1E8-B281-4B74-A5A9-6B6F1F3E3F16}" type="pres">
      <dgm:prSet presAssocID="{02C9B225-C2D9-4A5F-9BD7-D491B47FD546}" presName="rootComposite" presStyleCnt="0"/>
      <dgm:spPr/>
    </dgm:pt>
    <dgm:pt modelId="{8D124373-8F40-46EB-ADC6-A87D6329719A}" type="pres">
      <dgm:prSet presAssocID="{02C9B225-C2D9-4A5F-9BD7-D491B47FD546}" presName="rootText" presStyleLbl="node2" presStyleIdx="1" presStyleCnt="3" custScaleX="65502" custScaleY="66030" custLinFactNeighborX="652" custLinFactNeighborY="105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8D42B45-6720-4CC1-AC0E-863FF42429FB}" type="pres">
      <dgm:prSet presAssocID="{02C9B225-C2D9-4A5F-9BD7-D491B47FD546}" presName="rootConnector" presStyleLbl="node2" presStyleIdx="1" presStyleCnt="3"/>
      <dgm:spPr/>
      <dgm:t>
        <a:bodyPr/>
        <a:lstStyle/>
        <a:p>
          <a:endParaRPr lang="es-ES"/>
        </a:p>
      </dgm:t>
    </dgm:pt>
    <dgm:pt modelId="{BE5DC1FE-B57F-4015-B115-23EEE7A72062}" type="pres">
      <dgm:prSet presAssocID="{02C9B225-C2D9-4A5F-9BD7-D491B47FD546}" presName="hierChild4" presStyleCnt="0"/>
      <dgm:spPr/>
    </dgm:pt>
    <dgm:pt modelId="{0E711625-F1E8-4961-8630-2A8BF6362600}" type="pres">
      <dgm:prSet presAssocID="{02C9B225-C2D9-4A5F-9BD7-D491B47FD546}" presName="hierChild5" presStyleCnt="0"/>
      <dgm:spPr/>
    </dgm:pt>
    <dgm:pt modelId="{30F2B99E-47E4-4D6B-A6C2-3634E9E23185}" type="pres">
      <dgm:prSet presAssocID="{B23F1B84-DB9A-45E0-866A-14F01224B62E}" presName="Name35" presStyleLbl="parChTrans1D2" presStyleIdx="2" presStyleCnt="3"/>
      <dgm:spPr/>
      <dgm:t>
        <a:bodyPr/>
        <a:lstStyle/>
        <a:p>
          <a:endParaRPr lang="es-ES"/>
        </a:p>
      </dgm:t>
    </dgm:pt>
    <dgm:pt modelId="{9D57F0DA-C8A4-4D81-A729-32B9C25E8C88}" type="pres">
      <dgm:prSet presAssocID="{8CB8A82C-BFDE-4016-A6E0-B560744000A7}" presName="hierRoot2" presStyleCnt="0">
        <dgm:presLayoutVars>
          <dgm:hierBranch val="init"/>
        </dgm:presLayoutVars>
      </dgm:prSet>
      <dgm:spPr/>
    </dgm:pt>
    <dgm:pt modelId="{B194693C-574A-4068-AA26-CC07B78B0AB4}" type="pres">
      <dgm:prSet presAssocID="{8CB8A82C-BFDE-4016-A6E0-B560744000A7}" presName="rootComposite" presStyleCnt="0"/>
      <dgm:spPr/>
    </dgm:pt>
    <dgm:pt modelId="{58E9AF9A-365C-48DE-8DE7-DFA5E48D3919}" type="pres">
      <dgm:prSet presAssocID="{8CB8A82C-BFDE-4016-A6E0-B560744000A7}" presName="rootText" presStyleLbl="node2" presStyleIdx="2" presStyleCnt="3" custScaleX="65502" custScaleY="66030" custLinFactNeighborX="164" custLinFactNeighborY="105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59D2FD1-1DBB-4D6C-B8F7-ACAE744C3FE1}" type="pres">
      <dgm:prSet presAssocID="{8CB8A82C-BFDE-4016-A6E0-B560744000A7}" presName="rootConnector" presStyleLbl="node2" presStyleIdx="2" presStyleCnt="3"/>
      <dgm:spPr/>
      <dgm:t>
        <a:bodyPr/>
        <a:lstStyle/>
        <a:p>
          <a:endParaRPr lang="es-ES"/>
        </a:p>
      </dgm:t>
    </dgm:pt>
    <dgm:pt modelId="{A7CFBACE-0086-4AB5-9E1E-BCD6A4711C5D}" type="pres">
      <dgm:prSet presAssocID="{8CB8A82C-BFDE-4016-A6E0-B560744000A7}" presName="hierChild4" presStyleCnt="0"/>
      <dgm:spPr/>
    </dgm:pt>
    <dgm:pt modelId="{01B3DD36-BE67-4663-A1D0-506BC635A8B1}" type="pres">
      <dgm:prSet presAssocID="{8CB8A82C-BFDE-4016-A6E0-B560744000A7}" presName="hierChild5" presStyleCnt="0"/>
      <dgm:spPr/>
    </dgm:pt>
    <dgm:pt modelId="{8A102221-311B-419C-A405-EB3E9ABB43A3}" type="pres">
      <dgm:prSet presAssocID="{A3128200-1B41-42D2-AE41-5FB0156213BD}" presName="hierChild3" presStyleCnt="0"/>
      <dgm:spPr/>
    </dgm:pt>
  </dgm:ptLst>
  <dgm:cxnLst>
    <dgm:cxn modelId="{080E9530-494B-4681-B55F-7D8D6345050A}" srcId="{0F0BB623-A77F-49D7-9C13-F7F961662D02}" destId="{A3128200-1B41-42D2-AE41-5FB0156213BD}" srcOrd="0" destOrd="0" parTransId="{C5922815-223B-4FED-8A83-FEF81AE8F397}" sibTransId="{4A7B6BAF-DEB7-4A14-8299-7562DA10F2B5}"/>
    <dgm:cxn modelId="{5C259884-DC97-4270-AC55-7AAA821B2C01}" type="presOf" srcId="{02C9B225-C2D9-4A5F-9BD7-D491B47FD546}" destId="{58D42B45-6720-4CC1-AC0E-863FF42429FB}" srcOrd="1" destOrd="0" presId="urn:microsoft.com/office/officeart/2005/8/layout/orgChart1"/>
    <dgm:cxn modelId="{2A50FCB8-2D04-4933-85E8-9151E1172567}" type="presOf" srcId="{B3C1F8AF-B252-43AC-8ED3-3D3880F2F1F8}" destId="{67828945-4042-4611-8D77-40ABC313759D}" srcOrd="0" destOrd="0" presId="urn:microsoft.com/office/officeart/2005/8/layout/orgChart1"/>
    <dgm:cxn modelId="{DF9587BA-2782-4D72-A00B-0B979930EC25}" type="presOf" srcId="{D81338A8-CBC9-4010-999E-99E7EBA3A6D8}" destId="{D35535C4-FB75-48AA-B8C6-ADC40D26BECF}" srcOrd="0" destOrd="0" presId="urn:microsoft.com/office/officeart/2005/8/layout/orgChart1"/>
    <dgm:cxn modelId="{7D363E8F-FF00-4F72-8D7F-A610F0868155}" type="presOf" srcId="{50B39BE9-A0B6-4E51-BB43-90BAE289D245}" destId="{4023EFA4-FD1E-41FE-8161-320F5CC19CAF}" srcOrd="0" destOrd="0" presId="urn:microsoft.com/office/officeart/2005/8/layout/orgChart1"/>
    <dgm:cxn modelId="{86A3FBE5-6298-4A68-9D25-7BDC20B1037A}" type="presOf" srcId="{A3128200-1B41-42D2-AE41-5FB0156213BD}" destId="{81979A19-F791-4732-A651-947C1F2296F3}" srcOrd="0" destOrd="0" presId="urn:microsoft.com/office/officeart/2005/8/layout/orgChart1"/>
    <dgm:cxn modelId="{FFB422E3-7E12-4A4E-923D-77F597E3799D}" type="presOf" srcId="{B3C1F8AF-B252-43AC-8ED3-3D3880F2F1F8}" destId="{85804A2B-6D0D-4A45-8E69-9FF2CE81FE9D}" srcOrd="1" destOrd="0" presId="urn:microsoft.com/office/officeart/2005/8/layout/orgChart1"/>
    <dgm:cxn modelId="{334CE1A0-F164-4EA1-AD91-8C39F493E439}" srcId="{A3128200-1B41-42D2-AE41-5FB0156213BD}" destId="{02C9B225-C2D9-4A5F-9BD7-D491B47FD546}" srcOrd="1" destOrd="0" parTransId="{D81338A8-CBC9-4010-999E-99E7EBA3A6D8}" sibTransId="{583F0BB7-EC9F-4A2A-A47D-CA96E30A58BC}"/>
    <dgm:cxn modelId="{4FA34011-2F5A-40B9-98BC-901C56269179}" type="presOf" srcId="{A3128200-1B41-42D2-AE41-5FB0156213BD}" destId="{A5D70C4A-99DD-4B59-B71C-88CB9A7DED37}" srcOrd="1" destOrd="0" presId="urn:microsoft.com/office/officeart/2005/8/layout/orgChart1"/>
    <dgm:cxn modelId="{31032EBF-A842-4A3E-9AE6-7A3B794A8207}" srcId="{A3128200-1B41-42D2-AE41-5FB0156213BD}" destId="{8CB8A82C-BFDE-4016-A6E0-B560744000A7}" srcOrd="2" destOrd="0" parTransId="{B23F1B84-DB9A-45E0-866A-14F01224B62E}" sibTransId="{9CBE098E-B266-41D2-9C06-EFB65BB3B98E}"/>
    <dgm:cxn modelId="{0AE90EFE-73CF-439E-AB98-412F2D85FD68}" type="presOf" srcId="{02C9B225-C2D9-4A5F-9BD7-D491B47FD546}" destId="{8D124373-8F40-46EB-ADC6-A87D6329719A}" srcOrd="0" destOrd="0" presId="urn:microsoft.com/office/officeart/2005/8/layout/orgChart1"/>
    <dgm:cxn modelId="{483A7911-6A6B-41FB-995F-849A1508FAD7}" type="presOf" srcId="{0F0BB623-A77F-49D7-9C13-F7F961662D02}" destId="{0A4E9B88-E5C4-4989-A766-E346E2D59AE1}" srcOrd="0" destOrd="0" presId="urn:microsoft.com/office/officeart/2005/8/layout/orgChart1"/>
    <dgm:cxn modelId="{70A6FDF5-D80E-4B1A-A5DE-4948D323548A}" srcId="{A3128200-1B41-42D2-AE41-5FB0156213BD}" destId="{B3C1F8AF-B252-43AC-8ED3-3D3880F2F1F8}" srcOrd="0" destOrd="0" parTransId="{50B39BE9-A0B6-4E51-BB43-90BAE289D245}" sibTransId="{74E76370-A507-47C7-877E-3200B8B52E31}"/>
    <dgm:cxn modelId="{B1408759-FFF7-4B20-93AB-2780A3CD2D74}" type="presOf" srcId="{8CB8A82C-BFDE-4016-A6E0-B560744000A7}" destId="{58E9AF9A-365C-48DE-8DE7-DFA5E48D3919}" srcOrd="0" destOrd="0" presId="urn:microsoft.com/office/officeart/2005/8/layout/orgChart1"/>
    <dgm:cxn modelId="{C5BF9B85-F476-4AEC-A15B-6B2836CB656A}" type="presOf" srcId="{B23F1B84-DB9A-45E0-866A-14F01224B62E}" destId="{30F2B99E-47E4-4D6B-A6C2-3634E9E23185}" srcOrd="0" destOrd="0" presId="urn:microsoft.com/office/officeart/2005/8/layout/orgChart1"/>
    <dgm:cxn modelId="{C85971C5-3556-4D38-9F19-0EC9C57A30E9}" type="presOf" srcId="{8CB8A82C-BFDE-4016-A6E0-B560744000A7}" destId="{D59D2FD1-1DBB-4D6C-B8F7-ACAE744C3FE1}" srcOrd="1" destOrd="0" presId="urn:microsoft.com/office/officeart/2005/8/layout/orgChart1"/>
    <dgm:cxn modelId="{48B34468-9987-4312-9DA3-5370C8507B75}" type="presParOf" srcId="{0A4E9B88-E5C4-4989-A766-E346E2D59AE1}" destId="{954F71DC-0249-43B7-B0F7-3E110404D94E}" srcOrd="0" destOrd="0" presId="urn:microsoft.com/office/officeart/2005/8/layout/orgChart1"/>
    <dgm:cxn modelId="{2F3BC937-A7CA-4A7F-9244-51F6B6284F9D}" type="presParOf" srcId="{954F71DC-0249-43B7-B0F7-3E110404D94E}" destId="{5AE2FB93-1ACD-4E96-A981-28049F0A8891}" srcOrd="0" destOrd="0" presId="urn:microsoft.com/office/officeart/2005/8/layout/orgChart1"/>
    <dgm:cxn modelId="{429BF662-BD87-43BB-8E34-C0938E6A1354}" type="presParOf" srcId="{5AE2FB93-1ACD-4E96-A981-28049F0A8891}" destId="{81979A19-F791-4732-A651-947C1F2296F3}" srcOrd="0" destOrd="0" presId="urn:microsoft.com/office/officeart/2005/8/layout/orgChart1"/>
    <dgm:cxn modelId="{C1CAEC43-AFD2-4721-B33A-350F7372EBEA}" type="presParOf" srcId="{5AE2FB93-1ACD-4E96-A981-28049F0A8891}" destId="{A5D70C4A-99DD-4B59-B71C-88CB9A7DED37}" srcOrd="1" destOrd="0" presId="urn:microsoft.com/office/officeart/2005/8/layout/orgChart1"/>
    <dgm:cxn modelId="{399ED01F-2479-4685-945E-8D81E735763A}" type="presParOf" srcId="{954F71DC-0249-43B7-B0F7-3E110404D94E}" destId="{F82DC64E-F4B3-4713-A3C2-5D5B6309CA74}" srcOrd="1" destOrd="0" presId="urn:microsoft.com/office/officeart/2005/8/layout/orgChart1"/>
    <dgm:cxn modelId="{95BC6D15-E6CC-4107-AAEF-3A195042EAA5}" type="presParOf" srcId="{F82DC64E-F4B3-4713-A3C2-5D5B6309CA74}" destId="{4023EFA4-FD1E-41FE-8161-320F5CC19CAF}" srcOrd="0" destOrd="0" presId="urn:microsoft.com/office/officeart/2005/8/layout/orgChart1"/>
    <dgm:cxn modelId="{C7392DB4-9E98-40E3-8474-78AB448F511C}" type="presParOf" srcId="{F82DC64E-F4B3-4713-A3C2-5D5B6309CA74}" destId="{7439EF65-1719-4FDC-9AE2-DD243170BCBC}" srcOrd="1" destOrd="0" presId="urn:microsoft.com/office/officeart/2005/8/layout/orgChart1"/>
    <dgm:cxn modelId="{181190BF-888B-426B-9EB0-3FD8A21FA83B}" type="presParOf" srcId="{7439EF65-1719-4FDC-9AE2-DD243170BCBC}" destId="{28FCABCA-0A41-4F20-97D8-4FDB731295FE}" srcOrd="0" destOrd="0" presId="urn:microsoft.com/office/officeart/2005/8/layout/orgChart1"/>
    <dgm:cxn modelId="{2C571A58-308A-4F22-8D13-2ADBDC386BFF}" type="presParOf" srcId="{28FCABCA-0A41-4F20-97D8-4FDB731295FE}" destId="{67828945-4042-4611-8D77-40ABC313759D}" srcOrd="0" destOrd="0" presId="urn:microsoft.com/office/officeart/2005/8/layout/orgChart1"/>
    <dgm:cxn modelId="{6C154214-8695-408B-A517-FDBC9A070D9A}" type="presParOf" srcId="{28FCABCA-0A41-4F20-97D8-4FDB731295FE}" destId="{85804A2B-6D0D-4A45-8E69-9FF2CE81FE9D}" srcOrd="1" destOrd="0" presId="urn:microsoft.com/office/officeart/2005/8/layout/orgChart1"/>
    <dgm:cxn modelId="{2450719A-6B9D-43B4-A6CB-94C65653A661}" type="presParOf" srcId="{7439EF65-1719-4FDC-9AE2-DD243170BCBC}" destId="{ED17EADF-C91C-4A0D-AE79-F4D2BADE2FE1}" srcOrd="1" destOrd="0" presId="urn:microsoft.com/office/officeart/2005/8/layout/orgChart1"/>
    <dgm:cxn modelId="{082D4E3A-8014-4F3F-B88E-3619A04FA29E}" type="presParOf" srcId="{7439EF65-1719-4FDC-9AE2-DD243170BCBC}" destId="{D7765116-17DB-49A3-85C7-589AFA015439}" srcOrd="2" destOrd="0" presId="urn:microsoft.com/office/officeart/2005/8/layout/orgChart1"/>
    <dgm:cxn modelId="{EB0BBCB0-E6D9-4F3F-8011-903DB63C1E40}" type="presParOf" srcId="{F82DC64E-F4B3-4713-A3C2-5D5B6309CA74}" destId="{D35535C4-FB75-48AA-B8C6-ADC40D26BECF}" srcOrd="2" destOrd="0" presId="urn:microsoft.com/office/officeart/2005/8/layout/orgChart1"/>
    <dgm:cxn modelId="{3ECCE5EE-FC30-4998-9B0D-02EBAF3BA84D}" type="presParOf" srcId="{F82DC64E-F4B3-4713-A3C2-5D5B6309CA74}" destId="{BDDAB4DB-F90C-4C1E-84E2-98DD5F9D5468}" srcOrd="3" destOrd="0" presId="urn:microsoft.com/office/officeart/2005/8/layout/orgChart1"/>
    <dgm:cxn modelId="{27663580-2223-4BA7-AAC1-779EBB4B21CD}" type="presParOf" srcId="{BDDAB4DB-F90C-4C1E-84E2-98DD5F9D5468}" destId="{6D24B1E8-B281-4B74-A5A9-6B6F1F3E3F16}" srcOrd="0" destOrd="0" presId="urn:microsoft.com/office/officeart/2005/8/layout/orgChart1"/>
    <dgm:cxn modelId="{29BFDE79-7C47-413F-8635-061B86795093}" type="presParOf" srcId="{6D24B1E8-B281-4B74-A5A9-6B6F1F3E3F16}" destId="{8D124373-8F40-46EB-ADC6-A87D6329719A}" srcOrd="0" destOrd="0" presId="urn:microsoft.com/office/officeart/2005/8/layout/orgChart1"/>
    <dgm:cxn modelId="{37AB5DF4-C03A-4055-B897-7BD639E53FB5}" type="presParOf" srcId="{6D24B1E8-B281-4B74-A5A9-6B6F1F3E3F16}" destId="{58D42B45-6720-4CC1-AC0E-863FF42429FB}" srcOrd="1" destOrd="0" presId="urn:microsoft.com/office/officeart/2005/8/layout/orgChart1"/>
    <dgm:cxn modelId="{D6A94197-05E2-4F75-BCD2-7FCBEE3BE6D8}" type="presParOf" srcId="{BDDAB4DB-F90C-4C1E-84E2-98DD5F9D5468}" destId="{BE5DC1FE-B57F-4015-B115-23EEE7A72062}" srcOrd="1" destOrd="0" presId="urn:microsoft.com/office/officeart/2005/8/layout/orgChart1"/>
    <dgm:cxn modelId="{786BB589-CAF1-4F35-B5EE-4B461762CD42}" type="presParOf" srcId="{BDDAB4DB-F90C-4C1E-84E2-98DD5F9D5468}" destId="{0E711625-F1E8-4961-8630-2A8BF6362600}" srcOrd="2" destOrd="0" presId="urn:microsoft.com/office/officeart/2005/8/layout/orgChart1"/>
    <dgm:cxn modelId="{D73008FD-D391-4671-BBA6-2D9163D83073}" type="presParOf" srcId="{F82DC64E-F4B3-4713-A3C2-5D5B6309CA74}" destId="{30F2B99E-47E4-4D6B-A6C2-3634E9E23185}" srcOrd="4" destOrd="0" presId="urn:microsoft.com/office/officeart/2005/8/layout/orgChart1"/>
    <dgm:cxn modelId="{EC254217-982E-4660-984C-ACAD30D29335}" type="presParOf" srcId="{F82DC64E-F4B3-4713-A3C2-5D5B6309CA74}" destId="{9D57F0DA-C8A4-4D81-A729-32B9C25E8C88}" srcOrd="5" destOrd="0" presId="urn:microsoft.com/office/officeart/2005/8/layout/orgChart1"/>
    <dgm:cxn modelId="{1D766ACF-9931-4A22-8028-A44180D36A8C}" type="presParOf" srcId="{9D57F0DA-C8A4-4D81-A729-32B9C25E8C88}" destId="{B194693C-574A-4068-AA26-CC07B78B0AB4}" srcOrd="0" destOrd="0" presId="urn:microsoft.com/office/officeart/2005/8/layout/orgChart1"/>
    <dgm:cxn modelId="{41092AF8-4B07-4B60-A92F-CA539D546F0C}" type="presParOf" srcId="{B194693C-574A-4068-AA26-CC07B78B0AB4}" destId="{58E9AF9A-365C-48DE-8DE7-DFA5E48D3919}" srcOrd="0" destOrd="0" presId="urn:microsoft.com/office/officeart/2005/8/layout/orgChart1"/>
    <dgm:cxn modelId="{506CCA96-719F-4D85-B0BC-315DC80AABE5}" type="presParOf" srcId="{B194693C-574A-4068-AA26-CC07B78B0AB4}" destId="{D59D2FD1-1DBB-4D6C-B8F7-ACAE744C3FE1}" srcOrd="1" destOrd="0" presId="urn:microsoft.com/office/officeart/2005/8/layout/orgChart1"/>
    <dgm:cxn modelId="{F715EEF6-E342-4350-B928-1381942E5362}" type="presParOf" srcId="{9D57F0DA-C8A4-4D81-A729-32B9C25E8C88}" destId="{A7CFBACE-0086-4AB5-9E1E-BCD6A4711C5D}" srcOrd="1" destOrd="0" presId="urn:microsoft.com/office/officeart/2005/8/layout/orgChart1"/>
    <dgm:cxn modelId="{5AA6024B-3154-4741-8F24-ED5468606246}" type="presParOf" srcId="{9D57F0DA-C8A4-4D81-A729-32B9C25E8C88}" destId="{01B3DD36-BE67-4663-A1D0-506BC635A8B1}" srcOrd="2" destOrd="0" presId="urn:microsoft.com/office/officeart/2005/8/layout/orgChart1"/>
    <dgm:cxn modelId="{3E72A1DA-C367-4623-91BA-135746D08543}" type="presParOf" srcId="{954F71DC-0249-43B7-B0F7-3E110404D94E}" destId="{8A102221-311B-419C-A405-EB3E9ABB43A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0F0BB623-A77F-49D7-9C13-F7F961662D0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A3128200-1B41-42D2-AE41-5FB0156213BD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strike="noStrike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Área Jurídica</a:t>
          </a:r>
        </a:p>
      </dgm:t>
    </dgm:pt>
    <dgm:pt modelId="{C5922815-223B-4FED-8A83-FEF81AE8F397}" type="parTrans" cxnId="{080E9530-494B-4681-B55F-7D8D6345050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4A7B6BAF-DEB7-4A14-8299-7562DA10F2B5}" type="sibTrans" cxnId="{080E9530-494B-4681-B55F-7D8D6345050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B3C1F8AF-B252-43AC-8ED3-3D3880F2F1F8}">
      <dgm:prSet phldrT="[Texto]"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Abogado(a)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MX" sz="1200" dirty="0">
            <a:solidFill>
              <a:schemeClr val="tx1"/>
            </a:solidFill>
            <a:latin typeface="+mn-lt"/>
            <a:cs typeface="Calibri Light" panose="020F0302020204030204" pitchFamily="34" charset="0"/>
          </a:endParaRPr>
        </a:p>
      </dgm:t>
    </dgm:pt>
    <dgm:pt modelId="{50B39BE9-A0B6-4E51-BB43-90BAE289D245}" type="parTrans" cxnId="{70A6FDF5-D80E-4B1A-A5DE-4948D323548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74E76370-A507-47C7-877E-3200B8B52E31}" type="sibTrans" cxnId="{70A6FDF5-D80E-4B1A-A5DE-4948D323548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8BFD0222-DE68-4FD2-BBCE-CB2FD38D74FB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Auxiliar Administrativo(a</a:t>
          </a:r>
          <a:r>
            <a:rPr lang="es-MX" sz="1200" dirty="0" smtClean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)</a:t>
          </a:r>
          <a:endParaRPr lang="es-MX" sz="1200" dirty="0">
            <a:solidFill>
              <a:schemeClr val="tx1"/>
            </a:solidFill>
            <a:latin typeface="+mn-lt"/>
            <a:cs typeface="Calibri Light" panose="020F0302020204030204" pitchFamily="34" charset="0"/>
          </a:endParaRPr>
        </a:p>
      </dgm:t>
    </dgm:pt>
    <dgm:pt modelId="{4431B4CB-99AA-4166-A299-4359F9B040E4}" type="parTrans" cxnId="{8922266F-4EB8-403A-AB78-18EC0C5FC02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F7AE09CE-2EAA-4B0C-9737-21C14AA42F34}" type="sibTrans" cxnId="{8922266F-4EB8-403A-AB78-18EC0C5FC02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0A4E9B88-E5C4-4989-A766-E346E2D59AE1}" type="pres">
      <dgm:prSet presAssocID="{0F0BB623-A77F-49D7-9C13-F7F961662D0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54F71DC-0249-43B7-B0F7-3E110404D94E}" type="pres">
      <dgm:prSet presAssocID="{A3128200-1B41-42D2-AE41-5FB0156213BD}" presName="hierRoot1" presStyleCnt="0">
        <dgm:presLayoutVars>
          <dgm:hierBranch/>
        </dgm:presLayoutVars>
      </dgm:prSet>
      <dgm:spPr/>
    </dgm:pt>
    <dgm:pt modelId="{5AE2FB93-1ACD-4E96-A981-28049F0A8891}" type="pres">
      <dgm:prSet presAssocID="{A3128200-1B41-42D2-AE41-5FB0156213BD}" presName="rootComposite1" presStyleCnt="0"/>
      <dgm:spPr/>
    </dgm:pt>
    <dgm:pt modelId="{81979A19-F791-4732-A651-947C1F2296F3}" type="pres">
      <dgm:prSet presAssocID="{A3128200-1B41-42D2-AE41-5FB0156213BD}" presName="rootText1" presStyleLbl="node0" presStyleIdx="0" presStyleCnt="1" custScaleX="112780" custScaleY="116449" custLinFactNeighborY="-759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5D70C4A-99DD-4B59-B71C-88CB9A7DED37}" type="pres">
      <dgm:prSet presAssocID="{A3128200-1B41-42D2-AE41-5FB0156213BD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82DC64E-F4B3-4713-A3C2-5D5B6309CA74}" type="pres">
      <dgm:prSet presAssocID="{A3128200-1B41-42D2-AE41-5FB0156213BD}" presName="hierChild2" presStyleCnt="0"/>
      <dgm:spPr/>
    </dgm:pt>
    <dgm:pt modelId="{5827360D-7FBD-4927-9B5F-D4AE0B62C9FA}" type="pres">
      <dgm:prSet presAssocID="{50B39BE9-A0B6-4E51-BB43-90BAE289D245}" presName="Name35" presStyleLbl="parChTrans1D2" presStyleIdx="0" presStyleCnt="2"/>
      <dgm:spPr/>
      <dgm:t>
        <a:bodyPr/>
        <a:lstStyle/>
        <a:p>
          <a:endParaRPr lang="es-ES"/>
        </a:p>
      </dgm:t>
    </dgm:pt>
    <dgm:pt modelId="{7439EF65-1719-4FDC-9AE2-DD243170BCBC}" type="pres">
      <dgm:prSet presAssocID="{B3C1F8AF-B252-43AC-8ED3-3D3880F2F1F8}" presName="hierRoot2" presStyleCnt="0">
        <dgm:presLayoutVars>
          <dgm:hierBranch/>
        </dgm:presLayoutVars>
      </dgm:prSet>
      <dgm:spPr/>
    </dgm:pt>
    <dgm:pt modelId="{28FCABCA-0A41-4F20-97D8-4FDB731295FE}" type="pres">
      <dgm:prSet presAssocID="{B3C1F8AF-B252-43AC-8ED3-3D3880F2F1F8}" presName="rootComposite" presStyleCnt="0"/>
      <dgm:spPr/>
    </dgm:pt>
    <dgm:pt modelId="{67828945-4042-4611-8D77-40ABC313759D}" type="pres">
      <dgm:prSet presAssocID="{B3C1F8AF-B252-43AC-8ED3-3D3880F2F1F8}" presName="rootText" presStyleLbl="node2" presStyleIdx="0" presStyleCnt="2" custScaleX="85777" custScaleY="97041" custLinFactNeighborY="36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5804A2B-6D0D-4A45-8E69-9FF2CE81FE9D}" type="pres">
      <dgm:prSet presAssocID="{B3C1F8AF-B252-43AC-8ED3-3D3880F2F1F8}" presName="rootConnector" presStyleLbl="node2" presStyleIdx="0" presStyleCnt="2"/>
      <dgm:spPr/>
      <dgm:t>
        <a:bodyPr/>
        <a:lstStyle/>
        <a:p>
          <a:endParaRPr lang="es-ES"/>
        </a:p>
      </dgm:t>
    </dgm:pt>
    <dgm:pt modelId="{ED17EADF-C91C-4A0D-AE79-F4D2BADE2FE1}" type="pres">
      <dgm:prSet presAssocID="{B3C1F8AF-B252-43AC-8ED3-3D3880F2F1F8}" presName="hierChild4" presStyleCnt="0"/>
      <dgm:spPr/>
    </dgm:pt>
    <dgm:pt modelId="{D7765116-17DB-49A3-85C7-589AFA015439}" type="pres">
      <dgm:prSet presAssocID="{B3C1F8AF-B252-43AC-8ED3-3D3880F2F1F8}" presName="hierChild5" presStyleCnt="0"/>
      <dgm:spPr/>
    </dgm:pt>
    <dgm:pt modelId="{33911AAD-E5ED-45B2-A574-C773D2C1B313}" type="pres">
      <dgm:prSet presAssocID="{4431B4CB-99AA-4166-A299-4359F9B040E4}" presName="Name35" presStyleLbl="parChTrans1D2" presStyleIdx="1" presStyleCnt="2"/>
      <dgm:spPr/>
      <dgm:t>
        <a:bodyPr/>
        <a:lstStyle/>
        <a:p>
          <a:endParaRPr lang="es-ES"/>
        </a:p>
      </dgm:t>
    </dgm:pt>
    <dgm:pt modelId="{BBE149A0-5F0C-47DE-AD53-2398F904BE3E}" type="pres">
      <dgm:prSet presAssocID="{8BFD0222-DE68-4FD2-BBCE-CB2FD38D74FB}" presName="hierRoot2" presStyleCnt="0">
        <dgm:presLayoutVars>
          <dgm:hierBranch val="init"/>
        </dgm:presLayoutVars>
      </dgm:prSet>
      <dgm:spPr/>
    </dgm:pt>
    <dgm:pt modelId="{CB61FF53-92D6-4503-83A7-85E785534433}" type="pres">
      <dgm:prSet presAssocID="{8BFD0222-DE68-4FD2-BBCE-CB2FD38D74FB}" presName="rootComposite" presStyleCnt="0"/>
      <dgm:spPr/>
    </dgm:pt>
    <dgm:pt modelId="{A3AECE72-73C4-4711-8C68-6DF0A5B4D973}" type="pres">
      <dgm:prSet presAssocID="{8BFD0222-DE68-4FD2-BBCE-CB2FD38D74FB}" presName="rootText" presStyleLbl="node2" presStyleIdx="1" presStyleCnt="2" custScaleX="85777" custScaleY="97041" custLinFactNeighborY="36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F0996C4-0B4B-487C-82F3-0C2C2DBBA33F}" type="pres">
      <dgm:prSet presAssocID="{8BFD0222-DE68-4FD2-BBCE-CB2FD38D74FB}" presName="rootConnector" presStyleLbl="node2" presStyleIdx="1" presStyleCnt="2"/>
      <dgm:spPr/>
      <dgm:t>
        <a:bodyPr/>
        <a:lstStyle/>
        <a:p>
          <a:endParaRPr lang="es-ES"/>
        </a:p>
      </dgm:t>
    </dgm:pt>
    <dgm:pt modelId="{9BE72EAC-B714-4114-B390-0A39CBD06753}" type="pres">
      <dgm:prSet presAssocID="{8BFD0222-DE68-4FD2-BBCE-CB2FD38D74FB}" presName="hierChild4" presStyleCnt="0"/>
      <dgm:spPr/>
    </dgm:pt>
    <dgm:pt modelId="{20A40836-B7D5-4CF2-86D5-26D1A191FE05}" type="pres">
      <dgm:prSet presAssocID="{8BFD0222-DE68-4FD2-BBCE-CB2FD38D74FB}" presName="hierChild5" presStyleCnt="0"/>
      <dgm:spPr/>
    </dgm:pt>
    <dgm:pt modelId="{8A102221-311B-419C-A405-EB3E9ABB43A3}" type="pres">
      <dgm:prSet presAssocID="{A3128200-1B41-42D2-AE41-5FB0156213BD}" presName="hierChild3" presStyleCnt="0"/>
      <dgm:spPr/>
    </dgm:pt>
  </dgm:ptLst>
  <dgm:cxnLst>
    <dgm:cxn modelId="{483A7911-6A6B-41FB-995F-849A1508FAD7}" type="presOf" srcId="{0F0BB623-A77F-49D7-9C13-F7F961662D02}" destId="{0A4E9B88-E5C4-4989-A766-E346E2D59AE1}" srcOrd="0" destOrd="0" presId="urn:microsoft.com/office/officeart/2005/8/layout/orgChart1"/>
    <dgm:cxn modelId="{FFB422E3-7E12-4A4E-923D-77F597E3799D}" type="presOf" srcId="{B3C1F8AF-B252-43AC-8ED3-3D3880F2F1F8}" destId="{85804A2B-6D0D-4A45-8E69-9FF2CE81FE9D}" srcOrd="1" destOrd="0" presId="urn:microsoft.com/office/officeart/2005/8/layout/orgChart1"/>
    <dgm:cxn modelId="{8922266F-4EB8-403A-AB78-18EC0C5FC02C}" srcId="{A3128200-1B41-42D2-AE41-5FB0156213BD}" destId="{8BFD0222-DE68-4FD2-BBCE-CB2FD38D74FB}" srcOrd="1" destOrd="0" parTransId="{4431B4CB-99AA-4166-A299-4359F9B040E4}" sibTransId="{F7AE09CE-2EAA-4B0C-9737-21C14AA42F34}"/>
    <dgm:cxn modelId="{2A50FCB8-2D04-4933-85E8-9151E1172567}" type="presOf" srcId="{B3C1F8AF-B252-43AC-8ED3-3D3880F2F1F8}" destId="{67828945-4042-4611-8D77-40ABC313759D}" srcOrd="0" destOrd="0" presId="urn:microsoft.com/office/officeart/2005/8/layout/orgChart1"/>
    <dgm:cxn modelId="{7188663A-2E73-47DF-8A0C-0C7946BD104C}" type="presOf" srcId="{50B39BE9-A0B6-4E51-BB43-90BAE289D245}" destId="{5827360D-7FBD-4927-9B5F-D4AE0B62C9FA}" srcOrd="0" destOrd="0" presId="urn:microsoft.com/office/officeart/2005/8/layout/orgChart1"/>
    <dgm:cxn modelId="{EEB2DB7C-661F-4CA3-98AE-EC7330135F92}" type="presOf" srcId="{8BFD0222-DE68-4FD2-BBCE-CB2FD38D74FB}" destId="{A3AECE72-73C4-4711-8C68-6DF0A5B4D973}" srcOrd="0" destOrd="0" presId="urn:microsoft.com/office/officeart/2005/8/layout/orgChart1"/>
    <dgm:cxn modelId="{DFE26452-46DB-433C-AB71-EAA419A3CB0E}" type="presOf" srcId="{8BFD0222-DE68-4FD2-BBCE-CB2FD38D74FB}" destId="{0F0996C4-0B4B-487C-82F3-0C2C2DBBA33F}" srcOrd="1" destOrd="0" presId="urn:microsoft.com/office/officeart/2005/8/layout/orgChart1"/>
    <dgm:cxn modelId="{86A3FBE5-6298-4A68-9D25-7BDC20B1037A}" type="presOf" srcId="{A3128200-1B41-42D2-AE41-5FB0156213BD}" destId="{81979A19-F791-4732-A651-947C1F2296F3}" srcOrd="0" destOrd="0" presId="urn:microsoft.com/office/officeart/2005/8/layout/orgChart1"/>
    <dgm:cxn modelId="{A96C6DC3-7C7C-4360-8930-6C5AE15C2633}" type="presOf" srcId="{4431B4CB-99AA-4166-A299-4359F9B040E4}" destId="{33911AAD-E5ED-45B2-A574-C773D2C1B313}" srcOrd="0" destOrd="0" presId="urn:microsoft.com/office/officeart/2005/8/layout/orgChart1"/>
    <dgm:cxn modelId="{70A6FDF5-D80E-4B1A-A5DE-4948D323548A}" srcId="{A3128200-1B41-42D2-AE41-5FB0156213BD}" destId="{B3C1F8AF-B252-43AC-8ED3-3D3880F2F1F8}" srcOrd="0" destOrd="0" parTransId="{50B39BE9-A0B6-4E51-BB43-90BAE289D245}" sibTransId="{74E76370-A507-47C7-877E-3200B8B52E31}"/>
    <dgm:cxn modelId="{4FA34011-2F5A-40B9-98BC-901C56269179}" type="presOf" srcId="{A3128200-1B41-42D2-AE41-5FB0156213BD}" destId="{A5D70C4A-99DD-4B59-B71C-88CB9A7DED37}" srcOrd="1" destOrd="0" presId="urn:microsoft.com/office/officeart/2005/8/layout/orgChart1"/>
    <dgm:cxn modelId="{080E9530-494B-4681-B55F-7D8D6345050A}" srcId="{0F0BB623-A77F-49D7-9C13-F7F961662D02}" destId="{A3128200-1B41-42D2-AE41-5FB0156213BD}" srcOrd="0" destOrd="0" parTransId="{C5922815-223B-4FED-8A83-FEF81AE8F397}" sibTransId="{4A7B6BAF-DEB7-4A14-8299-7562DA10F2B5}"/>
    <dgm:cxn modelId="{48B34468-9987-4312-9DA3-5370C8507B75}" type="presParOf" srcId="{0A4E9B88-E5C4-4989-A766-E346E2D59AE1}" destId="{954F71DC-0249-43B7-B0F7-3E110404D94E}" srcOrd="0" destOrd="0" presId="urn:microsoft.com/office/officeart/2005/8/layout/orgChart1"/>
    <dgm:cxn modelId="{2F3BC937-A7CA-4A7F-9244-51F6B6284F9D}" type="presParOf" srcId="{954F71DC-0249-43B7-B0F7-3E110404D94E}" destId="{5AE2FB93-1ACD-4E96-A981-28049F0A8891}" srcOrd="0" destOrd="0" presId="urn:microsoft.com/office/officeart/2005/8/layout/orgChart1"/>
    <dgm:cxn modelId="{429BF662-BD87-43BB-8E34-C0938E6A1354}" type="presParOf" srcId="{5AE2FB93-1ACD-4E96-A981-28049F0A8891}" destId="{81979A19-F791-4732-A651-947C1F2296F3}" srcOrd="0" destOrd="0" presId="urn:microsoft.com/office/officeart/2005/8/layout/orgChart1"/>
    <dgm:cxn modelId="{C1CAEC43-AFD2-4721-B33A-350F7372EBEA}" type="presParOf" srcId="{5AE2FB93-1ACD-4E96-A981-28049F0A8891}" destId="{A5D70C4A-99DD-4B59-B71C-88CB9A7DED37}" srcOrd="1" destOrd="0" presId="urn:microsoft.com/office/officeart/2005/8/layout/orgChart1"/>
    <dgm:cxn modelId="{399ED01F-2479-4685-945E-8D81E735763A}" type="presParOf" srcId="{954F71DC-0249-43B7-B0F7-3E110404D94E}" destId="{F82DC64E-F4B3-4713-A3C2-5D5B6309CA74}" srcOrd="1" destOrd="0" presId="urn:microsoft.com/office/officeart/2005/8/layout/orgChart1"/>
    <dgm:cxn modelId="{39D5209B-D12D-48A6-B2F0-C80CD67D88AC}" type="presParOf" srcId="{F82DC64E-F4B3-4713-A3C2-5D5B6309CA74}" destId="{5827360D-7FBD-4927-9B5F-D4AE0B62C9FA}" srcOrd="0" destOrd="0" presId="urn:microsoft.com/office/officeart/2005/8/layout/orgChart1"/>
    <dgm:cxn modelId="{C7392DB4-9E98-40E3-8474-78AB448F511C}" type="presParOf" srcId="{F82DC64E-F4B3-4713-A3C2-5D5B6309CA74}" destId="{7439EF65-1719-4FDC-9AE2-DD243170BCBC}" srcOrd="1" destOrd="0" presId="urn:microsoft.com/office/officeart/2005/8/layout/orgChart1"/>
    <dgm:cxn modelId="{181190BF-888B-426B-9EB0-3FD8A21FA83B}" type="presParOf" srcId="{7439EF65-1719-4FDC-9AE2-DD243170BCBC}" destId="{28FCABCA-0A41-4F20-97D8-4FDB731295FE}" srcOrd="0" destOrd="0" presId="urn:microsoft.com/office/officeart/2005/8/layout/orgChart1"/>
    <dgm:cxn modelId="{2C571A58-308A-4F22-8D13-2ADBDC386BFF}" type="presParOf" srcId="{28FCABCA-0A41-4F20-97D8-4FDB731295FE}" destId="{67828945-4042-4611-8D77-40ABC313759D}" srcOrd="0" destOrd="0" presId="urn:microsoft.com/office/officeart/2005/8/layout/orgChart1"/>
    <dgm:cxn modelId="{6C154214-8695-408B-A517-FDBC9A070D9A}" type="presParOf" srcId="{28FCABCA-0A41-4F20-97D8-4FDB731295FE}" destId="{85804A2B-6D0D-4A45-8E69-9FF2CE81FE9D}" srcOrd="1" destOrd="0" presId="urn:microsoft.com/office/officeart/2005/8/layout/orgChart1"/>
    <dgm:cxn modelId="{2450719A-6B9D-43B4-A6CB-94C65653A661}" type="presParOf" srcId="{7439EF65-1719-4FDC-9AE2-DD243170BCBC}" destId="{ED17EADF-C91C-4A0D-AE79-F4D2BADE2FE1}" srcOrd="1" destOrd="0" presId="urn:microsoft.com/office/officeart/2005/8/layout/orgChart1"/>
    <dgm:cxn modelId="{082D4E3A-8014-4F3F-B88E-3619A04FA29E}" type="presParOf" srcId="{7439EF65-1719-4FDC-9AE2-DD243170BCBC}" destId="{D7765116-17DB-49A3-85C7-589AFA015439}" srcOrd="2" destOrd="0" presId="urn:microsoft.com/office/officeart/2005/8/layout/orgChart1"/>
    <dgm:cxn modelId="{A2B24B0F-8D8A-4874-A1AB-33AB86135F9F}" type="presParOf" srcId="{F82DC64E-F4B3-4713-A3C2-5D5B6309CA74}" destId="{33911AAD-E5ED-45B2-A574-C773D2C1B313}" srcOrd="2" destOrd="0" presId="urn:microsoft.com/office/officeart/2005/8/layout/orgChart1"/>
    <dgm:cxn modelId="{EB1EF1D0-A7E8-4CEE-850D-2E499EFC0F8B}" type="presParOf" srcId="{F82DC64E-F4B3-4713-A3C2-5D5B6309CA74}" destId="{BBE149A0-5F0C-47DE-AD53-2398F904BE3E}" srcOrd="3" destOrd="0" presId="urn:microsoft.com/office/officeart/2005/8/layout/orgChart1"/>
    <dgm:cxn modelId="{5064DF77-9ADB-474E-A2DD-12D527103FA5}" type="presParOf" srcId="{BBE149A0-5F0C-47DE-AD53-2398F904BE3E}" destId="{CB61FF53-92D6-4503-83A7-85E785534433}" srcOrd="0" destOrd="0" presId="urn:microsoft.com/office/officeart/2005/8/layout/orgChart1"/>
    <dgm:cxn modelId="{7FCFE6D6-C9DC-4120-8ECD-E428C0BD9FD5}" type="presParOf" srcId="{CB61FF53-92D6-4503-83A7-85E785534433}" destId="{A3AECE72-73C4-4711-8C68-6DF0A5B4D973}" srcOrd="0" destOrd="0" presId="urn:microsoft.com/office/officeart/2005/8/layout/orgChart1"/>
    <dgm:cxn modelId="{58EA29FA-039D-4ED4-8A07-71E11EC7C4BA}" type="presParOf" srcId="{CB61FF53-92D6-4503-83A7-85E785534433}" destId="{0F0996C4-0B4B-487C-82F3-0C2C2DBBA33F}" srcOrd="1" destOrd="0" presId="urn:microsoft.com/office/officeart/2005/8/layout/orgChart1"/>
    <dgm:cxn modelId="{6C8A50BD-B2FA-4349-B275-DEB6962B452C}" type="presParOf" srcId="{BBE149A0-5F0C-47DE-AD53-2398F904BE3E}" destId="{9BE72EAC-B714-4114-B390-0A39CBD06753}" srcOrd="1" destOrd="0" presId="urn:microsoft.com/office/officeart/2005/8/layout/orgChart1"/>
    <dgm:cxn modelId="{F0573980-2834-45E0-9FD3-B3B3C4EFD43F}" type="presParOf" srcId="{BBE149A0-5F0C-47DE-AD53-2398F904BE3E}" destId="{20A40836-B7D5-4CF2-86D5-26D1A191FE05}" srcOrd="2" destOrd="0" presId="urn:microsoft.com/office/officeart/2005/8/layout/orgChart1"/>
    <dgm:cxn modelId="{3E72A1DA-C367-4623-91BA-135746D08543}" type="presParOf" srcId="{954F71DC-0249-43B7-B0F7-3E110404D94E}" destId="{8A102221-311B-419C-A405-EB3E9ABB43A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0F0BB623-A77F-49D7-9C13-F7F961662D0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3C1F8AF-B252-43AC-8ED3-3D3880F2F1F8}">
      <dgm:prSet phldrT="[Texto]"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>
              <a:solidFill>
                <a:schemeClr val="tx1"/>
              </a:solidFill>
              <a:cs typeface="Calibri Light" panose="020F0302020204030204" pitchFamily="34" charset="0"/>
            </a:rPr>
            <a:t>Jefe(a) de Capacitación y </a:t>
          </a:r>
          <a:r>
            <a:rPr lang="es-MX" sz="1200" dirty="0" smtClean="0">
              <a:solidFill>
                <a:schemeClr val="tx1"/>
              </a:solidFill>
              <a:cs typeface="Calibri Light" panose="020F0302020204030204" pitchFamily="34" charset="0"/>
            </a:rPr>
            <a:t>Difusión</a:t>
          </a:r>
          <a:endParaRPr lang="es-MX" sz="1200" dirty="0">
            <a:solidFill>
              <a:schemeClr val="tx1"/>
            </a:solidFill>
            <a:cs typeface="Calibri Light" panose="020F0302020204030204" pitchFamily="34" charset="0"/>
          </a:endParaRPr>
        </a:p>
      </dgm:t>
    </dgm:pt>
    <dgm:pt modelId="{50B39BE9-A0B6-4E51-BB43-90BAE289D245}" type="parTrans" cxnId="{70A6FDF5-D80E-4B1A-A5DE-4948D323548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</a:endParaRPr>
        </a:p>
      </dgm:t>
    </dgm:pt>
    <dgm:pt modelId="{74E76370-A507-47C7-877E-3200B8B52E31}" type="sibTrans" cxnId="{70A6FDF5-D80E-4B1A-A5DE-4948D323548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</a:endParaRPr>
        </a:p>
      </dgm:t>
    </dgm:pt>
    <dgm:pt modelId="{4A7A605F-9E8A-4311-B0AC-1345F6181121}">
      <dgm:prSet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>
              <a:solidFill>
                <a:schemeClr val="tx1"/>
              </a:solidFill>
              <a:cs typeface="Calibri Light" panose="020F0302020204030204" pitchFamily="34" charset="0"/>
            </a:rPr>
            <a:t>Supervisor(a) de Protección </a:t>
          </a:r>
          <a:r>
            <a:rPr lang="es-MX" sz="1200" dirty="0" smtClean="0">
              <a:solidFill>
                <a:schemeClr val="tx1"/>
              </a:solidFill>
              <a:cs typeface="Calibri Light" panose="020F0302020204030204" pitchFamily="34" charset="0"/>
            </a:rPr>
            <a:t>Civil</a:t>
          </a:r>
          <a:endParaRPr lang="es-MX" sz="1200" dirty="0">
            <a:solidFill>
              <a:schemeClr val="tx1"/>
            </a:solidFill>
            <a:cs typeface="Calibri Light" panose="020F0302020204030204" pitchFamily="34" charset="0"/>
          </a:endParaRPr>
        </a:p>
      </dgm:t>
    </dgm:pt>
    <dgm:pt modelId="{F6F74E3B-A391-45EB-8620-10A939872F96}" type="parTrans" cxnId="{D822205B-6716-4E0A-AB6F-2887E31D668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</a:endParaRPr>
        </a:p>
      </dgm:t>
    </dgm:pt>
    <dgm:pt modelId="{F899518C-401D-43D0-8D52-6443C44628FE}" type="sibTrans" cxnId="{D822205B-6716-4E0A-AB6F-2887E31D668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</a:endParaRPr>
        </a:p>
      </dgm:t>
    </dgm:pt>
    <dgm:pt modelId="{E1E85134-C875-48AB-AFB9-B9F7A4F4066B}">
      <dgm:prSet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>
              <a:solidFill>
                <a:schemeClr val="tx1"/>
              </a:solidFill>
              <a:cs typeface="Calibri Light" panose="020F0302020204030204" pitchFamily="34" charset="0"/>
            </a:rPr>
            <a:t>Inspectores(as) de </a:t>
          </a:r>
          <a:br>
            <a:rPr lang="es-MX" sz="1200" dirty="0">
              <a:solidFill>
                <a:schemeClr val="tx1"/>
              </a:solidFill>
              <a:cs typeface="Calibri Light" panose="020F0302020204030204" pitchFamily="34" charset="0"/>
            </a:rPr>
          </a:br>
          <a:r>
            <a:rPr lang="es-MX" sz="1200" dirty="0">
              <a:solidFill>
                <a:schemeClr val="tx1"/>
              </a:solidFill>
              <a:cs typeface="Calibri Light" panose="020F0302020204030204" pitchFamily="34" charset="0"/>
            </a:rPr>
            <a:t>Protección </a:t>
          </a:r>
          <a:r>
            <a:rPr lang="es-MX" sz="1200" dirty="0" smtClean="0">
              <a:solidFill>
                <a:schemeClr val="tx1"/>
              </a:solidFill>
              <a:cs typeface="Calibri Light" panose="020F0302020204030204" pitchFamily="34" charset="0"/>
            </a:rPr>
            <a:t>Civil</a:t>
          </a:r>
          <a:endParaRPr lang="es-MX" sz="1200" dirty="0">
            <a:solidFill>
              <a:schemeClr val="tx1"/>
            </a:solidFill>
            <a:cs typeface="Calibri Light" panose="020F0302020204030204" pitchFamily="34" charset="0"/>
          </a:endParaRPr>
        </a:p>
      </dgm:t>
    </dgm:pt>
    <dgm:pt modelId="{9DD4B001-E6E3-4B16-B291-2AB6E8F1D530}" type="sibTrans" cxnId="{936F440A-B805-4842-AB3D-FB916F7AE61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</a:endParaRPr>
        </a:p>
      </dgm:t>
    </dgm:pt>
    <dgm:pt modelId="{8FD5EA3E-9D85-4BBE-983B-275D18F58308}" type="parTrans" cxnId="{936F440A-B805-4842-AB3D-FB916F7AE61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</a:endParaRPr>
        </a:p>
      </dgm:t>
    </dgm:pt>
    <dgm:pt modelId="{F8C7FEAE-41B4-4445-9662-12AF47C25C28}">
      <dgm:prSet custT="1"/>
      <dgm:spPr>
        <a:solidFill>
          <a:schemeClr val="bg1"/>
        </a:solidFill>
      </dgm:spPr>
      <dgm:t>
        <a:bodyPr/>
        <a:lstStyle/>
        <a:p>
          <a:r>
            <a:rPr lang="es-MX" sz="1200" b="0" i="0" dirty="0">
              <a:solidFill>
                <a:schemeClr val="tx1"/>
              </a:solidFill>
              <a:cs typeface="Calibri Light" panose="020F0302020204030204" pitchFamily="34" charset="0"/>
            </a:rPr>
            <a:t>Auxiliar Administrativo(a)</a:t>
          </a:r>
          <a:br>
            <a:rPr lang="es-MX" sz="1200" b="0" i="0" dirty="0">
              <a:solidFill>
                <a:schemeClr val="tx1"/>
              </a:solidFill>
              <a:cs typeface="Calibri Light" panose="020F0302020204030204" pitchFamily="34" charset="0"/>
            </a:rPr>
          </a:br>
          <a:endParaRPr lang="es-MX" sz="1200" b="0" i="0" dirty="0">
            <a:solidFill>
              <a:schemeClr val="tx1"/>
            </a:solidFill>
            <a:cs typeface="Calibri Light" panose="020F0302020204030204" pitchFamily="34" charset="0"/>
          </a:endParaRPr>
        </a:p>
      </dgm:t>
    </dgm:pt>
    <dgm:pt modelId="{73D45893-2D73-4F7D-82FF-3889F4FA9CC6}" type="parTrans" cxnId="{4B65BB20-77EA-4FEB-A92A-A12A0523D71B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E2C3E75-559F-450F-9095-91CFCA0A3796}" type="sibTrans" cxnId="{4B65BB20-77EA-4FEB-A92A-A12A0523D71B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0A4E9B88-E5C4-4989-A766-E346E2D59AE1}" type="pres">
      <dgm:prSet presAssocID="{0F0BB623-A77F-49D7-9C13-F7F961662D0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3B38FE1-322D-4600-A730-5CF5FA6356F6}" type="pres">
      <dgm:prSet presAssocID="{B3C1F8AF-B252-43AC-8ED3-3D3880F2F1F8}" presName="hierRoot1" presStyleCnt="0">
        <dgm:presLayoutVars>
          <dgm:hierBranch val="init"/>
        </dgm:presLayoutVars>
      </dgm:prSet>
      <dgm:spPr/>
    </dgm:pt>
    <dgm:pt modelId="{2AD2A938-7459-447F-B8ED-6EF29A7D1603}" type="pres">
      <dgm:prSet presAssocID="{B3C1F8AF-B252-43AC-8ED3-3D3880F2F1F8}" presName="rootComposite1" presStyleCnt="0"/>
      <dgm:spPr/>
    </dgm:pt>
    <dgm:pt modelId="{064185FC-7424-4DD2-9E94-F5C897D06F6E}" type="pres">
      <dgm:prSet presAssocID="{B3C1F8AF-B252-43AC-8ED3-3D3880F2F1F8}" presName="rootText1" presStyleLbl="node0" presStyleIdx="0" presStyleCnt="1" custScaleX="87565" custScaleY="83865" custLinFactNeighborX="5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0A2DDCA-F031-4786-ADD7-3C6E4B5668D5}" type="pres">
      <dgm:prSet presAssocID="{B3C1F8AF-B252-43AC-8ED3-3D3880F2F1F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ED4796E-E569-4548-BF42-9577BE3D650C}" type="pres">
      <dgm:prSet presAssocID="{B3C1F8AF-B252-43AC-8ED3-3D3880F2F1F8}" presName="hierChild2" presStyleCnt="0"/>
      <dgm:spPr/>
    </dgm:pt>
    <dgm:pt modelId="{838D52BA-DFA4-4829-ADF2-16E65D754D04}" type="pres">
      <dgm:prSet presAssocID="{F6F74E3B-A391-45EB-8620-10A939872F96}" presName="Name37" presStyleLbl="parChTrans1D2" presStyleIdx="0" presStyleCnt="1"/>
      <dgm:spPr/>
      <dgm:t>
        <a:bodyPr/>
        <a:lstStyle/>
        <a:p>
          <a:endParaRPr lang="es-ES"/>
        </a:p>
      </dgm:t>
    </dgm:pt>
    <dgm:pt modelId="{E5D8FF4C-52D7-4816-BE9B-AD2FB827954C}" type="pres">
      <dgm:prSet presAssocID="{4A7A605F-9E8A-4311-B0AC-1345F6181121}" presName="hierRoot2" presStyleCnt="0">
        <dgm:presLayoutVars>
          <dgm:hierBranch/>
        </dgm:presLayoutVars>
      </dgm:prSet>
      <dgm:spPr/>
    </dgm:pt>
    <dgm:pt modelId="{56100264-481A-4F24-A07C-636401B21B2B}" type="pres">
      <dgm:prSet presAssocID="{4A7A605F-9E8A-4311-B0AC-1345F6181121}" presName="rootComposite" presStyleCnt="0"/>
      <dgm:spPr/>
    </dgm:pt>
    <dgm:pt modelId="{394F460E-1115-4261-BACC-6401565DD2C1}" type="pres">
      <dgm:prSet presAssocID="{4A7A605F-9E8A-4311-B0AC-1345F6181121}" presName="rootText" presStyleLbl="node2" presStyleIdx="0" presStyleCnt="1" custScaleX="76465" custScaleY="76465" custLinFactNeighborX="706" custLinFactNeighborY="-61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35C346-69A2-4AB5-B8E0-E019034A88B9}" type="pres">
      <dgm:prSet presAssocID="{4A7A605F-9E8A-4311-B0AC-1345F6181121}" presName="rootConnector" presStyleLbl="node2" presStyleIdx="0" presStyleCnt="1"/>
      <dgm:spPr/>
      <dgm:t>
        <a:bodyPr/>
        <a:lstStyle/>
        <a:p>
          <a:endParaRPr lang="es-ES"/>
        </a:p>
      </dgm:t>
    </dgm:pt>
    <dgm:pt modelId="{839118D2-CEE4-492A-8AAF-2E107E7FEAF1}" type="pres">
      <dgm:prSet presAssocID="{4A7A605F-9E8A-4311-B0AC-1345F6181121}" presName="hierChild4" presStyleCnt="0"/>
      <dgm:spPr/>
    </dgm:pt>
    <dgm:pt modelId="{70D37928-12AB-43FA-8FA7-9517DFE379DA}" type="pres">
      <dgm:prSet presAssocID="{8FD5EA3E-9D85-4BBE-983B-275D18F58308}" presName="Name35" presStyleLbl="parChTrans1D3" presStyleIdx="0" presStyleCnt="2"/>
      <dgm:spPr/>
      <dgm:t>
        <a:bodyPr/>
        <a:lstStyle/>
        <a:p>
          <a:endParaRPr lang="es-ES"/>
        </a:p>
      </dgm:t>
    </dgm:pt>
    <dgm:pt modelId="{784FFBE6-D84D-4652-A31A-A6062440A6F4}" type="pres">
      <dgm:prSet presAssocID="{E1E85134-C875-48AB-AFB9-B9F7A4F4066B}" presName="hierRoot2" presStyleCnt="0">
        <dgm:presLayoutVars>
          <dgm:hierBranch val="init"/>
        </dgm:presLayoutVars>
      </dgm:prSet>
      <dgm:spPr/>
    </dgm:pt>
    <dgm:pt modelId="{14BC83C0-E6A8-49E3-8828-D9974A6989AC}" type="pres">
      <dgm:prSet presAssocID="{E1E85134-C875-48AB-AFB9-B9F7A4F4066B}" presName="rootComposite" presStyleCnt="0"/>
      <dgm:spPr/>
    </dgm:pt>
    <dgm:pt modelId="{4D52F204-F63C-4BDC-965B-CE1874CCC3DB}" type="pres">
      <dgm:prSet presAssocID="{E1E85134-C875-48AB-AFB9-B9F7A4F4066B}" presName="rootText" presStyleLbl="node3" presStyleIdx="0" presStyleCnt="2" custScaleX="73789" custScaleY="81508" custLinFactNeighborX="652" custLinFactNeighborY="995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C26872F-D514-44F8-8E34-1B525ECB397B}" type="pres">
      <dgm:prSet presAssocID="{E1E85134-C875-48AB-AFB9-B9F7A4F4066B}" presName="rootConnector" presStyleLbl="node3" presStyleIdx="0" presStyleCnt="2"/>
      <dgm:spPr/>
      <dgm:t>
        <a:bodyPr/>
        <a:lstStyle/>
        <a:p>
          <a:endParaRPr lang="es-ES"/>
        </a:p>
      </dgm:t>
    </dgm:pt>
    <dgm:pt modelId="{CF5CACCD-3865-4F78-816D-AB3526025D46}" type="pres">
      <dgm:prSet presAssocID="{E1E85134-C875-48AB-AFB9-B9F7A4F4066B}" presName="hierChild4" presStyleCnt="0"/>
      <dgm:spPr/>
    </dgm:pt>
    <dgm:pt modelId="{EFB0F918-3C0A-490C-BDD8-40CC9FE7CEE3}" type="pres">
      <dgm:prSet presAssocID="{E1E85134-C875-48AB-AFB9-B9F7A4F4066B}" presName="hierChild5" presStyleCnt="0"/>
      <dgm:spPr/>
    </dgm:pt>
    <dgm:pt modelId="{74F4F864-CAC0-417D-BDCE-4383E7ABAFA6}" type="pres">
      <dgm:prSet presAssocID="{73D45893-2D73-4F7D-82FF-3889F4FA9CC6}" presName="Name35" presStyleLbl="parChTrans1D3" presStyleIdx="1" presStyleCnt="2"/>
      <dgm:spPr/>
      <dgm:t>
        <a:bodyPr/>
        <a:lstStyle/>
        <a:p>
          <a:endParaRPr lang="es-ES"/>
        </a:p>
      </dgm:t>
    </dgm:pt>
    <dgm:pt modelId="{5D342AD4-42D0-46E1-B618-1A023101DFA8}" type="pres">
      <dgm:prSet presAssocID="{F8C7FEAE-41B4-4445-9662-12AF47C25C28}" presName="hierRoot2" presStyleCnt="0">
        <dgm:presLayoutVars>
          <dgm:hierBranch val="init"/>
        </dgm:presLayoutVars>
      </dgm:prSet>
      <dgm:spPr/>
    </dgm:pt>
    <dgm:pt modelId="{4173303B-CD29-499A-9D0B-5C1DB4576D7C}" type="pres">
      <dgm:prSet presAssocID="{F8C7FEAE-41B4-4445-9662-12AF47C25C28}" presName="rootComposite" presStyleCnt="0"/>
      <dgm:spPr/>
    </dgm:pt>
    <dgm:pt modelId="{A0A85CC1-FFDD-469A-9720-F452E4CFD5BC}" type="pres">
      <dgm:prSet presAssocID="{F8C7FEAE-41B4-4445-9662-12AF47C25C28}" presName="rootText" presStyleLbl="node3" presStyleIdx="1" presStyleCnt="2" custScaleX="73789" custScaleY="81508" custLinFactNeighborY="995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CB9F1E-166C-4282-922B-FD97A82125ED}" type="pres">
      <dgm:prSet presAssocID="{F8C7FEAE-41B4-4445-9662-12AF47C25C28}" presName="rootConnector" presStyleLbl="node3" presStyleIdx="1" presStyleCnt="2"/>
      <dgm:spPr/>
      <dgm:t>
        <a:bodyPr/>
        <a:lstStyle/>
        <a:p>
          <a:endParaRPr lang="es-ES"/>
        </a:p>
      </dgm:t>
    </dgm:pt>
    <dgm:pt modelId="{60C107BB-67E8-4973-B657-1F03E8EF0605}" type="pres">
      <dgm:prSet presAssocID="{F8C7FEAE-41B4-4445-9662-12AF47C25C28}" presName="hierChild4" presStyleCnt="0"/>
      <dgm:spPr/>
    </dgm:pt>
    <dgm:pt modelId="{4F5840E7-2490-4A34-B3D4-1F03A4C5C040}" type="pres">
      <dgm:prSet presAssocID="{F8C7FEAE-41B4-4445-9662-12AF47C25C28}" presName="hierChild5" presStyleCnt="0"/>
      <dgm:spPr/>
    </dgm:pt>
    <dgm:pt modelId="{3613F99F-8598-480D-AA96-92802DBFAA2A}" type="pres">
      <dgm:prSet presAssocID="{4A7A605F-9E8A-4311-B0AC-1345F6181121}" presName="hierChild5" presStyleCnt="0"/>
      <dgm:spPr/>
    </dgm:pt>
    <dgm:pt modelId="{F3794462-55F5-478E-99D7-A674A6A12CFB}" type="pres">
      <dgm:prSet presAssocID="{B3C1F8AF-B252-43AC-8ED3-3D3880F2F1F8}" presName="hierChild3" presStyleCnt="0"/>
      <dgm:spPr/>
    </dgm:pt>
  </dgm:ptLst>
  <dgm:cxnLst>
    <dgm:cxn modelId="{936F440A-B805-4842-AB3D-FB916F7AE61B}" srcId="{4A7A605F-9E8A-4311-B0AC-1345F6181121}" destId="{E1E85134-C875-48AB-AFB9-B9F7A4F4066B}" srcOrd="0" destOrd="0" parTransId="{8FD5EA3E-9D85-4BBE-983B-275D18F58308}" sibTransId="{9DD4B001-E6E3-4B16-B291-2AB6E8F1D530}"/>
    <dgm:cxn modelId="{D4A55ED7-310F-40DF-9F92-B456F87F559D}" type="presOf" srcId="{8FD5EA3E-9D85-4BBE-983B-275D18F58308}" destId="{70D37928-12AB-43FA-8FA7-9517DFE379DA}" srcOrd="0" destOrd="0" presId="urn:microsoft.com/office/officeart/2005/8/layout/orgChart1"/>
    <dgm:cxn modelId="{70A6FDF5-D80E-4B1A-A5DE-4948D323548A}" srcId="{0F0BB623-A77F-49D7-9C13-F7F961662D02}" destId="{B3C1F8AF-B252-43AC-8ED3-3D3880F2F1F8}" srcOrd="0" destOrd="0" parTransId="{50B39BE9-A0B6-4E51-BB43-90BAE289D245}" sibTransId="{74E76370-A507-47C7-877E-3200B8B52E31}"/>
    <dgm:cxn modelId="{4B65BB20-77EA-4FEB-A92A-A12A0523D71B}" srcId="{4A7A605F-9E8A-4311-B0AC-1345F6181121}" destId="{F8C7FEAE-41B4-4445-9662-12AF47C25C28}" srcOrd="1" destOrd="0" parTransId="{73D45893-2D73-4F7D-82FF-3889F4FA9CC6}" sibTransId="{8E2C3E75-559F-450F-9095-91CFCA0A3796}"/>
    <dgm:cxn modelId="{59DBF4BB-2F14-4948-99A2-524FD0D6F081}" type="presOf" srcId="{B3C1F8AF-B252-43AC-8ED3-3D3880F2F1F8}" destId="{064185FC-7424-4DD2-9E94-F5C897D06F6E}" srcOrd="0" destOrd="0" presId="urn:microsoft.com/office/officeart/2005/8/layout/orgChart1"/>
    <dgm:cxn modelId="{8396198D-29AF-4D4D-8063-DB4DE959C046}" type="presOf" srcId="{B3C1F8AF-B252-43AC-8ED3-3D3880F2F1F8}" destId="{A0A2DDCA-F031-4786-ADD7-3C6E4B5668D5}" srcOrd="1" destOrd="0" presId="urn:microsoft.com/office/officeart/2005/8/layout/orgChart1"/>
    <dgm:cxn modelId="{D822205B-6716-4E0A-AB6F-2887E31D6687}" srcId="{B3C1F8AF-B252-43AC-8ED3-3D3880F2F1F8}" destId="{4A7A605F-9E8A-4311-B0AC-1345F6181121}" srcOrd="0" destOrd="0" parTransId="{F6F74E3B-A391-45EB-8620-10A939872F96}" sibTransId="{F899518C-401D-43D0-8D52-6443C44628FE}"/>
    <dgm:cxn modelId="{6782CE9E-559D-4F32-B4FA-599CB10D79BA}" type="presOf" srcId="{E1E85134-C875-48AB-AFB9-B9F7A4F4066B}" destId="{4D52F204-F63C-4BDC-965B-CE1874CCC3DB}" srcOrd="0" destOrd="0" presId="urn:microsoft.com/office/officeart/2005/8/layout/orgChart1"/>
    <dgm:cxn modelId="{B4DA1692-0245-432E-A6E7-7F6D2E5BB751}" type="presOf" srcId="{4A7A605F-9E8A-4311-B0AC-1345F6181121}" destId="{D835C346-69A2-4AB5-B8E0-E019034A88B9}" srcOrd="1" destOrd="0" presId="urn:microsoft.com/office/officeart/2005/8/layout/orgChart1"/>
    <dgm:cxn modelId="{FEB2DBD5-1BB7-40F6-BBC7-13C846D4B1F5}" type="presOf" srcId="{F6F74E3B-A391-45EB-8620-10A939872F96}" destId="{838D52BA-DFA4-4829-ADF2-16E65D754D04}" srcOrd="0" destOrd="0" presId="urn:microsoft.com/office/officeart/2005/8/layout/orgChart1"/>
    <dgm:cxn modelId="{93392E64-ADA0-44E4-8738-F6026406B5C1}" type="presOf" srcId="{F8C7FEAE-41B4-4445-9662-12AF47C25C28}" destId="{30CB9F1E-166C-4282-922B-FD97A82125ED}" srcOrd="1" destOrd="0" presId="urn:microsoft.com/office/officeart/2005/8/layout/orgChart1"/>
    <dgm:cxn modelId="{609F23AC-5A3B-4ED7-857F-D82C07EE318E}" type="presOf" srcId="{F8C7FEAE-41B4-4445-9662-12AF47C25C28}" destId="{A0A85CC1-FFDD-469A-9720-F452E4CFD5BC}" srcOrd="0" destOrd="0" presId="urn:microsoft.com/office/officeart/2005/8/layout/orgChart1"/>
    <dgm:cxn modelId="{483A7911-6A6B-41FB-995F-849A1508FAD7}" type="presOf" srcId="{0F0BB623-A77F-49D7-9C13-F7F961662D02}" destId="{0A4E9B88-E5C4-4989-A766-E346E2D59AE1}" srcOrd="0" destOrd="0" presId="urn:microsoft.com/office/officeart/2005/8/layout/orgChart1"/>
    <dgm:cxn modelId="{3022D627-44D0-47A1-A579-4422E41AA0E3}" type="presOf" srcId="{E1E85134-C875-48AB-AFB9-B9F7A4F4066B}" destId="{DC26872F-D514-44F8-8E34-1B525ECB397B}" srcOrd="1" destOrd="0" presId="urn:microsoft.com/office/officeart/2005/8/layout/orgChart1"/>
    <dgm:cxn modelId="{5659CB47-35FF-4D68-875F-1A6C553FE051}" type="presOf" srcId="{73D45893-2D73-4F7D-82FF-3889F4FA9CC6}" destId="{74F4F864-CAC0-417D-BDCE-4383E7ABAFA6}" srcOrd="0" destOrd="0" presId="urn:microsoft.com/office/officeart/2005/8/layout/orgChart1"/>
    <dgm:cxn modelId="{7A931E88-F3AF-4A20-99D9-40C936ABA428}" type="presOf" srcId="{4A7A605F-9E8A-4311-B0AC-1345F6181121}" destId="{394F460E-1115-4261-BACC-6401565DD2C1}" srcOrd="0" destOrd="0" presId="urn:microsoft.com/office/officeart/2005/8/layout/orgChart1"/>
    <dgm:cxn modelId="{17D05605-716F-4DE5-A1E6-3E31B5D30764}" type="presParOf" srcId="{0A4E9B88-E5C4-4989-A766-E346E2D59AE1}" destId="{23B38FE1-322D-4600-A730-5CF5FA6356F6}" srcOrd="0" destOrd="0" presId="urn:microsoft.com/office/officeart/2005/8/layout/orgChart1"/>
    <dgm:cxn modelId="{BF7CF4FD-A698-4F2F-BEF0-583EA1B20444}" type="presParOf" srcId="{23B38FE1-322D-4600-A730-5CF5FA6356F6}" destId="{2AD2A938-7459-447F-B8ED-6EF29A7D1603}" srcOrd="0" destOrd="0" presId="urn:microsoft.com/office/officeart/2005/8/layout/orgChart1"/>
    <dgm:cxn modelId="{06A25004-8FE7-426B-B06F-3EE00DCB339B}" type="presParOf" srcId="{2AD2A938-7459-447F-B8ED-6EF29A7D1603}" destId="{064185FC-7424-4DD2-9E94-F5C897D06F6E}" srcOrd="0" destOrd="0" presId="urn:microsoft.com/office/officeart/2005/8/layout/orgChart1"/>
    <dgm:cxn modelId="{2C135BFA-5ACB-4886-A326-0ADBB7A2FB97}" type="presParOf" srcId="{2AD2A938-7459-447F-B8ED-6EF29A7D1603}" destId="{A0A2DDCA-F031-4786-ADD7-3C6E4B5668D5}" srcOrd="1" destOrd="0" presId="urn:microsoft.com/office/officeart/2005/8/layout/orgChart1"/>
    <dgm:cxn modelId="{056B2F44-0495-41C6-BF75-F5677E812546}" type="presParOf" srcId="{23B38FE1-322D-4600-A730-5CF5FA6356F6}" destId="{CED4796E-E569-4548-BF42-9577BE3D650C}" srcOrd="1" destOrd="0" presId="urn:microsoft.com/office/officeart/2005/8/layout/orgChart1"/>
    <dgm:cxn modelId="{7AB350C8-9A4D-41EE-8403-A10283E29603}" type="presParOf" srcId="{CED4796E-E569-4548-BF42-9577BE3D650C}" destId="{838D52BA-DFA4-4829-ADF2-16E65D754D04}" srcOrd="0" destOrd="0" presId="urn:microsoft.com/office/officeart/2005/8/layout/orgChart1"/>
    <dgm:cxn modelId="{921EA19E-19B8-4AEA-920E-27B8C81ECCF8}" type="presParOf" srcId="{CED4796E-E569-4548-BF42-9577BE3D650C}" destId="{E5D8FF4C-52D7-4816-BE9B-AD2FB827954C}" srcOrd="1" destOrd="0" presId="urn:microsoft.com/office/officeart/2005/8/layout/orgChart1"/>
    <dgm:cxn modelId="{B42ACEB1-FEB0-4137-8484-9081F2F04D5D}" type="presParOf" srcId="{E5D8FF4C-52D7-4816-BE9B-AD2FB827954C}" destId="{56100264-481A-4F24-A07C-636401B21B2B}" srcOrd="0" destOrd="0" presId="urn:microsoft.com/office/officeart/2005/8/layout/orgChart1"/>
    <dgm:cxn modelId="{8CEAECB4-D10A-4587-8F1C-4D050A41A049}" type="presParOf" srcId="{56100264-481A-4F24-A07C-636401B21B2B}" destId="{394F460E-1115-4261-BACC-6401565DD2C1}" srcOrd="0" destOrd="0" presId="urn:microsoft.com/office/officeart/2005/8/layout/orgChart1"/>
    <dgm:cxn modelId="{E30B4A7E-4D75-4FA9-955A-8A900D6809DF}" type="presParOf" srcId="{56100264-481A-4F24-A07C-636401B21B2B}" destId="{D835C346-69A2-4AB5-B8E0-E019034A88B9}" srcOrd="1" destOrd="0" presId="urn:microsoft.com/office/officeart/2005/8/layout/orgChart1"/>
    <dgm:cxn modelId="{39E2C02B-4921-41FA-90C5-26F095CA75D7}" type="presParOf" srcId="{E5D8FF4C-52D7-4816-BE9B-AD2FB827954C}" destId="{839118D2-CEE4-492A-8AAF-2E107E7FEAF1}" srcOrd="1" destOrd="0" presId="urn:microsoft.com/office/officeart/2005/8/layout/orgChart1"/>
    <dgm:cxn modelId="{56BF1E17-DE08-4EE1-93FA-04FEB7DE76B9}" type="presParOf" srcId="{839118D2-CEE4-492A-8AAF-2E107E7FEAF1}" destId="{70D37928-12AB-43FA-8FA7-9517DFE379DA}" srcOrd="0" destOrd="0" presId="urn:microsoft.com/office/officeart/2005/8/layout/orgChart1"/>
    <dgm:cxn modelId="{A36B1FA9-5FE2-4EE6-9084-B7D72C8CE34F}" type="presParOf" srcId="{839118D2-CEE4-492A-8AAF-2E107E7FEAF1}" destId="{784FFBE6-D84D-4652-A31A-A6062440A6F4}" srcOrd="1" destOrd="0" presId="urn:microsoft.com/office/officeart/2005/8/layout/orgChart1"/>
    <dgm:cxn modelId="{BB757B39-209F-4566-A9C7-EB2E1D97D47F}" type="presParOf" srcId="{784FFBE6-D84D-4652-A31A-A6062440A6F4}" destId="{14BC83C0-E6A8-49E3-8828-D9974A6989AC}" srcOrd="0" destOrd="0" presId="urn:microsoft.com/office/officeart/2005/8/layout/orgChart1"/>
    <dgm:cxn modelId="{07C7A77D-C459-4E4C-82D0-945313A29D2D}" type="presParOf" srcId="{14BC83C0-E6A8-49E3-8828-D9974A6989AC}" destId="{4D52F204-F63C-4BDC-965B-CE1874CCC3DB}" srcOrd="0" destOrd="0" presId="urn:microsoft.com/office/officeart/2005/8/layout/orgChart1"/>
    <dgm:cxn modelId="{6357DC2D-A4EA-4C69-9758-365437F3D154}" type="presParOf" srcId="{14BC83C0-E6A8-49E3-8828-D9974A6989AC}" destId="{DC26872F-D514-44F8-8E34-1B525ECB397B}" srcOrd="1" destOrd="0" presId="urn:microsoft.com/office/officeart/2005/8/layout/orgChart1"/>
    <dgm:cxn modelId="{348153C5-DF6E-4A66-BE87-C7AE46815EB4}" type="presParOf" srcId="{784FFBE6-D84D-4652-A31A-A6062440A6F4}" destId="{CF5CACCD-3865-4F78-816D-AB3526025D46}" srcOrd="1" destOrd="0" presId="urn:microsoft.com/office/officeart/2005/8/layout/orgChart1"/>
    <dgm:cxn modelId="{01300829-5166-4071-AE6F-22E0C9EA0D16}" type="presParOf" srcId="{784FFBE6-D84D-4652-A31A-A6062440A6F4}" destId="{EFB0F918-3C0A-490C-BDD8-40CC9FE7CEE3}" srcOrd="2" destOrd="0" presId="urn:microsoft.com/office/officeart/2005/8/layout/orgChart1"/>
    <dgm:cxn modelId="{575648F6-3767-4B0B-8280-EA1A08C69C18}" type="presParOf" srcId="{839118D2-CEE4-492A-8AAF-2E107E7FEAF1}" destId="{74F4F864-CAC0-417D-BDCE-4383E7ABAFA6}" srcOrd="2" destOrd="0" presId="urn:microsoft.com/office/officeart/2005/8/layout/orgChart1"/>
    <dgm:cxn modelId="{A5028CFB-EC67-47C6-AF96-D00C2F40F266}" type="presParOf" srcId="{839118D2-CEE4-492A-8AAF-2E107E7FEAF1}" destId="{5D342AD4-42D0-46E1-B618-1A023101DFA8}" srcOrd="3" destOrd="0" presId="urn:microsoft.com/office/officeart/2005/8/layout/orgChart1"/>
    <dgm:cxn modelId="{4FC343FD-0D20-4A38-A16C-E8C0A65256DE}" type="presParOf" srcId="{5D342AD4-42D0-46E1-B618-1A023101DFA8}" destId="{4173303B-CD29-499A-9D0B-5C1DB4576D7C}" srcOrd="0" destOrd="0" presId="urn:microsoft.com/office/officeart/2005/8/layout/orgChart1"/>
    <dgm:cxn modelId="{532E971F-C3B4-4442-B7FE-E96E186B8428}" type="presParOf" srcId="{4173303B-CD29-499A-9D0B-5C1DB4576D7C}" destId="{A0A85CC1-FFDD-469A-9720-F452E4CFD5BC}" srcOrd="0" destOrd="0" presId="urn:microsoft.com/office/officeart/2005/8/layout/orgChart1"/>
    <dgm:cxn modelId="{9D13F0BD-4F05-46DC-A99D-957D72FD5CC1}" type="presParOf" srcId="{4173303B-CD29-499A-9D0B-5C1DB4576D7C}" destId="{30CB9F1E-166C-4282-922B-FD97A82125ED}" srcOrd="1" destOrd="0" presId="urn:microsoft.com/office/officeart/2005/8/layout/orgChart1"/>
    <dgm:cxn modelId="{893A3A04-4905-4975-B688-45655D4E4AF3}" type="presParOf" srcId="{5D342AD4-42D0-46E1-B618-1A023101DFA8}" destId="{60C107BB-67E8-4973-B657-1F03E8EF0605}" srcOrd="1" destOrd="0" presId="urn:microsoft.com/office/officeart/2005/8/layout/orgChart1"/>
    <dgm:cxn modelId="{73706CB9-8DD4-49DA-B41E-EE82DD2A49A6}" type="presParOf" srcId="{5D342AD4-42D0-46E1-B618-1A023101DFA8}" destId="{4F5840E7-2490-4A34-B3D4-1F03A4C5C040}" srcOrd="2" destOrd="0" presId="urn:microsoft.com/office/officeart/2005/8/layout/orgChart1"/>
    <dgm:cxn modelId="{2CB5A9C6-7C6E-4883-81BF-8C1FC2A6E0FF}" type="presParOf" srcId="{E5D8FF4C-52D7-4816-BE9B-AD2FB827954C}" destId="{3613F99F-8598-480D-AA96-92802DBFAA2A}" srcOrd="2" destOrd="0" presId="urn:microsoft.com/office/officeart/2005/8/layout/orgChart1"/>
    <dgm:cxn modelId="{5682F6B0-DDC0-46B7-A481-36EA04D451C6}" type="presParOf" srcId="{23B38FE1-322D-4600-A730-5CF5FA6356F6}" destId="{F3794462-55F5-478E-99D7-A674A6A12CF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0F0BB623-A77F-49D7-9C13-F7F961662D0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A3128200-1B41-42D2-AE41-5FB0156213BD}">
      <dgm:prSet phldrT="[Texto]"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Área de Administración </a:t>
          </a:r>
          <a:b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</a:br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de Emergencia</a:t>
          </a:r>
        </a:p>
      </dgm:t>
    </dgm:pt>
    <dgm:pt modelId="{C5922815-223B-4FED-8A83-FEF81AE8F397}" type="parTrans" cxnId="{080E9530-494B-4681-B55F-7D8D6345050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4A7B6BAF-DEB7-4A14-8299-7562DA10F2B5}" type="sibTrans" cxnId="{080E9530-494B-4681-B55F-7D8D6345050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C16A467A-F81A-48BE-AF21-268EAF71CC16}">
      <dgm:prSet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Instructor(a</a:t>
          </a:r>
          <a:r>
            <a:rPr lang="es-MX" sz="1200" dirty="0" smtClean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)</a:t>
          </a:r>
          <a:endParaRPr lang="es-MX" sz="1200" dirty="0">
            <a:solidFill>
              <a:schemeClr val="tx1"/>
            </a:solidFill>
            <a:latin typeface="+mn-lt"/>
            <a:cs typeface="Calibri Light" panose="020F0302020204030204" pitchFamily="34" charset="0"/>
          </a:endParaRPr>
        </a:p>
      </dgm:t>
    </dgm:pt>
    <dgm:pt modelId="{0545B90D-0211-4368-B564-02E2DA72F270}" type="parTrans" cxnId="{4BD36A54-D094-49BD-99A7-EF85B7BE77B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DD3BAB53-59A0-45F1-9A71-E916419D15E8}" type="sibTrans" cxnId="{4BD36A54-D094-49BD-99A7-EF85B7BE77B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B9FFC3A1-BA69-420F-A9E5-1B57AC24C837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Secretaria(o)</a:t>
          </a:r>
        </a:p>
        <a:p>
          <a:r>
            <a:rPr lang="es-MX" sz="1200" dirty="0" smtClean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Auxiliar </a:t>
          </a:r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Administrativo(a)</a:t>
          </a:r>
          <a:b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</a:br>
          <a:endParaRPr lang="es-ES" sz="1200" dirty="0">
            <a:solidFill>
              <a:schemeClr val="tx1"/>
            </a:solidFill>
          </a:endParaRPr>
        </a:p>
      </dgm:t>
    </dgm:pt>
    <dgm:pt modelId="{90F04FBA-3A11-4800-8C34-C44233DA476F}" type="parTrans" cxnId="{F91FA302-7FB6-4242-A272-FA471B7E27E4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34A84D5E-E1DE-4404-AF87-DEE2C8A50FD1}" type="sibTrans" cxnId="{F91FA302-7FB6-4242-A272-FA471B7E27E4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0A4E9B88-E5C4-4989-A766-E346E2D59AE1}" type="pres">
      <dgm:prSet presAssocID="{0F0BB623-A77F-49D7-9C13-F7F961662D0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54F71DC-0249-43B7-B0F7-3E110404D94E}" type="pres">
      <dgm:prSet presAssocID="{A3128200-1B41-42D2-AE41-5FB0156213BD}" presName="hierRoot1" presStyleCnt="0">
        <dgm:presLayoutVars>
          <dgm:hierBranch val="init"/>
        </dgm:presLayoutVars>
      </dgm:prSet>
      <dgm:spPr/>
    </dgm:pt>
    <dgm:pt modelId="{5AE2FB93-1ACD-4E96-A981-28049F0A8891}" type="pres">
      <dgm:prSet presAssocID="{A3128200-1B41-42D2-AE41-5FB0156213BD}" presName="rootComposite1" presStyleCnt="0"/>
      <dgm:spPr/>
    </dgm:pt>
    <dgm:pt modelId="{81979A19-F791-4732-A651-947C1F2296F3}" type="pres">
      <dgm:prSet presAssocID="{A3128200-1B41-42D2-AE41-5FB0156213BD}" presName="rootText1" presStyleLbl="node0" presStyleIdx="0" presStyleCnt="1" custScaleX="113556" custScaleY="125420" custLinFactNeighborX="828" custLinFactNeighborY="-2031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5D70C4A-99DD-4B59-B71C-88CB9A7DED37}" type="pres">
      <dgm:prSet presAssocID="{A3128200-1B41-42D2-AE41-5FB0156213BD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82DC64E-F4B3-4713-A3C2-5D5B6309CA74}" type="pres">
      <dgm:prSet presAssocID="{A3128200-1B41-42D2-AE41-5FB0156213BD}" presName="hierChild2" presStyleCnt="0"/>
      <dgm:spPr/>
    </dgm:pt>
    <dgm:pt modelId="{6F4A5CFC-0C7C-42E1-9D4E-00054E05F0E5}" type="pres">
      <dgm:prSet presAssocID="{0545B90D-0211-4368-B564-02E2DA72F270}" presName="Name37" presStyleLbl="parChTrans1D2" presStyleIdx="0" presStyleCnt="2"/>
      <dgm:spPr/>
      <dgm:t>
        <a:bodyPr/>
        <a:lstStyle/>
        <a:p>
          <a:endParaRPr lang="es-ES"/>
        </a:p>
      </dgm:t>
    </dgm:pt>
    <dgm:pt modelId="{6AF86E8C-A853-4A69-A93F-C5EFB61DDCD8}" type="pres">
      <dgm:prSet presAssocID="{C16A467A-F81A-48BE-AF21-268EAF71CC16}" presName="hierRoot2" presStyleCnt="0">
        <dgm:presLayoutVars>
          <dgm:hierBranch/>
        </dgm:presLayoutVars>
      </dgm:prSet>
      <dgm:spPr/>
    </dgm:pt>
    <dgm:pt modelId="{1B2BC9D0-DA74-489E-A3DA-759D32B6755E}" type="pres">
      <dgm:prSet presAssocID="{C16A467A-F81A-48BE-AF21-268EAF71CC16}" presName="rootComposite" presStyleCnt="0"/>
      <dgm:spPr/>
    </dgm:pt>
    <dgm:pt modelId="{F6BBEC83-E208-4CDC-AF15-4EEBE065CBE1}" type="pres">
      <dgm:prSet presAssocID="{C16A467A-F81A-48BE-AF21-268EAF71CC16}" presName="rootText" presStyleLbl="node2" presStyleIdx="0" presStyleCnt="2" custScaleX="84354" custScaleY="91523" custLinFactNeighborX="828" custLinFactNeighborY="200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4C532D8-A682-41BD-8CF0-E78265466451}" type="pres">
      <dgm:prSet presAssocID="{C16A467A-F81A-48BE-AF21-268EAF71CC16}" presName="rootConnector" presStyleLbl="node2" presStyleIdx="0" presStyleCnt="2"/>
      <dgm:spPr/>
      <dgm:t>
        <a:bodyPr/>
        <a:lstStyle/>
        <a:p>
          <a:endParaRPr lang="es-ES"/>
        </a:p>
      </dgm:t>
    </dgm:pt>
    <dgm:pt modelId="{28F47D39-494E-4B76-9EEE-8A0A1344C2E8}" type="pres">
      <dgm:prSet presAssocID="{C16A467A-F81A-48BE-AF21-268EAF71CC16}" presName="hierChild4" presStyleCnt="0"/>
      <dgm:spPr/>
    </dgm:pt>
    <dgm:pt modelId="{AE4437E1-0CAF-4460-8CE1-8D6E28955B40}" type="pres">
      <dgm:prSet presAssocID="{C16A467A-F81A-48BE-AF21-268EAF71CC16}" presName="hierChild5" presStyleCnt="0"/>
      <dgm:spPr/>
    </dgm:pt>
    <dgm:pt modelId="{B5E94F7D-5C42-4BB3-9FC4-8835576FD67D}" type="pres">
      <dgm:prSet presAssocID="{90F04FBA-3A11-4800-8C34-C44233DA476F}" presName="Name37" presStyleLbl="parChTrans1D2" presStyleIdx="1" presStyleCnt="2"/>
      <dgm:spPr/>
      <dgm:t>
        <a:bodyPr/>
        <a:lstStyle/>
        <a:p>
          <a:endParaRPr lang="es-ES"/>
        </a:p>
      </dgm:t>
    </dgm:pt>
    <dgm:pt modelId="{0FE37BFA-680F-4C8C-BF19-D1A87CE92CE1}" type="pres">
      <dgm:prSet presAssocID="{B9FFC3A1-BA69-420F-A9E5-1B57AC24C837}" presName="hierRoot2" presStyleCnt="0">
        <dgm:presLayoutVars>
          <dgm:hierBranch val="init"/>
        </dgm:presLayoutVars>
      </dgm:prSet>
      <dgm:spPr/>
    </dgm:pt>
    <dgm:pt modelId="{3E391FA2-B0F6-48FE-90F8-7461023059C2}" type="pres">
      <dgm:prSet presAssocID="{B9FFC3A1-BA69-420F-A9E5-1B57AC24C837}" presName="rootComposite" presStyleCnt="0"/>
      <dgm:spPr/>
    </dgm:pt>
    <dgm:pt modelId="{9B2FDE1F-1267-47EB-9541-6015FF62F257}" type="pres">
      <dgm:prSet presAssocID="{B9FFC3A1-BA69-420F-A9E5-1B57AC24C837}" presName="rootText" presStyleLbl="node2" presStyleIdx="1" presStyleCnt="2" custScaleX="84354" custScaleY="91523" custLinFactNeighborX="38" custLinFactNeighborY="199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CA37178-540D-4556-87AA-1280B81FAA36}" type="pres">
      <dgm:prSet presAssocID="{B9FFC3A1-BA69-420F-A9E5-1B57AC24C837}" presName="rootConnector" presStyleLbl="node2" presStyleIdx="1" presStyleCnt="2"/>
      <dgm:spPr/>
      <dgm:t>
        <a:bodyPr/>
        <a:lstStyle/>
        <a:p>
          <a:endParaRPr lang="es-ES"/>
        </a:p>
      </dgm:t>
    </dgm:pt>
    <dgm:pt modelId="{26C0824C-B8A0-4F87-B607-81DA933A05E3}" type="pres">
      <dgm:prSet presAssocID="{B9FFC3A1-BA69-420F-A9E5-1B57AC24C837}" presName="hierChild4" presStyleCnt="0"/>
      <dgm:spPr/>
    </dgm:pt>
    <dgm:pt modelId="{5EB22AC8-9D0E-483C-82FD-AEA8CBC80DB0}" type="pres">
      <dgm:prSet presAssocID="{B9FFC3A1-BA69-420F-A9E5-1B57AC24C837}" presName="hierChild5" presStyleCnt="0"/>
      <dgm:spPr/>
    </dgm:pt>
    <dgm:pt modelId="{8A102221-311B-419C-A405-EB3E9ABB43A3}" type="pres">
      <dgm:prSet presAssocID="{A3128200-1B41-42D2-AE41-5FB0156213BD}" presName="hierChild3" presStyleCnt="0"/>
      <dgm:spPr/>
    </dgm:pt>
  </dgm:ptLst>
  <dgm:cxnLst>
    <dgm:cxn modelId="{483A7911-6A6B-41FB-995F-849A1508FAD7}" type="presOf" srcId="{0F0BB623-A77F-49D7-9C13-F7F961662D02}" destId="{0A4E9B88-E5C4-4989-A766-E346E2D59AE1}" srcOrd="0" destOrd="0" presId="urn:microsoft.com/office/officeart/2005/8/layout/orgChart1"/>
    <dgm:cxn modelId="{BFCB5F74-5C45-4712-B2C0-1F36F66C3AD1}" type="presOf" srcId="{B9FFC3A1-BA69-420F-A9E5-1B57AC24C837}" destId="{CCA37178-540D-4556-87AA-1280B81FAA36}" srcOrd="1" destOrd="0" presId="urn:microsoft.com/office/officeart/2005/8/layout/orgChart1"/>
    <dgm:cxn modelId="{D8F113AD-2841-45C5-A1C1-29CEAC8BEC04}" type="presOf" srcId="{90F04FBA-3A11-4800-8C34-C44233DA476F}" destId="{B5E94F7D-5C42-4BB3-9FC4-8835576FD67D}" srcOrd="0" destOrd="0" presId="urn:microsoft.com/office/officeart/2005/8/layout/orgChart1"/>
    <dgm:cxn modelId="{4BD36A54-D094-49BD-99A7-EF85B7BE77B6}" srcId="{A3128200-1B41-42D2-AE41-5FB0156213BD}" destId="{C16A467A-F81A-48BE-AF21-268EAF71CC16}" srcOrd="0" destOrd="0" parTransId="{0545B90D-0211-4368-B564-02E2DA72F270}" sibTransId="{DD3BAB53-59A0-45F1-9A71-E916419D15E8}"/>
    <dgm:cxn modelId="{A4ED961D-1CCD-4636-ACDB-50748E527F8B}" type="presOf" srcId="{B9FFC3A1-BA69-420F-A9E5-1B57AC24C837}" destId="{9B2FDE1F-1267-47EB-9541-6015FF62F257}" srcOrd="0" destOrd="0" presId="urn:microsoft.com/office/officeart/2005/8/layout/orgChart1"/>
    <dgm:cxn modelId="{E4222004-42DF-4D6D-AEAD-7FE5F370B15B}" type="presOf" srcId="{C16A467A-F81A-48BE-AF21-268EAF71CC16}" destId="{74C532D8-A682-41BD-8CF0-E78265466451}" srcOrd="1" destOrd="0" presId="urn:microsoft.com/office/officeart/2005/8/layout/orgChart1"/>
    <dgm:cxn modelId="{86A3FBE5-6298-4A68-9D25-7BDC20B1037A}" type="presOf" srcId="{A3128200-1B41-42D2-AE41-5FB0156213BD}" destId="{81979A19-F791-4732-A651-947C1F2296F3}" srcOrd="0" destOrd="0" presId="urn:microsoft.com/office/officeart/2005/8/layout/orgChart1"/>
    <dgm:cxn modelId="{89401C04-3BD2-47A6-87BF-38AE26A8D963}" type="presOf" srcId="{0545B90D-0211-4368-B564-02E2DA72F270}" destId="{6F4A5CFC-0C7C-42E1-9D4E-00054E05F0E5}" srcOrd="0" destOrd="0" presId="urn:microsoft.com/office/officeart/2005/8/layout/orgChart1"/>
    <dgm:cxn modelId="{F91FA302-7FB6-4242-A272-FA471B7E27E4}" srcId="{A3128200-1B41-42D2-AE41-5FB0156213BD}" destId="{B9FFC3A1-BA69-420F-A9E5-1B57AC24C837}" srcOrd="1" destOrd="0" parTransId="{90F04FBA-3A11-4800-8C34-C44233DA476F}" sibTransId="{34A84D5E-E1DE-4404-AF87-DEE2C8A50FD1}"/>
    <dgm:cxn modelId="{AE1C7685-17DC-4D6A-AE79-73BC07C4D926}" type="presOf" srcId="{C16A467A-F81A-48BE-AF21-268EAF71CC16}" destId="{F6BBEC83-E208-4CDC-AF15-4EEBE065CBE1}" srcOrd="0" destOrd="0" presId="urn:microsoft.com/office/officeart/2005/8/layout/orgChart1"/>
    <dgm:cxn modelId="{4FA34011-2F5A-40B9-98BC-901C56269179}" type="presOf" srcId="{A3128200-1B41-42D2-AE41-5FB0156213BD}" destId="{A5D70C4A-99DD-4B59-B71C-88CB9A7DED37}" srcOrd="1" destOrd="0" presId="urn:microsoft.com/office/officeart/2005/8/layout/orgChart1"/>
    <dgm:cxn modelId="{080E9530-494B-4681-B55F-7D8D6345050A}" srcId="{0F0BB623-A77F-49D7-9C13-F7F961662D02}" destId="{A3128200-1B41-42D2-AE41-5FB0156213BD}" srcOrd="0" destOrd="0" parTransId="{C5922815-223B-4FED-8A83-FEF81AE8F397}" sibTransId="{4A7B6BAF-DEB7-4A14-8299-7562DA10F2B5}"/>
    <dgm:cxn modelId="{48B34468-9987-4312-9DA3-5370C8507B75}" type="presParOf" srcId="{0A4E9B88-E5C4-4989-A766-E346E2D59AE1}" destId="{954F71DC-0249-43B7-B0F7-3E110404D94E}" srcOrd="0" destOrd="0" presId="urn:microsoft.com/office/officeart/2005/8/layout/orgChart1"/>
    <dgm:cxn modelId="{2F3BC937-A7CA-4A7F-9244-51F6B6284F9D}" type="presParOf" srcId="{954F71DC-0249-43B7-B0F7-3E110404D94E}" destId="{5AE2FB93-1ACD-4E96-A981-28049F0A8891}" srcOrd="0" destOrd="0" presId="urn:microsoft.com/office/officeart/2005/8/layout/orgChart1"/>
    <dgm:cxn modelId="{429BF662-BD87-43BB-8E34-C0938E6A1354}" type="presParOf" srcId="{5AE2FB93-1ACD-4E96-A981-28049F0A8891}" destId="{81979A19-F791-4732-A651-947C1F2296F3}" srcOrd="0" destOrd="0" presId="urn:microsoft.com/office/officeart/2005/8/layout/orgChart1"/>
    <dgm:cxn modelId="{C1CAEC43-AFD2-4721-B33A-350F7372EBEA}" type="presParOf" srcId="{5AE2FB93-1ACD-4E96-A981-28049F0A8891}" destId="{A5D70C4A-99DD-4B59-B71C-88CB9A7DED37}" srcOrd="1" destOrd="0" presId="urn:microsoft.com/office/officeart/2005/8/layout/orgChart1"/>
    <dgm:cxn modelId="{399ED01F-2479-4685-945E-8D81E735763A}" type="presParOf" srcId="{954F71DC-0249-43B7-B0F7-3E110404D94E}" destId="{F82DC64E-F4B3-4713-A3C2-5D5B6309CA74}" srcOrd="1" destOrd="0" presId="urn:microsoft.com/office/officeart/2005/8/layout/orgChart1"/>
    <dgm:cxn modelId="{757937A9-65FE-4551-BF9A-EA234DF034BB}" type="presParOf" srcId="{F82DC64E-F4B3-4713-A3C2-5D5B6309CA74}" destId="{6F4A5CFC-0C7C-42E1-9D4E-00054E05F0E5}" srcOrd="0" destOrd="0" presId="urn:microsoft.com/office/officeart/2005/8/layout/orgChart1"/>
    <dgm:cxn modelId="{BF2DF767-670D-4F17-BE16-30E1173DF47D}" type="presParOf" srcId="{F82DC64E-F4B3-4713-A3C2-5D5B6309CA74}" destId="{6AF86E8C-A853-4A69-A93F-C5EFB61DDCD8}" srcOrd="1" destOrd="0" presId="urn:microsoft.com/office/officeart/2005/8/layout/orgChart1"/>
    <dgm:cxn modelId="{CD7E4B6C-AF26-414D-8D54-90A8AFA4B028}" type="presParOf" srcId="{6AF86E8C-A853-4A69-A93F-C5EFB61DDCD8}" destId="{1B2BC9D0-DA74-489E-A3DA-759D32B6755E}" srcOrd="0" destOrd="0" presId="urn:microsoft.com/office/officeart/2005/8/layout/orgChart1"/>
    <dgm:cxn modelId="{F71C5906-3121-4941-9CC6-45EFE9C792A6}" type="presParOf" srcId="{1B2BC9D0-DA74-489E-A3DA-759D32B6755E}" destId="{F6BBEC83-E208-4CDC-AF15-4EEBE065CBE1}" srcOrd="0" destOrd="0" presId="urn:microsoft.com/office/officeart/2005/8/layout/orgChart1"/>
    <dgm:cxn modelId="{E2425FFA-2DF4-46CB-8231-DD385AB26F5A}" type="presParOf" srcId="{1B2BC9D0-DA74-489E-A3DA-759D32B6755E}" destId="{74C532D8-A682-41BD-8CF0-E78265466451}" srcOrd="1" destOrd="0" presId="urn:microsoft.com/office/officeart/2005/8/layout/orgChart1"/>
    <dgm:cxn modelId="{A8837095-D744-49B2-B52E-C408F3F14B5C}" type="presParOf" srcId="{6AF86E8C-A853-4A69-A93F-C5EFB61DDCD8}" destId="{28F47D39-494E-4B76-9EEE-8A0A1344C2E8}" srcOrd="1" destOrd="0" presId="urn:microsoft.com/office/officeart/2005/8/layout/orgChart1"/>
    <dgm:cxn modelId="{0BED59EA-92FC-4F4B-B944-B4537A81FFCC}" type="presParOf" srcId="{6AF86E8C-A853-4A69-A93F-C5EFB61DDCD8}" destId="{AE4437E1-0CAF-4460-8CE1-8D6E28955B40}" srcOrd="2" destOrd="0" presId="urn:microsoft.com/office/officeart/2005/8/layout/orgChart1"/>
    <dgm:cxn modelId="{83D6CF7B-00EF-448A-900E-7DE28B76EA07}" type="presParOf" srcId="{F82DC64E-F4B3-4713-A3C2-5D5B6309CA74}" destId="{B5E94F7D-5C42-4BB3-9FC4-8835576FD67D}" srcOrd="2" destOrd="0" presId="urn:microsoft.com/office/officeart/2005/8/layout/orgChart1"/>
    <dgm:cxn modelId="{569CEF03-231E-4EDC-AF04-258EC47AB4B7}" type="presParOf" srcId="{F82DC64E-F4B3-4713-A3C2-5D5B6309CA74}" destId="{0FE37BFA-680F-4C8C-BF19-D1A87CE92CE1}" srcOrd="3" destOrd="0" presId="urn:microsoft.com/office/officeart/2005/8/layout/orgChart1"/>
    <dgm:cxn modelId="{263A7A53-C50A-47AC-99BA-C47FF2F25860}" type="presParOf" srcId="{0FE37BFA-680F-4C8C-BF19-D1A87CE92CE1}" destId="{3E391FA2-B0F6-48FE-90F8-7461023059C2}" srcOrd="0" destOrd="0" presId="urn:microsoft.com/office/officeart/2005/8/layout/orgChart1"/>
    <dgm:cxn modelId="{128430B4-B8AC-4031-B6CF-5DF28C99CEDF}" type="presParOf" srcId="{3E391FA2-B0F6-48FE-90F8-7461023059C2}" destId="{9B2FDE1F-1267-47EB-9541-6015FF62F257}" srcOrd="0" destOrd="0" presId="urn:microsoft.com/office/officeart/2005/8/layout/orgChart1"/>
    <dgm:cxn modelId="{2CE6FCBB-2BAB-416D-BB5A-20D1961D8243}" type="presParOf" srcId="{3E391FA2-B0F6-48FE-90F8-7461023059C2}" destId="{CCA37178-540D-4556-87AA-1280B81FAA36}" srcOrd="1" destOrd="0" presId="urn:microsoft.com/office/officeart/2005/8/layout/orgChart1"/>
    <dgm:cxn modelId="{27660462-C039-4EBF-B0BC-15489E2DCA73}" type="presParOf" srcId="{0FE37BFA-680F-4C8C-BF19-D1A87CE92CE1}" destId="{26C0824C-B8A0-4F87-B607-81DA933A05E3}" srcOrd="1" destOrd="0" presId="urn:microsoft.com/office/officeart/2005/8/layout/orgChart1"/>
    <dgm:cxn modelId="{D3ABBA38-32EE-443D-AA9B-07B82EC6604E}" type="presParOf" srcId="{0FE37BFA-680F-4C8C-BF19-D1A87CE92CE1}" destId="{5EB22AC8-9D0E-483C-82FD-AEA8CBC80DB0}" srcOrd="2" destOrd="0" presId="urn:microsoft.com/office/officeart/2005/8/layout/orgChart1"/>
    <dgm:cxn modelId="{3E72A1DA-C367-4623-91BA-135746D08543}" type="presParOf" srcId="{954F71DC-0249-43B7-B0F7-3E110404D94E}" destId="{8A102221-311B-419C-A405-EB3E9ABB43A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49E77FC-7B70-4B62-8A63-35C970666788}" type="asst">
      <dgm:prSet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cs typeface="Arial" charset="0"/>
            </a:rPr>
            <a:t>Jefe(a)</a:t>
          </a:r>
          <a:r>
            <a:rPr lang="es-MX" altLang="es-MX" sz="1200" baseline="0" dirty="0">
              <a:cs typeface="Arial" charset="0"/>
            </a:rPr>
            <a:t> </a:t>
          </a:r>
          <a:r>
            <a:rPr lang="es-MX" altLang="es-MX" sz="1200" baseline="0">
              <a:cs typeface="Arial" charset="0"/>
            </a:rPr>
            <a:t>Administrativo(a</a:t>
          </a:r>
          <a:r>
            <a:rPr lang="es-MX" altLang="es-MX" sz="1200" baseline="0" smtClean="0">
              <a:cs typeface="Arial" charset="0"/>
            </a:rPr>
            <a:t>)</a:t>
          </a:r>
          <a:endParaRPr lang="es-MX" altLang="es-MX" sz="1200" baseline="0" dirty="0">
            <a:cs typeface="Arial" charset="0"/>
          </a:endParaRPr>
        </a:p>
      </dgm:t>
    </dgm:pt>
    <dgm:pt modelId="{8AE406FF-1ED1-4934-A5B6-7874694C824A}" type="par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DEB9F7D-2884-440C-9AAA-8C430E8966A0}" type="sib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9DEA55C1-E59C-4B5B-90DC-1D0B54C2B20C}">
      <dgm:prSet phldrT="[Texto]"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cs typeface="Arial" charset="0"/>
            </a:rPr>
            <a:t>Inspector(a) General de </a:t>
          </a:r>
          <a:r>
            <a:rPr lang="es-MX" altLang="es-MX" sz="1200">
              <a:cs typeface="Arial" charset="0"/>
            </a:rPr>
            <a:t/>
          </a:r>
          <a:br>
            <a:rPr lang="es-MX" altLang="es-MX" sz="1200">
              <a:cs typeface="Arial" charset="0"/>
            </a:rPr>
          </a:br>
          <a:r>
            <a:rPr lang="es-MX" altLang="es-MX" sz="1200" smtClean="0">
              <a:cs typeface="Arial" charset="0"/>
            </a:rPr>
            <a:t>Inteligencia</a:t>
          </a:r>
          <a:endParaRPr lang="es-MX" altLang="es-MX" sz="1200" dirty="0">
            <a:cs typeface="Arial" charset="0"/>
          </a:endParaRP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3A6E1B6-E7EC-4A17-B55D-1B2CF1F0131F}">
      <dgm:prSet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cs typeface="Arial" charset="0"/>
            </a:rPr>
            <a:t>Coordinador(a) de Enlace </a:t>
          </a:r>
          <a:r>
            <a:rPr lang="es-MX" altLang="es-MX" sz="1200" dirty="0" smtClean="0">
              <a:cs typeface="Arial" charset="0"/>
            </a:rPr>
            <a:t>Institucional</a:t>
          </a:r>
          <a:endParaRPr lang="es-MX" altLang="es-MX" sz="1200" dirty="0">
            <a:cs typeface="Arial" charset="0"/>
          </a:endParaRPr>
        </a:p>
      </dgm:t>
    </dgm:pt>
    <dgm:pt modelId="{6652F448-A435-4185-952E-B97DEDCD0F3C}" type="parTrans" cxnId="{BA1BBCEA-3B97-4528-8F7B-39B35B6C434C}">
      <dgm:prSet/>
      <dgm:spPr/>
      <dgm:t>
        <a:bodyPr/>
        <a:lstStyle/>
        <a:p>
          <a:endParaRPr lang="es-ES" sz="1200"/>
        </a:p>
      </dgm:t>
    </dgm:pt>
    <dgm:pt modelId="{0DC7D55B-C644-4AAC-86AC-D5675F7297F8}" type="sibTrans" cxnId="{BA1BBCEA-3B97-4528-8F7B-39B35B6C434C}">
      <dgm:prSet/>
      <dgm:spPr/>
      <dgm:t>
        <a:bodyPr/>
        <a:lstStyle/>
        <a:p>
          <a:endParaRPr lang="es-ES" sz="1200"/>
        </a:p>
      </dgm:t>
    </dgm:pt>
    <dgm:pt modelId="{5759EBC8-BA3F-4BEC-BFBA-E1EF6444F35C}" type="asst">
      <dgm:prSet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cs typeface="Arial" charset="0"/>
            </a:rPr>
            <a:t>Auxiliar Administrativo(a)</a:t>
          </a:r>
          <a:r>
            <a:rPr lang="es-MX" altLang="es-MX" sz="1200">
              <a:cs typeface="Arial" charset="0"/>
            </a:rPr>
            <a:t/>
          </a:r>
          <a:br>
            <a:rPr lang="es-MX" altLang="es-MX" sz="1200">
              <a:cs typeface="Arial" charset="0"/>
            </a:rPr>
          </a:br>
          <a:endParaRPr lang="es-MX" sz="1200" b="0" i="0" u="none" dirty="0"/>
        </a:p>
      </dgm:t>
    </dgm:pt>
    <dgm:pt modelId="{9A18F59B-869C-4193-ACC1-DD08FB4CFC09}" type="sibTrans" cxnId="{F8874324-B814-41F6-8F72-3BD01424621E}">
      <dgm:prSet/>
      <dgm:spPr/>
      <dgm:t>
        <a:bodyPr/>
        <a:lstStyle/>
        <a:p>
          <a:endParaRPr lang="es-ES" sz="1200"/>
        </a:p>
      </dgm:t>
    </dgm:pt>
    <dgm:pt modelId="{938D2E46-8E4A-4B33-913C-B7BAEC928DBF}" type="parTrans" cxnId="{F8874324-B814-41F6-8F72-3BD01424621E}">
      <dgm:prSet/>
      <dgm:spPr/>
      <dgm:t>
        <a:bodyPr/>
        <a:lstStyle/>
        <a:p>
          <a:endParaRPr lang="es-ES" sz="1200"/>
        </a:p>
      </dgm:t>
    </dgm:pt>
    <dgm:pt modelId="{4FA721B4-9F3A-484F-84DF-45FF995E2FE5}" type="asst">
      <dgm:prSet custT="1"/>
      <dgm:spPr>
        <a:solidFill>
          <a:schemeClr val="bg1"/>
        </a:solidFill>
      </dgm:spPr>
      <dgm:t>
        <a:bodyPr/>
        <a:lstStyle/>
        <a:p>
          <a:r>
            <a:rPr lang="es-MX" altLang="es-MX" sz="1200" dirty="0">
              <a:cs typeface="Arial" charset="0"/>
            </a:rPr>
            <a:t>Jefe(a) de Observatorio</a:t>
          </a:r>
        </a:p>
      </dgm:t>
    </dgm:pt>
    <dgm:pt modelId="{4C586DA0-6DFA-4984-B60A-83D86B6B6907}" type="parTrans" cxnId="{DC3BEF9A-6CF3-40BC-82AF-1E4BEB954B4D}">
      <dgm:prSet/>
      <dgm:spPr/>
      <dgm:t>
        <a:bodyPr/>
        <a:lstStyle/>
        <a:p>
          <a:endParaRPr lang="es-ES"/>
        </a:p>
      </dgm:t>
    </dgm:pt>
    <dgm:pt modelId="{CFD135B8-E936-40B5-8E40-6EF7ADEC2B89}" type="sibTrans" cxnId="{DC3BEF9A-6CF3-40BC-82AF-1E4BEB954B4D}">
      <dgm:prSet/>
      <dgm:spPr/>
      <dgm:t>
        <a:bodyPr/>
        <a:lstStyle/>
        <a:p>
          <a:endParaRPr lang="es-ES"/>
        </a:p>
      </dgm:t>
    </dgm:pt>
    <dgm:pt modelId="{9FCC2856-EA2F-48D6-AE5B-80E78EA6C4B5}" type="asst">
      <dgm:prSet custT="1"/>
      <dgm:spPr>
        <a:solidFill>
          <a:schemeClr val="bg1"/>
        </a:solidFill>
      </dgm:spPr>
      <dgm:t>
        <a:bodyPr/>
        <a:lstStyle/>
        <a:p>
          <a:r>
            <a:rPr lang="es-MX" altLang="es-MX" sz="1200" dirty="0">
              <a:cs typeface="Arial" charset="0"/>
            </a:rPr>
            <a:t>Analistas</a:t>
          </a:r>
          <a:r>
            <a:rPr lang="es-MX" altLang="es-MX" sz="1200">
              <a:cs typeface="Arial" charset="0"/>
            </a:rPr>
            <a:t/>
          </a:r>
          <a:br>
            <a:rPr lang="es-MX" altLang="es-MX" sz="1200">
              <a:cs typeface="Arial" charset="0"/>
            </a:rPr>
          </a:br>
          <a:endParaRPr lang="es-MX" altLang="es-MX" sz="1200" dirty="0">
            <a:cs typeface="Arial" charset="0"/>
          </a:endParaRPr>
        </a:p>
      </dgm:t>
    </dgm:pt>
    <dgm:pt modelId="{8F478753-3605-42AF-8A1A-337FE1304FB2}" type="parTrans" cxnId="{7CBE1977-79FE-4711-A809-AABF08886BA1}">
      <dgm:prSet/>
      <dgm:spPr/>
      <dgm:t>
        <a:bodyPr/>
        <a:lstStyle/>
        <a:p>
          <a:endParaRPr lang="es-ES"/>
        </a:p>
      </dgm:t>
    </dgm:pt>
    <dgm:pt modelId="{BCF5BA05-12D9-47BF-AC3F-440E4125D34B}" type="sibTrans" cxnId="{7CBE1977-79FE-4711-A809-AABF08886BA1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10393" custScaleY="111358" custLinFactNeighborY="197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6D5424E5-6CA1-4404-B49D-F5B326A359E2}" type="pres">
      <dgm:prSet presAssocID="{6652F448-A435-4185-952E-B97DEDCD0F3C}" presName="Name37" presStyleLbl="parChTrans1D2" presStyleIdx="0" presStyleCnt="5"/>
      <dgm:spPr/>
      <dgm:t>
        <a:bodyPr/>
        <a:lstStyle/>
        <a:p>
          <a:endParaRPr lang="es-ES"/>
        </a:p>
      </dgm:t>
    </dgm:pt>
    <dgm:pt modelId="{79751E6C-611F-4226-814D-B2F82BE7E2C2}" type="pres">
      <dgm:prSet presAssocID="{D3A6E1B6-E7EC-4A17-B55D-1B2CF1F0131F}" presName="hierRoot2" presStyleCnt="0">
        <dgm:presLayoutVars>
          <dgm:hierBranch val="init"/>
        </dgm:presLayoutVars>
      </dgm:prSet>
      <dgm:spPr/>
    </dgm:pt>
    <dgm:pt modelId="{6AC882AA-227D-418D-8EEE-B7E9CFD31A17}" type="pres">
      <dgm:prSet presAssocID="{D3A6E1B6-E7EC-4A17-B55D-1B2CF1F0131F}" presName="rootComposite" presStyleCnt="0"/>
      <dgm:spPr/>
    </dgm:pt>
    <dgm:pt modelId="{88858FFA-E338-4A9E-A293-65405970FF12}" type="pres">
      <dgm:prSet presAssocID="{D3A6E1B6-E7EC-4A17-B55D-1B2CF1F0131F}" presName="rootText" presStyleLbl="node2" presStyleIdx="0" presStyleCnt="1" custLinFactNeighborY="-354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78AD56D-BF96-4F12-8531-33AE4CC645D5}" type="pres">
      <dgm:prSet presAssocID="{D3A6E1B6-E7EC-4A17-B55D-1B2CF1F0131F}" presName="rootConnector" presStyleLbl="node2" presStyleIdx="0" presStyleCnt="1"/>
      <dgm:spPr/>
      <dgm:t>
        <a:bodyPr/>
        <a:lstStyle/>
        <a:p>
          <a:endParaRPr lang="es-ES"/>
        </a:p>
      </dgm:t>
    </dgm:pt>
    <dgm:pt modelId="{99AF57C7-92FA-4FFE-B348-02D90A4DA256}" type="pres">
      <dgm:prSet presAssocID="{D3A6E1B6-E7EC-4A17-B55D-1B2CF1F0131F}" presName="hierChild4" presStyleCnt="0"/>
      <dgm:spPr/>
    </dgm:pt>
    <dgm:pt modelId="{D8FAC14C-2042-483A-9318-4BAE4DCD707F}" type="pres">
      <dgm:prSet presAssocID="{D3A6E1B6-E7EC-4A17-B55D-1B2CF1F0131F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84DF7A88-09E1-4F4F-80D0-2433B2C21A86}" type="pres">
      <dgm:prSet presAssocID="{8AE406FF-1ED1-4934-A5B6-7874694C824A}" presName="Name111" presStyleLbl="parChTrans1D2" presStyleIdx="1" presStyleCnt="5"/>
      <dgm:spPr/>
      <dgm:t>
        <a:bodyPr/>
        <a:lstStyle/>
        <a:p>
          <a:endParaRPr lang="es-ES"/>
        </a:p>
      </dgm:t>
    </dgm:pt>
    <dgm:pt modelId="{A0A65379-BDF0-4104-A7F0-643E77F9388B}" type="pres">
      <dgm:prSet presAssocID="{249E77FC-7B70-4B62-8A63-35C970666788}" presName="hierRoot3" presStyleCnt="0">
        <dgm:presLayoutVars>
          <dgm:hierBranch val="init"/>
        </dgm:presLayoutVars>
      </dgm:prSet>
      <dgm:spPr/>
    </dgm:pt>
    <dgm:pt modelId="{3784CFC3-F2D9-488A-AE9C-C3568DA512EE}" type="pres">
      <dgm:prSet presAssocID="{249E77FC-7B70-4B62-8A63-35C970666788}" presName="rootComposite3" presStyleCnt="0"/>
      <dgm:spPr/>
    </dgm:pt>
    <dgm:pt modelId="{D626C255-1536-4EB0-A4A3-D107C591C8D4}" type="pres">
      <dgm:prSet presAssocID="{249E77FC-7B70-4B62-8A63-35C970666788}" presName="rootText3" presStyleLbl="asst1" presStyleIdx="0" presStyleCnt="4" custScaleX="96375" custScaleY="76559" custLinFactNeighborX="-2208" custLinFactNeighborY="143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54EBA9-5ADF-4115-A1E6-A8CF925559FD}" type="pres">
      <dgm:prSet presAssocID="{249E77FC-7B70-4B62-8A63-35C970666788}" presName="rootConnector3" presStyleLbl="asst1" presStyleIdx="0" presStyleCnt="4"/>
      <dgm:spPr/>
      <dgm:t>
        <a:bodyPr/>
        <a:lstStyle/>
        <a:p>
          <a:endParaRPr lang="es-ES"/>
        </a:p>
      </dgm:t>
    </dgm:pt>
    <dgm:pt modelId="{86C08062-08DC-4E99-8089-B9A6DB7B0CC3}" type="pres">
      <dgm:prSet presAssocID="{249E77FC-7B70-4B62-8A63-35C970666788}" presName="hierChild6" presStyleCnt="0"/>
      <dgm:spPr/>
    </dgm:pt>
    <dgm:pt modelId="{1D30BE1A-1909-4D61-8B81-19B28E740DFA}" type="pres">
      <dgm:prSet presAssocID="{249E77FC-7B70-4B62-8A63-35C970666788}" presName="hierChild7" presStyleCnt="0"/>
      <dgm:spPr/>
    </dgm:pt>
    <dgm:pt modelId="{41C5FE60-BE34-4CD8-A51C-974B27B43D27}" type="pres">
      <dgm:prSet presAssocID="{4C586DA0-6DFA-4984-B60A-83D86B6B6907}" presName="Name111" presStyleLbl="parChTrans1D2" presStyleIdx="2" presStyleCnt="5"/>
      <dgm:spPr/>
      <dgm:t>
        <a:bodyPr/>
        <a:lstStyle/>
        <a:p>
          <a:endParaRPr lang="es-ES"/>
        </a:p>
      </dgm:t>
    </dgm:pt>
    <dgm:pt modelId="{3F736B7A-0ECD-45BA-B950-F3A5334F2167}" type="pres">
      <dgm:prSet presAssocID="{4FA721B4-9F3A-484F-84DF-45FF995E2FE5}" presName="hierRoot3" presStyleCnt="0">
        <dgm:presLayoutVars>
          <dgm:hierBranch val="init"/>
        </dgm:presLayoutVars>
      </dgm:prSet>
      <dgm:spPr/>
    </dgm:pt>
    <dgm:pt modelId="{8D10134E-A7D6-4627-80AF-2ED47E6FE544}" type="pres">
      <dgm:prSet presAssocID="{4FA721B4-9F3A-484F-84DF-45FF995E2FE5}" presName="rootComposite3" presStyleCnt="0"/>
      <dgm:spPr/>
    </dgm:pt>
    <dgm:pt modelId="{E6161396-4F11-49B1-96C4-F17836677C13}" type="pres">
      <dgm:prSet presAssocID="{4FA721B4-9F3A-484F-84DF-45FF995E2FE5}" presName="rootText3" presStyleLbl="asst1" presStyleIdx="1" presStyleCnt="4" custScaleX="96375" custScaleY="76559" custLinFactNeighborX="1152" custLinFactNeighborY="143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4489CE0-6930-483D-886A-35C8307F883A}" type="pres">
      <dgm:prSet presAssocID="{4FA721B4-9F3A-484F-84DF-45FF995E2FE5}" presName="rootConnector3" presStyleLbl="asst1" presStyleIdx="1" presStyleCnt="4"/>
      <dgm:spPr/>
      <dgm:t>
        <a:bodyPr/>
        <a:lstStyle/>
        <a:p>
          <a:endParaRPr lang="es-ES"/>
        </a:p>
      </dgm:t>
    </dgm:pt>
    <dgm:pt modelId="{909E383A-44FA-4DF0-A912-1D00FBC95D7F}" type="pres">
      <dgm:prSet presAssocID="{4FA721B4-9F3A-484F-84DF-45FF995E2FE5}" presName="hierChild6" presStyleCnt="0"/>
      <dgm:spPr/>
    </dgm:pt>
    <dgm:pt modelId="{21CAB541-0C39-407A-BF5A-4DC7876F6D5A}" type="pres">
      <dgm:prSet presAssocID="{4FA721B4-9F3A-484F-84DF-45FF995E2FE5}" presName="hierChild7" presStyleCnt="0"/>
      <dgm:spPr/>
    </dgm:pt>
    <dgm:pt modelId="{311221EF-281F-45E0-B29F-8FA0C097C95B}" type="pres">
      <dgm:prSet presAssocID="{938D2E46-8E4A-4B33-913C-B7BAEC928DBF}" presName="Name111" presStyleLbl="parChTrans1D2" presStyleIdx="3" presStyleCnt="5"/>
      <dgm:spPr/>
      <dgm:t>
        <a:bodyPr/>
        <a:lstStyle/>
        <a:p>
          <a:endParaRPr lang="es-ES"/>
        </a:p>
      </dgm:t>
    </dgm:pt>
    <dgm:pt modelId="{ECE595D0-09AB-4E57-BBCC-6D24CFBC3629}" type="pres">
      <dgm:prSet presAssocID="{5759EBC8-BA3F-4BEC-BFBA-E1EF6444F35C}" presName="hierRoot3" presStyleCnt="0">
        <dgm:presLayoutVars>
          <dgm:hierBranch val="init"/>
        </dgm:presLayoutVars>
      </dgm:prSet>
      <dgm:spPr/>
    </dgm:pt>
    <dgm:pt modelId="{4F60EE43-4B0B-490C-A0CB-809D9B846E62}" type="pres">
      <dgm:prSet presAssocID="{5759EBC8-BA3F-4BEC-BFBA-E1EF6444F35C}" presName="rootComposite3" presStyleCnt="0"/>
      <dgm:spPr/>
    </dgm:pt>
    <dgm:pt modelId="{28B7969A-AD4F-4559-BE49-5614ED8DD292}" type="pres">
      <dgm:prSet presAssocID="{5759EBC8-BA3F-4BEC-BFBA-E1EF6444F35C}" presName="rootText3" presStyleLbl="asst1" presStyleIdx="2" presStyleCnt="4" custScaleX="96375" custScaleY="75295" custLinFactNeighborX="-1710" custLinFactNeighborY="-2412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85F4A92-9028-416E-8C10-44C6D452CD70}" type="pres">
      <dgm:prSet presAssocID="{5759EBC8-BA3F-4BEC-BFBA-E1EF6444F35C}" presName="rootConnector3" presStyleLbl="asst1" presStyleIdx="2" presStyleCnt="4"/>
      <dgm:spPr/>
      <dgm:t>
        <a:bodyPr/>
        <a:lstStyle/>
        <a:p>
          <a:endParaRPr lang="es-ES"/>
        </a:p>
      </dgm:t>
    </dgm:pt>
    <dgm:pt modelId="{F7F2756C-57A5-4480-A5D7-5938561366F0}" type="pres">
      <dgm:prSet presAssocID="{5759EBC8-BA3F-4BEC-BFBA-E1EF6444F35C}" presName="hierChild6" presStyleCnt="0"/>
      <dgm:spPr/>
    </dgm:pt>
    <dgm:pt modelId="{0DABD4CA-631D-4D9B-AEB5-C33B5122077E}" type="pres">
      <dgm:prSet presAssocID="{5759EBC8-BA3F-4BEC-BFBA-E1EF6444F35C}" presName="hierChild7" presStyleCnt="0"/>
      <dgm:spPr/>
    </dgm:pt>
    <dgm:pt modelId="{B4CB237F-6E91-4BA2-A033-16942288A66F}" type="pres">
      <dgm:prSet presAssocID="{8F478753-3605-42AF-8A1A-337FE1304FB2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90166AFE-9AE7-4154-9DB7-CFB135C88C0E}" type="pres">
      <dgm:prSet presAssocID="{9FCC2856-EA2F-48D6-AE5B-80E78EA6C4B5}" presName="hierRoot3" presStyleCnt="0">
        <dgm:presLayoutVars>
          <dgm:hierBranch val="init"/>
        </dgm:presLayoutVars>
      </dgm:prSet>
      <dgm:spPr/>
    </dgm:pt>
    <dgm:pt modelId="{7588D33D-F44F-490F-91A4-F830D26E272E}" type="pres">
      <dgm:prSet presAssocID="{9FCC2856-EA2F-48D6-AE5B-80E78EA6C4B5}" presName="rootComposite3" presStyleCnt="0"/>
      <dgm:spPr/>
    </dgm:pt>
    <dgm:pt modelId="{C1A81F75-AC3A-4094-8C94-6A09BCF5B55C}" type="pres">
      <dgm:prSet presAssocID="{9FCC2856-EA2F-48D6-AE5B-80E78EA6C4B5}" presName="rootText3" presStyleLbl="asst1" presStyleIdx="3" presStyleCnt="4" custScaleX="96375" custScaleY="75295" custLinFactNeighborX="1650" custLinFactNeighborY="-2412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ECCD2AA-CD8F-4335-A6AA-BADCDDCE45D9}" type="pres">
      <dgm:prSet presAssocID="{9FCC2856-EA2F-48D6-AE5B-80E78EA6C4B5}" presName="rootConnector3" presStyleLbl="asst1" presStyleIdx="3" presStyleCnt="4"/>
      <dgm:spPr/>
      <dgm:t>
        <a:bodyPr/>
        <a:lstStyle/>
        <a:p>
          <a:endParaRPr lang="es-ES"/>
        </a:p>
      </dgm:t>
    </dgm:pt>
    <dgm:pt modelId="{16D05AED-8E32-4B7B-BFF9-2A28BCAAE339}" type="pres">
      <dgm:prSet presAssocID="{9FCC2856-EA2F-48D6-AE5B-80E78EA6C4B5}" presName="hierChild6" presStyleCnt="0"/>
      <dgm:spPr/>
    </dgm:pt>
    <dgm:pt modelId="{EE485064-3C79-4AB5-8FC2-67999628C113}" type="pres">
      <dgm:prSet presAssocID="{9FCC2856-EA2F-48D6-AE5B-80E78EA6C4B5}" presName="hierChild7" presStyleCnt="0"/>
      <dgm:spPr/>
    </dgm:pt>
  </dgm:ptLst>
  <dgm:cxnLst>
    <dgm:cxn modelId="{EABE8BBB-5590-49C7-B3EE-61FE81E4C0E2}" type="presOf" srcId="{249E77FC-7B70-4B62-8A63-35C970666788}" destId="{D626C255-1536-4EB0-A4A3-D107C591C8D4}" srcOrd="0" destOrd="0" presId="urn:microsoft.com/office/officeart/2005/8/layout/orgChart1"/>
    <dgm:cxn modelId="{FC7287BD-78FF-4C46-9091-2672F6B45E5C}" type="presOf" srcId="{D3A6E1B6-E7EC-4A17-B55D-1B2CF1F0131F}" destId="{88858FFA-E338-4A9E-A293-65405970FF12}" srcOrd="0" destOrd="0" presId="urn:microsoft.com/office/officeart/2005/8/layout/orgChart1"/>
    <dgm:cxn modelId="{C364E6E9-500D-4913-B502-8F4991A08EA5}" type="presOf" srcId="{5759EBC8-BA3F-4BEC-BFBA-E1EF6444F35C}" destId="{785F4A92-9028-416E-8C10-44C6D452CD70}" srcOrd="1" destOrd="0" presId="urn:microsoft.com/office/officeart/2005/8/layout/orgChart1"/>
    <dgm:cxn modelId="{DC3BEF9A-6CF3-40BC-82AF-1E4BEB954B4D}" srcId="{9DEA55C1-E59C-4B5B-90DC-1D0B54C2B20C}" destId="{4FA721B4-9F3A-484F-84DF-45FF995E2FE5}" srcOrd="1" destOrd="0" parTransId="{4C586DA0-6DFA-4984-B60A-83D86B6B6907}" sibTransId="{CFD135B8-E936-40B5-8E40-6EF7ADEC2B89}"/>
    <dgm:cxn modelId="{7CBE1977-79FE-4711-A809-AABF08886BA1}" srcId="{9DEA55C1-E59C-4B5B-90DC-1D0B54C2B20C}" destId="{9FCC2856-EA2F-48D6-AE5B-80E78EA6C4B5}" srcOrd="3" destOrd="0" parTransId="{8F478753-3605-42AF-8A1A-337FE1304FB2}" sibTransId="{BCF5BA05-12D9-47BF-AC3F-440E4125D34B}"/>
    <dgm:cxn modelId="{7CE6680A-B53F-4B27-8B5C-6663C241A5C2}" type="presOf" srcId="{9FCC2856-EA2F-48D6-AE5B-80E78EA6C4B5}" destId="{CECCD2AA-CD8F-4335-A6AA-BADCDDCE45D9}" srcOrd="1" destOrd="0" presId="urn:microsoft.com/office/officeart/2005/8/layout/orgChart1"/>
    <dgm:cxn modelId="{88D0F96B-2BB6-41B8-B203-18DAD538DBFD}" type="presOf" srcId="{9DEA55C1-E59C-4B5B-90DC-1D0B54C2B20C}" destId="{86D99192-4F64-487A-BE9B-B4D3790AE7BC}" srcOrd="0" destOrd="0" presId="urn:microsoft.com/office/officeart/2005/8/layout/orgChart1"/>
    <dgm:cxn modelId="{E82E6761-04A7-4D98-9D8E-2FDDC8368665}" type="presOf" srcId="{6652F448-A435-4185-952E-B97DEDCD0F3C}" destId="{6D5424E5-6CA1-4404-B49D-F5B326A359E2}" srcOrd="0" destOrd="0" presId="urn:microsoft.com/office/officeart/2005/8/layout/orgChart1"/>
    <dgm:cxn modelId="{BA1BBCEA-3B97-4528-8F7B-39B35B6C434C}" srcId="{9DEA55C1-E59C-4B5B-90DC-1D0B54C2B20C}" destId="{D3A6E1B6-E7EC-4A17-B55D-1B2CF1F0131F}" srcOrd="4" destOrd="0" parTransId="{6652F448-A435-4185-952E-B97DEDCD0F3C}" sibTransId="{0DC7D55B-C644-4AAC-86AC-D5675F7297F8}"/>
    <dgm:cxn modelId="{93BA9E78-05F9-46CD-A450-50DBD4D766B1}" type="presOf" srcId="{D3A6E1B6-E7EC-4A17-B55D-1B2CF1F0131F}" destId="{178AD56D-BF96-4F12-8531-33AE4CC645D5}" srcOrd="1" destOrd="0" presId="urn:microsoft.com/office/officeart/2005/8/layout/orgChart1"/>
    <dgm:cxn modelId="{35F5FF59-72D2-4E55-9F08-B436FCA79D15}" type="presOf" srcId="{249E77FC-7B70-4B62-8A63-35C970666788}" destId="{2A54EBA9-5ADF-4115-A1E6-A8CF925559FD}" srcOrd="1" destOrd="0" presId="urn:microsoft.com/office/officeart/2005/8/layout/orgChart1"/>
    <dgm:cxn modelId="{F8874324-B814-41F6-8F72-3BD01424621E}" srcId="{9DEA55C1-E59C-4B5B-90DC-1D0B54C2B20C}" destId="{5759EBC8-BA3F-4BEC-BFBA-E1EF6444F35C}" srcOrd="2" destOrd="0" parTransId="{938D2E46-8E4A-4B33-913C-B7BAEC928DBF}" sibTransId="{9A18F59B-869C-4193-ACC1-DD08FB4CFC09}"/>
    <dgm:cxn modelId="{220AFE64-B8D9-40A0-9893-62F77158E112}" type="presOf" srcId="{5759EBC8-BA3F-4BEC-BFBA-E1EF6444F35C}" destId="{28B7969A-AD4F-4559-BE49-5614ED8DD292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A483308B-44E4-4249-8110-BABC29173824}" type="presOf" srcId="{8AE406FF-1ED1-4934-A5B6-7874694C824A}" destId="{84DF7A88-09E1-4F4F-80D0-2433B2C21A86}" srcOrd="0" destOrd="0" presId="urn:microsoft.com/office/officeart/2005/8/layout/orgChart1"/>
    <dgm:cxn modelId="{7B7861E7-9C9A-4671-993F-4099C1D3E341}" type="presOf" srcId="{9DEA55C1-E59C-4B5B-90DC-1D0B54C2B20C}" destId="{B2A4EFCD-7609-4E18-A214-10BA88B362DC}" srcOrd="1" destOrd="0" presId="urn:microsoft.com/office/officeart/2005/8/layout/orgChart1"/>
    <dgm:cxn modelId="{B03EB999-E8A4-40C5-8299-6827EF8594B3}" type="presOf" srcId="{938D2E46-8E4A-4B33-913C-B7BAEC928DBF}" destId="{311221EF-281F-45E0-B29F-8FA0C097C95B}" srcOrd="0" destOrd="0" presId="urn:microsoft.com/office/officeart/2005/8/layout/orgChart1"/>
    <dgm:cxn modelId="{8EF6BF26-E7C2-46BA-B44E-499178DC71DC}" srcId="{9DEA55C1-E59C-4B5B-90DC-1D0B54C2B20C}" destId="{249E77FC-7B70-4B62-8A63-35C970666788}" srcOrd="0" destOrd="0" parTransId="{8AE406FF-1ED1-4934-A5B6-7874694C824A}" sibTransId="{7DEB9F7D-2884-440C-9AAA-8C430E8966A0}"/>
    <dgm:cxn modelId="{EC9B7024-84E1-49BE-BEC6-9CA4B5E4782B}" type="presOf" srcId="{4FA721B4-9F3A-484F-84DF-45FF995E2FE5}" destId="{24489CE0-6930-483D-886A-35C8307F883A}" srcOrd="1" destOrd="0" presId="urn:microsoft.com/office/officeart/2005/8/layout/orgChart1"/>
    <dgm:cxn modelId="{FA7709D6-0D8D-4615-B2C1-A9C320E5162B}" type="presOf" srcId="{8F478753-3605-42AF-8A1A-337FE1304FB2}" destId="{B4CB237F-6E91-4BA2-A033-16942288A66F}" srcOrd="0" destOrd="0" presId="urn:microsoft.com/office/officeart/2005/8/layout/orgChart1"/>
    <dgm:cxn modelId="{5951BD09-32CE-4433-85CE-D73CDED26FA6}" type="presOf" srcId="{4C586DA0-6DFA-4984-B60A-83D86B6B6907}" destId="{41C5FE60-BE34-4CD8-A51C-974B27B43D27}" srcOrd="0" destOrd="0" presId="urn:microsoft.com/office/officeart/2005/8/layout/orgChart1"/>
    <dgm:cxn modelId="{A38006B4-C18D-4DAC-8CE1-C73407060383}" type="presOf" srcId="{4FA721B4-9F3A-484F-84DF-45FF995E2FE5}" destId="{E6161396-4F11-49B1-96C4-F17836677C13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8330BA99-AD3C-440B-A163-57AB1676C45E}" type="presOf" srcId="{9FCC2856-EA2F-48D6-AE5B-80E78EA6C4B5}" destId="{C1A81F75-AC3A-4094-8C94-6A09BCF5B55C}" srcOrd="0" destOrd="0" presId="urn:microsoft.com/office/officeart/2005/8/layout/orgChart1"/>
    <dgm:cxn modelId="{D74BADEF-C15D-4D02-9FA9-A234DFBD66DC}" type="presParOf" srcId="{B3263371-B20E-4D1C-87B0-F232DC5A756C}" destId="{8CDE9839-8DE1-472C-9904-C93FC90AA559}" srcOrd="0" destOrd="0" presId="urn:microsoft.com/office/officeart/2005/8/layout/orgChart1"/>
    <dgm:cxn modelId="{FB3751AF-5E5F-417F-AEBF-8D414925AAA5}" type="presParOf" srcId="{8CDE9839-8DE1-472C-9904-C93FC90AA559}" destId="{A15FBA2B-7AAA-4593-A287-168E70F88188}" srcOrd="0" destOrd="0" presId="urn:microsoft.com/office/officeart/2005/8/layout/orgChart1"/>
    <dgm:cxn modelId="{B30986A8-DFA0-4B24-985D-1C7DE4495564}" type="presParOf" srcId="{A15FBA2B-7AAA-4593-A287-168E70F88188}" destId="{86D99192-4F64-487A-BE9B-B4D3790AE7BC}" srcOrd="0" destOrd="0" presId="urn:microsoft.com/office/officeart/2005/8/layout/orgChart1"/>
    <dgm:cxn modelId="{5EFD5BE0-D655-4F4B-820E-555821B203B8}" type="presParOf" srcId="{A15FBA2B-7AAA-4593-A287-168E70F88188}" destId="{B2A4EFCD-7609-4E18-A214-10BA88B362DC}" srcOrd="1" destOrd="0" presId="urn:microsoft.com/office/officeart/2005/8/layout/orgChart1"/>
    <dgm:cxn modelId="{95B8737F-F7AB-4C16-972E-E1D32DA42325}" type="presParOf" srcId="{8CDE9839-8DE1-472C-9904-C93FC90AA559}" destId="{05E8A0F8-8F4A-4D16-B455-9B21EE5D83FA}" srcOrd="1" destOrd="0" presId="urn:microsoft.com/office/officeart/2005/8/layout/orgChart1"/>
    <dgm:cxn modelId="{EF76E9B1-A3CD-4163-B2DE-CB0C03A2B8E1}" type="presParOf" srcId="{05E8A0F8-8F4A-4D16-B455-9B21EE5D83FA}" destId="{6D5424E5-6CA1-4404-B49D-F5B326A359E2}" srcOrd="0" destOrd="0" presId="urn:microsoft.com/office/officeart/2005/8/layout/orgChart1"/>
    <dgm:cxn modelId="{DF4A6FC2-310F-4FA4-B2C5-1D8F50159AC7}" type="presParOf" srcId="{05E8A0F8-8F4A-4D16-B455-9B21EE5D83FA}" destId="{79751E6C-611F-4226-814D-B2F82BE7E2C2}" srcOrd="1" destOrd="0" presId="urn:microsoft.com/office/officeart/2005/8/layout/orgChart1"/>
    <dgm:cxn modelId="{E7D3AEED-8A39-4161-873F-63F4990924BC}" type="presParOf" srcId="{79751E6C-611F-4226-814D-B2F82BE7E2C2}" destId="{6AC882AA-227D-418D-8EEE-B7E9CFD31A17}" srcOrd="0" destOrd="0" presId="urn:microsoft.com/office/officeart/2005/8/layout/orgChart1"/>
    <dgm:cxn modelId="{99F6958D-0E55-4D40-B9A0-2FA1B932FA72}" type="presParOf" srcId="{6AC882AA-227D-418D-8EEE-B7E9CFD31A17}" destId="{88858FFA-E338-4A9E-A293-65405970FF12}" srcOrd="0" destOrd="0" presId="urn:microsoft.com/office/officeart/2005/8/layout/orgChart1"/>
    <dgm:cxn modelId="{1834F338-0624-403A-AEBA-DD1430E95B34}" type="presParOf" srcId="{6AC882AA-227D-418D-8EEE-B7E9CFD31A17}" destId="{178AD56D-BF96-4F12-8531-33AE4CC645D5}" srcOrd="1" destOrd="0" presId="urn:microsoft.com/office/officeart/2005/8/layout/orgChart1"/>
    <dgm:cxn modelId="{91C9BA02-69D8-44BC-8812-77F9CB2DAB6A}" type="presParOf" srcId="{79751E6C-611F-4226-814D-B2F82BE7E2C2}" destId="{99AF57C7-92FA-4FFE-B348-02D90A4DA256}" srcOrd="1" destOrd="0" presId="urn:microsoft.com/office/officeart/2005/8/layout/orgChart1"/>
    <dgm:cxn modelId="{685B0D42-3E39-4C9F-BBB8-00EB99051E7B}" type="presParOf" srcId="{79751E6C-611F-4226-814D-B2F82BE7E2C2}" destId="{D8FAC14C-2042-483A-9318-4BAE4DCD707F}" srcOrd="2" destOrd="0" presId="urn:microsoft.com/office/officeart/2005/8/layout/orgChart1"/>
    <dgm:cxn modelId="{D0FA29C6-9167-445C-9A54-F7ED0FB17970}" type="presParOf" srcId="{8CDE9839-8DE1-472C-9904-C93FC90AA559}" destId="{E6CFA08A-7145-470C-A659-6A725D85622B}" srcOrd="2" destOrd="0" presId="urn:microsoft.com/office/officeart/2005/8/layout/orgChart1"/>
    <dgm:cxn modelId="{39636D98-0B28-48AA-95D5-A7BB6E345DA3}" type="presParOf" srcId="{E6CFA08A-7145-470C-A659-6A725D85622B}" destId="{84DF7A88-09E1-4F4F-80D0-2433B2C21A86}" srcOrd="0" destOrd="0" presId="urn:microsoft.com/office/officeart/2005/8/layout/orgChart1"/>
    <dgm:cxn modelId="{6B94B4C2-595F-44C4-A212-0DBCB912F8FB}" type="presParOf" srcId="{E6CFA08A-7145-470C-A659-6A725D85622B}" destId="{A0A65379-BDF0-4104-A7F0-643E77F9388B}" srcOrd="1" destOrd="0" presId="urn:microsoft.com/office/officeart/2005/8/layout/orgChart1"/>
    <dgm:cxn modelId="{0F770295-97B4-4D1B-BB6F-17FC3284B722}" type="presParOf" srcId="{A0A65379-BDF0-4104-A7F0-643E77F9388B}" destId="{3784CFC3-F2D9-488A-AE9C-C3568DA512EE}" srcOrd="0" destOrd="0" presId="urn:microsoft.com/office/officeart/2005/8/layout/orgChart1"/>
    <dgm:cxn modelId="{EADC5A89-F72F-4EED-97A8-18A7819E802C}" type="presParOf" srcId="{3784CFC3-F2D9-488A-AE9C-C3568DA512EE}" destId="{D626C255-1536-4EB0-A4A3-D107C591C8D4}" srcOrd="0" destOrd="0" presId="urn:microsoft.com/office/officeart/2005/8/layout/orgChart1"/>
    <dgm:cxn modelId="{89464AF4-947C-4ABA-90B4-34386309885E}" type="presParOf" srcId="{3784CFC3-F2D9-488A-AE9C-C3568DA512EE}" destId="{2A54EBA9-5ADF-4115-A1E6-A8CF925559FD}" srcOrd="1" destOrd="0" presId="urn:microsoft.com/office/officeart/2005/8/layout/orgChart1"/>
    <dgm:cxn modelId="{E2D5285D-26C5-4194-A849-0620D7BE58C0}" type="presParOf" srcId="{A0A65379-BDF0-4104-A7F0-643E77F9388B}" destId="{86C08062-08DC-4E99-8089-B9A6DB7B0CC3}" srcOrd="1" destOrd="0" presId="urn:microsoft.com/office/officeart/2005/8/layout/orgChart1"/>
    <dgm:cxn modelId="{011B5433-5DA0-4157-8B29-9933B8110407}" type="presParOf" srcId="{A0A65379-BDF0-4104-A7F0-643E77F9388B}" destId="{1D30BE1A-1909-4D61-8B81-19B28E740DFA}" srcOrd="2" destOrd="0" presId="urn:microsoft.com/office/officeart/2005/8/layout/orgChart1"/>
    <dgm:cxn modelId="{9CA85684-6B80-469F-BF4E-549C81F84950}" type="presParOf" srcId="{E6CFA08A-7145-470C-A659-6A725D85622B}" destId="{41C5FE60-BE34-4CD8-A51C-974B27B43D27}" srcOrd="2" destOrd="0" presId="urn:microsoft.com/office/officeart/2005/8/layout/orgChart1"/>
    <dgm:cxn modelId="{8F382885-B776-4024-9E4A-7350CD09BAD1}" type="presParOf" srcId="{E6CFA08A-7145-470C-A659-6A725D85622B}" destId="{3F736B7A-0ECD-45BA-B950-F3A5334F2167}" srcOrd="3" destOrd="0" presId="urn:microsoft.com/office/officeart/2005/8/layout/orgChart1"/>
    <dgm:cxn modelId="{D853E6EC-45F4-427C-9CE3-1D6D0D84E47F}" type="presParOf" srcId="{3F736B7A-0ECD-45BA-B950-F3A5334F2167}" destId="{8D10134E-A7D6-4627-80AF-2ED47E6FE544}" srcOrd="0" destOrd="0" presId="urn:microsoft.com/office/officeart/2005/8/layout/orgChart1"/>
    <dgm:cxn modelId="{629A78E3-8B5F-4FD4-85E1-0EC51E4C75F8}" type="presParOf" srcId="{8D10134E-A7D6-4627-80AF-2ED47E6FE544}" destId="{E6161396-4F11-49B1-96C4-F17836677C13}" srcOrd="0" destOrd="0" presId="urn:microsoft.com/office/officeart/2005/8/layout/orgChart1"/>
    <dgm:cxn modelId="{054D3593-10C0-4B25-BCC8-53B1DCA08C48}" type="presParOf" srcId="{8D10134E-A7D6-4627-80AF-2ED47E6FE544}" destId="{24489CE0-6930-483D-886A-35C8307F883A}" srcOrd="1" destOrd="0" presId="urn:microsoft.com/office/officeart/2005/8/layout/orgChart1"/>
    <dgm:cxn modelId="{D9448053-9ED9-4573-8206-08DEBC631AD1}" type="presParOf" srcId="{3F736B7A-0ECD-45BA-B950-F3A5334F2167}" destId="{909E383A-44FA-4DF0-A912-1D00FBC95D7F}" srcOrd="1" destOrd="0" presId="urn:microsoft.com/office/officeart/2005/8/layout/orgChart1"/>
    <dgm:cxn modelId="{F48EFD79-DD4D-46FA-9A33-510A816D65C5}" type="presParOf" srcId="{3F736B7A-0ECD-45BA-B950-F3A5334F2167}" destId="{21CAB541-0C39-407A-BF5A-4DC7876F6D5A}" srcOrd="2" destOrd="0" presId="urn:microsoft.com/office/officeart/2005/8/layout/orgChart1"/>
    <dgm:cxn modelId="{D99DA932-4D7E-4C06-BDB6-B9D93758BB39}" type="presParOf" srcId="{E6CFA08A-7145-470C-A659-6A725D85622B}" destId="{311221EF-281F-45E0-B29F-8FA0C097C95B}" srcOrd="4" destOrd="0" presId="urn:microsoft.com/office/officeart/2005/8/layout/orgChart1"/>
    <dgm:cxn modelId="{C6750AEA-3067-4F32-A784-4E87BEEEBBF2}" type="presParOf" srcId="{E6CFA08A-7145-470C-A659-6A725D85622B}" destId="{ECE595D0-09AB-4E57-BBCC-6D24CFBC3629}" srcOrd="5" destOrd="0" presId="urn:microsoft.com/office/officeart/2005/8/layout/orgChart1"/>
    <dgm:cxn modelId="{BEAE6498-9B46-4BBA-ABE2-2B843C7366C3}" type="presParOf" srcId="{ECE595D0-09AB-4E57-BBCC-6D24CFBC3629}" destId="{4F60EE43-4B0B-490C-A0CB-809D9B846E62}" srcOrd="0" destOrd="0" presId="urn:microsoft.com/office/officeart/2005/8/layout/orgChart1"/>
    <dgm:cxn modelId="{B6656184-2DD6-4CD6-A581-2D48C9B73261}" type="presParOf" srcId="{4F60EE43-4B0B-490C-A0CB-809D9B846E62}" destId="{28B7969A-AD4F-4559-BE49-5614ED8DD292}" srcOrd="0" destOrd="0" presId="urn:microsoft.com/office/officeart/2005/8/layout/orgChart1"/>
    <dgm:cxn modelId="{0BC59D46-F843-4F74-92AE-5656C6454795}" type="presParOf" srcId="{4F60EE43-4B0B-490C-A0CB-809D9B846E62}" destId="{785F4A92-9028-416E-8C10-44C6D452CD70}" srcOrd="1" destOrd="0" presId="urn:microsoft.com/office/officeart/2005/8/layout/orgChart1"/>
    <dgm:cxn modelId="{211A66B6-8D4F-46EA-AD9D-A3244362333A}" type="presParOf" srcId="{ECE595D0-09AB-4E57-BBCC-6D24CFBC3629}" destId="{F7F2756C-57A5-4480-A5D7-5938561366F0}" srcOrd="1" destOrd="0" presId="urn:microsoft.com/office/officeart/2005/8/layout/orgChart1"/>
    <dgm:cxn modelId="{9B89E3A5-8DF5-44F1-BDA8-0A4E42D6CA57}" type="presParOf" srcId="{ECE595D0-09AB-4E57-BBCC-6D24CFBC3629}" destId="{0DABD4CA-631D-4D9B-AEB5-C33B5122077E}" srcOrd="2" destOrd="0" presId="urn:microsoft.com/office/officeart/2005/8/layout/orgChart1"/>
    <dgm:cxn modelId="{E9131256-21CA-4E00-A82B-3F02BD8201C4}" type="presParOf" srcId="{E6CFA08A-7145-470C-A659-6A725D85622B}" destId="{B4CB237F-6E91-4BA2-A033-16942288A66F}" srcOrd="6" destOrd="0" presId="urn:microsoft.com/office/officeart/2005/8/layout/orgChart1"/>
    <dgm:cxn modelId="{2959271C-2A2F-40C9-91EB-E7A936FB3F0F}" type="presParOf" srcId="{E6CFA08A-7145-470C-A659-6A725D85622B}" destId="{90166AFE-9AE7-4154-9DB7-CFB135C88C0E}" srcOrd="7" destOrd="0" presId="urn:microsoft.com/office/officeart/2005/8/layout/orgChart1"/>
    <dgm:cxn modelId="{C4122A0F-D1BE-42B6-BC29-8FB44BD2050E}" type="presParOf" srcId="{90166AFE-9AE7-4154-9DB7-CFB135C88C0E}" destId="{7588D33D-F44F-490F-91A4-F830D26E272E}" srcOrd="0" destOrd="0" presId="urn:microsoft.com/office/officeart/2005/8/layout/orgChart1"/>
    <dgm:cxn modelId="{27884B73-10F7-4132-A757-1BCFA8A8B992}" type="presParOf" srcId="{7588D33D-F44F-490F-91A4-F830D26E272E}" destId="{C1A81F75-AC3A-4094-8C94-6A09BCF5B55C}" srcOrd="0" destOrd="0" presId="urn:microsoft.com/office/officeart/2005/8/layout/orgChart1"/>
    <dgm:cxn modelId="{1909B397-034B-41AB-B2AA-499A9990407E}" type="presParOf" srcId="{7588D33D-F44F-490F-91A4-F830D26E272E}" destId="{CECCD2AA-CD8F-4335-A6AA-BADCDDCE45D9}" srcOrd="1" destOrd="0" presId="urn:microsoft.com/office/officeart/2005/8/layout/orgChart1"/>
    <dgm:cxn modelId="{6A46DE21-E567-4DAD-9AE5-92665118328E}" type="presParOf" srcId="{90166AFE-9AE7-4154-9DB7-CFB135C88C0E}" destId="{16D05AED-8E32-4B7B-BFF9-2A28BCAAE339}" srcOrd="1" destOrd="0" presId="urn:microsoft.com/office/officeart/2005/8/layout/orgChart1"/>
    <dgm:cxn modelId="{785DC6A7-2206-45BB-B177-B6957A8CC465}" type="presParOf" srcId="{90166AFE-9AE7-4154-9DB7-CFB135C88C0E}" destId="{EE485064-3C79-4AB5-8FC2-67999628C11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b="0" dirty="0">
              <a:cs typeface="Arial" charset="0"/>
            </a:rPr>
            <a:t>Jefe(a) de </a:t>
          </a:r>
          <a:r>
            <a:rPr lang="es-ES" sz="1200" b="0" dirty="0" smtClean="0">
              <a:cs typeface="Arial" charset="0"/>
            </a:rPr>
            <a:t>Observatorio</a:t>
          </a:r>
          <a:endParaRPr lang="es-ES" sz="1200" b="0" dirty="0">
            <a:cs typeface="Arial" charset="0"/>
          </a:endParaRP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EFB85BF5-7102-4579-95D2-A8DEAD696F25}">
      <dgm:prSet custT="1"/>
      <dgm:spPr/>
      <dgm:t>
        <a:bodyPr/>
        <a:lstStyle/>
        <a:p>
          <a:r>
            <a:rPr lang="es-ES" sz="1200" dirty="0" smtClean="0"/>
            <a:t>Analista</a:t>
          </a:r>
          <a:endParaRPr lang="es-ES" sz="1200" dirty="0"/>
        </a:p>
      </dgm:t>
    </dgm:pt>
    <dgm:pt modelId="{BD465495-EA15-4333-A998-6E85CBB78481}" type="parTrans" cxnId="{A628A164-6B8F-4F82-A8C1-9985995BB1A3}">
      <dgm:prSet/>
      <dgm:spPr/>
      <dgm:t>
        <a:bodyPr/>
        <a:lstStyle/>
        <a:p>
          <a:endParaRPr lang="es-ES" sz="1200"/>
        </a:p>
      </dgm:t>
    </dgm:pt>
    <dgm:pt modelId="{C1A21D3B-E771-4FB6-AC85-51C70BE8037F}" type="sibTrans" cxnId="{A628A164-6B8F-4F82-A8C1-9985995BB1A3}">
      <dgm:prSet/>
      <dgm:spPr/>
      <dgm:t>
        <a:bodyPr/>
        <a:lstStyle/>
        <a:p>
          <a:endParaRPr lang="es-ES" sz="1200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29972" custScaleY="31019" custLinFactNeighborX="12" custLinFactNeighborY="137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69E85DB1-C640-4674-B404-FED4C0DF5E0E}" type="pres">
      <dgm:prSet presAssocID="{BD465495-EA15-4333-A998-6E85CBB78481}" presName="Name37" presStyleLbl="parChTrans1D2" presStyleIdx="0" presStyleCnt="1"/>
      <dgm:spPr/>
      <dgm:t>
        <a:bodyPr/>
        <a:lstStyle/>
        <a:p>
          <a:endParaRPr lang="es-ES"/>
        </a:p>
      </dgm:t>
    </dgm:pt>
    <dgm:pt modelId="{B59F2C81-EF47-41F4-9301-A312A9F7FEEF}" type="pres">
      <dgm:prSet presAssocID="{EFB85BF5-7102-4579-95D2-A8DEAD696F25}" presName="hierRoot2" presStyleCnt="0">
        <dgm:presLayoutVars>
          <dgm:hierBranch/>
        </dgm:presLayoutVars>
      </dgm:prSet>
      <dgm:spPr/>
    </dgm:pt>
    <dgm:pt modelId="{4D54BF55-F139-46DF-8510-3B0836F2EFB4}" type="pres">
      <dgm:prSet presAssocID="{EFB85BF5-7102-4579-95D2-A8DEAD696F25}" presName="rootComposite" presStyleCnt="0"/>
      <dgm:spPr/>
    </dgm:pt>
    <dgm:pt modelId="{40656D80-BCDF-410F-AECF-315286752220}" type="pres">
      <dgm:prSet presAssocID="{EFB85BF5-7102-4579-95D2-A8DEAD696F25}" presName="rootText" presStyleLbl="node2" presStyleIdx="0" presStyleCnt="1" custScaleX="24100" custScaleY="26050" custLinFactNeighborX="12" custLinFactNeighborY="-86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8C4296-D161-4D7D-A06F-217CDA1B3A95}" type="pres">
      <dgm:prSet presAssocID="{EFB85BF5-7102-4579-95D2-A8DEAD696F25}" presName="rootConnector" presStyleLbl="node2" presStyleIdx="0" presStyleCnt="1"/>
      <dgm:spPr/>
      <dgm:t>
        <a:bodyPr/>
        <a:lstStyle/>
        <a:p>
          <a:endParaRPr lang="es-ES"/>
        </a:p>
      </dgm:t>
    </dgm:pt>
    <dgm:pt modelId="{6186BF10-05DF-4E91-88F3-CC1C859FE6C3}" type="pres">
      <dgm:prSet presAssocID="{EFB85BF5-7102-4579-95D2-A8DEAD696F25}" presName="hierChild4" presStyleCnt="0"/>
      <dgm:spPr/>
    </dgm:pt>
    <dgm:pt modelId="{B21F512E-00FB-466F-AFA0-70FD468434DC}" type="pres">
      <dgm:prSet presAssocID="{EFB85BF5-7102-4579-95D2-A8DEAD696F25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23D70D8A-29BA-4D14-A0F7-DDF4C58D7884}" type="presOf" srcId="{BD465495-EA15-4333-A998-6E85CBB78481}" destId="{69E85DB1-C640-4674-B404-FED4C0DF5E0E}" srcOrd="0" destOrd="0" presId="urn:microsoft.com/office/officeart/2005/8/layout/orgChart1"/>
    <dgm:cxn modelId="{7BBE61CF-680D-47A4-9A7D-3C8EA0F12532}" type="presOf" srcId="{EFB85BF5-7102-4579-95D2-A8DEAD696F25}" destId="{40656D80-BCDF-410F-AECF-315286752220}" srcOrd="0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A628A164-6B8F-4F82-A8C1-9985995BB1A3}" srcId="{9DEA55C1-E59C-4B5B-90DC-1D0B54C2B20C}" destId="{EFB85BF5-7102-4579-95D2-A8DEAD696F25}" srcOrd="0" destOrd="0" parTransId="{BD465495-EA15-4333-A998-6E85CBB78481}" sibTransId="{C1A21D3B-E771-4FB6-AC85-51C70BE8037F}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70B66269-BC2A-4977-BF65-196DD625F4D9}" type="presOf" srcId="{EFB85BF5-7102-4579-95D2-A8DEAD696F25}" destId="{7A8C4296-D161-4D7D-A06F-217CDA1B3A95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CFCB0CB6-6AEF-4B51-969A-FC2D3D3FB15D}" type="presParOf" srcId="{05E8A0F8-8F4A-4D16-B455-9B21EE5D83FA}" destId="{69E85DB1-C640-4674-B404-FED4C0DF5E0E}" srcOrd="0" destOrd="0" presId="urn:microsoft.com/office/officeart/2005/8/layout/orgChart1"/>
    <dgm:cxn modelId="{B9FEC9E6-7236-4F04-8F65-ED37532D41DE}" type="presParOf" srcId="{05E8A0F8-8F4A-4D16-B455-9B21EE5D83FA}" destId="{B59F2C81-EF47-41F4-9301-A312A9F7FEEF}" srcOrd="1" destOrd="0" presId="urn:microsoft.com/office/officeart/2005/8/layout/orgChart1"/>
    <dgm:cxn modelId="{551FFB55-FCDA-4E3C-8488-5F8800B2715E}" type="presParOf" srcId="{B59F2C81-EF47-41F4-9301-A312A9F7FEEF}" destId="{4D54BF55-F139-46DF-8510-3B0836F2EFB4}" srcOrd="0" destOrd="0" presId="urn:microsoft.com/office/officeart/2005/8/layout/orgChart1"/>
    <dgm:cxn modelId="{B1AEEC22-FAA2-4D9A-A744-58B39E555274}" type="presParOf" srcId="{4D54BF55-F139-46DF-8510-3B0836F2EFB4}" destId="{40656D80-BCDF-410F-AECF-315286752220}" srcOrd="0" destOrd="0" presId="urn:microsoft.com/office/officeart/2005/8/layout/orgChart1"/>
    <dgm:cxn modelId="{3BE57647-89AD-4B98-AF4E-E83AFF01E772}" type="presParOf" srcId="{4D54BF55-F139-46DF-8510-3B0836F2EFB4}" destId="{7A8C4296-D161-4D7D-A06F-217CDA1B3A95}" srcOrd="1" destOrd="0" presId="urn:microsoft.com/office/officeart/2005/8/layout/orgChart1"/>
    <dgm:cxn modelId="{7C0C2302-499A-4B6D-BC7C-A8A3FB5FF6EB}" type="presParOf" srcId="{B59F2C81-EF47-41F4-9301-A312A9F7FEEF}" destId="{6186BF10-05DF-4E91-88F3-CC1C859FE6C3}" srcOrd="1" destOrd="0" presId="urn:microsoft.com/office/officeart/2005/8/layout/orgChart1"/>
    <dgm:cxn modelId="{B967B0C7-0FF6-43F0-A208-9AC5F8CD6657}" type="presParOf" srcId="{B59F2C81-EF47-41F4-9301-A312A9F7FEEF}" destId="{B21F512E-00FB-466F-AFA0-70FD468434DC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189C3D52-44DA-470D-8E61-A0811E4B4031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CFE79C6-0F79-4DC4-9A08-18E753789DBD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Director(a) de Comando, Control, Comunicaciones y </a:t>
          </a:r>
          <a:r>
            <a:rPr lang="es-MX" altLang="es-MX" sz="1200" dirty="0" smtClean="0"/>
            <a:t>Cómputo</a:t>
          </a:r>
          <a:endParaRPr lang="es-MX" altLang="es-MX" sz="1200" dirty="0"/>
        </a:p>
      </dgm:t>
    </dgm:pt>
    <dgm:pt modelId="{5A466A46-0BB9-4B3A-A4A7-F2EBFCB21237}" type="parTrans" cxnId="{B581E9F9-80BD-462F-81F7-77ACBC096C1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9C351995-7B0E-4DA1-9E97-9F2B444FAB25}" type="sibTrans" cxnId="{B581E9F9-80BD-462F-81F7-77ACBC096C1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162C54C2-606F-414B-8B2A-9AD090F4CB90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Coordinador(a) de Despacho y Atención a Emergencias</a:t>
          </a:r>
          <a:endParaRPr lang="es-MX" altLang="es-MX" sz="1200" dirty="0">
            <a:latin typeface="+mn-lt"/>
          </a:endParaRPr>
        </a:p>
      </dgm:t>
    </dgm:pt>
    <dgm:pt modelId="{4D67ED99-36B8-4897-B49E-37FF9BA8B626}" type="parTrans" cxnId="{B90A2FF7-33A5-411C-B7C6-BF5698269D42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C1085440-8997-4506-AA04-030FC4B0F78A}" type="sibTrans" cxnId="{B90A2FF7-33A5-411C-B7C6-BF5698269D42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DA49A33B-8900-496B-93ED-5FD964B18A2A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Coordinador(a) de Monitoreo y Análisis</a:t>
          </a:r>
          <a:endParaRPr lang="es-MX" altLang="es-MX" sz="1200" dirty="0">
            <a:latin typeface="+mn-lt"/>
          </a:endParaRPr>
        </a:p>
      </dgm:t>
    </dgm:pt>
    <dgm:pt modelId="{358C2D60-143F-42C9-9F00-1ECB6CF3AA31}" type="parTrans" cxnId="{E96AE3D3-C6D8-4613-A0C3-3B9DC4A422E4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412B2971-EF45-4B70-BA31-42BD5E8E2A7D}" type="sibTrans" cxnId="{E96AE3D3-C6D8-4613-A0C3-3B9DC4A422E4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8C7A631D-BF2E-4521-8D35-C47DCFC7B0A6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/>
            <a:t>Coordinador(a) de Equipamiento, Telecomunicaciones y Soporte Técnico</a:t>
          </a:r>
          <a:endParaRPr lang="es-MX" altLang="es-MX" sz="1200" dirty="0">
            <a:latin typeface="+mn-lt"/>
          </a:endParaRPr>
        </a:p>
      </dgm:t>
    </dgm:pt>
    <dgm:pt modelId="{3C4F2311-17A6-4895-92FA-F67E6B2A2237}" type="parTrans" cxnId="{1DB873C8-BCF9-4728-B5CD-9F638C30B1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75FC7A5A-AFF5-40E0-9F7D-7E0333ACEB8C}" type="sibTrans" cxnId="{1DB873C8-BCF9-4728-B5CD-9F638C30B1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3C17B77C-87A6-4FB0-B739-1E0D1412B61F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/>
            <a:t>Coordinador(a) de Sistemas, Tecnología y Seguridad</a:t>
          </a:r>
          <a:endParaRPr lang="es-ES" sz="1200" dirty="0">
            <a:latin typeface="+mn-lt"/>
          </a:endParaRPr>
        </a:p>
      </dgm:t>
    </dgm:pt>
    <dgm:pt modelId="{0AAD870E-BCC1-48AE-BE5E-CC197042DC7C}" type="parTrans" cxnId="{E471BFA5-089E-417E-8AA7-7086953D4782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DC560FC1-2793-4770-A835-9986FBF02663}" type="sibTrans" cxnId="{E471BFA5-089E-417E-8AA7-7086953D4782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248D21F1-CBCC-4756-8509-E123793B1016}" type="pres">
      <dgm:prSet presAssocID="{189C3D52-44DA-470D-8E61-A0811E4B403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CAC6D17-4AA0-4FEB-8B49-CC50DF691AA2}" type="pres">
      <dgm:prSet presAssocID="{3CFE79C6-0F79-4DC4-9A08-18E753789DBD}" presName="hierRoot1" presStyleCnt="0">
        <dgm:presLayoutVars>
          <dgm:hierBranch val="init"/>
        </dgm:presLayoutVars>
      </dgm:prSet>
      <dgm:spPr/>
    </dgm:pt>
    <dgm:pt modelId="{5ADEFF9D-CA1D-4453-BCB5-C743ED40CE9C}" type="pres">
      <dgm:prSet presAssocID="{3CFE79C6-0F79-4DC4-9A08-18E753789DBD}" presName="rootComposite1" presStyleCnt="0"/>
      <dgm:spPr/>
    </dgm:pt>
    <dgm:pt modelId="{D401BDEB-C383-46DD-94CF-B8DAC493CDAE}" type="pres">
      <dgm:prSet presAssocID="{3CFE79C6-0F79-4DC4-9A08-18E753789DBD}" presName="rootText1" presStyleLbl="node0" presStyleIdx="0" presStyleCnt="1" custScaleX="177421" custScaleY="171507" custLinFactNeighborX="-252" custLinFactNeighborY="-517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8137C5-BF0D-4FFD-A1A8-A8F4F6F508C0}" type="pres">
      <dgm:prSet presAssocID="{3CFE79C6-0F79-4DC4-9A08-18E753789DBD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0D79B84-8A78-4C84-9468-9F1D688BB513}" type="pres">
      <dgm:prSet presAssocID="{3CFE79C6-0F79-4DC4-9A08-18E753789DBD}" presName="hierChild2" presStyleCnt="0"/>
      <dgm:spPr/>
    </dgm:pt>
    <dgm:pt modelId="{B0AE7D5A-134A-4C1C-9138-ECF3B5F78246}" type="pres">
      <dgm:prSet presAssocID="{4D67ED99-36B8-4897-B49E-37FF9BA8B626}" presName="Name37" presStyleLbl="parChTrans1D2" presStyleIdx="0" presStyleCnt="4"/>
      <dgm:spPr/>
      <dgm:t>
        <a:bodyPr/>
        <a:lstStyle/>
        <a:p>
          <a:endParaRPr lang="es-ES"/>
        </a:p>
      </dgm:t>
    </dgm:pt>
    <dgm:pt modelId="{A5D78499-B9E3-467B-AC52-16B853954422}" type="pres">
      <dgm:prSet presAssocID="{162C54C2-606F-414B-8B2A-9AD090F4CB90}" presName="hierRoot2" presStyleCnt="0">
        <dgm:presLayoutVars>
          <dgm:hierBranch val="init"/>
        </dgm:presLayoutVars>
      </dgm:prSet>
      <dgm:spPr/>
    </dgm:pt>
    <dgm:pt modelId="{63A87D75-B7AA-4A7F-BEB5-EE5524BF357F}" type="pres">
      <dgm:prSet presAssocID="{162C54C2-606F-414B-8B2A-9AD090F4CB90}" presName="rootComposite" presStyleCnt="0"/>
      <dgm:spPr/>
    </dgm:pt>
    <dgm:pt modelId="{5F960542-94A4-4F9E-B75D-DBD5FCFB6474}" type="pres">
      <dgm:prSet presAssocID="{162C54C2-606F-414B-8B2A-9AD090F4CB90}" presName="rootText" presStyleLbl="node2" presStyleIdx="0" presStyleCnt="4" custScaleX="126712" custScaleY="151883" custLinFactNeighborY="388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411DDA3-9D55-4AAB-953A-F65EE7DCB768}" type="pres">
      <dgm:prSet presAssocID="{162C54C2-606F-414B-8B2A-9AD090F4CB90}" presName="rootConnector" presStyleLbl="node2" presStyleIdx="0" presStyleCnt="4"/>
      <dgm:spPr/>
      <dgm:t>
        <a:bodyPr/>
        <a:lstStyle/>
        <a:p>
          <a:endParaRPr lang="es-ES"/>
        </a:p>
      </dgm:t>
    </dgm:pt>
    <dgm:pt modelId="{4810A9C3-6BA2-41F8-A0AE-E72E324C9A9C}" type="pres">
      <dgm:prSet presAssocID="{162C54C2-606F-414B-8B2A-9AD090F4CB90}" presName="hierChild4" presStyleCnt="0"/>
      <dgm:spPr/>
    </dgm:pt>
    <dgm:pt modelId="{694AED13-17EB-4495-B58E-BCA17C177AEB}" type="pres">
      <dgm:prSet presAssocID="{162C54C2-606F-414B-8B2A-9AD090F4CB90}" presName="hierChild5" presStyleCnt="0"/>
      <dgm:spPr/>
    </dgm:pt>
    <dgm:pt modelId="{FA68D7B0-AD4F-4F23-B4CA-ECAC9A9C0C70}" type="pres">
      <dgm:prSet presAssocID="{358C2D60-143F-42C9-9F00-1ECB6CF3AA31}" presName="Name37" presStyleLbl="parChTrans1D2" presStyleIdx="1" presStyleCnt="4"/>
      <dgm:spPr/>
      <dgm:t>
        <a:bodyPr/>
        <a:lstStyle/>
        <a:p>
          <a:endParaRPr lang="es-ES"/>
        </a:p>
      </dgm:t>
    </dgm:pt>
    <dgm:pt modelId="{EBF70545-8BC8-4F92-88E5-AF4322A9EC68}" type="pres">
      <dgm:prSet presAssocID="{DA49A33B-8900-496B-93ED-5FD964B18A2A}" presName="hierRoot2" presStyleCnt="0">
        <dgm:presLayoutVars>
          <dgm:hierBranch val="init"/>
        </dgm:presLayoutVars>
      </dgm:prSet>
      <dgm:spPr/>
    </dgm:pt>
    <dgm:pt modelId="{BFEF9929-3C99-4B53-8E87-32A8E518B5CB}" type="pres">
      <dgm:prSet presAssocID="{DA49A33B-8900-496B-93ED-5FD964B18A2A}" presName="rootComposite" presStyleCnt="0"/>
      <dgm:spPr/>
    </dgm:pt>
    <dgm:pt modelId="{BE393EA6-436B-4E8E-98D3-7FC4A3B6FD72}" type="pres">
      <dgm:prSet presAssocID="{DA49A33B-8900-496B-93ED-5FD964B18A2A}" presName="rootText" presStyleLbl="node2" presStyleIdx="1" presStyleCnt="4" custScaleX="126712" custScaleY="151883" custLinFactNeighborY="388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1BD1E7-A9A9-4D44-924F-7ACFA597FFCF}" type="pres">
      <dgm:prSet presAssocID="{DA49A33B-8900-496B-93ED-5FD964B18A2A}" presName="rootConnector" presStyleLbl="node2" presStyleIdx="1" presStyleCnt="4"/>
      <dgm:spPr/>
      <dgm:t>
        <a:bodyPr/>
        <a:lstStyle/>
        <a:p>
          <a:endParaRPr lang="es-ES"/>
        </a:p>
      </dgm:t>
    </dgm:pt>
    <dgm:pt modelId="{1BA6415C-DFCC-4EA0-B2D7-33FE76244DAC}" type="pres">
      <dgm:prSet presAssocID="{DA49A33B-8900-496B-93ED-5FD964B18A2A}" presName="hierChild4" presStyleCnt="0"/>
      <dgm:spPr/>
    </dgm:pt>
    <dgm:pt modelId="{08822631-B3D6-4492-977C-3F84177665D1}" type="pres">
      <dgm:prSet presAssocID="{DA49A33B-8900-496B-93ED-5FD964B18A2A}" presName="hierChild5" presStyleCnt="0"/>
      <dgm:spPr/>
    </dgm:pt>
    <dgm:pt modelId="{F6DD6262-BE61-48C4-9D5C-C567DBB06F36}" type="pres">
      <dgm:prSet presAssocID="{3C4F2311-17A6-4895-92FA-F67E6B2A2237}" presName="Name37" presStyleLbl="parChTrans1D2" presStyleIdx="2" presStyleCnt="4"/>
      <dgm:spPr/>
      <dgm:t>
        <a:bodyPr/>
        <a:lstStyle/>
        <a:p>
          <a:endParaRPr lang="es-ES"/>
        </a:p>
      </dgm:t>
    </dgm:pt>
    <dgm:pt modelId="{F684A10F-54FE-4D95-86D7-EB1F4E2FD945}" type="pres">
      <dgm:prSet presAssocID="{8C7A631D-BF2E-4521-8D35-C47DCFC7B0A6}" presName="hierRoot2" presStyleCnt="0">
        <dgm:presLayoutVars>
          <dgm:hierBranch val="init"/>
        </dgm:presLayoutVars>
      </dgm:prSet>
      <dgm:spPr/>
    </dgm:pt>
    <dgm:pt modelId="{2E6666CE-EAFA-4E59-9454-72B789A2A6AA}" type="pres">
      <dgm:prSet presAssocID="{8C7A631D-BF2E-4521-8D35-C47DCFC7B0A6}" presName="rootComposite" presStyleCnt="0"/>
      <dgm:spPr/>
    </dgm:pt>
    <dgm:pt modelId="{ACF15B23-6C27-4EE0-887C-952A3E569CD0}" type="pres">
      <dgm:prSet presAssocID="{8C7A631D-BF2E-4521-8D35-C47DCFC7B0A6}" presName="rootText" presStyleLbl="node2" presStyleIdx="2" presStyleCnt="4" custScaleX="126712" custScaleY="151883" custLinFactNeighborY="388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3AB951-074C-4986-9767-CE486D918931}" type="pres">
      <dgm:prSet presAssocID="{8C7A631D-BF2E-4521-8D35-C47DCFC7B0A6}" presName="rootConnector" presStyleLbl="node2" presStyleIdx="2" presStyleCnt="4"/>
      <dgm:spPr/>
      <dgm:t>
        <a:bodyPr/>
        <a:lstStyle/>
        <a:p>
          <a:endParaRPr lang="es-ES"/>
        </a:p>
      </dgm:t>
    </dgm:pt>
    <dgm:pt modelId="{652A66BB-F61A-4589-916A-8361B476E6C0}" type="pres">
      <dgm:prSet presAssocID="{8C7A631D-BF2E-4521-8D35-C47DCFC7B0A6}" presName="hierChild4" presStyleCnt="0"/>
      <dgm:spPr/>
    </dgm:pt>
    <dgm:pt modelId="{F38B9BCD-0670-4B71-A838-C58DAAB53AFA}" type="pres">
      <dgm:prSet presAssocID="{8C7A631D-BF2E-4521-8D35-C47DCFC7B0A6}" presName="hierChild5" presStyleCnt="0"/>
      <dgm:spPr/>
    </dgm:pt>
    <dgm:pt modelId="{7F2D848C-3E41-487C-8EC0-53060D5FC662}" type="pres">
      <dgm:prSet presAssocID="{0AAD870E-BCC1-48AE-BE5E-CC197042DC7C}" presName="Name37" presStyleLbl="parChTrans1D2" presStyleIdx="3" presStyleCnt="4"/>
      <dgm:spPr/>
      <dgm:t>
        <a:bodyPr/>
        <a:lstStyle/>
        <a:p>
          <a:endParaRPr lang="es-ES"/>
        </a:p>
      </dgm:t>
    </dgm:pt>
    <dgm:pt modelId="{C16F5B3A-6736-4A87-BB26-D37A4911D3A0}" type="pres">
      <dgm:prSet presAssocID="{3C17B77C-87A6-4FB0-B739-1E0D1412B61F}" presName="hierRoot2" presStyleCnt="0">
        <dgm:presLayoutVars>
          <dgm:hierBranch val="init"/>
        </dgm:presLayoutVars>
      </dgm:prSet>
      <dgm:spPr/>
    </dgm:pt>
    <dgm:pt modelId="{3D15FA85-82B4-4925-A2B3-AB133ED53A6C}" type="pres">
      <dgm:prSet presAssocID="{3C17B77C-87A6-4FB0-B739-1E0D1412B61F}" presName="rootComposite" presStyleCnt="0"/>
      <dgm:spPr/>
    </dgm:pt>
    <dgm:pt modelId="{BABEB0FF-8874-424F-91E2-2AD3F35E73FA}" type="pres">
      <dgm:prSet presAssocID="{3C17B77C-87A6-4FB0-B739-1E0D1412B61F}" presName="rootText" presStyleLbl="node2" presStyleIdx="3" presStyleCnt="4" custScaleX="126712" custScaleY="151883" custLinFactNeighborY="388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0519673-F9A8-4E7E-A8E1-D2AD591E6A78}" type="pres">
      <dgm:prSet presAssocID="{3C17B77C-87A6-4FB0-B739-1E0D1412B61F}" presName="rootConnector" presStyleLbl="node2" presStyleIdx="3" presStyleCnt="4"/>
      <dgm:spPr/>
      <dgm:t>
        <a:bodyPr/>
        <a:lstStyle/>
        <a:p>
          <a:endParaRPr lang="es-ES"/>
        </a:p>
      </dgm:t>
    </dgm:pt>
    <dgm:pt modelId="{C386DD27-524A-4746-A3DB-91E9D08021DD}" type="pres">
      <dgm:prSet presAssocID="{3C17B77C-87A6-4FB0-B739-1E0D1412B61F}" presName="hierChild4" presStyleCnt="0"/>
      <dgm:spPr/>
    </dgm:pt>
    <dgm:pt modelId="{15F8AB9B-AF59-4237-BBF6-C3BE178CD4CC}" type="pres">
      <dgm:prSet presAssocID="{3C17B77C-87A6-4FB0-B739-1E0D1412B61F}" presName="hierChild5" presStyleCnt="0"/>
      <dgm:spPr/>
    </dgm:pt>
    <dgm:pt modelId="{DB08E720-FA78-44D8-94F2-7E1549BEDD76}" type="pres">
      <dgm:prSet presAssocID="{3CFE79C6-0F79-4DC4-9A08-18E753789DBD}" presName="hierChild3" presStyleCnt="0"/>
      <dgm:spPr/>
    </dgm:pt>
  </dgm:ptLst>
  <dgm:cxnLst>
    <dgm:cxn modelId="{9375A67E-F84C-4850-93D8-9DAF0D47B531}" type="presOf" srcId="{3CFE79C6-0F79-4DC4-9A08-18E753789DBD}" destId="{D401BDEB-C383-46DD-94CF-B8DAC493CDAE}" srcOrd="0" destOrd="0" presId="urn:microsoft.com/office/officeart/2005/8/layout/orgChart1"/>
    <dgm:cxn modelId="{C63248BF-22DF-4C97-8182-F04A87D9784A}" type="presOf" srcId="{3CFE79C6-0F79-4DC4-9A08-18E753789DBD}" destId="{CB8137C5-BF0D-4FFD-A1A8-A8F4F6F508C0}" srcOrd="1" destOrd="0" presId="urn:microsoft.com/office/officeart/2005/8/layout/orgChart1"/>
    <dgm:cxn modelId="{04B8ED08-89C5-42BE-9C7B-265794EE1148}" type="presOf" srcId="{8C7A631D-BF2E-4521-8D35-C47DCFC7B0A6}" destId="{ACF15B23-6C27-4EE0-887C-952A3E569CD0}" srcOrd="0" destOrd="0" presId="urn:microsoft.com/office/officeart/2005/8/layout/orgChart1"/>
    <dgm:cxn modelId="{B90A2FF7-33A5-411C-B7C6-BF5698269D42}" srcId="{3CFE79C6-0F79-4DC4-9A08-18E753789DBD}" destId="{162C54C2-606F-414B-8B2A-9AD090F4CB90}" srcOrd="0" destOrd="0" parTransId="{4D67ED99-36B8-4897-B49E-37FF9BA8B626}" sibTransId="{C1085440-8997-4506-AA04-030FC4B0F78A}"/>
    <dgm:cxn modelId="{E96AE3D3-C6D8-4613-A0C3-3B9DC4A422E4}" srcId="{3CFE79C6-0F79-4DC4-9A08-18E753789DBD}" destId="{DA49A33B-8900-496B-93ED-5FD964B18A2A}" srcOrd="1" destOrd="0" parTransId="{358C2D60-143F-42C9-9F00-1ECB6CF3AA31}" sibTransId="{412B2971-EF45-4B70-BA31-42BD5E8E2A7D}"/>
    <dgm:cxn modelId="{C3C3EBB9-3F33-4246-B85A-A546AFCC883B}" type="presOf" srcId="{4D67ED99-36B8-4897-B49E-37FF9BA8B626}" destId="{B0AE7D5A-134A-4C1C-9138-ECF3B5F78246}" srcOrd="0" destOrd="0" presId="urn:microsoft.com/office/officeart/2005/8/layout/orgChart1"/>
    <dgm:cxn modelId="{95C76872-6640-4582-9BE6-6CDF156C986C}" type="presOf" srcId="{8C7A631D-BF2E-4521-8D35-C47DCFC7B0A6}" destId="{6F3AB951-074C-4986-9767-CE486D918931}" srcOrd="1" destOrd="0" presId="urn:microsoft.com/office/officeart/2005/8/layout/orgChart1"/>
    <dgm:cxn modelId="{D1A549EF-01ED-4724-91D6-8DFDEF462B3C}" type="presOf" srcId="{0AAD870E-BCC1-48AE-BE5E-CC197042DC7C}" destId="{7F2D848C-3E41-487C-8EC0-53060D5FC662}" srcOrd="0" destOrd="0" presId="urn:microsoft.com/office/officeart/2005/8/layout/orgChart1"/>
    <dgm:cxn modelId="{B581E9F9-80BD-462F-81F7-77ACBC096C15}" srcId="{189C3D52-44DA-470D-8E61-A0811E4B4031}" destId="{3CFE79C6-0F79-4DC4-9A08-18E753789DBD}" srcOrd="0" destOrd="0" parTransId="{5A466A46-0BB9-4B3A-A4A7-F2EBFCB21237}" sibTransId="{9C351995-7B0E-4DA1-9E97-9F2B444FAB25}"/>
    <dgm:cxn modelId="{0ED70A65-DCA8-440F-92B9-CD116D7884CA}" type="presOf" srcId="{3C17B77C-87A6-4FB0-B739-1E0D1412B61F}" destId="{BABEB0FF-8874-424F-91E2-2AD3F35E73FA}" srcOrd="0" destOrd="0" presId="urn:microsoft.com/office/officeart/2005/8/layout/orgChart1"/>
    <dgm:cxn modelId="{33067A9A-D7A0-43B8-85EE-35C073BD8555}" type="presOf" srcId="{3C4F2311-17A6-4895-92FA-F67E6B2A2237}" destId="{F6DD6262-BE61-48C4-9D5C-C567DBB06F36}" srcOrd="0" destOrd="0" presId="urn:microsoft.com/office/officeart/2005/8/layout/orgChart1"/>
    <dgm:cxn modelId="{4C450988-6C5E-43EE-BA56-3019C40EA168}" type="presOf" srcId="{358C2D60-143F-42C9-9F00-1ECB6CF3AA31}" destId="{FA68D7B0-AD4F-4F23-B4CA-ECAC9A9C0C70}" srcOrd="0" destOrd="0" presId="urn:microsoft.com/office/officeart/2005/8/layout/orgChart1"/>
    <dgm:cxn modelId="{7AF34833-A170-403B-AD80-DC7A686AB7C7}" type="presOf" srcId="{DA49A33B-8900-496B-93ED-5FD964B18A2A}" destId="{BF1BD1E7-A9A9-4D44-924F-7ACFA597FFCF}" srcOrd="1" destOrd="0" presId="urn:microsoft.com/office/officeart/2005/8/layout/orgChart1"/>
    <dgm:cxn modelId="{1F9BF7CC-458F-4FE8-8B35-4915EABC4B70}" type="presOf" srcId="{189C3D52-44DA-470D-8E61-A0811E4B4031}" destId="{248D21F1-CBCC-4756-8509-E123793B1016}" srcOrd="0" destOrd="0" presId="urn:microsoft.com/office/officeart/2005/8/layout/orgChart1"/>
    <dgm:cxn modelId="{32101F06-9A84-43C4-A710-2179F09237F2}" type="presOf" srcId="{3C17B77C-87A6-4FB0-B739-1E0D1412B61F}" destId="{80519673-F9A8-4E7E-A8E1-D2AD591E6A78}" srcOrd="1" destOrd="0" presId="urn:microsoft.com/office/officeart/2005/8/layout/orgChart1"/>
    <dgm:cxn modelId="{1DB873C8-BCF9-4728-B5CD-9F638C30B1BE}" srcId="{3CFE79C6-0F79-4DC4-9A08-18E753789DBD}" destId="{8C7A631D-BF2E-4521-8D35-C47DCFC7B0A6}" srcOrd="2" destOrd="0" parTransId="{3C4F2311-17A6-4895-92FA-F67E6B2A2237}" sibTransId="{75FC7A5A-AFF5-40E0-9F7D-7E0333ACEB8C}"/>
    <dgm:cxn modelId="{FA4DBF6E-71C0-40A4-80FD-8071C14D1CD2}" type="presOf" srcId="{162C54C2-606F-414B-8B2A-9AD090F4CB90}" destId="{1411DDA3-9D55-4AAB-953A-F65EE7DCB768}" srcOrd="1" destOrd="0" presId="urn:microsoft.com/office/officeart/2005/8/layout/orgChart1"/>
    <dgm:cxn modelId="{EF3A01EC-018E-49C0-938F-9DD717DE988F}" type="presOf" srcId="{162C54C2-606F-414B-8B2A-9AD090F4CB90}" destId="{5F960542-94A4-4F9E-B75D-DBD5FCFB6474}" srcOrd="0" destOrd="0" presId="urn:microsoft.com/office/officeart/2005/8/layout/orgChart1"/>
    <dgm:cxn modelId="{E17B052B-976E-46C4-9DAA-C4B4B29DDDD0}" type="presOf" srcId="{DA49A33B-8900-496B-93ED-5FD964B18A2A}" destId="{BE393EA6-436B-4E8E-98D3-7FC4A3B6FD72}" srcOrd="0" destOrd="0" presId="urn:microsoft.com/office/officeart/2005/8/layout/orgChart1"/>
    <dgm:cxn modelId="{E471BFA5-089E-417E-8AA7-7086953D4782}" srcId="{3CFE79C6-0F79-4DC4-9A08-18E753789DBD}" destId="{3C17B77C-87A6-4FB0-B739-1E0D1412B61F}" srcOrd="3" destOrd="0" parTransId="{0AAD870E-BCC1-48AE-BE5E-CC197042DC7C}" sibTransId="{DC560FC1-2793-4770-A835-9986FBF02663}"/>
    <dgm:cxn modelId="{36F22EBA-DD01-4B81-9FD4-DCE7CC3961BE}" type="presParOf" srcId="{248D21F1-CBCC-4756-8509-E123793B1016}" destId="{FCAC6D17-4AA0-4FEB-8B49-CC50DF691AA2}" srcOrd="0" destOrd="0" presId="urn:microsoft.com/office/officeart/2005/8/layout/orgChart1"/>
    <dgm:cxn modelId="{D0ED9D7A-7F35-46FE-BEE0-62A334C4C9CF}" type="presParOf" srcId="{FCAC6D17-4AA0-4FEB-8B49-CC50DF691AA2}" destId="{5ADEFF9D-CA1D-4453-BCB5-C743ED40CE9C}" srcOrd="0" destOrd="0" presId="urn:microsoft.com/office/officeart/2005/8/layout/orgChart1"/>
    <dgm:cxn modelId="{5E26C42F-ACB6-4970-ACB2-0D8FB1CB1325}" type="presParOf" srcId="{5ADEFF9D-CA1D-4453-BCB5-C743ED40CE9C}" destId="{D401BDEB-C383-46DD-94CF-B8DAC493CDAE}" srcOrd="0" destOrd="0" presId="urn:microsoft.com/office/officeart/2005/8/layout/orgChart1"/>
    <dgm:cxn modelId="{6FEE22B7-B276-43DC-837E-8458910CAF6A}" type="presParOf" srcId="{5ADEFF9D-CA1D-4453-BCB5-C743ED40CE9C}" destId="{CB8137C5-BF0D-4FFD-A1A8-A8F4F6F508C0}" srcOrd="1" destOrd="0" presId="urn:microsoft.com/office/officeart/2005/8/layout/orgChart1"/>
    <dgm:cxn modelId="{86776F3E-FBDE-4123-87AE-035AB34BA39B}" type="presParOf" srcId="{FCAC6D17-4AA0-4FEB-8B49-CC50DF691AA2}" destId="{C0D79B84-8A78-4C84-9468-9F1D688BB513}" srcOrd="1" destOrd="0" presId="urn:microsoft.com/office/officeart/2005/8/layout/orgChart1"/>
    <dgm:cxn modelId="{F4FAEBC5-73AC-48E5-90AC-237F83C3C1BC}" type="presParOf" srcId="{C0D79B84-8A78-4C84-9468-9F1D688BB513}" destId="{B0AE7D5A-134A-4C1C-9138-ECF3B5F78246}" srcOrd="0" destOrd="0" presId="urn:microsoft.com/office/officeart/2005/8/layout/orgChart1"/>
    <dgm:cxn modelId="{D5C5242E-93EE-4CAB-9A18-4431046C5CAA}" type="presParOf" srcId="{C0D79B84-8A78-4C84-9468-9F1D688BB513}" destId="{A5D78499-B9E3-467B-AC52-16B853954422}" srcOrd="1" destOrd="0" presId="urn:microsoft.com/office/officeart/2005/8/layout/orgChart1"/>
    <dgm:cxn modelId="{E6B0B3B5-0B34-4FCA-8A4E-760876776B86}" type="presParOf" srcId="{A5D78499-B9E3-467B-AC52-16B853954422}" destId="{63A87D75-B7AA-4A7F-BEB5-EE5524BF357F}" srcOrd="0" destOrd="0" presId="urn:microsoft.com/office/officeart/2005/8/layout/orgChart1"/>
    <dgm:cxn modelId="{1DA9B199-78CF-421F-932F-2403C9437887}" type="presParOf" srcId="{63A87D75-B7AA-4A7F-BEB5-EE5524BF357F}" destId="{5F960542-94A4-4F9E-B75D-DBD5FCFB6474}" srcOrd="0" destOrd="0" presId="urn:microsoft.com/office/officeart/2005/8/layout/orgChart1"/>
    <dgm:cxn modelId="{95914605-B5D7-438F-96B3-FBA47195C8F7}" type="presParOf" srcId="{63A87D75-B7AA-4A7F-BEB5-EE5524BF357F}" destId="{1411DDA3-9D55-4AAB-953A-F65EE7DCB768}" srcOrd="1" destOrd="0" presId="urn:microsoft.com/office/officeart/2005/8/layout/orgChart1"/>
    <dgm:cxn modelId="{6F5F7681-B1A4-433C-BC81-761D9C7C617A}" type="presParOf" srcId="{A5D78499-B9E3-467B-AC52-16B853954422}" destId="{4810A9C3-6BA2-41F8-A0AE-E72E324C9A9C}" srcOrd="1" destOrd="0" presId="urn:microsoft.com/office/officeart/2005/8/layout/orgChart1"/>
    <dgm:cxn modelId="{D8901304-E5D9-4967-B60B-CDCFCF76EDB2}" type="presParOf" srcId="{A5D78499-B9E3-467B-AC52-16B853954422}" destId="{694AED13-17EB-4495-B58E-BCA17C177AEB}" srcOrd="2" destOrd="0" presId="urn:microsoft.com/office/officeart/2005/8/layout/orgChart1"/>
    <dgm:cxn modelId="{5299619A-B96A-47C4-9A17-23F8BF3F4F90}" type="presParOf" srcId="{C0D79B84-8A78-4C84-9468-9F1D688BB513}" destId="{FA68D7B0-AD4F-4F23-B4CA-ECAC9A9C0C70}" srcOrd="2" destOrd="0" presId="urn:microsoft.com/office/officeart/2005/8/layout/orgChart1"/>
    <dgm:cxn modelId="{85AC6BFF-D5D2-4672-A677-8F4F043BB1A8}" type="presParOf" srcId="{C0D79B84-8A78-4C84-9468-9F1D688BB513}" destId="{EBF70545-8BC8-4F92-88E5-AF4322A9EC68}" srcOrd="3" destOrd="0" presId="urn:microsoft.com/office/officeart/2005/8/layout/orgChart1"/>
    <dgm:cxn modelId="{1C18B235-481C-4F6F-AD21-A9AC1A1B0118}" type="presParOf" srcId="{EBF70545-8BC8-4F92-88E5-AF4322A9EC68}" destId="{BFEF9929-3C99-4B53-8E87-32A8E518B5CB}" srcOrd="0" destOrd="0" presId="urn:microsoft.com/office/officeart/2005/8/layout/orgChart1"/>
    <dgm:cxn modelId="{EA552DBF-6E39-4AED-8CE4-556776E3A0CE}" type="presParOf" srcId="{BFEF9929-3C99-4B53-8E87-32A8E518B5CB}" destId="{BE393EA6-436B-4E8E-98D3-7FC4A3B6FD72}" srcOrd="0" destOrd="0" presId="urn:microsoft.com/office/officeart/2005/8/layout/orgChart1"/>
    <dgm:cxn modelId="{6781A039-DCC3-4A80-8480-001DD7169EFD}" type="presParOf" srcId="{BFEF9929-3C99-4B53-8E87-32A8E518B5CB}" destId="{BF1BD1E7-A9A9-4D44-924F-7ACFA597FFCF}" srcOrd="1" destOrd="0" presId="urn:microsoft.com/office/officeart/2005/8/layout/orgChart1"/>
    <dgm:cxn modelId="{3F3D5C52-6233-48FA-BF19-FC201D07F31A}" type="presParOf" srcId="{EBF70545-8BC8-4F92-88E5-AF4322A9EC68}" destId="{1BA6415C-DFCC-4EA0-B2D7-33FE76244DAC}" srcOrd="1" destOrd="0" presId="urn:microsoft.com/office/officeart/2005/8/layout/orgChart1"/>
    <dgm:cxn modelId="{1445BCB1-CFF2-4D6F-8721-1D1AF2A546E8}" type="presParOf" srcId="{EBF70545-8BC8-4F92-88E5-AF4322A9EC68}" destId="{08822631-B3D6-4492-977C-3F84177665D1}" srcOrd="2" destOrd="0" presId="urn:microsoft.com/office/officeart/2005/8/layout/orgChart1"/>
    <dgm:cxn modelId="{22D93356-9358-4A03-9A79-79FDC1629667}" type="presParOf" srcId="{C0D79B84-8A78-4C84-9468-9F1D688BB513}" destId="{F6DD6262-BE61-48C4-9D5C-C567DBB06F36}" srcOrd="4" destOrd="0" presId="urn:microsoft.com/office/officeart/2005/8/layout/orgChart1"/>
    <dgm:cxn modelId="{DDFB25EC-CD36-4AED-9DCB-768F1252ED7D}" type="presParOf" srcId="{C0D79B84-8A78-4C84-9468-9F1D688BB513}" destId="{F684A10F-54FE-4D95-86D7-EB1F4E2FD945}" srcOrd="5" destOrd="0" presId="urn:microsoft.com/office/officeart/2005/8/layout/orgChart1"/>
    <dgm:cxn modelId="{618769E6-6B1A-4A7A-BF70-B407F66BF332}" type="presParOf" srcId="{F684A10F-54FE-4D95-86D7-EB1F4E2FD945}" destId="{2E6666CE-EAFA-4E59-9454-72B789A2A6AA}" srcOrd="0" destOrd="0" presId="urn:microsoft.com/office/officeart/2005/8/layout/orgChart1"/>
    <dgm:cxn modelId="{E22A90DF-FB31-4977-85C9-11539F0028F6}" type="presParOf" srcId="{2E6666CE-EAFA-4E59-9454-72B789A2A6AA}" destId="{ACF15B23-6C27-4EE0-887C-952A3E569CD0}" srcOrd="0" destOrd="0" presId="urn:microsoft.com/office/officeart/2005/8/layout/orgChart1"/>
    <dgm:cxn modelId="{C27C42D7-7844-40B0-AF2F-59BD5D0D0958}" type="presParOf" srcId="{2E6666CE-EAFA-4E59-9454-72B789A2A6AA}" destId="{6F3AB951-074C-4986-9767-CE486D918931}" srcOrd="1" destOrd="0" presId="urn:microsoft.com/office/officeart/2005/8/layout/orgChart1"/>
    <dgm:cxn modelId="{8EE97B96-09A3-4336-8553-81739FB80E35}" type="presParOf" srcId="{F684A10F-54FE-4D95-86D7-EB1F4E2FD945}" destId="{652A66BB-F61A-4589-916A-8361B476E6C0}" srcOrd="1" destOrd="0" presId="urn:microsoft.com/office/officeart/2005/8/layout/orgChart1"/>
    <dgm:cxn modelId="{9A8936F8-5E18-437C-9B5B-4E0CAB7E4A46}" type="presParOf" srcId="{F684A10F-54FE-4D95-86D7-EB1F4E2FD945}" destId="{F38B9BCD-0670-4B71-A838-C58DAAB53AFA}" srcOrd="2" destOrd="0" presId="urn:microsoft.com/office/officeart/2005/8/layout/orgChart1"/>
    <dgm:cxn modelId="{53F73F43-8D60-4F3D-8574-476BD93E1518}" type="presParOf" srcId="{C0D79B84-8A78-4C84-9468-9F1D688BB513}" destId="{7F2D848C-3E41-487C-8EC0-53060D5FC662}" srcOrd="6" destOrd="0" presId="urn:microsoft.com/office/officeart/2005/8/layout/orgChart1"/>
    <dgm:cxn modelId="{03FFB8CE-088E-4E3D-A65E-3303AD8CF786}" type="presParOf" srcId="{C0D79B84-8A78-4C84-9468-9F1D688BB513}" destId="{C16F5B3A-6736-4A87-BB26-D37A4911D3A0}" srcOrd="7" destOrd="0" presId="urn:microsoft.com/office/officeart/2005/8/layout/orgChart1"/>
    <dgm:cxn modelId="{FB03709E-9DFA-46DC-8740-DBC38D172CC2}" type="presParOf" srcId="{C16F5B3A-6736-4A87-BB26-D37A4911D3A0}" destId="{3D15FA85-82B4-4925-A2B3-AB133ED53A6C}" srcOrd="0" destOrd="0" presId="urn:microsoft.com/office/officeart/2005/8/layout/orgChart1"/>
    <dgm:cxn modelId="{2E930B57-0E30-40CF-B042-61F38E36383E}" type="presParOf" srcId="{3D15FA85-82B4-4925-A2B3-AB133ED53A6C}" destId="{BABEB0FF-8874-424F-91E2-2AD3F35E73FA}" srcOrd="0" destOrd="0" presId="urn:microsoft.com/office/officeart/2005/8/layout/orgChart1"/>
    <dgm:cxn modelId="{405A6879-659E-4B92-A9F5-859B96AE6F97}" type="presParOf" srcId="{3D15FA85-82B4-4925-A2B3-AB133ED53A6C}" destId="{80519673-F9A8-4E7E-A8E1-D2AD591E6A78}" srcOrd="1" destOrd="0" presId="urn:microsoft.com/office/officeart/2005/8/layout/orgChart1"/>
    <dgm:cxn modelId="{C923450E-BB2C-4EB1-86DC-CA5327B2CDDE}" type="presParOf" srcId="{C16F5B3A-6736-4A87-BB26-D37A4911D3A0}" destId="{C386DD27-524A-4746-A3DB-91E9D08021DD}" srcOrd="1" destOrd="0" presId="urn:microsoft.com/office/officeart/2005/8/layout/orgChart1"/>
    <dgm:cxn modelId="{F9765C5B-465C-4A34-9ABC-55ED281AF21F}" type="presParOf" srcId="{C16F5B3A-6736-4A87-BB26-D37A4911D3A0}" destId="{15F8AB9B-AF59-4237-BBF6-C3BE178CD4CC}" srcOrd="2" destOrd="0" presId="urn:microsoft.com/office/officeart/2005/8/layout/orgChart1"/>
    <dgm:cxn modelId="{17E1FB27-89ED-4927-BDC2-CCD925CD42D4}" type="presParOf" srcId="{FCAC6D17-4AA0-4FEB-8B49-CC50DF691AA2}" destId="{DB08E720-FA78-44D8-94F2-7E1549BEDD7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DEA55C1-E59C-4B5B-90DC-1D0B54C2B20C}">
      <dgm:prSet phldrT="[Texto]"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Coordinador(a) de Despacho y Atención a </a:t>
          </a:r>
          <a:r>
            <a:rPr lang="es-MX" altLang="es-MX" sz="1200" dirty="0" smtClean="0"/>
            <a:t>Emergencias</a:t>
          </a:r>
          <a:endParaRPr lang="es-MX" altLang="es-MX" sz="1200" dirty="0"/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13CF69E1-B124-4DF3-9005-2F2EFADB9CD2}">
      <dgm:prSet custT="1"/>
      <dgm:spPr>
        <a:solidFill>
          <a:schemeClr val="bg1"/>
        </a:solidFill>
      </dgm:spPr>
      <dgm:t>
        <a:bodyPr/>
        <a:lstStyle/>
        <a:p>
          <a:r>
            <a:rPr lang="es-ES" altLang="es-MX" sz="1200" b="0" i="0" u="none" dirty="0"/>
            <a:t>Jefe(a) de Plataforma México</a:t>
          </a:r>
          <a:br>
            <a:rPr lang="es-ES" altLang="es-MX" sz="1200" b="0" i="0" u="none" dirty="0"/>
          </a:br>
          <a:endParaRPr lang="es-ES" altLang="es-MX" sz="1200" b="0" i="0" u="none" dirty="0"/>
        </a:p>
      </dgm:t>
    </dgm:pt>
    <dgm:pt modelId="{D8FA9C85-4153-4D01-8B86-D87B5F4B9B29}" type="parTrans" cxnId="{D89D6E5B-7D49-451F-A103-702E5892DC63}">
      <dgm:prSet/>
      <dgm:spPr/>
      <dgm:t>
        <a:bodyPr/>
        <a:lstStyle/>
        <a:p>
          <a:endParaRPr lang="es-ES"/>
        </a:p>
      </dgm:t>
    </dgm:pt>
    <dgm:pt modelId="{7FB68098-EC72-4D21-BD48-1EC958E43E3E}" type="sibTrans" cxnId="{D89D6E5B-7D49-451F-A103-702E5892DC63}">
      <dgm:prSet/>
      <dgm:spPr/>
      <dgm:t>
        <a:bodyPr/>
        <a:lstStyle/>
        <a:p>
          <a:endParaRPr lang="es-ES"/>
        </a:p>
      </dgm:t>
    </dgm:pt>
    <dgm:pt modelId="{45C01310-2262-462A-B29C-8EC6607AC2BC}">
      <dgm:prSet phldrT="[Texto]"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altLang="es-MX" sz="1200" b="0" i="0" u="none" dirty="0"/>
            <a:t>Jefe(a) de </a:t>
          </a:r>
          <a:r>
            <a:rPr lang="es-ES" altLang="es-MX" sz="1200" b="0" i="0" u="none" dirty="0" smtClean="0"/>
            <a:t>Radio</a:t>
          </a:r>
          <a:endParaRPr lang="es-ES" altLang="es-MX" sz="1200" b="0" i="0" u="none" dirty="0"/>
        </a:p>
      </dgm:t>
    </dgm:pt>
    <dgm:pt modelId="{3A01702F-6D0B-404F-8473-B940790BA2D7}" type="parTrans" cxnId="{A0617990-C1E5-4FEE-8FF3-BF9F3DFE920F}">
      <dgm:prSet/>
      <dgm:spPr/>
      <dgm:t>
        <a:bodyPr/>
        <a:lstStyle/>
        <a:p>
          <a:endParaRPr lang="es-ES"/>
        </a:p>
      </dgm:t>
    </dgm:pt>
    <dgm:pt modelId="{A1E7BBE2-8F0A-43F9-9F9F-8CA7E786CD20}" type="sibTrans" cxnId="{A0617990-C1E5-4FEE-8FF3-BF9F3DFE920F}">
      <dgm:prSet/>
      <dgm:spPr/>
      <dgm:t>
        <a:bodyPr/>
        <a:lstStyle/>
        <a:p>
          <a:endParaRPr lang="es-ES"/>
        </a:p>
      </dgm:t>
    </dgm:pt>
    <dgm:pt modelId="{78886971-1B5F-4095-8CEC-BFA41F6D3007}">
      <dgm:prSet custT="1"/>
      <dgm:spPr/>
      <dgm:t>
        <a:bodyPr/>
        <a:lstStyle/>
        <a:p>
          <a:r>
            <a:rPr lang="es-MX" altLang="es-MX" sz="1200" b="0" i="0" u="none" dirty="0"/>
            <a:t>Supervisores(as) de Radio</a:t>
          </a:r>
          <a:br>
            <a:rPr lang="es-MX" altLang="es-MX" sz="1200" b="0" i="0" u="none" dirty="0"/>
          </a:br>
          <a:endParaRPr lang="es-ES" sz="1200" dirty="0"/>
        </a:p>
      </dgm:t>
    </dgm:pt>
    <dgm:pt modelId="{3411ED30-5609-45E3-A015-0BDBBA694CEA}" type="parTrans" cxnId="{DD88B176-8312-48A9-A73C-97E7A868089C}">
      <dgm:prSet/>
      <dgm:spPr/>
      <dgm:t>
        <a:bodyPr/>
        <a:lstStyle/>
        <a:p>
          <a:endParaRPr lang="es-ES"/>
        </a:p>
      </dgm:t>
    </dgm:pt>
    <dgm:pt modelId="{85BEEDA8-1C2E-430D-8640-628EC8D1C2E8}" type="sibTrans" cxnId="{DD88B176-8312-48A9-A73C-97E7A868089C}">
      <dgm:prSet/>
      <dgm:spPr/>
      <dgm:t>
        <a:bodyPr/>
        <a:lstStyle/>
        <a:p>
          <a:endParaRPr lang="es-ES"/>
        </a:p>
      </dgm:t>
    </dgm:pt>
    <dgm:pt modelId="{52E0E049-238D-4519-A358-64C7ABC45E24}">
      <dgm:prSet custT="1"/>
      <dgm:spPr/>
      <dgm:t>
        <a:bodyPr/>
        <a:lstStyle/>
        <a:p>
          <a:r>
            <a:rPr lang="es-MX" altLang="es-MX" sz="1200" b="0" i="0" u="none" dirty="0"/>
            <a:t>Operadores(as) Radio Central</a:t>
          </a:r>
          <a:br>
            <a:rPr lang="es-MX" altLang="es-MX" sz="1200" b="0" i="0" u="none" dirty="0"/>
          </a:br>
          <a:endParaRPr lang="es-ES" sz="1200" dirty="0"/>
        </a:p>
      </dgm:t>
    </dgm:pt>
    <dgm:pt modelId="{4786325F-4719-4032-BDF7-8012D0409321}" type="parTrans" cxnId="{33950E3E-B22C-435B-BC07-B877172722BB}">
      <dgm:prSet/>
      <dgm:spPr/>
      <dgm:t>
        <a:bodyPr/>
        <a:lstStyle/>
        <a:p>
          <a:endParaRPr lang="es-ES"/>
        </a:p>
      </dgm:t>
    </dgm:pt>
    <dgm:pt modelId="{DA0653B7-6EB6-4CAF-8381-DDD9D1D4C6D2}" type="sibTrans" cxnId="{33950E3E-B22C-435B-BC07-B877172722BB}">
      <dgm:prSet/>
      <dgm:spPr/>
      <dgm:t>
        <a:bodyPr/>
        <a:lstStyle/>
        <a:p>
          <a:endParaRPr lang="es-ES"/>
        </a:p>
      </dgm:t>
    </dgm:pt>
    <dgm:pt modelId="{8CA36A72-1AC9-42BB-95F4-08F14216D01E}">
      <dgm:prSet custT="1"/>
      <dgm:spPr/>
      <dgm:t>
        <a:bodyPr/>
        <a:lstStyle/>
        <a:p>
          <a:r>
            <a:rPr lang="es-MX" altLang="es-MX" sz="1200" b="0" i="0" u="none" dirty="0"/>
            <a:t>Auxiliar</a:t>
          </a:r>
          <a:br>
            <a:rPr lang="es-MX" altLang="es-MX" sz="1200" b="0" i="0" u="none" dirty="0"/>
          </a:br>
          <a:endParaRPr lang="es-ES" sz="1200" dirty="0"/>
        </a:p>
      </dgm:t>
    </dgm:pt>
    <dgm:pt modelId="{C3F61003-2E6F-4423-988E-1DB27E736C42}" type="parTrans" cxnId="{0148D0AD-25C0-4BF6-A146-9AA5606A67E0}">
      <dgm:prSet/>
      <dgm:spPr/>
      <dgm:t>
        <a:bodyPr/>
        <a:lstStyle/>
        <a:p>
          <a:endParaRPr lang="es-ES"/>
        </a:p>
      </dgm:t>
    </dgm:pt>
    <dgm:pt modelId="{E452A1AD-C9A1-4F37-8C0F-171D464D41A5}" type="sibTrans" cxnId="{0148D0AD-25C0-4BF6-A146-9AA5606A67E0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19125" custScaleY="84105" custLinFactNeighborX="10975" custLinFactNeighborY="-3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A1DD8C54-B406-4FB5-BDF7-1F13B4EC4E19}" type="pres">
      <dgm:prSet presAssocID="{3A01702F-6D0B-404F-8473-B940790BA2D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DE54CF7A-8C47-407D-B368-24D640ACA59E}" type="pres">
      <dgm:prSet presAssocID="{45C01310-2262-462A-B29C-8EC6607AC2BC}" presName="hierRoot2" presStyleCnt="0">
        <dgm:presLayoutVars>
          <dgm:hierBranch/>
        </dgm:presLayoutVars>
      </dgm:prSet>
      <dgm:spPr/>
    </dgm:pt>
    <dgm:pt modelId="{85CB5FC5-5EF9-4C01-96F4-56D880A47284}" type="pres">
      <dgm:prSet presAssocID="{45C01310-2262-462A-B29C-8EC6607AC2BC}" presName="rootComposite" presStyleCnt="0"/>
      <dgm:spPr/>
    </dgm:pt>
    <dgm:pt modelId="{E9C7C7FB-5791-4853-9E5A-DCFB57DAB1F8}" type="pres">
      <dgm:prSet presAssocID="{45C01310-2262-462A-B29C-8EC6607AC2BC}" presName="rootText" presStyleLbl="node2" presStyleIdx="0" presStyleCnt="2" custScaleX="127201" custScaleY="72288" custLinFactNeighborX="10932" custLinFactNeighborY="-29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961E91-7C8C-400F-B1AA-5EF51DBF49DD}" type="pres">
      <dgm:prSet presAssocID="{45C01310-2262-462A-B29C-8EC6607AC2BC}" presName="rootConnector" presStyleLbl="node2" presStyleIdx="0" presStyleCnt="2"/>
      <dgm:spPr/>
      <dgm:t>
        <a:bodyPr/>
        <a:lstStyle/>
        <a:p>
          <a:endParaRPr lang="es-ES"/>
        </a:p>
      </dgm:t>
    </dgm:pt>
    <dgm:pt modelId="{B7D64B1C-B132-4711-ABEC-E2E7ECFD6054}" type="pres">
      <dgm:prSet presAssocID="{45C01310-2262-462A-B29C-8EC6607AC2BC}" presName="hierChild4" presStyleCnt="0"/>
      <dgm:spPr/>
    </dgm:pt>
    <dgm:pt modelId="{A45732AF-2C44-44F3-84F6-1B740BC166DC}" type="pres">
      <dgm:prSet presAssocID="{3411ED30-5609-45E3-A015-0BDBBA694CEA}" presName="Name35" presStyleLbl="parChTrans1D3" presStyleIdx="0" presStyleCnt="1"/>
      <dgm:spPr/>
      <dgm:t>
        <a:bodyPr/>
        <a:lstStyle/>
        <a:p>
          <a:endParaRPr lang="es-ES"/>
        </a:p>
      </dgm:t>
    </dgm:pt>
    <dgm:pt modelId="{13493657-DEC1-4119-B2EE-7984E086E165}" type="pres">
      <dgm:prSet presAssocID="{78886971-1B5F-4095-8CEC-BFA41F6D3007}" presName="hierRoot2" presStyleCnt="0">
        <dgm:presLayoutVars>
          <dgm:hierBranch/>
        </dgm:presLayoutVars>
      </dgm:prSet>
      <dgm:spPr/>
    </dgm:pt>
    <dgm:pt modelId="{7EB9073E-4E40-47B1-86AF-4399B53B59AE}" type="pres">
      <dgm:prSet presAssocID="{78886971-1B5F-4095-8CEC-BFA41F6D3007}" presName="rootComposite" presStyleCnt="0"/>
      <dgm:spPr/>
    </dgm:pt>
    <dgm:pt modelId="{C21FB79D-DB32-42E0-85AB-FDC784C29599}" type="pres">
      <dgm:prSet presAssocID="{78886971-1B5F-4095-8CEC-BFA41F6D3007}" presName="rootText" presStyleLbl="node3" presStyleIdx="0" presStyleCnt="1" custScaleX="127201" custScaleY="68168" custLinFactNeighborX="11027" custLinFactNeighborY="-1372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A6F061C-C5C1-41B1-A9AD-8925D8824586}" type="pres">
      <dgm:prSet presAssocID="{78886971-1B5F-4095-8CEC-BFA41F6D3007}" presName="rootConnector" presStyleLbl="node3" presStyleIdx="0" presStyleCnt="1"/>
      <dgm:spPr/>
      <dgm:t>
        <a:bodyPr/>
        <a:lstStyle/>
        <a:p>
          <a:endParaRPr lang="es-ES"/>
        </a:p>
      </dgm:t>
    </dgm:pt>
    <dgm:pt modelId="{8DA93701-6779-44CA-A8F0-8DC981C14EBB}" type="pres">
      <dgm:prSet presAssocID="{78886971-1B5F-4095-8CEC-BFA41F6D3007}" presName="hierChild4" presStyleCnt="0"/>
      <dgm:spPr/>
    </dgm:pt>
    <dgm:pt modelId="{953C5E24-7A66-4A93-A2C9-8C59AC26D38A}" type="pres">
      <dgm:prSet presAssocID="{4786325F-4719-4032-BDF7-8012D0409321}" presName="Name35" presStyleLbl="parChTrans1D4" presStyleIdx="0" presStyleCnt="2"/>
      <dgm:spPr/>
      <dgm:t>
        <a:bodyPr/>
        <a:lstStyle/>
        <a:p>
          <a:endParaRPr lang="es-ES"/>
        </a:p>
      </dgm:t>
    </dgm:pt>
    <dgm:pt modelId="{CB504A80-0210-4B2C-BCD3-4A722A7F7129}" type="pres">
      <dgm:prSet presAssocID="{52E0E049-238D-4519-A358-64C7ABC45E24}" presName="hierRoot2" presStyleCnt="0">
        <dgm:presLayoutVars>
          <dgm:hierBranch val="init"/>
        </dgm:presLayoutVars>
      </dgm:prSet>
      <dgm:spPr/>
    </dgm:pt>
    <dgm:pt modelId="{CD5A9DEE-4646-4254-A1F3-20F1322EEAB9}" type="pres">
      <dgm:prSet presAssocID="{52E0E049-238D-4519-A358-64C7ABC45E24}" presName="rootComposite" presStyleCnt="0"/>
      <dgm:spPr/>
    </dgm:pt>
    <dgm:pt modelId="{1974DAC8-FAF9-4D7C-9C80-A56DB14AD3E0}" type="pres">
      <dgm:prSet presAssocID="{52E0E049-238D-4519-A358-64C7ABC45E24}" presName="rootText" presStyleLbl="node4" presStyleIdx="0" presStyleCnt="2" custScaleX="242288" custScaleY="231926" custLinFactNeighborX="-349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A948CD7-6FF8-464A-836E-0CF2EB15CD08}" type="pres">
      <dgm:prSet presAssocID="{52E0E049-238D-4519-A358-64C7ABC45E24}" presName="rootConnector" presStyleLbl="node4" presStyleIdx="0" presStyleCnt="2"/>
      <dgm:spPr/>
      <dgm:t>
        <a:bodyPr/>
        <a:lstStyle/>
        <a:p>
          <a:endParaRPr lang="es-ES"/>
        </a:p>
      </dgm:t>
    </dgm:pt>
    <dgm:pt modelId="{EA005D7A-3E2C-4644-B063-A79781AAE39F}" type="pres">
      <dgm:prSet presAssocID="{52E0E049-238D-4519-A358-64C7ABC45E24}" presName="hierChild4" presStyleCnt="0"/>
      <dgm:spPr/>
    </dgm:pt>
    <dgm:pt modelId="{C7D1BBDD-B2CE-45B7-9EBB-81BD5095C8FE}" type="pres">
      <dgm:prSet presAssocID="{52E0E049-238D-4519-A358-64C7ABC45E24}" presName="hierChild5" presStyleCnt="0"/>
      <dgm:spPr/>
    </dgm:pt>
    <dgm:pt modelId="{960EC1B1-174F-4E82-AD7B-70A70647DEEF}" type="pres">
      <dgm:prSet presAssocID="{C3F61003-2E6F-4423-988E-1DB27E736C42}" presName="Name35" presStyleLbl="parChTrans1D4" presStyleIdx="1" presStyleCnt="2"/>
      <dgm:spPr/>
      <dgm:t>
        <a:bodyPr/>
        <a:lstStyle/>
        <a:p>
          <a:endParaRPr lang="es-ES"/>
        </a:p>
      </dgm:t>
    </dgm:pt>
    <dgm:pt modelId="{737A08DB-3843-481B-988A-6E2332FC1E6C}" type="pres">
      <dgm:prSet presAssocID="{8CA36A72-1AC9-42BB-95F4-08F14216D01E}" presName="hierRoot2" presStyleCnt="0">
        <dgm:presLayoutVars>
          <dgm:hierBranch val="init"/>
        </dgm:presLayoutVars>
      </dgm:prSet>
      <dgm:spPr/>
    </dgm:pt>
    <dgm:pt modelId="{9318928D-CB2D-4807-BA1B-4E07F0926E80}" type="pres">
      <dgm:prSet presAssocID="{8CA36A72-1AC9-42BB-95F4-08F14216D01E}" presName="rootComposite" presStyleCnt="0"/>
      <dgm:spPr/>
    </dgm:pt>
    <dgm:pt modelId="{078791C0-B9CE-46AB-8517-8DBD7F982F88}" type="pres">
      <dgm:prSet presAssocID="{8CA36A72-1AC9-42BB-95F4-08F14216D01E}" presName="rootText" presStyleLbl="node4" presStyleIdx="1" presStyleCnt="2" custScaleX="77397" custScaleY="74032" custLinFactNeighborX="-325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E69DC22-9B87-42E2-A6E7-B3E6BCC53DB2}" type="pres">
      <dgm:prSet presAssocID="{8CA36A72-1AC9-42BB-95F4-08F14216D01E}" presName="rootConnector" presStyleLbl="node4" presStyleIdx="1" presStyleCnt="2"/>
      <dgm:spPr/>
      <dgm:t>
        <a:bodyPr/>
        <a:lstStyle/>
        <a:p>
          <a:endParaRPr lang="es-ES"/>
        </a:p>
      </dgm:t>
    </dgm:pt>
    <dgm:pt modelId="{3D7187FF-1E19-4660-B2A6-267B9346F675}" type="pres">
      <dgm:prSet presAssocID="{8CA36A72-1AC9-42BB-95F4-08F14216D01E}" presName="hierChild4" presStyleCnt="0"/>
      <dgm:spPr/>
    </dgm:pt>
    <dgm:pt modelId="{F989CD88-1A3C-483A-8313-95FDAEED0497}" type="pres">
      <dgm:prSet presAssocID="{8CA36A72-1AC9-42BB-95F4-08F14216D01E}" presName="hierChild5" presStyleCnt="0"/>
      <dgm:spPr/>
    </dgm:pt>
    <dgm:pt modelId="{8F2A5738-0092-40AF-AC7B-5321BC1BFF87}" type="pres">
      <dgm:prSet presAssocID="{78886971-1B5F-4095-8CEC-BFA41F6D3007}" presName="hierChild5" presStyleCnt="0"/>
      <dgm:spPr/>
    </dgm:pt>
    <dgm:pt modelId="{E2BC35ED-39EE-468B-9F88-BEC33146A189}" type="pres">
      <dgm:prSet presAssocID="{45C01310-2262-462A-B29C-8EC6607AC2BC}" presName="hierChild5" presStyleCnt="0"/>
      <dgm:spPr/>
    </dgm:pt>
    <dgm:pt modelId="{70F54C93-52D4-4ED5-9C70-D35B812DA872}" type="pres">
      <dgm:prSet presAssocID="{D8FA9C85-4153-4D01-8B86-D87B5F4B9B29}" presName="Name37" presStyleLbl="parChTrans1D2" presStyleIdx="1" presStyleCnt="2"/>
      <dgm:spPr/>
      <dgm:t>
        <a:bodyPr/>
        <a:lstStyle/>
        <a:p>
          <a:endParaRPr lang="es-ES"/>
        </a:p>
      </dgm:t>
    </dgm:pt>
    <dgm:pt modelId="{8BCDB706-4E30-4955-A30E-AB401265BC36}" type="pres">
      <dgm:prSet presAssocID="{13CF69E1-B124-4DF3-9005-2F2EFADB9CD2}" presName="hierRoot2" presStyleCnt="0">
        <dgm:presLayoutVars>
          <dgm:hierBranch val="init"/>
        </dgm:presLayoutVars>
      </dgm:prSet>
      <dgm:spPr/>
    </dgm:pt>
    <dgm:pt modelId="{C9A6FA35-0F1D-4537-BECD-72640546A960}" type="pres">
      <dgm:prSet presAssocID="{13CF69E1-B124-4DF3-9005-2F2EFADB9CD2}" presName="rootComposite" presStyleCnt="0"/>
      <dgm:spPr/>
    </dgm:pt>
    <dgm:pt modelId="{C483119D-4248-4FB6-A51A-FF463787E698}" type="pres">
      <dgm:prSet presAssocID="{13CF69E1-B124-4DF3-9005-2F2EFADB9CD2}" presName="rootText" presStyleLbl="node2" presStyleIdx="1" presStyleCnt="2" custScaleX="127201" custScaleY="72288" custLinFactNeighborX="11122" custLinFactNeighborY="-29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6DF024-6ED2-4FED-A278-758F4E01EFCB}" type="pres">
      <dgm:prSet presAssocID="{13CF69E1-B124-4DF3-9005-2F2EFADB9CD2}" presName="rootConnector" presStyleLbl="node2" presStyleIdx="1" presStyleCnt="2"/>
      <dgm:spPr/>
      <dgm:t>
        <a:bodyPr/>
        <a:lstStyle/>
        <a:p>
          <a:endParaRPr lang="es-ES"/>
        </a:p>
      </dgm:t>
    </dgm:pt>
    <dgm:pt modelId="{8BD2EDBC-2421-4ECD-9CCF-7C80A756D4FD}" type="pres">
      <dgm:prSet presAssocID="{13CF69E1-B124-4DF3-9005-2F2EFADB9CD2}" presName="hierChild4" presStyleCnt="0"/>
      <dgm:spPr/>
    </dgm:pt>
    <dgm:pt modelId="{CFB11CBA-F0E2-44CB-8B56-B176E83C6A92}" type="pres">
      <dgm:prSet presAssocID="{13CF69E1-B124-4DF3-9005-2F2EFADB9CD2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51C51B26-8759-4CBF-AD22-52841202CE48}" type="presOf" srcId="{D8FA9C85-4153-4D01-8B86-D87B5F4B9B29}" destId="{70F54C93-52D4-4ED5-9C70-D35B812DA872}" srcOrd="0" destOrd="0" presId="urn:microsoft.com/office/officeart/2005/8/layout/orgChart1"/>
    <dgm:cxn modelId="{D89D6E5B-7D49-451F-A103-702E5892DC63}" srcId="{9DEA55C1-E59C-4B5B-90DC-1D0B54C2B20C}" destId="{13CF69E1-B124-4DF3-9005-2F2EFADB9CD2}" srcOrd="1" destOrd="0" parTransId="{D8FA9C85-4153-4D01-8B86-D87B5F4B9B29}" sibTransId="{7FB68098-EC72-4D21-BD48-1EC958E43E3E}"/>
    <dgm:cxn modelId="{DA87735A-E8D7-44EF-A3EB-F27D784F46A9}" type="presOf" srcId="{52E0E049-238D-4519-A358-64C7ABC45E24}" destId="{1974DAC8-FAF9-4D7C-9C80-A56DB14AD3E0}" srcOrd="0" destOrd="0" presId="urn:microsoft.com/office/officeart/2005/8/layout/orgChart1"/>
    <dgm:cxn modelId="{0CD09D40-1B68-404A-A48E-2B68F7923021}" type="presOf" srcId="{13CF69E1-B124-4DF3-9005-2F2EFADB9CD2}" destId="{C483119D-4248-4FB6-A51A-FF463787E698}" srcOrd="0" destOrd="0" presId="urn:microsoft.com/office/officeart/2005/8/layout/orgChart1"/>
    <dgm:cxn modelId="{2ACEB427-ED3A-4BC1-AB54-64B177D2C284}" type="presOf" srcId="{4786325F-4719-4032-BDF7-8012D0409321}" destId="{953C5E24-7A66-4A93-A2C9-8C59AC26D38A}" srcOrd="0" destOrd="0" presId="urn:microsoft.com/office/officeart/2005/8/layout/orgChart1"/>
    <dgm:cxn modelId="{4ECD01FA-4D99-4103-8EB3-D350384DFE31}" type="presOf" srcId="{52E0E049-238D-4519-A358-64C7ABC45E24}" destId="{1A948CD7-6FF8-464A-836E-0CF2EB15CD08}" srcOrd="1" destOrd="0" presId="urn:microsoft.com/office/officeart/2005/8/layout/orgChart1"/>
    <dgm:cxn modelId="{710F9F89-BA88-46D1-A7B6-9D52B196DEB6}" type="presOf" srcId="{13CF69E1-B124-4DF3-9005-2F2EFADB9CD2}" destId="{556DF024-6ED2-4FED-A278-758F4E01EFCB}" srcOrd="1" destOrd="0" presId="urn:microsoft.com/office/officeart/2005/8/layout/orgChart1"/>
    <dgm:cxn modelId="{33950E3E-B22C-435B-BC07-B877172722BB}" srcId="{78886971-1B5F-4095-8CEC-BFA41F6D3007}" destId="{52E0E049-238D-4519-A358-64C7ABC45E24}" srcOrd="0" destOrd="0" parTransId="{4786325F-4719-4032-BDF7-8012D0409321}" sibTransId="{DA0653B7-6EB6-4CAF-8381-DDD9D1D4C6D2}"/>
    <dgm:cxn modelId="{917C978E-A8E1-482B-A376-9BC9B956C890}" type="presOf" srcId="{45C01310-2262-462A-B29C-8EC6607AC2BC}" destId="{6D961E91-7C8C-400F-B1AA-5EF51DBF49DD}" srcOrd="1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DD88B176-8312-48A9-A73C-97E7A868089C}" srcId="{45C01310-2262-462A-B29C-8EC6607AC2BC}" destId="{78886971-1B5F-4095-8CEC-BFA41F6D3007}" srcOrd="0" destOrd="0" parTransId="{3411ED30-5609-45E3-A015-0BDBBA694CEA}" sibTransId="{85BEEDA8-1C2E-430D-8640-628EC8D1C2E8}"/>
    <dgm:cxn modelId="{CCA13686-37F2-4251-9BC7-F6DBB3D66580}" type="presOf" srcId="{3A01702F-6D0B-404F-8473-B940790BA2D7}" destId="{A1DD8C54-B406-4FB5-BDF7-1F13B4EC4E19}" srcOrd="0" destOrd="0" presId="urn:microsoft.com/office/officeart/2005/8/layout/orgChart1"/>
    <dgm:cxn modelId="{0148D0AD-25C0-4BF6-A146-9AA5606A67E0}" srcId="{78886971-1B5F-4095-8CEC-BFA41F6D3007}" destId="{8CA36A72-1AC9-42BB-95F4-08F14216D01E}" srcOrd="1" destOrd="0" parTransId="{C3F61003-2E6F-4423-988E-1DB27E736C42}" sibTransId="{E452A1AD-C9A1-4F37-8C0F-171D464D41A5}"/>
    <dgm:cxn modelId="{AA0A1621-0EB4-4E02-922E-F85EEEB61B34}" type="presOf" srcId="{C3F61003-2E6F-4423-988E-1DB27E736C42}" destId="{960EC1B1-174F-4E82-AD7B-70A70647DEEF}" srcOrd="0" destOrd="0" presId="urn:microsoft.com/office/officeart/2005/8/layout/orgChart1"/>
    <dgm:cxn modelId="{44F39A85-CEF5-40DD-9914-BFCFEC122456}" type="presOf" srcId="{78886971-1B5F-4095-8CEC-BFA41F6D3007}" destId="{C21FB79D-DB32-42E0-85AB-FDC784C29599}" srcOrd="0" destOrd="0" presId="urn:microsoft.com/office/officeart/2005/8/layout/orgChart1"/>
    <dgm:cxn modelId="{D4781A72-49F2-478E-ACF3-DD6279D98EFC}" type="presOf" srcId="{3411ED30-5609-45E3-A015-0BDBBA694CEA}" destId="{A45732AF-2C44-44F3-84F6-1B740BC166DC}" srcOrd="0" destOrd="0" presId="urn:microsoft.com/office/officeart/2005/8/layout/orgChart1"/>
    <dgm:cxn modelId="{A0617990-C1E5-4FEE-8FF3-BF9F3DFE920F}" srcId="{9DEA55C1-E59C-4B5B-90DC-1D0B54C2B20C}" destId="{45C01310-2262-462A-B29C-8EC6607AC2BC}" srcOrd="0" destOrd="0" parTransId="{3A01702F-6D0B-404F-8473-B940790BA2D7}" sibTransId="{A1E7BBE2-8F0A-43F9-9F9F-8CA7E786CD20}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080DDFB4-6296-4047-AC1B-AFD1E132F238}" type="presOf" srcId="{45C01310-2262-462A-B29C-8EC6607AC2BC}" destId="{E9C7C7FB-5791-4853-9E5A-DCFB57DAB1F8}" srcOrd="0" destOrd="0" presId="urn:microsoft.com/office/officeart/2005/8/layout/orgChart1"/>
    <dgm:cxn modelId="{6A1D1CEC-A1D6-4D49-B1E6-51C11BE7BF25}" type="presOf" srcId="{78886971-1B5F-4095-8CEC-BFA41F6D3007}" destId="{8A6F061C-C5C1-41B1-A9AD-8925D8824586}" srcOrd="1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ED56E984-A125-4E02-888A-3AD4BCC71E12}" type="presOf" srcId="{8CA36A72-1AC9-42BB-95F4-08F14216D01E}" destId="{078791C0-B9CE-46AB-8517-8DBD7F982F88}" srcOrd="0" destOrd="0" presId="urn:microsoft.com/office/officeart/2005/8/layout/orgChart1"/>
    <dgm:cxn modelId="{FB675BD2-7550-4428-B0CF-ED8563E5F1BB}" type="presOf" srcId="{8CA36A72-1AC9-42BB-95F4-08F14216D01E}" destId="{BE69DC22-9B87-42E2-A6E7-B3E6BCC53DB2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1041CE71-9FA2-4ADA-8FC7-849127F24252}" type="presParOf" srcId="{05E8A0F8-8F4A-4D16-B455-9B21EE5D83FA}" destId="{A1DD8C54-B406-4FB5-BDF7-1F13B4EC4E19}" srcOrd="0" destOrd="0" presId="urn:microsoft.com/office/officeart/2005/8/layout/orgChart1"/>
    <dgm:cxn modelId="{F632A5B4-4639-42A6-82C1-B4333636A4A5}" type="presParOf" srcId="{05E8A0F8-8F4A-4D16-B455-9B21EE5D83FA}" destId="{DE54CF7A-8C47-407D-B368-24D640ACA59E}" srcOrd="1" destOrd="0" presId="urn:microsoft.com/office/officeart/2005/8/layout/orgChart1"/>
    <dgm:cxn modelId="{C78C47C9-6683-4198-8F64-72BDBDD5F031}" type="presParOf" srcId="{DE54CF7A-8C47-407D-B368-24D640ACA59E}" destId="{85CB5FC5-5EF9-4C01-96F4-56D880A47284}" srcOrd="0" destOrd="0" presId="urn:microsoft.com/office/officeart/2005/8/layout/orgChart1"/>
    <dgm:cxn modelId="{FFBF6917-B416-4E52-B365-7994EDBB8E69}" type="presParOf" srcId="{85CB5FC5-5EF9-4C01-96F4-56D880A47284}" destId="{E9C7C7FB-5791-4853-9E5A-DCFB57DAB1F8}" srcOrd="0" destOrd="0" presId="urn:microsoft.com/office/officeart/2005/8/layout/orgChart1"/>
    <dgm:cxn modelId="{C55FD937-DEDA-435A-AC0F-2193F186C9DB}" type="presParOf" srcId="{85CB5FC5-5EF9-4C01-96F4-56D880A47284}" destId="{6D961E91-7C8C-400F-B1AA-5EF51DBF49DD}" srcOrd="1" destOrd="0" presId="urn:microsoft.com/office/officeart/2005/8/layout/orgChart1"/>
    <dgm:cxn modelId="{A89F89A6-4A2B-4A4D-A1E9-8E5D8C4114A0}" type="presParOf" srcId="{DE54CF7A-8C47-407D-B368-24D640ACA59E}" destId="{B7D64B1C-B132-4711-ABEC-E2E7ECFD6054}" srcOrd="1" destOrd="0" presId="urn:microsoft.com/office/officeart/2005/8/layout/orgChart1"/>
    <dgm:cxn modelId="{86E7DA64-605E-4408-AA1E-DBED42FC07B8}" type="presParOf" srcId="{B7D64B1C-B132-4711-ABEC-E2E7ECFD6054}" destId="{A45732AF-2C44-44F3-84F6-1B740BC166DC}" srcOrd="0" destOrd="0" presId="urn:microsoft.com/office/officeart/2005/8/layout/orgChart1"/>
    <dgm:cxn modelId="{AD37C62A-4C6D-41F1-860D-D6CC46B82517}" type="presParOf" srcId="{B7D64B1C-B132-4711-ABEC-E2E7ECFD6054}" destId="{13493657-DEC1-4119-B2EE-7984E086E165}" srcOrd="1" destOrd="0" presId="urn:microsoft.com/office/officeart/2005/8/layout/orgChart1"/>
    <dgm:cxn modelId="{1A9E7D55-A3D0-425C-8FBC-609F004B620C}" type="presParOf" srcId="{13493657-DEC1-4119-B2EE-7984E086E165}" destId="{7EB9073E-4E40-47B1-86AF-4399B53B59AE}" srcOrd="0" destOrd="0" presId="urn:microsoft.com/office/officeart/2005/8/layout/orgChart1"/>
    <dgm:cxn modelId="{9BAFF757-492C-42EE-8523-0D7A44AC16C2}" type="presParOf" srcId="{7EB9073E-4E40-47B1-86AF-4399B53B59AE}" destId="{C21FB79D-DB32-42E0-85AB-FDC784C29599}" srcOrd="0" destOrd="0" presId="urn:microsoft.com/office/officeart/2005/8/layout/orgChart1"/>
    <dgm:cxn modelId="{72A0DC80-271D-436B-B833-1E212B1021A5}" type="presParOf" srcId="{7EB9073E-4E40-47B1-86AF-4399B53B59AE}" destId="{8A6F061C-C5C1-41B1-A9AD-8925D8824586}" srcOrd="1" destOrd="0" presId="urn:microsoft.com/office/officeart/2005/8/layout/orgChart1"/>
    <dgm:cxn modelId="{4AE32887-96C0-485A-B7CC-A76D0FD7475B}" type="presParOf" srcId="{13493657-DEC1-4119-B2EE-7984E086E165}" destId="{8DA93701-6779-44CA-A8F0-8DC981C14EBB}" srcOrd="1" destOrd="0" presId="urn:microsoft.com/office/officeart/2005/8/layout/orgChart1"/>
    <dgm:cxn modelId="{1096CD04-44B6-4A0A-B2B4-480D14705512}" type="presParOf" srcId="{8DA93701-6779-44CA-A8F0-8DC981C14EBB}" destId="{953C5E24-7A66-4A93-A2C9-8C59AC26D38A}" srcOrd="0" destOrd="0" presId="urn:microsoft.com/office/officeart/2005/8/layout/orgChart1"/>
    <dgm:cxn modelId="{81FEC7BE-87AB-4ACB-AD04-70F6D6D452EF}" type="presParOf" srcId="{8DA93701-6779-44CA-A8F0-8DC981C14EBB}" destId="{CB504A80-0210-4B2C-BCD3-4A722A7F7129}" srcOrd="1" destOrd="0" presId="urn:microsoft.com/office/officeart/2005/8/layout/orgChart1"/>
    <dgm:cxn modelId="{656115CD-3E9B-416C-A733-6F3B23D86F0F}" type="presParOf" srcId="{CB504A80-0210-4B2C-BCD3-4A722A7F7129}" destId="{CD5A9DEE-4646-4254-A1F3-20F1322EEAB9}" srcOrd="0" destOrd="0" presId="urn:microsoft.com/office/officeart/2005/8/layout/orgChart1"/>
    <dgm:cxn modelId="{3FD4B217-4AED-44B6-9EA4-A4A8B3BBA087}" type="presParOf" srcId="{CD5A9DEE-4646-4254-A1F3-20F1322EEAB9}" destId="{1974DAC8-FAF9-4D7C-9C80-A56DB14AD3E0}" srcOrd="0" destOrd="0" presId="urn:microsoft.com/office/officeart/2005/8/layout/orgChart1"/>
    <dgm:cxn modelId="{8571A4A2-570A-4772-A938-9EC772D7B765}" type="presParOf" srcId="{CD5A9DEE-4646-4254-A1F3-20F1322EEAB9}" destId="{1A948CD7-6FF8-464A-836E-0CF2EB15CD08}" srcOrd="1" destOrd="0" presId="urn:microsoft.com/office/officeart/2005/8/layout/orgChart1"/>
    <dgm:cxn modelId="{F8783A27-3839-4E23-B5F5-1200200E9627}" type="presParOf" srcId="{CB504A80-0210-4B2C-BCD3-4A722A7F7129}" destId="{EA005D7A-3E2C-4644-B063-A79781AAE39F}" srcOrd="1" destOrd="0" presId="urn:microsoft.com/office/officeart/2005/8/layout/orgChart1"/>
    <dgm:cxn modelId="{53521BF7-D42F-4835-A252-5152D0494664}" type="presParOf" srcId="{CB504A80-0210-4B2C-BCD3-4A722A7F7129}" destId="{C7D1BBDD-B2CE-45B7-9EBB-81BD5095C8FE}" srcOrd="2" destOrd="0" presId="urn:microsoft.com/office/officeart/2005/8/layout/orgChart1"/>
    <dgm:cxn modelId="{8A4E5FA1-2E1D-459A-9623-249B224EF755}" type="presParOf" srcId="{8DA93701-6779-44CA-A8F0-8DC981C14EBB}" destId="{960EC1B1-174F-4E82-AD7B-70A70647DEEF}" srcOrd="2" destOrd="0" presId="urn:microsoft.com/office/officeart/2005/8/layout/orgChart1"/>
    <dgm:cxn modelId="{7690F08C-8D44-4A45-8D68-2E953FB1AD8E}" type="presParOf" srcId="{8DA93701-6779-44CA-A8F0-8DC981C14EBB}" destId="{737A08DB-3843-481B-988A-6E2332FC1E6C}" srcOrd="3" destOrd="0" presId="urn:microsoft.com/office/officeart/2005/8/layout/orgChart1"/>
    <dgm:cxn modelId="{C34459C9-43F7-4F8A-B717-1C053CB7F417}" type="presParOf" srcId="{737A08DB-3843-481B-988A-6E2332FC1E6C}" destId="{9318928D-CB2D-4807-BA1B-4E07F0926E80}" srcOrd="0" destOrd="0" presId="urn:microsoft.com/office/officeart/2005/8/layout/orgChart1"/>
    <dgm:cxn modelId="{F83E0FC5-D72E-4474-8670-DB25657D5BA5}" type="presParOf" srcId="{9318928D-CB2D-4807-BA1B-4E07F0926E80}" destId="{078791C0-B9CE-46AB-8517-8DBD7F982F88}" srcOrd="0" destOrd="0" presId="urn:microsoft.com/office/officeart/2005/8/layout/orgChart1"/>
    <dgm:cxn modelId="{A3412D99-3A2D-44E9-99B5-767115F58CB9}" type="presParOf" srcId="{9318928D-CB2D-4807-BA1B-4E07F0926E80}" destId="{BE69DC22-9B87-42E2-A6E7-B3E6BCC53DB2}" srcOrd="1" destOrd="0" presId="urn:microsoft.com/office/officeart/2005/8/layout/orgChart1"/>
    <dgm:cxn modelId="{F2D611DA-83CB-43D9-A4F9-0935DCF860F2}" type="presParOf" srcId="{737A08DB-3843-481B-988A-6E2332FC1E6C}" destId="{3D7187FF-1E19-4660-B2A6-267B9346F675}" srcOrd="1" destOrd="0" presId="urn:microsoft.com/office/officeart/2005/8/layout/orgChart1"/>
    <dgm:cxn modelId="{43D758C3-D0A8-4E67-ABDD-282369CB38DA}" type="presParOf" srcId="{737A08DB-3843-481B-988A-6E2332FC1E6C}" destId="{F989CD88-1A3C-483A-8313-95FDAEED0497}" srcOrd="2" destOrd="0" presId="urn:microsoft.com/office/officeart/2005/8/layout/orgChart1"/>
    <dgm:cxn modelId="{22D309D3-D736-4B12-8E1F-A1B432C542C9}" type="presParOf" srcId="{13493657-DEC1-4119-B2EE-7984E086E165}" destId="{8F2A5738-0092-40AF-AC7B-5321BC1BFF87}" srcOrd="2" destOrd="0" presId="urn:microsoft.com/office/officeart/2005/8/layout/orgChart1"/>
    <dgm:cxn modelId="{18A53145-EA79-4E0E-9018-FCE91CB82DCD}" type="presParOf" srcId="{DE54CF7A-8C47-407D-B368-24D640ACA59E}" destId="{E2BC35ED-39EE-468B-9F88-BEC33146A189}" srcOrd="2" destOrd="0" presId="urn:microsoft.com/office/officeart/2005/8/layout/orgChart1"/>
    <dgm:cxn modelId="{603422F9-511D-4867-9118-0B39EB94690A}" type="presParOf" srcId="{05E8A0F8-8F4A-4D16-B455-9B21EE5D83FA}" destId="{70F54C93-52D4-4ED5-9C70-D35B812DA872}" srcOrd="2" destOrd="0" presId="urn:microsoft.com/office/officeart/2005/8/layout/orgChart1"/>
    <dgm:cxn modelId="{722FE3CE-ED1B-4E4E-9B12-BD67C3514154}" type="presParOf" srcId="{05E8A0F8-8F4A-4D16-B455-9B21EE5D83FA}" destId="{8BCDB706-4E30-4955-A30E-AB401265BC36}" srcOrd="3" destOrd="0" presId="urn:microsoft.com/office/officeart/2005/8/layout/orgChart1"/>
    <dgm:cxn modelId="{56E171A2-5145-41C8-ABFB-307A398693AE}" type="presParOf" srcId="{8BCDB706-4E30-4955-A30E-AB401265BC36}" destId="{C9A6FA35-0F1D-4537-BECD-72640546A960}" srcOrd="0" destOrd="0" presId="urn:microsoft.com/office/officeart/2005/8/layout/orgChart1"/>
    <dgm:cxn modelId="{C889938F-E712-4E81-B933-AED45111DFA3}" type="presParOf" srcId="{C9A6FA35-0F1D-4537-BECD-72640546A960}" destId="{C483119D-4248-4FB6-A51A-FF463787E698}" srcOrd="0" destOrd="0" presId="urn:microsoft.com/office/officeart/2005/8/layout/orgChart1"/>
    <dgm:cxn modelId="{7D7A2136-6FB6-430A-8239-3E3D883C187C}" type="presParOf" srcId="{C9A6FA35-0F1D-4537-BECD-72640546A960}" destId="{556DF024-6ED2-4FED-A278-758F4E01EFCB}" srcOrd="1" destOrd="0" presId="urn:microsoft.com/office/officeart/2005/8/layout/orgChart1"/>
    <dgm:cxn modelId="{AE5A3C13-BFA2-46EF-92DD-65CF6F39722F}" type="presParOf" srcId="{8BCDB706-4E30-4955-A30E-AB401265BC36}" destId="{8BD2EDBC-2421-4ECD-9CCF-7C80A756D4FD}" srcOrd="1" destOrd="0" presId="urn:microsoft.com/office/officeart/2005/8/layout/orgChart1"/>
    <dgm:cxn modelId="{16801030-CA53-45A8-8F6D-4C3101FD8999}" type="presParOf" srcId="{8BCDB706-4E30-4955-A30E-AB401265BC36}" destId="{CFB11CBA-F0E2-44CB-8B56-B176E83C6A92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>
        <a:solidFill>
          <a:schemeClr val="bg1"/>
        </a:solidFill>
      </dgm:spPr>
      <dgm:t>
        <a:bodyPr/>
        <a:lstStyle/>
        <a:p>
          <a:r>
            <a:rPr lang="es-MX" sz="1200" b="0" i="0" u="none" dirty="0"/>
            <a:t>Jefe(a) </a:t>
          </a:r>
          <a:r>
            <a:rPr lang="es-MX" sz="1200" b="0" i="0" u="none"/>
            <a:t>de </a:t>
          </a:r>
          <a:r>
            <a:rPr lang="es-MX" sz="1200" b="0" i="0" u="none" smtClean="0"/>
            <a:t>Monitoreo</a:t>
          </a:r>
          <a:endParaRPr lang="es-MX" sz="1200" b="0" i="0" u="none" dirty="0"/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endParaRPr lang="es-ES" sz="1200" dirty="0"/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endParaRPr lang="es-ES" sz="1200" dirty="0"/>
        </a:p>
      </dgm:t>
    </dgm:pt>
    <dgm:pt modelId="{9DEA55C1-E59C-4B5B-90DC-1D0B54C2B20C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altLang="es-MX" sz="1200" dirty="0"/>
            <a:t>Coordinador(a) de Monitoreo </a:t>
          </a:r>
          <a:r>
            <a:rPr lang="es-MX" altLang="es-MX" sz="1200"/>
            <a:t>y </a:t>
          </a:r>
          <a:r>
            <a:rPr lang="es-MX" altLang="es-MX" sz="1200" smtClean="0"/>
            <a:t>Análisis</a:t>
          </a:r>
          <a:endParaRPr lang="es-MX" altLang="es-MX" sz="1200" dirty="0"/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endParaRPr lang="es-ES" sz="1200" dirty="0"/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endParaRPr lang="es-ES" sz="1200" dirty="0"/>
        </a:p>
      </dgm:t>
    </dgm:pt>
    <dgm:pt modelId="{7F9E90B3-E3BF-4AFD-BA63-3DA06268C35F}">
      <dgm:prSet custT="1"/>
      <dgm:spPr>
        <a:solidFill>
          <a:schemeClr val="bg1"/>
        </a:solidFill>
      </dgm:spPr>
      <dgm:t>
        <a:bodyPr/>
        <a:lstStyle/>
        <a:p>
          <a:r>
            <a:rPr lang="es-MX" sz="1200" b="0" i="0" u="none" dirty="0"/>
            <a:t>Supervisores(as) de Monitoreo</a:t>
          </a:r>
          <a:r>
            <a:rPr lang="es-MX" sz="1200" b="0" i="0" u="none"/>
            <a:t/>
          </a:r>
          <a:br>
            <a:rPr lang="es-MX" sz="1200" b="0" i="0" u="none"/>
          </a:br>
          <a:endParaRPr lang="es-MX" sz="1200" b="0" i="0" u="none" dirty="0">
            <a:solidFill>
              <a:srgbClr val="FF0000"/>
            </a:solidFill>
          </a:endParaRPr>
        </a:p>
      </dgm:t>
    </dgm:pt>
    <dgm:pt modelId="{67EA6364-6261-4216-9D02-5482E96991F9}" type="sibTrans" cxnId="{A2A7C6CF-2B5F-4271-BC30-6DEE83415E41}">
      <dgm:prSet/>
      <dgm:spPr/>
      <dgm:t>
        <a:bodyPr/>
        <a:lstStyle/>
        <a:p>
          <a:endParaRPr lang="es-ES" sz="1200" dirty="0"/>
        </a:p>
      </dgm:t>
    </dgm:pt>
    <dgm:pt modelId="{56B6F5BC-8B2C-4825-AAED-C8646154D67C}" type="parTrans" cxnId="{A2A7C6CF-2B5F-4271-BC30-6DEE83415E41}">
      <dgm:prSet/>
      <dgm:spPr/>
      <dgm:t>
        <a:bodyPr/>
        <a:lstStyle/>
        <a:p>
          <a:endParaRPr lang="es-ES" sz="1200" dirty="0"/>
        </a:p>
      </dgm:t>
    </dgm:pt>
    <dgm:pt modelId="{27AFE895-5C5D-407A-BA64-B491227F72EC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/>
            <a:t>Jefe(a) de Análisis </a:t>
          </a:r>
          <a:r>
            <a:rPr lang="es-MX" sz="1200"/>
            <a:t>y </a:t>
          </a:r>
          <a:r>
            <a:rPr lang="es-MX" sz="1200" smtClean="0"/>
            <a:t>Video</a:t>
          </a:r>
          <a:endParaRPr lang="es-MX" sz="1200" dirty="0"/>
        </a:p>
      </dgm:t>
    </dgm:pt>
    <dgm:pt modelId="{0CFD931B-3150-46E4-944C-7F08F2E3E52E}" type="parTrans" cxnId="{04598224-5F22-41B0-9CE5-CB2B677B37E5}">
      <dgm:prSet/>
      <dgm:spPr/>
      <dgm:t>
        <a:bodyPr/>
        <a:lstStyle/>
        <a:p>
          <a:endParaRPr lang="es-ES"/>
        </a:p>
      </dgm:t>
    </dgm:pt>
    <dgm:pt modelId="{B7A85227-641A-4280-AEAE-C153D3817B44}" type="sibTrans" cxnId="{04598224-5F22-41B0-9CE5-CB2B677B37E5}">
      <dgm:prSet/>
      <dgm:spPr/>
      <dgm:t>
        <a:bodyPr/>
        <a:lstStyle/>
        <a:p>
          <a:endParaRPr lang="es-ES"/>
        </a:p>
      </dgm:t>
    </dgm:pt>
    <dgm:pt modelId="{0AFE6006-1336-4CA3-9404-9AE565503565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/>
            <a:t>Supervisores(as) de Análisis </a:t>
          </a:r>
          <a:r>
            <a:rPr lang="es-MX" sz="1200"/>
            <a:t>de </a:t>
          </a:r>
          <a:r>
            <a:rPr lang="es-MX" sz="1200" smtClean="0"/>
            <a:t>Video</a:t>
          </a:r>
          <a:endParaRPr lang="es-MX" sz="1200" dirty="0"/>
        </a:p>
      </dgm:t>
    </dgm:pt>
    <dgm:pt modelId="{8D4E98C5-CBB4-4045-ACCB-2939104E92C4}" type="parTrans" cxnId="{C1155679-B83B-48B8-BD4B-9873DEAD4B46}">
      <dgm:prSet/>
      <dgm:spPr/>
      <dgm:t>
        <a:bodyPr/>
        <a:lstStyle/>
        <a:p>
          <a:endParaRPr lang="es-ES"/>
        </a:p>
      </dgm:t>
    </dgm:pt>
    <dgm:pt modelId="{2B9866C5-471B-4A52-93D2-CCD6838483DF}" type="sibTrans" cxnId="{C1155679-B83B-48B8-BD4B-9873DEAD4B46}">
      <dgm:prSet/>
      <dgm:spPr/>
      <dgm:t>
        <a:bodyPr/>
        <a:lstStyle/>
        <a:p>
          <a:endParaRPr lang="es-ES"/>
        </a:p>
      </dgm:t>
    </dgm:pt>
    <dgm:pt modelId="{07ABDD85-4F29-458E-B99C-5B58C92C623B}">
      <dgm:prSet custT="1"/>
      <dgm:spPr>
        <a:solidFill>
          <a:schemeClr val="bg1"/>
        </a:solidFill>
      </dgm:spPr>
      <dgm:t>
        <a:bodyPr/>
        <a:lstStyle/>
        <a:p>
          <a:r>
            <a:rPr lang="es-MX" altLang="es-MX" sz="1200" dirty="0"/>
            <a:t>Analistas de Audio y </a:t>
          </a:r>
          <a:r>
            <a:rPr lang="es-MX" altLang="es-MX" sz="1200" dirty="0" smtClean="0"/>
            <a:t>Video</a:t>
          </a:r>
          <a:endParaRPr lang="es-MX" altLang="es-MX" sz="1200" dirty="0"/>
        </a:p>
      </dgm:t>
    </dgm:pt>
    <dgm:pt modelId="{BA198FE4-D29D-424A-B112-37F5192AD33C}" type="parTrans" cxnId="{5B74E891-9AD6-4B0D-89AD-8A931A0C95C1}">
      <dgm:prSet/>
      <dgm:spPr/>
      <dgm:t>
        <a:bodyPr/>
        <a:lstStyle/>
        <a:p>
          <a:endParaRPr lang="es-ES"/>
        </a:p>
      </dgm:t>
    </dgm:pt>
    <dgm:pt modelId="{804EAF7C-A12B-4BA4-B095-BE7E60EE228B}" type="sibTrans" cxnId="{5B74E891-9AD6-4B0D-89AD-8A931A0C95C1}">
      <dgm:prSet/>
      <dgm:spPr/>
      <dgm:t>
        <a:bodyPr/>
        <a:lstStyle/>
        <a:p>
          <a:endParaRPr lang="es-ES"/>
        </a:p>
      </dgm:t>
    </dgm:pt>
    <dgm:pt modelId="{25955524-CA34-440D-A8C0-00E5FEA9617D}">
      <dgm:prSet custT="1"/>
      <dgm:spPr>
        <a:solidFill>
          <a:schemeClr val="bg1"/>
        </a:solidFill>
      </dgm:spPr>
      <dgm:t>
        <a:bodyPr/>
        <a:lstStyle/>
        <a:p>
          <a:r>
            <a:rPr lang="es-MX" altLang="es-MX" sz="1200" dirty="0"/>
            <a:t>Operadores(as) de Monitoreo</a:t>
          </a:r>
          <a:r>
            <a:rPr lang="es-MX" altLang="es-MX" sz="1200"/>
            <a:t/>
          </a:r>
          <a:br>
            <a:rPr lang="es-MX" altLang="es-MX" sz="1200"/>
          </a:br>
          <a:endParaRPr lang="es-ES" sz="1200" dirty="0"/>
        </a:p>
      </dgm:t>
    </dgm:pt>
    <dgm:pt modelId="{992D2072-3390-4094-B645-C531B71505AE}" type="parTrans" cxnId="{8A3EA10A-96AC-42AC-8C2C-18D55A0EBFC9}">
      <dgm:prSet/>
      <dgm:spPr/>
      <dgm:t>
        <a:bodyPr/>
        <a:lstStyle/>
        <a:p>
          <a:endParaRPr lang="es-ES"/>
        </a:p>
      </dgm:t>
    </dgm:pt>
    <dgm:pt modelId="{2DE5F596-A9FC-452A-8A35-9B9F4CA067DE}" type="sibTrans" cxnId="{8A3EA10A-96AC-42AC-8C2C-18D55A0EBFC9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46957" custScaleY="110059" custLinFactNeighborY="186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2"/>
      <dgm:spPr/>
      <dgm:t>
        <a:bodyPr/>
        <a:lstStyle/>
        <a:p>
          <a:endParaRPr lang="es-ES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2" custScaleX="156754" custScaleY="62702" custLinFactNeighborY="22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303376F4-38A9-4FB0-AAEB-BEF606352241}" type="pres">
      <dgm:prSet presAssocID="{56B6F5BC-8B2C-4825-AAED-C8646154D67C}" presName="Name35" presStyleLbl="parChTrans1D3" presStyleIdx="0" presStyleCnt="2"/>
      <dgm:spPr/>
      <dgm:t>
        <a:bodyPr/>
        <a:lstStyle/>
        <a:p>
          <a:endParaRPr lang="es-ES"/>
        </a:p>
      </dgm:t>
    </dgm:pt>
    <dgm:pt modelId="{002145EF-C9E7-49D1-A70B-70E0775B1397}" type="pres">
      <dgm:prSet presAssocID="{7F9E90B3-E3BF-4AFD-BA63-3DA06268C35F}" presName="hierRoot2" presStyleCnt="0">
        <dgm:presLayoutVars>
          <dgm:hierBranch/>
        </dgm:presLayoutVars>
      </dgm:prSet>
      <dgm:spPr/>
    </dgm:pt>
    <dgm:pt modelId="{95A3FD11-B2DC-40D0-8CD7-563EE415F158}" type="pres">
      <dgm:prSet presAssocID="{7F9E90B3-E3BF-4AFD-BA63-3DA06268C35F}" presName="rootComposite" presStyleCnt="0"/>
      <dgm:spPr/>
    </dgm:pt>
    <dgm:pt modelId="{A72CDAEB-77F3-4602-8D7C-ED4C7274390F}" type="pres">
      <dgm:prSet presAssocID="{7F9E90B3-E3BF-4AFD-BA63-3DA06268C35F}" presName="rootText" presStyleLbl="node3" presStyleIdx="0" presStyleCnt="2" custScaleX="156754" custScaleY="63938" custLinFactNeighborY="1183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41F865-9D98-4198-BA74-B9BA30075993}" type="pres">
      <dgm:prSet presAssocID="{7F9E90B3-E3BF-4AFD-BA63-3DA06268C35F}" presName="rootConnector" presStyleLbl="node3" presStyleIdx="0" presStyleCnt="2"/>
      <dgm:spPr/>
      <dgm:t>
        <a:bodyPr/>
        <a:lstStyle/>
        <a:p>
          <a:endParaRPr lang="es-ES"/>
        </a:p>
      </dgm:t>
    </dgm:pt>
    <dgm:pt modelId="{CBE6C6D9-4FC0-4BA2-BFAB-4DE7F3371A7E}" type="pres">
      <dgm:prSet presAssocID="{7F9E90B3-E3BF-4AFD-BA63-3DA06268C35F}" presName="hierChild4" presStyleCnt="0"/>
      <dgm:spPr/>
    </dgm:pt>
    <dgm:pt modelId="{A237E838-D549-4265-AC36-E2569F4B1A6F}" type="pres">
      <dgm:prSet presAssocID="{992D2072-3390-4094-B645-C531B71505AE}" presName="Name35" presStyleLbl="parChTrans1D4" presStyleIdx="0" presStyleCnt="2"/>
      <dgm:spPr/>
      <dgm:t>
        <a:bodyPr/>
        <a:lstStyle/>
        <a:p>
          <a:endParaRPr lang="es-ES"/>
        </a:p>
      </dgm:t>
    </dgm:pt>
    <dgm:pt modelId="{A09468F5-837F-4365-A578-A7879387AF5A}" type="pres">
      <dgm:prSet presAssocID="{25955524-CA34-440D-A8C0-00E5FEA9617D}" presName="hierRoot2" presStyleCnt="0">
        <dgm:presLayoutVars>
          <dgm:hierBranch val="init"/>
        </dgm:presLayoutVars>
      </dgm:prSet>
      <dgm:spPr/>
    </dgm:pt>
    <dgm:pt modelId="{95955A4A-C7C5-4D37-9A61-F7AA1BC069C9}" type="pres">
      <dgm:prSet presAssocID="{25955524-CA34-440D-A8C0-00E5FEA9617D}" presName="rootComposite" presStyleCnt="0"/>
      <dgm:spPr/>
    </dgm:pt>
    <dgm:pt modelId="{A59235C8-787C-4155-AEED-313AE3F5C81E}" type="pres">
      <dgm:prSet presAssocID="{25955524-CA34-440D-A8C0-00E5FEA9617D}" presName="rootText" presStyleLbl="node4" presStyleIdx="0" presStyleCnt="2" custScaleX="202302" custScaleY="2036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FEAF27D-2B0A-4E9E-B5D2-D30AFBB49024}" type="pres">
      <dgm:prSet presAssocID="{25955524-CA34-440D-A8C0-00E5FEA9617D}" presName="rootConnector" presStyleLbl="node4" presStyleIdx="0" presStyleCnt="2"/>
      <dgm:spPr/>
      <dgm:t>
        <a:bodyPr/>
        <a:lstStyle/>
        <a:p>
          <a:endParaRPr lang="es-ES"/>
        </a:p>
      </dgm:t>
    </dgm:pt>
    <dgm:pt modelId="{751DD853-B74A-4AAA-B640-CD29AEFA659D}" type="pres">
      <dgm:prSet presAssocID="{25955524-CA34-440D-A8C0-00E5FEA9617D}" presName="hierChild4" presStyleCnt="0"/>
      <dgm:spPr/>
    </dgm:pt>
    <dgm:pt modelId="{188DA29F-724A-4E24-9760-BA5EFE1ED119}" type="pres">
      <dgm:prSet presAssocID="{25955524-CA34-440D-A8C0-00E5FEA9617D}" presName="hierChild5" presStyleCnt="0"/>
      <dgm:spPr/>
    </dgm:pt>
    <dgm:pt modelId="{77E41FCD-7301-4CAD-899D-7C5520BBE1C0}" type="pres">
      <dgm:prSet presAssocID="{7F9E90B3-E3BF-4AFD-BA63-3DA06268C35F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6D1A38CE-E6F1-4E96-822C-136FB43E8CFD}" type="pres">
      <dgm:prSet presAssocID="{0CFD931B-3150-46E4-944C-7F08F2E3E52E}" presName="Name37" presStyleLbl="parChTrans1D2" presStyleIdx="1" presStyleCnt="2"/>
      <dgm:spPr/>
      <dgm:t>
        <a:bodyPr/>
        <a:lstStyle/>
        <a:p>
          <a:endParaRPr lang="es-ES"/>
        </a:p>
      </dgm:t>
    </dgm:pt>
    <dgm:pt modelId="{EC735538-EB4E-4870-97EC-8C0A475DF0A8}" type="pres">
      <dgm:prSet presAssocID="{27AFE895-5C5D-407A-BA64-B491227F72EC}" presName="hierRoot2" presStyleCnt="0">
        <dgm:presLayoutVars>
          <dgm:hierBranch/>
        </dgm:presLayoutVars>
      </dgm:prSet>
      <dgm:spPr/>
    </dgm:pt>
    <dgm:pt modelId="{29D42F09-01C5-4A11-9E27-766CB7954EF2}" type="pres">
      <dgm:prSet presAssocID="{27AFE895-5C5D-407A-BA64-B491227F72EC}" presName="rootComposite" presStyleCnt="0"/>
      <dgm:spPr/>
    </dgm:pt>
    <dgm:pt modelId="{D6F7B946-2129-46BC-9DD8-0B196EDE54F1}" type="pres">
      <dgm:prSet presAssocID="{27AFE895-5C5D-407A-BA64-B491227F72EC}" presName="rootText" presStyleLbl="node2" presStyleIdx="1" presStyleCnt="2" custScaleX="156754" custScaleY="62702" custLinFactNeighborY="22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333F00-C7A1-4CCF-BC6E-DA2DAD783A8A}" type="pres">
      <dgm:prSet presAssocID="{27AFE895-5C5D-407A-BA64-B491227F72EC}" presName="rootConnector" presStyleLbl="node2" presStyleIdx="1" presStyleCnt="2"/>
      <dgm:spPr/>
      <dgm:t>
        <a:bodyPr/>
        <a:lstStyle/>
        <a:p>
          <a:endParaRPr lang="es-ES"/>
        </a:p>
      </dgm:t>
    </dgm:pt>
    <dgm:pt modelId="{437B18AA-A29F-4B12-A4F7-ADFFDFF6FEC3}" type="pres">
      <dgm:prSet presAssocID="{27AFE895-5C5D-407A-BA64-B491227F72EC}" presName="hierChild4" presStyleCnt="0"/>
      <dgm:spPr/>
    </dgm:pt>
    <dgm:pt modelId="{C78F4293-5B39-45D8-8215-DA48EF76FE72}" type="pres">
      <dgm:prSet presAssocID="{8D4E98C5-CBB4-4045-ACCB-2939104E92C4}" presName="Name35" presStyleLbl="parChTrans1D3" presStyleIdx="1" presStyleCnt="2"/>
      <dgm:spPr/>
      <dgm:t>
        <a:bodyPr/>
        <a:lstStyle/>
        <a:p>
          <a:endParaRPr lang="es-ES"/>
        </a:p>
      </dgm:t>
    </dgm:pt>
    <dgm:pt modelId="{24B9EE15-7603-4E33-A646-0F43863CC074}" type="pres">
      <dgm:prSet presAssocID="{0AFE6006-1336-4CA3-9404-9AE565503565}" presName="hierRoot2" presStyleCnt="0">
        <dgm:presLayoutVars>
          <dgm:hierBranch/>
        </dgm:presLayoutVars>
      </dgm:prSet>
      <dgm:spPr/>
    </dgm:pt>
    <dgm:pt modelId="{F98F7BEA-5C57-46CC-BA09-2A53ED53EF01}" type="pres">
      <dgm:prSet presAssocID="{0AFE6006-1336-4CA3-9404-9AE565503565}" presName="rootComposite" presStyleCnt="0"/>
      <dgm:spPr/>
    </dgm:pt>
    <dgm:pt modelId="{2E14FAB5-3778-4E3A-BD6A-455D8E7CCED0}" type="pres">
      <dgm:prSet presAssocID="{0AFE6006-1336-4CA3-9404-9AE565503565}" presName="rootText" presStyleLbl="node3" presStyleIdx="1" presStyleCnt="2" custScaleX="156754" custScaleY="63938" custLinFactNeighborY="133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4356A1C-A4B0-4280-9A9F-1331CD1620FC}" type="pres">
      <dgm:prSet presAssocID="{0AFE6006-1336-4CA3-9404-9AE565503565}" presName="rootConnector" presStyleLbl="node3" presStyleIdx="1" presStyleCnt="2"/>
      <dgm:spPr/>
      <dgm:t>
        <a:bodyPr/>
        <a:lstStyle/>
        <a:p>
          <a:endParaRPr lang="es-ES"/>
        </a:p>
      </dgm:t>
    </dgm:pt>
    <dgm:pt modelId="{506229A9-43F4-4A78-B417-5908C7D7B296}" type="pres">
      <dgm:prSet presAssocID="{0AFE6006-1336-4CA3-9404-9AE565503565}" presName="hierChild4" presStyleCnt="0"/>
      <dgm:spPr/>
    </dgm:pt>
    <dgm:pt modelId="{F2882D1C-F65C-41E4-82E5-22924839F07C}" type="pres">
      <dgm:prSet presAssocID="{BA198FE4-D29D-424A-B112-37F5192AD33C}" presName="Name35" presStyleLbl="parChTrans1D4" presStyleIdx="1" presStyleCnt="2"/>
      <dgm:spPr/>
      <dgm:t>
        <a:bodyPr/>
        <a:lstStyle/>
        <a:p>
          <a:endParaRPr lang="es-ES"/>
        </a:p>
      </dgm:t>
    </dgm:pt>
    <dgm:pt modelId="{B4DAB6AD-2DF4-47CA-AB2D-EEE8FAED3428}" type="pres">
      <dgm:prSet presAssocID="{07ABDD85-4F29-458E-B99C-5B58C92C623B}" presName="hierRoot2" presStyleCnt="0">
        <dgm:presLayoutVars>
          <dgm:hierBranch val="init"/>
        </dgm:presLayoutVars>
      </dgm:prSet>
      <dgm:spPr/>
    </dgm:pt>
    <dgm:pt modelId="{BEE76515-2B5A-4E46-AF3C-10198C8BFC5A}" type="pres">
      <dgm:prSet presAssocID="{07ABDD85-4F29-458E-B99C-5B58C92C623B}" presName="rootComposite" presStyleCnt="0"/>
      <dgm:spPr/>
    </dgm:pt>
    <dgm:pt modelId="{248D610E-5572-4FC7-B989-4A9937C20A80}" type="pres">
      <dgm:prSet presAssocID="{07ABDD85-4F29-458E-B99C-5B58C92C623B}" presName="rootText" presStyleLbl="node4" presStyleIdx="1" presStyleCnt="2" custScaleX="202302" custScaleY="2036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194F1CB-6789-45ED-BDB7-27855CE2A8DC}" type="pres">
      <dgm:prSet presAssocID="{07ABDD85-4F29-458E-B99C-5B58C92C623B}" presName="rootConnector" presStyleLbl="node4" presStyleIdx="1" presStyleCnt="2"/>
      <dgm:spPr/>
      <dgm:t>
        <a:bodyPr/>
        <a:lstStyle/>
        <a:p>
          <a:endParaRPr lang="es-ES"/>
        </a:p>
      </dgm:t>
    </dgm:pt>
    <dgm:pt modelId="{FA2771F7-F626-467C-8755-0CE1A85C0F5F}" type="pres">
      <dgm:prSet presAssocID="{07ABDD85-4F29-458E-B99C-5B58C92C623B}" presName="hierChild4" presStyleCnt="0"/>
      <dgm:spPr/>
    </dgm:pt>
    <dgm:pt modelId="{83DA816C-F20B-4AE6-9EE0-0B2319DB4A90}" type="pres">
      <dgm:prSet presAssocID="{07ABDD85-4F29-458E-B99C-5B58C92C623B}" presName="hierChild5" presStyleCnt="0"/>
      <dgm:spPr/>
    </dgm:pt>
    <dgm:pt modelId="{7AE6B48B-8849-43DB-99C9-FDEEF4F8AF8B}" type="pres">
      <dgm:prSet presAssocID="{0AFE6006-1336-4CA3-9404-9AE565503565}" presName="hierChild5" presStyleCnt="0"/>
      <dgm:spPr/>
    </dgm:pt>
    <dgm:pt modelId="{7AB0C1BC-3370-47D2-8433-A23C5F1F19BC}" type="pres">
      <dgm:prSet presAssocID="{27AFE895-5C5D-407A-BA64-B491227F72EC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905D2DCF-8E95-467D-8C81-901D9CE63090}" type="presOf" srcId="{992D2072-3390-4094-B645-C531B71505AE}" destId="{A237E838-D549-4265-AC36-E2569F4B1A6F}" srcOrd="0" destOrd="0" presId="urn:microsoft.com/office/officeart/2005/8/layout/orgChart1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8A3EA10A-96AC-42AC-8C2C-18D55A0EBFC9}" srcId="{7F9E90B3-E3BF-4AFD-BA63-3DA06268C35F}" destId="{25955524-CA34-440D-A8C0-00E5FEA9617D}" srcOrd="0" destOrd="0" parTransId="{992D2072-3390-4094-B645-C531B71505AE}" sibTransId="{2DE5F596-A9FC-452A-8A35-9B9F4CA067DE}"/>
    <dgm:cxn modelId="{5B74E891-9AD6-4B0D-89AD-8A931A0C95C1}" srcId="{0AFE6006-1336-4CA3-9404-9AE565503565}" destId="{07ABDD85-4F29-458E-B99C-5B58C92C623B}" srcOrd="0" destOrd="0" parTransId="{BA198FE4-D29D-424A-B112-37F5192AD33C}" sibTransId="{804EAF7C-A12B-4BA4-B095-BE7E60EE228B}"/>
    <dgm:cxn modelId="{16A173C4-2493-4465-9EBA-13EE3006C1A4}" type="presOf" srcId="{25955524-CA34-440D-A8C0-00E5FEA9617D}" destId="{A59235C8-787C-4155-AEED-313AE3F5C81E}" srcOrd="0" destOrd="0" presId="urn:microsoft.com/office/officeart/2005/8/layout/orgChart1"/>
    <dgm:cxn modelId="{04598224-5F22-41B0-9CE5-CB2B677B37E5}" srcId="{9DEA55C1-E59C-4B5B-90DC-1D0B54C2B20C}" destId="{27AFE895-5C5D-407A-BA64-B491227F72EC}" srcOrd="1" destOrd="0" parTransId="{0CFD931B-3150-46E4-944C-7F08F2E3E52E}" sibTransId="{B7A85227-641A-4280-AEAE-C153D3817B44}"/>
    <dgm:cxn modelId="{6831047A-B44E-4DA9-B2DF-3EF7F8E20792}" type="presOf" srcId="{0AFE6006-1336-4CA3-9404-9AE565503565}" destId="{C4356A1C-A4B0-4280-9A9F-1331CD1620FC}" srcOrd="1" destOrd="0" presId="urn:microsoft.com/office/officeart/2005/8/layout/orgChart1"/>
    <dgm:cxn modelId="{D65BB789-48B8-474A-B192-2AD3DACC8CB9}" type="presOf" srcId="{7F9E90B3-E3BF-4AFD-BA63-3DA06268C35F}" destId="{C141F865-9D98-4198-BA74-B9BA30075993}" srcOrd="1" destOrd="0" presId="urn:microsoft.com/office/officeart/2005/8/layout/orgChart1"/>
    <dgm:cxn modelId="{C6AB61C1-EFFC-4286-8C7F-690E6EAC8E58}" type="presOf" srcId="{8D4E98C5-CBB4-4045-ACCB-2939104E92C4}" destId="{C78F4293-5B39-45D8-8215-DA48EF76FE72}" srcOrd="0" destOrd="0" presId="urn:microsoft.com/office/officeart/2005/8/layout/orgChart1"/>
    <dgm:cxn modelId="{A2A7C6CF-2B5F-4271-BC30-6DEE83415E41}" srcId="{41568039-9809-4B2B-BA51-64E0E23C2BBE}" destId="{7F9E90B3-E3BF-4AFD-BA63-3DA06268C35F}" srcOrd="0" destOrd="0" parTransId="{56B6F5BC-8B2C-4825-AAED-C8646154D67C}" sibTransId="{67EA6364-6261-4216-9D02-5482E96991F9}"/>
    <dgm:cxn modelId="{5C8E14BA-B0D1-4C33-BA60-256379301A77}" type="presOf" srcId="{07ABDD85-4F29-458E-B99C-5B58C92C623B}" destId="{F194F1CB-6789-45ED-BDB7-27855CE2A8DC}" srcOrd="1" destOrd="0" presId="urn:microsoft.com/office/officeart/2005/8/layout/orgChart1"/>
    <dgm:cxn modelId="{E0EC3846-EADF-450E-A7FF-FA91BF551F22}" type="presOf" srcId="{27AFE895-5C5D-407A-BA64-B491227F72EC}" destId="{D6F7B946-2129-46BC-9DD8-0B196EDE54F1}" srcOrd="0" destOrd="0" presId="urn:microsoft.com/office/officeart/2005/8/layout/orgChart1"/>
    <dgm:cxn modelId="{C1155679-B83B-48B8-BD4B-9873DEAD4B46}" srcId="{27AFE895-5C5D-407A-BA64-B491227F72EC}" destId="{0AFE6006-1336-4CA3-9404-9AE565503565}" srcOrd="0" destOrd="0" parTransId="{8D4E98C5-CBB4-4045-ACCB-2939104E92C4}" sibTransId="{2B9866C5-471B-4A52-93D2-CCD6838483DF}"/>
    <dgm:cxn modelId="{118BB420-1899-493D-A96D-69D6C848903D}" type="presOf" srcId="{07ABDD85-4F29-458E-B99C-5B58C92C623B}" destId="{248D610E-5572-4FC7-B989-4A9937C20A80}" srcOrd="0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BEC3B253-019F-40E2-BC63-14B3D03106DA}" type="presOf" srcId="{7F9E90B3-E3BF-4AFD-BA63-3DA06268C35F}" destId="{A72CDAEB-77F3-4602-8D7C-ED4C7274390F}" srcOrd="0" destOrd="0" presId="urn:microsoft.com/office/officeart/2005/8/layout/orgChart1"/>
    <dgm:cxn modelId="{E8917550-0BB3-40BC-8D91-2FB38BA65179}" type="presOf" srcId="{0AFE6006-1336-4CA3-9404-9AE565503565}" destId="{2E14FAB5-3778-4E3A-BD6A-455D8E7CCED0}" srcOrd="0" destOrd="0" presId="urn:microsoft.com/office/officeart/2005/8/layout/orgChart1"/>
    <dgm:cxn modelId="{906CF333-134E-42B2-B8FF-3C3F50546356}" type="presOf" srcId="{27AFE895-5C5D-407A-BA64-B491227F72EC}" destId="{7A333F00-C7A1-4CCF-BC6E-DA2DAD783A8A}" srcOrd="1" destOrd="0" presId="urn:microsoft.com/office/officeart/2005/8/layout/orgChart1"/>
    <dgm:cxn modelId="{726923CF-20E9-4F57-9C98-F4A0C4A6283A}" type="presOf" srcId="{56B6F5BC-8B2C-4825-AAED-C8646154D67C}" destId="{303376F4-38A9-4FB0-AAEB-BEF606352241}" srcOrd="0" destOrd="0" presId="urn:microsoft.com/office/officeart/2005/8/layout/orgChart1"/>
    <dgm:cxn modelId="{3316C681-D64B-4A88-857F-748565391C2E}" type="presOf" srcId="{BA198FE4-D29D-424A-B112-37F5192AD33C}" destId="{F2882D1C-F65C-41E4-82E5-22924839F07C}" srcOrd="0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FF50CC6B-1B09-4B65-AB28-A1D202AE8C1E}" type="presOf" srcId="{25955524-CA34-440D-A8C0-00E5FEA9617D}" destId="{3FEAF27D-2B0A-4E9E-B5D2-D30AFBB49024}" srcOrd="1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6C84BD84-2CDC-4F2C-9D69-A671C9ED789F}" type="presOf" srcId="{0CFD931B-3150-46E4-944C-7F08F2E3E52E}" destId="{6D1A38CE-E6F1-4E96-822C-136FB43E8CFD}" srcOrd="0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F879E4E4-7965-4179-8A03-6977C8AD8FAC}" type="presParOf" srcId="{DBDE0C42-B65A-4FF4-A1B6-4A7374870D94}" destId="{303376F4-38A9-4FB0-AAEB-BEF606352241}" srcOrd="0" destOrd="0" presId="urn:microsoft.com/office/officeart/2005/8/layout/orgChart1"/>
    <dgm:cxn modelId="{A96989DF-9ACC-4ACF-85AB-77E2BD281F05}" type="presParOf" srcId="{DBDE0C42-B65A-4FF4-A1B6-4A7374870D94}" destId="{002145EF-C9E7-49D1-A70B-70E0775B1397}" srcOrd="1" destOrd="0" presId="urn:microsoft.com/office/officeart/2005/8/layout/orgChart1"/>
    <dgm:cxn modelId="{3154FCBA-BE71-4073-B99A-360CEAD0879B}" type="presParOf" srcId="{002145EF-C9E7-49D1-A70B-70E0775B1397}" destId="{95A3FD11-B2DC-40D0-8CD7-563EE415F158}" srcOrd="0" destOrd="0" presId="urn:microsoft.com/office/officeart/2005/8/layout/orgChart1"/>
    <dgm:cxn modelId="{20111C70-E653-4F9B-AACC-4B596F9B8CD7}" type="presParOf" srcId="{95A3FD11-B2DC-40D0-8CD7-563EE415F158}" destId="{A72CDAEB-77F3-4602-8D7C-ED4C7274390F}" srcOrd="0" destOrd="0" presId="urn:microsoft.com/office/officeart/2005/8/layout/orgChart1"/>
    <dgm:cxn modelId="{F7F3BB4E-69E8-438A-89F0-3C2B4F1C0B88}" type="presParOf" srcId="{95A3FD11-B2DC-40D0-8CD7-563EE415F158}" destId="{C141F865-9D98-4198-BA74-B9BA30075993}" srcOrd="1" destOrd="0" presId="urn:microsoft.com/office/officeart/2005/8/layout/orgChart1"/>
    <dgm:cxn modelId="{4F2E73AB-D3F0-4013-8D43-43138991E4D9}" type="presParOf" srcId="{002145EF-C9E7-49D1-A70B-70E0775B1397}" destId="{CBE6C6D9-4FC0-4BA2-BFAB-4DE7F3371A7E}" srcOrd="1" destOrd="0" presId="urn:microsoft.com/office/officeart/2005/8/layout/orgChart1"/>
    <dgm:cxn modelId="{EEB78113-A73E-428D-A86D-1084F657E407}" type="presParOf" srcId="{CBE6C6D9-4FC0-4BA2-BFAB-4DE7F3371A7E}" destId="{A237E838-D549-4265-AC36-E2569F4B1A6F}" srcOrd="0" destOrd="0" presId="urn:microsoft.com/office/officeart/2005/8/layout/orgChart1"/>
    <dgm:cxn modelId="{1CE7ECB0-4A97-4EA6-A53B-FCDC2A87F6B8}" type="presParOf" srcId="{CBE6C6D9-4FC0-4BA2-BFAB-4DE7F3371A7E}" destId="{A09468F5-837F-4365-A578-A7879387AF5A}" srcOrd="1" destOrd="0" presId="urn:microsoft.com/office/officeart/2005/8/layout/orgChart1"/>
    <dgm:cxn modelId="{68B8DFA1-DFDB-46EF-AAB8-ED70217168BB}" type="presParOf" srcId="{A09468F5-837F-4365-A578-A7879387AF5A}" destId="{95955A4A-C7C5-4D37-9A61-F7AA1BC069C9}" srcOrd="0" destOrd="0" presId="urn:microsoft.com/office/officeart/2005/8/layout/orgChart1"/>
    <dgm:cxn modelId="{0C63B4CF-930B-46A8-A91D-76D4C96E0353}" type="presParOf" srcId="{95955A4A-C7C5-4D37-9A61-F7AA1BC069C9}" destId="{A59235C8-787C-4155-AEED-313AE3F5C81E}" srcOrd="0" destOrd="0" presId="urn:microsoft.com/office/officeart/2005/8/layout/orgChart1"/>
    <dgm:cxn modelId="{165E8688-A71F-4D27-85A0-D612E95CA16A}" type="presParOf" srcId="{95955A4A-C7C5-4D37-9A61-F7AA1BC069C9}" destId="{3FEAF27D-2B0A-4E9E-B5D2-D30AFBB49024}" srcOrd="1" destOrd="0" presId="urn:microsoft.com/office/officeart/2005/8/layout/orgChart1"/>
    <dgm:cxn modelId="{755678C3-7BF2-4BE1-BE6E-6B327A7BF319}" type="presParOf" srcId="{A09468F5-837F-4365-A578-A7879387AF5A}" destId="{751DD853-B74A-4AAA-B640-CD29AEFA659D}" srcOrd="1" destOrd="0" presId="urn:microsoft.com/office/officeart/2005/8/layout/orgChart1"/>
    <dgm:cxn modelId="{773BE8CD-BA58-48BF-AB38-4E28770B96E5}" type="presParOf" srcId="{A09468F5-837F-4365-A578-A7879387AF5A}" destId="{188DA29F-724A-4E24-9760-BA5EFE1ED119}" srcOrd="2" destOrd="0" presId="urn:microsoft.com/office/officeart/2005/8/layout/orgChart1"/>
    <dgm:cxn modelId="{5C3E48DB-FCB7-4198-9FDE-4C7B0A0FF49F}" type="presParOf" srcId="{002145EF-C9E7-49D1-A70B-70E0775B1397}" destId="{77E41FCD-7301-4CAD-899D-7C5520BBE1C0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4F256AE6-71CA-48BD-8371-E59371D1064B}" type="presParOf" srcId="{05E8A0F8-8F4A-4D16-B455-9B21EE5D83FA}" destId="{6D1A38CE-E6F1-4E96-822C-136FB43E8CFD}" srcOrd="2" destOrd="0" presId="urn:microsoft.com/office/officeart/2005/8/layout/orgChart1"/>
    <dgm:cxn modelId="{DD5F8B9C-F07A-4EB9-8144-DA540C5C0433}" type="presParOf" srcId="{05E8A0F8-8F4A-4D16-B455-9B21EE5D83FA}" destId="{EC735538-EB4E-4870-97EC-8C0A475DF0A8}" srcOrd="3" destOrd="0" presId="urn:microsoft.com/office/officeart/2005/8/layout/orgChart1"/>
    <dgm:cxn modelId="{6266ADF9-75F6-4BD5-BF73-5D5AB13613C7}" type="presParOf" srcId="{EC735538-EB4E-4870-97EC-8C0A475DF0A8}" destId="{29D42F09-01C5-4A11-9E27-766CB7954EF2}" srcOrd="0" destOrd="0" presId="urn:microsoft.com/office/officeart/2005/8/layout/orgChart1"/>
    <dgm:cxn modelId="{874A6106-4FAA-42C6-B6F8-2B99592E2544}" type="presParOf" srcId="{29D42F09-01C5-4A11-9E27-766CB7954EF2}" destId="{D6F7B946-2129-46BC-9DD8-0B196EDE54F1}" srcOrd="0" destOrd="0" presId="urn:microsoft.com/office/officeart/2005/8/layout/orgChart1"/>
    <dgm:cxn modelId="{E1CB9712-E89F-4251-98BC-4253C5BD4C2A}" type="presParOf" srcId="{29D42F09-01C5-4A11-9E27-766CB7954EF2}" destId="{7A333F00-C7A1-4CCF-BC6E-DA2DAD783A8A}" srcOrd="1" destOrd="0" presId="urn:microsoft.com/office/officeart/2005/8/layout/orgChart1"/>
    <dgm:cxn modelId="{CB7173B0-5E1A-40A2-9D62-CF9A59B96961}" type="presParOf" srcId="{EC735538-EB4E-4870-97EC-8C0A475DF0A8}" destId="{437B18AA-A29F-4B12-A4F7-ADFFDFF6FEC3}" srcOrd="1" destOrd="0" presId="urn:microsoft.com/office/officeart/2005/8/layout/orgChart1"/>
    <dgm:cxn modelId="{11874165-FE1D-4703-84BB-0BC3E6CC26E0}" type="presParOf" srcId="{437B18AA-A29F-4B12-A4F7-ADFFDFF6FEC3}" destId="{C78F4293-5B39-45D8-8215-DA48EF76FE72}" srcOrd="0" destOrd="0" presId="urn:microsoft.com/office/officeart/2005/8/layout/orgChart1"/>
    <dgm:cxn modelId="{932D94A9-90BD-4CC9-95AC-E13C0C232301}" type="presParOf" srcId="{437B18AA-A29F-4B12-A4F7-ADFFDFF6FEC3}" destId="{24B9EE15-7603-4E33-A646-0F43863CC074}" srcOrd="1" destOrd="0" presId="urn:microsoft.com/office/officeart/2005/8/layout/orgChart1"/>
    <dgm:cxn modelId="{BE81A6B5-3344-4446-AA48-6E60603AEE47}" type="presParOf" srcId="{24B9EE15-7603-4E33-A646-0F43863CC074}" destId="{F98F7BEA-5C57-46CC-BA09-2A53ED53EF01}" srcOrd="0" destOrd="0" presId="urn:microsoft.com/office/officeart/2005/8/layout/orgChart1"/>
    <dgm:cxn modelId="{7B0F4785-F8E0-4025-8209-BA4896699B9C}" type="presParOf" srcId="{F98F7BEA-5C57-46CC-BA09-2A53ED53EF01}" destId="{2E14FAB5-3778-4E3A-BD6A-455D8E7CCED0}" srcOrd="0" destOrd="0" presId="urn:microsoft.com/office/officeart/2005/8/layout/orgChart1"/>
    <dgm:cxn modelId="{F17C56F8-503D-49AC-A149-A580ED78EAF6}" type="presParOf" srcId="{F98F7BEA-5C57-46CC-BA09-2A53ED53EF01}" destId="{C4356A1C-A4B0-4280-9A9F-1331CD1620FC}" srcOrd="1" destOrd="0" presId="urn:microsoft.com/office/officeart/2005/8/layout/orgChart1"/>
    <dgm:cxn modelId="{2E571291-295A-4A2E-AF32-0821099C0D59}" type="presParOf" srcId="{24B9EE15-7603-4E33-A646-0F43863CC074}" destId="{506229A9-43F4-4A78-B417-5908C7D7B296}" srcOrd="1" destOrd="0" presId="urn:microsoft.com/office/officeart/2005/8/layout/orgChart1"/>
    <dgm:cxn modelId="{4E43C422-DE90-4C26-9AE1-D501E6A024C1}" type="presParOf" srcId="{506229A9-43F4-4A78-B417-5908C7D7B296}" destId="{F2882D1C-F65C-41E4-82E5-22924839F07C}" srcOrd="0" destOrd="0" presId="urn:microsoft.com/office/officeart/2005/8/layout/orgChart1"/>
    <dgm:cxn modelId="{8D6C82AA-AE51-4A97-A9F8-C10B6BA4A60C}" type="presParOf" srcId="{506229A9-43F4-4A78-B417-5908C7D7B296}" destId="{B4DAB6AD-2DF4-47CA-AB2D-EEE8FAED3428}" srcOrd="1" destOrd="0" presId="urn:microsoft.com/office/officeart/2005/8/layout/orgChart1"/>
    <dgm:cxn modelId="{DD30E3A9-DAE8-4CBB-903D-2B5C0EBA3B55}" type="presParOf" srcId="{B4DAB6AD-2DF4-47CA-AB2D-EEE8FAED3428}" destId="{BEE76515-2B5A-4E46-AF3C-10198C8BFC5A}" srcOrd="0" destOrd="0" presId="urn:microsoft.com/office/officeart/2005/8/layout/orgChart1"/>
    <dgm:cxn modelId="{88D05F8B-84C6-4F48-96F7-E036D106D6BC}" type="presParOf" srcId="{BEE76515-2B5A-4E46-AF3C-10198C8BFC5A}" destId="{248D610E-5572-4FC7-B989-4A9937C20A80}" srcOrd="0" destOrd="0" presId="urn:microsoft.com/office/officeart/2005/8/layout/orgChart1"/>
    <dgm:cxn modelId="{F7268AEA-0AF3-4574-A00E-DE4F0E7E1B92}" type="presParOf" srcId="{BEE76515-2B5A-4E46-AF3C-10198C8BFC5A}" destId="{F194F1CB-6789-45ED-BDB7-27855CE2A8DC}" srcOrd="1" destOrd="0" presId="urn:microsoft.com/office/officeart/2005/8/layout/orgChart1"/>
    <dgm:cxn modelId="{194E513B-BD6F-45E9-9ABD-AE50DC751B13}" type="presParOf" srcId="{B4DAB6AD-2DF4-47CA-AB2D-EEE8FAED3428}" destId="{FA2771F7-F626-467C-8755-0CE1A85C0F5F}" srcOrd="1" destOrd="0" presId="urn:microsoft.com/office/officeart/2005/8/layout/orgChart1"/>
    <dgm:cxn modelId="{9B386EF4-6AC9-4EA8-85A0-F61129BC9643}" type="presParOf" srcId="{B4DAB6AD-2DF4-47CA-AB2D-EEE8FAED3428}" destId="{83DA816C-F20B-4AE6-9EE0-0B2319DB4A90}" srcOrd="2" destOrd="0" presId="urn:microsoft.com/office/officeart/2005/8/layout/orgChart1"/>
    <dgm:cxn modelId="{913C3189-C27E-47E9-A966-69566052AAA1}" type="presParOf" srcId="{24B9EE15-7603-4E33-A646-0F43863CC074}" destId="{7AE6B48B-8849-43DB-99C9-FDEEF4F8AF8B}" srcOrd="2" destOrd="0" presId="urn:microsoft.com/office/officeart/2005/8/layout/orgChart1"/>
    <dgm:cxn modelId="{BCC42B5F-68C8-4188-9EF7-E7A99A07CEF5}" type="presParOf" srcId="{EC735538-EB4E-4870-97EC-8C0A475DF0A8}" destId="{7AB0C1BC-3370-47D2-8433-A23C5F1F19BC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0F0BB623-A77F-49D7-9C13-F7F961662D0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3C1F8AF-B252-43AC-8ED3-3D3880F2F1F8}">
      <dgm:prSet phldrT="[Texto]"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/>
            <a:t>Coordinador(a) de Equipamiento, Telecomunicaciones y </a:t>
          </a:r>
          <a:r>
            <a:rPr lang="es-ES" sz="1200"/>
            <a:t>Soporte </a:t>
          </a:r>
          <a:r>
            <a:rPr lang="es-ES" sz="1200" smtClean="0"/>
            <a:t>Técnico</a:t>
          </a:r>
          <a:endParaRPr lang="es-ES" sz="1200" dirty="0"/>
        </a:p>
      </dgm:t>
    </dgm:pt>
    <dgm:pt modelId="{50B39BE9-A0B6-4E51-BB43-90BAE289D245}" type="parTrans" cxnId="{70A6FDF5-D80E-4B1A-A5DE-4948D323548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74E76370-A507-47C7-877E-3200B8B52E31}" type="sibTrans" cxnId="{70A6FDF5-D80E-4B1A-A5DE-4948D323548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C16A467A-F81A-48BE-AF21-268EAF71CC16}">
      <dgm:prSet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Analista </a:t>
          </a:r>
          <a:r>
            <a:rPr lang="es-MX" sz="120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en </a:t>
          </a:r>
          <a:r>
            <a:rPr lang="es-MX" sz="1200" smtClean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Redes</a:t>
          </a:r>
          <a:endParaRPr lang="es-MX" sz="1200" dirty="0">
            <a:solidFill>
              <a:schemeClr val="tx1"/>
            </a:solidFill>
            <a:latin typeface="+mn-lt"/>
            <a:cs typeface="Calibri Light" panose="020F0302020204030204" pitchFamily="34" charset="0"/>
          </a:endParaRPr>
        </a:p>
      </dgm:t>
    </dgm:pt>
    <dgm:pt modelId="{0545B90D-0211-4368-B564-02E2DA72F270}" type="parTrans" cxnId="{4BD36A54-D094-49BD-99A7-EF85B7BE77B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DD3BAB53-59A0-45F1-9A71-E916419D15E8}" type="sibTrans" cxnId="{4BD36A54-D094-49BD-99A7-EF85B7BE77B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9A55754A-0F9D-426C-8361-FBB79C711F84}">
      <dgm:prSet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Analistas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smtClean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Auxiliares</a:t>
          </a:r>
          <a:endParaRPr lang="es-MX" sz="1200" b="0" dirty="0">
            <a:solidFill>
              <a:schemeClr val="tx1"/>
            </a:solidFill>
            <a:latin typeface="+mn-lt"/>
            <a:cs typeface="Calibri Light" panose="020F0302020204030204" pitchFamily="34" charset="0"/>
          </a:endParaRPr>
        </a:p>
      </dgm:t>
    </dgm:pt>
    <dgm:pt modelId="{AE97F78B-C85E-4B4D-B4DA-EE2ABE7DA726}" type="parTrans" cxnId="{571DEACD-2D58-4D0A-AFC6-EAD5D0D3680C}">
      <dgm:prSet/>
      <dgm:spPr/>
      <dgm:t>
        <a:bodyPr/>
        <a:lstStyle/>
        <a:p>
          <a:endParaRPr lang="es-MX"/>
        </a:p>
      </dgm:t>
    </dgm:pt>
    <dgm:pt modelId="{F2A342AD-7EC6-4C33-A3F6-323BEC28C66D}" type="sibTrans" cxnId="{571DEACD-2D58-4D0A-AFC6-EAD5D0D3680C}">
      <dgm:prSet/>
      <dgm:spPr/>
      <dgm:t>
        <a:bodyPr/>
        <a:lstStyle/>
        <a:p>
          <a:endParaRPr lang="es-MX"/>
        </a:p>
      </dgm:t>
    </dgm:pt>
    <dgm:pt modelId="{AC96A34A-0F82-44E1-993F-BD087FC111C9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/>
            <a:t>Técnico(a</a:t>
          </a:r>
          <a:r>
            <a:rPr lang="es-MX" sz="1200" dirty="0" smtClean="0"/>
            <a:t>)</a:t>
          </a:r>
          <a:endParaRPr lang="es-MX" sz="1200" dirty="0"/>
        </a:p>
      </dgm:t>
    </dgm:pt>
    <dgm:pt modelId="{F802E49A-F321-412A-BE3C-CFE1EB15D89B}" type="parTrans" cxnId="{D3C38BC6-04C2-4935-A6B0-36E619899A55}">
      <dgm:prSet/>
      <dgm:spPr/>
      <dgm:t>
        <a:bodyPr/>
        <a:lstStyle/>
        <a:p>
          <a:endParaRPr lang="es-ES"/>
        </a:p>
      </dgm:t>
    </dgm:pt>
    <dgm:pt modelId="{4BD1CFA4-5933-409A-A0D9-B5F57187E186}" type="sibTrans" cxnId="{D3C38BC6-04C2-4935-A6B0-36E619899A55}">
      <dgm:prSet/>
      <dgm:spPr/>
      <dgm:t>
        <a:bodyPr/>
        <a:lstStyle/>
        <a:p>
          <a:endParaRPr lang="es-ES"/>
        </a:p>
      </dgm:t>
    </dgm:pt>
    <dgm:pt modelId="{B38D139F-E614-415A-8916-D17338CF335B}" type="asst">
      <dgm:prSet custT="1"/>
      <dgm:spPr/>
      <dgm:t>
        <a:bodyPr/>
        <a:lstStyle/>
        <a:p>
          <a:r>
            <a:rPr lang="es-MX" sz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Supervisor(a) </a:t>
          </a:r>
          <a:r>
            <a:rPr lang="es-MX" sz="120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de </a:t>
          </a:r>
          <a:r>
            <a:rPr lang="es-MX" sz="1200" smtClean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Tecnología</a:t>
          </a:r>
          <a:endParaRPr lang="es-MX" sz="1200" dirty="0">
            <a:solidFill>
              <a:schemeClr val="tx1"/>
            </a:solidFill>
            <a:latin typeface="+mn-lt"/>
            <a:cs typeface="Calibri Light" panose="020F0302020204030204" pitchFamily="34" charset="0"/>
          </a:endParaRPr>
        </a:p>
      </dgm:t>
    </dgm:pt>
    <dgm:pt modelId="{5C56C441-0736-4203-8731-29A73363A6FB}" type="parTrans" cxnId="{BE3755EB-83D1-438D-9CF4-1B2392DDDB04}">
      <dgm:prSet/>
      <dgm:spPr/>
      <dgm:t>
        <a:bodyPr/>
        <a:lstStyle/>
        <a:p>
          <a:endParaRPr lang="es-ES"/>
        </a:p>
      </dgm:t>
    </dgm:pt>
    <dgm:pt modelId="{10D58EC3-C5CE-49A7-9E72-C52545292C8B}" type="sibTrans" cxnId="{BE3755EB-83D1-438D-9CF4-1B2392DDDB04}">
      <dgm:prSet/>
      <dgm:spPr/>
      <dgm:t>
        <a:bodyPr/>
        <a:lstStyle/>
        <a:p>
          <a:endParaRPr lang="es-ES"/>
        </a:p>
      </dgm:t>
    </dgm:pt>
    <dgm:pt modelId="{0A4E9B88-E5C4-4989-A766-E346E2D59AE1}" type="pres">
      <dgm:prSet presAssocID="{0F0BB623-A77F-49D7-9C13-F7F961662D0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22175D7-68B5-46A8-9AA8-BC2B47BF1677}" type="pres">
      <dgm:prSet presAssocID="{B3C1F8AF-B252-43AC-8ED3-3D3880F2F1F8}" presName="hierRoot1" presStyleCnt="0">
        <dgm:presLayoutVars>
          <dgm:hierBranch val="init"/>
        </dgm:presLayoutVars>
      </dgm:prSet>
      <dgm:spPr/>
    </dgm:pt>
    <dgm:pt modelId="{F037A461-78F2-40E7-BD49-A290D1F3C342}" type="pres">
      <dgm:prSet presAssocID="{B3C1F8AF-B252-43AC-8ED3-3D3880F2F1F8}" presName="rootComposite1" presStyleCnt="0"/>
      <dgm:spPr/>
    </dgm:pt>
    <dgm:pt modelId="{250B6905-7759-4441-B29D-3D12C134D01B}" type="pres">
      <dgm:prSet presAssocID="{B3C1F8AF-B252-43AC-8ED3-3D3880F2F1F8}" presName="rootText1" presStyleLbl="node0" presStyleIdx="0" presStyleCnt="1" custScaleX="129718" custScaleY="117779" custLinFactNeighborX="-537" custLinFactNeighborY="-351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2F0255-63B1-4522-9919-7D70F798CED9}" type="pres">
      <dgm:prSet presAssocID="{B3C1F8AF-B252-43AC-8ED3-3D3880F2F1F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CD84423-CACA-4F27-BB31-EDF4B5E83466}" type="pres">
      <dgm:prSet presAssocID="{B3C1F8AF-B252-43AC-8ED3-3D3880F2F1F8}" presName="hierChild2" presStyleCnt="0"/>
      <dgm:spPr/>
    </dgm:pt>
    <dgm:pt modelId="{B511A4A5-2F43-4DDC-A73B-EFF983200E78}" type="pres">
      <dgm:prSet presAssocID="{0545B90D-0211-4368-B564-02E2DA72F270}" presName="Name37" presStyleLbl="parChTrans1D2" presStyleIdx="0" presStyleCnt="4"/>
      <dgm:spPr/>
      <dgm:t>
        <a:bodyPr/>
        <a:lstStyle/>
        <a:p>
          <a:endParaRPr lang="es-ES"/>
        </a:p>
      </dgm:t>
    </dgm:pt>
    <dgm:pt modelId="{6AF86E8C-A853-4A69-A93F-C5EFB61DDCD8}" type="pres">
      <dgm:prSet presAssocID="{C16A467A-F81A-48BE-AF21-268EAF71CC16}" presName="hierRoot2" presStyleCnt="0">
        <dgm:presLayoutVars>
          <dgm:hierBranch/>
        </dgm:presLayoutVars>
      </dgm:prSet>
      <dgm:spPr/>
    </dgm:pt>
    <dgm:pt modelId="{1B2BC9D0-DA74-489E-A3DA-759D32B6755E}" type="pres">
      <dgm:prSet presAssocID="{C16A467A-F81A-48BE-AF21-268EAF71CC16}" presName="rootComposite" presStyleCnt="0"/>
      <dgm:spPr/>
    </dgm:pt>
    <dgm:pt modelId="{F6BBEC83-E208-4CDC-AF15-4EEBE065CBE1}" type="pres">
      <dgm:prSet presAssocID="{C16A467A-F81A-48BE-AF21-268EAF71CC16}" presName="rootText" presStyleLbl="node2" presStyleIdx="0" presStyleCnt="3" custScaleX="100861" custScaleY="1206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4C532D8-A682-41BD-8CF0-E78265466451}" type="pres">
      <dgm:prSet presAssocID="{C16A467A-F81A-48BE-AF21-268EAF71CC16}" presName="rootConnector" presStyleLbl="node2" presStyleIdx="0" presStyleCnt="3"/>
      <dgm:spPr/>
      <dgm:t>
        <a:bodyPr/>
        <a:lstStyle/>
        <a:p>
          <a:endParaRPr lang="es-ES"/>
        </a:p>
      </dgm:t>
    </dgm:pt>
    <dgm:pt modelId="{28F47D39-494E-4B76-9EEE-8A0A1344C2E8}" type="pres">
      <dgm:prSet presAssocID="{C16A467A-F81A-48BE-AF21-268EAF71CC16}" presName="hierChild4" presStyleCnt="0"/>
      <dgm:spPr/>
    </dgm:pt>
    <dgm:pt modelId="{AE4437E1-0CAF-4460-8CE1-8D6E28955B40}" type="pres">
      <dgm:prSet presAssocID="{C16A467A-F81A-48BE-AF21-268EAF71CC16}" presName="hierChild5" presStyleCnt="0"/>
      <dgm:spPr/>
    </dgm:pt>
    <dgm:pt modelId="{1EEF2E69-32E2-4712-BC01-E3BC88B5AAA3}" type="pres">
      <dgm:prSet presAssocID="{AE97F78B-C85E-4B4D-B4DA-EE2ABE7DA726}" presName="Name37" presStyleLbl="parChTrans1D2" presStyleIdx="1" presStyleCnt="4"/>
      <dgm:spPr/>
      <dgm:t>
        <a:bodyPr/>
        <a:lstStyle/>
        <a:p>
          <a:endParaRPr lang="es-ES"/>
        </a:p>
      </dgm:t>
    </dgm:pt>
    <dgm:pt modelId="{4EDB9D37-E29B-44A7-B53E-716DC012368C}" type="pres">
      <dgm:prSet presAssocID="{9A55754A-0F9D-426C-8361-FBB79C711F84}" presName="hierRoot2" presStyleCnt="0">
        <dgm:presLayoutVars>
          <dgm:hierBranch val="init"/>
        </dgm:presLayoutVars>
      </dgm:prSet>
      <dgm:spPr/>
    </dgm:pt>
    <dgm:pt modelId="{F50F5454-9262-409D-AE19-76556AD806B0}" type="pres">
      <dgm:prSet presAssocID="{9A55754A-0F9D-426C-8361-FBB79C711F84}" presName="rootComposite" presStyleCnt="0"/>
      <dgm:spPr/>
    </dgm:pt>
    <dgm:pt modelId="{62F575BD-4ABE-4050-8344-31020A431BE9}" type="pres">
      <dgm:prSet presAssocID="{9A55754A-0F9D-426C-8361-FBB79C711F84}" presName="rootText" presStyleLbl="node2" presStyleIdx="1" presStyleCnt="3" custScaleX="100861" custScaleY="120672" custLinFactNeighborX="-4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6B0B365-9841-42FA-9243-04FF40F6E3A1}" type="pres">
      <dgm:prSet presAssocID="{9A55754A-0F9D-426C-8361-FBB79C711F84}" presName="rootConnector" presStyleLbl="node2" presStyleIdx="1" presStyleCnt="3"/>
      <dgm:spPr/>
      <dgm:t>
        <a:bodyPr/>
        <a:lstStyle/>
        <a:p>
          <a:endParaRPr lang="es-ES"/>
        </a:p>
      </dgm:t>
    </dgm:pt>
    <dgm:pt modelId="{192018D8-DA95-4B09-86BB-6F231B4DF8DD}" type="pres">
      <dgm:prSet presAssocID="{9A55754A-0F9D-426C-8361-FBB79C711F84}" presName="hierChild4" presStyleCnt="0"/>
      <dgm:spPr/>
    </dgm:pt>
    <dgm:pt modelId="{693D725A-748B-4CD9-A4CB-411D547E44DF}" type="pres">
      <dgm:prSet presAssocID="{9A55754A-0F9D-426C-8361-FBB79C711F84}" presName="hierChild5" presStyleCnt="0"/>
      <dgm:spPr/>
    </dgm:pt>
    <dgm:pt modelId="{81E604D8-250D-4FDF-98BD-EA912B304081}" type="pres">
      <dgm:prSet presAssocID="{F802E49A-F321-412A-BE3C-CFE1EB15D89B}" presName="Name37" presStyleLbl="parChTrans1D2" presStyleIdx="2" presStyleCnt="4"/>
      <dgm:spPr/>
      <dgm:t>
        <a:bodyPr/>
        <a:lstStyle/>
        <a:p>
          <a:endParaRPr lang="es-ES"/>
        </a:p>
      </dgm:t>
    </dgm:pt>
    <dgm:pt modelId="{4F0D451F-C145-41CB-A618-FC5C95858DDD}" type="pres">
      <dgm:prSet presAssocID="{AC96A34A-0F82-44E1-993F-BD087FC111C9}" presName="hierRoot2" presStyleCnt="0">
        <dgm:presLayoutVars>
          <dgm:hierBranch val="init"/>
        </dgm:presLayoutVars>
      </dgm:prSet>
      <dgm:spPr/>
    </dgm:pt>
    <dgm:pt modelId="{82E2108A-47E9-4960-89FB-8891645BF2AD}" type="pres">
      <dgm:prSet presAssocID="{AC96A34A-0F82-44E1-993F-BD087FC111C9}" presName="rootComposite" presStyleCnt="0"/>
      <dgm:spPr/>
    </dgm:pt>
    <dgm:pt modelId="{72EF0FA2-707D-4E02-AE13-A46BA56EA465}" type="pres">
      <dgm:prSet presAssocID="{AC96A34A-0F82-44E1-993F-BD087FC111C9}" presName="rootText" presStyleLbl="node2" presStyleIdx="2" presStyleCnt="3" custScaleX="100861" custScaleY="120672" custLinFactNeighborX="-7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2EC1157-2934-4B6D-B517-5E617F99CEBB}" type="pres">
      <dgm:prSet presAssocID="{AC96A34A-0F82-44E1-993F-BD087FC111C9}" presName="rootConnector" presStyleLbl="node2" presStyleIdx="2" presStyleCnt="3"/>
      <dgm:spPr/>
      <dgm:t>
        <a:bodyPr/>
        <a:lstStyle/>
        <a:p>
          <a:endParaRPr lang="es-ES"/>
        </a:p>
      </dgm:t>
    </dgm:pt>
    <dgm:pt modelId="{1004157E-35DD-42F3-985D-FB4A6F209A61}" type="pres">
      <dgm:prSet presAssocID="{AC96A34A-0F82-44E1-993F-BD087FC111C9}" presName="hierChild4" presStyleCnt="0"/>
      <dgm:spPr/>
    </dgm:pt>
    <dgm:pt modelId="{3F3C8D5D-913B-4BF9-BF28-5027F827CEB4}" type="pres">
      <dgm:prSet presAssocID="{AC96A34A-0F82-44E1-993F-BD087FC111C9}" presName="hierChild5" presStyleCnt="0"/>
      <dgm:spPr/>
    </dgm:pt>
    <dgm:pt modelId="{714DD2F2-9BDC-44A0-8679-B0B150AF6969}" type="pres">
      <dgm:prSet presAssocID="{B3C1F8AF-B252-43AC-8ED3-3D3880F2F1F8}" presName="hierChild3" presStyleCnt="0"/>
      <dgm:spPr/>
    </dgm:pt>
    <dgm:pt modelId="{BD0B7156-8195-4362-BCF9-F3C94FD60B34}" type="pres">
      <dgm:prSet presAssocID="{5C56C441-0736-4203-8731-29A73363A6FB}" presName="Name111" presStyleLbl="parChTrans1D2" presStyleIdx="3" presStyleCnt="4"/>
      <dgm:spPr/>
      <dgm:t>
        <a:bodyPr/>
        <a:lstStyle/>
        <a:p>
          <a:endParaRPr lang="es-ES"/>
        </a:p>
      </dgm:t>
    </dgm:pt>
    <dgm:pt modelId="{FC30DA12-A936-48B0-8A1C-A6A680E6A0F9}" type="pres">
      <dgm:prSet presAssocID="{B38D139F-E614-415A-8916-D17338CF335B}" presName="hierRoot3" presStyleCnt="0">
        <dgm:presLayoutVars>
          <dgm:hierBranch val="init"/>
        </dgm:presLayoutVars>
      </dgm:prSet>
      <dgm:spPr/>
    </dgm:pt>
    <dgm:pt modelId="{A2DBD429-8422-4385-93C6-D857F424D8A7}" type="pres">
      <dgm:prSet presAssocID="{B38D139F-E614-415A-8916-D17338CF335B}" presName="rootComposite3" presStyleCnt="0"/>
      <dgm:spPr/>
    </dgm:pt>
    <dgm:pt modelId="{358F4EC1-E925-4C5D-BB5A-4E26E095115D}" type="pres">
      <dgm:prSet presAssocID="{B38D139F-E614-415A-8916-D17338CF335B}" presName="rootText3" presStyleLbl="asst1" presStyleIdx="0" presStyleCnt="1" custScaleX="79100" custScaleY="82867" custLinFactNeighborX="-1341" custLinFactNeighborY="-62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01F5C7E-A790-43A5-9EB8-86BD57458364}" type="pres">
      <dgm:prSet presAssocID="{B38D139F-E614-415A-8916-D17338CF335B}" presName="rootConnector3" presStyleLbl="asst1" presStyleIdx="0" presStyleCnt="1"/>
      <dgm:spPr/>
      <dgm:t>
        <a:bodyPr/>
        <a:lstStyle/>
        <a:p>
          <a:endParaRPr lang="es-ES"/>
        </a:p>
      </dgm:t>
    </dgm:pt>
    <dgm:pt modelId="{1FC7DFD9-23BB-4112-B4A2-9AC97FAB3C2E}" type="pres">
      <dgm:prSet presAssocID="{B38D139F-E614-415A-8916-D17338CF335B}" presName="hierChild6" presStyleCnt="0"/>
      <dgm:spPr/>
    </dgm:pt>
    <dgm:pt modelId="{76DCEBA6-3AEB-4201-AE58-8F9337D55080}" type="pres">
      <dgm:prSet presAssocID="{B38D139F-E614-415A-8916-D17338CF335B}" presName="hierChild7" presStyleCnt="0"/>
      <dgm:spPr/>
    </dgm:pt>
  </dgm:ptLst>
  <dgm:cxnLst>
    <dgm:cxn modelId="{5DA4DC3D-5641-4E7F-9C4D-48083B5C0F1B}" type="presOf" srcId="{0545B90D-0211-4368-B564-02E2DA72F270}" destId="{B511A4A5-2F43-4DDC-A73B-EFF983200E78}" srcOrd="0" destOrd="0" presId="urn:microsoft.com/office/officeart/2005/8/layout/orgChart1"/>
    <dgm:cxn modelId="{EE522EA4-D776-40A0-B4BD-3283B36FE780}" type="presOf" srcId="{B38D139F-E614-415A-8916-D17338CF335B}" destId="{358F4EC1-E925-4C5D-BB5A-4E26E095115D}" srcOrd="0" destOrd="0" presId="urn:microsoft.com/office/officeart/2005/8/layout/orgChart1"/>
    <dgm:cxn modelId="{313857D5-6EE6-4E0C-967D-445C81C24675}" type="presOf" srcId="{AC96A34A-0F82-44E1-993F-BD087FC111C9}" destId="{72EF0FA2-707D-4E02-AE13-A46BA56EA465}" srcOrd="0" destOrd="0" presId="urn:microsoft.com/office/officeart/2005/8/layout/orgChart1"/>
    <dgm:cxn modelId="{6D5FA9C2-DB5E-465F-BF75-8BF5495578CC}" type="presOf" srcId="{AE97F78B-C85E-4B4D-B4DA-EE2ABE7DA726}" destId="{1EEF2E69-32E2-4712-BC01-E3BC88B5AAA3}" srcOrd="0" destOrd="0" presId="urn:microsoft.com/office/officeart/2005/8/layout/orgChart1"/>
    <dgm:cxn modelId="{70A6FDF5-D80E-4B1A-A5DE-4948D323548A}" srcId="{0F0BB623-A77F-49D7-9C13-F7F961662D02}" destId="{B3C1F8AF-B252-43AC-8ED3-3D3880F2F1F8}" srcOrd="0" destOrd="0" parTransId="{50B39BE9-A0B6-4E51-BB43-90BAE289D245}" sibTransId="{74E76370-A507-47C7-877E-3200B8B52E31}"/>
    <dgm:cxn modelId="{5175D8EC-32D6-43E4-B8FE-C9120ACCFE9E}" type="presOf" srcId="{B38D139F-E614-415A-8916-D17338CF335B}" destId="{C01F5C7E-A790-43A5-9EB8-86BD57458364}" srcOrd="1" destOrd="0" presId="urn:microsoft.com/office/officeart/2005/8/layout/orgChart1"/>
    <dgm:cxn modelId="{0FEEB987-8A9A-4E32-849A-0C43FFAAA65F}" type="presOf" srcId="{9A55754A-0F9D-426C-8361-FBB79C711F84}" destId="{96B0B365-9841-42FA-9243-04FF40F6E3A1}" srcOrd="1" destOrd="0" presId="urn:microsoft.com/office/officeart/2005/8/layout/orgChart1"/>
    <dgm:cxn modelId="{09AF0CA2-8FE0-4FD2-B2A3-8F22F9D08A44}" type="presOf" srcId="{F802E49A-F321-412A-BE3C-CFE1EB15D89B}" destId="{81E604D8-250D-4FDF-98BD-EA912B304081}" srcOrd="0" destOrd="0" presId="urn:microsoft.com/office/officeart/2005/8/layout/orgChart1"/>
    <dgm:cxn modelId="{BE3755EB-83D1-438D-9CF4-1B2392DDDB04}" srcId="{B3C1F8AF-B252-43AC-8ED3-3D3880F2F1F8}" destId="{B38D139F-E614-415A-8916-D17338CF335B}" srcOrd="3" destOrd="0" parTransId="{5C56C441-0736-4203-8731-29A73363A6FB}" sibTransId="{10D58EC3-C5CE-49A7-9E72-C52545292C8B}"/>
    <dgm:cxn modelId="{8B97C4C0-DAFE-425F-9344-AAD42D7F6412}" type="presOf" srcId="{0F0BB623-A77F-49D7-9C13-F7F961662D02}" destId="{0A4E9B88-E5C4-4989-A766-E346E2D59AE1}" srcOrd="0" destOrd="0" presId="urn:microsoft.com/office/officeart/2005/8/layout/orgChart1"/>
    <dgm:cxn modelId="{C3F3AEB0-2DB2-470E-92C9-A08CAB55B188}" type="presOf" srcId="{AC96A34A-0F82-44E1-993F-BD087FC111C9}" destId="{92EC1157-2934-4B6D-B517-5E617F99CEBB}" srcOrd="1" destOrd="0" presId="urn:microsoft.com/office/officeart/2005/8/layout/orgChart1"/>
    <dgm:cxn modelId="{0CDB355B-088D-4902-BFB9-E30A8F62B19F}" type="presOf" srcId="{C16A467A-F81A-48BE-AF21-268EAF71CC16}" destId="{74C532D8-A682-41BD-8CF0-E78265466451}" srcOrd="1" destOrd="0" presId="urn:microsoft.com/office/officeart/2005/8/layout/orgChart1"/>
    <dgm:cxn modelId="{DBFF8136-D48E-4805-97EF-921C37BD9954}" type="presOf" srcId="{9A55754A-0F9D-426C-8361-FBB79C711F84}" destId="{62F575BD-4ABE-4050-8344-31020A431BE9}" srcOrd="0" destOrd="0" presId="urn:microsoft.com/office/officeart/2005/8/layout/orgChart1"/>
    <dgm:cxn modelId="{4BD36A54-D094-49BD-99A7-EF85B7BE77B6}" srcId="{B3C1F8AF-B252-43AC-8ED3-3D3880F2F1F8}" destId="{C16A467A-F81A-48BE-AF21-268EAF71CC16}" srcOrd="0" destOrd="0" parTransId="{0545B90D-0211-4368-B564-02E2DA72F270}" sibTransId="{DD3BAB53-59A0-45F1-9A71-E916419D15E8}"/>
    <dgm:cxn modelId="{D3C38BC6-04C2-4935-A6B0-36E619899A55}" srcId="{B3C1F8AF-B252-43AC-8ED3-3D3880F2F1F8}" destId="{AC96A34A-0F82-44E1-993F-BD087FC111C9}" srcOrd="2" destOrd="0" parTransId="{F802E49A-F321-412A-BE3C-CFE1EB15D89B}" sibTransId="{4BD1CFA4-5933-409A-A0D9-B5F57187E186}"/>
    <dgm:cxn modelId="{F6135687-12A0-4EF9-AE0A-6200D5EFADCE}" type="presOf" srcId="{C16A467A-F81A-48BE-AF21-268EAF71CC16}" destId="{F6BBEC83-E208-4CDC-AF15-4EEBE065CBE1}" srcOrd="0" destOrd="0" presId="urn:microsoft.com/office/officeart/2005/8/layout/orgChart1"/>
    <dgm:cxn modelId="{FB67BDD0-BE72-4E44-B528-97405C27F649}" type="presOf" srcId="{B3C1F8AF-B252-43AC-8ED3-3D3880F2F1F8}" destId="{250B6905-7759-4441-B29D-3D12C134D01B}" srcOrd="0" destOrd="0" presId="urn:microsoft.com/office/officeart/2005/8/layout/orgChart1"/>
    <dgm:cxn modelId="{571DEACD-2D58-4D0A-AFC6-EAD5D0D3680C}" srcId="{B3C1F8AF-B252-43AC-8ED3-3D3880F2F1F8}" destId="{9A55754A-0F9D-426C-8361-FBB79C711F84}" srcOrd="1" destOrd="0" parTransId="{AE97F78B-C85E-4B4D-B4DA-EE2ABE7DA726}" sibTransId="{F2A342AD-7EC6-4C33-A3F6-323BEC28C66D}"/>
    <dgm:cxn modelId="{0FA7A912-AB0C-428E-AAD5-420E1FA135B9}" type="presOf" srcId="{B3C1F8AF-B252-43AC-8ED3-3D3880F2F1F8}" destId="{7C2F0255-63B1-4522-9919-7D70F798CED9}" srcOrd="1" destOrd="0" presId="urn:microsoft.com/office/officeart/2005/8/layout/orgChart1"/>
    <dgm:cxn modelId="{2F1FB882-B0C5-4DF8-AC14-C579C9509982}" type="presOf" srcId="{5C56C441-0736-4203-8731-29A73363A6FB}" destId="{BD0B7156-8195-4362-BCF9-F3C94FD60B34}" srcOrd="0" destOrd="0" presId="urn:microsoft.com/office/officeart/2005/8/layout/orgChart1"/>
    <dgm:cxn modelId="{5A1333FD-94EC-48D7-B1E5-F4C90F62DE8D}" type="presParOf" srcId="{0A4E9B88-E5C4-4989-A766-E346E2D59AE1}" destId="{822175D7-68B5-46A8-9AA8-BC2B47BF1677}" srcOrd="0" destOrd="0" presId="urn:microsoft.com/office/officeart/2005/8/layout/orgChart1"/>
    <dgm:cxn modelId="{980DEA3C-1366-4606-B949-BBEA2F944EF4}" type="presParOf" srcId="{822175D7-68B5-46A8-9AA8-BC2B47BF1677}" destId="{F037A461-78F2-40E7-BD49-A290D1F3C342}" srcOrd="0" destOrd="0" presId="urn:microsoft.com/office/officeart/2005/8/layout/orgChart1"/>
    <dgm:cxn modelId="{D4134D4A-3552-470D-BFD5-DBD1C183481F}" type="presParOf" srcId="{F037A461-78F2-40E7-BD49-A290D1F3C342}" destId="{250B6905-7759-4441-B29D-3D12C134D01B}" srcOrd="0" destOrd="0" presId="urn:microsoft.com/office/officeart/2005/8/layout/orgChart1"/>
    <dgm:cxn modelId="{6F895B47-B10C-4A36-92F8-80E6B8A245C3}" type="presParOf" srcId="{F037A461-78F2-40E7-BD49-A290D1F3C342}" destId="{7C2F0255-63B1-4522-9919-7D70F798CED9}" srcOrd="1" destOrd="0" presId="urn:microsoft.com/office/officeart/2005/8/layout/orgChart1"/>
    <dgm:cxn modelId="{7A97E275-06C0-433C-932C-D703DB65E0FA}" type="presParOf" srcId="{822175D7-68B5-46A8-9AA8-BC2B47BF1677}" destId="{ECD84423-CACA-4F27-BB31-EDF4B5E83466}" srcOrd="1" destOrd="0" presId="urn:microsoft.com/office/officeart/2005/8/layout/orgChart1"/>
    <dgm:cxn modelId="{D42ECD5A-B61E-45D1-9008-958FB9F8B46A}" type="presParOf" srcId="{ECD84423-CACA-4F27-BB31-EDF4B5E83466}" destId="{B511A4A5-2F43-4DDC-A73B-EFF983200E78}" srcOrd="0" destOrd="0" presId="urn:microsoft.com/office/officeart/2005/8/layout/orgChart1"/>
    <dgm:cxn modelId="{A6BAAD5E-C03F-4484-BC04-FD42F145C4EC}" type="presParOf" srcId="{ECD84423-CACA-4F27-BB31-EDF4B5E83466}" destId="{6AF86E8C-A853-4A69-A93F-C5EFB61DDCD8}" srcOrd="1" destOrd="0" presId="urn:microsoft.com/office/officeart/2005/8/layout/orgChart1"/>
    <dgm:cxn modelId="{C8CC0A0F-2429-4084-828A-D12AC1D00F18}" type="presParOf" srcId="{6AF86E8C-A853-4A69-A93F-C5EFB61DDCD8}" destId="{1B2BC9D0-DA74-489E-A3DA-759D32B6755E}" srcOrd="0" destOrd="0" presId="urn:microsoft.com/office/officeart/2005/8/layout/orgChart1"/>
    <dgm:cxn modelId="{1C241B9A-19CA-4626-9D4B-74DCD08D8ADE}" type="presParOf" srcId="{1B2BC9D0-DA74-489E-A3DA-759D32B6755E}" destId="{F6BBEC83-E208-4CDC-AF15-4EEBE065CBE1}" srcOrd="0" destOrd="0" presId="urn:microsoft.com/office/officeart/2005/8/layout/orgChart1"/>
    <dgm:cxn modelId="{E5CE6FDE-303F-4D35-8A14-10401739ACA0}" type="presParOf" srcId="{1B2BC9D0-DA74-489E-A3DA-759D32B6755E}" destId="{74C532D8-A682-41BD-8CF0-E78265466451}" srcOrd="1" destOrd="0" presId="urn:microsoft.com/office/officeart/2005/8/layout/orgChart1"/>
    <dgm:cxn modelId="{C021FC2D-E2B4-4C33-BF8C-4D634EDDD56C}" type="presParOf" srcId="{6AF86E8C-A853-4A69-A93F-C5EFB61DDCD8}" destId="{28F47D39-494E-4B76-9EEE-8A0A1344C2E8}" srcOrd="1" destOrd="0" presId="urn:microsoft.com/office/officeart/2005/8/layout/orgChart1"/>
    <dgm:cxn modelId="{B4A5572E-BD7C-4008-B01D-DDACF24603BA}" type="presParOf" srcId="{6AF86E8C-A853-4A69-A93F-C5EFB61DDCD8}" destId="{AE4437E1-0CAF-4460-8CE1-8D6E28955B40}" srcOrd="2" destOrd="0" presId="urn:microsoft.com/office/officeart/2005/8/layout/orgChart1"/>
    <dgm:cxn modelId="{56DC7E89-C33B-4A02-A3D1-23C9EEDF6943}" type="presParOf" srcId="{ECD84423-CACA-4F27-BB31-EDF4B5E83466}" destId="{1EEF2E69-32E2-4712-BC01-E3BC88B5AAA3}" srcOrd="2" destOrd="0" presId="urn:microsoft.com/office/officeart/2005/8/layout/orgChart1"/>
    <dgm:cxn modelId="{469B42D4-2CB2-4FC4-A807-7B1E9B32F298}" type="presParOf" srcId="{ECD84423-CACA-4F27-BB31-EDF4B5E83466}" destId="{4EDB9D37-E29B-44A7-B53E-716DC012368C}" srcOrd="3" destOrd="0" presId="urn:microsoft.com/office/officeart/2005/8/layout/orgChart1"/>
    <dgm:cxn modelId="{4B76C98C-6493-4BC7-89F4-62522F2C2652}" type="presParOf" srcId="{4EDB9D37-E29B-44A7-B53E-716DC012368C}" destId="{F50F5454-9262-409D-AE19-76556AD806B0}" srcOrd="0" destOrd="0" presId="urn:microsoft.com/office/officeart/2005/8/layout/orgChart1"/>
    <dgm:cxn modelId="{3D8D5D56-7FBB-47F0-B3C3-F407CE93D2D7}" type="presParOf" srcId="{F50F5454-9262-409D-AE19-76556AD806B0}" destId="{62F575BD-4ABE-4050-8344-31020A431BE9}" srcOrd="0" destOrd="0" presId="urn:microsoft.com/office/officeart/2005/8/layout/orgChart1"/>
    <dgm:cxn modelId="{8428C82F-EA0F-4937-B4D0-95FD47E309A5}" type="presParOf" srcId="{F50F5454-9262-409D-AE19-76556AD806B0}" destId="{96B0B365-9841-42FA-9243-04FF40F6E3A1}" srcOrd="1" destOrd="0" presId="urn:microsoft.com/office/officeart/2005/8/layout/orgChart1"/>
    <dgm:cxn modelId="{B2512508-89AF-4CC9-B118-958A7E4B3F93}" type="presParOf" srcId="{4EDB9D37-E29B-44A7-B53E-716DC012368C}" destId="{192018D8-DA95-4B09-86BB-6F231B4DF8DD}" srcOrd="1" destOrd="0" presId="urn:microsoft.com/office/officeart/2005/8/layout/orgChart1"/>
    <dgm:cxn modelId="{7318674E-143E-491B-B1B9-75C0993A5B46}" type="presParOf" srcId="{4EDB9D37-E29B-44A7-B53E-716DC012368C}" destId="{693D725A-748B-4CD9-A4CB-411D547E44DF}" srcOrd="2" destOrd="0" presId="urn:microsoft.com/office/officeart/2005/8/layout/orgChart1"/>
    <dgm:cxn modelId="{F2F6831F-1D07-4423-B594-0F31C99E2E3E}" type="presParOf" srcId="{ECD84423-CACA-4F27-BB31-EDF4B5E83466}" destId="{81E604D8-250D-4FDF-98BD-EA912B304081}" srcOrd="4" destOrd="0" presId="urn:microsoft.com/office/officeart/2005/8/layout/orgChart1"/>
    <dgm:cxn modelId="{5B04C430-DE92-44C1-B909-5431D68C9FCC}" type="presParOf" srcId="{ECD84423-CACA-4F27-BB31-EDF4B5E83466}" destId="{4F0D451F-C145-41CB-A618-FC5C95858DDD}" srcOrd="5" destOrd="0" presId="urn:microsoft.com/office/officeart/2005/8/layout/orgChart1"/>
    <dgm:cxn modelId="{5CC0336B-1F5D-4E09-92E4-090B53869F20}" type="presParOf" srcId="{4F0D451F-C145-41CB-A618-FC5C95858DDD}" destId="{82E2108A-47E9-4960-89FB-8891645BF2AD}" srcOrd="0" destOrd="0" presId="urn:microsoft.com/office/officeart/2005/8/layout/orgChart1"/>
    <dgm:cxn modelId="{1EBA0A58-2B93-4D8B-BF6B-0274B966CEA7}" type="presParOf" srcId="{82E2108A-47E9-4960-89FB-8891645BF2AD}" destId="{72EF0FA2-707D-4E02-AE13-A46BA56EA465}" srcOrd="0" destOrd="0" presId="urn:microsoft.com/office/officeart/2005/8/layout/orgChart1"/>
    <dgm:cxn modelId="{35877F5D-EAAB-4316-89FB-8AA4074519AD}" type="presParOf" srcId="{82E2108A-47E9-4960-89FB-8891645BF2AD}" destId="{92EC1157-2934-4B6D-B517-5E617F99CEBB}" srcOrd="1" destOrd="0" presId="urn:microsoft.com/office/officeart/2005/8/layout/orgChart1"/>
    <dgm:cxn modelId="{A0D06DFD-61E2-4D7E-9E29-6016EB737F6E}" type="presParOf" srcId="{4F0D451F-C145-41CB-A618-FC5C95858DDD}" destId="{1004157E-35DD-42F3-985D-FB4A6F209A61}" srcOrd="1" destOrd="0" presId="urn:microsoft.com/office/officeart/2005/8/layout/orgChart1"/>
    <dgm:cxn modelId="{00B8FE6B-5DD0-4850-95D3-CEBD28A7E61C}" type="presParOf" srcId="{4F0D451F-C145-41CB-A618-FC5C95858DDD}" destId="{3F3C8D5D-913B-4BF9-BF28-5027F827CEB4}" srcOrd="2" destOrd="0" presId="urn:microsoft.com/office/officeart/2005/8/layout/orgChart1"/>
    <dgm:cxn modelId="{8559113F-EC28-4F29-9691-DAD3D052D725}" type="presParOf" srcId="{822175D7-68B5-46A8-9AA8-BC2B47BF1677}" destId="{714DD2F2-9BDC-44A0-8679-B0B150AF6969}" srcOrd="2" destOrd="0" presId="urn:microsoft.com/office/officeart/2005/8/layout/orgChart1"/>
    <dgm:cxn modelId="{F5A3FD4D-0943-4D72-9C45-6597DCFBCEBB}" type="presParOf" srcId="{714DD2F2-9BDC-44A0-8679-B0B150AF6969}" destId="{BD0B7156-8195-4362-BCF9-F3C94FD60B34}" srcOrd="0" destOrd="0" presId="urn:microsoft.com/office/officeart/2005/8/layout/orgChart1"/>
    <dgm:cxn modelId="{25DAE280-CA12-4D39-8386-C587D4BD6B08}" type="presParOf" srcId="{714DD2F2-9BDC-44A0-8679-B0B150AF6969}" destId="{FC30DA12-A936-48B0-8A1C-A6A680E6A0F9}" srcOrd="1" destOrd="0" presId="urn:microsoft.com/office/officeart/2005/8/layout/orgChart1"/>
    <dgm:cxn modelId="{C4B70DEE-1224-4FE4-94E8-97129F2D8091}" type="presParOf" srcId="{FC30DA12-A936-48B0-8A1C-A6A680E6A0F9}" destId="{A2DBD429-8422-4385-93C6-D857F424D8A7}" srcOrd="0" destOrd="0" presId="urn:microsoft.com/office/officeart/2005/8/layout/orgChart1"/>
    <dgm:cxn modelId="{3F632F6C-74A9-49E4-8D9F-ECF106E24FE7}" type="presParOf" srcId="{A2DBD429-8422-4385-93C6-D857F424D8A7}" destId="{358F4EC1-E925-4C5D-BB5A-4E26E095115D}" srcOrd="0" destOrd="0" presId="urn:microsoft.com/office/officeart/2005/8/layout/orgChart1"/>
    <dgm:cxn modelId="{D40BE3A7-8C30-4F6C-BF26-524AFFDF5BA1}" type="presParOf" srcId="{A2DBD429-8422-4385-93C6-D857F424D8A7}" destId="{C01F5C7E-A790-43A5-9EB8-86BD57458364}" srcOrd="1" destOrd="0" presId="urn:microsoft.com/office/officeart/2005/8/layout/orgChart1"/>
    <dgm:cxn modelId="{29BE7280-1717-4370-829A-175C76711FC3}" type="presParOf" srcId="{FC30DA12-A936-48B0-8A1C-A6A680E6A0F9}" destId="{1FC7DFD9-23BB-4112-B4A2-9AC97FAB3C2E}" srcOrd="1" destOrd="0" presId="urn:microsoft.com/office/officeart/2005/8/layout/orgChart1"/>
    <dgm:cxn modelId="{F0398E35-83CF-4078-B2CF-5D0904B24545}" type="presParOf" srcId="{FC30DA12-A936-48B0-8A1C-A6A680E6A0F9}" destId="{76DCEBA6-3AEB-4201-AE58-8F9337D5508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Coordinador(a) de Comunicación </a:t>
          </a:r>
          <a:r>
            <a:rPr lang="es-MX" altLang="es-MX" sz="1200" dirty="0" smtClean="0"/>
            <a:t>Social</a:t>
          </a:r>
          <a:endParaRPr lang="es-MX" altLang="es-MX" sz="1200" dirty="0"/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356E864-2404-463D-A64C-A155F0DAE4F2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Jefe(a) de </a:t>
          </a:r>
          <a:r>
            <a:rPr lang="es-MX" altLang="es-MX" sz="1200" dirty="0" smtClean="0"/>
            <a:t>Prensa</a:t>
          </a:r>
          <a:endParaRPr lang="es-MX" altLang="es-MX" sz="1200" dirty="0"/>
        </a:p>
      </dgm:t>
    </dgm:pt>
    <dgm:pt modelId="{1B72593C-4913-43EA-B599-3DF0D50ACEC5}" type="parTrans" cxnId="{00AB0C48-D688-41EA-9295-510F4C0D28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0DCEA50A-08E9-4771-9C72-6B8F33B3FF26}" type="sibTrans" cxnId="{00AB0C48-D688-41EA-9295-510F4C0D28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F47D3DC-65A3-4826-B841-512C663F77CD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/>
            <a:t>Diseñador(a</a:t>
          </a:r>
          <a:r>
            <a:rPr lang="es-MX" altLang="es-MX" sz="1200" smtClean="0"/>
            <a:t>)</a:t>
          </a:r>
          <a:endParaRPr lang="es-MX" altLang="es-MX" sz="1200" dirty="0"/>
        </a:p>
      </dgm:t>
    </dgm:pt>
    <dgm:pt modelId="{0E54B542-D2E5-4941-A19E-1F2FDD909DC0}" type="parTrans" cxnId="{201BF1BE-9656-4705-83BF-22D1007F1A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AD39F905-FC29-4336-B293-F3F28058D8BA}" type="sibTrans" cxnId="{201BF1BE-9656-4705-83BF-22D1007F1A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B021D58F-DAE0-4E08-9FE5-3743A6FB6B83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smtClean="0"/>
            <a:t>Analista</a:t>
          </a:r>
          <a:endParaRPr lang="es-MX" altLang="es-MX" sz="1200" dirty="0"/>
        </a:p>
      </dgm:t>
    </dgm:pt>
    <dgm:pt modelId="{8E56D957-6130-4640-912B-5F6CBFB80212}" type="parTrans" cxnId="{8B5D1DC9-9A51-4ACF-A88A-4E7716BEDDC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84A2D148-11B1-4DC6-BAD1-A6F8913D1116}" type="sibTrans" cxnId="{8B5D1DC9-9A51-4ACF-A88A-4E7716BEDDC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AFEAEBCD-35CC-4E14-BEA9-67B272C26B33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/>
            <a:t>Fotógrafo(a</a:t>
          </a:r>
          <a:r>
            <a:rPr lang="es-MX" altLang="es-MX" sz="1200" smtClean="0"/>
            <a:t>)</a:t>
          </a:r>
          <a:endParaRPr lang="es-MX" altLang="es-MX" sz="1200" dirty="0"/>
        </a:p>
      </dgm:t>
    </dgm:pt>
    <dgm:pt modelId="{494425A7-5889-483A-85AC-13096A5B7ABE}" type="parTrans" cxnId="{35BD5AF7-760C-40E2-B5D4-135FBCC3ABA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AE095A38-906F-417D-9743-4ACE419FE145}" type="sibTrans" cxnId="{35BD5AF7-760C-40E2-B5D4-135FBCC3ABA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96F2509-F84D-4D70-B8A2-27280327E892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/>
            <a:t>Secretaria(o</a:t>
          </a:r>
          <a:r>
            <a:rPr lang="es-MX" altLang="es-MX" sz="1200" smtClean="0"/>
            <a:t>)</a:t>
          </a:r>
          <a:endParaRPr lang="es-MX" altLang="es-MX" sz="1200" dirty="0"/>
        </a:p>
      </dgm:t>
    </dgm:pt>
    <dgm:pt modelId="{0CE00EF1-B23D-4EE2-9175-77B6FB6D50E5}" type="parTrans" cxnId="{97784A8B-CE28-43CB-8D54-3F69ADA5EAC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4809AD0B-BD2F-4F7B-B242-8D8FB8D24414}" type="sibTrans" cxnId="{97784A8B-CE28-43CB-8D54-3F69ADA5EAC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528BA33-33A3-46CA-AABC-5EE46DE23A4B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Auxiliar Administrativo(a)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smtClean="0"/>
            <a:t>Auxiliares</a:t>
          </a:r>
          <a:endParaRPr lang="es-MX" altLang="es-MX" sz="1200" dirty="0"/>
        </a:p>
        <a:p>
          <a:pPr>
            <a:spcBef>
              <a:spcPts val="0"/>
            </a:spcBef>
            <a:spcAft>
              <a:spcPts val="0"/>
            </a:spcAft>
          </a:pPr>
          <a:r>
            <a:rPr lang="es-MX" sz="1200" smtClean="0"/>
            <a:t>53</a:t>
          </a:r>
          <a:endParaRPr lang="es-MX" sz="1200" dirty="0"/>
        </a:p>
      </dgm:t>
    </dgm:pt>
    <dgm:pt modelId="{461F3429-E813-40E7-A2D7-A7DF20DE1100}" type="parTrans" cxnId="{EFDEB7AB-7803-4D51-80FD-6610FE45EB8E}">
      <dgm:prSet/>
      <dgm:spPr/>
      <dgm:t>
        <a:bodyPr/>
        <a:lstStyle/>
        <a:p>
          <a:endParaRPr lang="es-ES" sz="1200"/>
        </a:p>
      </dgm:t>
    </dgm:pt>
    <dgm:pt modelId="{D193A67E-4BF6-4145-9836-0E0C3F186458}" type="sibTrans" cxnId="{EFDEB7AB-7803-4D51-80FD-6610FE45EB8E}">
      <dgm:prSet/>
      <dgm:spPr/>
      <dgm:t>
        <a:bodyPr/>
        <a:lstStyle/>
        <a:p>
          <a:endParaRPr lang="es-ES" sz="1200"/>
        </a:p>
      </dgm:t>
    </dgm:pt>
    <dgm:pt modelId="{7CB7DFFB-0248-4B7D-BFDD-AFD408E3CEEF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Abogado(a</a:t>
          </a:r>
          <a:r>
            <a:rPr lang="es-MX" altLang="es-MX" sz="1200" dirty="0" smtClean="0"/>
            <a:t>)</a:t>
          </a:r>
          <a:endParaRPr lang="es-MX" altLang="es-MX" sz="1200" dirty="0"/>
        </a:p>
      </dgm:t>
    </dgm:pt>
    <dgm:pt modelId="{1749D037-A503-414E-9D12-6F5F4D2897B2}" type="parTrans" cxnId="{C877455A-9220-4990-A338-76952E7D8CE0}">
      <dgm:prSet/>
      <dgm:spPr/>
      <dgm:t>
        <a:bodyPr/>
        <a:lstStyle/>
        <a:p>
          <a:endParaRPr lang="es-ES" sz="1200"/>
        </a:p>
      </dgm:t>
    </dgm:pt>
    <dgm:pt modelId="{C6AE3357-AA47-4FC7-963B-49C11313A048}" type="sibTrans" cxnId="{C877455A-9220-4990-A338-76952E7D8CE0}">
      <dgm:prSet/>
      <dgm:spPr/>
      <dgm:t>
        <a:bodyPr/>
        <a:lstStyle/>
        <a:p>
          <a:endParaRPr lang="es-ES" sz="1200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201451" custScaleY="124191" custLinFactNeighborY="-512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009DAAC9-CED8-4987-B70B-3665FF4F2061}" type="pres">
      <dgm:prSet presAssocID="{1B72593C-4913-43EA-B599-3DF0D50ACEC5}" presName="Name37" presStyleLbl="parChTrans1D2" presStyleIdx="0" presStyleCnt="1"/>
      <dgm:spPr/>
      <dgm:t>
        <a:bodyPr/>
        <a:lstStyle/>
        <a:p>
          <a:endParaRPr lang="es-ES"/>
        </a:p>
      </dgm:t>
    </dgm:pt>
    <dgm:pt modelId="{DAE05D75-A49E-4AB5-9144-7DF9735A4CB5}" type="pres">
      <dgm:prSet presAssocID="{D356E864-2404-463D-A64C-A155F0DAE4F2}" presName="hierRoot2" presStyleCnt="0">
        <dgm:presLayoutVars>
          <dgm:hierBranch/>
        </dgm:presLayoutVars>
      </dgm:prSet>
      <dgm:spPr/>
    </dgm:pt>
    <dgm:pt modelId="{F9FBAB4A-12A0-49D7-88E2-4B16A4B1914A}" type="pres">
      <dgm:prSet presAssocID="{D356E864-2404-463D-A64C-A155F0DAE4F2}" presName="rootComposite" presStyleCnt="0"/>
      <dgm:spPr/>
    </dgm:pt>
    <dgm:pt modelId="{6F525FFA-20EB-4B47-B8E9-7016B7C39B5D}" type="pres">
      <dgm:prSet presAssocID="{D356E864-2404-463D-A64C-A155F0DAE4F2}" presName="rootText" presStyleLbl="node2" presStyleIdx="0" presStyleCnt="1" custScaleX="143894" custScaleY="115115" custLinFactNeighborY="-138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3822A2D-B0B0-4EF3-B168-5BD416AB62CD}" type="pres">
      <dgm:prSet presAssocID="{D356E864-2404-463D-A64C-A155F0DAE4F2}" presName="rootConnector" presStyleLbl="node2" presStyleIdx="0" presStyleCnt="1"/>
      <dgm:spPr/>
      <dgm:t>
        <a:bodyPr/>
        <a:lstStyle/>
        <a:p>
          <a:endParaRPr lang="es-ES"/>
        </a:p>
      </dgm:t>
    </dgm:pt>
    <dgm:pt modelId="{C184D97E-757B-4F46-B599-B6D98EA56E73}" type="pres">
      <dgm:prSet presAssocID="{D356E864-2404-463D-A64C-A155F0DAE4F2}" presName="hierChild4" presStyleCnt="0"/>
      <dgm:spPr/>
    </dgm:pt>
    <dgm:pt modelId="{BC238630-0388-487E-BBA1-17BD6BF40EB8}" type="pres">
      <dgm:prSet presAssocID="{0E54B542-D2E5-4941-A19E-1F2FDD909DC0}" presName="Name35" presStyleLbl="parChTrans1D3" presStyleIdx="0" presStyleCnt="3"/>
      <dgm:spPr/>
      <dgm:t>
        <a:bodyPr/>
        <a:lstStyle/>
        <a:p>
          <a:endParaRPr lang="es-ES"/>
        </a:p>
      </dgm:t>
    </dgm:pt>
    <dgm:pt modelId="{CA5F9BE9-8250-4333-A894-0A41FDD3C53D}" type="pres">
      <dgm:prSet presAssocID="{7F47D3DC-65A3-4826-B841-512C663F77CD}" presName="hierRoot2" presStyleCnt="0">
        <dgm:presLayoutVars>
          <dgm:hierBranch val="init"/>
        </dgm:presLayoutVars>
      </dgm:prSet>
      <dgm:spPr/>
    </dgm:pt>
    <dgm:pt modelId="{1B0FCD43-5F0A-46D1-B8FA-3F6AFFC5378C}" type="pres">
      <dgm:prSet presAssocID="{7F47D3DC-65A3-4826-B841-512C663F77CD}" presName="rootComposite" presStyleCnt="0"/>
      <dgm:spPr/>
    </dgm:pt>
    <dgm:pt modelId="{7E45E9B0-083B-46AD-BDBA-25D37BB93875}" type="pres">
      <dgm:prSet presAssocID="{7F47D3DC-65A3-4826-B841-512C663F77CD}" presName="rootText" presStyleLbl="node3" presStyleIdx="0" presStyleCnt="3" custScaleX="124191" custScaleY="115115" custLinFactNeighborY="46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156586-0CE3-46B2-97ED-5183EEF5D98E}" type="pres">
      <dgm:prSet presAssocID="{7F47D3DC-65A3-4826-B841-512C663F77CD}" presName="rootConnector" presStyleLbl="node3" presStyleIdx="0" presStyleCnt="3"/>
      <dgm:spPr/>
      <dgm:t>
        <a:bodyPr/>
        <a:lstStyle/>
        <a:p>
          <a:endParaRPr lang="es-ES"/>
        </a:p>
      </dgm:t>
    </dgm:pt>
    <dgm:pt modelId="{C9DBC394-CC2A-4127-BD40-88BA3D8B7BC1}" type="pres">
      <dgm:prSet presAssocID="{7F47D3DC-65A3-4826-B841-512C663F77CD}" presName="hierChild4" presStyleCnt="0"/>
      <dgm:spPr/>
    </dgm:pt>
    <dgm:pt modelId="{A2410690-C37B-414B-A8F7-D02D6A7C3A14}" type="pres">
      <dgm:prSet presAssocID="{7F47D3DC-65A3-4826-B841-512C663F77CD}" presName="hierChild5" presStyleCnt="0"/>
      <dgm:spPr/>
    </dgm:pt>
    <dgm:pt modelId="{DAC43AC5-6E5D-48DC-84FF-2373F2FDF513}" type="pres">
      <dgm:prSet presAssocID="{8E56D957-6130-4640-912B-5F6CBFB80212}" presName="Name35" presStyleLbl="parChTrans1D3" presStyleIdx="1" presStyleCnt="3"/>
      <dgm:spPr/>
      <dgm:t>
        <a:bodyPr/>
        <a:lstStyle/>
        <a:p>
          <a:endParaRPr lang="es-ES"/>
        </a:p>
      </dgm:t>
    </dgm:pt>
    <dgm:pt modelId="{6CC0D33C-190D-4832-BE72-B95B637C733A}" type="pres">
      <dgm:prSet presAssocID="{B021D58F-DAE0-4E08-9FE5-3743A6FB6B83}" presName="hierRoot2" presStyleCnt="0">
        <dgm:presLayoutVars>
          <dgm:hierBranch/>
        </dgm:presLayoutVars>
      </dgm:prSet>
      <dgm:spPr/>
    </dgm:pt>
    <dgm:pt modelId="{F0917EA3-017D-4B1C-A46F-0A086BE69205}" type="pres">
      <dgm:prSet presAssocID="{B021D58F-DAE0-4E08-9FE5-3743A6FB6B83}" presName="rootComposite" presStyleCnt="0"/>
      <dgm:spPr/>
    </dgm:pt>
    <dgm:pt modelId="{FB8BBABA-637F-45AC-A8AF-49C1BDB9E668}" type="pres">
      <dgm:prSet presAssocID="{B021D58F-DAE0-4E08-9FE5-3743A6FB6B83}" presName="rootText" presStyleLbl="node3" presStyleIdx="1" presStyleCnt="3" custScaleX="124191" custScaleY="1151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F2DEBF8-7DC2-4E42-BEAE-3565C4C8CB25}" type="pres">
      <dgm:prSet presAssocID="{B021D58F-DAE0-4E08-9FE5-3743A6FB6B83}" presName="rootConnector" presStyleLbl="node3" presStyleIdx="1" presStyleCnt="3"/>
      <dgm:spPr/>
      <dgm:t>
        <a:bodyPr/>
        <a:lstStyle/>
        <a:p>
          <a:endParaRPr lang="es-ES"/>
        </a:p>
      </dgm:t>
    </dgm:pt>
    <dgm:pt modelId="{F8DAAF41-C11D-418B-8DD3-31696C73F2BC}" type="pres">
      <dgm:prSet presAssocID="{B021D58F-DAE0-4E08-9FE5-3743A6FB6B83}" presName="hierChild4" presStyleCnt="0"/>
      <dgm:spPr/>
    </dgm:pt>
    <dgm:pt modelId="{DDBA4F86-210A-4195-9A5F-13DD4E552270}" type="pres">
      <dgm:prSet presAssocID="{0CE00EF1-B23D-4EE2-9175-77B6FB6D50E5}" presName="Name35" presStyleLbl="parChTrans1D4" presStyleIdx="0" presStyleCnt="3"/>
      <dgm:spPr/>
      <dgm:t>
        <a:bodyPr/>
        <a:lstStyle/>
        <a:p>
          <a:endParaRPr lang="es-ES"/>
        </a:p>
      </dgm:t>
    </dgm:pt>
    <dgm:pt modelId="{81D7B2CD-2DDE-4FCC-92B8-DB257EA30319}" type="pres">
      <dgm:prSet presAssocID="{D96F2509-F84D-4D70-B8A2-27280327E892}" presName="hierRoot2" presStyleCnt="0">
        <dgm:presLayoutVars>
          <dgm:hierBranch val="init"/>
        </dgm:presLayoutVars>
      </dgm:prSet>
      <dgm:spPr/>
    </dgm:pt>
    <dgm:pt modelId="{A6614DEF-D0E8-412E-8F62-958F1576FBF6}" type="pres">
      <dgm:prSet presAssocID="{D96F2509-F84D-4D70-B8A2-27280327E892}" presName="rootComposite" presStyleCnt="0"/>
      <dgm:spPr/>
    </dgm:pt>
    <dgm:pt modelId="{F3DB6113-5609-4357-9B8D-41BD0873A075}" type="pres">
      <dgm:prSet presAssocID="{D96F2509-F84D-4D70-B8A2-27280327E892}" presName="rootText" presStyleLbl="node4" presStyleIdx="0" presStyleCnt="3" custScaleX="124191" custScaleY="115115" custLinFactNeighborY="518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A11748-F756-4FCB-8355-167488ABFF3C}" type="pres">
      <dgm:prSet presAssocID="{D96F2509-F84D-4D70-B8A2-27280327E892}" presName="rootConnector" presStyleLbl="node4" presStyleIdx="0" presStyleCnt="3"/>
      <dgm:spPr/>
      <dgm:t>
        <a:bodyPr/>
        <a:lstStyle/>
        <a:p>
          <a:endParaRPr lang="es-ES"/>
        </a:p>
      </dgm:t>
    </dgm:pt>
    <dgm:pt modelId="{76213EAB-0974-4432-AAFF-4328B8AAB19D}" type="pres">
      <dgm:prSet presAssocID="{D96F2509-F84D-4D70-B8A2-27280327E892}" presName="hierChild4" presStyleCnt="0"/>
      <dgm:spPr/>
    </dgm:pt>
    <dgm:pt modelId="{6D205512-8FB1-4275-B7D8-3E154B02D1CE}" type="pres">
      <dgm:prSet presAssocID="{D96F2509-F84D-4D70-B8A2-27280327E892}" presName="hierChild5" presStyleCnt="0"/>
      <dgm:spPr/>
    </dgm:pt>
    <dgm:pt modelId="{9ABC89FC-5942-42D4-AE13-D9C3C871F171}" type="pres">
      <dgm:prSet presAssocID="{461F3429-E813-40E7-A2D7-A7DF20DE1100}" presName="Name35" presStyleLbl="parChTrans1D4" presStyleIdx="1" presStyleCnt="3"/>
      <dgm:spPr/>
      <dgm:t>
        <a:bodyPr/>
        <a:lstStyle/>
        <a:p>
          <a:endParaRPr lang="es-ES"/>
        </a:p>
      </dgm:t>
    </dgm:pt>
    <dgm:pt modelId="{48A080E4-09DA-4C18-A9AD-783A742C900F}" type="pres">
      <dgm:prSet presAssocID="{7528BA33-33A3-46CA-AABC-5EE46DE23A4B}" presName="hierRoot2" presStyleCnt="0">
        <dgm:presLayoutVars>
          <dgm:hierBranch val="init"/>
        </dgm:presLayoutVars>
      </dgm:prSet>
      <dgm:spPr/>
    </dgm:pt>
    <dgm:pt modelId="{E00840B5-A055-4BB9-8A23-EC85157C1171}" type="pres">
      <dgm:prSet presAssocID="{7528BA33-33A3-46CA-AABC-5EE46DE23A4B}" presName="rootComposite" presStyleCnt="0"/>
      <dgm:spPr/>
    </dgm:pt>
    <dgm:pt modelId="{AD14D781-D871-4FBD-99BD-C64605F54047}" type="pres">
      <dgm:prSet presAssocID="{7528BA33-33A3-46CA-AABC-5EE46DE23A4B}" presName="rootText" presStyleLbl="node4" presStyleIdx="1" presStyleCnt="3" custScaleX="124191" custScaleY="115115" custLinFactNeighborY="517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67F08E-927F-4B2F-91D3-4AB96D630EAE}" type="pres">
      <dgm:prSet presAssocID="{7528BA33-33A3-46CA-AABC-5EE46DE23A4B}" presName="rootConnector" presStyleLbl="node4" presStyleIdx="1" presStyleCnt="3"/>
      <dgm:spPr/>
      <dgm:t>
        <a:bodyPr/>
        <a:lstStyle/>
        <a:p>
          <a:endParaRPr lang="es-ES"/>
        </a:p>
      </dgm:t>
    </dgm:pt>
    <dgm:pt modelId="{2F3C1465-0A85-4DF8-86D5-06B90895D1A8}" type="pres">
      <dgm:prSet presAssocID="{7528BA33-33A3-46CA-AABC-5EE46DE23A4B}" presName="hierChild4" presStyleCnt="0"/>
      <dgm:spPr/>
    </dgm:pt>
    <dgm:pt modelId="{65B2BA29-B907-4159-94F9-748A867F6984}" type="pres">
      <dgm:prSet presAssocID="{7528BA33-33A3-46CA-AABC-5EE46DE23A4B}" presName="hierChild5" presStyleCnt="0"/>
      <dgm:spPr/>
    </dgm:pt>
    <dgm:pt modelId="{E01F5D68-A7F1-4233-ADB6-609603F85894}" type="pres">
      <dgm:prSet presAssocID="{1749D037-A503-414E-9D12-6F5F4D2897B2}" presName="Name35" presStyleLbl="parChTrans1D4" presStyleIdx="2" presStyleCnt="3"/>
      <dgm:spPr/>
      <dgm:t>
        <a:bodyPr/>
        <a:lstStyle/>
        <a:p>
          <a:endParaRPr lang="es-ES"/>
        </a:p>
      </dgm:t>
    </dgm:pt>
    <dgm:pt modelId="{F5C3084C-5D7B-44C8-B82E-28998E8379A5}" type="pres">
      <dgm:prSet presAssocID="{7CB7DFFB-0248-4B7D-BFDD-AFD408E3CEEF}" presName="hierRoot2" presStyleCnt="0">
        <dgm:presLayoutVars>
          <dgm:hierBranch val="init"/>
        </dgm:presLayoutVars>
      </dgm:prSet>
      <dgm:spPr/>
    </dgm:pt>
    <dgm:pt modelId="{4ACE58CD-6BD4-4FF2-9356-BF77A8DDC634}" type="pres">
      <dgm:prSet presAssocID="{7CB7DFFB-0248-4B7D-BFDD-AFD408E3CEEF}" presName="rootComposite" presStyleCnt="0"/>
      <dgm:spPr/>
    </dgm:pt>
    <dgm:pt modelId="{582578E4-AC54-44DD-9A0F-430F4438A732}" type="pres">
      <dgm:prSet presAssocID="{7CB7DFFB-0248-4B7D-BFDD-AFD408E3CEEF}" presName="rootText" presStyleLbl="node4" presStyleIdx="2" presStyleCnt="3" custScaleX="124191" custScaleY="115115" custLinFactNeighborY="517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E1C3F72-115F-42C9-AE64-E1B661642EF7}" type="pres">
      <dgm:prSet presAssocID="{7CB7DFFB-0248-4B7D-BFDD-AFD408E3CEEF}" presName="rootConnector" presStyleLbl="node4" presStyleIdx="2" presStyleCnt="3"/>
      <dgm:spPr/>
      <dgm:t>
        <a:bodyPr/>
        <a:lstStyle/>
        <a:p>
          <a:endParaRPr lang="es-ES"/>
        </a:p>
      </dgm:t>
    </dgm:pt>
    <dgm:pt modelId="{BCF4DB51-20F3-4043-B57A-9E7650F4CD23}" type="pres">
      <dgm:prSet presAssocID="{7CB7DFFB-0248-4B7D-BFDD-AFD408E3CEEF}" presName="hierChild4" presStyleCnt="0"/>
      <dgm:spPr/>
    </dgm:pt>
    <dgm:pt modelId="{F1496E1C-44DF-47D9-A28D-5B9AFF779A8C}" type="pres">
      <dgm:prSet presAssocID="{7CB7DFFB-0248-4B7D-BFDD-AFD408E3CEEF}" presName="hierChild5" presStyleCnt="0"/>
      <dgm:spPr/>
    </dgm:pt>
    <dgm:pt modelId="{C2EDFA45-B8C1-4B66-913B-E4D5C5E98210}" type="pres">
      <dgm:prSet presAssocID="{B021D58F-DAE0-4E08-9FE5-3743A6FB6B83}" presName="hierChild5" presStyleCnt="0"/>
      <dgm:spPr/>
    </dgm:pt>
    <dgm:pt modelId="{57FE0124-CF66-4D3A-A4E1-AC71390045D2}" type="pres">
      <dgm:prSet presAssocID="{494425A7-5889-483A-85AC-13096A5B7ABE}" presName="Name35" presStyleLbl="parChTrans1D3" presStyleIdx="2" presStyleCnt="3"/>
      <dgm:spPr/>
      <dgm:t>
        <a:bodyPr/>
        <a:lstStyle/>
        <a:p>
          <a:endParaRPr lang="es-ES"/>
        </a:p>
      </dgm:t>
    </dgm:pt>
    <dgm:pt modelId="{E087D55F-C186-4E95-83A7-02F6479D974A}" type="pres">
      <dgm:prSet presAssocID="{AFEAEBCD-35CC-4E14-BEA9-67B272C26B33}" presName="hierRoot2" presStyleCnt="0">
        <dgm:presLayoutVars>
          <dgm:hierBranch val="init"/>
        </dgm:presLayoutVars>
      </dgm:prSet>
      <dgm:spPr/>
    </dgm:pt>
    <dgm:pt modelId="{8A6A9F39-148A-46E7-90A2-19CC8353CD89}" type="pres">
      <dgm:prSet presAssocID="{AFEAEBCD-35CC-4E14-BEA9-67B272C26B33}" presName="rootComposite" presStyleCnt="0"/>
      <dgm:spPr/>
    </dgm:pt>
    <dgm:pt modelId="{8872642F-D429-4B45-8361-425C6E61C494}" type="pres">
      <dgm:prSet presAssocID="{AFEAEBCD-35CC-4E14-BEA9-67B272C26B33}" presName="rootText" presStyleLbl="node3" presStyleIdx="2" presStyleCnt="3" custScaleX="124191" custScaleY="115115" custLinFactNeighborY="46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346402-9B35-48D4-8B1E-B080138B1C5E}" type="pres">
      <dgm:prSet presAssocID="{AFEAEBCD-35CC-4E14-BEA9-67B272C26B33}" presName="rootConnector" presStyleLbl="node3" presStyleIdx="2" presStyleCnt="3"/>
      <dgm:spPr/>
      <dgm:t>
        <a:bodyPr/>
        <a:lstStyle/>
        <a:p>
          <a:endParaRPr lang="es-ES"/>
        </a:p>
      </dgm:t>
    </dgm:pt>
    <dgm:pt modelId="{164CD5E1-57A1-442B-B0CA-C28967293E41}" type="pres">
      <dgm:prSet presAssocID="{AFEAEBCD-35CC-4E14-BEA9-67B272C26B33}" presName="hierChild4" presStyleCnt="0"/>
      <dgm:spPr/>
    </dgm:pt>
    <dgm:pt modelId="{110E8414-3DEB-4CDF-BA69-28D398A843C6}" type="pres">
      <dgm:prSet presAssocID="{AFEAEBCD-35CC-4E14-BEA9-67B272C26B33}" presName="hierChild5" presStyleCnt="0"/>
      <dgm:spPr/>
    </dgm:pt>
    <dgm:pt modelId="{B0EF0FA9-DEDF-48C1-AB93-BBE116E8C177}" type="pres">
      <dgm:prSet presAssocID="{D356E864-2404-463D-A64C-A155F0DAE4F2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C877455A-9220-4990-A338-76952E7D8CE0}" srcId="{B021D58F-DAE0-4E08-9FE5-3743A6FB6B83}" destId="{7CB7DFFB-0248-4B7D-BFDD-AFD408E3CEEF}" srcOrd="2" destOrd="0" parTransId="{1749D037-A503-414E-9D12-6F5F4D2897B2}" sibTransId="{C6AE3357-AA47-4FC7-963B-49C11313A048}"/>
    <dgm:cxn modelId="{410FA586-2E9D-40E9-A502-57917B6F21E4}" type="presOf" srcId="{8E56D957-6130-4640-912B-5F6CBFB80212}" destId="{DAC43AC5-6E5D-48DC-84FF-2373F2FDF513}" srcOrd="0" destOrd="0" presId="urn:microsoft.com/office/officeart/2005/8/layout/orgChart1"/>
    <dgm:cxn modelId="{F376810F-62FC-49EC-A060-E8B3DE2EE1CC}" type="presOf" srcId="{1749D037-A503-414E-9D12-6F5F4D2897B2}" destId="{E01F5D68-A7F1-4233-ADB6-609603F85894}" srcOrd="0" destOrd="0" presId="urn:microsoft.com/office/officeart/2005/8/layout/orgChart1"/>
    <dgm:cxn modelId="{28248FD6-44B4-45BB-A1CF-FFC8DC497BB6}" type="presOf" srcId="{1B72593C-4913-43EA-B599-3DF0D50ACEC5}" destId="{009DAAC9-CED8-4987-B70B-3665FF4F2061}" srcOrd="0" destOrd="0" presId="urn:microsoft.com/office/officeart/2005/8/layout/orgChart1"/>
    <dgm:cxn modelId="{51AF60E7-9DCE-4936-AC5F-BC8EACAA0A14}" type="presOf" srcId="{B021D58F-DAE0-4E08-9FE5-3743A6FB6B83}" destId="{FB8BBABA-637F-45AC-A8AF-49C1BDB9E668}" srcOrd="0" destOrd="0" presId="urn:microsoft.com/office/officeart/2005/8/layout/orgChart1"/>
    <dgm:cxn modelId="{35BD5AF7-760C-40E2-B5D4-135FBCC3ABAA}" srcId="{D356E864-2404-463D-A64C-A155F0DAE4F2}" destId="{AFEAEBCD-35CC-4E14-BEA9-67B272C26B33}" srcOrd="2" destOrd="0" parTransId="{494425A7-5889-483A-85AC-13096A5B7ABE}" sibTransId="{AE095A38-906F-417D-9743-4ACE419FE145}"/>
    <dgm:cxn modelId="{8C016D32-475B-4C63-BCFE-E34E9284C596}" type="presOf" srcId="{7528BA33-33A3-46CA-AABC-5EE46DE23A4B}" destId="{AD14D781-D871-4FBD-99BD-C64605F54047}" srcOrd="0" destOrd="0" presId="urn:microsoft.com/office/officeart/2005/8/layout/orgChart1"/>
    <dgm:cxn modelId="{664ADE1E-9763-4933-98AF-EBDE502F42B3}" type="presOf" srcId="{461F3429-E813-40E7-A2D7-A7DF20DE1100}" destId="{9ABC89FC-5942-42D4-AE13-D9C3C871F171}" srcOrd="0" destOrd="0" presId="urn:microsoft.com/office/officeart/2005/8/layout/orgChart1"/>
    <dgm:cxn modelId="{4C048850-0D3D-45BF-A0DB-FF1EF7E9BEB1}" type="presOf" srcId="{7F47D3DC-65A3-4826-B841-512C663F77CD}" destId="{26156586-0CE3-46B2-97ED-5183EEF5D98E}" srcOrd="1" destOrd="0" presId="urn:microsoft.com/office/officeart/2005/8/layout/orgChart1"/>
    <dgm:cxn modelId="{DBDB3F10-F6AE-4DD5-928B-559F9FFE74ED}" type="presOf" srcId="{AFEAEBCD-35CC-4E14-BEA9-67B272C26B33}" destId="{4A346402-9B35-48D4-8B1E-B080138B1C5E}" srcOrd="1" destOrd="0" presId="urn:microsoft.com/office/officeart/2005/8/layout/orgChart1"/>
    <dgm:cxn modelId="{79B24F0B-5A74-439A-82EE-E0549517C062}" type="presOf" srcId="{B021D58F-DAE0-4E08-9FE5-3743A6FB6B83}" destId="{CF2DEBF8-7DC2-4E42-BEAE-3565C4C8CB25}" srcOrd="1" destOrd="0" presId="urn:microsoft.com/office/officeart/2005/8/layout/orgChart1"/>
    <dgm:cxn modelId="{728390F8-40F9-4BB7-A91E-FCB65452038B}" type="presOf" srcId="{0CE00EF1-B23D-4EE2-9175-77B6FB6D50E5}" destId="{DDBA4F86-210A-4195-9A5F-13DD4E552270}" srcOrd="0" destOrd="0" presId="urn:microsoft.com/office/officeart/2005/8/layout/orgChart1"/>
    <dgm:cxn modelId="{A9C21BD7-43B6-4E03-B217-CC78743D0DF1}" type="presOf" srcId="{7F47D3DC-65A3-4826-B841-512C663F77CD}" destId="{7E45E9B0-083B-46AD-BDBA-25D37BB93875}" srcOrd="0" destOrd="0" presId="urn:microsoft.com/office/officeart/2005/8/layout/orgChart1"/>
    <dgm:cxn modelId="{6BB74094-F775-420C-A5A3-ABD129EFA61C}" type="presOf" srcId="{D96F2509-F84D-4D70-B8A2-27280327E892}" destId="{F3DB6113-5609-4357-9B8D-41BD0873A075}" srcOrd="0" destOrd="0" presId="urn:microsoft.com/office/officeart/2005/8/layout/orgChart1"/>
    <dgm:cxn modelId="{81CD6439-41ED-46D8-AB1C-5716075C6174}" type="presOf" srcId="{D96F2509-F84D-4D70-B8A2-27280327E892}" destId="{70A11748-F756-4FCB-8355-167488ABFF3C}" srcOrd="1" destOrd="0" presId="urn:microsoft.com/office/officeart/2005/8/layout/orgChart1"/>
    <dgm:cxn modelId="{00AB0C48-D688-41EA-9295-510F4C0D288E}" srcId="{9DEA55C1-E59C-4B5B-90DC-1D0B54C2B20C}" destId="{D356E864-2404-463D-A64C-A155F0DAE4F2}" srcOrd="0" destOrd="0" parTransId="{1B72593C-4913-43EA-B599-3DF0D50ACEC5}" sibTransId="{0DCEA50A-08E9-4771-9C72-6B8F33B3FF26}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C7440332-E2AE-4D18-8D7C-0FA8E88994AB}" type="presOf" srcId="{494425A7-5889-483A-85AC-13096A5B7ABE}" destId="{57FE0124-CF66-4D3A-A4E1-AC71390045D2}" srcOrd="0" destOrd="0" presId="urn:microsoft.com/office/officeart/2005/8/layout/orgChart1"/>
    <dgm:cxn modelId="{1D0B10D7-7033-40A1-BC91-0EC705ED5364}" type="presOf" srcId="{D356E864-2404-463D-A64C-A155F0DAE4F2}" destId="{43822A2D-B0B0-4EF3-B168-5BD416AB62CD}" srcOrd="1" destOrd="0" presId="urn:microsoft.com/office/officeart/2005/8/layout/orgChart1"/>
    <dgm:cxn modelId="{EFDEB7AB-7803-4D51-80FD-6610FE45EB8E}" srcId="{B021D58F-DAE0-4E08-9FE5-3743A6FB6B83}" destId="{7528BA33-33A3-46CA-AABC-5EE46DE23A4B}" srcOrd="1" destOrd="0" parTransId="{461F3429-E813-40E7-A2D7-A7DF20DE1100}" sibTransId="{D193A67E-4BF6-4145-9836-0E0C3F186458}"/>
    <dgm:cxn modelId="{8B5D1DC9-9A51-4ACF-A88A-4E7716BEDDC0}" srcId="{D356E864-2404-463D-A64C-A155F0DAE4F2}" destId="{B021D58F-DAE0-4E08-9FE5-3743A6FB6B83}" srcOrd="1" destOrd="0" parTransId="{8E56D957-6130-4640-912B-5F6CBFB80212}" sibTransId="{84A2D148-11B1-4DC6-BAD1-A6F8913D1116}"/>
    <dgm:cxn modelId="{099621DF-FA44-45D8-B1A8-D4BA0015A60A}" type="presOf" srcId="{7CB7DFFB-0248-4B7D-BFDD-AFD408E3CEEF}" destId="{7E1C3F72-115F-42C9-AE64-E1B661642EF7}" srcOrd="1" destOrd="0" presId="urn:microsoft.com/office/officeart/2005/8/layout/orgChart1"/>
    <dgm:cxn modelId="{201BF1BE-9656-4705-83BF-22D1007F1A59}" srcId="{D356E864-2404-463D-A64C-A155F0DAE4F2}" destId="{7F47D3DC-65A3-4826-B841-512C663F77CD}" srcOrd="0" destOrd="0" parTransId="{0E54B542-D2E5-4941-A19E-1F2FDD909DC0}" sibTransId="{AD39F905-FC29-4336-B293-F3F28058D8BA}"/>
    <dgm:cxn modelId="{35B07746-1DC4-490B-9382-822366C10ACC}" type="presOf" srcId="{AFEAEBCD-35CC-4E14-BEA9-67B272C26B33}" destId="{8872642F-D429-4B45-8361-425C6E61C494}" srcOrd="0" destOrd="0" presId="urn:microsoft.com/office/officeart/2005/8/layout/orgChart1"/>
    <dgm:cxn modelId="{97784A8B-CE28-43CB-8D54-3F69ADA5EACF}" srcId="{B021D58F-DAE0-4E08-9FE5-3743A6FB6B83}" destId="{D96F2509-F84D-4D70-B8A2-27280327E892}" srcOrd="0" destOrd="0" parTransId="{0CE00EF1-B23D-4EE2-9175-77B6FB6D50E5}" sibTransId="{4809AD0B-BD2F-4F7B-B242-8D8FB8D24414}"/>
    <dgm:cxn modelId="{33A6B937-5565-42AB-9356-9778E2C95237}" type="presOf" srcId="{D356E864-2404-463D-A64C-A155F0DAE4F2}" destId="{6F525FFA-20EB-4B47-B8E9-7016B7C39B5D}" srcOrd="0" destOrd="0" presId="urn:microsoft.com/office/officeart/2005/8/layout/orgChart1"/>
    <dgm:cxn modelId="{81D6F895-D54D-41A4-A404-C9CEB5EF4672}" type="presOf" srcId="{0E54B542-D2E5-4941-A19E-1F2FDD909DC0}" destId="{BC238630-0388-487E-BBA1-17BD6BF40EB8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670A4A3D-2375-418F-9530-363E51E8D190}" type="presOf" srcId="{7CB7DFFB-0248-4B7D-BFDD-AFD408E3CEEF}" destId="{582578E4-AC54-44DD-9A0F-430F4438A732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612630B9-895F-4BBC-BA57-07978A4C9B46}" type="presOf" srcId="{7528BA33-33A3-46CA-AABC-5EE46DE23A4B}" destId="{3767F08E-927F-4B2F-91D3-4AB96D630EAE}" srcOrd="1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4ED5B129-621B-46F6-BC89-F25A687325D5}" type="presParOf" srcId="{05E8A0F8-8F4A-4D16-B455-9B21EE5D83FA}" destId="{009DAAC9-CED8-4987-B70B-3665FF4F2061}" srcOrd="0" destOrd="0" presId="urn:microsoft.com/office/officeart/2005/8/layout/orgChart1"/>
    <dgm:cxn modelId="{4DC39D7C-D508-4E43-B0AC-1447FAC8BB1E}" type="presParOf" srcId="{05E8A0F8-8F4A-4D16-B455-9B21EE5D83FA}" destId="{DAE05D75-A49E-4AB5-9144-7DF9735A4CB5}" srcOrd="1" destOrd="0" presId="urn:microsoft.com/office/officeart/2005/8/layout/orgChart1"/>
    <dgm:cxn modelId="{3F28E592-DCF5-4F9A-81E8-C261313577D4}" type="presParOf" srcId="{DAE05D75-A49E-4AB5-9144-7DF9735A4CB5}" destId="{F9FBAB4A-12A0-49D7-88E2-4B16A4B1914A}" srcOrd="0" destOrd="0" presId="urn:microsoft.com/office/officeart/2005/8/layout/orgChart1"/>
    <dgm:cxn modelId="{70511515-9FDA-4E77-8C88-A9C609FC3CF4}" type="presParOf" srcId="{F9FBAB4A-12A0-49D7-88E2-4B16A4B1914A}" destId="{6F525FFA-20EB-4B47-B8E9-7016B7C39B5D}" srcOrd="0" destOrd="0" presId="urn:microsoft.com/office/officeart/2005/8/layout/orgChart1"/>
    <dgm:cxn modelId="{F53D5465-D1F3-4B95-A1F1-EABCE1C359F1}" type="presParOf" srcId="{F9FBAB4A-12A0-49D7-88E2-4B16A4B1914A}" destId="{43822A2D-B0B0-4EF3-B168-5BD416AB62CD}" srcOrd="1" destOrd="0" presId="urn:microsoft.com/office/officeart/2005/8/layout/orgChart1"/>
    <dgm:cxn modelId="{3A7A4326-3FB2-450B-B7A3-4C5F1D9CB9F5}" type="presParOf" srcId="{DAE05D75-A49E-4AB5-9144-7DF9735A4CB5}" destId="{C184D97E-757B-4F46-B599-B6D98EA56E73}" srcOrd="1" destOrd="0" presId="urn:microsoft.com/office/officeart/2005/8/layout/orgChart1"/>
    <dgm:cxn modelId="{1EED6C7E-6B16-4C2C-B140-ECC5DC77839A}" type="presParOf" srcId="{C184D97E-757B-4F46-B599-B6D98EA56E73}" destId="{BC238630-0388-487E-BBA1-17BD6BF40EB8}" srcOrd="0" destOrd="0" presId="urn:microsoft.com/office/officeart/2005/8/layout/orgChart1"/>
    <dgm:cxn modelId="{5CB65065-AAA2-4191-A15A-99AD8244590E}" type="presParOf" srcId="{C184D97E-757B-4F46-B599-B6D98EA56E73}" destId="{CA5F9BE9-8250-4333-A894-0A41FDD3C53D}" srcOrd="1" destOrd="0" presId="urn:microsoft.com/office/officeart/2005/8/layout/orgChart1"/>
    <dgm:cxn modelId="{E9F0EC68-FBBE-4D5F-A6A5-2A3B70ED6DF4}" type="presParOf" srcId="{CA5F9BE9-8250-4333-A894-0A41FDD3C53D}" destId="{1B0FCD43-5F0A-46D1-B8FA-3F6AFFC5378C}" srcOrd="0" destOrd="0" presId="urn:microsoft.com/office/officeart/2005/8/layout/orgChart1"/>
    <dgm:cxn modelId="{62FE1B2E-C508-48FC-BB56-E8DBF6A5E0AB}" type="presParOf" srcId="{1B0FCD43-5F0A-46D1-B8FA-3F6AFFC5378C}" destId="{7E45E9B0-083B-46AD-BDBA-25D37BB93875}" srcOrd="0" destOrd="0" presId="urn:microsoft.com/office/officeart/2005/8/layout/orgChart1"/>
    <dgm:cxn modelId="{72A298EA-C1A2-4F78-9496-60E0BC88E15D}" type="presParOf" srcId="{1B0FCD43-5F0A-46D1-B8FA-3F6AFFC5378C}" destId="{26156586-0CE3-46B2-97ED-5183EEF5D98E}" srcOrd="1" destOrd="0" presId="urn:microsoft.com/office/officeart/2005/8/layout/orgChart1"/>
    <dgm:cxn modelId="{1F38A8CA-F87C-4A46-AC34-85F87EF2294D}" type="presParOf" srcId="{CA5F9BE9-8250-4333-A894-0A41FDD3C53D}" destId="{C9DBC394-CC2A-4127-BD40-88BA3D8B7BC1}" srcOrd="1" destOrd="0" presId="urn:microsoft.com/office/officeart/2005/8/layout/orgChart1"/>
    <dgm:cxn modelId="{145EE2F3-9C4C-4AF4-A893-27CF4CF93FD8}" type="presParOf" srcId="{CA5F9BE9-8250-4333-A894-0A41FDD3C53D}" destId="{A2410690-C37B-414B-A8F7-D02D6A7C3A14}" srcOrd="2" destOrd="0" presId="urn:microsoft.com/office/officeart/2005/8/layout/orgChart1"/>
    <dgm:cxn modelId="{62B47416-92CD-4FF9-BDAA-DF1AA8B2BE15}" type="presParOf" srcId="{C184D97E-757B-4F46-B599-B6D98EA56E73}" destId="{DAC43AC5-6E5D-48DC-84FF-2373F2FDF513}" srcOrd="2" destOrd="0" presId="urn:microsoft.com/office/officeart/2005/8/layout/orgChart1"/>
    <dgm:cxn modelId="{654EBBA4-15DE-4166-B7A8-CC79468E89D7}" type="presParOf" srcId="{C184D97E-757B-4F46-B599-B6D98EA56E73}" destId="{6CC0D33C-190D-4832-BE72-B95B637C733A}" srcOrd="3" destOrd="0" presId="urn:microsoft.com/office/officeart/2005/8/layout/orgChart1"/>
    <dgm:cxn modelId="{BBDC03A4-323E-4B1E-9224-7D283F724BAC}" type="presParOf" srcId="{6CC0D33C-190D-4832-BE72-B95B637C733A}" destId="{F0917EA3-017D-4B1C-A46F-0A086BE69205}" srcOrd="0" destOrd="0" presId="urn:microsoft.com/office/officeart/2005/8/layout/orgChart1"/>
    <dgm:cxn modelId="{DAE60177-DC9E-4DD8-A4F7-AF84DD0D4529}" type="presParOf" srcId="{F0917EA3-017D-4B1C-A46F-0A086BE69205}" destId="{FB8BBABA-637F-45AC-A8AF-49C1BDB9E668}" srcOrd="0" destOrd="0" presId="urn:microsoft.com/office/officeart/2005/8/layout/orgChart1"/>
    <dgm:cxn modelId="{EFFD56A4-E634-48BE-B8FD-C929647E2272}" type="presParOf" srcId="{F0917EA3-017D-4B1C-A46F-0A086BE69205}" destId="{CF2DEBF8-7DC2-4E42-BEAE-3565C4C8CB25}" srcOrd="1" destOrd="0" presId="urn:microsoft.com/office/officeart/2005/8/layout/orgChart1"/>
    <dgm:cxn modelId="{D3844F42-7756-4BC1-BE18-A8E26A9014C3}" type="presParOf" srcId="{6CC0D33C-190D-4832-BE72-B95B637C733A}" destId="{F8DAAF41-C11D-418B-8DD3-31696C73F2BC}" srcOrd="1" destOrd="0" presId="urn:microsoft.com/office/officeart/2005/8/layout/orgChart1"/>
    <dgm:cxn modelId="{1C282C79-055B-4787-9C96-081C2B9CE327}" type="presParOf" srcId="{F8DAAF41-C11D-418B-8DD3-31696C73F2BC}" destId="{DDBA4F86-210A-4195-9A5F-13DD4E552270}" srcOrd="0" destOrd="0" presId="urn:microsoft.com/office/officeart/2005/8/layout/orgChart1"/>
    <dgm:cxn modelId="{D7E2C66B-4C67-446A-A067-97A43542461E}" type="presParOf" srcId="{F8DAAF41-C11D-418B-8DD3-31696C73F2BC}" destId="{81D7B2CD-2DDE-4FCC-92B8-DB257EA30319}" srcOrd="1" destOrd="0" presId="urn:microsoft.com/office/officeart/2005/8/layout/orgChart1"/>
    <dgm:cxn modelId="{58121B38-D49D-412D-B804-A490B57F14AC}" type="presParOf" srcId="{81D7B2CD-2DDE-4FCC-92B8-DB257EA30319}" destId="{A6614DEF-D0E8-412E-8F62-958F1576FBF6}" srcOrd="0" destOrd="0" presId="urn:microsoft.com/office/officeart/2005/8/layout/orgChart1"/>
    <dgm:cxn modelId="{BB2B04A6-9EDF-4FB7-A72D-365385A42114}" type="presParOf" srcId="{A6614DEF-D0E8-412E-8F62-958F1576FBF6}" destId="{F3DB6113-5609-4357-9B8D-41BD0873A075}" srcOrd="0" destOrd="0" presId="urn:microsoft.com/office/officeart/2005/8/layout/orgChart1"/>
    <dgm:cxn modelId="{8BAF99AC-F34C-47C7-9E62-AACDA2018FBE}" type="presParOf" srcId="{A6614DEF-D0E8-412E-8F62-958F1576FBF6}" destId="{70A11748-F756-4FCB-8355-167488ABFF3C}" srcOrd="1" destOrd="0" presId="urn:microsoft.com/office/officeart/2005/8/layout/orgChart1"/>
    <dgm:cxn modelId="{1FB1F91B-0468-4B86-B717-B1D3DE561F84}" type="presParOf" srcId="{81D7B2CD-2DDE-4FCC-92B8-DB257EA30319}" destId="{76213EAB-0974-4432-AAFF-4328B8AAB19D}" srcOrd="1" destOrd="0" presId="urn:microsoft.com/office/officeart/2005/8/layout/orgChart1"/>
    <dgm:cxn modelId="{732B5271-AC54-4B7A-8E20-4AA69AD88D43}" type="presParOf" srcId="{81D7B2CD-2DDE-4FCC-92B8-DB257EA30319}" destId="{6D205512-8FB1-4275-B7D8-3E154B02D1CE}" srcOrd="2" destOrd="0" presId="urn:microsoft.com/office/officeart/2005/8/layout/orgChart1"/>
    <dgm:cxn modelId="{5D2AE4FA-3C2B-44CF-98FD-621332D24445}" type="presParOf" srcId="{F8DAAF41-C11D-418B-8DD3-31696C73F2BC}" destId="{9ABC89FC-5942-42D4-AE13-D9C3C871F171}" srcOrd="2" destOrd="0" presId="urn:microsoft.com/office/officeart/2005/8/layout/orgChart1"/>
    <dgm:cxn modelId="{140DEA3C-CFA4-4A99-810B-DF52D3AE941B}" type="presParOf" srcId="{F8DAAF41-C11D-418B-8DD3-31696C73F2BC}" destId="{48A080E4-09DA-4C18-A9AD-783A742C900F}" srcOrd="3" destOrd="0" presId="urn:microsoft.com/office/officeart/2005/8/layout/orgChart1"/>
    <dgm:cxn modelId="{9D7B9E66-E4F1-413B-9130-0B55465CB494}" type="presParOf" srcId="{48A080E4-09DA-4C18-A9AD-783A742C900F}" destId="{E00840B5-A055-4BB9-8A23-EC85157C1171}" srcOrd="0" destOrd="0" presId="urn:microsoft.com/office/officeart/2005/8/layout/orgChart1"/>
    <dgm:cxn modelId="{72CAF7ED-C9C7-4197-AE1A-34B0341550FF}" type="presParOf" srcId="{E00840B5-A055-4BB9-8A23-EC85157C1171}" destId="{AD14D781-D871-4FBD-99BD-C64605F54047}" srcOrd="0" destOrd="0" presId="urn:microsoft.com/office/officeart/2005/8/layout/orgChart1"/>
    <dgm:cxn modelId="{57A12325-2691-40B4-94FE-63E43EFBFC9F}" type="presParOf" srcId="{E00840B5-A055-4BB9-8A23-EC85157C1171}" destId="{3767F08E-927F-4B2F-91D3-4AB96D630EAE}" srcOrd="1" destOrd="0" presId="urn:microsoft.com/office/officeart/2005/8/layout/orgChart1"/>
    <dgm:cxn modelId="{0414782D-5726-41FA-8606-5F9B48BC60A4}" type="presParOf" srcId="{48A080E4-09DA-4C18-A9AD-783A742C900F}" destId="{2F3C1465-0A85-4DF8-86D5-06B90895D1A8}" srcOrd="1" destOrd="0" presId="urn:microsoft.com/office/officeart/2005/8/layout/orgChart1"/>
    <dgm:cxn modelId="{087E45C7-65AC-4137-A9FF-B46B9A791AD0}" type="presParOf" srcId="{48A080E4-09DA-4C18-A9AD-783A742C900F}" destId="{65B2BA29-B907-4159-94F9-748A867F6984}" srcOrd="2" destOrd="0" presId="urn:microsoft.com/office/officeart/2005/8/layout/orgChart1"/>
    <dgm:cxn modelId="{A1CB8AA3-FC52-4A52-A8C4-F51CCA5BF3C8}" type="presParOf" srcId="{F8DAAF41-C11D-418B-8DD3-31696C73F2BC}" destId="{E01F5D68-A7F1-4233-ADB6-609603F85894}" srcOrd="4" destOrd="0" presId="urn:microsoft.com/office/officeart/2005/8/layout/orgChart1"/>
    <dgm:cxn modelId="{494E4F78-0B40-4BF5-97EE-3DD9F709B233}" type="presParOf" srcId="{F8DAAF41-C11D-418B-8DD3-31696C73F2BC}" destId="{F5C3084C-5D7B-44C8-B82E-28998E8379A5}" srcOrd="5" destOrd="0" presId="urn:microsoft.com/office/officeart/2005/8/layout/orgChart1"/>
    <dgm:cxn modelId="{4C01855C-5FB1-48D9-B384-F5536E66604E}" type="presParOf" srcId="{F5C3084C-5D7B-44C8-B82E-28998E8379A5}" destId="{4ACE58CD-6BD4-4FF2-9356-BF77A8DDC634}" srcOrd="0" destOrd="0" presId="urn:microsoft.com/office/officeart/2005/8/layout/orgChart1"/>
    <dgm:cxn modelId="{537B6955-3123-4B88-8264-21F66A13CFAB}" type="presParOf" srcId="{4ACE58CD-6BD4-4FF2-9356-BF77A8DDC634}" destId="{582578E4-AC54-44DD-9A0F-430F4438A732}" srcOrd="0" destOrd="0" presId="urn:microsoft.com/office/officeart/2005/8/layout/orgChart1"/>
    <dgm:cxn modelId="{EC9E9E09-F497-4C87-B299-FFB9E94819C9}" type="presParOf" srcId="{4ACE58CD-6BD4-4FF2-9356-BF77A8DDC634}" destId="{7E1C3F72-115F-42C9-AE64-E1B661642EF7}" srcOrd="1" destOrd="0" presId="urn:microsoft.com/office/officeart/2005/8/layout/orgChart1"/>
    <dgm:cxn modelId="{870E81A5-6EC4-4601-B23E-763526C39DF8}" type="presParOf" srcId="{F5C3084C-5D7B-44C8-B82E-28998E8379A5}" destId="{BCF4DB51-20F3-4043-B57A-9E7650F4CD23}" srcOrd="1" destOrd="0" presId="urn:microsoft.com/office/officeart/2005/8/layout/orgChart1"/>
    <dgm:cxn modelId="{F7B2A07A-0896-4CC6-A3F2-86475C580A37}" type="presParOf" srcId="{F5C3084C-5D7B-44C8-B82E-28998E8379A5}" destId="{F1496E1C-44DF-47D9-A28D-5B9AFF779A8C}" srcOrd="2" destOrd="0" presId="urn:microsoft.com/office/officeart/2005/8/layout/orgChart1"/>
    <dgm:cxn modelId="{A86AF58E-531C-4BBB-9230-579478D9B34D}" type="presParOf" srcId="{6CC0D33C-190D-4832-BE72-B95B637C733A}" destId="{C2EDFA45-B8C1-4B66-913B-E4D5C5E98210}" srcOrd="2" destOrd="0" presId="urn:microsoft.com/office/officeart/2005/8/layout/orgChart1"/>
    <dgm:cxn modelId="{1E80395D-102B-4A2C-8079-656DFDBDD5DD}" type="presParOf" srcId="{C184D97E-757B-4F46-B599-B6D98EA56E73}" destId="{57FE0124-CF66-4D3A-A4E1-AC71390045D2}" srcOrd="4" destOrd="0" presId="urn:microsoft.com/office/officeart/2005/8/layout/orgChart1"/>
    <dgm:cxn modelId="{7D84C273-1A89-47D6-845E-46250965C7E6}" type="presParOf" srcId="{C184D97E-757B-4F46-B599-B6D98EA56E73}" destId="{E087D55F-C186-4E95-83A7-02F6479D974A}" srcOrd="5" destOrd="0" presId="urn:microsoft.com/office/officeart/2005/8/layout/orgChart1"/>
    <dgm:cxn modelId="{37B42DD6-CD7D-4AC0-9B9C-5CB26E134D53}" type="presParOf" srcId="{E087D55F-C186-4E95-83A7-02F6479D974A}" destId="{8A6A9F39-148A-46E7-90A2-19CC8353CD89}" srcOrd="0" destOrd="0" presId="urn:microsoft.com/office/officeart/2005/8/layout/orgChart1"/>
    <dgm:cxn modelId="{84962B4B-075B-4983-BBD7-F5CD1252E3F9}" type="presParOf" srcId="{8A6A9F39-148A-46E7-90A2-19CC8353CD89}" destId="{8872642F-D429-4B45-8361-425C6E61C494}" srcOrd="0" destOrd="0" presId="urn:microsoft.com/office/officeart/2005/8/layout/orgChart1"/>
    <dgm:cxn modelId="{2BFADC0B-E76D-40A7-B90A-00DC31F03F39}" type="presParOf" srcId="{8A6A9F39-148A-46E7-90A2-19CC8353CD89}" destId="{4A346402-9B35-48D4-8B1E-B080138B1C5E}" srcOrd="1" destOrd="0" presId="urn:microsoft.com/office/officeart/2005/8/layout/orgChart1"/>
    <dgm:cxn modelId="{F2647B61-CDB6-4B9E-860A-56DBFB4823E8}" type="presParOf" srcId="{E087D55F-C186-4E95-83A7-02F6479D974A}" destId="{164CD5E1-57A1-442B-B0CA-C28967293E41}" srcOrd="1" destOrd="0" presId="urn:microsoft.com/office/officeart/2005/8/layout/orgChart1"/>
    <dgm:cxn modelId="{0C65F100-D776-4101-8716-A19BDA45B568}" type="presParOf" srcId="{E087D55F-C186-4E95-83A7-02F6479D974A}" destId="{110E8414-3DEB-4CDF-BA69-28D398A843C6}" srcOrd="2" destOrd="0" presId="urn:microsoft.com/office/officeart/2005/8/layout/orgChart1"/>
    <dgm:cxn modelId="{7FE000F6-085C-421B-B57E-61B6670595FE}" type="presParOf" srcId="{DAE05D75-A49E-4AB5-9144-7DF9735A4CB5}" destId="{B0EF0FA9-DEDF-48C1-AB93-BBE116E8C177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DEA55C1-E59C-4B5B-90DC-1D0B54C2B20C}">
      <dgm:prSet phldrT="[Texto]"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Coordinador(a) de Sistemas, Tecnología </a:t>
          </a:r>
          <a:r>
            <a:rPr lang="es-ES" sz="1200"/>
            <a:t>y </a:t>
          </a:r>
          <a:r>
            <a:rPr lang="es-ES" sz="1200" smtClean="0"/>
            <a:t>Seguridad</a:t>
          </a:r>
          <a:endParaRPr lang="es-ES" sz="1200" dirty="0"/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0C91609-4155-490D-A93A-2840363F77EF}">
      <dgm:prSet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/>
            <a:t>Jefe(a) de Sistemas, </a:t>
          </a:r>
          <a:br>
            <a:rPr lang="es-ES" sz="1200" dirty="0"/>
          </a:br>
          <a:r>
            <a:rPr lang="es-ES" sz="1200" dirty="0"/>
            <a:t>Tecnología y </a:t>
          </a:r>
          <a:r>
            <a:rPr lang="es-ES" sz="1200" dirty="0" smtClean="0"/>
            <a:t>Seguridad</a:t>
          </a:r>
          <a:endParaRPr lang="es-ES" sz="1200" dirty="0"/>
        </a:p>
      </dgm:t>
    </dgm:pt>
    <dgm:pt modelId="{2A362D5D-A3DA-4F6C-8849-2A8C51EEB6D2}" type="par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A3BE225-2F5B-4161-8A74-36B352EE9587}" type="sib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E170AE86-13A6-411B-9B06-799CD93A5D15}" type="asst">
      <dgm:prSet custT="1"/>
      <dgm:spPr/>
      <dgm:t>
        <a:bodyPr/>
        <a:lstStyle/>
        <a:p>
          <a:r>
            <a:rPr lang="es-ES" sz="1200"/>
            <a:t>Abogado(a</a:t>
          </a:r>
          <a:r>
            <a:rPr lang="es-ES" sz="1200" smtClean="0"/>
            <a:t>)</a:t>
          </a:r>
          <a:endParaRPr lang="es-ES" sz="1200" dirty="0"/>
        </a:p>
      </dgm:t>
    </dgm:pt>
    <dgm:pt modelId="{D3979194-9DAD-45A8-99F8-806D84D41F1A}" type="parTrans" cxnId="{50993DF4-56C5-424D-B483-715A5A3A7AE5}">
      <dgm:prSet/>
      <dgm:spPr/>
      <dgm:t>
        <a:bodyPr/>
        <a:lstStyle/>
        <a:p>
          <a:endParaRPr lang="es-MX"/>
        </a:p>
      </dgm:t>
    </dgm:pt>
    <dgm:pt modelId="{99B36204-2AFE-4F5B-AC0A-B4D3E4D7EFD1}" type="sibTrans" cxnId="{50993DF4-56C5-424D-B483-715A5A3A7AE5}">
      <dgm:prSet/>
      <dgm:spPr/>
      <dgm:t>
        <a:bodyPr/>
        <a:lstStyle/>
        <a:p>
          <a:endParaRPr lang="es-MX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87719" custScaleY="93769" custLinFactNeighborX="-21351" custLinFactNeighborY="311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1B629531-8094-48B1-A912-03163CE2EB0E}" type="pres">
      <dgm:prSet presAssocID="{2A362D5D-A3DA-4F6C-8849-2A8C51EEB6D2}" presName="Name35" presStyleLbl="parChTrans1D2" presStyleIdx="0" presStyleCnt="2"/>
      <dgm:spPr/>
      <dgm:t>
        <a:bodyPr/>
        <a:lstStyle/>
        <a:p>
          <a:endParaRPr lang="es-ES"/>
        </a:p>
      </dgm:t>
    </dgm:pt>
    <dgm:pt modelId="{B570DFF2-79FF-4DD0-A8FE-728069315CDB}" type="pres">
      <dgm:prSet presAssocID="{80C91609-4155-490D-A93A-2840363F77EF}" presName="hierRoot2" presStyleCnt="0">
        <dgm:presLayoutVars>
          <dgm:hierBranch/>
        </dgm:presLayoutVars>
      </dgm:prSet>
      <dgm:spPr/>
    </dgm:pt>
    <dgm:pt modelId="{AC57EB8E-F8F8-49E5-AB3B-101A503E7149}" type="pres">
      <dgm:prSet presAssocID="{80C91609-4155-490D-A93A-2840363F77EF}" presName="rootComposite" presStyleCnt="0"/>
      <dgm:spPr/>
    </dgm:pt>
    <dgm:pt modelId="{0E4A1FB2-B936-4A45-9B17-4DC72B6EC80F}" type="pres">
      <dgm:prSet presAssocID="{80C91609-4155-490D-A93A-2840363F77EF}" presName="rootText" presStyleLbl="node2" presStyleIdx="0" presStyleCnt="1" custScaleX="72595" custScaleY="81670" custLinFactNeighborX="-21286" custLinFactNeighborY="-289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C7E907-B590-4FA8-BA47-0908BC71EE25}" type="pres">
      <dgm:prSet presAssocID="{80C91609-4155-490D-A93A-2840363F77EF}" presName="rootConnector" presStyleLbl="node2" presStyleIdx="0" presStyleCnt="1"/>
      <dgm:spPr/>
      <dgm:t>
        <a:bodyPr/>
        <a:lstStyle/>
        <a:p>
          <a:endParaRPr lang="es-ES"/>
        </a:p>
      </dgm:t>
    </dgm:pt>
    <dgm:pt modelId="{0DCE5A2E-AABD-41D8-AB45-73FC6E777742}" type="pres">
      <dgm:prSet presAssocID="{80C91609-4155-490D-A93A-2840363F77EF}" presName="hierChild4" presStyleCnt="0"/>
      <dgm:spPr/>
    </dgm:pt>
    <dgm:pt modelId="{4F6E22EF-9940-4E6D-8F89-9A1FB953EB04}" type="pres">
      <dgm:prSet presAssocID="{80C91609-4155-490D-A93A-2840363F77EF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6CADFBC4-36C6-4646-9CBC-457490BD58A9}" type="pres">
      <dgm:prSet presAssocID="{D3979194-9DAD-45A8-99F8-806D84D41F1A}" presName="Name111" presStyleLbl="parChTrans1D2" presStyleIdx="1" presStyleCnt="2"/>
      <dgm:spPr/>
      <dgm:t>
        <a:bodyPr/>
        <a:lstStyle/>
        <a:p>
          <a:endParaRPr lang="es-ES"/>
        </a:p>
      </dgm:t>
    </dgm:pt>
    <dgm:pt modelId="{EB5D2130-0DE6-4CC4-88FE-FC341F595C0A}" type="pres">
      <dgm:prSet presAssocID="{E170AE86-13A6-411B-9B06-799CD93A5D15}" presName="hierRoot3" presStyleCnt="0">
        <dgm:presLayoutVars>
          <dgm:hierBranch val="init"/>
        </dgm:presLayoutVars>
      </dgm:prSet>
      <dgm:spPr/>
    </dgm:pt>
    <dgm:pt modelId="{62621681-21A7-4502-B065-4077DAD2D495}" type="pres">
      <dgm:prSet presAssocID="{E170AE86-13A6-411B-9B06-799CD93A5D15}" presName="rootComposite3" presStyleCnt="0"/>
      <dgm:spPr/>
    </dgm:pt>
    <dgm:pt modelId="{5A85CEA1-E22E-435A-8F8C-CD2C74267CE1}" type="pres">
      <dgm:prSet presAssocID="{E170AE86-13A6-411B-9B06-799CD93A5D15}" presName="rootText3" presStyleLbl="asst1" presStyleIdx="0" presStyleCnt="1" custScaleX="53272" custScaleY="54852" custLinFactNeighborX="-26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CAAB6A7-88F7-4AD5-A860-CFC68EECDC4D}" type="pres">
      <dgm:prSet presAssocID="{E170AE86-13A6-411B-9B06-799CD93A5D15}" presName="rootConnector3" presStyleLbl="asst1" presStyleIdx="0" presStyleCnt="1"/>
      <dgm:spPr/>
      <dgm:t>
        <a:bodyPr/>
        <a:lstStyle/>
        <a:p>
          <a:endParaRPr lang="es-ES"/>
        </a:p>
      </dgm:t>
    </dgm:pt>
    <dgm:pt modelId="{B34328D0-A5BD-452D-9BD1-74932985E562}" type="pres">
      <dgm:prSet presAssocID="{E170AE86-13A6-411B-9B06-799CD93A5D15}" presName="hierChild6" presStyleCnt="0"/>
      <dgm:spPr/>
    </dgm:pt>
    <dgm:pt modelId="{8E3A0EEE-FA4F-4238-8619-8F4F95B98693}" type="pres">
      <dgm:prSet presAssocID="{E170AE86-13A6-411B-9B06-799CD93A5D15}" presName="hierChild7" presStyleCnt="0"/>
      <dgm:spPr/>
    </dgm:pt>
  </dgm:ptLst>
  <dgm:cxnLst>
    <dgm:cxn modelId="{CD919398-2D16-476A-9BB4-B45D31C1442E}" srcId="{9DEA55C1-E59C-4B5B-90DC-1D0B54C2B20C}" destId="{80C91609-4155-490D-A93A-2840363F77EF}" srcOrd="0" destOrd="0" parTransId="{2A362D5D-A3DA-4F6C-8849-2A8C51EEB6D2}" sibTransId="{5A3BE225-2F5B-4161-8A74-36B352EE9587}"/>
    <dgm:cxn modelId="{92A01FCD-CEBB-4EE1-8EAD-B6A188ED591B}" type="presOf" srcId="{E170AE86-13A6-411B-9B06-799CD93A5D15}" destId="{5CAAB6A7-88F7-4AD5-A860-CFC68EECDC4D}" srcOrd="1" destOrd="0" presId="urn:microsoft.com/office/officeart/2005/8/layout/orgChart1"/>
    <dgm:cxn modelId="{50993DF4-56C5-424D-B483-715A5A3A7AE5}" srcId="{9DEA55C1-E59C-4B5B-90DC-1D0B54C2B20C}" destId="{E170AE86-13A6-411B-9B06-799CD93A5D15}" srcOrd="1" destOrd="0" parTransId="{D3979194-9DAD-45A8-99F8-806D84D41F1A}" sibTransId="{99B36204-2AFE-4F5B-AC0A-B4D3E4D7EFD1}"/>
    <dgm:cxn modelId="{699D086D-DC08-4042-82C9-E7ADE7C40759}" type="presOf" srcId="{D3979194-9DAD-45A8-99F8-806D84D41F1A}" destId="{6CADFBC4-36C6-4646-9CBC-457490BD58A9}" srcOrd="0" destOrd="0" presId="urn:microsoft.com/office/officeart/2005/8/layout/orgChart1"/>
    <dgm:cxn modelId="{D2139F06-0E3D-43E2-9503-B5DE0E61567B}" type="presOf" srcId="{BD3D72B1-EEF6-4EB4-803A-A74A6B419346}" destId="{B3263371-B20E-4D1C-87B0-F232DC5A756C}" srcOrd="0" destOrd="0" presId="urn:microsoft.com/office/officeart/2005/8/layout/orgChart1"/>
    <dgm:cxn modelId="{C2AFCAF5-47D7-480E-8656-73E4A2154ED3}" type="presOf" srcId="{80C91609-4155-490D-A93A-2840363F77EF}" destId="{70C7E907-B590-4FA8-BA47-0908BC71EE25}" srcOrd="1" destOrd="0" presId="urn:microsoft.com/office/officeart/2005/8/layout/orgChart1"/>
    <dgm:cxn modelId="{6646EB28-4F05-4D69-B83F-147731A08DC0}" type="presOf" srcId="{9DEA55C1-E59C-4B5B-90DC-1D0B54C2B20C}" destId="{86D99192-4F64-487A-BE9B-B4D3790AE7BC}" srcOrd="0" destOrd="0" presId="urn:microsoft.com/office/officeart/2005/8/layout/orgChart1"/>
    <dgm:cxn modelId="{A5484B58-AE89-44A3-BEEA-0E9430DDA487}" type="presOf" srcId="{E170AE86-13A6-411B-9B06-799CD93A5D15}" destId="{5A85CEA1-E22E-435A-8F8C-CD2C74267CE1}" srcOrd="0" destOrd="0" presId="urn:microsoft.com/office/officeart/2005/8/layout/orgChart1"/>
    <dgm:cxn modelId="{264E9919-00F0-4161-8BFB-CE214505B317}" type="presOf" srcId="{2A362D5D-A3DA-4F6C-8849-2A8C51EEB6D2}" destId="{1B629531-8094-48B1-A912-03163CE2EB0E}" srcOrd="0" destOrd="0" presId="urn:microsoft.com/office/officeart/2005/8/layout/orgChart1"/>
    <dgm:cxn modelId="{897CCE8F-A0DD-435E-80BE-D806F6C20B0E}" type="presOf" srcId="{9DEA55C1-E59C-4B5B-90DC-1D0B54C2B20C}" destId="{B2A4EFCD-7609-4E18-A214-10BA88B362DC}" srcOrd="1" destOrd="0" presId="urn:microsoft.com/office/officeart/2005/8/layout/orgChart1"/>
    <dgm:cxn modelId="{4A44EA0C-415E-4568-B3E6-0D039F238A73}" type="presOf" srcId="{80C91609-4155-490D-A93A-2840363F77EF}" destId="{0E4A1FB2-B936-4A45-9B17-4DC72B6EC80F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4FFE41C9-4CBB-423B-BA58-A3BB53F5AA61}" type="presParOf" srcId="{B3263371-B20E-4D1C-87B0-F232DC5A756C}" destId="{8CDE9839-8DE1-472C-9904-C93FC90AA559}" srcOrd="0" destOrd="0" presId="urn:microsoft.com/office/officeart/2005/8/layout/orgChart1"/>
    <dgm:cxn modelId="{3E388EDC-026E-4F64-9657-2D1EC5651365}" type="presParOf" srcId="{8CDE9839-8DE1-472C-9904-C93FC90AA559}" destId="{A15FBA2B-7AAA-4593-A287-168E70F88188}" srcOrd="0" destOrd="0" presId="urn:microsoft.com/office/officeart/2005/8/layout/orgChart1"/>
    <dgm:cxn modelId="{EB615548-4221-4E93-A96D-9858D6E4601D}" type="presParOf" srcId="{A15FBA2B-7AAA-4593-A287-168E70F88188}" destId="{86D99192-4F64-487A-BE9B-B4D3790AE7BC}" srcOrd="0" destOrd="0" presId="urn:microsoft.com/office/officeart/2005/8/layout/orgChart1"/>
    <dgm:cxn modelId="{2A494CBD-391C-4764-9E4D-ADAA42D25F8E}" type="presParOf" srcId="{A15FBA2B-7AAA-4593-A287-168E70F88188}" destId="{B2A4EFCD-7609-4E18-A214-10BA88B362DC}" srcOrd="1" destOrd="0" presId="urn:microsoft.com/office/officeart/2005/8/layout/orgChart1"/>
    <dgm:cxn modelId="{1015DB0E-1579-4828-BE09-CFB6F2072E61}" type="presParOf" srcId="{8CDE9839-8DE1-472C-9904-C93FC90AA559}" destId="{05E8A0F8-8F4A-4D16-B455-9B21EE5D83FA}" srcOrd="1" destOrd="0" presId="urn:microsoft.com/office/officeart/2005/8/layout/orgChart1"/>
    <dgm:cxn modelId="{DD248116-C19F-4382-8F76-D0E412A8481B}" type="presParOf" srcId="{05E8A0F8-8F4A-4D16-B455-9B21EE5D83FA}" destId="{1B629531-8094-48B1-A912-03163CE2EB0E}" srcOrd="0" destOrd="0" presId="urn:microsoft.com/office/officeart/2005/8/layout/orgChart1"/>
    <dgm:cxn modelId="{F6E03293-9EE9-44B9-A066-7D5169F178EC}" type="presParOf" srcId="{05E8A0F8-8F4A-4D16-B455-9B21EE5D83FA}" destId="{B570DFF2-79FF-4DD0-A8FE-728069315CDB}" srcOrd="1" destOrd="0" presId="urn:microsoft.com/office/officeart/2005/8/layout/orgChart1"/>
    <dgm:cxn modelId="{ECFC8B59-1F7E-432E-B07D-BC2869DB4F22}" type="presParOf" srcId="{B570DFF2-79FF-4DD0-A8FE-728069315CDB}" destId="{AC57EB8E-F8F8-49E5-AB3B-101A503E7149}" srcOrd="0" destOrd="0" presId="urn:microsoft.com/office/officeart/2005/8/layout/orgChart1"/>
    <dgm:cxn modelId="{8BF3C99B-9051-4491-A800-A2DDA926ABEE}" type="presParOf" srcId="{AC57EB8E-F8F8-49E5-AB3B-101A503E7149}" destId="{0E4A1FB2-B936-4A45-9B17-4DC72B6EC80F}" srcOrd="0" destOrd="0" presId="urn:microsoft.com/office/officeart/2005/8/layout/orgChart1"/>
    <dgm:cxn modelId="{53C778BA-9903-450E-BF8D-26A69A89A20D}" type="presParOf" srcId="{AC57EB8E-F8F8-49E5-AB3B-101A503E7149}" destId="{70C7E907-B590-4FA8-BA47-0908BC71EE25}" srcOrd="1" destOrd="0" presId="urn:microsoft.com/office/officeart/2005/8/layout/orgChart1"/>
    <dgm:cxn modelId="{13D29696-A9F1-4921-B527-424DC5DDEF88}" type="presParOf" srcId="{B570DFF2-79FF-4DD0-A8FE-728069315CDB}" destId="{0DCE5A2E-AABD-41D8-AB45-73FC6E777742}" srcOrd="1" destOrd="0" presId="urn:microsoft.com/office/officeart/2005/8/layout/orgChart1"/>
    <dgm:cxn modelId="{6B868DC8-8362-493B-A2D3-740D3C93D9E6}" type="presParOf" srcId="{B570DFF2-79FF-4DD0-A8FE-728069315CDB}" destId="{4F6E22EF-9940-4E6D-8F89-9A1FB953EB04}" srcOrd="2" destOrd="0" presId="urn:microsoft.com/office/officeart/2005/8/layout/orgChart1"/>
    <dgm:cxn modelId="{73BE70B3-5630-45E1-9154-CA79D2B094F3}" type="presParOf" srcId="{8CDE9839-8DE1-472C-9904-C93FC90AA559}" destId="{E6CFA08A-7145-470C-A659-6A725D85622B}" srcOrd="2" destOrd="0" presId="urn:microsoft.com/office/officeart/2005/8/layout/orgChart1"/>
    <dgm:cxn modelId="{9A60940B-5B46-43F0-9B43-732579869A5A}" type="presParOf" srcId="{E6CFA08A-7145-470C-A659-6A725D85622B}" destId="{6CADFBC4-36C6-4646-9CBC-457490BD58A9}" srcOrd="0" destOrd="0" presId="urn:microsoft.com/office/officeart/2005/8/layout/orgChart1"/>
    <dgm:cxn modelId="{355FF209-3A33-4859-B11F-769B9EEF05B0}" type="presParOf" srcId="{E6CFA08A-7145-470C-A659-6A725D85622B}" destId="{EB5D2130-0DE6-4CC4-88FE-FC341F595C0A}" srcOrd="1" destOrd="0" presId="urn:microsoft.com/office/officeart/2005/8/layout/orgChart1"/>
    <dgm:cxn modelId="{AA287E2B-9335-4131-9DFB-64F606BBFD25}" type="presParOf" srcId="{EB5D2130-0DE6-4CC4-88FE-FC341F595C0A}" destId="{62621681-21A7-4502-B065-4077DAD2D495}" srcOrd="0" destOrd="0" presId="urn:microsoft.com/office/officeart/2005/8/layout/orgChart1"/>
    <dgm:cxn modelId="{F5D8D7D0-5F9F-412B-A3D0-BB13BE430DA8}" type="presParOf" srcId="{62621681-21A7-4502-B065-4077DAD2D495}" destId="{5A85CEA1-E22E-435A-8F8C-CD2C74267CE1}" srcOrd="0" destOrd="0" presId="urn:microsoft.com/office/officeart/2005/8/layout/orgChart1"/>
    <dgm:cxn modelId="{411BF47E-8F63-4CCA-AF12-6C6CC43EE559}" type="presParOf" srcId="{62621681-21A7-4502-B065-4077DAD2D495}" destId="{5CAAB6A7-88F7-4AD5-A860-CFC68EECDC4D}" srcOrd="1" destOrd="0" presId="urn:microsoft.com/office/officeart/2005/8/layout/orgChart1"/>
    <dgm:cxn modelId="{9D9960FA-0C65-47BA-9E22-9BFC7016D3B5}" type="presParOf" srcId="{EB5D2130-0DE6-4CC4-88FE-FC341F595C0A}" destId="{B34328D0-A5BD-452D-9BD1-74932985E562}" srcOrd="1" destOrd="0" presId="urn:microsoft.com/office/officeart/2005/8/layout/orgChart1"/>
    <dgm:cxn modelId="{CFADC851-2406-4576-88F8-6BC103B457DB}" type="presParOf" srcId="{EB5D2130-0DE6-4CC4-88FE-FC341F595C0A}" destId="{8E3A0EEE-FA4F-4238-8619-8F4F95B9869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Área de Servicio Profesional de Carrera Policial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12AE14D0-27D7-40F2-A1C2-C7F51F5026A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Jefe(a) de Formación </a:t>
          </a:r>
          <a:br>
            <a:rPr lang="es-MX" altLang="es-MX" sz="1200" dirty="0">
              <a:latin typeface="+mn-lt"/>
            </a:rPr>
          </a:br>
          <a:r>
            <a:rPr lang="es-MX" altLang="es-MX" sz="1200" dirty="0">
              <a:latin typeface="+mn-lt"/>
            </a:rPr>
            <a:t>Inicial</a:t>
          </a:r>
        </a:p>
      </dgm:t>
    </dgm:pt>
    <dgm:pt modelId="{15D8348C-41C2-4A70-BC44-BE6B7E3AC350}" type="par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CDE285BF-DED7-4FC3-943E-D275BE5960D3}" type="sibTrans" cxnId="{8002F3BA-B4EB-4597-AC3F-C7F111F6DE8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9DEA55C1-E59C-4B5B-90DC-1D0B54C2B20C}">
      <dgm:prSet phldrT="[Texto]"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Director(a) de Academia, Formación y </a:t>
          </a:r>
          <a:r>
            <a:rPr lang="es-MX" altLang="es-MX" sz="1200">
              <a:latin typeface="+mn-lt"/>
            </a:rPr>
            <a:t>Especialización </a:t>
          </a:r>
          <a:r>
            <a:rPr lang="es-MX" altLang="es-MX" sz="1200" smtClean="0">
              <a:latin typeface="+mn-lt"/>
            </a:rPr>
            <a:t>Policial</a:t>
          </a:r>
          <a:endParaRPr lang="es-MX" altLang="es-MX" sz="1200" dirty="0">
            <a:latin typeface="+mn-lt"/>
          </a:endParaRP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28191113-42DB-4890-A092-157D582761A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/>
            <a:t>Coordinador(a) de Desarrollo Docente y </a:t>
          </a:r>
          <a:r>
            <a:rPr lang="es-MX" altLang="es-MX" sz="1200" dirty="0" smtClean="0"/>
            <a:t>Psicología</a:t>
          </a:r>
          <a:endParaRPr lang="es-MX" altLang="es-MX" sz="1200" dirty="0"/>
        </a:p>
      </dgm:t>
    </dgm:pt>
    <dgm:pt modelId="{173AD5D1-7C51-44E0-9895-7186223082A5}" type="parTrans" cxnId="{742D37DD-12A1-43CB-9043-50E14369379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08CE91F2-D3DD-4ECD-9A4B-0C8E2511002C}" type="sibTrans" cxnId="{742D37DD-12A1-43CB-9043-50E14369379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3D0BAC15-8866-43D0-8B70-CA4902F9B22F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>
              <a:latin typeface="+mn-lt"/>
            </a:rPr>
            <a:t>Profesional </a:t>
          </a:r>
          <a:r>
            <a:rPr lang="es-MX" sz="1200" smtClean="0">
              <a:latin typeface="+mn-lt"/>
            </a:rPr>
            <a:t>Especialista</a:t>
          </a:r>
          <a:endParaRPr lang="es-MX" sz="1200" dirty="0">
            <a:latin typeface="+mn-lt"/>
          </a:endParaRPr>
        </a:p>
      </dgm:t>
    </dgm:pt>
    <dgm:pt modelId="{C84C49C8-D55F-4ED4-B46E-0C19BAAA4CC1}" type="parTrans" cxnId="{4D477CA1-03AC-47D2-9747-30AD065EBD27}">
      <dgm:prSet/>
      <dgm:spPr/>
      <dgm:t>
        <a:bodyPr/>
        <a:lstStyle/>
        <a:p>
          <a:endParaRPr lang="es-ES" sz="1200"/>
        </a:p>
      </dgm:t>
    </dgm:pt>
    <dgm:pt modelId="{9C8E6A2E-B8DE-4DFF-8708-2A2B30338874}" type="sibTrans" cxnId="{4D477CA1-03AC-47D2-9747-30AD065EBD27}">
      <dgm:prSet/>
      <dgm:spPr/>
      <dgm:t>
        <a:bodyPr/>
        <a:lstStyle/>
        <a:p>
          <a:endParaRPr lang="es-ES" sz="1200"/>
        </a:p>
      </dgm:t>
    </dgm:pt>
    <dgm:pt modelId="{49E79842-F17D-4791-B99D-EA66E5A496B0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smtClean="0">
              <a:latin typeface="+mn-lt"/>
            </a:rPr>
            <a:t>Analistas</a:t>
          </a:r>
          <a:endParaRPr lang="es-MX" sz="1200" dirty="0">
            <a:latin typeface="+mn-lt"/>
          </a:endParaRPr>
        </a:p>
      </dgm:t>
    </dgm:pt>
    <dgm:pt modelId="{7387448C-7E08-48C9-90AA-9F1FB2B467A2}" type="parTrans" cxnId="{B17F8508-04B1-43A3-BFD3-7B061854BDC9}">
      <dgm:prSet/>
      <dgm:spPr/>
      <dgm:t>
        <a:bodyPr/>
        <a:lstStyle/>
        <a:p>
          <a:endParaRPr lang="es-ES" sz="1200"/>
        </a:p>
      </dgm:t>
    </dgm:pt>
    <dgm:pt modelId="{03F2ACB9-DB1A-4091-A9F9-417B50FBD453}" type="sibTrans" cxnId="{B17F8508-04B1-43A3-BFD3-7B061854BDC9}">
      <dgm:prSet/>
      <dgm:spPr/>
      <dgm:t>
        <a:bodyPr/>
        <a:lstStyle/>
        <a:p>
          <a:endParaRPr lang="es-ES" sz="1200"/>
        </a:p>
      </dgm:t>
    </dgm:pt>
    <dgm:pt modelId="{BB38EE8C-DC3A-4AD7-854D-A8A2960ED5CF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>
              <a:latin typeface="+mn-lt"/>
            </a:rPr>
            <a:t>Auxiliar</a:t>
          </a:r>
          <a:br>
            <a:rPr lang="es-MX" sz="1200" dirty="0">
              <a:latin typeface="+mn-lt"/>
            </a:rPr>
          </a:br>
          <a:endParaRPr lang="es-MX" sz="1200" dirty="0">
            <a:latin typeface="+mn-lt"/>
          </a:endParaRPr>
        </a:p>
      </dgm:t>
    </dgm:pt>
    <dgm:pt modelId="{C3309E8C-9350-412C-87C1-589AF7E0D5E6}" type="parTrans" cxnId="{E01842EA-4D28-4E7C-BB9B-A0FDD48CA6B4}">
      <dgm:prSet/>
      <dgm:spPr/>
      <dgm:t>
        <a:bodyPr/>
        <a:lstStyle/>
        <a:p>
          <a:endParaRPr lang="es-ES" sz="1200"/>
        </a:p>
      </dgm:t>
    </dgm:pt>
    <dgm:pt modelId="{5A5A526E-7C86-4E89-92F4-CBFB8C16629B}" type="sibTrans" cxnId="{E01842EA-4D28-4E7C-BB9B-A0FDD48CA6B4}">
      <dgm:prSet/>
      <dgm:spPr/>
      <dgm:t>
        <a:bodyPr/>
        <a:lstStyle/>
        <a:p>
          <a:endParaRPr lang="es-ES" sz="1200"/>
        </a:p>
      </dgm:t>
    </dgm:pt>
    <dgm:pt modelId="{B4BDB171-4AB3-4797-8423-70EC29133657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>
              <a:solidFill>
                <a:schemeClr val="tx1"/>
              </a:solidFill>
              <a:latin typeface="+mn-lt"/>
            </a:rPr>
            <a:t>Médico(a</a:t>
          </a:r>
          <a:r>
            <a:rPr lang="es-MX" sz="1200" smtClean="0">
              <a:solidFill>
                <a:schemeClr val="tx1"/>
              </a:solidFill>
              <a:latin typeface="+mn-lt"/>
            </a:rPr>
            <a:t>)</a:t>
          </a:r>
          <a:endParaRPr lang="es-MX" sz="1200" dirty="0">
            <a:solidFill>
              <a:schemeClr val="tx1"/>
            </a:solidFill>
            <a:latin typeface="+mn-lt"/>
          </a:endParaRPr>
        </a:p>
      </dgm:t>
    </dgm:pt>
    <dgm:pt modelId="{4384C5D5-75BB-442E-BFB2-31187A41D108}" type="parTrans" cxnId="{99649F2F-46E3-4625-9502-81A3C2725F9A}">
      <dgm:prSet/>
      <dgm:spPr/>
      <dgm:t>
        <a:bodyPr/>
        <a:lstStyle/>
        <a:p>
          <a:endParaRPr lang="es-ES"/>
        </a:p>
      </dgm:t>
    </dgm:pt>
    <dgm:pt modelId="{9E26AAC0-36CA-42B2-BFDD-56CBA77CF0E9}" type="sibTrans" cxnId="{99649F2F-46E3-4625-9502-81A3C2725F9A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21118" custScaleY="1194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7"/>
      <dgm:spPr/>
      <dgm:t>
        <a:bodyPr/>
        <a:lstStyle/>
        <a:p>
          <a:endParaRPr lang="es-ES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 val="init"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3" custLinFactY="3979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3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D7468021-52D5-4C70-8CC0-6578BEF4DABC}" type="pres">
      <dgm:prSet presAssocID="{15D8348C-41C2-4A70-BC44-BE6B7E3AC350}" presName="Name37" presStyleLbl="parChTrans1D2" presStyleIdx="1" presStyleCnt="7"/>
      <dgm:spPr/>
      <dgm:t>
        <a:bodyPr/>
        <a:lstStyle/>
        <a:p>
          <a:endParaRPr lang="es-ES"/>
        </a:p>
      </dgm:t>
    </dgm:pt>
    <dgm:pt modelId="{C8500CB5-83C0-450B-AAE1-C892DE8C0FC1}" type="pres">
      <dgm:prSet presAssocID="{12AE14D0-27D7-40F2-A1C2-C7F51F5026A7}" presName="hierRoot2" presStyleCnt="0">
        <dgm:presLayoutVars>
          <dgm:hierBranch val="init"/>
        </dgm:presLayoutVars>
      </dgm:prSet>
      <dgm:spPr/>
    </dgm:pt>
    <dgm:pt modelId="{BA438CBC-95FD-4B6F-89FB-D1DBC09D14CB}" type="pres">
      <dgm:prSet presAssocID="{12AE14D0-27D7-40F2-A1C2-C7F51F5026A7}" presName="rootComposite" presStyleCnt="0"/>
      <dgm:spPr/>
    </dgm:pt>
    <dgm:pt modelId="{7C576A7F-97E5-41B2-A453-F3F548F4D3EA}" type="pres">
      <dgm:prSet presAssocID="{12AE14D0-27D7-40F2-A1C2-C7F51F5026A7}" presName="rootText" presStyleLbl="node2" presStyleIdx="1" presStyleCnt="3" custLinFactY="3979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3053D7-D80D-4229-A709-DBF0F5DE8E49}" type="pres">
      <dgm:prSet presAssocID="{12AE14D0-27D7-40F2-A1C2-C7F51F5026A7}" presName="rootConnector" presStyleLbl="node2" presStyleIdx="1" presStyleCnt="3"/>
      <dgm:spPr/>
      <dgm:t>
        <a:bodyPr/>
        <a:lstStyle/>
        <a:p>
          <a:endParaRPr lang="es-ES"/>
        </a:p>
      </dgm:t>
    </dgm:pt>
    <dgm:pt modelId="{17BEF8F9-B316-4B27-BDDB-31B4D251E6B3}" type="pres">
      <dgm:prSet presAssocID="{12AE14D0-27D7-40F2-A1C2-C7F51F5026A7}" presName="hierChild4" presStyleCnt="0"/>
      <dgm:spPr/>
    </dgm:pt>
    <dgm:pt modelId="{8C2D9F3F-AEE3-4DCD-9754-B40EEBBFF7B1}" type="pres">
      <dgm:prSet presAssocID="{12AE14D0-27D7-40F2-A1C2-C7F51F5026A7}" presName="hierChild5" presStyleCnt="0"/>
      <dgm:spPr/>
    </dgm:pt>
    <dgm:pt modelId="{A7D480B0-4C73-431C-876E-C025808B2CAE}" type="pres">
      <dgm:prSet presAssocID="{173AD5D1-7C51-44E0-9895-7186223082A5}" presName="Name37" presStyleLbl="parChTrans1D2" presStyleIdx="2" presStyleCnt="7"/>
      <dgm:spPr/>
      <dgm:t>
        <a:bodyPr/>
        <a:lstStyle/>
        <a:p>
          <a:endParaRPr lang="es-ES"/>
        </a:p>
      </dgm:t>
    </dgm:pt>
    <dgm:pt modelId="{206D9773-916D-4CEC-A8A0-ED6F1EE506AC}" type="pres">
      <dgm:prSet presAssocID="{28191113-42DB-4890-A092-157D582761A1}" presName="hierRoot2" presStyleCnt="0">
        <dgm:presLayoutVars>
          <dgm:hierBranch val="init"/>
        </dgm:presLayoutVars>
      </dgm:prSet>
      <dgm:spPr/>
    </dgm:pt>
    <dgm:pt modelId="{3A82ABE9-2151-413C-B915-A5BB9790E28A}" type="pres">
      <dgm:prSet presAssocID="{28191113-42DB-4890-A092-157D582761A1}" presName="rootComposite" presStyleCnt="0"/>
      <dgm:spPr/>
    </dgm:pt>
    <dgm:pt modelId="{8A083F5A-ED43-4CA3-85E0-E3A0CBD8C9BA}" type="pres">
      <dgm:prSet presAssocID="{28191113-42DB-4890-A092-157D582761A1}" presName="rootText" presStyleLbl="node2" presStyleIdx="2" presStyleCnt="3" custLinFactY="3979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EDC2F0C-8419-4302-B015-3D1AF6BC0E7C}" type="pres">
      <dgm:prSet presAssocID="{28191113-42DB-4890-A092-157D582761A1}" presName="rootConnector" presStyleLbl="node2" presStyleIdx="2" presStyleCnt="3"/>
      <dgm:spPr/>
      <dgm:t>
        <a:bodyPr/>
        <a:lstStyle/>
        <a:p>
          <a:endParaRPr lang="es-ES"/>
        </a:p>
      </dgm:t>
    </dgm:pt>
    <dgm:pt modelId="{5BC2F7E0-0FB5-4C83-A499-7741044B16C4}" type="pres">
      <dgm:prSet presAssocID="{28191113-42DB-4890-A092-157D582761A1}" presName="hierChild4" presStyleCnt="0"/>
      <dgm:spPr/>
    </dgm:pt>
    <dgm:pt modelId="{17CD3E3E-AA2B-42BD-96F6-5C2F972818EB}" type="pres">
      <dgm:prSet presAssocID="{28191113-42DB-4890-A092-157D582761A1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C7A7C989-AE90-47A3-A30B-254F1100553E}" type="pres">
      <dgm:prSet presAssocID="{C84C49C8-D55F-4ED4-B46E-0C19BAAA4CC1}" presName="Name111" presStyleLbl="parChTrans1D2" presStyleIdx="3" presStyleCnt="7"/>
      <dgm:spPr/>
      <dgm:t>
        <a:bodyPr/>
        <a:lstStyle/>
        <a:p>
          <a:endParaRPr lang="es-ES"/>
        </a:p>
      </dgm:t>
    </dgm:pt>
    <dgm:pt modelId="{0E775B90-6150-4124-A648-8A92BAB09248}" type="pres">
      <dgm:prSet presAssocID="{3D0BAC15-8866-43D0-8B70-CA4902F9B22F}" presName="hierRoot3" presStyleCnt="0">
        <dgm:presLayoutVars>
          <dgm:hierBranch val="init"/>
        </dgm:presLayoutVars>
      </dgm:prSet>
      <dgm:spPr/>
    </dgm:pt>
    <dgm:pt modelId="{125CD623-302D-4924-950A-9BDFCF994CB5}" type="pres">
      <dgm:prSet presAssocID="{3D0BAC15-8866-43D0-8B70-CA4902F9B22F}" presName="rootComposite3" presStyleCnt="0"/>
      <dgm:spPr/>
    </dgm:pt>
    <dgm:pt modelId="{8BE913BE-E4F1-4068-B8A1-967F9ABA9EF4}" type="pres">
      <dgm:prSet presAssocID="{3D0BAC15-8866-43D0-8B70-CA4902F9B22F}" presName="rootText3" presStyleLbl="asst1" presStyleIdx="0" presStyleCnt="4" custScaleX="81165" custScaleY="83052" custLinFactNeighborX="-4927" custLinFactNeighborY="25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3BB616-36FD-4AFF-81CA-A002351A3634}" type="pres">
      <dgm:prSet presAssocID="{3D0BAC15-8866-43D0-8B70-CA4902F9B22F}" presName="rootConnector3" presStyleLbl="asst1" presStyleIdx="0" presStyleCnt="4"/>
      <dgm:spPr/>
      <dgm:t>
        <a:bodyPr/>
        <a:lstStyle/>
        <a:p>
          <a:endParaRPr lang="es-ES"/>
        </a:p>
      </dgm:t>
    </dgm:pt>
    <dgm:pt modelId="{62BA118C-0F62-4379-A444-E72913A3977B}" type="pres">
      <dgm:prSet presAssocID="{3D0BAC15-8866-43D0-8B70-CA4902F9B22F}" presName="hierChild6" presStyleCnt="0"/>
      <dgm:spPr/>
    </dgm:pt>
    <dgm:pt modelId="{22B9E532-E94A-46D5-8579-001A4C22C7EB}" type="pres">
      <dgm:prSet presAssocID="{3D0BAC15-8866-43D0-8B70-CA4902F9B22F}" presName="hierChild7" presStyleCnt="0"/>
      <dgm:spPr/>
    </dgm:pt>
    <dgm:pt modelId="{0A06A02A-7F22-4534-8F2A-9370BF14A3B5}" type="pres">
      <dgm:prSet presAssocID="{C3309E8C-9350-412C-87C1-589AF7E0D5E6}" presName="Name111" presStyleLbl="parChTrans1D2" presStyleIdx="4" presStyleCnt="7"/>
      <dgm:spPr/>
      <dgm:t>
        <a:bodyPr/>
        <a:lstStyle/>
        <a:p>
          <a:endParaRPr lang="es-ES"/>
        </a:p>
      </dgm:t>
    </dgm:pt>
    <dgm:pt modelId="{7161B7F1-29C0-432C-BC34-9F9912EDC461}" type="pres">
      <dgm:prSet presAssocID="{BB38EE8C-DC3A-4AD7-854D-A8A2960ED5CF}" presName="hierRoot3" presStyleCnt="0">
        <dgm:presLayoutVars>
          <dgm:hierBranch val="init"/>
        </dgm:presLayoutVars>
      </dgm:prSet>
      <dgm:spPr/>
    </dgm:pt>
    <dgm:pt modelId="{222F2A6D-89FA-4ABA-BE3A-FECB5D735827}" type="pres">
      <dgm:prSet presAssocID="{BB38EE8C-DC3A-4AD7-854D-A8A2960ED5CF}" presName="rootComposite3" presStyleCnt="0"/>
      <dgm:spPr/>
    </dgm:pt>
    <dgm:pt modelId="{B26AFC3F-3336-4179-BF7A-5D440015AAC3}" type="pres">
      <dgm:prSet presAssocID="{BB38EE8C-DC3A-4AD7-854D-A8A2960ED5CF}" presName="rootText3" presStyleLbl="asst1" presStyleIdx="1" presStyleCnt="4" custScaleX="81165" custScaleY="83052" custLinFactNeighborX="-4927" custLinFactNeighborY="25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FEF2104-BBA1-4560-B183-A50E73F1E83B}" type="pres">
      <dgm:prSet presAssocID="{BB38EE8C-DC3A-4AD7-854D-A8A2960ED5CF}" presName="rootConnector3" presStyleLbl="asst1" presStyleIdx="1" presStyleCnt="4"/>
      <dgm:spPr/>
      <dgm:t>
        <a:bodyPr/>
        <a:lstStyle/>
        <a:p>
          <a:endParaRPr lang="es-ES"/>
        </a:p>
      </dgm:t>
    </dgm:pt>
    <dgm:pt modelId="{F069EA7D-D1D8-4808-9053-F7FCC58CCDB0}" type="pres">
      <dgm:prSet presAssocID="{BB38EE8C-DC3A-4AD7-854D-A8A2960ED5CF}" presName="hierChild6" presStyleCnt="0"/>
      <dgm:spPr/>
    </dgm:pt>
    <dgm:pt modelId="{610EF8BE-FF41-4426-8018-00B1BD3D1E43}" type="pres">
      <dgm:prSet presAssocID="{BB38EE8C-DC3A-4AD7-854D-A8A2960ED5CF}" presName="hierChild7" presStyleCnt="0"/>
      <dgm:spPr/>
    </dgm:pt>
    <dgm:pt modelId="{FF9FC2E7-2031-4B34-80B0-541EEC9FD404}" type="pres">
      <dgm:prSet presAssocID="{7387448C-7E08-48C9-90AA-9F1FB2B467A2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0579A542-6CF2-4183-A7B8-CF8802FCCD93}" type="pres">
      <dgm:prSet presAssocID="{49E79842-F17D-4791-B99D-EA66E5A496B0}" presName="hierRoot3" presStyleCnt="0">
        <dgm:presLayoutVars>
          <dgm:hierBranch val="init"/>
        </dgm:presLayoutVars>
      </dgm:prSet>
      <dgm:spPr/>
    </dgm:pt>
    <dgm:pt modelId="{F7D7C220-CBF7-47AE-8C56-7F3FD758E642}" type="pres">
      <dgm:prSet presAssocID="{49E79842-F17D-4791-B99D-EA66E5A496B0}" presName="rootComposite3" presStyleCnt="0"/>
      <dgm:spPr/>
    </dgm:pt>
    <dgm:pt modelId="{F7B80271-7268-4262-8A55-F469AFE7FC15}" type="pres">
      <dgm:prSet presAssocID="{49E79842-F17D-4791-B99D-EA66E5A496B0}" presName="rootText3" presStyleLbl="asst1" presStyleIdx="2" presStyleCnt="4" custScaleX="81165" custScaleY="83052" custLinFactNeighborX="-4927" custLinFactNeighborY="-167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24B75DB-4927-4C56-8706-BF4448EC3795}" type="pres">
      <dgm:prSet presAssocID="{49E79842-F17D-4791-B99D-EA66E5A496B0}" presName="rootConnector3" presStyleLbl="asst1" presStyleIdx="2" presStyleCnt="4"/>
      <dgm:spPr/>
      <dgm:t>
        <a:bodyPr/>
        <a:lstStyle/>
        <a:p>
          <a:endParaRPr lang="es-ES"/>
        </a:p>
      </dgm:t>
    </dgm:pt>
    <dgm:pt modelId="{9091E4D9-A68B-461C-A24E-9A5D547FA98D}" type="pres">
      <dgm:prSet presAssocID="{49E79842-F17D-4791-B99D-EA66E5A496B0}" presName="hierChild6" presStyleCnt="0"/>
      <dgm:spPr/>
    </dgm:pt>
    <dgm:pt modelId="{4047F18C-63C0-4F92-9B37-908077371128}" type="pres">
      <dgm:prSet presAssocID="{49E79842-F17D-4791-B99D-EA66E5A496B0}" presName="hierChild7" presStyleCnt="0"/>
      <dgm:spPr/>
    </dgm:pt>
    <dgm:pt modelId="{AEE17155-122E-45F2-B443-39084EEF682B}" type="pres">
      <dgm:prSet presAssocID="{4384C5D5-75BB-442E-BFB2-31187A41D108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8033045F-3AC1-446D-A457-301B269BB36F}" type="pres">
      <dgm:prSet presAssocID="{B4BDB171-4AB3-4797-8423-70EC29133657}" presName="hierRoot3" presStyleCnt="0">
        <dgm:presLayoutVars>
          <dgm:hierBranch val="init"/>
        </dgm:presLayoutVars>
      </dgm:prSet>
      <dgm:spPr/>
    </dgm:pt>
    <dgm:pt modelId="{36AC9369-4F41-428F-94BC-5D9BCF34663D}" type="pres">
      <dgm:prSet presAssocID="{B4BDB171-4AB3-4797-8423-70EC29133657}" presName="rootComposite3" presStyleCnt="0"/>
      <dgm:spPr/>
    </dgm:pt>
    <dgm:pt modelId="{F6933973-F83D-4579-AFC2-FD232E323645}" type="pres">
      <dgm:prSet presAssocID="{B4BDB171-4AB3-4797-8423-70EC29133657}" presName="rootText3" presStyleLbl="asst1" presStyleIdx="3" presStyleCnt="4" custScaleX="81165" custScaleY="83052" custLinFactNeighborX="-4927" custLinFactNeighborY="-167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AD77DDC-DFF7-4B7A-A1AB-9D80543C5C7A}" type="pres">
      <dgm:prSet presAssocID="{B4BDB171-4AB3-4797-8423-70EC29133657}" presName="rootConnector3" presStyleLbl="asst1" presStyleIdx="3" presStyleCnt="4"/>
      <dgm:spPr/>
      <dgm:t>
        <a:bodyPr/>
        <a:lstStyle/>
        <a:p>
          <a:endParaRPr lang="es-ES"/>
        </a:p>
      </dgm:t>
    </dgm:pt>
    <dgm:pt modelId="{3F1469FD-5FDF-486B-B3D5-06E70DCC2E8C}" type="pres">
      <dgm:prSet presAssocID="{B4BDB171-4AB3-4797-8423-70EC29133657}" presName="hierChild6" presStyleCnt="0"/>
      <dgm:spPr/>
    </dgm:pt>
    <dgm:pt modelId="{3B56B03D-6EB6-42ED-B25C-A3B77FB4D403}" type="pres">
      <dgm:prSet presAssocID="{B4BDB171-4AB3-4797-8423-70EC29133657}" presName="hierChild7" presStyleCnt="0"/>
      <dgm:spPr/>
    </dgm:pt>
  </dgm:ptLst>
  <dgm:cxnLst>
    <dgm:cxn modelId="{91D2C140-0754-40A6-8AA8-CD8B29EA77BC}" type="presOf" srcId="{49E79842-F17D-4791-B99D-EA66E5A496B0}" destId="{924B75DB-4927-4C56-8706-BF4448EC3795}" srcOrd="1" destOrd="0" presId="urn:microsoft.com/office/officeart/2005/8/layout/orgChart1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DA93BF72-40B0-4DE0-BD5D-5D49CE7B70B1}" type="presOf" srcId="{12AE14D0-27D7-40F2-A1C2-C7F51F5026A7}" destId="{453053D7-D80D-4229-A709-DBF0F5DE8E49}" srcOrd="1" destOrd="0" presId="urn:microsoft.com/office/officeart/2005/8/layout/orgChart1"/>
    <dgm:cxn modelId="{FC911DB2-CA03-44A6-871D-F781352FFF0E}" type="presOf" srcId="{4384C5D5-75BB-442E-BFB2-31187A41D108}" destId="{AEE17155-122E-45F2-B443-39084EEF682B}" srcOrd="0" destOrd="0" presId="urn:microsoft.com/office/officeart/2005/8/layout/orgChart1"/>
    <dgm:cxn modelId="{19134E6C-51A5-462E-8C77-A122FDB4F8C9}" type="presOf" srcId="{173AD5D1-7C51-44E0-9895-7186223082A5}" destId="{A7D480B0-4C73-431C-876E-C025808B2CAE}" srcOrd="0" destOrd="0" presId="urn:microsoft.com/office/officeart/2005/8/layout/orgChart1"/>
    <dgm:cxn modelId="{F2C1719F-4BFC-4C91-9E3F-9B302CF028D5}" type="presOf" srcId="{28191113-42DB-4890-A092-157D582761A1}" destId="{8A083F5A-ED43-4CA3-85E0-E3A0CBD8C9BA}" srcOrd="0" destOrd="0" presId="urn:microsoft.com/office/officeart/2005/8/layout/orgChart1"/>
    <dgm:cxn modelId="{0623D507-4EE3-4EB6-87E0-4879872232F6}" type="presOf" srcId="{C84C49C8-D55F-4ED4-B46E-0C19BAAA4CC1}" destId="{C7A7C989-AE90-47A3-A30B-254F1100553E}" srcOrd="0" destOrd="0" presId="urn:microsoft.com/office/officeart/2005/8/layout/orgChart1"/>
    <dgm:cxn modelId="{77EB25A5-01C8-4B73-A9D8-54517D468C05}" type="presOf" srcId="{3D0BAC15-8866-43D0-8B70-CA4902F9B22F}" destId="{C13BB616-36FD-4AFF-81CA-A002351A3634}" srcOrd="1" destOrd="0" presId="urn:microsoft.com/office/officeart/2005/8/layout/orgChart1"/>
    <dgm:cxn modelId="{43F098FD-661D-47B2-9CF0-E7CEA65175C9}" type="presOf" srcId="{B4BDB171-4AB3-4797-8423-70EC29133657}" destId="{F6933973-F83D-4579-AFC2-FD232E323645}" srcOrd="0" destOrd="0" presId="urn:microsoft.com/office/officeart/2005/8/layout/orgChart1"/>
    <dgm:cxn modelId="{742D37DD-12A1-43CB-9043-50E14369379D}" srcId="{9DEA55C1-E59C-4B5B-90DC-1D0B54C2B20C}" destId="{28191113-42DB-4890-A092-157D582761A1}" srcOrd="2" destOrd="0" parTransId="{173AD5D1-7C51-44E0-9895-7186223082A5}" sibTransId="{08CE91F2-D3DD-4ECD-9A4B-0C8E2511002C}"/>
    <dgm:cxn modelId="{DC3EA712-DA22-4099-BE61-5C3C9E14A18C}" type="presOf" srcId="{15D8348C-41C2-4A70-BC44-BE6B7E3AC350}" destId="{D7468021-52D5-4C70-8CC0-6578BEF4DABC}" srcOrd="0" destOrd="0" presId="urn:microsoft.com/office/officeart/2005/8/layout/orgChart1"/>
    <dgm:cxn modelId="{4D477CA1-03AC-47D2-9747-30AD065EBD27}" srcId="{9DEA55C1-E59C-4B5B-90DC-1D0B54C2B20C}" destId="{3D0BAC15-8866-43D0-8B70-CA4902F9B22F}" srcOrd="3" destOrd="0" parTransId="{C84C49C8-D55F-4ED4-B46E-0C19BAAA4CC1}" sibTransId="{9C8E6A2E-B8DE-4DFF-8708-2A2B30338874}"/>
    <dgm:cxn modelId="{99649F2F-46E3-4625-9502-81A3C2725F9A}" srcId="{9DEA55C1-E59C-4B5B-90DC-1D0B54C2B20C}" destId="{B4BDB171-4AB3-4797-8423-70EC29133657}" srcOrd="6" destOrd="0" parTransId="{4384C5D5-75BB-442E-BFB2-31187A41D108}" sibTransId="{9E26AAC0-36CA-42B2-BFDD-56CBA77CF0E9}"/>
    <dgm:cxn modelId="{6F93CC1D-52FB-49B2-9FDF-F5117808302E}" type="presOf" srcId="{BB38EE8C-DC3A-4AD7-854D-A8A2960ED5CF}" destId="{5FEF2104-BBA1-4560-B183-A50E73F1E83B}" srcOrd="1" destOrd="0" presId="urn:microsoft.com/office/officeart/2005/8/layout/orgChart1"/>
    <dgm:cxn modelId="{BEEF5200-85A9-4142-AED5-636CE843D17E}" type="presOf" srcId="{7387448C-7E08-48C9-90AA-9F1FB2B467A2}" destId="{FF9FC2E7-2031-4B34-80B0-541EEC9FD404}" srcOrd="0" destOrd="0" presId="urn:microsoft.com/office/officeart/2005/8/layout/orgChart1"/>
    <dgm:cxn modelId="{126A8880-D538-4577-B017-24234004035B}" type="presOf" srcId="{3D0BAC15-8866-43D0-8B70-CA4902F9B22F}" destId="{8BE913BE-E4F1-4068-B8A1-967F9ABA9EF4}" srcOrd="0" destOrd="0" presId="urn:microsoft.com/office/officeart/2005/8/layout/orgChart1"/>
    <dgm:cxn modelId="{BBCAAEE5-AAD9-4AC7-B369-224EAE30B8BB}" type="presOf" srcId="{C3309E8C-9350-412C-87C1-589AF7E0D5E6}" destId="{0A06A02A-7F22-4534-8F2A-9370BF14A3B5}" srcOrd="0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46011D66-37B7-4AB7-ABA1-7AD5B9B1D4FF}" type="presOf" srcId="{B4BDB171-4AB3-4797-8423-70EC29133657}" destId="{0AD77DDC-DFF7-4B7A-A1AB-9D80543C5C7A}" srcOrd="1" destOrd="0" presId="urn:microsoft.com/office/officeart/2005/8/layout/orgChart1"/>
    <dgm:cxn modelId="{E35959E3-1B47-4D77-9CDD-220965D24D18}" type="presOf" srcId="{49E79842-F17D-4791-B99D-EA66E5A496B0}" destId="{F7B80271-7268-4262-8A55-F469AFE7FC15}" srcOrd="0" destOrd="0" presId="urn:microsoft.com/office/officeart/2005/8/layout/orgChart1"/>
    <dgm:cxn modelId="{8002F3BA-B4EB-4597-AC3F-C7F111F6DE8E}" srcId="{9DEA55C1-E59C-4B5B-90DC-1D0B54C2B20C}" destId="{12AE14D0-27D7-40F2-A1C2-C7F51F5026A7}" srcOrd="1" destOrd="0" parTransId="{15D8348C-41C2-4A70-BC44-BE6B7E3AC350}" sibTransId="{CDE285BF-DED7-4FC3-943E-D275BE5960D3}"/>
    <dgm:cxn modelId="{9A22F3A2-1448-4DB8-9FBC-50B51CA717C2}" type="presOf" srcId="{12AE14D0-27D7-40F2-A1C2-C7F51F5026A7}" destId="{7C576A7F-97E5-41B2-A453-F3F548F4D3EA}" srcOrd="0" destOrd="0" presId="urn:microsoft.com/office/officeart/2005/8/layout/orgChart1"/>
    <dgm:cxn modelId="{B17F8508-04B1-43A3-BFD3-7B061854BDC9}" srcId="{9DEA55C1-E59C-4B5B-90DC-1D0B54C2B20C}" destId="{49E79842-F17D-4791-B99D-EA66E5A496B0}" srcOrd="5" destOrd="0" parTransId="{7387448C-7E08-48C9-90AA-9F1FB2B467A2}" sibTransId="{03F2ACB9-DB1A-4091-A9F9-417B50FBD453}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18C424AC-0853-488D-956B-805E9BE12A0A}" type="presOf" srcId="{28191113-42DB-4890-A092-157D582761A1}" destId="{2EDC2F0C-8419-4302-B015-3D1AF6BC0E7C}" srcOrd="1" destOrd="0" presId="urn:microsoft.com/office/officeart/2005/8/layout/orgChart1"/>
    <dgm:cxn modelId="{E01842EA-4D28-4E7C-BB9B-A0FDD48CA6B4}" srcId="{9DEA55C1-E59C-4B5B-90DC-1D0B54C2B20C}" destId="{BB38EE8C-DC3A-4AD7-854D-A8A2960ED5CF}" srcOrd="4" destOrd="0" parTransId="{C3309E8C-9350-412C-87C1-589AF7E0D5E6}" sibTransId="{5A5A526E-7C86-4E89-92F4-CBFB8C16629B}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4CEEB2E3-A56B-4532-961A-5C89BD3C7B95}" type="presOf" srcId="{BB38EE8C-DC3A-4AD7-854D-A8A2960ED5CF}" destId="{B26AFC3F-3336-4179-BF7A-5D440015AAC3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28DBEBB0-2E55-4F1B-BA4B-925B5266E5D2}" type="presParOf" srcId="{05E8A0F8-8F4A-4D16-B455-9B21EE5D83FA}" destId="{D7468021-52D5-4C70-8CC0-6578BEF4DABC}" srcOrd="2" destOrd="0" presId="urn:microsoft.com/office/officeart/2005/8/layout/orgChart1"/>
    <dgm:cxn modelId="{B8838C10-AD6E-445B-837B-A0AB40D52C6E}" type="presParOf" srcId="{05E8A0F8-8F4A-4D16-B455-9B21EE5D83FA}" destId="{C8500CB5-83C0-450B-AAE1-C892DE8C0FC1}" srcOrd="3" destOrd="0" presId="urn:microsoft.com/office/officeart/2005/8/layout/orgChart1"/>
    <dgm:cxn modelId="{752B21F2-E23B-466A-94AB-9176F8909B0C}" type="presParOf" srcId="{C8500CB5-83C0-450B-AAE1-C892DE8C0FC1}" destId="{BA438CBC-95FD-4B6F-89FB-D1DBC09D14CB}" srcOrd="0" destOrd="0" presId="urn:microsoft.com/office/officeart/2005/8/layout/orgChart1"/>
    <dgm:cxn modelId="{A10BB5DA-4B18-43A1-9F9F-36FEBF3EA458}" type="presParOf" srcId="{BA438CBC-95FD-4B6F-89FB-D1DBC09D14CB}" destId="{7C576A7F-97E5-41B2-A453-F3F548F4D3EA}" srcOrd="0" destOrd="0" presId="urn:microsoft.com/office/officeart/2005/8/layout/orgChart1"/>
    <dgm:cxn modelId="{EA5CE514-971B-4965-A90E-7BACCC546993}" type="presParOf" srcId="{BA438CBC-95FD-4B6F-89FB-D1DBC09D14CB}" destId="{453053D7-D80D-4229-A709-DBF0F5DE8E49}" srcOrd="1" destOrd="0" presId="urn:microsoft.com/office/officeart/2005/8/layout/orgChart1"/>
    <dgm:cxn modelId="{1D225072-C4A3-4589-AE80-4011F0C455CE}" type="presParOf" srcId="{C8500CB5-83C0-450B-AAE1-C892DE8C0FC1}" destId="{17BEF8F9-B316-4B27-BDDB-31B4D251E6B3}" srcOrd="1" destOrd="0" presId="urn:microsoft.com/office/officeart/2005/8/layout/orgChart1"/>
    <dgm:cxn modelId="{91BADA17-D83E-4940-9190-88A208601680}" type="presParOf" srcId="{C8500CB5-83C0-450B-AAE1-C892DE8C0FC1}" destId="{8C2D9F3F-AEE3-4DCD-9754-B40EEBBFF7B1}" srcOrd="2" destOrd="0" presId="urn:microsoft.com/office/officeart/2005/8/layout/orgChart1"/>
    <dgm:cxn modelId="{525F39F0-4838-4DF4-98E3-D72E91468E29}" type="presParOf" srcId="{05E8A0F8-8F4A-4D16-B455-9B21EE5D83FA}" destId="{A7D480B0-4C73-431C-876E-C025808B2CAE}" srcOrd="4" destOrd="0" presId="urn:microsoft.com/office/officeart/2005/8/layout/orgChart1"/>
    <dgm:cxn modelId="{E34F42A1-46CE-48CC-88E7-B198C0CEA7DD}" type="presParOf" srcId="{05E8A0F8-8F4A-4D16-B455-9B21EE5D83FA}" destId="{206D9773-916D-4CEC-A8A0-ED6F1EE506AC}" srcOrd="5" destOrd="0" presId="urn:microsoft.com/office/officeart/2005/8/layout/orgChart1"/>
    <dgm:cxn modelId="{3F1C1B08-EDE7-4350-A410-4965784C1DDD}" type="presParOf" srcId="{206D9773-916D-4CEC-A8A0-ED6F1EE506AC}" destId="{3A82ABE9-2151-413C-B915-A5BB9790E28A}" srcOrd="0" destOrd="0" presId="urn:microsoft.com/office/officeart/2005/8/layout/orgChart1"/>
    <dgm:cxn modelId="{3AEDD0A4-262B-45A8-ABBF-667B91C32C2E}" type="presParOf" srcId="{3A82ABE9-2151-413C-B915-A5BB9790E28A}" destId="{8A083F5A-ED43-4CA3-85E0-E3A0CBD8C9BA}" srcOrd="0" destOrd="0" presId="urn:microsoft.com/office/officeart/2005/8/layout/orgChart1"/>
    <dgm:cxn modelId="{9F393816-932E-4E52-9C3C-C954953103E1}" type="presParOf" srcId="{3A82ABE9-2151-413C-B915-A5BB9790E28A}" destId="{2EDC2F0C-8419-4302-B015-3D1AF6BC0E7C}" srcOrd="1" destOrd="0" presId="urn:microsoft.com/office/officeart/2005/8/layout/orgChart1"/>
    <dgm:cxn modelId="{427C9265-5C18-4DA7-843C-DEBD09222D8A}" type="presParOf" srcId="{206D9773-916D-4CEC-A8A0-ED6F1EE506AC}" destId="{5BC2F7E0-0FB5-4C83-A499-7741044B16C4}" srcOrd="1" destOrd="0" presId="urn:microsoft.com/office/officeart/2005/8/layout/orgChart1"/>
    <dgm:cxn modelId="{A66C5FB2-36C1-4D72-9AE3-DDABA29732FA}" type="presParOf" srcId="{206D9773-916D-4CEC-A8A0-ED6F1EE506AC}" destId="{17CD3E3E-AA2B-42BD-96F6-5C2F972818EB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  <dgm:cxn modelId="{5B98D4DC-F7CE-43C9-B29A-78869E66B491}" type="presParOf" srcId="{E6CFA08A-7145-470C-A659-6A725D85622B}" destId="{C7A7C989-AE90-47A3-A30B-254F1100553E}" srcOrd="0" destOrd="0" presId="urn:microsoft.com/office/officeart/2005/8/layout/orgChart1"/>
    <dgm:cxn modelId="{903A03D4-CB44-4CF9-ACCE-3338AA520348}" type="presParOf" srcId="{E6CFA08A-7145-470C-A659-6A725D85622B}" destId="{0E775B90-6150-4124-A648-8A92BAB09248}" srcOrd="1" destOrd="0" presId="urn:microsoft.com/office/officeart/2005/8/layout/orgChart1"/>
    <dgm:cxn modelId="{A4715BFA-CA7D-45D6-8B8A-5B156070E468}" type="presParOf" srcId="{0E775B90-6150-4124-A648-8A92BAB09248}" destId="{125CD623-302D-4924-950A-9BDFCF994CB5}" srcOrd="0" destOrd="0" presId="urn:microsoft.com/office/officeart/2005/8/layout/orgChart1"/>
    <dgm:cxn modelId="{AC4E0A42-4CD1-4F31-8ADC-030AF7DB9D3E}" type="presParOf" srcId="{125CD623-302D-4924-950A-9BDFCF994CB5}" destId="{8BE913BE-E4F1-4068-B8A1-967F9ABA9EF4}" srcOrd="0" destOrd="0" presId="urn:microsoft.com/office/officeart/2005/8/layout/orgChart1"/>
    <dgm:cxn modelId="{23E2EFBF-F88C-4922-BF38-CD00C2F5BE33}" type="presParOf" srcId="{125CD623-302D-4924-950A-9BDFCF994CB5}" destId="{C13BB616-36FD-4AFF-81CA-A002351A3634}" srcOrd="1" destOrd="0" presId="urn:microsoft.com/office/officeart/2005/8/layout/orgChart1"/>
    <dgm:cxn modelId="{77AF0B81-B2CB-4A9E-AB49-6CBA091CCBB5}" type="presParOf" srcId="{0E775B90-6150-4124-A648-8A92BAB09248}" destId="{62BA118C-0F62-4379-A444-E72913A3977B}" srcOrd="1" destOrd="0" presId="urn:microsoft.com/office/officeart/2005/8/layout/orgChart1"/>
    <dgm:cxn modelId="{2ED312BB-A652-4071-8CA0-404E9EA89EF7}" type="presParOf" srcId="{0E775B90-6150-4124-A648-8A92BAB09248}" destId="{22B9E532-E94A-46D5-8579-001A4C22C7EB}" srcOrd="2" destOrd="0" presId="urn:microsoft.com/office/officeart/2005/8/layout/orgChart1"/>
    <dgm:cxn modelId="{7E588BE7-A7D9-4613-BB97-97171795E200}" type="presParOf" srcId="{E6CFA08A-7145-470C-A659-6A725D85622B}" destId="{0A06A02A-7F22-4534-8F2A-9370BF14A3B5}" srcOrd="2" destOrd="0" presId="urn:microsoft.com/office/officeart/2005/8/layout/orgChart1"/>
    <dgm:cxn modelId="{6BCACBB4-76A6-42AC-8E86-E0029EA101C5}" type="presParOf" srcId="{E6CFA08A-7145-470C-A659-6A725D85622B}" destId="{7161B7F1-29C0-432C-BC34-9F9912EDC461}" srcOrd="3" destOrd="0" presId="urn:microsoft.com/office/officeart/2005/8/layout/orgChart1"/>
    <dgm:cxn modelId="{7E8A541D-A017-4418-B8BF-1B1A2F5972E7}" type="presParOf" srcId="{7161B7F1-29C0-432C-BC34-9F9912EDC461}" destId="{222F2A6D-89FA-4ABA-BE3A-FECB5D735827}" srcOrd="0" destOrd="0" presId="urn:microsoft.com/office/officeart/2005/8/layout/orgChart1"/>
    <dgm:cxn modelId="{8A58846C-0F96-4167-98AE-4F97C671C36B}" type="presParOf" srcId="{222F2A6D-89FA-4ABA-BE3A-FECB5D735827}" destId="{B26AFC3F-3336-4179-BF7A-5D440015AAC3}" srcOrd="0" destOrd="0" presId="urn:microsoft.com/office/officeart/2005/8/layout/orgChart1"/>
    <dgm:cxn modelId="{58E43068-61A1-42AE-8903-D6676EA6C486}" type="presParOf" srcId="{222F2A6D-89FA-4ABA-BE3A-FECB5D735827}" destId="{5FEF2104-BBA1-4560-B183-A50E73F1E83B}" srcOrd="1" destOrd="0" presId="urn:microsoft.com/office/officeart/2005/8/layout/orgChart1"/>
    <dgm:cxn modelId="{5649C31E-8D48-413A-8F13-0DD21AA3D6EC}" type="presParOf" srcId="{7161B7F1-29C0-432C-BC34-9F9912EDC461}" destId="{F069EA7D-D1D8-4808-9053-F7FCC58CCDB0}" srcOrd="1" destOrd="0" presId="urn:microsoft.com/office/officeart/2005/8/layout/orgChart1"/>
    <dgm:cxn modelId="{FD385B40-119E-46BA-A520-C0B2587D8E23}" type="presParOf" srcId="{7161B7F1-29C0-432C-BC34-9F9912EDC461}" destId="{610EF8BE-FF41-4426-8018-00B1BD3D1E43}" srcOrd="2" destOrd="0" presId="urn:microsoft.com/office/officeart/2005/8/layout/orgChart1"/>
    <dgm:cxn modelId="{7C6DE412-811A-4982-9EFC-928F60876372}" type="presParOf" srcId="{E6CFA08A-7145-470C-A659-6A725D85622B}" destId="{FF9FC2E7-2031-4B34-80B0-541EEC9FD404}" srcOrd="4" destOrd="0" presId="urn:microsoft.com/office/officeart/2005/8/layout/orgChart1"/>
    <dgm:cxn modelId="{AFEDE7B6-0E2C-4366-84CE-670CA31BC625}" type="presParOf" srcId="{E6CFA08A-7145-470C-A659-6A725D85622B}" destId="{0579A542-6CF2-4183-A7B8-CF8802FCCD93}" srcOrd="5" destOrd="0" presId="urn:microsoft.com/office/officeart/2005/8/layout/orgChart1"/>
    <dgm:cxn modelId="{3130C6E8-D7D9-4E5D-9B0E-80E0AE5E485E}" type="presParOf" srcId="{0579A542-6CF2-4183-A7B8-CF8802FCCD93}" destId="{F7D7C220-CBF7-47AE-8C56-7F3FD758E642}" srcOrd="0" destOrd="0" presId="urn:microsoft.com/office/officeart/2005/8/layout/orgChart1"/>
    <dgm:cxn modelId="{CF7619E8-5AA9-4F6E-91C0-E6F65A2F6520}" type="presParOf" srcId="{F7D7C220-CBF7-47AE-8C56-7F3FD758E642}" destId="{F7B80271-7268-4262-8A55-F469AFE7FC15}" srcOrd="0" destOrd="0" presId="urn:microsoft.com/office/officeart/2005/8/layout/orgChart1"/>
    <dgm:cxn modelId="{4DA47EF7-A4B2-4403-A725-1EFECD3EFB34}" type="presParOf" srcId="{F7D7C220-CBF7-47AE-8C56-7F3FD758E642}" destId="{924B75DB-4927-4C56-8706-BF4448EC3795}" srcOrd="1" destOrd="0" presId="urn:microsoft.com/office/officeart/2005/8/layout/orgChart1"/>
    <dgm:cxn modelId="{77A9EC3E-3FBB-4D46-91AC-89D728580BB2}" type="presParOf" srcId="{0579A542-6CF2-4183-A7B8-CF8802FCCD93}" destId="{9091E4D9-A68B-461C-A24E-9A5D547FA98D}" srcOrd="1" destOrd="0" presId="urn:microsoft.com/office/officeart/2005/8/layout/orgChart1"/>
    <dgm:cxn modelId="{82274AD4-AE6E-4F55-9604-A1A1B9E64A32}" type="presParOf" srcId="{0579A542-6CF2-4183-A7B8-CF8802FCCD93}" destId="{4047F18C-63C0-4F92-9B37-908077371128}" srcOrd="2" destOrd="0" presId="urn:microsoft.com/office/officeart/2005/8/layout/orgChart1"/>
    <dgm:cxn modelId="{52188E9D-C1DF-46DB-8BF9-6E3AD9D8207A}" type="presParOf" srcId="{E6CFA08A-7145-470C-A659-6A725D85622B}" destId="{AEE17155-122E-45F2-B443-39084EEF682B}" srcOrd="6" destOrd="0" presId="urn:microsoft.com/office/officeart/2005/8/layout/orgChart1"/>
    <dgm:cxn modelId="{53B8BDAD-4581-4101-826B-A325FCBF5E11}" type="presParOf" srcId="{E6CFA08A-7145-470C-A659-6A725D85622B}" destId="{8033045F-3AC1-446D-A457-301B269BB36F}" srcOrd="7" destOrd="0" presId="urn:microsoft.com/office/officeart/2005/8/layout/orgChart1"/>
    <dgm:cxn modelId="{49845992-02D4-4EA6-8B1E-5264F44A8A63}" type="presParOf" srcId="{8033045F-3AC1-446D-A457-301B269BB36F}" destId="{36AC9369-4F41-428F-94BC-5D9BCF34663D}" srcOrd="0" destOrd="0" presId="urn:microsoft.com/office/officeart/2005/8/layout/orgChart1"/>
    <dgm:cxn modelId="{ADF71C1D-BACA-46EF-B8D1-E39DCE3DD940}" type="presParOf" srcId="{36AC9369-4F41-428F-94BC-5D9BCF34663D}" destId="{F6933973-F83D-4579-AFC2-FD232E323645}" srcOrd="0" destOrd="0" presId="urn:microsoft.com/office/officeart/2005/8/layout/orgChart1"/>
    <dgm:cxn modelId="{0C850C54-C686-42EB-91C9-63A767E560A8}" type="presParOf" srcId="{36AC9369-4F41-428F-94BC-5D9BCF34663D}" destId="{0AD77DDC-DFF7-4B7A-A1AB-9D80543C5C7A}" srcOrd="1" destOrd="0" presId="urn:microsoft.com/office/officeart/2005/8/layout/orgChart1"/>
    <dgm:cxn modelId="{DF537B40-B501-47CD-83AE-BAE6F32F1234}" type="presParOf" srcId="{8033045F-3AC1-446D-A457-301B269BB36F}" destId="{3F1469FD-5FDF-486B-B3D5-06E70DCC2E8C}" srcOrd="1" destOrd="0" presId="urn:microsoft.com/office/officeart/2005/8/layout/orgChart1"/>
    <dgm:cxn modelId="{B0992EE6-A481-4CC8-AAD8-C2F17DE423E7}" type="presParOf" srcId="{8033045F-3AC1-446D-A457-301B269BB36F}" destId="{3B56B03D-6EB6-42ED-B25C-A3B77FB4D40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i="0" u="none" dirty="0"/>
            <a:t>Área de Control y Estadísticas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49E77FC-7B70-4B62-8A63-35C970666788}" type="asst">
      <dgm:prSet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i="0" u="none"/>
            <a:t>Secretaria(o</a:t>
          </a:r>
          <a:r>
            <a:rPr lang="es-MX" altLang="es-MX" sz="1200" b="0" i="0" u="none" smtClean="0"/>
            <a:t>)</a:t>
          </a:r>
          <a:endParaRPr lang="es-MX" altLang="es-MX" sz="1200" b="0" i="0" u="none" dirty="0"/>
        </a:p>
      </dgm:t>
    </dgm:pt>
    <dgm:pt modelId="{8AE406FF-1ED1-4934-A5B6-7874694C824A}" type="par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EB9F7D-2884-440C-9AAA-8C430E8966A0}" type="sibTrans" cxnId="{8EF6BF26-E7C2-46BA-B44E-499178DC71D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i="0" u="none" dirty="0"/>
            <a:t>Área de Servicio Profesional de Carrera Policial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EC3689C-7BAA-4D8B-9BFA-26FA5F5F11A6}">
      <dgm:prSet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i="0" u="none"/>
            <a:t>Nutriólogo(a</a:t>
          </a:r>
          <a:r>
            <a:rPr lang="es-MX" altLang="es-MX" sz="1200" b="0" i="0" u="none" smtClean="0"/>
            <a:t>)</a:t>
          </a:r>
          <a:endParaRPr lang="es-MX" altLang="es-MX" sz="1200" b="0" i="0" u="none" dirty="0"/>
        </a:p>
      </dgm:t>
    </dgm:pt>
    <dgm:pt modelId="{1CBA1466-9B70-40DE-ABFD-7537F7E3D45F}" type="par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A3704BCA-5964-40F8-ADD4-E26642897C08}" type="sib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81F190A4-671B-44E2-8EB8-7E2ADAA60BC1}">
      <dgm:prSet custT="1"/>
      <dgm:spPr>
        <a:solidFill>
          <a:schemeClr val="bg1"/>
        </a:solidFill>
      </dgm:spPr>
      <dgm:t>
        <a:bodyPr/>
        <a:lstStyle/>
        <a:p>
          <a:r>
            <a:rPr lang="es-MX" altLang="es-MX" sz="1200" b="0" i="0" u="none" dirty="0"/>
            <a:t>Auxiliar</a:t>
          </a:r>
          <a:br>
            <a:rPr lang="es-MX" altLang="es-MX" sz="1200" b="0" i="0" u="none" dirty="0"/>
          </a:br>
          <a:endParaRPr lang="es-MX" altLang="es-MX" sz="1200" b="0" i="0" u="none" dirty="0"/>
        </a:p>
      </dgm:t>
    </dgm:pt>
    <dgm:pt modelId="{3517A144-B41A-4F2C-A2AA-266BDD097AE9}" type="parTrans" cxnId="{311DFDD9-E89E-43D5-818E-27CB05F910C8}">
      <dgm:prSet/>
      <dgm:spPr/>
      <dgm:t>
        <a:bodyPr/>
        <a:lstStyle/>
        <a:p>
          <a:endParaRPr lang="es-ES"/>
        </a:p>
      </dgm:t>
    </dgm:pt>
    <dgm:pt modelId="{181F1DF7-3C1C-45C7-A270-07265C88CEF7}" type="sibTrans" cxnId="{311DFDD9-E89E-43D5-818E-27CB05F910C8}">
      <dgm:prSet/>
      <dgm:spPr/>
      <dgm:t>
        <a:bodyPr/>
        <a:lstStyle/>
        <a:p>
          <a:endParaRPr lang="es-ES"/>
        </a:p>
      </dgm:t>
    </dgm:pt>
    <dgm:pt modelId="{86CDF212-5825-462C-9B2B-234A33D0EC5A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b="0" i="0" u="none"/>
            <a:t>Peluquero(a</a:t>
          </a:r>
          <a:r>
            <a:rPr lang="es-MX" sz="1200" b="0" i="0" u="none" smtClean="0"/>
            <a:t>)</a:t>
          </a:r>
          <a:endParaRPr lang="es-MX" sz="1200" b="0" i="0" u="none" dirty="0"/>
        </a:p>
      </dgm:t>
    </dgm:pt>
    <dgm:pt modelId="{6B2AB8C4-70EF-469B-AB7F-28780689F01B}" type="parTrans" cxnId="{E0782146-4E89-4777-9DE5-6742D5A3F516}">
      <dgm:prSet/>
      <dgm:spPr/>
      <dgm:t>
        <a:bodyPr/>
        <a:lstStyle/>
        <a:p>
          <a:endParaRPr lang="es-ES"/>
        </a:p>
      </dgm:t>
    </dgm:pt>
    <dgm:pt modelId="{F2BB7758-9707-4054-8BAD-61EF7B3FD1E8}" type="sibTrans" cxnId="{E0782146-4E89-4777-9DE5-6742D5A3F516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38807" custLinFactNeighborX="2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3"/>
      <dgm:spPr/>
      <dgm:t>
        <a:bodyPr/>
        <a:lstStyle/>
        <a:p>
          <a:endParaRPr lang="es-ES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1" custLinFactNeighborX="288" custLinFactNeighborY="-321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1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FA641218-B59B-4AC9-8D8C-AEA992899D24}" type="pres">
      <dgm:prSet presAssocID="{1CBA1466-9B70-40DE-ABFD-7537F7E3D45F}" presName="Name35" presStyleLbl="parChTrans1D3" presStyleIdx="0" presStyleCnt="2"/>
      <dgm:spPr/>
      <dgm:t>
        <a:bodyPr/>
        <a:lstStyle/>
        <a:p>
          <a:endParaRPr lang="es-ES"/>
        </a:p>
      </dgm:t>
    </dgm:pt>
    <dgm:pt modelId="{3AD56842-B5D0-4B28-9ECD-75B4A9D0F3F8}" type="pres">
      <dgm:prSet presAssocID="{2EC3689C-7BAA-4D8B-9BFA-26FA5F5F11A6}" presName="hierRoot2" presStyleCnt="0">
        <dgm:presLayoutVars>
          <dgm:hierBranch val="init"/>
        </dgm:presLayoutVars>
      </dgm:prSet>
      <dgm:spPr/>
    </dgm:pt>
    <dgm:pt modelId="{B7121B46-A2BE-4117-A06F-C35EC7E44BD5}" type="pres">
      <dgm:prSet presAssocID="{2EC3689C-7BAA-4D8B-9BFA-26FA5F5F11A6}" presName="rootComposite" presStyleCnt="0"/>
      <dgm:spPr/>
    </dgm:pt>
    <dgm:pt modelId="{9EF5B1E7-4642-446F-802A-010E77A6D315}" type="pres">
      <dgm:prSet presAssocID="{2EC3689C-7BAA-4D8B-9BFA-26FA5F5F11A6}" presName="rootText" presStyleLbl="node3" presStyleIdx="0" presStyleCnt="2" custLinFactNeighborX="-54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0D4592-4086-4910-B30C-72EC00D6CBE6}" type="pres">
      <dgm:prSet presAssocID="{2EC3689C-7BAA-4D8B-9BFA-26FA5F5F11A6}" presName="rootConnector" presStyleLbl="node3" presStyleIdx="0" presStyleCnt="2"/>
      <dgm:spPr/>
      <dgm:t>
        <a:bodyPr/>
        <a:lstStyle/>
        <a:p>
          <a:endParaRPr lang="es-ES"/>
        </a:p>
      </dgm:t>
    </dgm:pt>
    <dgm:pt modelId="{6C8B4CA9-8A6B-4839-9B95-F2F66954329E}" type="pres">
      <dgm:prSet presAssocID="{2EC3689C-7BAA-4D8B-9BFA-26FA5F5F11A6}" presName="hierChild4" presStyleCnt="0"/>
      <dgm:spPr/>
    </dgm:pt>
    <dgm:pt modelId="{D3CC1EF0-B066-49DF-9149-C52533FB5920}" type="pres">
      <dgm:prSet presAssocID="{2EC3689C-7BAA-4D8B-9BFA-26FA5F5F11A6}" presName="hierChild5" presStyleCnt="0"/>
      <dgm:spPr/>
    </dgm:pt>
    <dgm:pt modelId="{3F5C321A-3843-4AD9-9EEB-E3BAC3E19987}" type="pres">
      <dgm:prSet presAssocID="{3517A144-B41A-4F2C-A2AA-266BDD097AE9}" presName="Name35" presStyleLbl="parChTrans1D3" presStyleIdx="1" presStyleCnt="2"/>
      <dgm:spPr/>
      <dgm:t>
        <a:bodyPr/>
        <a:lstStyle/>
        <a:p>
          <a:endParaRPr lang="es-ES"/>
        </a:p>
      </dgm:t>
    </dgm:pt>
    <dgm:pt modelId="{09BEA8EF-D1A7-465B-9659-0FA11F52DF75}" type="pres">
      <dgm:prSet presAssocID="{81F190A4-671B-44E2-8EB8-7E2ADAA60BC1}" presName="hierRoot2" presStyleCnt="0">
        <dgm:presLayoutVars>
          <dgm:hierBranch val="init"/>
        </dgm:presLayoutVars>
      </dgm:prSet>
      <dgm:spPr/>
    </dgm:pt>
    <dgm:pt modelId="{170C9736-0CBC-43A8-95F2-B903D5D2F258}" type="pres">
      <dgm:prSet presAssocID="{81F190A4-671B-44E2-8EB8-7E2ADAA60BC1}" presName="rootComposite" presStyleCnt="0"/>
      <dgm:spPr/>
    </dgm:pt>
    <dgm:pt modelId="{B5039750-1124-4270-A6F8-B3875B287655}" type="pres">
      <dgm:prSet presAssocID="{81F190A4-671B-44E2-8EB8-7E2ADAA60BC1}" presName="rootText" presStyleLbl="node3" presStyleIdx="1" presStyleCnt="2" custLinFactNeighborX="54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DEACA64-7114-4B4C-B033-D67781EFF3D8}" type="pres">
      <dgm:prSet presAssocID="{81F190A4-671B-44E2-8EB8-7E2ADAA60BC1}" presName="rootConnector" presStyleLbl="node3" presStyleIdx="1" presStyleCnt="2"/>
      <dgm:spPr/>
      <dgm:t>
        <a:bodyPr/>
        <a:lstStyle/>
        <a:p>
          <a:endParaRPr lang="es-ES"/>
        </a:p>
      </dgm:t>
    </dgm:pt>
    <dgm:pt modelId="{DFD2C76D-D9A8-4B86-BC53-0CE8179A6777}" type="pres">
      <dgm:prSet presAssocID="{81F190A4-671B-44E2-8EB8-7E2ADAA60BC1}" presName="hierChild4" presStyleCnt="0"/>
      <dgm:spPr/>
    </dgm:pt>
    <dgm:pt modelId="{3AF89E4D-788C-4858-A869-3BB8AD1F9531}" type="pres">
      <dgm:prSet presAssocID="{81F190A4-671B-44E2-8EB8-7E2ADAA60BC1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84DF7A88-09E1-4F4F-80D0-2433B2C21A86}" type="pres">
      <dgm:prSet presAssocID="{8AE406FF-1ED1-4934-A5B6-7874694C824A}" presName="Name111" presStyleLbl="parChTrans1D2" presStyleIdx="1" presStyleCnt="3"/>
      <dgm:spPr/>
      <dgm:t>
        <a:bodyPr/>
        <a:lstStyle/>
        <a:p>
          <a:endParaRPr lang="es-ES"/>
        </a:p>
      </dgm:t>
    </dgm:pt>
    <dgm:pt modelId="{A0A65379-BDF0-4104-A7F0-643E77F9388B}" type="pres">
      <dgm:prSet presAssocID="{249E77FC-7B70-4B62-8A63-35C970666788}" presName="hierRoot3" presStyleCnt="0">
        <dgm:presLayoutVars>
          <dgm:hierBranch val="init"/>
        </dgm:presLayoutVars>
      </dgm:prSet>
      <dgm:spPr/>
    </dgm:pt>
    <dgm:pt modelId="{3784CFC3-F2D9-488A-AE9C-C3568DA512EE}" type="pres">
      <dgm:prSet presAssocID="{249E77FC-7B70-4B62-8A63-35C970666788}" presName="rootComposite3" presStyleCnt="0"/>
      <dgm:spPr/>
    </dgm:pt>
    <dgm:pt modelId="{D626C255-1536-4EB0-A4A3-D107C591C8D4}" type="pres">
      <dgm:prSet presAssocID="{249E77FC-7B70-4B62-8A63-35C970666788}" presName="rootText3" presStyleLbl="asst1" presStyleIdx="0" presStyleCnt="2" custScaleX="81257" custScaleY="69933" custLinFactNeighborX="288" custLinFactNeighborY="-169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54EBA9-5ADF-4115-A1E6-A8CF925559FD}" type="pres">
      <dgm:prSet presAssocID="{249E77FC-7B70-4B62-8A63-35C970666788}" presName="rootConnector3" presStyleLbl="asst1" presStyleIdx="0" presStyleCnt="2"/>
      <dgm:spPr/>
      <dgm:t>
        <a:bodyPr/>
        <a:lstStyle/>
        <a:p>
          <a:endParaRPr lang="es-ES"/>
        </a:p>
      </dgm:t>
    </dgm:pt>
    <dgm:pt modelId="{86C08062-08DC-4E99-8089-B9A6DB7B0CC3}" type="pres">
      <dgm:prSet presAssocID="{249E77FC-7B70-4B62-8A63-35C970666788}" presName="hierChild6" presStyleCnt="0"/>
      <dgm:spPr/>
    </dgm:pt>
    <dgm:pt modelId="{1D30BE1A-1909-4D61-8B81-19B28E740DFA}" type="pres">
      <dgm:prSet presAssocID="{249E77FC-7B70-4B62-8A63-35C970666788}" presName="hierChild7" presStyleCnt="0"/>
      <dgm:spPr/>
    </dgm:pt>
    <dgm:pt modelId="{C2365062-85F7-4FEF-AC51-17530461617A}" type="pres">
      <dgm:prSet presAssocID="{6B2AB8C4-70EF-469B-AB7F-28780689F01B}" presName="Name111" presStyleLbl="parChTrans1D2" presStyleIdx="2" presStyleCnt="3"/>
      <dgm:spPr/>
      <dgm:t>
        <a:bodyPr/>
        <a:lstStyle/>
        <a:p>
          <a:endParaRPr lang="es-ES"/>
        </a:p>
      </dgm:t>
    </dgm:pt>
    <dgm:pt modelId="{693CC29F-68A7-4714-A00E-E0BA7DBD3E36}" type="pres">
      <dgm:prSet presAssocID="{86CDF212-5825-462C-9B2B-234A33D0EC5A}" presName="hierRoot3" presStyleCnt="0">
        <dgm:presLayoutVars>
          <dgm:hierBranch val="init"/>
        </dgm:presLayoutVars>
      </dgm:prSet>
      <dgm:spPr/>
    </dgm:pt>
    <dgm:pt modelId="{9AAA8F78-31E8-4492-B7A2-022673EF750B}" type="pres">
      <dgm:prSet presAssocID="{86CDF212-5825-462C-9B2B-234A33D0EC5A}" presName="rootComposite3" presStyleCnt="0"/>
      <dgm:spPr/>
    </dgm:pt>
    <dgm:pt modelId="{3822FCB5-DA55-481A-B580-20FB38015BD5}" type="pres">
      <dgm:prSet presAssocID="{86CDF212-5825-462C-9B2B-234A33D0EC5A}" presName="rootText3" presStyleLbl="asst1" presStyleIdx="1" presStyleCnt="2" custScaleX="81257" custScaleY="69933" custLinFactNeighborX="-8450" custLinFactNeighborY="-169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399840-7D80-415F-909E-BC5F4276BD04}" type="pres">
      <dgm:prSet presAssocID="{86CDF212-5825-462C-9B2B-234A33D0EC5A}" presName="rootConnector3" presStyleLbl="asst1" presStyleIdx="1" presStyleCnt="2"/>
      <dgm:spPr/>
      <dgm:t>
        <a:bodyPr/>
        <a:lstStyle/>
        <a:p>
          <a:endParaRPr lang="es-ES"/>
        </a:p>
      </dgm:t>
    </dgm:pt>
    <dgm:pt modelId="{DC361DDE-3CCA-4B6A-80BB-B38864FE2F87}" type="pres">
      <dgm:prSet presAssocID="{86CDF212-5825-462C-9B2B-234A33D0EC5A}" presName="hierChild6" presStyleCnt="0"/>
      <dgm:spPr/>
    </dgm:pt>
    <dgm:pt modelId="{6DDCC0E5-6E2E-4973-A078-F1F0208DF9B7}" type="pres">
      <dgm:prSet presAssocID="{86CDF212-5825-462C-9B2B-234A33D0EC5A}" presName="hierChild7" presStyleCnt="0"/>
      <dgm:spPr/>
    </dgm:pt>
  </dgm:ptLst>
  <dgm:cxnLst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21C1B938-98AD-4C0C-AEA9-CB7645B6AD38}" type="presOf" srcId="{6B2AB8C4-70EF-469B-AB7F-28780689F01B}" destId="{C2365062-85F7-4FEF-AC51-17530461617A}" srcOrd="0" destOrd="0" presId="urn:microsoft.com/office/officeart/2005/8/layout/orgChart1"/>
    <dgm:cxn modelId="{0FA0565B-3876-46C3-A5D3-D3F58EDC0E4F}" type="presOf" srcId="{1CBA1466-9B70-40DE-ABFD-7537F7E3D45F}" destId="{FA641218-B59B-4AC9-8D8C-AEA992899D24}" srcOrd="0" destOrd="0" presId="urn:microsoft.com/office/officeart/2005/8/layout/orgChart1"/>
    <dgm:cxn modelId="{269D8899-0CCC-4E97-A2B7-0168C2086CE8}" type="presOf" srcId="{2EC3689C-7BAA-4D8B-9BFA-26FA5F5F11A6}" destId="{9EF5B1E7-4642-446F-802A-010E77A6D315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8EF6BF26-E7C2-46BA-B44E-499178DC71DC}" srcId="{9DEA55C1-E59C-4B5B-90DC-1D0B54C2B20C}" destId="{249E77FC-7B70-4B62-8A63-35C970666788}" srcOrd="1" destOrd="0" parTransId="{8AE406FF-1ED1-4934-A5B6-7874694C824A}" sibTransId="{7DEB9F7D-2884-440C-9AAA-8C430E8966A0}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7D7E3DF4-3A31-468A-9911-8DAFE81FCEE2}" type="presOf" srcId="{3517A144-B41A-4F2C-A2AA-266BDD097AE9}" destId="{3F5C321A-3843-4AD9-9EEB-E3BAC3E19987}" srcOrd="0" destOrd="0" presId="urn:microsoft.com/office/officeart/2005/8/layout/orgChart1"/>
    <dgm:cxn modelId="{E3A36087-727C-4429-81FC-CFCA15146AE7}" type="presOf" srcId="{81F190A4-671B-44E2-8EB8-7E2ADAA60BC1}" destId="{2DEACA64-7114-4B4C-B033-D67781EFF3D8}" srcOrd="1" destOrd="0" presId="urn:microsoft.com/office/officeart/2005/8/layout/orgChart1"/>
    <dgm:cxn modelId="{EC724DDC-A514-4C2F-B6CB-601D5320546A}" srcId="{41568039-9809-4B2B-BA51-64E0E23C2BBE}" destId="{2EC3689C-7BAA-4D8B-9BFA-26FA5F5F11A6}" srcOrd="0" destOrd="0" parTransId="{1CBA1466-9B70-40DE-ABFD-7537F7E3D45F}" sibTransId="{A3704BCA-5964-40F8-ADD4-E26642897C08}"/>
    <dgm:cxn modelId="{891E13A2-93A9-4CBD-9A43-4538CF2CE0A1}" type="presOf" srcId="{249E77FC-7B70-4B62-8A63-35C970666788}" destId="{D626C255-1536-4EB0-A4A3-D107C591C8D4}" srcOrd="0" destOrd="0" presId="urn:microsoft.com/office/officeart/2005/8/layout/orgChart1"/>
    <dgm:cxn modelId="{311DFDD9-E89E-43D5-818E-27CB05F910C8}" srcId="{41568039-9809-4B2B-BA51-64E0E23C2BBE}" destId="{81F190A4-671B-44E2-8EB8-7E2ADAA60BC1}" srcOrd="1" destOrd="0" parTransId="{3517A144-B41A-4F2C-A2AA-266BDD097AE9}" sibTransId="{181F1DF7-3C1C-45C7-A270-07265C88CEF7}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F86E9684-EC82-4788-B60A-5B1B8FFD13D0}" type="presOf" srcId="{86CDF212-5825-462C-9B2B-234A33D0EC5A}" destId="{0D399840-7D80-415F-909E-BC5F4276BD04}" srcOrd="1" destOrd="0" presId="urn:microsoft.com/office/officeart/2005/8/layout/orgChart1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DBE059B4-2C62-49DD-9FA3-8B04031D7D26}" type="presOf" srcId="{8AE406FF-1ED1-4934-A5B6-7874694C824A}" destId="{84DF7A88-09E1-4F4F-80D0-2433B2C21A86}" srcOrd="0" destOrd="0" presId="urn:microsoft.com/office/officeart/2005/8/layout/orgChart1"/>
    <dgm:cxn modelId="{E0782146-4E89-4777-9DE5-6742D5A3F516}" srcId="{9DEA55C1-E59C-4B5B-90DC-1D0B54C2B20C}" destId="{86CDF212-5825-462C-9B2B-234A33D0EC5A}" srcOrd="2" destOrd="0" parTransId="{6B2AB8C4-70EF-469B-AB7F-28780689F01B}" sibTransId="{F2BB7758-9707-4054-8BAD-61EF7B3FD1E8}"/>
    <dgm:cxn modelId="{90446902-4254-48D1-B63D-10F0C7186F68}" type="presOf" srcId="{2EC3689C-7BAA-4D8B-9BFA-26FA5F5F11A6}" destId="{F20D4592-4086-4910-B30C-72EC00D6CBE6}" srcOrd="1" destOrd="0" presId="urn:microsoft.com/office/officeart/2005/8/layout/orgChart1"/>
    <dgm:cxn modelId="{C7FAFB4E-7E65-4EA5-A44E-C5DDE4C7C764}" type="presOf" srcId="{81F190A4-671B-44E2-8EB8-7E2ADAA60BC1}" destId="{B5039750-1124-4270-A6F8-B3875B287655}" srcOrd="0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AF961605-9146-4B76-B7A2-C5BDA0D99456}" type="presOf" srcId="{86CDF212-5825-462C-9B2B-234A33D0EC5A}" destId="{3822FCB5-DA55-481A-B580-20FB38015BD5}" srcOrd="0" destOrd="0" presId="urn:microsoft.com/office/officeart/2005/8/layout/orgChart1"/>
    <dgm:cxn modelId="{C297A9CD-70EB-4690-85EF-D8B6887C53BD}" type="presOf" srcId="{249E77FC-7B70-4B62-8A63-35C970666788}" destId="{2A54EBA9-5ADF-4115-A1E6-A8CF925559FD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7C6A3BDF-C822-4C7A-9561-853368F322F7}" type="presParOf" srcId="{DBDE0C42-B65A-4FF4-A1B6-4A7374870D94}" destId="{FA641218-B59B-4AC9-8D8C-AEA992899D24}" srcOrd="0" destOrd="0" presId="urn:microsoft.com/office/officeart/2005/8/layout/orgChart1"/>
    <dgm:cxn modelId="{435EFFEC-977F-4BFE-9636-DC192686C257}" type="presParOf" srcId="{DBDE0C42-B65A-4FF4-A1B6-4A7374870D94}" destId="{3AD56842-B5D0-4B28-9ECD-75B4A9D0F3F8}" srcOrd="1" destOrd="0" presId="urn:microsoft.com/office/officeart/2005/8/layout/orgChart1"/>
    <dgm:cxn modelId="{BA1D9EA3-AD21-447C-AF54-69BC3F69EDA3}" type="presParOf" srcId="{3AD56842-B5D0-4B28-9ECD-75B4A9D0F3F8}" destId="{B7121B46-A2BE-4117-A06F-C35EC7E44BD5}" srcOrd="0" destOrd="0" presId="urn:microsoft.com/office/officeart/2005/8/layout/orgChart1"/>
    <dgm:cxn modelId="{6160F7C3-4CC7-47F7-90EF-17D30287B64D}" type="presParOf" srcId="{B7121B46-A2BE-4117-A06F-C35EC7E44BD5}" destId="{9EF5B1E7-4642-446F-802A-010E77A6D315}" srcOrd="0" destOrd="0" presId="urn:microsoft.com/office/officeart/2005/8/layout/orgChart1"/>
    <dgm:cxn modelId="{92AE3DB5-7A80-44EC-B53B-94E33E466B57}" type="presParOf" srcId="{B7121B46-A2BE-4117-A06F-C35EC7E44BD5}" destId="{F20D4592-4086-4910-B30C-72EC00D6CBE6}" srcOrd="1" destOrd="0" presId="urn:microsoft.com/office/officeart/2005/8/layout/orgChart1"/>
    <dgm:cxn modelId="{88A3F738-7EF2-48A5-9C79-54E56EC8D580}" type="presParOf" srcId="{3AD56842-B5D0-4B28-9ECD-75B4A9D0F3F8}" destId="{6C8B4CA9-8A6B-4839-9B95-F2F66954329E}" srcOrd="1" destOrd="0" presId="urn:microsoft.com/office/officeart/2005/8/layout/orgChart1"/>
    <dgm:cxn modelId="{FCECF30B-EE98-4A82-91F5-A3F3B06655DD}" type="presParOf" srcId="{3AD56842-B5D0-4B28-9ECD-75B4A9D0F3F8}" destId="{D3CC1EF0-B066-49DF-9149-C52533FB5920}" srcOrd="2" destOrd="0" presId="urn:microsoft.com/office/officeart/2005/8/layout/orgChart1"/>
    <dgm:cxn modelId="{16942095-05DD-49AB-947F-6578250A6505}" type="presParOf" srcId="{DBDE0C42-B65A-4FF4-A1B6-4A7374870D94}" destId="{3F5C321A-3843-4AD9-9EEB-E3BAC3E19987}" srcOrd="2" destOrd="0" presId="urn:microsoft.com/office/officeart/2005/8/layout/orgChart1"/>
    <dgm:cxn modelId="{33BFDEBA-6E1A-414E-8BCE-7E169D4DF3A5}" type="presParOf" srcId="{DBDE0C42-B65A-4FF4-A1B6-4A7374870D94}" destId="{09BEA8EF-D1A7-465B-9659-0FA11F52DF75}" srcOrd="3" destOrd="0" presId="urn:microsoft.com/office/officeart/2005/8/layout/orgChart1"/>
    <dgm:cxn modelId="{3618A27D-D083-4355-8827-FB90C4BC4F8C}" type="presParOf" srcId="{09BEA8EF-D1A7-465B-9659-0FA11F52DF75}" destId="{170C9736-0CBC-43A8-95F2-B903D5D2F258}" srcOrd="0" destOrd="0" presId="urn:microsoft.com/office/officeart/2005/8/layout/orgChart1"/>
    <dgm:cxn modelId="{1FEE6681-0996-4469-8F17-73EF689C19F6}" type="presParOf" srcId="{170C9736-0CBC-43A8-95F2-B903D5D2F258}" destId="{B5039750-1124-4270-A6F8-B3875B287655}" srcOrd="0" destOrd="0" presId="urn:microsoft.com/office/officeart/2005/8/layout/orgChart1"/>
    <dgm:cxn modelId="{6DB36F24-6AC5-47FD-8419-2B2F62A22638}" type="presParOf" srcId="{170C9736-0CBC-43A8-95F2-B903D5D2F258}" destId="{2DEACA64-7114-4B4C-B033-D67781EFF3D8}" srcOrd="1" destOrd="0" presId="urn:microsoft.com/office/officeart/2005/8/layout/orgChart1"/>
    <dgm:cxn modelId="{93C795BC-7599-43C1-BF0E-DA252ECC8DBD}" type="presParOf" srcId="{09BEA8EF-D1A7-465B-9659-0FA11F52DF75}" destId="{DFD2C76D-D9A8-4B86-BC53-0CE8179A6777}" srcOrd="1" destOrd="0" presId="urn:microsoft.com/office/officeart/2005/8/layout/orgChart1"/>
    <dgm:cxn modelId="{FDCF91B3-7198-4E79-97E2-39D6F67248DA}" type="presParOf" srcId="{09BEA8EF-D1A7-465B-9659-0FA11F52DF75}" destId="{3AF89E4D-788C-4858-A869-3BB8AD1F9531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  <dgm:cxn modelId="{FD026A3F-A5FA-4118-90C6-45B0F5602921}" type="presParOf" srcId="{E6CFA08A-7145-470C-A659-6A725D85622B}" destId="{84DF7A88-09E1-4F4F-80D0-2433B2C21A86}" srcOrd="0" destOrd="0" presId="urn:microsoft.com/office/officeart/2005/8/layout/orgChart1"/>
    <dgm:cxn modelId="{B796F194-CE77-43D6-851A-2D5473CB5B53}" type="presParOf" srcId="{E6CFA08A-7145-470C-A659-6A725D85622B}" destId="{A0A65379-BDF0-4104-A7F0-643E77F9388B}" srcOrd="1" destOrd="0" presId="urn:microsoft.com/office/officeart/2005/8/layout/orgChart1"/>
    <dgm:cxn modelId="{003B82DA-7184-4345-9D52-347A884F98B3}" type="presParOf" srcId="{A0A65379-BDF0-4104-A7F0-643E77F9388B}" destId="{3784CFC3-F2D9-488A-AE9C-C3568DA512EE}" srcOrd="0" destOrd="0" presId="urn:microsoft.com/office/officeart/2005/8/layout/orgChart1"/>
    <dgm:cxn modelId="{00616A55-831C-4579-B6EC-BDC3E37D5108}" type="presParOf" srcId="{3784CFC3-F2D9-488A-AE9C-C3568DA512EE}" destId="{D626C255-1536-4EB0-A4A3-D107C591C8D4}" srcOrd="0" destOrd="0" presId="urn:microsoft.com/office/officeart/2005/8/layout/orgChart1"/>
    <dgm:cxn modelId="{6D6BB55B-1778-48C5-863C-C39225B9310B}" type="presParOf" srcId="{3784CFC3-F2D9-488A-AE9C-C3568DA512EE}" destId="{2A54EBA9-5ADF-4115-A1E6-A8CF925559FD}" srcOrd="1" destOrd="0" presId="urn:microsoft.com/office/officeart/2005/8/layout/orgChart1"/>
    <dgm:cxn modelId="{9617FC46-A7C1-4172-AAC4-070F62A95B22}" type="presParOf" srcId="{A0A65379-BDF0-4104-A7F0-643E77F9388B}" destId="{86C08062-08DC-4E99-8089-B9A6DB7B0CC3}" srcOrd="1" destOrd="0" presId="urn:microsoft.com/office/officeart/2005/8/layout/orgChart1"/>
    <dgm:cxn modelId="{32283920-6605-41A2-BC16-D210168F7729}" type="presParOf" srcId="{A0A65379-BDF0-4104-A7F0-643E77F9388B}" destId="{1D30BE1A-1909-4D61-8B81-19B28E740DFA}" srcOrd="2" destOrd="0" presId="urn:microsoft.com/office/officeart/2005/8/layout/orgChart1"/>
    <dgm:cxn modelId="{5F0ED60F-9B5F-4A41-982C-899D9BECBBC2}" type="presParOf" srcId="{E6CFA08A-7145-470C-A659-6A725D85622B}" destId="{C2365062-85F7-4FEF-AC51-17530461617A}" srcOrd="2" destOrd="0" presId="urn:microsoft.com/office/officeart/2005/8/layout/orgChart1"/>
    <dgm:cxn modelId="{46B3CFC7-50ED-420F-AD49-1E6E7668C6F2}" type="presParOf" srcId="{E6CFA08A-7145-470C-A659-6A725D85622B}" destId="{693CC29F-68A7-4714-A00E-E0BA7DBD3E36}" srcOrd="3" destOrd="0" presId="urn:microsoft.com/office/officeart/2005/8/layout/orgChart1"/>
    <dgm:cxn modelId="{857E99A6-1A14-4911-88E4-DF8D08FB5F1E}" type="presParOf" srcId="{693CC29F-68A7-4714-A00E-E0BA7DBD3E36}" destId="{9AAA8F78-31E8-4492-B7A2-022673EF750B}" srcOrd="0" destOrd="0" presId="urn:microsoft.com/office/officeart/2005/8/layout/orgChart1"/>
    <dgm:cxn modelId="{623A2040-6B70-4728-B8B5-81CAE1010C58}" type="presParOf" srcId="{9AAA8F78-31E8-4492-B7A2-022673EF750B}" destId="{3822FCB5-DA55-481A-B580-20FB38015BD5}" srcOrd="0" destOrd="0" presId="urn:microsoft.com/office/officeart/2005/8/layout/orgChart1"/>
    <dgm:cxn modelId="{07322463-5032-40B1-9251-36E42F03E0FB}" type="presParOf" srcId="{9AAA8F78-31E8-4492-B7A2-022673EF750B}" destId="{0D399840-7D80-415F-909E-BC5F4276BD04}" srcOrd="1" destOrd="0" presId="urn:microsoft.com/office/officeart/2005/8/layout/orgChart1"/>
    <dgm:cxn modelId="{5BBBE513-32E5-470C-A44A-E2FB691C6FEA}" type="presParOf" srcId="{693CC29F-68A7-4714-A00E-E0BA7DBD3E36}" destId="{DC361DDE-3CCA-4B6A-80BB-B38864FE2F87}" srcOrd="1" destOrd="0" presId="urn:microsoft.com/office/officeart/2005/8/layout/orgChart1"/>
    <dgm:cxn modelId="{A32B1642-65CD-4110-8827-8890D0E5DEC2}" type="presParOf" srcId="{693CC29F-68A7-4714-A00E-E0BA7DBD3E36}" destId="{6DDCC0E5-6E2E-4973-A078-F1F0208DF9B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i="0" u="none" dirty="0"/>
            <a:t>Área de Instructores(as)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9DEA55C1-E59C-4B5B-90DC-1D0B54C2B20C}">
      <dgm:prSet phldrT="[Texto]"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i="0" u="none" dirty="0"/>
            <a:t>Jefe(a) de Formación </a:t>
          </a:r>
          <a:r>
            <a:rPr lang="es-MX" altLang="es-MX" sz="1200" b="0" i="0" u="none" dirty="0" smtClean="0"/>
            <a:t>Inicial</a:t>
          </a:r>
          <a:endParaRPr lang="es-MX" altLang="es-MX" sz="1200" b="0" i="0" u="none" dirty="0"/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2EC3689C-7BAA-4D8B-9BFA-26FA5F5F11A6}">
      <dgm:prSet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i="0" u="none" dirty="0"/>
            <a:t>Instructores(as)</a:t>
          </a:r>
        </a:p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i="0" u="none" dirty="0" smtClean="0"/>
            <a:t>Instructor(a</a:t>
          </a:r>
          <a:r>
            <a:rPr lang="es-MX" altLang="es-MX" sz="1200" b="0" i="0" u="none" dirty="0"/>
            <a:t>) de Educación </a:t>
          </a:r>
          <a:r>
            <a:rPr lang="es-MX" altLang="es-MX" sz="1200" b="0" i="0" u="none" dirty="0" smtClean="0"/>
            <a:t>Física</a:t>
          </a:r>
          <a:endParaRPr lang="es-MX" altLang="es-MX" sz="1200" b="0" i="0" u="none" dirty="0"/>
        </a:p>
      </dgm:t>
    </dgm:pt>
    <dgm:pt modelId="{1CBA1466-9B70-40DE-ABFD-7537F7E3D45F}" type="par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A3704BCA-5964-40F8-ADD4-E26642897C08}" type="sibTrans" cxnId="{EC724DDC-A514-4C2F-B6CB-601D5320546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5E40DAF7-6325-4F0B-A198-035E8F918F13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b="0" i="0" u="none" dirty="0"/>
            <a:t>Cadetes</a:t>
          </a:r>
          <a:endParaRPr lang="es-ES" sz="1200" b="0" i="0" u="none" dirty="0"/>
        </a:p>
      </dgm:t>
    </dgm:pt>
    <dgm:pt modelId="{614F9FE7-3451-432A-9C09-5151D91A810C}" type="parTrans" cxnId="{A7213B73-9DBD-49ED-A9F4-7370C438B0E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179799B9-8362-49F2-BFFE-C8EF1B1E22E2}" type="sibTrans" cxnId="{A7213B73-9DBD-49ED-A9F4-7370C438B0E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</a:endParaRPr>
        </a:p>
      </dgm:t>
    </dgm:pt>
    <dgm:pt modelId="{C54E24E3-1430-4F95-B26D-8A3EAF6CC4E7}">
      <dgm:prSet custT="1"/>
      <dgm:spPr>
        <a:solidFill>
          <a:schemeClr val="bg1"/>
        </a:solidFill>
      </dgm:spPr>
      <dgm:t>
        <a:bodyPr/>
        <a:lstStyle/>
        <a:p>
          <a:r>
            <a:rPr lang="es-MX" altLang="es-MX" sz="1200" b="0" i="0" u="none" dirty="0"/>
            <a:t>Criminólogo(a)</a:t>
          </a:r>
          <a:br>
            <a:rPr lang="es-MX" altLang="es-MX" sz="1200" b="0" i="0" u="none" dirty="0"/>
          </a:br>
          <a:endParaRPr lang="es-MX" altLang="es-MX" sz="1200" b="0" i="0" u="none" dirty="0"/>
        </a:p>
      </dgm:t>
    </dgm:pt>
    <dgm:pt modelId="{3505F5C1-CE62-4643-B404-921258DE3BC7}" type="parTrans" cxnId="{86ED9E43-F379-4A8C-92FC-63C00298ED0B}">
      <dgm:prSet/>
      <dgm:spPr/>
      <dgm:t>
        <a:bodyPr/>
        <a:lstStyle/>
        <a:p>
          <a:endParaRPr lang="es-ES"/>
        </a:p>
      </dgm:t>
    </dgm:pt>
    <dgm:pt modelId="{F61429B3-9ED9-45BD-B219-FABE6C0557C8}" type="sibTrans" cxnId="{86ED9E43-F379-4A8C-92FC-63C00298ED0B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4C22983-D77C-4890-AD1C-C788165F686A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911493B1-B8AB-471E-A6AB-B3AEDCD278F1}" type="pres">
      <dgm:prSet presAssocID="{9DEA55C1-E59C-4B5B-90DC-1D0B54C2B20C}" presName="rootComposite1" presStyleCnt="0"/>
      <dgm:spPr/>
    </dgm:pt>
    <dgm:pt modelId="{7D5DE56D-0608-4BB4-B700-951452CD7DC3}" type="pres">
      <dgm:prSet presAssocID="{9DEA55C1-E59C-4B5B-90DC-1D0B54C2B20C}" presName="rootText1" presStyleLbl="node0" presStyleIdx="0" presStyleCnt="1" custScaleX="103576" custScaleY="95838" custLinFactNeighborY="-150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7F35BB-04CF-4B9C-B966-13D11820B47B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3273D95-4C02-4E96-807F-4B1CD767AED2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2"/>
      <dgm:spPr/>
      <dgm:t>
        <a:bodyPr/>
        <a:lstStyle/>
        <a:p>
          <a:endParaRPr lang="es-ES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2" custScaleX="87504" custScaleY="78726" custLinFactNeighborX="-76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FA641218-B59B-4AC9-8D8C-AEA992899D24}" type="pres">
      <dgm:prSet presAssocID="{1CBA1466-9B70-40DE-ABFD-7537F7E3D45F}" presName="Name35" presStyleLbl="parChTrans1D3" presStyleIdx="0" presStyleCnt="2"/>
      <dgm:spPr/>
      <dgm:t>
        <a:bodyPr/>
        <a:lstStyle/>
        <a:p>
          <a:endParaRPr lang="es-ES"/>
        </a:p>
      </dgm:t>
    </dgm:pt>
    <dgm:pt modelId="{3AD56842-B5D0-4B28-9ECD-75B4A9D0F3F8}" type="pres">
      <dgm:prSet presAssocID="{2EC3689C-7BAA-4D8B-9BFA-26FA5F5F11A6}" presName="hierRoot2" presStyleCnt="0">
        <dgm:presLayoutVars>
          <dgm:hierBranch val="init"/>
        </dgm:presLayoutVars>
      </dgm:prSet>
      <dgm:spPr/>
    </dgm:pt>
    <dgm:pt modelId="{B7121B46-A2BE-4117-A06F-C35EC7E44BD5}" type="pres">
      <dgm:prSet presAssocID="{2EC3689C-7BAA-4D8B-9BFA-26FA5F5F11A6}" presName="rootComposite" presStyleCnt="0"/>
      <dgm:spPr/>
    </dgm:pt>
    <dgm:pt modelId="{9EF5B1E7-4642-446F-802A-010E77A6D315}" type="pres">
      <dgm:prSet presAssocID="{2EC3689C-7BAA-4D8B-9BFA-26FA5F5F11A6}" presName="rootText" presStyleLbl="node3" presStyleIdx="0" presStyleCnt="2" custScaleX="77534" custScaleY="84582" custLinFactNeighborX="-10218" custLinFactNeighborY="-13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0D4592-4086-4910-B30C-72EC00D6CBE6}" type="pres">
      <dgm:prSet presAssocID="{2EC3689C-7BAA-4D8B-9BFA-26FA5F5F11A6}" presName="rootConnector" presStyleLbl="node3" presStyleIdx="0" presStyleCnt="2"/>
      <dgm:spPr/>
      <dgm:t>
        <a:bodyPr/>
        <a:lstStyle/>
        <a:p>
          <a:endParaRPr lang="es-ES"/>
        </a:p>
      </dgm:t>
    </dgm:pt>
    <dgm:pt modelId="{6C8B4CA9-8A6B-4839-9B95-F2F66954329E}" type="pres">
      <dgm:prSet presAssocID="{2EC3689C-7BAA-4D8B-9BFA-26FA5F5F11A6}" presName="hierChild4" presStyleCnt="0"/>
      <dgm:spPr/>
    </dgm:pt>
    <dgm:pt modelId="{D3CC1EF0-B066-49DF-9149-C52533FB5920}" type="pres">
      <dgm:prSet presAssocID="{2EC3689C-7BAA-4D8B-9BFA-26FA5F5F11A6}" presName="hierChild5" presStyleCnt="0"/>
      <dgm:spPr/>
    </dgm:pt>
    <dgm:pt modelId="{F90ECEF0-3307-4D35-AC2E-0DF379CAF6F1}" type="pres">
      <dgm:prSet presAssocID="{3505F5C1-CE62-4643-B404-921258DE3BC7}" presName="Name35" presStyleLbl="parChTrans1D3" presStyleIdx="1" presStyleCnt="2"/>
      <dgm:spPr/>
      <dgm:t>
        <a:bodyPr/>
        <a:lstStyle/>
        <a:p>
          <a:endParaRPr lang="es-ES"/>
        </a:p>
      </dgm:t>
    </dgm:pt>
    <dgm:pt modelId="{8334B67F-1A6A-45D9-B0FE-B9CDBACBA82F}" type="pres">
      <dgm:prSet presAssocID="{C54E24E3-1430-4F95-B26D-8A3EAF6CC4E7}" presName="hierRoot2" presStyleCnt="0">
        <dgm:presLayoutVars>
          <dgm:hierBranch val="init"/>
        </dgm:presLayoutVars>
      </dgm:prSet>
      <dgm:spPr/>
    </dgm:pt>
    <dgm:pt modelId="{89756756-E4F0-46ED-88C4-895B091CBEC0}" type="pres">
      <dgm:prSet presAssocID="{C54E24E3-1430-4F95-B26D-8A3EAF6CC4E7}" presName="rootComposite" presStyleCnt="0"/>
      <dgm:spPr/>
    </dgm:pt>
    <dgm:pt modelId="{18594A65-8E7E-4FFB-BC05-AB49F54C5E6C}" type="pres">
      <dgm:prSet presAssocID="{C54E24E3-1430-4F95-B26D-8A3EAF6CC4E7}" presName="rootText" presStyleLbl="node3" presStyleIdx="1" presStyleCnt="2" custScaleX="77534" custScaleY="84582" custLinFactNeighborX="-11887" custLinFactNeighborY="-13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D914EA-BF9F-4CCA-AFD4-C594A947B162}" type="pres">
      <dgm:prSet presAssocID="{C54E24E3-1430-4F95-B26D-8A3EAF6CC4E7}" presName="rootConnector" presStyleLbl="node3" presStyleIdx="1" presStyleCnt="2"/>
      <dgm:spPr/>
      <dgm:t>
        <a:bodyPr/>
        <a:lstStyle/>
        <a:p>
          <a:endParaRPr lang="es-ES"/>
        </a:p>
      </dgm:t>
    </dgm:pt>
    <dgm:pt modelId="{2A12F3BC-B0A2-44A4-9B37-E16B5EC5FAF1}" type="pres">
      <dgm:prSet presAssocID="{C54E24E3-1430-4F95-B26D-8A3EAF6CC4E7}" presName="hierChild4" presStyleCnt="0"/>
      <dgm:spPr/>
    </dgm:pt>
    <dgm:pt modelId="{BC9E8B23-D478-49F0-87C7-66F1A494A7D9}" type="pres">
      <dgm:prSet presAssocID="{C54E24E3-1430-4F95-B26D-8A3EAF6CC4E7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CB0402E7-75C2-4253-A0F6-F9CC8897A98F}" type="pres">
      <dgm:prSet presAssocID="{614F9FE7-3451-432A-9C09-5151D91A810C}" presName="Name37" presStyleLbl="parChTrans1D2" presStyleIdx="1" presStyleCnt="2"/>
      <dgm:spPr/>
      <dgm:t>
        <a:bodyPr/>
        <a:lstStyle/>
        <a:p>
          <a:endParaRPr lang="es-ES"/>
        </a:p>
      </dgm:t>
    </dgm:pt>
    <dgm:pt modelId="{7F936C53-131E-4EE8-A0A7-4B32A8608187}" type="pres">
      <dgm:prSet presAssocID="{5E40DAF7-6325-4F0B-A198-035E8F918F13}" presName="hierRoot2" presStyleCnt="0">
        <dgm:presLayoutVars>
          <dgm:hierBranch val="init"/>
        </dgm:presLayoutVars>
      </dgm:prSet>
      <dgm:spPr/>
    </dgm:pt>
    <dgm:pt modelId="{C01A81A3-AA94-445E-AB52-F145FE3F976D}" type="pres">
      <dgm:prSet presAssocID="{5E40DAF7-6325-4F0B-A198-035E8F918F13}" presName="rootComposite" presStyleCnt="0"/>
      <dgm:spPr/>
    </dgm:pt>
    <dgm:pt modelId="{5665A267-FAE5-4C14-87F5-A7C47436A339}" type="pres">
      <dgm:prSet presAssocID="{5E40DAF7-6325-4F0B-A198-035E8F918F13}" presName="rootText" presStyleLbl="node2" presStyleIdx="1" presStyleCnt="2" custScaleX="87504" custScaleY="78726" custLinFactNeighborX="3812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6388C1-1829-4AF6-AA93-01C2F3750ED9}" type="pres">
      <dgm:prSet presAssocID="{5E40DAF7-6325-4F0B-A198-035E8F918F13}" presName="rootConnector" presStyleLbl="node2" presStyleIdx="1" presStyleCnt="2"/>
      <dgm:spPr/>
      <dgm:t>
        <a:bodyPr/>
        <a:lstStyle/>
        <a:p>
          <a:endParaRPr lang="es-ES"/>
        </a:p>
      </dgm:t>
    </dgm:pt>
    <dgm:pt modelId="{17B78950-BF8A-46A2-A575-8BA86A042E5E}" type="pres">
      <dgm:prSet presAssocID="{5E40DAF7-6325-4F0B-A198-035E8F918F13}" presName="hierChild4" presStyleCnt="0"/>
      <dgm:spPr/>
    </dgm:pt>
    <dgm:pt modelId="{A43F7B20-F528-47FB-A500-AB99921879F7}" type="pres">
      <dgm:prSet presAssocID="{5E40DAF7-6325-4F0B-A198-035E8F918F13}" presName="hierChild5" presStyleCnt="0"/>
      <dgm:spPr/>
    </dgm:pt>
    <dgm:pt modelId="{9213D35B-5094-4492-BE5D-153C5D840F27}" type="pres">
      <dgm:prSet presAssocID="{9DEA55C1-E59C-4B5B-90DC-1D0B54C2B20C}" presName="hierChild3" presStyleCnt="0"/>
      <dgm:spPr/>
    </dgm:pt>
  </dgm:ptLst>
  <dgm:cxnLst>
    <dgm:cxn modelId="{C3BC41AB-FE32-45A1-9D09-1CE99561F25D}" type="presOf" srcId="{5E40DAF7-6325-4F0B-A198-035E8F918F13}" destId="{5665A267-FAE5-4C14-87F5-A7C47436A339}" srcOrd="0" destOrd="0" presId="urn:microsoft.com/office/officeart/2005/8/layout/orgChart1"/>
    <dgm:cxn modelId="{86ED9E43-F379-4A8C-92FC-63C00298ED0B}" srcId="{41568039-9809-4B2B-BA51-64E0E23C2BBE}" destId="{C54E24E3-1430-4F95-B26D-8A3EAF6CC4E7}" srcOrd="1" destOrd="0" parTransId="{3505F5C1-CE62-4643-B404-921258DE3BC7}" sibTransId="{F61429B3-9ED9-45BD-B219-FABE6C0557C8}"/>
    <dgm:cxn modelId="{E15293CA-FDD2-4B02-9437-EDADF6B1DC08}" type="presOf" srcId="{5E40DAF7-6325-4F0B-A198-035E8F918F13}" destId="{816388C1-1829-4AF6-AA93-01C2F3750ED9}" srcOrd="1" destOrd="0" presId="urn:microsoft.com/office/officeart/2005/8/layout/orgChart1"/>
    <dgm:cxn modelId="{A7213B73-9DBD-49ED-A9F4-7370C438B0E3}" srcId="{9DEA55C1-E59C-4B5B-90DC-1D0B54C2B20C}" destId="{5E40DAF7-6325-4F0B-A198-035E8F918F13}" srcOrd="1" destOrd="0" parTransId="{614F9FE7-3451-432A-9C09-5151D91A810C}" sibTransId="{179799B9-8362-49F2-BFFE-C8EF1B1E22E2}"/>
    <dgm:cxn modelId="{45C1415C-DC9E-4CEC-9B33-7AA9F281D427}" type="presOf" srcId="{2EC3689C-7BAA-4D8B-9BFA-26FA5F5F11A6}" destId="{F20D4592-4086-4910-B30C-72EC00D6CBE6}" srcOrd="1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E4B9F41E-176D-4FB6-BB4E-4760F378A7F7}" type="presOf" srcId="{C54E24E3-1430-4F95-B26D-8A3EAF6CC4E7}" destId="{6DD914EA-BF9F-4CCA-AFD4-C594A947B162}" srcOrd="1" destOrd="0" presId="urn:microsoft.com/office/officeart/2005/8/layout/orgChart1"/>
    <dgm:cxn modelId="{EC724DDC-A514-4C2F-B6CB-601D5320546A}" srcId="{41568039-9809-4B2B-BA51-64E0E23C2BBE}" destId="{2EC3689C-7BAA-4D8B-9BFA-26FA5F5F11A6}" srcOrd="0" destOrd="0" parTransId="{1CBA1466-9B70-40DE-ABFD-7537F7E3D45F}" sibTransId="{A3704BCA-5964-40F8-ADD4-E26642897C08}"/>
    <dgm:cxn modelId="{9F449989-7E68-4B7D-87EE-17287771FA93}" type="presOf" srcId="{41568039-9809-4B2B-BA51-64E0E23C2BBE}" destId="{19FBE8A8-D4BA-45D1-97CD-FF1210CD856F}" srcOrd="0" destOrd="0" presId="urn:microsoft.com/office/officeart/2005/8/layout/orgChart1"/>
    <dgm:cxn modelId="{12B93F7E-5A27-44DA-B019-CE5FBCC72700}" type="presOf" srcId="{1CBA1466-9B70-40DE-ABFD-7537F7E3D45F}" destId="{FA641218-B59B-4AC9-8D8C-AEA992899D24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AA218917-4AF0-450B-B9AA-75EE57976255}" type="presOf" srcId="{41568039-9809-4B2B-BA51-64E0E23C2BBE}" destId="{D87ADB57-9DB4-476E-8E99-32492AEF6743}" srcOrd="1" destOrd="0" presId="urn:microsoft.com/office/officeart/2005/8/layout/orgChart1"/>
    <dgm:cxn modelId="{8AC447FE-85BC-4426-B025-2331DEE6DAC3}" type="presOf" srcId="{614F9FE7-3451-432A-9C09-5151D91A810C}" destId="{CB0402E7-75C2-4253-A0F6-F9CC8897A98F}" srcOrd="0" destOrd="0" presId="urn:microsoft.com/office/officeart/2005/8/layout/orgChart1"/>
    <dgm:cxn modelId="{71ABD319-0E18-4825-A9D4-A88EA8C0767F}" type="presOf" srcId="{9DEA55C1-E59C-4B5B-90DC-1D0B54C2B20C}" destId="{7D5DE56D-0608-4BB4-B700-951452CD7DC3}" srcOrd="0" destOrd="0" presId="urn:microsoft.com/office/officeart/2005/8/layout/orgChart1"/>
    <dgm:cxn modelId="{D2A311DB-7B3E-403E-8053-3D58582587EF}" type="presOf" srcId="{C54E24E3-1430-4F95-B26D-8A3EAF6CC4E7}" destId="{18594A65-8E7E-4FFB-BC05-AB49F54C5E6C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CAB68339-93A5-4549-B391-6473BD5363FA}" type="presOf" srcId="{ED044282-9709-409C-A329-2B868569F6BC}" destId="{26748039-6874-42B3-9C6B-2A687CAEDF97}" srcOrd="0" destOrd="0" presId="urn:microsoft.com/office/officeart/2005/8/layout/orgChart1"/>
    <dgm:cxn modelId="{C13A23BB-E9EA-4905-BAD7-70D599EF5BCE}" type="presOf" srcId="{3505F5C1-CE62-4643-B404-921258DE3BC7}" destId="{F90ECEF0-3307-4D35-AC2E-0DF379CAF6F1}" srcOrd="0" destOrd="0" presId="urn:microsoft.com/office/officeart/2005/8/layout/orgChart1"/>
    <dgm:cxn modelId="{C37B10C7-6E9D-42AF-9E52-5AC0913F1C19}" type="presOf" srcId="{2EC3689C-7BAA-4D8B-9BFA-26FA5F5F11A6}" destId="{9EF5B1E7-4642-446F-802A-010E77A6D315}" srcOrd="0" destOrd="0" presId="urn:microsoft.com/office/officeart/2005/8/layout/orgChart1"/>
    <dgm:cxn modelId="{74E81F75-C0D4-43F9-8256-C6E889B7D4F1}" type="presOf" srcId="{9DEA55C1-E59C-4B5B-90DC-1D0B54C2B20C}" destId="{737F35BB-04CF-4B9C-B966-13D11820B47B}" srcOrd="1" destOrd="0" presId="urn:microsoft.com/office/officeart/2005/8/layout/orgChart1"/>
    <dgm:cxn modelId="{2309BBAA-920A-46F3-81E8-4022DBADBCC3}" type="presParOf" srcId="{B3263371-B20E-4D1C-87B0-F232DC5A756C}" destId="{F4C22983-D77C-4890-AD1C-C788165F686A}" srcOrd="0" destOrd="0" presId="urn:microsoft.com/office/officeart/2005/8/layout/orgChart1"/>
    <dgm:cxn modelId="{01AF9363-7128-4986-BFAC-A0691D6A3461}" type="presParOf" srcId="{F4C22983-D77C-4890-AD1C-C788165F686A}" destId="{911493B1-B8AB-471E-A6AB-B3AEDCD278F1}" srcOrd="0" destOrd="0" presId="urn:microsoft.com/office/officeart/2005/8/layout/orgChart1"/>
    <dgm:cxn modelId="{38FC0882-3B38-43BF-AAD2-0100A02386D5}" type="presParOf" srcId="{911493B1-B8AB-471E-A6AB-B3AEDCD278F1}" destId="{7D5DE56D-0608-4BB4-B700-951452CD7DC3}" srcOrd="0" destOrd="0" presId="urn:microsoft.com/office/officeart/2005/8/layout/orgChart1"/>
    <dgm:cxn modelId="{2CAD68DC-D573-4B28-9E66-E4A693BD40A0}" type="presParOf" srcId="{911493B1-B8AB-471E-A6AB-B3AEDCD278F1}" destId="{737F35BB-04CF-4B9C-B966-13D11820B47B}" srcOrd="1" destOrd="0" presId="urn:microsoft.com/office/officeart/2005/8/layout/orgChart1"/>
    <dgm:cxn modelId="{4413E2D8-CB74-43D4-9C43-5DACEFC43928}" type="presParOf" srcId="{F4C22983-D77C-4890-AD1C-C788165F686A}" destId="{53273D95-4C02-4E96-807F-4B1CD767AED2}" srcOrd="1" destOrd="0" presId="urn:microsoft.com/office/officeart/2005/8/layout/orgChart1"/>
    <dgm:cxn modelId="{FC16C5B1-7C87-4849-A0D7-7041E0D7743D}" type="presParOf" srcId="{53273D95-4C02-4E96-807F-4B1CD767AED2}" destId="{26748039-6874-42B3-9C6B-2A687CAEDF97}" srcOrd="0" destOrd="0" presId="urn:microsoft.com/office/officeart/2005/8/layout/orgChart1"/>
    <dgm:cxn modelId="{0FD4D29B-A9D6-4010-A948-1C8EACBAEC77}" type="presParOf" srcId="{53273D95-4C02-4E96-807F-4B1CD767AED2}" destId="{1294F536-9FA0-46F5-98BA-18EE92504E46}" srcOrd="1" destOrd="0" presId="urn:microsoft.com/office/officeart/2005/8/layout/orgChart1"/>
    <dgm:cxn modelId="{4ABB22D0-6BE7-41AB-B03D-3F1DBBD76101}" type="presParOf" srcId="{1294F536-9FA0-46F5-98BA-18EE92504E46}" destId="{914CB05A-8D64-4CEB-98C4-DA11CADF5EF5}" srcOrd="0" destOrd="0" presId="urn:microsoft.com/office/officeart/2005/8/layout/orgChart1"/>
    <dgm:cxn modelId="{FD85D693-74E8-4D6D-B8BA-C2D545D56CE6}" type="presParOf" srcId="{914CB05A-8D64-4CEB-98C4-DA11CADF5EF5}" destId="{19FBE8A8-D4BA-45D1-97CD-FF1210CD856F}" srcOrd="0" destOrd="0" presId="urn:microsoft.com/office/officeart/2005/8/layout/orgChart1"/>
    <dgm:cxn modelId="{BDB11730-01B2-48F7-B2F7-FDCA310BBE2C}" type="presParOf" srcId="{914CB05A-8D64-4CEB-98C4-DA11CADF5EF5}" destId="{D87ADB57-9DB4-476E-8E99-32492AEF6743}" srcOrd="1" destOrd="0" presId="urn:microsoft.com/office/officeart/2005/8/layout/orgChart1"/>
    <dgm:cxn modelId="{500043C8-DFB7-4032-B201-F156D58DE326}" type="presParOf" srcId="{1294F536-9FA0-46F5-98BA-18EE92504E46}" destId="{DBDE0C42-B65A-4FF4-A1B6-4A7374870D94}" srcOrd="1" destOrd="0" presId="urn:microsoft.com/office/officeart/2005/8/layout/orgChart1"/>
    <dgm:cxn modelId="{9F3F8B41-9730-4D09-B50A-6CB6798E1D42}" type="presParOf" srcId="{DBDE0C42-B65A-4FF4-A1B6-4A7374870D94}" destId="{FA641218-B59B-4AC9-8D8C-AEA992899D24}" srcOrd="0" destOrd="0" presId="urn:microsoft.com/office/officeart/2005/8/layout/orgChart1"/>
    <dgm:cxn modelId="{1C0B0226-A68C-40D6-B96B-7FD89B987C3E}" type="presParOf" srcId="{DBDE0C42-B65A-4FF4-A1B6-4A7374870D94}" destId="{3AD56842-B5D0-4B28-9ECD-75B4A9D0F3F8}" srcOrd="1" destOrd="0" presId="urn:microsoft.com/office/officeart/2005/8/layout/orgChart1"/>
    <dgm:cxn modelId="{D47BAFDE-EF29-41A3-B047-257A7B5356F8}" type="presParOf" srcId="{3AD56842-B5D0-4B28-9ECD-75B4A9D0F3F8}" destId="{B7121B46-A2BE-4117-A06F-C35EC7E44BD5}" srcOrd="0" destOrd="0" presId="urn:microsoft.com/office/officeart/2005/8/layout/orgChart1"/>
    <dgm:cxn modelId="{77183039-971E-4C83-B5DB-34526EB1CEE7}" type="presParOf" srcId="{B7121B46-A2BE-4117-A06F-C35EC7E44BD5}" destId="{9EF5B1E7-4642-446F-802A-010E77A6D315}" srcOrd="0" destOrd="0" presId="urn:microsoft.com/office/officeart/2005/8/layout/orgChart1"/>
    <dgm:cxn modelId="{458A8C0B-4E38-49B4-B79E-79AC469B3A1B}" type="presParOf" srcId="{B7121B46-A2BE-4117-A06F-C35EC7E44BD5}" destId="{F20D4592-4086-4910-B30C-72EC00D6CBE6}" srcOrd="1" destOrd="0" presId="urn:microsoft.com/office/officeart/2005/8/layout/orgChart1"/>
    <dgm:cxn modelId="{F69C8DC2-20F2-43DD-8A22-CD1B5F39CDCC}" type="presParOf" srcId="{3AD56842-B5D0-4B28-9ECD-75B4A9D0F3F8}" destId="{6C8B4CA9-8A6B-4839-9B95-F2F66954329E}" srcOrd="1" destOrd="0" presId="urn:microsoft.com/office/officeart/2005/8/layout/orgChart1"/>
    <dgm:cxn modelId="{F907FF05-7BCF-410F-89FA-9CEC387F7608}" type="presParOf" srcId="{3AD56842-B5D0-4B28-9ECD-75B4A9D0F3F8}" destId="{D3CC1EF0-B066-49DF-9149-C52533FB5920}" srcOrd="2" destOrd="0" presId="urn:microsoft.com/office/officeart/2005/8/layout/orgChart1"/>
    <dgm:cxn modelId="{D4E3FAD0-5B8F-4E23-A947-53D86BC65FB6}" type="presParOf" srcId="{DBDE0C42-B65A-4FF4-A1B6-4A7374870D94}" destId="{F90ECEF0-3307-4D35-AC2E-0DF379CAF6F1}" srcOrd="2" destOrd="0" presId="urn:microsoft.com/office/officeart/2005/8/layout/orgChart1"/>
    <dgm:cxn modelId="{1208725B-AD49-4939-AB22-B7DE2F4689E8}" type="presParOf" srcId="{DBDE0C42-B65A-4FF4-A1B6-4A7374870D94}" destId="{8334B67F-1A6A-45D9-B0FE-B9CDBACBA82F}" srcOrd="3" destOrd="0" presId="urn:microsoft.com/office/officeart/2005/8/layout/orgChart1"/>
    <dgm:cxn modelId="{A394A2B2-4451-406E-A175-D9944F1AC4DD}" type="presParOf" srcId="{8334B67F-1A6A-45D9-B0FE-B9CDBACBA82F}" destId="{89756756-E4F0-46ED-88C4-895B091CBEC0}" srcOrd="0" destOrd="0" presId="urn:microsoft.com/office/officeart/2005/8/layout/orgChart1"/>
    <dgm:cxn modelId="{CEEB8925-C039-46CA-9291-BD1E7EEC0A02}" type="presParOf" srcId="{89756756-E4F0-46ED-88C4-895B091CBEC0}" destId="{18594A65-8E7E-4FFB-BC05-AB49F54C5E6C}" srcOrd="0" destOrd="0" presId="urn:microsoft.com/office/officeart/2005/8/layout/orgChart1"/>
    <dgm:cxn modelId="{6A03F89A-BEB9-4E99-8202-5D6C6E46A48F}" type="presParOf" srcId="{89756756-E4F0-46ED-88C4-895B091CBEC0}" destId="{6DD914EA-BF9F-4CCA-AFD4-C594A947B162}" srcOrd="1" destOrd="0" presId="urn:microsoft.com/office/officeart/2005/8/layout/orgChart1"/>
    <dgm:cxn modelId="{E0CDC1CC-9542-4978-8A44-A72AA424F522}" type="presParOf" srcId="{8334B67F-1A6A-45D9-B0FE-B9CDBACBA82F}" destId="{2A12F3BC-B0A2-44A4-9B37-E16B5EC5FAF1}" srcOrd="1" destOrd="0" presId="urn:microsoft.com/office/officeart/2005/8/layout/orgChart1"/>
    <dgm:cxn modelId="{625C044A-9115-4FC5-9F13-ACEE91710361}" type="presParOf" srcId="{8334B67F-1A6A-45D9-B0FE-B9CDBACBA82F}" destId="{BC9E8B23-D478-49F0-87C7-66F1A494A7D9}" srcOrd="2" destOrd="0" presId="urn:microsoft.com/office/officeart/2005/8/layout/orgChart1"/>
    <dgm:cxn modelId="{A6E4CB6C-6820-4A71-8EFE-C889AEC68AAE}" type="presParOf" srcId="{1294F536-9FA0-46F5-98BA-18EE92504E46}" destId="{05F5590B-53D8-4D19-A747-694F7E5C5F12}" srcOrd="2" destOrd="0" presId="urn:microsoft.com/office/officeart/2005/8/layout/orgChart1"/>
    <dgm:cxn modelId="{BFB729A4-3BE1-4D38-AE7B-3C7043F68198}" type="presParOf" srcId="{53273D95-4C02-4E96-807F-4B1CD767AED2}" destId="{CB0402E7-75C2-4253-A0F6-F9CC8897A98F}" srcOrd="2" destOrd="0" presId="urn:microsoft.com/office/officeart/2005/8/layout/orgChart1"/>
    <dgm:cxn modelId="{261AA7AD-7768-4AA0-A2C0-3B2593BD6315}" type="presParOf" srcId="{53273D95-4C02-4E96-807F-4B1CD767AED2}" destId="{7F936C53-131E-4EE8-A0A7-4B32A8608187}" srcOrd="3" destOrd="0" presId="urn:microsoft.com/office/officeart/2005/8/layout/orgChart1"/>
    <dgm:cxn modelId="{F96A74BB-F7AB-452F-9734-373FF04A7536}" type="presParOf" srcId="{7F936C53-131E-4EE8-A0A7-4B32A8608187}" destId="{C01A81A3-AA94-445E-AB52-F145FE3F976D}" srcOrd="0" destOrd="0" presId="urn:microsoft.com/office/officeart/2005/8/layout/orgChart1"/>
    <dgm:cxn modelId="{66408A47-BB6D-4118-AF94-56A7509220DA}" type="presParOf" srcId="{C01A81A3-AA94-445E-AB52-F145FE3F976D}" destId="{5665A267-FAE5-4C14-87F5-A7C47436A339}" srcOrd="0" destOrd="0" presId="urn:microsoft.com/office/officeart/2005/8/layout/orgChart1"/>
    <dgm:cxn modelId="{A8BA876B-76D6-4AF0-8445-1821A99392E8}" type="presParOf" srcId="{C01A81A3-AA94-445E-AB52-F145FE3F976D}" destId="{816388C1-1829-4AF6-AA93-01C2F3750ED9}" srcOrd="1" destOrd="0" presId="urn:microsoft.com/office/officeart/2005/8/layout/orgChart1"/>
    <dgm:cxn modelId="{35C61ACB-DC49-42E5-9394-4A3DFCCA21B6}" type="presParOf" srcId="{7F936C53-131E-4EE8-A0A7-4B32A8608187}" destId="{17B78950-BF8A-46A2-A575-8BA86A042E5E}" srcOrd="1" destOrd="0" presId="urn:microsoft.com/office/officeart/2005/8/layout/orgChart1"/>
    <dgm:cxn modelId="{0920E037-FCF3-4566-9FF2-D1E8C3503E61}" type="presParOf" srcId="{7F936C53-131E-4EE8-A0A7-4B32A8608187}" destId="{A43F7B20-F528-47FB-A500-AB99921879F7}" srcOrd="2" destOrd="0" presId="urn:microsoft.com/office/officeart/2005/8/layout/orgChart1"/>
    <dgm:cxn modelId="{3CCDFBDD-7B39-4C1F-8B40-C3C3AD2C0A6B}" type="presParOf" srcId="{F4C22983-D77C-4890-AD1C-C788165F686A}" destId="{9213D35B-5094-4492-BE5D-153C5D840F2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4.xml><?xml version="1.0" encoding="utf-8"?>
<dgm:dataModel xmlns:dgm="http://schemas.openxmlformats.org/drawingml/2006/diagram" xmlns:a="http://schemas.openxmlformats.org/drawingml/2006/main">
  <dgm:ptLst>
    <dgm:pt modelId="{189C3D52-44DA-470D-8E61-A0811E4B4031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CFE79C6-0F79-4DC4-9A08-18E753789DBD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Director(a) Administrativo(a) y Enlace </a:t>
          </a:r>
          <a:r>
            <a:rPr lang="es-MX" altLang="es-MX" sz="1200" dirty="0" smtClean="0">
              <a:latin typeface="+mn-lt"/>
            </a:rPr>
            <a:t>Municipal</a:t>
          </a:r>
          <a:endParaRPr lang="es-MX" altLang="es-MX" sz="1200" dirty="0">
            <a:latin typeface="+mn-lt"/>
          </a:endParaRPr>
        </a:p>
      </dgm:t>
    </dgm:pt>
    <dgm:pt modelId="{5A466A46-0BB9-4B3A-A4A7-F2EBFCB21237}" type="parTrans" cxnId="{B581E9F9-80BD-462F-81F7-77ACBC096C1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9C351995-7B0E-4DA1-9E97-9F2B444FAB25}" type="sibTrans" cxnId="{B581E9F9-80BD-462F-81F7-77ACBC096C1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162C54C2-606F-414B-8B2A-9AD090F4CB90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Coordinador(a) de Recursos Humanos</a:t>
          </a:r>
        </a:p>
      </dgm:t>
    </dgm:pt>
    <dgm:pt modelId="{4D67ED99-36B8-4897-B49E-37FF9BA8B626}" type="parTrans" cxnId="{B90A2FF7-33A5-411C-B7C6-BF5698269D42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C1085440-8997-4506-AA04-030FC4B0F78A}" type="sibTrans" cxnId="{B90A2FF7-33A5-411C-B7C6-BF5698269D42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DA49A33B-8900-496B-93ED-5FD964B18A2A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Coordinador(a)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de Recursos Federales</a:t>
          </a:r>
        </a:p>
      </dgm:t>
    </dgm:pt>
    <dgm:pt modelId="{358C2D60-143F-42C9-9F00-1ECB6CF3AA31}" type="parTrans" cxnId="{E96AE3D3-C6D8-4613-A0C3-3B9DC4A422E4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412B2971-EF45-4B70-BA31-42BD5E8E2A7D}" type="sibTrans" cxnId="{E96AE3D3-C6D8-4613-A0C3-3B9DC4A422E4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8C7A631D-BF2E-4521-8D35-C47DCFC7B0A6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Coordinador(a) de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Recursos Materiales</a:t>
          </a:r>
        </a:p>
      </dgm:t>
    </dgm:pt>
    <dgm:pt modelId="{3C4F2311-17A6-4895-92FA-F67E6B2A2237}" type="parTrans" cxnId="{1DB873C8-BCF9-4728-B5CD-9F638C30B1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75FC7A5A-AFF5-40E0-9F7D-7E0333ACEB8C}" type="sibTrans" cxnId="{1DB873C8-BCF9-4728-B5CD-9F638C30B1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7001C1E4-84FF-4E14-8268-30FA76A91C85}" type="asst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</a:rPr>
            <a:t>Jefe(a) de Cocina</a:t>
          </a:r>
        </a:p>
      </dgm:t>
    </dgm:pt>
    <dgm:pt modelId="{60A17402-9862-4AE6-BEA7-4EDD851C3BEC}" type="parTrans" cxnId="{74FA60F1-45AE-4136-9D50-240D97F6EB9F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5C4B541C-E9C2-4E0A-AE34-A16A5739C979}" type="sibTrans" cxnId="{74FA60F1-45AE-4136-9D50-240D97F6EB9F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3C17B77C-87A6-4FB0-B739-1E0D1412B61F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Coordinador(a) de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Recursos Financieros</a:t>
          </a:r>
          <a:endParaRPr lang="es-ES" sz="1200" dirty="0">
            <a:latin typeface="+mn-lt"/>
          </a:endParaRPr>
        </a:p>
      </dgm:t>
    </dgm:pt>
    <dgm:pt modelId="{0AAD870E-BCC1-48AE-BE5E-CC197042DC7C}" type="parTrans" cxnId="{E471BFA5-089E-417E-8AA7-7086953D4782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DC560FC1-2793-4770-A835-9986FBF02663}" type="sibTrans" cxnId="{E471BFA5-089E-417E-8AA7-7086953D4782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BBBCCC3F-B299-47AD-B101-0D5F14B0F03B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Analistas</a:t>
          </a:r>
          <a:br>
            <a:rPr lang="es-MX" altLang="es-MX" sz="1200" dirty="0">
              <a:latin typeface="+mn-lt"/>
            </a:rPr>
          </a:br>
          <a:endParaRPr lang="es-MX" altLang="es-MX" sz="1200" dirty="0">
            <a:latin typeface="+mn-lt"/>
          </a:endParaRP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Auxiliares Administrativos(as)</a:t>
          </a:r>
          <a:r>
            <a:rPr lang="es-MX" altLang="es-MX" sz="1200">
              <a:latin typeface="+mn-lt"/>
            </a:rPr>
            <a:t/>
          </a:r>
          <a:br>
            <a:rPr lang="es-MX" altLang="es-MX" sz="1200">
              <a:latin typeface="+mn-lt"/>
            </a:rPr>
          </a:br>
          <a:r>
            <a:rPr lang="es-MX" sz="1200" smtClean="0">
              <a:latin typeface="+mn-lt"/>
              <a:cs typeface="Calibri" panose="020F0502020204030204" pitchFamily="34" charset="0"/>
            </a:rPr>
            <a:t>Auxiliares</a:t>
          </a:r>
          <a:r>
            <a:rPr lang="es-MX" sz="1200">
              <a:latin typeface="+mn-lt"/>
              <a:cs typeface="Calibri" panose="020F0502020204030204" pitchFamily="34" charset="0"/>
            </a:rPr>
            <a:t/>
          </a:r>
          <a:br>
            <a:rPr lang="es-MX" sz="1200">
              <a:latin typeface="+mn-lt"/>
              <a:cs typeface="Calibri" panose="020F0502020204030204" pitchFamily="34" charset="0"/>
            </a:rPr>
          </a:br>
          <a:endParaRPr lang="es-MX" sz="1200" dirty="0">
            <a:latin typeface="+mn-lt"/>
          </a:endParaRPr>
        </a:p>
      </dgm:t>
    </dgm:pt>
    <dgm:pt modelId="{9D8CCB65-B135-4C84-B5F2-A750D748F898}" type="parTrans" cxnId="{C75D27CB-0F7E-4F1A-8F0C-BACBF8A9B5B2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CEAC7CEF-E5B6-4F12-A743-934B212A263A}" type="sibTrans" cxnId="{C75D27CB-0F7E-4F1A-8F0C-BACBF8A9B5B2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+mn-lt"/>
          </a:endParaRPr>
        </a:p>
      </dgm:t>
    </dgm:pt>
    <dgm:pt modelId="{E7E9B6CF-7C5A-49B3-860D-CD23C2CB135D}" type="asst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</a:rPr>
            <a:t>Jefe(a) de Gimnasio</a:t>
          </a:r>
        </a:p>
      </dgm:t>
    </dgm:pt>
    <dgm:pt modelId="{7FAB42B9-DEB3-4AF2-AF82-D3145D73E21C}" type="parTrans" cxnId="{A8245B66-FC8A-4200-AF2B-249F647FF62B}">
      <dgm:prSet/>
      <dgm:spPr/>
      <dgm:t>
        <a:bodyPr/>
        <a:lstStyle/>
        <a:p>
          <a:endParaRPr lang="es-ES"/>
        </a:p>
      </dgm:t>
    </dgm:pt>
    <dgm:pt modelId="{13E1D9E8-F54C-448F-BE4B-6D710D96819D}" type="sibTrans" cxnId="{A8245B66-FC8A-4200-AF2B-249F647FF62B}">
      <dgm:prSet/>
      <dgm:spPr/>
      <dgm:t>
        <a:bodyPr/>
        <a:lstStyle/>
        <a:p>
          <a:endParaRPr lang="es-ES"/>
        </a:p>
      </dgm:t>
    </dgm:pt>
    <dgm:pt modelId="{DD547224-2D90-44F3-A39F-0F8F12CA47B9}">
      <dgm:prSet phldrT="[Texto]" custT="1"/>
      <dgm:spPr/>
      <dgm:t>
        <a:bodyPr/>
        <a:lstStyle/>
        <a:p>
          <a:r>
            <a:rPr lang="es-MX" altLang="es-MX" sz="1200" dirty="0">
              <a:latin typeface="+mn-lt"/>
            </a:rPr>
            <a:t>Coordinador(a) General de la Dirección de Administración y </a:t>
          </a:r>
          <a:r>
            <a:rPr lang="es-MX" altLang="es-MX" sz="1200" dirty="0" smtClean="0">
              <a:latin typeface="+mn-lt"/>
            </a:rPr>
            <a:t>Enlace</a:t>
          </a:r>
          <a:endParaRPr lang="es-MX" altLang="es-MX" sz="1200" dirty="0">
            <a:latin typeface="+mn-lt"/>
          </a:endParaRPr>
        </a:p>
      </dgm:t>
    </dgm:pt>
    <dgm:pt modelId="{B27E6B0F-7E34-4B22-B125-CADC2DB0F549}" type="parTrans" cxnId="{3E4122D9-C6B9-4C82-BA37-EC541C5F6FBB}">
      <dgm:prSet/>
      <dgm:spPr/>
      <dgm:t>
        <a:bodyPr/>
        <a:lstStyle/>
        <a:p>
          <a:endParaRPr lang="es-ES"/>
        </a:p>
      </dgm:t>
    </dgm:pt>
    <dgm:pt modelId="{D4AE9C4E-658D-40C8-B870-0ED64DEA4E25}" type="sibTrans" cxnId="{3E4122D9-C6B9-4C82-BA37-EC541C5F6FBB}">
      <dgm:prSet/>
      <dgm:spPr/>
      <dgm:t>
        <a:bodyPr/>
        <a:lstStyle/>
        <a:p>
          <a:endParaRPr lang="es-ES"/>
        </a:p>
      </dgm:t>
    </dgm:pt>
    <dgm:pt modelId="{248D21F1-CBCC-4756-8509-E123793B1016}" type="pres">
      <dgm:prSet presAssocID="{189C3D52-44DA-470D-8E61-A0811E4B403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CAC6D17-4AA0-4FEB-8B49-CC50DF691AA2}" type="pres">
      <dgm:prSet presAssocID="{3CFE79C6-0F79-4DC4-9A08-18E753789DBD}" presName="hierRoot1" presStyleCnt="0">
        <dgm:presLayoutVars>
          <dgm:hierBranch val="init"/>
        </dgm:presLayoutVars>
      </dgm:prSet>
      <dgm:spPr/>
    </dgm:pt>
    <dgm:pt modelId="{5ADEFF9D-CA1D-4453-BCB5-C743ED40CE9C}" type="pres">
      <dgm:prSet presAssocID="{3CFE79C6-0F79-4DC4-9A08-18E753789DBD}" presName="rootComposite1" presStyleCnt="0"/>
      <dgm:spPr/>
    </dgm:pt>
    <dgm:pt modelId="{D401BDEB-C383-46DD-94CF-B8DAC493CDAE}" type="pres">
      <dgm:prSet presAssocID="{3CFE79C6-0F79-4DC4-9A08-18E753789DBD}" presName="rootText1" presStyleLbl="node0" presStyleIdx="0" presStyleCnt="1" custScaleX="186292" custScaleY="183335" custLinFactNeighborX="-252" custLinFactNeighborY="-642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8137C5-BF0D-4FFD-A1A8-A8F4F6F508C0}" type="pres">
      <dgm:prSet presAssocID="{3CFE79C6-0F79-4DC4-9A08-18E753789DBD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0D79B84-8A78-4C84-9468-9F1D688BB513}" type="pres">
      <dgm:prSet presAssocID="{3CFE79C6-0F79-4DC4-9A08-18E753789DBD}" presName="hierChild2" presStyleCnt="0"/>
      <dgm:spPr/>
    </dgm:pt>
    <dgm:pt modelId="{B0AE7D5A-134A-4C1C-9138-ECF3B5F78246}" type="pres">
      <dgm:prSet presAssocID="{4D67ED99-36B8-4897-B49E-37FF9BA8B626}" presName="Name37" presStyleLbl="parChTrans1D2" presStyleIdx="0" presStyleCnt="8"/>
      <dgm:spPr/>
      <dgm:t>
        <a:bodyPr/>
        <a:lstStyle/>
        <a:p>
          <a:endParaRPr lang="es-ES"/>
        </a:p>
      </dgm:t>
    </dgm:pt>
    <dgm:pt modelId="{A5D78499-B9E3-467B-AC52-16B853954422}" type="pres">
      <dgm:prSet presAssocID="{162C54C2-606F-414B-8B2A-9AD090F4CB90}" presName="hierRoot2" presStyleCnt="0">
        <dgm:presLayoutVars>
          <dgm:hierBranch val="init"/>
        </dgm:presLayoutVars>
      </dgm:prSet>
      <dgm:spPr/>
    </dgm:pt>
    <dgm:pt modelId="{63A87D75-B7AA-4A7F-BEB5-EE5524BF357F}" type="pres">
      <dgm:prSet presAssocID="{162C54C2-606F-414B-8B2A-9AD090F4CB90}" presName="rootComposite" presStyleCnt="0"/>
      <dgm:spPr/>
    </dgm:pt>
    <dgm:pt modelId="{5F960542-94A4-4F9E-B75D-DBD5FCFB6474}" type="pres">
      <dgm:prSet presAssocID="{162C54C2-606F-414B-8B2A-9AD090F4CB90}" presName="rootText" presStyleLbl="node2" presStyleIdx="0" presStyleCnt="5" custScaleX="126712" custScaleY="151883" custLinFactNeighborY="46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411DDA3-9D55-4AAB-953A-F65EE7DCB768}" type="pres">
      <dgm:prSet presAssocID="{162C54C2-606F-414B-8B2A-9AD090F4CB90}" presName="rootConnector" presStyleLbl="node2" presStyleIdx="0" presStyleCnt="5"/>
      <dgm:spPr/>
      <dgm:t>
        <a:bodyPr/>
        <a:lstStyle/>
        <a:p>
          <a:endParaRPr lang="es-ES"/>
        </a:p>
      </dgm:t>
    </dgm:pt>
    <dgm:pt modelId="{4810A9C3-6BA2-41F8-A0AE-E72E324C9A9C}" type="pres">
      <dgm:prSet presAssocID="{162C54C2-606F-414B-8B2A-9AD090F4CB90}" presName="hierChild4" presStyleCnt="0"/>
      <dgm:spPr/>
    </dgm:pt>
    <dgm:pt modelId="{694AED13-17EB-4495-B58E-BCA17C177AEB}" type="pres">
      <dgm:prSet presAssocID="{162C54C2-606F-414B-8B2A-9AD090F4CB90}" presName="hierChild5" presStyleCnt="0"/>
      <dgm:spPr/>
    </dgm:pt>
    <dgm:pt modelId="{FA68D7B0-AD4F-4F23-B4CA-ECAC9A9C0C70}" type="pres">
      <dgm:prSet presAssocID="{358C2D60-143F-42C9-9F00-1ECB6CF3AA31}" presName="Name37" presStyleLbl="parChTrans1D2" presStyleIdx="1" presStyleCnt="8"/>
      <dgm:spPr/>
      <dgm:t>
        <a:bodyPr/>
        <a:lstStyle/>
        <a:p>
          <a:endParaRPr lang="es-ES"/>
        </a:p>
      </dgm:t>
    </dgm:pt>
    <dgm:pt modelId="{EBF70545-8BC8-4F92-88E5-AF4322A9EC68}" type="pres">
      <dgm:prSet presAssocID="{DA49A33B-8900-496B-93ED-5FD964B18A2A}" presName="hierRoot2" presStyleCnt="0">
        <dgm:presLayoutVars>
          <dgm:hierBranch val="init"/>
        </dgm:presLayoutVars>
      </dgm:prSet>
      <dgm:spPr/>
    </dgm:pt>
    <dgm:pt modelId="{BFEF9929-3C99-4B53-8E87-32A8E518B5CB}" type="pres">
      <dgm:prSet presAssocID="{DA49A33B-8900-496B-93ED-5FD964B18A2A}" presName="rootComposite" presStyleCnt="0"/>
      <dgm:spPr/>
    </dgm:pt>
    <dgm:pt modelId="{BE393EA6-436B-4E8E-98D3-7FC4A3B6FD72}" type="pres">
      <dgm:prSet presAssocID="{DA49A33B-8900-496B-93ED-5FD964B18A2A}" presName="rootText" presStyleLbl="node2" presStyleIdx="1" presStyleCnt="5" custScaleX="126712" custScaleY="151883" custLinFactNeighborY="46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1BD1E7-A9A9-4D44-924F-7ACFA597FFCF}" type="pres">
      <dgm:prSet presAssocID="{DA49A33B-8900-496B-93ED-5FD964B18A2A}" presName="rootConnector" presStyleLbl="node2" presStyleIdx="1" presStyleCnt="5"/>
      <dgm:spPr/>
      <dgm:t>
        <a:bodyPr/>
        <a:lstStyle/>
        <a:p>
          <a:endParaRPr lang="es-ES"/>
        </a:p>
      </dgm:t>
    </dgm:pt>
    <dgm:pt modelId="{1BA6415C-DFCC-4EA0-B2D7-33FE76244DAC}" type="pres">
      <dgm:prSet presAssocID="{DA49A33B-8900-496B-93ED-5FD964B18A2A}" presName="hierChild4" presStyleCnt="0"/>
      <dgm:spPr/>
    </dgm:pt>
    <dgm:pt modelId="{08822631-B3D6-4492-977C-3F84177665D1}" type="pres">
      <dgm:prSet presAssocID="{DA49A33B-8900-496B-93ED-5FD964B18A2A}" presName="hierChild5" presStyleCnt="0"/>
      <dgm:spPr/>
    </dgm:pt>
    <dgm:pt modelId="{F6DD6262-BE61-48C4-9D5C-C567DBB06F36}" type="pres">
      <dgm:prSet presAssocID="{3C4F2311-17A6-4895-92FA-F67E6B2A2237}" presName="Name37" presStyleLbl="parChTrans1D2" presStyleIdx="2" presStyleCnt="8"/>
      <dgm:spPr/>
      <dgm:t>
        <a:bodyPr/>
        <a:lstStyle/>
        <a:p>
          <a:endParaRPr lang="es-ES"/>
        </a:p>
      </dgm:t>
    </dgm:pt>
    <dgm:pt modelId="{F684A10F-54FE-4D95-86D7-EB1F4E2FD945}" type="pres">
      <dgm:prSet presAssocID="{8C7A631D-BF2E-4521-8D35-C47DCFC7B0A6}" presName="hierRoot2" presStyleCnt="0">
        <dgm:presLayoutVars>
          <dgm:hierBranch val="init"/>
        </dgm:presLayoutVars>
      </dgm:prSet>
      <dgm:spPr/>
    </dgm:pt>
    <dgm:pt modelId="{2E6666CE-EAFA-4E59-9454-72B789A2A6AA}" type="pres">
      <dgm:prSet presAssocID="{8C7A631D-BF2E-4521-8D35-C47DCFC7B0A6}" presName="rootComposite" presStyleCnt="0"/>
      <dgm:spPr/>
    </dgm:pt>
    <dgm:pt modelId="{ACF15B23-6C27-4EE0-887C-952A3E569CD0}" type="pres">
      <dgm:prSet presAssocID="{8C7A631D-BF2E-4521-8D35-C47DCFC7B0A6}" presName="rootText" presStyleLbl="node2" presStyleIdx="2" presStyleCnt="5" custScaleX="126712" custScaleY="151883" custLinFactNeighborY="46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3AB951-074C-4986-9767-CE486D918931}" type="pres">
      <dgm:prSet presAssocID="{8C7A631D-BF2E-4521-8D35-C47DCFC7B0A6}" presName="rootConnector" presStyleLbl="node2" presStyleIdx="2" presStyleCnt="5"/>
      <dgm:spPr/>
      <dgm:t>
        <a:bodyPr/>
        <a:lstStyle/>
        <a:p>
          <a:endParaRPr lang="es-ES"/>
        </a:p>
      </dgm:t>
    </dgm:pt>
    <dgm:pt modelId="{652A66BB-F61A-4589-916A-8361B476E6C0}" type="pres">
      <dgm:prSet presAssocID="{8C7A631D-BF2E-4521-8D35-C47DCFC7B0A6}" presName="hierChild4" presStyleCnt="0"/>
      <dgm:spPr/>
    </dgm:pt>
    <dgm:pt modelId="{F38B9BCD-0670-4B71-A838-C58DAAB53AFA}" type="pres">
      <dgm:prSet presAssocID="{8C7A631D-BF2E-4521-8D35-C47DCFC7B0A6}" presName="hierChild5" presStyleCnt="0"/>
      <dgm:spPr/>
    </dgm:pt>
    <dgm:pt modelId="{7F2D848C-3E41-487C-8EC0-53060D5FC662}" type="pres">
      <dgm:prSet presAssocID="{0AAD870E-BCC1-48AE-BE5E-CC197042DC7C}" presName="Name37" presStyleLbl="parChTrans1D2" presStyleIdx="3" presStyleCnt="8"/>
      <dgm:spPr/>
      <dgm:t>
        <a:bodyPr/>
        <a:lstStyle/>
        <a:p>
          <a:endParaRPr lang="es-ES"/>
        </a:p>
      </dgm:t>
    </dgm:pt>
    <dgm:pt modelId="{C16F5B3A-6736-4A87-BB26-D37A4911D3A0}" type="pres">
      <dgm:prSet presAssocID="{3C17B77C-87A6-4FB0-B739-1E0D1412B61F}" presName="hierRoot2" presStyleCnt="0">
        <dgm:presLayoutVars>
          <dgm:hierBranch val="init"/>
        </dgm:presLayoutVars>
      </dgm:prSet>
      <dgm:spPr/>
    </dgm:pt>
    <dgm:pt modelId="{3D15FA85-82B4-4925-A2B3-AB133ED53A6C}" type="pres">
      <dgm:prSet presAssocID="{3C17B77C-87A6-4FB0-B739-1E0D1412B61F}" presName="rootComposite" presStyleCnt="0"/>
      <dgm:spPr/>
    </dgm:pt>
    <dgm:pt modelId="{BABEB0FF-8874-424F-91E2-2AD3F35E73FA}" type="pres">
      <dgm:prSet presAssocID="{3C17B77C-87A6-4FB0-B739-1E0D1412B61F}" presName="rootText" presStyleLbl="node2" presStyleIdx="3" presStyleCnt="5" custScaleX="126712" custScaleY="151883" custLinFactNeighborY="46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0519673-F9A8-4E7E-A8E1-D2AD591E6A78}" type="pres">
      <dgm:prSet presAssocID="{3C17B77C-87A6-4FB0-B739-1E0D1412B61F}" presName="rootConnector" presStyleLbl="node2" presStyleIdx="3" presStyleCnt="5"/>
      <dgm:spPr/>
      <dgm:t>
        <a:bodyPr/>
        <a:lstStyle/>
        <a:p>
          <a:endParaRPr lang="es-ES"/>
        </a:p>
      </dgm:t>
    </dgm:pt>
    <dgm:pt modelId="{C386DD27-524A-4746-A3DB-91E9D08021DD}" type="pres">
      <dgm:prSet presAssocID="{3C17B77C-87A6-4FB0-B739-1E0D1412B61F}" presName="hierChild4" presStyleCnt="0"/>
      <dgm:spPr/>
    </dgm:pt>
    <dgm:pt modelId="{15F8AB9B-AF59-4237-BBF6-C3BE178CD4CC}" type="pres">
      <dgm:prSet presAssocID="{3C17B77C-87A6-4FB0-B739-1E0D1412B61F}" presName="hierChild5" presStyleCnt="0"/>
      <dgm:spPr/>
    </dgm:pt>
    <dgm:pt modelId="{BD531676-C0AB-4F05-8298-150635CE661E}" type="pres">
      <dgm:prSet presAssocID="{B27E6B0F-7E34-4B22-B125-CADC2DB0F549}" presName="Name37" presStyleLbl="parChTrans1D2" presStyleIdx="4" presStyleCnt="8"/>
      <dgm:spPr/>
      <dgm:t>
        <a:bodyPr/>
        <a:lstStyle/>
        <a:p>
          <a:endParaRPr lang="es-ES"/>
        </a:p>
      </dgm:t>
    </dgm:pt>
    <dgm:pt modelId="{C14D841B-9332-4ECC-ACBE-0E71CE1269BF}" type="pres">
      <dgm:prSet presAssocID="{DD547224-2D90-44F3-A39F-0F8F12CA47B9}" presName="hierRoot2" presStyleCnt="0">
        <dgm:presLayoutVars>
          <dgm:hierBranch val="init"/>
        </dgm:presLayoutVars>
      </dgm:prSet>
      <dgm:spPr/>
    </dgm:pt>
    <dgm:pt modelId="{2C92300B-276F-472C-BE9F-C85CDBE8E646}" type="pres">
      <dgm:prSet presAssocID="{DD547224-2D90-44F3-A39F-0F8F12CA47B9}" presName="rootComposite" presStyleCnt="0"/>
      <dgm:spPr/>
    </dgm:pt>
    <dgm:pt modelId="{0E2A8323-54DB-4CD9-A99C-2E3236B7963C}" type="pres">
      <dgm:prSet presAssocID="{DD547224-2D90-44F3-A39F-0F8F12CA47B9}" presName="rootText" presStyleLbl="node2" presStyleIdx="4" presStyleCnt="5" custScaleX="126712" custScaleY="151883" custLinFactNeighborY="46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0487DEF-A615-4A91-B28B-9B75B08C8580}" type="pres">
      <dgm:prSet presAssocID="{DD547224-2D90-44F3-A39F-0F8F12CA47B9}" presName="rootConnector" presStyleLbl="node2" presStyleIdx="4" presStyleCnt="5"/>
      <dgm:spPr/>
      <dgm:t>
        <a:bodyPr/>
        <a:lstStyle/>
        <a:p>
          <a:endParaRPr lang="es-ES"/>
        </a:p>
      </dgm:t>
    </dgm:pt>
    <dgm:pt modelId="{651BDF65-5498-4929-96D7-681FECAF8533}" type="pres">
      <dgm:prSet presAssocID="{DD547224-2D90-44F3-A39F-0F8F12CA47B9}" presName="hierChild4" presStyleCnt="0"/>
      <dgm:spPr/>
    </dgm:pt>
    <dgm:pt modelId="{1E240297-2085-4DA8-A2C4-D921ACD8F89A}" type="pres">
      <dgm:prSet presAssocID="{DD547224-2D90-44F3-A39F-0F8F12CA47B9}" presName="hierChild5" presStyleCnt="0"/>
      <dgm:spPr/>
    </dgm:pt>
    <dgm:pt modelId="{DB08E720-FA78-44D8-94F2-7E1549BEDD76}" type="pres">
      <dgm:prSet presAssocID="{3CFE79C6-0F79-4DC4-9A08-18E753789DBD}" presName="hierChild3" presStyleCnt="0"/>
      <dgm:spPr/>
    </dgm:pt>
    <dgm:pt modelId="{08D420E6-D237-4F31-8FC0-6A1DDA021AB5}" type="pres">
      <dgm:prSet presAssocID="{9D8CCB65-B135-4C84-B5F2-A750D748F898}" presName="Name111" presStyleLbl="parChTrans1D2" presStyleIdx="5" presStyleCnt="8"/>
      <dgm:spPr/>
      <dgm:t>
        <a:bodyPr/>
        <a:lstStyle/>
        <a:p>
          <a:endParaRPr lang="es-ES"/>
        </a:p>
      </dgm:t>
    </dgm:pt>
    <dgm:pt modelId="{4739C1E7-B985-4E0D-8793-4DE7C433E9C1}" type="pres">
      <dgm:prSet presAssocID="{BBBCCC3F-B299-47AD-B101-0D5F14B0F03B}" presName="hierRoot3" presStyleCnt="0">
        <dgm:presLayoutVars>
          <dgm:hierBranch val="init"/>
        </dgm:presLayoutVars>
      </dgm:prSet>
      <dgm:spPr/>
    </dgm:pt>
    <dgm:pt modelId="{792E73C4-E823-4170-A981-55F12423D5CC}" type="pres">
      <dgm:prSet presAssocID="{BBBCCC3F-B299-47AD-B101-0D5F14B0F03B}" presName="rootComposite3" presStyleCnt="0"/>
      <dgm:spPr/>
    </dgm:pt>
    <dgm:pt modelId="{F7FA60C7-93BC-413C-832D-B1E55749BFDE}" type="pres">
      <dgm:prSet presAssocID="{BBBCCC3F-B299-47AD-B101-0D5F14B0F03B}" presName="rootText3" presStyleLbl="asst1" presStyleIdx="0" presStyleCnt="3" custScaleX="162636" custScaleY="218819" custLinFactY="92827" custLinFactNeighborX="-7367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F080832-F3C5-4F20-B153-6A87170FC7E4}" type="pres">
      <dgm:prSet presAssocID="{BBBCCC3F-B299-47AD-B101-0D5F14B0F03B}" presName="rootConnector3" presStyleLbl="asst1" presStyleIdx="0" presStyleCnt="3"/>
      <dgm:spPr/>
      <dgm:t>
        <a:bodyPr/>
        <a:lstStyle/>
        <a:p>
          <a:endParaRPr lang="es-ES"/>
        </a:p>
      </dgm:t>
    </dgm:pt>
    <dgm:pt modelId="{A82C9880-0556-414A-921B-2A6F6BCA4B79}" type="pres">
      <dgm:prSet presAssocID="{BBBCCC3F-B299-47AD-B101-0D5F14B0F03B}" presName="hierChild6" presStyleCnt="0"/>
      <dgm:spPr/>
    </dgm:pt>
    <dgm:pt modelId="{DD2B7E1A-F7B9-46A4-AE4C-3B394604788D}" type="pres">
      <dgm:prSet presAssocID="{BBBCCC3F-B299-47AD-B101-0D5F14B0F03B}" presName="hierChild7" presStyleCnt="0"/>
      <dgm:spPr/>
    </dgm:pt>
    <dgm:pt modelId="{3005FD85-4780-40E5-8BA1-C7DEE62200CE}" type="pres">
      <dgm:prSet presAssocID="{7FAB42B9-DEB3-4AF2-AF82-D3145D73E21C}" presName="Name111" presStyleLbl="parChTrans1D2" presStyleIdx="6" presStyleCnt="8"/>
      <dgm:spPr/>
      <dgm:t>
        <a:bodyPr/>
        <a:lstStyle/>
        <a:p>
          <a:endParaRPr lang="es-ES"/>
        </a:p>
      </dgm:t>
    </dgm:pt>
    <dgm:pt modelId="{14E32BFF-9817-4916-817A-C89A6DD7B0D5}" type="pres">
      <dgm:prSet presAssocID="{E7E9B6CF-7C5A-49B3-860D-CD23C2CB135D}" presName="hierRoot3" presStyleCnt="0">
        <dgm:presLayoutVars>
          <dgm:hierBranch val="init"/>
        </dgm:presLayoutVars>
      </dgm:prSet>
      <dgm:spPr/>
    </dgm:pt>
    <dgm:pt modelId="{DE9E683F-A110-46E5-8E43-D576812B67A9}" type="pres">
      <dgm:prSet presAssocID="{E7E9B6CF-7C5A-49B3-860D-CD23C2CB135D}" presName="rootComposite3" presStyleCnt="0"/>
      <dgm:spPr/>
    </dgm:pt>
    <dgm:pt modelId="{CC23BD9C-140B-4091-BF6E-8263DCC507EC}" type="pres">
      <dgm:prSet presAssocID="{E7E9B6CF-7C5A-49B3-860D-CD23C2CB135D}" presName="rootText3" presStyleLbl="asst1" presStyleIdx="1" presStyleCnt="3" custScaleX="162636" custScaleY="147851" custLinFactNeighborX="7014" custLinFactNeighborY="60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755731-1480-4E2B-B6EC-E557641B09E8}" type="pres">
      <dgm:prSet presAssocID="{E7E9B6CF-7C5A-49B3-860D-CD23C2CB135D}" presName="rootConnector3" presStyleLbl="asst1" presStyleIdx="1" presStyleCnt="3"/>
      <dgm:spPr/>
      <dgm:t>
        <a:bodyPr/>
        <a:lstStyle/>
        <a:p>
          <a:endParaRPr lang="es-ES"/>
        </a:p>
      </dgm:t>
    </dgm:pt>
    <dgm:pt modelId="{CFD7CA1E-7D9C-4CAE-89D7-8A30E68BB16E}" type="pres">
      <dgm:prSet presAssocID="{E7E9B6CF-7C5A-49B3-860D-CD23C2CB135D}" presName="hierChild6" presStyleCnt="0"/>
      <dgm:spPr/>
    </dgm:pt>
    <dgm:pt modelId="{C6C3CE43-3C06-4E8A-9E1B-B5300EFE575D}" type="pres">
      <dgm:prSet presAssocID="{E7E9B6CF-7C5A-49B3-860D-CD23C2CB135D}" presName="hierChild7" presStyleCnt="0"/>
      <dgm:spPr/>
    </dgm:pt>
    <dgm:pt modelId="{122AC7B8-FB1A-4535-BF57-2DF41852A8D7}" type="pres">
      <dgm:prSet presAssocID="{60A17402-9862-4AE6-BEA7-4EDD851C3BEC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58A0F360-7C4F-4DD0-81AC-138DDB9696C9}" type="pres">
      <dgm:prSet presAssocID="{7001C1E4-84FF-4E14-8268-30FA76A91C85}" presName="hierRoot3" presStyleCnt="0">
        <dgm:presLayoutVars>
          <dgm:hierBranch val="init"/>
        </dgm:presLayoutVars>
      </dgm:prSet>
      <dgm:spPr/>
    </dgm:pt>
    <dgm:pt modelId="{0AA4A4C0-C9E0-4A8A-8891-41EC05A05B48}" type="pres">
      <dgm:prSet presAssocID="{7001C1E4-84FF-4E14-8268-30FA76A91C85}" presName="rootComposite3" presStyleCnt="0"/>
      <dgm:spPr/>
    </dgm:pt>
    <dgm:pt modelId="{85053FE5-882A-4DF2-B8F8-23CCB0442804}" type="pres">
      <dgm:prSet presAssocID="{7001C1E4-84FF-4E14-8268-30FA76A91C85}" presName="rootText3" presStyleLbl="asst1" presStyleIdx="2" presStyleCnt="3" custScaleX="162636" custScaleY="147851" custLinFactY="-100000" custLinFactNeighborX="-6823" custLinFactNeighborY="-1547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83F4DF0-65AD-4F00-A2E0-2166CF4A0D16}" type="pres">
      <dgm:prSet presAssocID="{7001C1E4-84FF-4E14-8268-30FA76A91C85}" presName="rootConnector3" presStyleLbl="asst1" presStyleIdx="2" presStyleCnt="3"/>
      <dgm:spPr/>
      <dgm:t>
        <a:bodyPr/>
        <a:lstStyle/>
        <a:p>
          <a:endParaRPr lang="es-ES"/>
        </a:p>
      </dgm:t>
    </dgm:pt>
    <dgm:pt modelId="{7DE152E9-4C8D-4D5D-96A9-C64250749C54}" type="pres">
      <dgm:prSet presAssocID="{7001C1E4-84FF-4E14-8268-30FA76A91C85}" presName="hierChild6" presStyleCnt="0"/>
      <dgm:spPr/>
    </dgm:pt>
    <dgm:pt modelId="{20B6C4E1-F130-4A4C-AA3D-9908D36BCA2D}" type="pres">
      <dgm:prSet presAssocID="{7001C1E4-84FF-4E14-8268-30FA76A91C85}" presName="hierChild7" presStyleCnt="0"/>
      <dgm:spPr/>
    </dgm:pt>
  </dgm:ptLst>
  <dgm:cxnLst>
    <dgm:cxn modelId="{7AF34833-A170-403B-AD80-DC7A686AB7C7}" type="presOf" srcId="{DA49A33B-8900-496B-93ED-5FD964B18A2A}" destId="{BF1BD1E7-A9A9-4D44-924F-7ACFA597FFCF}" srcOrd="1" destOrd="0" presId="urn:microsoft.com/office/officeart/2005/8/layout/orgChart1"/>
    <dgm:cxn modelId="{D1A549EF-01ED-4724-91D6-8DFDEF462B3C}" type="presOf" srcId="{0AAD870E-BCC1-48AE-BE5E-CC197042DC7C}" destId="{7F2D848C-3E41-487C-8EC0-53060D5FC662}" srcOrd="0" destOrd="0" presId="urn:microsoft.com/office/officeart/2005/8/layout/orgChart1"/>
    <dgm:cxn modelId="{EF3A01EC-018E-49C0-938F-9DD717DE988F}" type="presOf" srcId="{162C54C2-606F-414B-8B2A-9AD090F4CB90}" destId="{5F960542-94A4-4F9E-B75D-DBD5FCFB6474}" srcOrd="0" destOrd="0" presId="urn:microsoft.com/office/officeart/2005/8/layout/orgChart1"/>
    <dgm:cxn modelId="{0ED70A65-DCA8-440F-92B9-CD116D7884CA}" type="presOf" srcId="{3C17B77C-87A6-4FB0-B739-1E0D1412B61F}" destId="{BABEB0FF-8874-424F-91E2-2AD3F35E73FA}" srcOrd="0" destOrd="0" presId="urn:microsoft.com/office/officeart/2005/8/layout/orgChart1"/>
    <dgm:cxn modelId="{B5AA8633-26C6-4ABB-8173-860C0C41E922}" type="presOf" srcId="{60A17402-9862-4AE6-BEA7-4EDD851C3BEC}" destId="{122AC7B8-FB1A-4535-BF57-2DF41852A8D7}" srcOrd="0" destOrd="0" presId="urn:microsoft.com/office/officeart/2005/8/layout/orgChart1"/>
    <dgm:cxn modelId="{74FA60F1-45AE-4136-9D50-240D97F6EB9F}" srcId="{3CFE79C6-0F79-4DC4-9A08-18E753789DBD}" destId="{7001C1E4-84FF-4E14-8268-30FA76A91C85}" srcOrd="2" destOrd="0" parTransId="{60A17402-9862-4AE6-BEA7-4EDD851C3BEC}" sibTransId="{5C4B541C-E9C2-4E0A-AE34-A16A5739C979}"/>
    <dgm:cxn modelId="{9C367483-9B8A-4F40-9E8D-4F9E9E308F4A}" type="presOf" srcId="{DD547224-2D90-44F3-A39F-0F8F12CA47B9}" destId="{0E2A8323-54DB-4CD9-A99C-2E3236B7963C}" srcOrd="0" destOrd="0" presId="urn:microsoft.com/office/officeart/2005/8/layout/orgChart1"/>
    <dgm:cxn modelId="{04B8ED08-89C5-42BE-9C7B-265794EE1148}" type="presOf" srcId="{8C7A631D-BF2E-4521-8D35-C47DCFC7B0A6}" destId="{ACF15B23-6C27-4EE0-887C-952A3E569CD0}" srcOrd="0" destOrd="0" presId="urn:microsoft.com/office/officeart/2005/8/layout/orgChart1"/>
    <dgm:cxn modelId="{E471BFA5-089E-417E-8AA7-7086953D4782}" srcId="{3CFE79C6-0F79-4DC4-9A08-18E753789DBD}" destId="{3C17B77C-87A6-4FB0-B739-1E0D1412B61F}" srcOrd="6" destOrd="0" parTransId="{0AAD870E-BCC1-48AE-BE5E-CC197042DC7C}" sibTransId="{DC560FC1-2793-4770-A835-9986FBF02663}"/>
    <dgm:cxn modelId="{33067A9A-D7A0-43B8-85EE-35C073BD8555}" type="presOf" srcId="{3C4F2311-17A6-4895-92FA-F67E6B2A2237}" destId="{F6DD6262-BE61-48C4-9D5C-C567DBB06F36}" srcOrd="0" destOrd="0" presId="urn:microsoft.com/office/officeart/2005/8/layout/orgChart1"/>
    <dgm:cxn modelId="{FA4DBF6E-71C0-40A4-80FD-8071C14D1CD2}" type="presOf" srcId="{162C54C2-606F-414B-8B2A-9AD090F4CB90}" destId="{1411DDA3-9D55-4AAB-953A-F65EE7DCB768}" srcOrd="1" destOrd="0" presId="urn:microsoft.com/office/officeart/2005/8/layout/orgChart1"/>
    <dgm:cxn modelId="{C75D27CB-0F7E-4F1A-8F0C-BACBF8A9B5B2}" srcId="{3CFE79C6-0F79-4DC4-9A08-18E753789DBD}" destId="{BBBCCC3F-B299-47AD-B101-0D5F14B0F03B}" srcOrd="0" destOrd="0" parTransId="{9D8CCB65-B135-4C84-B5F2-A750D748F898}" sibTransId="{CEAC7CEF-E5B6-4F12-A743-934B212A263A}"/>
    <dgm:cxn modelId="{CF3DF7A3-A88B-4502-BDDF-73B0D55ECE0F}" type="presOf" srcId="{E7E9B6CF-7C5A-49B3-860D-CD23C2CB135D}" destId="{2C755731-1480-4E2B-B6EC-E557641B09E8}" srcOrd="1" destOrd="0" presId="urn:microsoft.com/office/officeart/2005/8/layout/orgChart1"/>
    <dgm:cxn modelId="{A8245B66-FC8A-4200-AF2B-249F647FF62B}" srcId="{3CFE79C6-0F79-4DC4-9A08-18E753789DBD}" destId="{E7E9B6CF-7C5A-49B3-860D-CD23C2CB135D}" srcOrd="1" destOrd="0" parTransId="{7FAB42B9-DEB3-4AF2-AF82-D3145D73E21C}" sibTransId="{13E1D9E8-F54C-448F-BE4B-6D710D96819D}"/>
    <dgm:cxn modelId="{B1548FAC-C770-4CE6-A122-556C426DAEB8}" type="presOf" srcId="{9D8CCB65-B135-4C84-B5F2-A750D748F898}" destId="{08D420E6-D237-4F31-8FC0-6A1DDA021AB5}" srcOrd="0" destOrd="0" presId="urn:microsoft.com/office/officeart/2005/8/layout/orgChart1"/>
    <dgm:cxn modelId="{01F1E9FC-EAB5-430E-B4CE-2A9CCC88806F}" type="presOf" srcId="{7001C1E4-84FF-4E14-8268-30FA76A91C85}" destId="{85053FE5-882A-4DF2-B8F8-23CCB0442804}" srcOrd="0" destOrd="0" presId="urn:microsoft.com/office/officeart/2005/8/layout/orgChart1"/>
    <dgm:cxn modelId="{1DB873C8-BCF9-4728-B5CD-9F638C30B1BE}" srcId="{3CFE79C6-0F79-4DC4-9A08-18E753789DBD}" destId="{8C7A631D-BF2E-4521-8D35-C47DCFC7B0A6}" srcOrd="5" destOrd="0" parTransId="{3C4F2311-17A6-4895-92FA-F67E6B2A2237}" sibTransId="{75FC7A5A-AFF5-40E0-9F7D-7E0333ACEB8C}"/>
    <dgm:cxn modelId="{E96AE3D3-C6D8-4613-A0C3-3B9DC4A422E4}" srcId="{3CFE79C6-0F79-4DC4-9A08-18E753789DBD}" destId="{DA49A33B-8900-496B-93ED-5FD964B18A2A}" srcOrd="4" destOrd="0" parTransId="{358C2D60-143F-42C9-9F00-1ECB6CF3AA31}" sibTransId="{412B2971-EF45-4B70-BA31-42BD5E8E2A7D}"/>
    <dgm:cxn modelId="{6BAAA6B3-55C0-4771-B2B7-8E46C3525CA4}" type="presOf" srcId="{E7E9B6CF-7C5A-49B3-860D-CD23C2CB135D}" destId="{CC23BD9C-140B-4091-BF6E-8263DCC507EC}" srcOrd="0" destOrd="0" presId="urn:microsoft.com/office/officeart/2005/8/layout/orgChart1"/>
    <dgm:cxn modelId="{3E4122D9-C6B9-4C82-BA37-EC541C5F6FBB}" srcId="{3CFE79C6-0F79-4DC4-9A08-18E753789DBD}" destId="{DD547224-2D90-44F3-A39F-0F8F12CA47B9}" srcOrd="7" destOrd="0" parTransId="{B27E6B0F-7E34-4B22-B125-CADC2DB0F549}" sibTransId="{D4AE9C4E-658D-40C8-B870-0ED64DEA4E25}"/>
    <dgm:cxn modelId="{0CC349E3-6FFF-4DC7-9415-B09A92B0EF54}" type="presOf" srcId="{BBBCCC3F-B299-47AD-B101-0D5F14B0F03B}" destId="{F7FA60C7-93BC-413C-832D-B1E55749BFDE}" srcOrd="0" destOrd="0" presId="urn:microsoft.com/office/officeart/2005/8/layout/orgChart1"/>
    <dgm:cxn modelId="{8B3008CA-7013-4334-9D8B-EE652785DF5D}" type="presOf" srcId="{DD547224-2D90-44F3-A39F-0F8F12CA47B9}" destId="{D0487DEF-A615-4A91-B28B-9B75B08C8580}" srcOrd="1" destOrd="0" presId="urn:microsoft.com/office/officeart/2005/8/layout/orgChart1"/>
    <dgm:cxn modelId="{E59284AB-36B2-4A21-91EF-433ED38F4E50}" type="presOf" srcId="{7FAB42B9-DEB3-4AF2-AF82-D3145D73E21C}" destId="{3005FD85-4780-40E5-8BA1-C7DEE62200CE}" srcOrd="0" destOrd="0" presId="urn:microsoft.com/office/officeart/2005/8/layout/orgChart1"/>
    <dgm:cxn modelId="{32101F06-9A84-43C4-A710-2179F09237F2}" type="presOf" srcId="{3C17B77C-87A6-4FB0-B739-1E0D1412B61F}" destId="{80519673-F9A8-4E7E-A8E1-D2AD591E6A78}" srcOrd="1" destOrd="0" presId="urn:microsoft.com/office/officeart/2005/8/layout/orgChart1"/>
    <dgm:cxn modelId="{4C450988-6C5E-43EE-BA56-3019C40EA168}" type="presOf" srcId="{358C2D60-143F-42C9-9F00-1ECB6CF3AA31}" destId="{FA68D7B0-AD4F-4F23-B4CA-ECAC9A9C0C70}" srcOrd="0" destOrd="0" presId="urn:microsoft.com/office/officeart/2005/8/layout/orgChart1"/>
    <dgm:cxn modelId="{9375A67E-F84C-4850-93D8-9DAF0D47B531}" type="presOf" srcId="{3CFE79C6-0F79-4DC4-9A08-18E753789DBD}" destId="{D401BDEB-C383-46DD-94CF-B8DAC493CDAE}" srcOrd="0" destOrd="0" presId="urn:microsoft.com/office/officeart/2005/8/layout/orgChart1"/>
    <dgm:cxn modelId="{E17B052B-976E-46C4-9DAA-C4B4B29DDDD0}" type="presOf" srcId="{DA49A33B-8900-496B-93ED-5FD964B18A2A}" destId="{BE393EA6-436B-4E8E-98D3-7FC4A3B6FD72}" srcOrd="0" destOrd="0" presId="urn:microsoft.com/office/officeart/2005/8/layout/orgChart1"/>
    <dgm:cxn modelId="{21B63849-CD27-43B1-94A9-4A39C43A335A}" type="presOf" srcId="{B27E6B0F-7E34-4B22-B125-CADC2DB0F549}" destId="{BD531676-C0AB-4F05-8298-150635CE661E}" srcOrd="0" destOrd="0" presId="urn:microsoft.com/office/officeart/2005/8/layout/orgChart1"/>
    <dgm:cxn modelId="{B90A2FF7-33A5-411C-B7C6-BF5698269D42}" srcId="{3CFE79C6-0F79-4DC4-9A08-18E753789DBD}" destId="{162C54C2-606F-414B-8B2A-9AD090F4CB90}" srcOrd="3" destOrd="0" parTransId="{4D67ED99-36B8-4897-B49E-37FF9BA8B626}" sibTransId="{C1085440-8997-4506-AA04-030FC4B0F78A}"/>
    <dgm:cxn modelId="{C63248BF-22DF-4C97-8182-F04A87D9784A}" type="presOf" srcId="{3CFE79C6-0F79-4DC4-9A08-18E753789DBD}" destId="{CB8137C5-BF0D-4FFD-A1A8-A8F4F6F508C0}" srcOrd="1" destOrd="0" presId="urn:microsoft.com/office/officeart/2005/8/layout/orgChart1"/>
    <dgm:cxn modelId="{95C76872-6640-4582-9BE6-6CDF156C986C}" type="presOf" srcId="{8C7A631D-BF2E-4521-8D35-C47DCFC7B0A6}" destId="{6F3AB951-074C-4986-9767-CE486D918931}" srcOrd="1" destOrd="0" presId="urn:microsoft.com/office/officeart/2005/8/layout/orgChart1"/>
    <dgm:cxn modelId="{B581E9F9-80BD-462F-81F7-77ACBC096C15}" srcId="{189C3D52-44DA-470D-8E61-A0811E4B4031}" destId="{3CFE79C6-0F79-4DC4-9A08-18E753789DBD}" srcOrd="0" destOrd="0" parTransId="{5A466A46-0BB9-4B3A-A4A7-F2EBFCB21237}" sibTransId="{9C351995-7B0E-4DA1-9E97-9F2B444FAB25}"/>
    <dgm:cxn modelId="{13E7D081-DA95-42CD-BBA0-D4FF2BB78AE3}" type="presOf" srcId="{BBBCCC3F-B299-47AD-B101-0D5F14B0F03B}" destId="{3F080832-F3C5-4F20-B153-6A87170FC7E4}" srcOrd="1" destOrd="0" presId="urn:microsoft.com/office/officeart/2005/8/layout/orgChart1"/>
    <dgm:cxn modelId="{C3C3EBB9-3F33-4246-B85A-A546AFCC883B}" type="presOf" srcId="{4D67ED99-36B8-4897-B49E-37FF9BA8B626}" destId="{B0AE7D5A-134A-4C1C-9138-ECF3B5F78246}" srcOrd="0" destOrd="0" presId="urn:microsoft.com/office/officeart/2005/8/layout/orgChart1"/>
    <dgm:cxn modelId="{1F9BF7CC-458F-4FE8-8B35-4915EABC4B70}" type="presOf" srcId="{189C3D52-44DA-470D-8E61-A0811E4B4031}" destId="{248D21F1-CBCC-4756-8509-E123793B1016}" srcOrd="0" destOrd="0" presId="urn:microsoft.com/office/officeart/2005/8/layout/orgChart1"/>
    <dgm:cxn modelId="{3D7B057D-6497-4C38-84EB-258E43B0D174}" type="presOf" srcId="{7001C1E4-84FF-4E14-8268-30FA76A91C85}" destId="{483F4DF0-65AD-4F00-A2E0-2166CF4A0D16}" srcOrd="1" destOrd="0" presId="urn:microsoft.com/office/officeart/2005/8/layout/orgChart1"/>
    <dgm:cxn modelId="{36F22EBA-DD01-4B81-9FD4-DCE7CC3961BE}" type="presParOf" srcId="{248D21F1-CBCC-4756-8509-E123793B1016}" destId="{FCAC6D17-4AA0-4FEB-8B49-CC50DF691AA2}" srcOrd="0" destOrd="0" presId="urn:microsoft.com/office/officeart/2005/8/layout/orgChart1"/>
    <dgm:cxn modelId="{D0ED9D7A-7F35-46FE-BEE0-62A334C4C9CF}" type="presParOf" srcId="{FCAC6D17-4AA0-4FEB-8B49-CC50DF691AA2}" destId="{5ADEFF9D-CA1D-4453-BCB5-C743ED40CE9C}" srcOrd="0" destOrd="0" presId="urn:microsoft.com/office/officeart/2005/8/layout/orgChart1"/>
    <dgm:cxn modelId="{5E26C42F-ACB6-4970-ACB2-0D8FB1CB1325}" type="presParOf" srcId="{5ADEFF9D-CA1D-4453-BCB5-C743ED40CE9C}" destId="{D401BDEB-C383-46DD-94CF-B8DAC493CDAE}" srcOrd="0" destOrd="0" presId="urn:microsoft.com/office/officeart/2005/8/layout/orgChart1"/>
    <dgm:cxn modelId="{6FEE22B7-B276-43DC-837E-8458910CAF6A}" type="presParOf" srcId="{5ADEFF9D-CA1D-4453-BCB5-C743ED40CE9C}" destId="{CB8137C5-BF0D-4FFD-A1A8-A8F4F6F508C0}" srcOrd="1" destOrd="0" presId="urn:microsoft.com/office/officeart/2005/8/layout/orgChart1"/>
    <dgm:cxn modelId="{86776F3E-FBDE-4123-87AE-035AB34BA39B}" type="presParOf" srcId="{FCAC6D17-4AA0-4FEB-8B49-CC50DF691AA2}" destId="{C0D79B84-8A78-4C84-9468-9F1D688BB513}" srcOrd="1" destOrd="0" presId="urn:microsoft.com/office/officeart/2005/8/layout/orgChart1"/>
    <dgm:cxn modelId="{F4FAEBC5-73AC-48E5-90AC-237F83C3C1BC}" type="presParOf" srcId="{C0D79B84-8A78-4C84-9468-9F1D688BB513}" destId="{B0AE7D5A-134A-4C1C-9138-ECF3B5F78246}" srcOrd="0" destOrd="0" presId="urn:microsoft.com/office/officeart/2005/8/layout/orgChart1"/>
    <dgm:cxn modelId="{D5C5242E-93EE-4CAB-9A18-4431046C5CAA}" type="presParOf" srcId="{C0D79B84-8A78-4C84-9468-9F1D688BB513}" destId="{A5D78499-B9E3-467B-AC52-16B853954422}" srcOrd="1" destOrd="0" presId="urn:microsoft.com/office/officeart/2005/8/layout/orgChart1"/>
    <dgm:cxn modelId="{E6B0B3B5-0B34-4FCA-8A4E-760876776B86}" type="presParOf" srcId="{A5D78499-B9E3-467B-AC52-16B853954422}" destId="{63A87D75-B7AA-4A7F-BEB5-EE5524BF357F}" srcOrd="0" destOrd="0" presId="urn:microsoft.com/office/officeart/2005/8/layout/orgChart1"/>
    <dgm:cxn modelId="{1DA9B199-78CF-421F-932F-2403C9437887}" type="presParOf" srcId="{63A87D75-B7AA-4A7F-BEB5-EE5524BF357F}" destId="{5F960542-94A4-4F9E-B75D-DBD5FCFB6474}" srcOrd="0" destOrd="0" presId="urn:microsoft.com/office/officeart/2005/8/layout/orgChart1"/>
    <dgm:cxn modelId="{95914605-B5D7-438F-96B3-FBA47195C8F7}" type="presParOf" srcId="{63A87D75-B7AA-4A7F-BEB5-EE5524BF357F}" destId="{1411DDA3-9D55-4AAB-953A-F65EE7DCB768}" srcOrd="1" destOrd="0" presId="urn:microsoft.com/office/officeart/2005/8/layout/orgChart1"/>
    <dgm:cxn modelId="{6F5F7681-B1A4-433C-BC81-761D9C7C617A}" type="presParOf" srcId="{A5D78499-B9E3-467B-AC52-16B853954422}" destId="{4810A9C3-6BA2-41F8-A0AE-E72E324C9A9C}" srcOrd="1" destOrd="0" presId="urn:microsoft.com/office/officeart/2005/8/layout/orgChart1"/>
    <dgm:cxn modelId="{D8901304-E5D9-4967-B60B-CDCFCF76EDB2}" type="presParOf" srcId="{A5D78499-B9E3-467B-AC52-16B853954422}" destId="{694AED13-17EB-4495-B58E-BCA17C177AEB}" srcOrd="2" destOrd="0" presId="urn:microsoft.com/office/officeart/2005/8/layout/orgChart1"/>
    <dgm:cxn modelId="{5299619A-B96A-47C4-9A17-23F8BF3F4F90}" type="presParOf" srcId="{C0D79B84-8A78-4C84-9468-9F1D688BB513}" destId="{FA68D7B0-AD4F-4F23-B4CA-ECAC9A9C0C70}" srcOrd="2" destOrd="0" presId="urn:microsoft.com/office/officeart/2005/8/layout/orgChart1"/>
    <dgm:cxn modelId="{85AC6BFF-D5D2-4672-A677-8F4F043BB1A8}" type="presParOf" srcId="{C0D79B84-8A78-4C84-9468-9F1D688BB513}" destId="{EBF70545-8BC8-4F92-88E5-AF4322A9EC68}" srcOrd="3" destOrd="0" presId="urn:microsoft.com/office/officeart/2005/8/layout/orgChart1"/>
    <dgm:cxn modelId="{1C18B235-481C-4F6F-AD21-A9AC1A1B0118}" type="presParOf" srcId="{EBF70545-8BC8-4F92-88E5-AF4322A9EC68}" destId="{BFEF9929-3C99-4B53-8E87-32A8E518B5CB}" srcOrd="0" destOrd="0" presId="urn:microsoft.com/office/officeart/2005/8/layout/orgChart1"/>
    <dgm:cxn modelId="{EA552DBF-6E39-4AED-8CE4-556776E3A0CE}" type="presParOf" srcId="{BFEF9929-3C99-4B53-8E87-32A8E518B5CB}" destId="{BE393EA6-436B-4E8E-98D3-7FC4A3B6FD72}" srcOrd="0" destOrd="0" presId="urn:microsoft.com/office/officeart/2005/8/layout/orgChart1"/>
    <dgm:cxn modelId="{6781A039-DCC3-4A80-8480-001DD7169EFD}" type="presParOf" srcId="{BFEF9929-3C99-4B53-8E87-32A8E518B5CB}" destId="{BF1BD1E7-A9A9-4D44-924F-7ACFA597FFCF}" srcOrd="1" destOrd="0" presId="urn:microsoft.com/office/officeart/2005/8/layout/orgChart1"/>
    <dgm:cxn modelId="{3F3D5C52-6233-48FA-BF19-FC201D07F31A}" type="presParOf" srcId="{EBF70545-8BC8-4F92-88E5-AF4322A9EC68}" destId="{1BA6415C-DFCC-4EA0-B2D7-33FE76244DAC}" srcOrd="1" destOrd="0" presId="urn:microsoft.com/office/officeart/2005/8/layout/orgChart1"/>
    <dgm:cxn modelId="{1445BCB1-CFF2-4D6F-8721-1D1AF2A546E8}" type="presParOf" srcId="{EBF70545-8BC8-4F92-88E5-AF4322A9EC68}" destId="{08822631-B3D6-4492-977C-3F84177665D1}" srcOrd="2" destOrd="0" presId="urn:microsoft.com/office/officeart/2005/8/layout/orgChart1"/>
    <dgm:cxn modelId="{22D93356-9358-4A03-9A79-79FDC1629667}" type="presParOf" srcId="{C0D79B84-8A78-4C84-9468-9F1D688BB513}" destId="{F6DD6262-BE61-48C4-9D5C-C567DBB06F36}" srcOrd="4" destOrd="0" presId="urn:microsoft.com/office/officeart/2005/8/layout/orgChart1"/>
    <dgm:cxn modelId="{DDFB25EC-CD36-4AED-9DCB-768F1252ED7D}" type="presParOf" srcId="{C0D79B84-8A78-4C84-9468-9F1D688BB513}" destId="{F684A10F-54FE-4D95-86D7-EB1F4E2FD945}" srcOrd="5" destOrd="0" presId="urn:microsoft.com/office/officeart/2005/8/layout/orgChart1"/>
    <dgm:cxn modelId="{618769E6-6B1A-4A7A-BF70-B407F66BF332}" type="presParOf" srcId="{F684A10F-54FE-4D95-86D7-EB1F4E2FD945}" destId="{2E6666CE-EAFA-4E59-9454-72B789A2A6AA}" srcOrd="0" destOrd="0" presId="urn:microsoft.com/office/officeart/2005/8/layout/orgChart1"/>
    <dgm:cxn modelId="{E22A90DF-FB31-4977-85C9-11539F0028F6}" type="presParOf" srcId="{2E6666CE-EAFA-4E59-9454-72B789A2A6AA}" destId="{ACF15B23-6C27-4EE0-887C-952A3E569CD0}" srcOrd="0" destOrd="0" presId="urn:microsoft.com/office/officeart/2005/8/layout/orgChart1"/>
    <dgm:cxn modelId="{C27C42D7-7844-40B0-AF2F-59BD5D0D0958}" type="presParOf" srcId="{2E6666CE-EAFA-4E59-9454-72B789A2A6AA}" destId="{6F3AB951-074C-4986-9767-CE486D918931}" srcOrd="1" destOrd="0" presId="urn:microsoft.com/office/officeart/2005/8/layout/orgChart1"/>
    <dgm:cxn modelId="{8EE97B96-09A3-4336-8553-81739FB80E35}" type="presParOf" srcId="{F684A10F-54FE-4D95-86D7-EB1F4E2FD945}" destId="{652A66BB-F61A-4589-916A-8361B476E6C0}" srcOrd="1" destOrd="0" presId="urn:microsoft.com/office/officeart/2005/8/layout/orgChart1"/>
    <dgm:cxn modelId="{9A8936F8-5E18-437C-9B5B-4E0CAB7E4A46}" type="presParOf" srcId="{F684A10F-54FE-4D95-86D7-EB1F4E2FD945}" destId="{F38B9BCD-0670-4B71-A838-C58DAAB53AFA}" srcOrd="2" destOrd="0" presId="urn:microsoft.com/office/officeart/2005/8/layout/orgChart1"/>
    <dgm:cxn modelId="{53F73F43-8D60-4F3D-8574-476BD93E1518}" type="presParOf" srcId="{C0D79B84-8A78-4C84-9468-9F1D688BB513}" destId="{7F2D848C-3E41-487C-8EC0-53060D5FC662}" srcOrd="6" destOrd="0" presId="urn:microsoft.com/office/officeart/2005/8/layout/orgChart1"/>
    <dgm:cxn modelId="{03FFB8CE-088E-4E3D-A65E-3303AD8CF786}" type="presParOf" srcId="{C0D79B84-8A78-4C84-9468-9F1D688BB513}" destId="{C16F5B3A-6736-4A87-BB26-D37A4911D3A0}" srcOrd="7" destOrd="0" presId="urn:microsoft.com/office/officeart/2005/8/layout/orgChart1"/>
    <dgm:cxn modelId="{FB03709E-9DFA-46DC-8740-DBC38D172CC2}" type="presParOf" srcId="{C16F5B3A-6736-4A87-BB26-D37A4911D3A0}" destId="{3D15FA85-82B4-4925-A2B3-AB133ED53A6C}" srcOrd="0" destOrd="0" presId="urn:microsoft.com/office/officeart/2005/8/layout/orgChart1"/>
    <dgm:cxn modelId="{2E930B57-0E30-40CF-B042-61F38E36383E}" type="presParOf" srcId="{3D15FA85-82B4-4925-A2B3-AB133ED53A6C}" destId="{BABEB0FF-8874-424F-91E2-2AD3F35E73FA}" srcOrd="0" destOrd="0" presId="urn:microsoft.com/office/officeart/2005/8/layout/orgChart1"/>
    <dgm:cxn modelId="{405A6879-659E-4B92-A9F5-859B96AE6F97}" type="presParOf" srcId="{3D15FA85-82B4-4925-A2B3-AB133ED53A6C}" destId="{80519673-F9A8-4E7E-A8E1-D2AD591E6A78}" srcOrd="1" destOrd="0" presId="urn:microsoft.com/office/officeart/2005/8/layout/orgChart1"/>
    <dgm:cxn modelId="{C923450E-BB2C-4EB1-86DC-CA5327B2CDDE}" type="presParOf" srcId="{C16F5B3A-6736-4A87-BB26-D37A4911D3A0}" destId="{C386DD27-524A-4746-A3DB-91E9D08021DD}" srcOrd="1" destOrd="0" presId="urn:microsoft.com/office/officeart/2005/8/layout/orgChart1"/>
    <dgm:cxn modelId="{F9765C5B-465C-4A34-9ABC-55ED281AF21F}" type="presParOf" srcId="{C16F5B3A-6736-4A87-BB26-D37A4911D3A0}" destId="{15F8AB9B-AF59-4237-BBF6-C3BE178CD4CC}" srcOrd="2" destOrd="0" presId="urn:microsoft.com/office/officeart/2005/8/layout/orgChart1"/>
    <dgm:cxn modelId="{0A6B5934-2497-49F4-829B-99988DC0502F}" type="presParOf" srcId="{C0D79B84-8A78-4C84-9468-9F1D688BB513}" destId="{BD531676-C0AB-4F05-8298-150635CE661E}" srcOrd="8" destOrd="0" presId="urn:microsoft.com/office/officeart/2005/8/layout/orgChart1"/>
    <dgm:cxn modelId="{687A61D8-86C2-4FA6-AD1E-46FD768F3426}" type="presParOf" srcId="{C0D79B84-8A78-4C84-9468-9F1D688BB513}" destId="{C14D841B-9332-4ECC-ACBE-0E71CE1269BF}" srcOrd="9" destOrd="0" presId="urn:microsoft.com/office/officeart/2005/8/layout/orgChart1"/>
    <dgm:cxn modelId="{F0FA9DDD-3CB8-4BEF-9530-A882D69A8FD6}" type="presParOf" srcId="{C14D841B-9332-4ECC-ACBE-0E71CE1269BF}" destId="{2C92300B-276F-472C-BE9F-C85CDBE8E646}" srcOrd="0" destOrd="0" presId="urn:microsoft.com/office/officeart/2005/8/layout/orgChart1"/>
    <dgm:cxn modelId="{059DDEF5-1104-4EF4-AF7C-754EF78392EC}" type="presParOf" srcId="{2C92300B-276F-472C-BE9F-C85CDBE8E646}" destId="{0E2A8323-54DB-4CD9-A99C-2E3236B7963C}" srcOrd="0" destOrd="0" presId="urn:microsoft.com/office/officeart/2005/8/layout/orgChart1"/>
    <dgm:cxn modelId="{E2F1146F-1BFA-4A23-B8E4-140498D89A38}" type="presParOf" srcId="{2C92300B-276F-472C-BE9F-C85CDBE8E646}" destId="{D0487DEF-A615-4A91-B28B-9B75B08C8580}" srcOrd="1" destOrd="0" presId="urn:microsoft.com/office/officeart/2005/8/layout/orgChart1"/>
    <dgm:cxn modelId="{CA3A9D48-20E7-4C63-91DC-4416DF842340}" type="presParOf" srcId="{C14D841B-9332-4ECC-ACBE-0E71CE1269BF}" destId="{651BDF65-5498-4929-96D7-681FECAF8533}" srcOrd="1" destOrd="0" presId="urn:microsoft.com/office/officeart/2005/8/layout/orgChart1"/>
    <dgm:cxn modelId="{9F6674B2-7DDB-446A-8AFE-F86313EA0065}" type="presParOf" srcId="{C14D841B-9332-4ECC-ACBE-0E71CE1269BF}" destId="{1E240297-2085-4DA8-A2C4-D921ACD8F89A}" srcOrd="2" destOrd="0" presId="urn:microsoft.com/office/officeart/2005/8/layout/orgChart1"/>
    <dgm:cxn modelId="{17E1FB27-89ED-4927-BDC2-CCD925CD42D4}" type="presParOf" srcId="{FCAC6D17-4AA0-4FEB-8B49-CC50DF691AA2}" destId="{DB08E720-FA78-44D8-94F2-7E1549BEDD76}" srcOrd="2" destOrd="0" presId="urn:microsoft.com/office/officeart/2005/8/layout/orgChart1"/>
    <dgm:cxn modelId="{C1D1D99D-6987-454E-9925-F3A5AFC1443E}" type="presParOf" srcId="{DB08E720-FA78-44D8-94F2-7E1549BEDD76}" destId="{08D420E6-D237-4F31-8FC0-6A1DDA021AB5}" srcOrd="0" destOrd="0" presId="urn:microsoft.com/office/officeart/2005/8/layout/orgChart1"/>
    <dgm:cxn modelId="{07571949-F0B7-4BC1-BF3E-76A61A8B5BBA}" type="presParOf" srcId="{DB08E720-FA78-44D8-94F2-7E1549BEDD76}" destId="{4739C1E7-B985-4E0D-8793-4DE7C433E9C1}" srcOrd="1" destOrd="0" presId="urn:microsoft.com/office/officeart/2005/8/layout/orgChart1"/>
    <dgm:cxn modelId="{B4D5B54D-A0E1-466F-8B06-C6DABC600043}" type="presParOf" srcId="{4739C1E7-B985-4E0D-8793-4DE7C433E9C1}" destId="{792E73C4-E823-4170-A981-55F12423D5CC}" srcOrd="0" destOrd="0" presId="urn:microsoft.com/office/officeart/2005/8/layout/orgChart1"/>
    <dgm:cxn modelId="{CACB0545-3187-4293-B447-FE8039B47382}" type="presParOf" srcId="{792E73C4-E823-4170-A981-55F12423D5CC}" destId="{F7FA60C7-93BC-413C-832D-B1E55749BFDE}" srcOrd="0" destOrd="0" presId="urn:microsoft.com/office/officeart/2005/8/layout/orgChart1"/>
    <dgm:cxn modelId="{BD9E6C24-7EA7-41FF-A1F1-6E58F3474742}" type="presParOf" srcId="{792E73C4-E823-4170-A981-55F12423D5CC}" destId="{3F080832-F3C5-4F20-B153-6A87170FC7E4}" srcOrd="1" destOrd="0" presId="urn:microsoft.com/office/officeart/2005/8/layout/orgChart1"/>
    <dgm:cxn modelId="{8F585E8D-9C89-4D9F-89CA-BD72A497765C}" type="presParOf" srcId="{4739C1E7-B985-4E0D-8793-4DE7C433E9C1}" destId="{A82C9880-0556-414A-921B-2A6F6BCA4B79}" srcOrd="1" destOrd="0" presId="urn:microsoft.com/office/officeart/2005/8/layout/orgChart1"/>
    <dgm:cxn modelId="{9DCACA29-FC30-49BB-A1C8-6C95BEE729CF}" type="presParOf" srcId="{4739C1E7-B985-4E0D-8793-4DE7C433E9C1}" destId="{DD2B7E1A-F7B9-46A4-AE4C-3B394604788D}" srcOrd="2" destOrd="0" presId="urn:microsoft.com/office/officeart/2005/8/layout/orgChart1"/>
    <dgm:cxn modelId="{655BC1DD-8322-4F0E-84C2-4DA9F85DEB45}" type="presParOf" srcId="{DB08E720-FA78-44D8-94F2-7E1549BEDD76}" destId="{3005FD85-4780-40E5-8BA1-C7DEE62200CE}" srcOrd="2" destOrd="0" presId="urn:microsoft.com/office/officeart/2005/8/layout/orgChart1"/>
    <dgm:cxn modelId="{542B2854-9E31-420C-A43D-CD174A89DC3D}" type="presParOf" srcId="{DB08E720-FA78-44D8-94F2-7E1549BEDD76}" destId="{14E32BFF-9817-4916-817A-C89A6DD7B0D5}" srcOrd="3" destOrd="0" presId="urn:microsoft.com/office/officeart/2005/8/layout/orgChart1"/>
    <dgm:cxn modelId="{B47FDB5A-C457-477B-A955-7C0B5B96DCD5}" type="presParOf" srcId="{14E32BFF-9817-4916-817A-C89A6DD7B0D5}" destId="{DE9E683F-A110-46E5-8E43-D576812B67A9}" srcOrd="0" destOrd="0" presId="urn:microsoft.com/office/officeart/2005/8/layout/orgChart1"/>
    <dgm:cxn modelId="{03A966B0-D09C-4800-B75C-2D4D7AF9B199}" type="presParOf" srcId="{DE9E683F-A110-46E5-8E43-D576812B67A9}" destId="{CC23BD9C-140B-4091-BF6E-8263DCC507EC}" srcOrd="0" destOrd="0" presId="urn:microsoft.com/office/officeart/2005/8/layout/orgChart1"/>
    <dgm:cxn modelId="{3DBBCFDB-2D79-4BF0-A09F-D8DDBC145035}" type="presParOf" srcId="{DE9E683F-A110-46E5-8E43-D576812B67A9}" destId="{2C755731-1480-4E2B-B6EC-E557641B09E8}" srcOrd="1" destOrd="0" presId="urn:microsoft.com/office/officeart/2005/8/layout/orgChart1"/>
    <dgm:cxn modelId="{ADC2A48D-280A-42DC-AEA7-619A09982B36}" type="presParOf" srcId="{14E32BFF-9817-4916-817A-C89A6DD7B0D5}" destId="{CFD7CA1E-7D9C-4CAE-89D7-8A30E68BB16E}" srcOrd="1" destOrd="0" presId="urn:microsoft.com/office/officeart/2005/8/layout/orgChart1"/>
    <dgm:cxn modelId="{0FE1B78D-9132-451F-9391-B1B2C1D3BB34}" type="presParOf" srcId="{14E32BFF-9817-4916-817A-C89A6DD7B0D5}" destId="{C6C3CE43-3C06-4E8A-9E1B-B5300EFE575D}" srcOrd="2" destOrd="0" presId="urn:microsoft.com/office/officeart/2005/8/layout/orgChart1"/>
    <dgm:cxn modelId="{6892B09C-8101-4BA1-85BA-E91E80C864B8}" type="presParOf" srcId="{DB08E720-FA78-44D8-94F2-7E1549BEDD76}" destId="{122AC7B8-FB1A-4535-BF57-2DF41852A8D7}" srcOrd="4" destOrd="0" presId="urn:microsoft.com/office/officeart/2005/8/layout/orgChart1"/>
    <dgm:cxn modelId="{65E27F7B-9781-47FC-A946-6FE36EB15BB9}" type="presParOf" srcId="{DB08E720-FA78-44D8-94F2-7E1549BEDD76}" destId="{58A0F360-7C4F-4DD0-81AC-138DDB9696C9}" srcOrd="5" destOrd="0" presId="urn:microsoft.com/office/officeart/2005/8/layout/orgChart1"/>
    <dgm:cxn modelId="{29688C36-4324-4058-8776-A4088871D685}" type="presParOf" srcId="{58A0F360-7C4F-4DD0-81AC-138DDB9696C9}" destId="{0AA4A4C0-C9E0-4A8A-8891-41EC05A05B48}" srcOrd="0" destOrd="0" presId="urn:microsoft.com/office/officeart/2005/8/layout/orgChart1"/>
    <dgm:cxn modelId="{C73783EB-1218-49A1-91B3-339837A2FC55}" type="presParOf" srcId="{0AA4A4C0-C9E0-4A8A-8891-41EC05A05B48}" destId="{85053FE5-882A-4DF2-B8F8-23CCB0442804}" srcOrd="0" destOrd="0" presId="urn:microsoft.com/office/officeart/2005/8/layout/orgChart1"/>
    <dgm:cxn modelId="{71CC7AE2-399C-4A2A-8B33-CF0FD41CEC7A}" type="presParOf" srcId="{0AA4A4C0-C9E0-4A8A-8891-41EC05A05B48}" destId="{483F4DF0-65AD-4F00-A2E0-2166CF4A0D16}" srcOrd="1" destOrd="0" presId="urn:microsoft.com/office/officeart/2005/8/layout/orgChart1"/>
    <dgm:cxn modelId="{88ACDC45-758F-4E27-96F8-62B37B3DE0FA}" type="presParOf" srcId="{58A0F360-7C4F-4DD0-81AC-138DDB9696C9}" destId="{7DE152E9-4C8D-4D5D-96A9-C64250749C54}" srcOrd="1" destOrd="0" presId="urn:microsoft.com/office/officeart/2005/8/layout/orgChart1"/>
    <dgm:cxn modelId="{96BAEE09-E206-4B72-9A87-A1E91A3B0C00}" type="presParOf" srcId="{58A0F360-7C4F-4DD0-81AC-138DDB9696C9}" destId="{20B6C4E1-F130-4A4C-AA3D-9908D36BCA2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5.xml><?xml version="1.0" encoding="utf-8"?>
<dgm:dataModel xmlns:dgm="http://schemas.openxmlformats.org/drawingml/2006/diagram" xmlns:a="http://schemas.openxmlformats.org/drawingml/2006/main">
  <dgm:ptLst>
    <dgm:pt modelId="{0F0BB623-A77F-49D7-9C13-F7F961662D0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3C1F8AF-B252-43AC-8ED3-3D3880F2F1F8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</a:rPr>
            <a:t>Jefe(a) </a:t>
          </a:r>
          <a:r>
            <a:rPr lang="es-ES" sz="1200">
              <a:latin typeface="+mn-lt"/>
            </a:rPr>
            <a:t>de </a:t>
          </a:r>
          <a:r>
            <a:rPr lang="es-ES" sz="1200" smtClean="0">
              <a:latin typeface="+mn-lt"/>
            </a:rPr>
            <a:t>Gimnasio</a:t>
          </a:r>
          <a:endParaRPr lang="es-ES" sz="1200" dirty="0">
            <a:latin typeface="+mn-lt"/>
          </a:endParaRPr>
        </a:p>
      </dgm:t>
    </dgm:pt>
    <dgm:pt modelId="{50B39BE9-A0B6-4E51-BB43-90BAE289D245}" type="parTrans" cxnId="{70A6FDF5-D80E-4B1A-A5DE-4948D323548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</a:endParaRPr>
        </a:p>
      </dgm:t>
    </dgm:pt>
    <dgm:pt modelId="{74E76370-A507-47C7-877E-3200B8B52E31}" type="sibTrans" cxnId="{70A6FDF5-D80E-4B1A-A5DE-4948D323548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</a:endParaRPr>
        </a:p>
      </dgm:t>
    </dgm:pt>
    <dgm:pt modelId="{4A7A605F-9E8A-4311-B0AC-1345F6181121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Instructores(as) </a:t>
          </a:r>
          <a:r>
            <a:rPr lang="es-MX" altLang="es-MX" sz="1200">
              <a:latin typeface="+mn-lt"/>
            </a:rPr>
            <a:t>de </a:t>
          </a:r>
          <a:r>
            <a:rPr lang="es-MX" altLang="es-MX" sz="1200" smtClean="0">
              <a:latin typeface="+mn-lt"/>
            </a:rPr>
            <a:t>Gimnasios</a:t>
          </a:r>
          <a:endParaRPr lang="es-MX" altLang="es-MX" sz="1200" dirty="0">
            <a:latin typeface="+mn-lt"/>
          </a:endParaRPr>
        </a:p>
      </dgm:t>
    </dgm:pt>
    <dgm:pt modelId="{F6F74E3B-A391-45EB-8620-10A939872F96}" type="parTrans" cxnId="{D822205B-6716-4E0A-AB6F-2887E31D668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</a:endParaRPr>
        </a:p>
      </dgm:t>
    </dgm:pt>
    <dgm:pt modelId="{F899518C-401D-43D0-8D52-6443C44628FE}" type="sibTrans" cxnId="{D822205B-6716-4E0A-AB6F-2887E31D668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</a:endParaRPr>
        </a:p>
      </dgm:t>
    </dgm:pt>
    <dgm:pt modelId="{E1E85134-C875-48AB-AFB9-B9F7A4F4066B}">
      <dgm:prSet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/>
            <a:t>Analistas</a:t>
          </a:r>
          <a:r>
            <a:rPr lang="es-ES" sz="1200" dirty="0"/>
            <a:t/>
          </a:r>
          <a:br>
            <a:rPr lang="es-ES" sz="1200" dirty="0"/>
          </a:br>
          <a:endParaRPr lang="es-MX" sz="1200" b="1" dirty="0">
            <a:solidFill>
              <a:schemeClr val="tx1"/>
            </a:solidFill>
            <a:cs typeface="Calibri Light" panose="020F0302020204030204" pitchFamily="34" charset="0"/>
          </a:endParaRPr>
        </a:p>
      </dgm:t>
    </dgm:pt>
    <dgm:pt modelId="{9DD4B001-E6E3-4B16-B291-2AB6E8F1D530}" type="sibTrans" cxnId="{936F440A-B805-4842-AB3D-FB916F7AE61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</a:endParaRPr>
        </a:p>
      </dgm:t>
    </dgm:pt>
    <dgm:pt modelId="{8FD5EA3E-9D85-4BBE-983B-275D18F58308}" type="parTrans" cxnId="{936F440A-B805-4842-AB3D-FB916F7AE61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</a:endParaRPr>
        </a:p>
      </dgm:t>
    </dgm:pt>
    <dgm:pt modelId="{0A4E9B88-E5C4-4989-A766-E346E2D59AE1}" type="pres">
      <dgm:prSet presAssocID="{0F0BB623-A77F-49D7-9C13-F7F961662D0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3B38FE1-322D-4600-A730-5CF5FA6356F6}" type="pres">
      <dgm:prSet presAssocID="{B3C1F8AF-B252-43AC-8ED3-3D3880F2F1F8}" presName="hierRoot1" presStyleCnt="0">
        <dgm:presLayoutVars>
          <dgm:hierBranch val="init"/>
        </dgm:presLayoutVars>
      </dgm:prSet>
      <dgm:spPr/>
    </dgm:pt>
    <dgm:pt modelId="{2AD2A938-7459-447F-B8ED-6EF29A7D1603}" type="pres">
      <dgm:prSet presAssocID="{B3C1F8AF-B252-43AC-8ED3-3D3880F2F1F8}" presName="rootComposite1" presStyleCnt="0"/>
      <dgm:spPr/>
    </dgm:pt>
    <dgm:pt modelId="{064185FC-7424-4DD2-9E94-F5C897D06F6E}" type="pres">
      <dgm:prSet presAssocID="{B3C1F8AF-B252-43AC-8ED3-3D3880F2F1F8}" presName="rootText1" presStyleLbl="node0" presStyleIdx="0" presStyleCnt="1" custScaleX="81368" custScaleY="83865" custLinFactNeighborX="-11" custLinFactNeighborY="107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0A2DDCA-F031-4786-ADD7-3C6E4B5668D5}" type="pres">
      <dgm:prSet presAssocID="{B3C1F8AF-B252-43AC-8ED3-3D3880F2F1F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ED4796E-E569-4548-BF42-9577BE3D650C}" type="pres">
      <dgm:prSet presAssocID="{B3C1F8AF-B252-43AC-8ED3-3D3880F2F1F8}" presName="hierChild2" presStyleCnt="0"/>
      <dgm:spPr/>
    </dgm:pt>
    <dgm:pt modelId="{838D52BA-DFA4-4829-ADF2-16E65D754D04}" type="pres">
      <dgm:prSet presAssocID="{F6F74E3B-A391-45EB-8620-10A939872F96}" presName="Name37" presStyleLbl="parChTrans1D2" presStyleIdx="0" presStyleCnt="1"/>
      <dgm:spPr/>
      <dgm:t>
        <a:bodyPr/>
        <a:lstStyle/>
        <a:p>
          <a:endParaRPr lang="es-ES"/>
        </a:p>
      </dgm:t>
    </dgm:pt>
    <dgm:pt modelId="{E5D8FF4C-52D7-4816-BE9B-AD2FB827954C}" type="pres">
      <dgm:prSet presAssocID="{4A7A605F-9E8A-4311-B0AC-1345F6181121}" presName="hierRoot2" presStyleCnt="0">
        <dgm:presLayoutVars>
          <dgm:hierBranch/>
        </dgm:presLayoutVars>
      </dgm:prSet>
      <dgm:spPr/>
    </dgm:pt>
    <dgm:pt modelId="{56100264-481A-4F24-A07C-636401B21B2B}" type="pres">
      <dgm:prSet presAssocID="{4A7A605F-9E8A-4311-B0AC-1345F6181121}" presName="rootComposite" presStyleCnt="0"/>
      <dgm:spPr/>
    </dgm:pt>
    <dgm:pt modelId="{394F460E-1115-4261-BACC-6401565DD2C1}" type="pres">
      <dgm:prSet presAssocID="{4A7A605F-9E8A-4311-B0AC-1345F6181121}" presName="rootText" presStyleLbl="node2" presStyleIdx="0" presStyleCnt="1" custScaleX="70755" custScaleY="76465" custLinFactNeighborX="-11" custLinFactNeighborY="4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35C346-69A2-4AB5-B8E0-E019034A88B9}" type="pres">
      <dgm:prSet presAssocID="{4A7A605F-9E8A-4311-B0AC-1345F6181121}" presName="rootConnector" presStyleLbl="node2" presStyleIdx="0" presStyleCnt="1"/>
      <dgm:spPr/>
      <dgm:t>
        <a:bodyPr/>
        <a:lstStyle/>
        <a:p>
          <a:endParaRPr lang="es-ES"/>
        </a:p>
      </dgm:t>
    </dgm:pt>
    <dgm:pt modelId="{839118D2-CEE4-492A-8AAF-2E107E7FEAF1}" type="pres">
      <dgm:prSet presAssocID="{4A7A605F-9E8A-4311-B0AC-1345F6181121}" presName="hierChild4" presStyleCnt="0"/>
      <dgm:spPr/>
    </dgm:pt>
    <dgm:pt modelId="{70D37928-12AB-43FA-8FA7-9517DFE379DA}" type="pres">
      <dgm:prSet presAssocID="{8FD5EA3E-9D85-4BBE-983B-275D18F58308}" presName="Name35" presStyleLbl="parChTrans1D3" presStyleIdx="0" presStyleCnt="1"/>
      <dgm:spPr/>
      <dgm:t>
        <a:bodyPr/>
        <a:lstStyle/>
        <a:p>
          <a:endParaRPr lang="es-ES"/>
        </a:p>
      </dgm:t>
    </dgm:pt>
    <dgm:pt modelId="{784FFBE6-D84D-4652-A31A-A6062440A6F4}" type="pres">
      <dgm:prSet presAssocID="{E1E85134-C875-48AB-AFB9-B9F7A4F4066B}" presName="hierRoot2" presStyleCnt="0">
        <dgm:presLayoutVars>
          <dgm:hierBranch val="init"/>
        </dgm:presLayoutVars>
      </dgm:prSet>
      <dgm:spPr/>
    </dgm:pt>
    <dgm:pt modelId="{14BC83C0-E6A8-49E3-8828-D9974A6989AC}" type="pres">
      <dgm:prSet presAssocID="{E1E85134-C875-48AB-AFB9-B9F7A4F4066B}" presName="rootComposite" presStyleCnt="0"/>
      <dgm:spPr/>
    </dgm:pt>
    <dgm:pt modelId="{4D52F204-F63C-4BDC-965B-CE1874CCC3DB}" type="pres">
      <dgm:prSet presAssocID="{E1E85134-C875-48AB-AFB9-B9F7A4F4066B}" presName="rootText" presStyleLbl="node3" presStyleIdx="0" presStyleCnt="1" custScaleX="70755" custScaleY="70099" custLinFactNeighborX="-11" custLinFactNeighborY="-94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C26872F-D514-44F8-8E34-1B525ECB397B}" type="pres">
      <dgm:prSet presAssocID="{E1E85134-C875-48AB-AFB9-B9F7A4F4066B}" presName="rootConnector" presStyleLbl="node3" presStyleIdx="0" presStyleCnt="1"/>
      <dgm:spPr/>
      <dgm:t>
        <a:bodyPr/>
        <a:lstStyle/>
        <a:p>
          <a:endParaRPr lang="es-ES"/>
        </a:p>
      </dgm:t>
    </dgm:pt>
    <dgm:pt modelId="{CF5CACCD-3865-4F78-816D-AB3526025D46}" type="pres">
      <dgm:prSet presAssocID="{E1E85134-C875-48AB-AFB9-B9F7A4F4066B}" presName="hierChild4" presStyleCnt="0"/>
      <dgm:spPr/>
    </dgm:pt>
    <dgm:pt modelId="{EFB0F918-3C0A-490C-BDD8-40CC9FE7CEE3}" type="pres">
      <dgm:prSet presAssocID="{E1E85134-C875-48AB-AFB9-B9F7A4F4066B}" presName="hierChild5" presStyleCnt="0"/>
      <dgm:spPr/>
    </dgm:pt>
    <dgm:pt modelId="{3613F99F-8598-480D-AA96-92802DBFAA2A}" type="pres">
      <dgm:prSet presAssocID="{4A7A605F-9E8A-4311-B0AC-1345F6181121}" presName="hierChild5" presStyleCnt="0"/>
      <dgm:spPr/>
    </dgm:pt>
    <dgm:pt modelId="{F3794462-55F5-478E-99D7-A674A6A12CFB}" type="pres">
      <dgm:prSet presAssocID="{B3C1F8AF-B252-43AC-8ED3-3D3880F2F1F8}" presName="hierChild3" presStyleCnt="0"/>
      <dgm:spPr/>
    </dgm:pt>
  </dgm:ptLst>
  <dgm:cxnLst>
    <dgm:cxn modelId="{6782CE9E-559D-4F32-B4FA-599CB10D79BA}" type="presOf" srcId="{E1E85134-C875-48AB-AFB9-B9F7A4F4066B}" destId="{4D52F204-F63C-4BDC-965B-CE1874CCC3DB}" srcOrd="0" destOrd="0" presId="urn:microsoft.com/office/officeart/2005/8/layout/orgChart1"/>
    <dgm:cxn modelId="{936F440A-B805-4842-AB3D-FB916F7AE61B}" srcId="{4A7A605F-9E8A-4311-B0AC-1345F6181121}" destId="{E1E85134-C875-48AB-AFB9-B9F7A4F4066B}" srcOrd="0" destOrd="0" parTransId="{8FD5EA3E-9D85-4BBE-983B-275D18F58308}" sibTransId="{9DD4B001-E6E3-4B16-B291-2AB6E8F1D530}"/>
    <dgm:cxn modelId="{FEB2DBD5-1BB7-40F6-BBC7-13C846D4B1F5}" type="presOf" srcId="{F6F74E3B-A391-45EB-8620-10A939872F96}" destId="{838D52BA-DFA4-4829-ADF2-16E65D754D04}" srcOrd="0" destOrd="0" presId="urn:microsoft.com/office/officeart/2005/8/layout/orgChart1"/>
    <dgm:cxn modelId="{B4DA1692-0245-432E-A6E7-7F6D2E5BB751}" type="presOf" srcId="{4A7A605F-9E8A-4311-B0AC-1345F6181121}" destId="{D835C346-69A2-4AB5-B8E0-E019034A88B9}" srcOrd="1" destOrd="0" presId="urn:microsoft.com/office/officeart/2005/8/layout/orgChart1"/>
    <dgm:cxn modelId="{3022D627-44D0-47A1-A579-4422E41AA0E3}" type="presOf" srcId="{E1E85134-C875-48AB-AFB9-B9F7A4F4066B}" destId="{DC26872F-D514-44F8-8E34-1B525ECB397B}" srcOrd="1" destOrd="0" presId="urn:microsoft.com/office/officeart/2005/8/layout/orgChart1"/>
    <dgm:cxn modelId="{70A6FDF5-D80E-4B1A-A5DE-4948D323548A}" srcId="{0F0BB623-A77F-49D7-9C13-F7F961662D02}" destId="{B3C1F8AF-B252-43AC-8ED3-3D3880F2F1F8}" srcOrd="0" destOrd="0" parTransId="{50B39BE9-A0B6-4E51-BB43-90BAE289D245}" sibTransId="{74E76370-A507-47C7-877E-3200B8B52E31}"/>
    <dgm:cxn modelId="{D4A55ED7-310F-40DF-9F92-B456F87F559D}" type="presOf" srcId="{8FD5EA3E-9D85-4BBE-983B-275D18F58308}" destId="{70D37928-12AB-43FA-8FA7-9517DFE379DA}" srcOrd="0" destOrd="0" presId="urn:microsoft.com/office/officeart/2005/8/layout/orgChart1"/>
    <dgm:cxn modelId="{D822205B-6716-4E0A-AB6F-2887E31D6687}" srcId="{B3C1F8AF-B252-43AC-8ED3-3D3880F2F1F8}" destId="{4A7A605F-9E8A-4311-B0AC-1345F6181121}" srcOrd="0" destOrd="0" parTransId="{F6F74E3B-A391-45EB-8620-10A939872F96}" sibTransId="{F899518C-401D-43D0-8D52-6443C44628FE}"/>
    <dgm:cxn modelId="{8396198D-29AF-4D4D-8063-DB4DE959C046}" type="presOf" srcId="{B3C1F8AF-B252-43AC-8ED3-3D3880F2F1F8}" destId="{A0A2DDCA-F031-4786-ADD7-3C6E4B5668D5}" srcOrd="1" destOrd="0" presId="urn:microsoft.com/office/officeart/2005/8/layout/orgChart1"/>
    <dgm:cxn modelId="{7A931E88-F3AF-4A20-99D9-40C936ABA428}" type="presOf" srcId="{4A7A605F-9E8A-4311-B0AC-1345F6181121}" destId="{394F460E-1115-4261-BACC-6401565DD2C1}" srcOrd="0" destOrd="0" presId="urn:microsoft.com/office/officeart/2005/8/layout/orgChart1"/>
    <dgm:cxn modelId="{483A7911-6A6B-41FB-995F-849A1508FAD7}" type="presOf" srcId="{0F0BB623-A77F-49D7-9C13-F7F961662D02}" destId="{0A4E9B88-E5C4-4989-A766-E346E2D59AE1}" srcOrd="0" destOrd="0" presId="urn:microsoft.com/office/officeart/2005/8/layout/orgChart1"/>
    <dgm:cxn modelId="{59DBF4BB-2F14-4948-99A2-524FD0D6F081}" type="presOf" srcId="{B3C1F8AF-B252-43AC-8ED3-3D3880F2F1F8}" destId="{064185FC-7424-4DD2-9E94-F5C897D06F6E}" srcOrd="0" destOrd="0" presId="urn:microsoft.com/office/officeart/2005/8/layout/orgChart1"/>
    <dgm:cxn modelId="{17D05605-716F-4DE5-A1E6-3E31B5D30764}" type="presParOf" srcId="{0A4E9B88-E5C4-4989-A766-E346E2D59AE1}" destId="{23B38FE1-322D-4600-A730-5CF5FA6356F6}" srcOrd="0" destOrd="0" presId="urn:microsoft.com/office/officeart/2005/8/layout/orgChart1"/>
    <dgm:cxn modelId="{BF7CF4FD-A698-4F2F-BEF0-583EA1B20444}" type="presParOf" srcId="{23B38FE1-322D-4600-A730-5CF5FA6356F6}" destId="{2AD2A938-7459-447F-B8ED-6EF29A7D1603}" srcOrd="0" destOrd="0" presId="urn:microsoft.com/office/officeart/2005/8/layout/orgChart1"/>
    <dgm:cxn modelId="{06A25004-8FE7-426B-B06F-3EE00DCB339B}" type="presParOf" srcId="{2AD2A938-7459-447F-B8ED-6EF29A7D1603}" destId="{064185FC-7424-4DD2-9E94-F5C897D06F6E}" srcOrd="0" destOrd="0" presId="urn:microsoft.com/office/officeart/2005/8/layout/orgChart1"/>
    <dgm:cxn modelId="{2C135BFA-5ACB-4886-A326-0ADBB7A2FB97}" type="presParOf" srcId="{2AD2A938-7459-447F-B8ED-6EF29A7D1603}" destId="{A0A2DDCA-F031-4786-ADD7-3C6E4B5668D5}" srcOrd="1" destOrd="0" presId="urn:microsoft.com/office/officeart/2005/8/layout/orgChart1"/>
    <dgm:cxn modelId="{056B2F44-0495-41C6-BF75-F5677E812546}" type="presParOf" srcId="{23B38FE1-322D-4600-A730-5CF5FA6356F6}" destId="{CED4796E-E569-4548-BF42-9577BE3D650C}" srcOrd="1" destOrd="0" presId="urn:microsoft.com/office/officeart/2005/8/layout/orgChart1"/>
    <dgm:cxn modelId="{7AB350C8-9A4D-41EE-8403-A10283E29603}" type="presParOf" srcId="{CED4796E-E569-4548-BF42-9577BE3D650C}" destId="{838D52BA-DFA4-4829-ADF2-16E65D754D04}" srcOrd="0" destOrd="0" presId="urn:microsoft.com/office/officeart/2005/8/layout/orgChart1"/>
    <dgm:cxn modelId="{921EA19E-19B8-4AEA-920E-27B8C81ECCF8}" type="presParOf" srcId="{CED4796E-E569-4548-BF42-9577BE3D650C}" destId="{E5D8FF4C-52D7-4816-BE9B-AD2FB827954C}" srcOrd="1" destOrd="0" presId="urn:microsoft.com/office/officeart/2005/8/layout/orgChart1"/>
    <dgm:cxn modelId="{B42ACEB1-FEB0-4137-8484-9081F2F04D5D}" type="presParOf" srcId="{E5D8FF4C-52D7-4816-BE9B-AD2FB827954C}" destId="{56100264-481A-4F24-A07C-636401B21B2B}" srcOrd="0" destOrd="0" presId="urn:microsoft.com/office/officeart/2005/8/layout/orgChart1"/>
    <dgm:cxn modelId="{8CEAECB4-D10A-4587-8F1C-4D050A41A049}" type="presParOf" srcId="{56100264-481A-4F24-A07C-636401B21B2B}" destId="{394F460E-1115-4261-BACC-6401565DD2C1}" srcOrd="0" destOrd="0" presId="urn:microsoft.com/office/officeart/2005/8/layout/orgChart1"/>
    <dgm:cxn modelId="{E30B4A7E-4D75-4FA9-955A-8A900D6809DF}" type="presParOf" srcId="{56100264-481A-4F24-A07C-636401B21B2B}" destId="{D835C346-69A2-4AB5-B8E0-E019034A88B9}" srcOrd="1" destOrd="0" presId="urn:microsoft.com/office/officeart/2005/8/layout/orgChart1"/>
    <dgm:cxn modelId="{39E2C02B-4921-41FA-90C5-26F095CA75D7}" type="presParOf" srcId="{E5D8FF4C-52D7-4816-BE9B-AD2FB827954C}" destId="{839118D2-CEE4-492A-8AAF-2E107E7FEAF1}" srcOrd="1" destOrd="0" presId="urn:microsoft.com/office/officeart/2005/8/layout/orgChart1"/>
    <dgm:cxn modelId="{56BF1E17-DE08-4EE1-93FA-04FEB7DE76B9}" type="presParOf" srcId="{839118D2-CEE4-492A-8AAF-2E107E7FEAF1}" destId="{70D37928-12AB-43FA-8FA7-9517DFE379DA}" srcOrd="0" destOrd="0" presId="urn:microsoft.com/office/officeart/2005/8/layout/orgChart1"/>
    <dgm:cxn modelId="{A36B1FA9-5FE2-4EE6-9084-B7D72C8CE34F}" type="presParOf" srcId="{839118D2-CEE4-492A-8AAF-2E107E7FEAF1}" destId="{784FFBE6-D84D-4652-A31A-A6062440A6F4}" srcOrd="1" destOrd="0" presId="urn:microsoft.com/office/officeart/2005/8/layout/orgChart1"/>
    <dgm:cxn modelId="{BB757B39-209F-4566-A9C7-EB2E1D97D47F}" type="presParOf" srcId="{784FFBE6-D84D-4652-A31A-A6062440A6F4}" destId="{14BC83C0-E6A8-49E3-8828-D9974A6989AC}" srcOrd="0" destOrd="0" presId="urn:microsoft.com/office/officeart/2005/8/layout/orgChart1"/>
    <dgm:cxn modelId="{07C7A77D-C459-4E4C-82D0-945313A29D2D}" type="presParOf" srcId="{14BC83C0-E6A8-49E3-8828-D9974A6989AC}" destId="{4D52F204-F63C-4BDC-965B-CE1874CCC3DB}" srcOrd="0" destOrd="0" presId="urn:microsoft.com/office/officeart/2005/8/layout/orgChart1"/>
    <dgm:cxn modelId="{6357DC2D-A4EA-4C69-9758-365437F3D154}" type="presParOf" srcId="{14BC83C0-E6A8-49E3-8828-D9974A6989AC}" destId="{DC26872F-D514-44F8-8E34-1B525ECB397B}" srcOrd="1" destOrd="0" presId="urn:microsoft.com/office/officeart/2005/8/layout/orgChart1"/>
    <dgm:cxn modelId="{348153C5-DF6E-4A66-BE87-C7AE46815EB4}" type="presParOf" srcId="{784FFBE6-D84D-4652-A31A-A6062440A6F4}" destId="{CF5CACCD-3865-4F78-816D-AB3526025D46}" srcOrd="1" destOrd="0" presId="urn:microsoft.com/office/officeart/2005/8/layout/orgChart1"/>
    <dgm:cxn modelId="{01300829-5166-4071-AE6F-22E0C9EA0D16}" type="presParOf" srcId="{784FFBE6-D84D-4652-A31A-A6062440A6F4}" destId="{EFB0F918-3C0A-490C-BDD8-40CC9FE7CEE3}" srcOrd="2" destOrd="0" presId="urn:microsoft.com/office/officeart/2005/8/layout/orgChart1"/>
    <dgm:cxn modelId="{2CB5A9C6-7C6E-4883-81BF-8C1FC2A6E0FF}" type="presParOf" srcId="{E5D8FF4C-52D7-4816-BE9B-AD2FB827954C}" destId="{3613F99F-8598-480D-AA96-92802DBFAA2A}" srcOrd="2" destOrd="0" presId="urn:microsoft.com/office/officeart/2005/8/layout/orgChart1"/>
    <dgm:cxn modelId="{5682F6B0-DDC0-46B7-A481-36EA04D451C6}" type="presParOf" srcId="{23B38FE1-322D-4600-A730-5CF5FA6356F6}" destId="{F3794462-55F5-478E-99D7-A674A6A12CF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6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>
              <a:latin typeface="+mn-lt"/>
            </a:rPr>
            <a:t>Supervisores(as</a:t>
          </a:r>
          <a:r>
            <a:rPr lang="es-MX" altLang="es-MX" sz="1200" smtClean="0">
              <a:latin typeface="+mn-lt"/>
            </a:rPr>
            <a:t>)</a:t>
          </a:r>
          <a:endParaRPr lang="es-MX" altLang="es-MX" sz="1200" dirty="0">
            <a:latin typeface="+mn-lt"/>
          </a:endParaRP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CDF052C4-A8AB-4202-8058-7C76BD39B4F7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</a:rPr>
            <a:t>Cocineros(as</a:t>
          </a:r>
          <a:r>
            <a:rPr lang="es-ES" sz="1200" dirty="0" smtClean="0">
              <a:latin typeface="+mn-lt"/>
            </a:rPr>
            <a:t>)</a:t>
          </a:r>
          <a:endParaRPr lang="es-ES" sz="1200" dirty="0">
            <a:latin typeface="+mn-lt"/>
          </a:endParaRPr>
        </a:p>
      </dgm:t>
    </dgm:pt>
    <dgm:pt modelId="{28404D89-B200-4098-BBAD-C99E5CF28F32}" type="parTrans" cxnId="{EADCA2D1-3FF8-41A6-94FE-90489400AF31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5151C3DC-C872-4F91-B6A0-6431876BB9B7}" type="sibTrans" cxnId="{EADCA2D1-3FF8-41A6-94FE-90489400AF31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</a:rPr>
            <a:t>Jefe(a) de Cocina</a:t>
          </a:r>
          <a:r>
            <a:rPr lang="es-ES" sz="1200">
              <a:latin typeface="+mn-lt"/>
            </a:rPr>
            <a:t/>
          </a:r>
          <a:br>
            <a:rPr lang="es-ES" sz="1200">
              <a:latin typeface="+mn-lt"/>
            </a:rPr>
          </a:br>
          <a:endParaRPr lang="es-ES" sz="1200" dirty="0">
            <a:latin typeface="+mn-lt"/>
          </a:endParaRP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79504" custScaleY="75373" custLinFactNeighborX="312" custLinFactNeighborY="49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1"/>
      <dgm:spPr/>
      <dgm:t>
        <a:bodyPr/>
        <a:lstStyle/>
        <a:p>
          <a:endParaRPr lang="es-ES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1" custScaleX="69017" custScaleY="59628" custLinFactNeighborX="312" custLinFactNeighborY="-24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1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255617E7-BEEE-4D5E-8F75-C1588DC9AB47}" type="pres">
      <dgm:prSet presAssocID="{28404D89-B200-4098-BBAD-C99E5CF28F32}" presName="Name35" presStyleLbl="parChTrans1D3" presStyleIdx="0" presStyleCnt="1"/>
      <dgm:spPr/>
      <dgm:t>
        <a:bodyPr/>
        <a:lstStyle/>
        <a:p>
          <a:endParaRPr lang="es-ES"/>
        </a:p>
      </dgm:t>
    </dgm:pt>
    <dgm:pt modelId="{D1A91270-8BB7-4F71-9221-A009F7FFD03D}" type="pres">
      <dgm:prSet presAssocID="{CDF052C4-A8AB-4202-8058-7C76BD39B4F7}" presName="hierRoot2" presStyleCnt="0">
        <dgm:presLayoutVars>
          <dgm:hierBranch/>
        </dgm:presLayoutVars>
      </dgm:prSet>
      <dgm:spPr/>
    </dgm:pt>
    <dgm:pt modelId="{AA620A81-FB2B-4BBA-9ACB-7173AA82032E}" type="pres">
      <dgm:prSet presAssocID="{CDF052C4-A8AB-4202-8058-7C76BD39B4F7}" presName="rootComposite" presStyleCnt="0"/>
      <dgm:spPr/>
    </dgm:pt>
    <dgm:pt modelId="{02D8A9AB-F467-4DD9-BA4D-2EBE25A39280}" type="pres">
      <dgm:prSet presAssocID="{CDF052C4-A8AB-4202-8058-7C76BD39B4F7}" presName="rootText" presStyleLbl="node3" presStyleIdx="0" presStyleCnt="1" custScaleX="69017" custScaleY="76749" custLinFactNeighborX="312" custLinFactNeighborY="-93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F785DA-36F2-47DA-8ED7-7160A188A469}" type="pres">
      <dgm:prSet presAssocID="{CDF052C4-A8AB-4202-8058-7C76BD39B4F7}" presName="rootConnector" presStyleLbl="node3" presStyleIdx="0" presStyleCnt="1"/>
      <dgm:spPr/>
      <dgm:t>
        <a:bodyPr/>
        <a:lstStyle/>
        <a:p>
          <a:endParaRPr lang="es-ES"/>
        </a:p>
      </dgm:t>
    </dgm:pt>
    <dgm:pt modelId="{1FB71CD5-E107-4CEE-88D9-C4DD75D772C1}" type="pres">
      <dgm:prSet presAssocID="{CDF052C4-A8AB-4202-8058-7C76BD39B4F7}" presName="hierChild4" presStyleCnt="0"/>
      <dgm:spPr/>
    </dgm:pt>
    <dgm:pt modelId="{CB8B9A1D-DE8E-4A40-8429-14822C671A8A}" type="pres">
      <dgm:prSet presAssocID="{CDF052C4-A8AB-4202-8058-7C76BD39B4F7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EADCA2D1-3FF8-41A6-94FE-90489400AF31}" srcId="{41568039-9809-4B2B-BA51-64E0E23C2BBE}" destId="{CDF052C4-A8AB-4202-8058-7C76BD39B4F7}" srcOrd="0" destOrd="0" parTransId="{28404D89-B200-4098-BBAD-C99E5CF28F32}" sibTransId="{5151C3DC-C872-4F91-B6A0-6431876BB9B7}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74E00FA0-F59D-4AF0-A98D-CFCEC0D1F25D}" type="presOf" srcId="{CDF052C4-A8AB-4202-8058-7C76BD39B4F7}" destId="{7CF785DA-36F2-47DA-8ED7-7160A188A469}" srcOrd="1" destOrd="0" presId="urn:microsoft.com/office/officeart/2005/8/layout/orgChart1"/>
    <dgm:cxn modelId="{96B36A6E-5598-45F4-AA52-BC584A5A57EF}" type="presOf" srcId="{28404D89-B200-4098-BBAD-C99E5CF28F32}" destId="{255617E7-BEEE-4D5E-8F75-C1588DC9AB47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47CD56CC-E241-4765-BB96-3528142BD85B}" type="presOf" srcId="{CDF052C4-A8AB-4202-8058-7C76BD39B4F7}" destId="{02D8A9AB-F467-4DD9-BA4D-2EBE25A39280}" srcOrd="0" destOrd="0" presId="urn:microsoft.com/office/officeart/2005/8/layout/orgChart1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8F3BAC66-D711-4A6B-9287-09FA367DE08B}" type="presParOf" srcId="{DBDE0C42-B65A-4FF4-A1B6-4A7374870D94}" destId="{255617E7-BEEE-4D5E-8F75-C1588DC9AB47}" srcOrd="0" destOrd="0" presId="urn:microsoft.com/office/officeart/2005/8/layout/orgChart1"/>
    <dgm:cxn modelId="{FF2FFCA4-8601-4A16-9794-DD68DA7809AB}" type="presParOf" srcId="{DBDE0C42-B65A-4FF4-A1B6-4A7374870D94}" destId="{D1A91270-8BB7-4F71-9221-A009F7FFD03D}" srcOrd="1" destOrd="0" presId="urn:microsoft.com/office/officeart/2005/8/layout/orgChart1"/>
    <dgm:cxn modelId="{330E0178-8BE4-45F9-AF84-17F0BC133D5E}" type="presParOf" srcId="{D1A91270-8BB7-4F71-9221-A009F7FFD03D}" destId="{AA620A81-FB2B-4BBA-9ACB-7173AA82032E}" srcOrd="0" destOrd="0" presId="urn:microsoft.com/office/officeart/2005/8/layout/orgChart1"/>
    <dgm:cxn modelId="{97F30735-4300-4EEA-A755-5005E04FF354}" type="presParOf" srcId="{AA620A81-FB2B-4BBA-9ACB-7173AA82032E}" destId="{02D8A9AB-F467-4DD9-BA4D-2EBE25A39280}" srcOrd="0" destOrd="0" presId="urn:microsoft.com/office/officeart/2005/8/layout/orgChart1"/>
    <dgm:cxn modelId="{C5CA5FFC-5910-4CA6-A87B-1DFF33E0CE7A}" type="presParOf" srcId="{AA620A81-FB2B-4BBA-9ACB-7173AA82032E}" destId="{7CF785DA-36F2-47DA-8ED7-7160A188A469}" srcOrd="1" destOrd="0" presId="urn:microsoft.com/office/officeart/2005/8/layout/orgChart1"/>
    <dgm:cxn modelId="{CAC878C0-CCF6-480D-A2F9-3BAB7B4FE1AF}" type="presParOf" srcId="{D1A91270-8BB7-4F71-9221-A009F7FFD03D}" destId="{1FB71CD5-E107-4CEE-88D9-C4DD75D772C1}" srcOrd="1" destOrd="0" presId="urn:microsoft.com/office/officeart/2005/8/layout/orgChart1"/>
    <dgm:cxn modelId="{F6AADF1C-1E97-46F2-83C4-3E62AEC78FEA}" type="presParOf" srcId="{D1A91270-8BB7-4F71-9221-A009F7FFD03D}" destId="{CB8B9A1D-DE8E-4A40-8429-14822C671A8A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7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Área de Nóminas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Coordinador(a) de </a:t>
          </a:r>
          <a:br>
            <a:rPr lang="es-MX" altLang="es-MX" sz="1200" dirty="0">
              <a:latin typeface="+mn-lt"/>
            </a:rPr>
          </a:br>
          <a:r>
            <a:rPr lang="es-MX" altLang="es-MX" sz="1200" dirty="0">
              <a:latin typeface="+mn-lt"/>
            </a:rPr>
            <a:t>Recursos </a:t>
          </a:r>
          <a:r>
            <a:rPr lang="es-MX" altLang="es-MX" sz="1200" dirty="0" smtClean="0">
              <a:latin typeface="+mn-lt"/>
            </a:rPr>
            <a:t>Humanos</a:t>
          </a:r>
          <a:endParaRPr lang="es-MX" altLang="es-MX" sz="1200" dirty="0">
            <a:latin typeface="+mn-lt"/>
          </a:endParaRP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C9164B4A-AF73-4AF4-AEC8-DDBCA5FC2C84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Analistas</a:t>
          </a:r>
          <a:br>
            <a:rPr lang="es-MX" altLang="es-MX" sz="1200" dirty="0">
              <a:latin typeface="+mn-lt"/>
            </a:rPr>
          </a:br>
          <a:r>
            <a:rPr lang="es-MX" altLang="es-MX" sz="1200" dirty="0" smtClean="0">
              <a:latin typeface="+mn-lt"/>
            </a:rPr>
            <a:t>Auxiliares</a:t>
          </a:r>
          <a:endParaRPr lang="es-MX" altLang="es-MX" sz="1200" dirty="0">
            <a:latin typeface="+mn-lt"/>
          </a:endParaRP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+mn-lt"/>
            </a:rPr>
            <a:t>Auxiliares </a:t>
          </a:r>
          <a:r>
            <a:rPr lang="es-MX" altLang="es-MX" sz="1200" dirty="0">
              <a:latin typeface="+mn-lt"/>
            </a:rPr>
            <a:t>Administrativos(</a:t>
          </a:r>
          <a:r>
            <a:rPr lang="es-MX" sz="1200" dirty="0">
              <a:latin typeface="+mn-lt"/>
            </a:rPr>
            <a:t>as</a:t>
          </a:r>
          <a:r>
            <a:rPr lang="es-MX" sz="1200" dirty="0" smtClean="0">
              <a:latin typeface="+mn-lt"/>
            </a:rPr>
            <a:t>)</a:t>
          </a:r>
          <a:endParaRPr lang="es-MX" sz="1200" dirty="0">
            <a:latin typeface="+mn-lt"/>
          </a:endParaRPr>
        </a:p>
      </dgm:t>
    </dgm:pt>
    <dgm:pt modelId="{47A1A986-6A79-4F06-81D7-0797492C402A}" type="parTrans" cxnId="{9423FD95-5DBC-4F4B-8F05-92A585B5B90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873D581B-C3BA-4CD6-AC5F-92AADAF48427}" type="sibTrans" cxnId="{9423FD95-5DBC-4F4B-8F05-92A585B5B90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0B0CD1EE-A1AF-4EE6-93F7-7208ED424286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Auxiliares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+mn-lt"/>
            </a:rPr>
            <a:t>Auxiliar </a:t>
          </a:r>
          <a:r>
            <a:rPr lang="es-MX" altLang="es-MX" sz="1200" dirty="0">
              <a:latin typeface="+mn-lt"/>
            </a:rPr>
            <a:t>Administrativo(a)</a:t>
          </a:r>
          <a:br>
            <a:rPr lang="es-MX" altLang="es-MX" sz="1200" dirty="0">
              <a:latin typeface="+mn-lt"/>
            </a:rPr>
          </a:br>
          <a:endParaRPr lang="es-MX" altLang="es-MX" sz="1200" dirty="0">
            <a:latin typeface="+mn-lt"/>
          </a:endParaRPr>
        </a:p>
      </dgm:t>
    </dgm:pt>
    <dgm:pt modelId="{1A1B4B22-1AC4-4C4A-9AF6-9C08A5D536CA}" type="parTrans" cxnId="{4C0E9F2A-AC80-490F-BA27-C85889374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C75B08A5-6046-420F-B9D3-33B861F9CB9D}" type="sibTrans" cxnId="{4C0E9F2A-AC80-490F-BA27-C85889374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F207FB66-EAC6-4793-B1CF-D217ABCC31F0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+mn-lt"/>
            </a:rPr>
            <a:t>Ayudante</a:t>
          </a:r>
          <a:endParaRPr lang="es-MX" altLang="es-MX" sz="1200" dirty="0">
            <a:latin typeface="+mn-lt"/>
          </a:endParaRPr>
        </a:p>
      </dgm:t>
    </dgm:pt>
    <dgm:pt modelId="{241525F3-9CC2-4773-841F-4601F9795614}" type="parTrans" cxnId="{5FB8A6A4-913F-44FA-8351-251155451CD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2C6052B4-4AB4-4998-9233-697346623445}" type="sibTrans" cxnId="{5FB8A6A4-913F-44FA-8351-251155451CD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8B5A86DA-2479-47A4-9EAB-28277037F3E1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>
              <a:latin typeface="+mn-lt"/>
            </a:rPr>
            <a:t>Auxiliar </a:t>
          </a:r>
          <a:br>
            <a:rPr lang="es-MX" sz="1200" dirty="0">
              <a:latin typeface="+mn-lt"/>
            </a:rPr>
          </a:br>
          <a:r>
            <a:rPr lang="es-MX" sz="1200" dirty="0">
              <a:latin typeface="+mn-lt"/>
            </a:rPr>
            <a:t>Administrativo(a)</a:t>
          </a:r>
          <a:br>
            <a:rPr lang="es-MX" sz="1200" dirty="0">
              <a:latin typeface="+mn-lt"/>
            </a:rPr>
          </a:br>
          <a:endParaRPr lang="es-ES" sz="1200" dirty="0">
            <a:latin typeface="+mn-lt"/>
          </a:endParaRPr>
        </a:p>
      </dgm:t>
    </dgm:pt>
    <dgm:pt modelId="{290E4C7A-07C5-41BA-A672-81426C62103B}" type="parTrans" cxnId="{6D067EAC-F927-48AD-8CBA-BEC8EFBF44E0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8B36C66F-0174-43B8-9FA7-606D4C2B2D36}" type="sibTrans" cxnId="{6D067EAC-F927-48AD-8CBA-BEC8EFBF44E0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15001" custScaleY="97927" custLinFactNeighborX="1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1"/>
      <dgm:spPr/>
      <dgm:t>
        <a:bodyPr/>
        <a:lstStyle/>
        <a:p>
          <a:endParaRPr lang="es-ES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1" custScaleX="115001" custLinFactNeighborX="1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1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8BFB8999-73A9-44B1-AA92-382529752033}" type="pres">
      <dgm:prSet presAssocID="{47A1A986-6A79-4F06-81D7-0797492C402A}" presName="Name35" presStyleLbl="parChTrans1D3" presStyleIdx="0" presStyleCnt="4"/>
      <dgm:spPr/>
      <dgm:t>
        <a:bodyPr/>
        <a:lstStyle/>
        <a:p>
          <a:endParaRPr lang="es-ES"/>
        </a:p>
      </dgm:t>
    </dgm:pt>
    <dgm:pt modelId="{00D7B987-62E0-42AF-B628-10D5D0E09E74}" type="pres">
      <dgm:prSet presAssocID="{C9164B4A-AF73-4AF4-AEC8-DDBCA5FC2C84}" presName="hierRoot2" presStyleCnt="0">
        <dgm:presLayoutVars>
          <dgm:hierBranch val="init"/>
        </dgm:presLayoutVars>
      </dgm:prSet>
      <dgm:spPr/>
    </dgm:pt>
    <dgm:pt modelId="{648D77BB-C19B-4FF9-A754-5CC996871563}" type="pres">
      <dgm:prSet presAssocID="{C9164B4A-AF73-4AF4-AEC8-DDBCA5FC2C84}" presName="rootComposite" presStyleCnt="0"/>
      <dgm:spPr/>
    </dgm:pt>
    <dgm:pt modelId="{20209728-DAC1-434F-A34D-4E2CFBD35B6A}" type="pres">
      <dgm:prSet presAssocID="{C9164B4A-AF73-4AF4-AEC8-DDBCA5FC2C84}" presName="rootText" presStyleLbl="node3" presStyleIdx="0" presStyleCnt="2" custScaleX="105087" custScaleY="130594" custLinFactNeighborX="6687" custLinFactNeighborY="-165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60CB473-E104-416F-A6D5-692E30236A62}" type="pres">
      <dgm:prSet presAssocID="{C9164B4A-AF73-4AF4-AEC8-DDBCA5FC2C84}" presName="rootConnector" presStyleLbl="node3" presStyleIdx="0" presStyleCnt="2"/>
      <dgm:spPr/>
      <dgm:t>
        <a:bodyPr/>
        <a:lstStyle/>
        <a:p>
          <a:endParaRPr lang="es-ES"/>
        </a:p>
      </dgm:t>
    </dgm:pt>
    <dgm:pt modelId="{B45C4C9C-68BD-4B16-B348-1A2EC0D90A88}" type="pres">
      <dgm:prSet presAssocID="{C9164B4A-AF73-4AF4-AEC8-DDBCA5FC2C84}" presName="hierChild4" presStyleCnt="0"/>
      <dgm:spPr/>
    </dgm:pt>
    <dgm:pt modelId="{D7D195D7-48CD-483A-8AAC-3C4F987F87A1}" type="pres">
      <dgm:prSet presAssocID="{C9164B4A-AF73-4AF4-AEC8-DDBCA5FC2C84}" presName="hierChild5" presStyleCnt="0"/>
      <dgm:spPr/>
    </dgm:pt>
    <dgm:pt modelId="{BFBEA0E1-C60C-41D4-9550-F21301AFA93B}" type="pres">
      <dgm:prSet presAssocID="{1A1B4B22-1AC4-4C4A-9AF6-9C08A5D536CA}" presName="Name35" presStyleLbl="parChTrans1D3" presStyleIdx="1" presStyleCnt="4"/>
      <dgm:spPr/>
      <dgm:t>
        <a:bodyPr/>
        <a:lstStyle/>
        <a:p>
          <a:endParaRPr lang="es-ES"/>
        </a:p>
      </dgm:t>
    </dgm:pt>
    <dgm:pt modelId="{A88AA54E-AD2D-4C31-997D-0A913539000D}" type="pres">
      <dgm:prSet presAssocID="{0B0CD1EE-A1AF-4EE6-93F7-7208ED424286}" presName="hierRoot2" presStyleCnt="0">
        <dgm:presLayoutVars>
          <dgm:hierBranch val="init"/>
        </dgm:presLayoutVars>
      </dgm:prSet>
      <dgm:spPr/>
    </dgm:pt>
    <dgm:pt modelId="{8C538BA9-6241-4800-AD61-7865C9BCCFB8}" type="pres">
      <dgm:prSet presAssocID="{0B0CD1EE-A1AF-4EE6-93F7-7208ED424286}" presName="rootComposite" presStyleCnt="0"/>
      <dgm:spPr/>
    </dgm:pt>
    <dgm:pt modelId="{A4D4C94C-ABED-4C78-BB8A-71B08ACEA027}" type="pres">
      <dgm:prSet presAssocID="{0B0CD1EE-A1AF-4EE6-93F7-7208ED424286}" presName="rootText" presStyleLbl="node3" presStyleIdx="1" presStyleCnt="2" custScaleX="105087" custScaleY="130594" custLinFactNeighborX="-4961" custLinFactNeighborY="-165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2B94F1-4C09-4060-B470-EEC904CFC329}" type="pres">
      <dgm:prSet presAssocID="{0B0CD1EE-A1AF-4EE6-93F7-7208ED424286}" presName="rootConnector" presStyleLbl="node3" presStyleIdx="1" presStyleCnt="2"/>
      <dgm:spPr/>
      <dgm:t>
        <a:bodyPr/>
        <a:lstStyle/>
        <a:p>
          <a:endParaRPr lang="es-ES"/>
        </a:p>
      </dgm:t>
    </dgm:pt>
    <dgm:pt modelId="{1AA7E827-FBC7-4F3A-833C-B2C567CD9D7D}" type="pres">
      <dgm:prSet presAssocID="{0B0CD1EE-A1AF-4EE6-93F7-7208ED424286}" presName="hierChild4" presStyleCnt="0"/>
      <dgm:spPr/>
    </dgm:pt>
    <dgm:pt modelId="{4F4F3A26-A588-4DDA-AA9D-6A932AFABAE9}" type="pres">
      <dgm:prSet presAssocID="{0B0CD1EE-A1AF-4EE6-93F7-7208ED424286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F6E809C8-8359-4E0F-8C80-BD418CA1242D}" type="pres">
      <dgm:prSet presAssocID="{241525F3-9CC2-4773-841F-4601F9795614}" presName="Name111" presStyleLbl="parChTrans1D3" presStyleIdx="2" presStyleCnt="4"/>
      <dgm:spPr/>
      <dgm:t>
        <a:bodyPr/>
        <a:lstStyle/>
        <a:p>
          <a:endParaRPr lang="es-ES"/>
        </a:p>
      </dgm:t>
    </dgm:pt>
    <dgm:pt modelId="{540FA24C-53AE-4970-82AF-2C40DF29EDE1}" type="pres">
      <dgm:prSet presAssocID="{F207FB66-EAC6-4793-B1CF-D217ABCC31F0}" presName="hierRoot3" presStyleCnt="0">
        <dgm:presLayoutVars>
          <dgm:hierBranch val="init"/>
        </dgm:presLayoutVars>
      </dgm:prSet>
      <dgm:spPr/>
    </dgm:pt>
    <dgm:pt modelId="{68CDB00D-CCE2-4A86-8775-02761676BAE2}" type="pres">
      <dgm:prSet presAssocID="{F207FB66-EAC6-4793-B1CF-D217ABCC31F0}" presName="rootComposite3" presStyleCnt="0"/>
      <dgm:spPr/>
    </dgm:pt>
    <dgm:pt modelId="{526CDFD1-CBBB-4232-A7A4-EB4548AE3178}" type="pres">
      <dgm:prSet presAssocID="{F207FB66-EAC6-4793-B1CF-D217ABCC31F0}" presName="rootText3" presStyleLbl="asst2" presStyleIdx="0" presStyleCnt="2" custScaleX="88080" custScaleY="88080" custLinFactNeighborX="-2397" custLinFactNeighborY="-211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AF715D-6829-4F06-9F0E-C2B1A6592019}" type="pres">
      <dgm:prSet presAssocID="{F207FB66-EAC6-4793-B1CF-D217ABCC31F0}" presName="rootConnector3" presStyleLbl="asst2" presStyleIdx="0" presStyleCnt="2"/>
      <dgm:spPr/>
      <dgm:t>
        <a:bodyPr/>
        <a:lstStyle/>
        <a:p>
          <a:endParaRPr lang="es-ES"/>
        </a:p>
      </dgm:t>
    </dgm:pt>
    <dgm:pt modelId="{A70168F2-75D6-47D3-A8EF-4AEA6F09872D}" type="pres">
      <dgm:prSet presAssocID="{F207FB66-EAC6-4793-B1CF-D217ABCC31F0}" presName="hierChild6" presStyleCnt="0"/>
      <dgm:spPr/>
    </dgm:pt>
    <dgm:pt modelId="{0CB1A9F8-72FC-41E4-8D89-7415072E2BFA}" type="pres">
      <dgm:prSet presAssocID="{F207FB66-EAC6-4793-B1CF-D217ABCC31F0}" presName="hierChild7" presStyleCnt="0"/>
      <dgm:spPr/>
    </dgm:pt>
    <dgm:pt modelId="{E948BF42-8954-49D0-9212-5131BDBFACFF}" type="pres">
      <dgm:prSet presAssocID="{290E4C7A-07C5-41BA-A672-81426C62103B}" presName="Name111" presStyleLbl="parChTrans1D3" presStyleIdx="3" presStyleCnt="4"/>
      <dgm:spPr/>
      <dgm:t>
        <a:bodyPr/>
        <a:lstStyle/>
        <a:p>
          <a:endParaRPr lang="es-ES"/>
        </a:p>
      </dgm:t>
    </dgm:pt>
    <dgm:pt modelId="{3F6E2A62-473A-412C-94A2-C6C62125FD29}" type="pres">
      <dgm:prSet presAssocID="{8B5A86DA-2479-47A4-9EAB-28277037F3E1}" presName="hierRoot3" presStyleCnt="0">
        <dgm:presLayoutVars>
          <dgm:hierBranch val="init"/>
        </dgm:presLayoutVars>
      </dgm:prSet>
      <dgm:spPr/>
    </dgm:pt>
    <dgm:pt modelId="{D5A6A401-DA02-4073-A62F-5D929A20CFBC}" type="pres">
      <dgm:prSet presAssocID="{8B5A86DA-2479-47A4-9EAB-28277037F3E1}" presName="rootComposite3" presStyleCnt="0"/>
      <dgm:spPr/>
    </dgm:pt>
    <dgm:pt modelId="{9D88C176-9EC7-4D08-B7B6-247C4EFB03AD}" type="pres">
      <dgm:prSet presAssocID="{8B5A86DA-2479-47A4-9EAB-28277037F3E1}" presName="rootText3" presStyleLbl="asst2" presStyleIdx="1" presStyleCnt="2" custScaleX="88080" custScaleY="88080" custLinFactNeighborX="-2508" custLinFactNeighborY="-215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9291B0E-18E2-4824-AA15-704A675986FC}" type="pres">
      <dgm:prSet presAssocID="{8B5A86DA-2479-47A4-9EAB-28277037F3E1}" presName="rootConnector3" presStyleLbl="asst2" presStyleIdx="1" presStyleCnt="2"/>
      <dgm:spPr/>
      <dgm:t>
        <a:bodyPr/>
        <a:lstStyle/>
        <a:p>
          <a:endParaRPr lang="es-ES"/>
        </a:p>
      </dgm:t>
    </dgm:pt>
    <dgm:pt modelId="{016CB639-1DF5-4826-BE38-53218C1F3F20}" type="pres">
      <dgm:prSet presAssocID="{8B5A86DA-2479-47A4-9EAB-28277037F3E1}" presName="hierChild6" presStyleCnt="0"/>
      <dgm:spPr/>
    </dgm:pt>
    <dgm:pt modelId="{4838E7AD-F7A4-4C86-8B8E-CD6647454331}" type="pres">
      <dgm:prSet presAssocID="{8B5A86DA-2479-47A4-9EAB-28277037F3E1}" presName="hierChild7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C1F87299-2428-46DA-ACEC-1D4BD8E67628}" type="presOf" srcId="{0B0CD1EE-A1AF-4EE6-93F7-7208ED424286}" destId="{A4D4C94C-ABED-4C78-BB8A-71B08ACEA027}" srcOrd="0" destOrd="0" presId="urn:microsoft.com/office/officeart/2005/8/layout/orgChart1"/>
    <dgm:cxn modelId="{4C502457-78E3-4982-B7BB-3817B18FEE7C}" type="presOf" srcId="{0B0CD1EE-A1AF-4EE6-93F7-7208ED424286}" destId="{CB2B94F1-4C09-4060-B470-EEC904CFC329}" srcOrd="1" destOrd="0" presId="urn:microsoft.com/office/officeart/2005/8/layout/orgChart1"/>
    <dgm:cxn modelId="{FEDFB4B1-1B35-4D77-A8A5-9675E1EA11CD}" type="presOf" srcId="{1A1B4B22-1AC4-4C4A-9AF6-9C08A5D536CA}" destId="{BFBEA0E1-C60C-41D4-9550-F21301AFA93B}" srcOrd="0" destOrd="0" presId="urn:microsoft.com/office/officeart/2005/8/layout/orgChart1"/>
    <dgm:cxn modelId="{5FB8A6A4-913F-44FA-8351-251155451CD2}" srcId="{41568039-9809-4B2B-BA51-64E0E23C2BBE}" destId="{F207FB66-EAC6-4793-B1CF-D217ABCC31F0}" srcOrd="2" destOrd="0" parTransId="{241525F3-9CC2-4773-841F-4601F9795614}" sibTransId="{2C6052B4-4AB4-4998-9233-697346623445}"/>
    <dgm:cxn modelId="{CD232BD6-D083-471F-BB73-0E74D944215F}" type="presOf" srcId="{47A1A986-6A79-4F06-81D7-0797492C402A}" destId="{8BFB8999-73A9-44B1-AA92-382529752033}" srcOrd="0" destOrd="0" presId="urn:microsoft.com/office/officeart/2005/8/layout/orgChart1"/>
    <dgm:cxn modelId="{08B7E57C-7234-49C9-AACD-2D5279E63A05}" type="presOf" srcId="{8B5A86DA-2479-47A4-9EAB-28277037F3E1}" destId="{39291B0E-18E2-4824-AA15-704A675986FC}" srcOrd="1" destOrd="0" presId="urn:microsoft.com/office/officeart/2005/8/layout/orgChart1"/>
    <dgm:cxn modelId="{0ECF6877-7C85-4AB8-B7E5-CE03457CEFB2}" type="presOf" srcId="{290E4C7A-07C5-41BA-A672-81426C62103B}" destId="{E948BF42-8954-49D0-9212-5131BDBFACFF}" srcOrd="0" destOrd="0" presId="urn:microsoft.com/office/officeart/2005/8/layout/orgChart1"/>
    <dgm:cxn modelId="{6F1906EA-E1EE-49EC-9E7D-AD7BDD07FB8E}" type="presOf" srcId="{C9164B4A-AF73-4AF4-AEC8-DDBCA5FC2C84}" destId="{D60CB473-E104-416F-A6D5-692E30236A62}" srcOrd="1" destOrd="0" presId="urn:microsoft.com/office/officeart/2005/8/layout/orgChart1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9423FD95-5DBC-4F4B-8F05-92A585B5B902}" srcId="{41568039-9809-4B2B-BA51-64E0E23C2BBE}" destId="{C9164B4A-AF73-4AF4-AEC8-DDBCA5FC2C84}" srcOrd="0" destOrd="0" parTransId="{47A1A986-6A79-4F06-81D7-0797492C402A}" sibTransId="{873D581B-C3BA-4CD6-AC5F-92AADAF48427}"/>
    <dgm:cxn modelId="{ADBE89FE-EB4E-41C7-9A73-A6E6213150AE}" type="presOf" srcId="{8B5A86DA-2479-47A4-9EAB-28277037F3E1}" destId="{9D88C176-9EC7-4D08-B7B6-247C4EFB03AD}" srcOrd="0" destOrd="0" presId="urn:microsoft.com/office/officeart/2005/8/layout/orgChart1"/>
    <dgm:cxn modelId="{F90BE645-594E-4EE7-B58A-4DA6ADFD7F4D}" type="presOf" srcId="{241525F3-9CC2-4773-841F-4601F9795614}" destId="{F6E809C8-8359-4E0F-8C80-BD418CA1242D}" srcOrd="0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6D067EAC-F927-48AD-8CBA-BEC8EFBF44E0}" srcId="{41568039-9809-4B2B-BA51-64E0E23C2BBE}" destId="{8B5A86DA-2479-47A4-9EAB-28277037F3E1}" srcOrd="3" destOrd="0" parTransId="{290E4C7A-07C5-41BA-A672-81426C62103B}" sibTransId="{8B36C66F-0174-43B8-9FA7-606D4C2B2D36}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148C5369-0E54-4496-81F8-0EC341EFDB9B}" type="presOf" srcId="{F207FB66-EAC6-4793-B1CF-D217ABCC31F0}" destId="{526CDFD1-CBBB-4232-A7A4-EB4548AE3178}" srcOrd="0" destOrd="0" presId="urn:microsoft.com/office/officeart/2005/8/layout/orgChart1"/>
    <dgm:cxn modelId="{4C0E9F2A-AC80-490F-BA27-C858893744BD}" srcId="{41568039-9809-4B2B-BA51-64E0E23C2BBE}" destId="{0B0CD1EE-A1AF-4EE6-93F7-7208ED424286}" srcOrd="1" destOrd="0" parTransId="{1A1B4B22-1AC4-4C4A-9AF6-9C08A5D536CA}" sibTransId="{C75B08A5-6046-420F-B9D3-33B861F9CB9D}"/>
    <dgm:cxn modelId="{7352F4D3-79FB-4027-9C1F-925439C380D9}" type="presOf" srcId="{F207FB66-EAC6-4793-B1CF-D217ABCC31F0}" destId="{2CAF715D-6829-4F06-9F0E-C2B1A6592019}" srcOrd="1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3BCE75AE-D403-425D-B394-7BE2CE86EBF0}" type="presOf" srcId="{C9164B4A-AF73-4AF4-AEC8-DDBCA5FC2C84}" destId="{20209728-DAC1-434F-A34D-4E2CFBD35B6A}" srcOrd="0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A853C5E0-A914-46D2-8C3C-64065256DC7D}" type="presParOf" srcId="{DBDE0C42-B65A-4FF4-A1B6-4A7374870D94}" destId="{8BFB8999-73A9-44B1-AA92-382529752033}" srcOrd="0" destOrd="0" presId="urn:microsoft.com/office/officeart/2005/8/layout/orgChart1"/>
    <dgm:cxn modelId="{BB2E2171-D4A3-4F16-AFD8-9B2A2C3E2382}" type="presParOf" srcId="{DBDE0C42-B65A-4FF4-A1B6-4A7374870D94}" destId="{00D7B987-62E0-42AF-B628-10D5D0E09E74}" srcOrd="1" destOrd="0" presId="urn:microsoft.com/office/officeart/2005/8/layout/orgChart1"/>
    <dgm:cxn modelId="{86049DD4-BB84-4665-AA6C-B59029478B7C}" type="presParOf" srcId="{00D7B987-62E0-42AF-B628-10D5D0E09E74}" destId="{648D77BB-C19B-4FF9-A754-5CC996871563}" srcOrd="0" destOrd="0" presId="urn:microsoft.com/office/officeart/2005/8/layout/orgChart1"/>
    <dgm:cxn modelId="{5E51FA2D-D319-4382-B89F-7C59E3350E1A}" type="presParOf" srcId="{648D77BB-C19B-4FF9-A754-5CC996871563}" destId="{20209728-DAC1-434F-A34D-4E2CFBD35B6A}" srcOrd="0" destOrd="0" presId="urn:microsoft.com/office/officeart/2005/8/layout/orgChart1"/>
    <dgm:cxn modelId="{880DCDD3-9CFD-478B-B4D8-024862DC04E0}" type="presParOf" srcId="{648D77BB-C19B-4FF9-A754-5CC996871563}" destId="{D60CB473-E104-416F-A6D5-692E30236A62}" srcOrd="1" destOrd="0" presId="urn:microsoft.com/office/officeart/2005/8/layout/orgChart1"/>
    <dgm:cxn modelId="{7A256398-6733-48E6-A13B-C8B56DB17844}" type="presParOf" srcId="{00D7B987-62E0-42AF-B628-10D5D0E09E74}" destId="{B45C4C9C-68BD-4B16-B348-1A2EC0D90A88}" srcOrd="1" destOrd="0" presId="urn:microsoft.com/office/officeart/2005/8/layout/orgChart1"/>
    <dgm:cxn modelId="{4A91ED0D-FC22-4450-B694-158C5C7D3735}" type="presParOf" srcId="{00D7B987-62E0-42AF-B628-10D5D0E09E74}" destId="{D7D195D7-48CD-483A-8AAC-3C4F987F87A1}" srcOrd="2" destOrd="0" presId="urn:microsoft.com/office/officeart/2005/8/layout/orgChart1"/>
    <dgm:cxn modelId="{69D1AA16-07C4-4657-82F0-27A395F445FF}" type="presParOf" srcId="{DBDE0C42-B65A-4FF4-A1B6-4A7374870D94}" destId="{BFBEA0E1-C60C-41D4-9550-F21301AFA93B}" srcOrd="2" destOrd="0" presId="urn:microsoft.com/office/officeart/2005/8/layout/orgChart1"/>
    <dgm:cxn modelId="{33FB78B1-7D0E-4A7C-9BA5-03973ADFA7B3}" type="presParOf" srcId="{DBDE0C42-B65A-4FF4-A1B6-4A7374870D94}" destId="{A88AA54E-AD2D-4C31-997D-0A913539000D}" srcOrd="3" destOrd="0" presId="urn:microsoft.com/office/officeart/2005/8/layout/orgChart1"/>
    <dgm:cxn modelId="{BFA6D179-758E-461A-A30C-FFE0154D2D81}" type="presParOf" srcId="{A88AA54E-AD2D-4C31-997D-0A913539000D}" destId="{8C538BA9-6241-4800-AD61-7865C9BCCFB8}" srcOrd="0" destOrd="0" presId="urn:microsoft.com/office/officeart/2005/8/layout/orgChart1"/>
    <dgm:cxn modelId="{31ADEAA3-2FBF-48D3-8FB6-35E6C87F14AB}" type="presParOf" srcId="{8C538BA9-6241-4800-AD61-7865C9BCCFB8}" destId="{A4D4C94C-ABED-4C78-BB8A-71B08ACEA027}" srcOrd="0" destOrd="0" presId="urn:microsoft.com/office/officeart/2005/8/layout/orgChart1"/>
    <dgm:cxn modelId="{4DA34D3F-B53B-42A9-B245-7A07A30A151B}" type="presParOf" srcId="{8C538BA9-6241-4800-AD61-7865C9BCCFB8}" destId="{CB2B94F1-4C09-4060-B470-EEC904CFC329}" srcOrd="1" destOrd="0" presId="urn:microsoft.com/office/officeart/2005/8/layout/orgChart1"/>
    <dgm:cxn modelId="{AC025E97-B918-4AE9-AAC3-6420E7BBD4F8}" type="presParOf" srcId="{A88AA54E-AD2D-4C31-997D-0A913539000D}" destId="{1AA7E827-FBC7-4F3A-833C-B2C567CD9D7D}" srcOrd="1" destOrd="0" presId="urn:microsoft.com/office/officeart/2005/8/layout/orgChart1"/>
    <dgm:cxn modelId="{04EE572E-AE01-4B01-9EC4-C14A3027522A}" type="presParOf" srcId="{A88AA54E-AD2D-4C31-997D-0A913539000D}" destId="{4F4F3A26-A588-4DDA-AA9D-6A932AFABAE9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917C8D23-6710-4CE2-B10A-CADBAA47F25E}" type="presParOf" srcId="{05F5590B-53D8-4D19-A747-694F7E5C5F12}" destId="{F6E809C8-8359-4E0F-8C80-BD418CA1242D}" srcOrd="0" destOrd="0" presId="urn:microsoft.com/office/officeart/2005/8/layout/orgChart1"/>
    <dgm:cxn modelId="{85D14CA8-539A-4A6C-BF9B-BD3CDA4474F0}" type="presParOf" srcId="{05F5590B-53D8-4D19-A747-694F7E5C5F12}" destId="{540FA24C-53AE-4970-82AF-2C40DF29EDE1}" srcOrd="1" destOrd="0" presId="urn:microsoft.com/office/officeart/2005/8/layout/orgChart1"/>
    <dgm:cxn modelId="{613DA350-1869-4169-BB64-D08B0F6D276E}" type="presParOf" srcId="{540FA24C-53AE-4970-82AF-2C40DF29EDE1}" destId="{68CDB00D-CCE2-4A86-8775-02761676BAE2}" srcOrd="0" destOrd="0" presId="urn:microsoft.com/office/officeart/2005/8/layout/orgChart1"/>
    <dgm:cxn modelId="{2CBAFD5D-1FE9-4906-974E-C45EEB05110E}" type="presParOf" srcId="{68CDB00D-CCE2-4A86-8775-02761676BAE2}" destId="{526CDFD1-CBBB-4232-A7A4-EB4548AE3178}" srcOrd="0" destOrd="0" presId="urn:microsoft.com/office/officeart/2005/8/layout/orgChart1"/>
    <dgm:cxn modelId="{12158DC8-ED8D-49D0-B659-D74633EDC3FA}" type="presParOf" srcId="{68CDB00D-CCE2-4A86-8775-02761676BAE2}" destId="{2CAF715D-6829-4F06-9F0E-C2B1A6592019}" srcOrd="1" destOrd="0" presId="urn:microsoft.com/office/officeart/2005/8/layout/orgChart1"/>
    <dgm:cxn modelId="{19D41F2D-76CD-4A6E-8C7B-B977752A210D}" type="presParOf" srcId="{540FA24C-53AE-4970-82AF-2C40DF29EDE1}" destId="{A70168F2-75D6-47D3-A8EF-4AEA6F09872D}" srcOrd="1" destOrd="0" presId="urn:microsoft.com/office/officeart/2005/8/layout/orgChart1"/>
    <dgm:cxn modelId="{58E2FE00-B953-4A3A-AD5E-ADAA21EB4421}" type="presParOf" srcId="{540FA24C-53AE-4970-82AF-2C40DF29EDE1}" destId="{0CB1A9F8-72FC-41E4-8D89-7415072E2BFA}" srcOrd="2" destOrd="0" presId="urn:microsoft.com/office/officeart/2005/8/layout/orgChart1"/>
    <dgm:cxn modelId="{E3A2771E-59AF-4C56-A9C5-9AA9D9B69E5F}" type="presParOf" srcId="{05F5590B-53D8-4D19-A747-694F7E5C5F12}" destId="{E948BF42-8954-49D0-9212-5131BDBFACFF}" srcOrd="2" destOrd="0" presId="urn:microsoft.com/office/officeart/2005/8/layout/orgChart1"/>
    <dgm:cxn modelId="{F8D8C48C-F193-42F0-861F-1DD7F16FFD65}" type="presParOf" srcId="{05F5590B-53D8-4D19-A747-694F7E5C5F12}" destId="{3F6E2A62-473A-412C-94A2-C6C62125FD29}" srcOrd="3" destOrd="0" presId="urn:microsoft.com/office/officeart/2005/8/layout/orgChart1"/>
    <dgm:cxn modelId="{8F9AA75C-ABFA-4800-8A57-FC0E3F7A60E9}" type="presParOf" srcId="{3F6E2A62-473A-412C-94A2-C6C62125FD29}" destId="{D5A6A401-DA02-4073-A62F-5D929A20CFBC}" srcOrd="0" destOrd="0" presId="urn:microsoft.com/office/officeart/2005/8/layout/orgChart1"/>
    <dgm:cxn modelId="{E9480B0B-6261-40E6-B262-1D4637A3DAB7}" type="presParOf" srcId="{D5A6A401-DA02-4073-A62F-5D929A20CFBC}" destId="{9D88C176-9EC7-4D08-B7B6-247C4EFB03AD}" srcOrd="0" destOrd="0" presId="urn:microsoft.com/office/officeart/2005/8/layout/orgChart1"/>
    <dgm:cxn modelId="{78882BC3-3D56-47FD-A037-153A921FBEB6}" type="presParOf" srcId="{D5A6A401-DA02-4073-A62F-5D929A20CFBC}" destId="{39291B0E-18E2-4824-AA15-704A675986FC}" srcOrd="1" destOrd="0" presId="urn:microsoft.com/office/officeart/2005/8/layout/orgChart1"/>
    <dgm:cxn modelId="{CD010525-F3D8-409E-BB08-6F877067B0F1}" type="presParOf" srcId="{3F6E2A62-473A-412C-94A2-C6C62125FD29}" destId="{016CB639-1DF5-4826-BE38-53218C1F3F20}" srcOrd="1" destOrd="0" presId="urn:microsoft.com/office/officeart/2005/8/layout/orgChart1"/>
    <dgm:cxn modelId="{70B01145-4781-4E1E-A69F-93A49228FFB2}" type="presParOf" srcId="{3F6E2A62-473A-412C-94A2-C6C62125FD29}" destId="{4838E7AD-F7A4-4C86-8B8E-CD6647454331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8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Jefe(a) de Registros y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Enlace C5 y Porte de </a:t>
          </a:r>
          <a:r>
            <a:rPr lang="es-MX" altLang="es-MX" sz="1200" dirty="0" smtClean="0">
              <a:latin typeface="+mn-lt"/>
            </a:rPr>
            <a:t>Arma</a:t>
          </a:r>
          <a:endParaRPr lang="es-MX" altLang="es-MX" sz="1200" dirty="0">
            <a:latin typeface="+mn-lt"/>
          </a:endParaRP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Coordinador(a)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de Recursos </a:t>
          </a:r>
          <a:r>
            <a:rPr lang="es-MX" altLang="es-MX" sz="1200" dirty="0" smtClean="0">
              <a:latin typeface="+mn-lt"/>
            </a:rPr>
            <a:t>Federales</a:t>
          </a:r>
          <a:endParaRPr lang="es-MX" altLang="es-MX" sz="1200" dirty="0">
            <a:latin typeface="+mn-lt"/>
          </a:endParaRP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4CD75966-92CE-4AF7-B0EF-F4DCCDE5946E}">
      <dgm:prSet custT="1"/>
      <dgm:spPr/>
      <dgm:t>
        <a:bodyPr/>
        <a:lstStyle/>
        <a:p>
          <a:r>
            <a:rPr lang="es-ES" sz="1200" dirty="0">
              <a:latin typeface="+mn-lt"/>
            </a:rPr>
            <a:t>Jefe(a) de </a:t>
          </a:r>
          <a:r>
            <a:rPr lang="es-ES" sz="1200" dirty="0" smtClean="0">
              <a:latin typeface="+mn-lt"/>
            </a:rPr>
            <a:t>CISEC</a:t>
          </a:r>
          <a:endParaRPr lang="es-ES" sz="1200" dirty="0">
            <a:latin typeface="+mn-lt"/>
          </a:endParaRPr>
        </a:p>
      </dgm:t>
    </dgm:pt>
    <dgm:pt modelId="{EA13A467-0517-40FC-B8E1-FABF5D76345D}" type="parTrans" cxnId="{529AB5F8-3A4C-4E2F-A94D-A5D2F0CAF2B2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7FC43CB1-96F9-4B1A-8ADD-F193D7ED8B27}" type="sibTrans" cxnId="{529AB5F8-3A4C-4E2F-A94D-A5D2F0CAF2B2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EBDF1C3C-CA57-4896-8D05-B2D72F96F299}">
      <dgm:prSet custT="1"/>
      <dgm:spPr/>
      <dgm:t>
        <a:bodyPr/>
        <a:lstStyle/>
        <a:p>
          <a:r>
            <a:rPr lang="es-MX" altLang="es-MX" sz="1200" dirty="0">
              <a:latin typeface="+mn-lt"/>
            </a:rPr>
            <a:t>Analista</a:t>
          </a:r>
          <a:br>
            <a:rPr lang="es-MX" altLang="es-MX" sz="1200" dirty="0">
              <a:latin typeface="+mn-lt"/>
            </a:rPr>
          </a:br>
          <a:r>
            <a:rPr lang="es-MX" sz="1200" dirty="0" smtClean="0">
              <a:latin typeface="+mn-lt"/>
            </a:rPr>
            <a:t>Supervisor(a</a:t>
          </a:r>
          <a:r>
            <a:rPr lang="es-MX" sz="1200" dirty="0">
              <a:latin typeface="+mn-lt"/>
            </a:rPr>
            <a:t>)</a:t>
          </a:r>
          <a:br>
            <a:rPr lang="es-MX" sz="1200" dirty="0">
              <a:latin typeface="+mn-lt"/>
            </a:rPr>
          </a:br>
          <a:endParaRPr lang="es-ES" sz="1200" dirty="0">
            <a:latin typeface="+mn-lt"/>
          </a:endParaRPr>
        </a:p>
      </dgm:t>
    </dgm:pt>
    <dgm:pt modelId="{D5639233-694E-4C26-BB32-15233AA6FAA0}" type="parTrans" cxnId="{D96A7733-CFD3-491B-B6F1-8D22473A93F4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7A1D78F-A244-403C-A173-2AB5DFFFEDF7}" type="sibTrans" cxnId="{D96A7733-CFD3-491B-B6F1-8D22473A93F4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284EC8F-E622-4610-95C4-4D853BB91C30}">
      <dgm:prSet custT="1"/>
      <dgm:spPr/>
      <dgm:t>
        <a:bodyPr/>
        <a:lstStyle/>
        <a:p>
          <a:r>
            <a:rPr lang="es-ES" altLang="es-MX" sz="1200" dirty="0" smtClean="0">
              <a:latin typeface="+mn-lt"/>
            </a:rPr>
            <a:t>Analistas</a:t>
          </a:r>
          <a:endParaRPr lang="es-ES" altLang="es-MX" sz="1200" dirty="0">
            <a:latin typeface="+mn-lt"/>
          </a:endParaRPr>
        </a:p>
      </dgm:t>
    </dgm:pt>
    <dgm:pt modelId="{B4CF2956-44C2-4C6A-A6DF-63DC35BC5969}" type="parTrans" cxnId="{6FB5AC47-07EC-4360-B675-F0C67111D2A0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7B9F6A7C-8F14-480B-949B-7791DE17F089}" type="sibTrans" cxnId="{6FB5AC47-07EC-4360-B675-F0C67111D2A0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6E09A133-EF9D-43B6-AE16-58C5620488B1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Asistente</a:t>
          </a:r>
          <a:endParaRPr lang="es-ES" sz="1200" dirty="0">
            <a:solidFill>
              <a:schemeClr val="tx1"/>
            </a:solidFill>
          </a:endParaRPr>
        </a:p>
      </dgm:t>
    </dgm:pt>
    <dgm:pt modelId="{BCE81169-A83B-4AA3-9D51-F2482085CA74}" type="parTrans" cxnId="{57F3ABA0-99E4-48B5-B96D-182F23393E07}">
      <dgm:prSet/>
      <dgm:spPr/>
      <dgm:t>
        <a:bodyPr/>
        <a:lstStyle/>
        <a:p>
          <a:endParaRPr lang="es-ES"/>
        </a:p>
      </dgm:t>
    </dgm:pt>
    <dgm:pt modelId="{449ECD20-ACE4-41CF-88C7-EEF599E6C450}" type="sibTrans" cxnId="{57F3ABA0-99E4-48B5-B96D-182F23393E07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30929" custScaleY="116829" custLinFactNeighborY="-193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3"/>
      <dgm:spPr/>
      <dgm:t>
        <a:bodyPr/>
        <a:lstStyle/>
        <a:p>
          <a:endParaRPr lang="es-ES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3" custScaleX="105571" custLinFactNeighborX="-39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3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1467FD07-F86E-4F88-B351-21A87998DFE0}" type="pres">
      <dgm:prSet presAssocID="{D5639233-694E-4C26-BB32-15233AA6FAA0}" presName="Name35" presStyleLbl="parChTrans1D3" presStyleIdx="0" presStyleCnt="2"/>
      <dgm:spPr/>
      <dgm:t>
        <a:bodyPr/>
        <a:lstStyle/>
        <a:p>
          <a:endParaRPr lang="es-ES"/>
        </a:p>
      </dgm:t>
    </dgm:pt>
    <dgm:pt modelId="{B7AE0FFE-2ACC-414B-A354-78DB6E7FA01E}" type="pres">
      <dgm:prSet presAssocID="{EBDF1C3C-CA57-4896-8D05-B2D72F96F299}" presName="hierRoot2" presStyleCnt="0">
        <dgm:presLayoutVars>
          <dgm:hierBranch val="init"/>
        </dgm:presLayoutVars>
      </dgm:prSet>
      <dgm:spPr/>
    </dgm:pt>
    <dgm:pt modelId="{BB3CAA0B-3FFB-4BE1-A26F-1DA140527225}" type="pres">
      <dgm:prSet presAssocID="{EBDF1C3C-CA57-4896-8D05-B2D72F96F299}" presName="rootComposite" presStyleCnt="0"/>
      <dgm:spPr/>
    </dgm:pt>
    <dgm:pt modelId="{A2DC1B34-A23E-4C66-99C0-795104577C64}" type="pres">
      <dgm:prSet presAssocID="{EBDF1C3C-CA57-4896-8D05-B2D72F96F299}" presName="rootText" presStyleLbl="node3" presStyleIdx="0" presStyleCnt="2" custScaleX="105571" custLinFactNeighborX="-39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5D29299-B75E-4E1C-A15B-7D548635CA09}" type="pres">
      <dgm:prSet presAssocID="{EBDF1C3C-CA57-4896-8D05-B2D72F96F299}" presName="rootConnector" presStyleLbl="node3" presStyleIdx="0" presStyleCnt="2"/>
      <dgm:spPr/>
      <dgm:t>
        <a:bodyPr/>
        <a:lstStyle/>
        <a:p>
          <a:endParaRPr lang="es-ES"/>
        </a:p>
      </dgm:t>
    </dgm:pt>
    <dgm:pt modelId="{A181F415-870E-46E4-8DBD-30FF3DDF9052}" type="pres">
      <dgm:prSet presAssocID="{EBDF1C3C-CA57-4896-8D05-B2D72F96F299}" presName="hierChild4" presStyleCnt="0"/>
      <dgm:spPr/>
    </dgm:pt>
    <dgm:pt modelId="{D7B2429F-5015-45A7-AE13-65C3F22AF44F}" type="pres">
      <dgm:prSet presAssocID="{EBDF1C3C-CA57-4896-8D05-B2D72F96F299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B2FD4F42-0AB9-4216-97D6-C230FED40008}" type="pres">
      <dgm:prSet presAssocID="{BCE81169-A83B-4AA3-9D51-F2482085CA74}" presName="Name37" presStyleLbl="parChTrans1D2" presStyleIdx="1" presStyleCnt="3"/>
      <dgm:spPr/>
      <dgm:t>
        <a:bodyPr/>
        <a:lstStyle/>
        <a:p>
          <a:endParaRPr lang="es-ES"/>
        </a:p>
      </dgm:t>
    </dgm:pt>
    <dgm:pt modelId="{E6049D62-E572-4DAF-AA99-CBED79B1A075}" type="pres">
      <dgm:prSet presAssocID="{6E09A133-EF9D-43B6-AE16-58C5620488B1}" presName="hierRoot2" presStyleCnt="0">
        <dgm:presLayoutVars>
          <dgm:hierBranch val="init"/>
        </dgm:presLayoutVars>
      </dgm:prSet>
      <dgm:spPr/>
    </dgm:pt>
    <dgm:pt modelId="{49482F85-F888-47B7-BB13-BA0C82B2C9A5}" type="pres">
      <dgm:prSet presAssocID="{6E09A133-EF9D-43B6-AE16-58C5620488B1}" presName="rootComposite" presStyleCnt="0"/>
      <dgm:spPr/>
    </dgm:pt>
    <dgm:pt modelId="{61956158-22D2-4DE9-863A-B90EE5C5632F}" type="pres">
      <dgm:prSet presAssocID="{6E09A133-EF9D-43B6-AE16-58C5620488B1}" presName="rootText" presStyleLbl="node2" presStyleIdx="1" presStyleCnt="3" custScaleX="105571" custLinFactNeighborX="-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712B69F-9C40-449A-B7E7-00CEA44A833B}" type="pres">
      <dgm:prSet presAssocID="{6E09A133-EF9D-43B6-AE16-58C5620488B1}" presName="rootConnector" presStyleLbl="node2" presStyleIdx="1" presStyleCnt="3"/>
      <dgm:spPr/>
      <dgm:t>
        <a:bodyPr/>
        <a:lstStyle/>
        <a:p>
          <a:endParaRPr lang="es-ES"/>
        </a:p>
      </dgm:t>
    </dgm:pt>
    <dgm:pt modelId="{371332BF-15D7-44F3-BD43-8D3C8E8FF916}" type="pres">
      <dgm:prSet presAssocID="{6E09A133-EF9D-43B6-AE16-58C5620488B1}" presName="hierChild4" presStyleCnt="0"/>
      <dgm:spPr/>
    </dgm:pt>
    <dgm:pt modelId="{17D4D579-2352-44A4-A247-27711C3355E4}" type="pres">
      <dgm:prSet presAssocID="{6E09A133-EF9D-43B6-AE16-58C5620488B1}" presName="hierChild5" presStyleCnt="0"/>
      <dgm:spPr/>
    </dgm:pt>
    <dgm:pt modelId="{BB543049-9D18-47D6-AAE5-7412162953FE}" type="pres">
      <dgm:prSet presAssocID="{EA13A467-0517-40FC-B8E1-FABF5D76345D}" presName="Name37" presStyleLbl="parChTrans1D2" presStyleIdx="2" presStyleCnt="3"/>
      <dgm:spPr/>
      <dgm:t>
        <a:bodyPr/>
        <a:lstStyle/>
        <a:p>
          <a:endParaRPr lang="es-ES"/>
        </a:p>
      </dgm:t>
    </dgm:pt>
    <dgm:pt modelId="{7C44C9A4-AF0D-4C87-880A-E96EDD3B06A4}" type="pres">
      <dgm:prSet presAssocID="{4CD75966-92CE-4AF7-B0EF-F4DCCDE5946E}" presName="hierRoot2" presStyleCnt="0">
        <dgm:presLayoutVars>
          <dgm:hierBranch/>
        </dgm:presLayoutVars>
      </dgm:prSet>
      <dgm:spPr/>
    </dgm:pt>
    <dgm:pt modelId="{CA200E3F-10DE-4C35-8054-D4AD750CECEC}" type="pres">
      <dgm:prSet presAssocID="{4CD75966-92CE-4AF7-B0EF-F4DCCDE5946E}" presName="rootComposite" presStyleCnt="0"/>
      <dgm:spPr/>
    </dgm:pt>
    <dgm:pt modelId="{C7105E56-0425-4E03-B145-864CB930D75F}" type="pres">
      <dgm:prSet presAssocID="{4CD75966-92CE-4AF7-B0EF-F4DCCDE5946E}" presName="rootText" presStyleLbl="node2" presStyleIdx="2" presStyleCnt="3" custScaleX="1055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8D30408-3EC3-4C77-8FBC-5179F0AB41AC}" type="pres">
      <dgm:prSet presAssocID="{4CD75966-92CE-4AF7-B0EF-F4DCCDE5946E}" presName="rootConnector" presStyleLbl="node2" presStyleIdx="2" presStyleCnt="3"/>
      <dgm:spPr/>
      <dgm:t>
        <a:bodyPr/>
        <a:lstStyle/>
        <a:p>
          <a:endParaRPr lang="es-ES"/>
        </a:p>
      </dgm:t>
    </dgm:pt>
    <dgm:pt modelId="{DC9F09E0-B543-404D-954D-65C319B9366C}" type="pres">
      <dgm:prSet presAssocID="{4CD75966-92CE-4AF7-B0EF-F4DCCDE5946E}" presName="hierChild4" presStyleCnt="0"/>
      <dgm:spPr/>
    </dgm:pt>
    <dgm:pt modelId="{CFEE272D-4A3B-4585-A90C-BA36F8387500}" type="pres">
      <dgm:prSet presAssocID="{B4CF2956-44C2-4C6A-A6DF-63DC35BC5969}" presName="Name35" presStyleLbl="parChTrans1D3" presStyleIdx="1" presStyleCnt="2"/>
      <dgm:spPr/>
      <dgm:t>
        <a:bodyPr/>
        <a:lstStyle/>
        <a:p>
          <a:endParaRPr lang="es-ES"/>
        </a:p>
      </dgm:t>
    </dgm:pt>
    <dgm:pt modelId="{BB12C40F-590E-41C9-A7FD-23AC15E2830E}" type="pres">
      <dgm:prSet presAssocID="{3284EC8F-E622-4610-95C4-4D853BB91C30}" presName="hierRoot2" presStyleCnt="0">
        <dgm:presLayoutVars>
          <dgm:hierBranch val="init"/>
        </dgm:presLayoutVars>
      </dgm:prSet>
      <dgm:spPr/>
    </dgm:pt>
    <dgm:pt modelId="{8EC2623D-3584-45D3-8015-BD1800CBA9DD}" type="pres">
      <dgm:prSet presAssocID="{3284EC8F-E622-4610-95C4-4D853BB91C30}" presName="rootComposite" presStyleCnt="0"/>
      <dgm:spPr/>
    </dgm:pt>
    <dgm:pt modelId="{9C8DAE61-E010-43CF-ACA7-4ED0B0854C26}" type="pres">
      <dgm:prSet presAssocID="{3284EC8F-E622-4610-95C4-4D853BB91C30}" presName="rootText" presStyleLbl="node3" presStyleIdx="1" presStyleCnt="2" custScaleX="1047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75993E-AE65-410E-9DFD-F192C9B2F331}" type="pres">
      <dgm:prSet presAssocID="{3284EC8F-E622-4610-95C4-4D853BB91C30}" presName="rootConnector" presStyleLbl="node3" presStyleIdx="1" presStyleCnt="2"/>
      <dgm:spPr/>
      <dgm:t>
        <a:bodyPr/>
        <a:lstStyle/>
        <a:p>
          <a:endParaRPr lang="es-ES"/>
        </a:p>
      </dgm:t>
    </dgm:pt>
    <dgm:pt modelId="{8028CD74-FB5F-45B5-9BD0-1FB513A3BCFE}" type="pres">
      <dgm:prSet presAssocID="{3284EC8F-E622-4610-95C4-4D853BB91C30}" presName="hierChild4" presStyleCnt="0"/>
      <dgm:spPr/>
    </dgm:pt>
    <dgm:pt modelId="{F9B1AF8C-AD0B-4F6F-9DCE-CCA18CFAC965}" type="pres">
      <dgm:prSet presAssocID="{3284EC8F-E622-4610-95C4-4D853BB91C30}" presName="hierChild5" presStyleCnt="0"/>
      <dgm:spPr/>
    </dgm:pt>
    <dgm:pt modelId="{EAB14463-D510-49D0-951F-2BF577EB23B3}" type="pres">
      <dgm:prSet presAssocID="{4CD75966-92CE-4AF7-B0EF-F4DCCDE5946E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F14AA582-3F77-4AA6-8D30-1267A7DF3EE8}" type="presOf" srcId="{3284EC8F-E622-4610-95C4-4D853BB91C30}" destId="{9C8DAE61-E010-43CF-ACA7-4ED0B0854C26}" srcOrd="0" destOrd="0" presId="urn:microsoft.com/office/officeart/2005/8/layout/orgChart1"/>
    <dgm:cxn modelId="{F580BC97-E109-4FFA-B1E4-A15C986A53B6}" type="presOf" srcId="{4CD75966-92CE-4AF7-B0EF-F4DCCDE5946E}" destId="{C7105E56-0425-4E03-B145-864CB930D75F}" srcOrd="0" destOrd="0" presId="urn:microsoft.com/office/officeart/2005/8/layout/orgChart1"/>
    <dgm:cxn modelId="{06183733-69D4-49E7-B53E-010A11884BAA}" type="presOf" srcId="{EBDF1C3C-CA57-4896-8D05-B2D72F96F299}" destId="{A2DC1B34-A23E-4C66-99C0-795104577C64}" srcOrd="0" destOrd="0" presId="urn:microsoft.com/office/officeart/2005/8/layout/orgChart1"/>
    <dgm:cxn modelId="{E2F21E6B-9922-4401-B48F-5A42E3ADB54C}" type="presOf" srcId="{BCE81169-A83B-4AA3-9D51-F2482085CA74}" destId="{B2FD4F42-0AB9-4216-97D6-C230FED40008}" srcOrd="0" destOrd="0" presId="urn:microsoft.com/office/officeart/2005/8/layout/orgChart1"/>
    <dgm:cxn modelId="{9EC2D5A0-D0ED-4352-9854-093CD4A9FAA7}" type="presOf" srcId="{B4CF2956-44C2-4C6A-A6DF-63DC35BC5969}" destId="{CFEE272D-4A3B-4585-A90C-BA36F8387500}" srcOrd="0" destOrd="0" presId="urn:microsoft.com/office/officeart/2005/8/layout/orgChart1"/>
    <dgm:cxn modelId="{F99FD00B-17F7-46C3-B455-D2AD038A97D2}" type="presOf" srcId="{4CD75966-92CE-4AF7-B0EF-F4DCCDE5946E}" destId="{B8D30408-3EC3-4C77-8FBC-5179F0AB41AC}" srcOrd="1" destOrd="0" presId="urn:microsoft.com/office/officeart/2005/8/layout/orgChart1"/>
    <dgm:cxn modelId="{57F3ABA0-99E4-48B5-B96D-182F23393E07}" srcId="{9DEA55C1-E59C-4B5B-90DC-1D0B54C2B20C}" destId="{6E09A133-EF9D-43B6-AE16-58C5620488B1}" srcOrd="1" destOrd="0" parTransId="{BCE81169-A83B-4AA3-9D51-F2482085CA74}" sibTransId="{449ECD20-ACE4-41CF-88C7-EEF599E6C450}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61F379E1-84AA-42FA-A729-59847C0FF882}" type="presOf" srcId="{EA13A467-0517-40FC-B8E1-FABF5D76345D}" destId="{BB543049-9D18-47D6-AAE5-7412162953FE}" srcOrd="0" destOrd="0" presId="urn:microsoft.com/office/officeart/2005/8/layout/orgChart1"/>
    <dgm:cxn modelId="{AEC1A61D-EBEF-44EC-BB77-C58DBBAD8748}" type="presOf" srcId="{6E09A133-EF9D-43B6-AE16-58C5620488B1}" destId="{61956158-22D2-4DE9-863A-B90EE5C5632F}" srcOrd="0" destOrd="0" presId="urn:microsoft.com/office/officeart/2005/8/layout/orgChart1"/>
    <dgm:cxn modelId="{6FB5AC47-07EC-4360-B675-F0C67111D2A0}" srcId="{4CD75966-92CE-4AF7-B0EF-F4DCCDE5946E}" destId="{3284EC8F-E622-4610-95C4-4D853BB91C30}" srcOrd="0" destOrd="0" parTransId="{B4CF2956-44C2-4C6A-A6DF-63DC35BC5969}" sibTransId="{7B9F6A7C-8F14-480B-949B-7791DE17F089}"/>
    <dgm:cxn modelId="{9F75ADB0-2CBC-4B2C-A202-163BFC15B967}" type="presOf" srcId="{EBDF1C3C-CA57-4896-8D05-B2D72F96F299}" destId="{65D29299-B75E-4E1C-A15B-7D548635CA09}" srcOrd="1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3101F42E-0690-4280-9BF6-CE10FD285BD9}" type="presOf" srcId="{3284EC8F-E622-4610-95C4-4D853BB91C30}" destId="{8875993E-AE65-410E-9DFD-F192C9B2F331}" srcOrd="1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529AB5F8-3A4C-4E2F-A94D-A5D2F0CAF2B2}" srcId="{9DEA55C1-E59C-4B5B-90DC-1D0B54C2B20C}" destId="{4CD75966-92CE-4AF7-B0EF-F4DCCDE5946E}" srcOrd="2" destOrd="0" parTransId="{EA13A467-0517-40FC-B8E1-FABF5D76345D}" sibTransId="{7FC43CB1-96F9-4B1A-8ADD-F193D7ED8B27}"/>
    <dgm:cxn modelId="{D96A7733-CFD3-491B-B6F1-8D22473A93F4}" srcId="{41568039-9809-4B2B-BA51-64E0E23C2BBE}" destId="{EBDF1C3C-CA57-4896-8D05-B2D72F96F299}" srcOrd="0" destOrd="0" parTransId="{D5639233-694E-4C26-BB32-15233AA6FAA0}" sibTransId="{37A1D78F-A244-403C-A173-2AB5DFFFEDF7}"/>
    <dgm:cxn modelId="{68344704-7982-4FA8-B6B0-76E7B84E9817}" type="presOf" srcId="{6E09A133-EF9D-43B6-AE16-58C5620488B1}" destId="{6712B69F-9C40-449A-B7E7-00CEA44A833B}" srcOrd="1" destOrd="0" presId="urn:microsoft.com/office/officeart/2005/8/layout/orgChart1"/>
    <dgm:cxn modelId="{CC261F2E-7A0B-450B-ADA1-659C789F02A4}" type="presOf" srcId="{D5639233-694E-4C26-BB32-15233AA6FAA0}" destId="{1467FD07-F86E-4F88-B351-21A87998DFE0}" srcOrd="0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5812FC7D-B6EE-456C-A977-BF371B985775}" type="presParOf" srcId="{DBDE0C42-B65A-4FF4-A1B6-4A7374870D94}" destId="{1467FD07-F86E-4F88-B351-21A87998DFE0}" srcOrd="0" destOrd="0" presId="urn:microsoft.com/office/officeart/2005/8/layout/orgChart1"/>
    <dgm:cxn modelId="{A2AF2960-D32F-4FE9-AD82-D28C43B1ECA9}" type="presParOf" srcId="{DBDE0C42-B65A-4FF4-A1B6-4A7374870D94}" destId="{B7AE0FFE-2ACC-414B-A354-78DB6E7FA01E}" srcOrd="1" destOrd="0" presId="urn:microsoft.com/office/officeart/2005/8/layout/orgChart1"/>
    <dgm:cxn modelId="{04297626-30BF-4DBF-896A-B4D969AECEBF}" type="presParOf" srcId="{B7AE0FFE-2ACC-414B-A354-78DB6E7FA01E}" destId="{BB3CAA0B-3FFB-4BE1-A26F-1DA140527225}" srcOrd="0" destOrd="0" presId="urn:microsoft.com/office/officeart/2005/8/layout/orgChart1"/>
    <dgm:cxn modelId="{BD66E49C-3A68-4182-8152-4A784D69A84B}" type="presParOf" srcId="{BB3CAA0B-3FFB-4BE1-A26F-1DA140527225}" destId="{A2DC1B34-A23E-4C66-99C0-795104577C64}" srcOrd="0" destOrd="0" presId="urn:microsoft.com/office/officeart/2005/8/layout/orgChart1"/>
    <dgm:cxn modelId="{A45CB838-2555-470E-B1AE-439A7E489456}" type="presParOf" srcId="{BB3CAA0B-3FFB-4BE1-A26F-1DA140527225}" destId="{65D29299-B75E-4E1C-A15B-7D548635CA09}" srcOrd="1" destOrd="0" presId="urn:microsoft.com/office/officeart/2005/8/layout/orgChart1"/>
    <dgm:cxn modelId="{87C72923-17E3-4280-9ABE-B703772B1AFB}" type="presParOf" srcId="{B7AE0FFE-2ACC-414B-A354-78DB6E7FA01E}" destId="{A181F415-870E-46E4-8DBD-30FF3DDF9052}" srcOrd="1" destOrd="0" presId="urn:microsoft.com/office/officeart/2005/8/layout/orgChart1"/>
    <dgm:cxn modelId="{E450AF9D-EF5B-4B26-B629-184F9BEE59C1}" type="presParOf" srcId="{B7AE0FFE-2ACC-414B-A354-78DB6E7FA01E}" destId="{D7B2429F-5015-45A7-AE13-65C3F22AF44F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B4A1573F-A9FE-4CAE-9F63-34D4B48E8171}" type="presParOf" srcId="{05E8A0F8-8F4A-4D16-B455-9B21EE5D83FA}" destId="{B2FD4F42-0AB9-4216-97D6-C230FED40008}" srcOrd="2" destOrd="0" presId="urn:microsoft.com/office/officeart/2005/8/layout/orgChart1"/>
    <dgm:cxn modelId="{6402FA00-89A5-4187-9812-6AB75D14E063}" type="presParOf" srcId="{05E8A0F8-8F4A-4D16-B455-9B21EE5D83FA}" destId="{E6049D62-E572-4DAF-AA99-CBED79B1A075}" srcOrd="3" destOrd="0" presId="urn:microsoft.com/office/officeart/2005/8/layout/orgChart1"/>
    <dgm:cxn modelId="{A28155B6-F6C5-48ED-849D-BCFB02262675}" type="presParOf" srcId="{E6049D62-E572-4DAF-AA99-CBED79B1A075}" destId="{49482F85-F888-47B7-BB13-BA0C82B2C9A5}" srcOrd="0" destOrd="0" presId="urn:microsoft.com/office/officeart/2005/8/layout/orgChart1"/>
    <dgm:cxn modelId="{2B23ECBB-46B7-4D98-B6EA-5300B2B3A41F}" type="presParOf" srcId="{49482F85-F888-47B7-BB13-BA0C82B2C9A5}" destId="{61956158-22D2-4DE9-863A-B90EE5C5632F}" srcOrd="0" destOrd="0" presId="urn:microsoft.com/office/officeart/2005/8/layout/orgChart1"/>
    <dgm:cxn modelId="{0FA3BB56-90E6-4E78-ADC3-A36DB75BEF72}" type="presParOf" srcId="{49482F85-F888-47B7-BB13-BA0C82B2C9A5}" destId="{6712B69F-9C40-449A-B7E7-00CEA44A833B}" srcOrd="1" destOrd="0" presId="urn:microsoft.com/office/officeart/2005/8/layout/orgChart1"/>
    <dgm:cxn modelId="{E24A6F5D-C168-41B1-B7E2-854AAA84A54F}" type="presParOf" srcId="{E6049D62-E572-4DAF-AA99-CBED79B1A075}" destId="{371332BF-15D7-44F3-BD43-8D3C8E8FF916}" srcOrd="1" destOrd="0" presId="urn:microsoft.com/office/officeart/2005/8/layout/orgChart1"/>
    <dgm:cxn modelId="{836C7BEF-FE82-4186-8E05-04FDABF827B7}" type="presParOf" srcId="{E6049D62-E572-4DAF-AA99-CBED79B1A075}" destId="{17D4D579-2352-44A4-A247-27711C3355E4}" srcOrd="2" destOrd="0" presId="urn:microsoft.com/office/officeart/2005/8/layout/orgChart1"/>
    <dgm:cxn modelId="{5511BBBF-E93F-4974-BCEF-98B922EAAC54}" type="presParOf" srcId="{05E8A0F8-8F4A-4D16-B455-9B21EE5D83FA}" destId="{BB543049-9D18-47D6-AAE5-7412162953FE}" srcOrd="4" destOrd="0" presId="urn:microsoft.com/office/officeart/2005/8/layout/orgChart1"/>
    <dgm:cxn modelId="{63C6CB72-C442-43AC-9C57-14B7EB4176D1}" type="presParOf" srcId="{05E8A0F8-8F4A-4D16-B455-9B21EE5D83FA}" destId="{7C44C9A4-AF0D-4C87-880A-E96EDD3B06A4}" srcOrd="5" destOrd="0" presId="urn:microsoft.com/office/officeart/2005/8/layout/orgChart1"/>
    <dgm:cxn modelId="{7C1EE6E9-91C4-4091-8DF4-E7028F95DDA5}" type="presParOf" srcId="{7C44C9A4-AF0D-4C87-880A-E96EDD3B06A4}" destId="{CA200E3F-10DE-4C35-8054-D4AD750CECEC}" srcOrd="0" destOrd="0" presId="urn:microsoft.com/office/officeart/2005/8/layout/orgChart1"/>
    <dgm:cxn modelId="{50C1B5FE-194E-4EB2-9C87-3281E9F2124F}" type="presParOf" srcId="{CA200E3F-10DE-4C35-8054-D4AD750CECEC}" destId="{C7105E56-0425-4E03-B145-864CB930D75F}" srcOrd="0" destOrd="0" presId="urn:microsoft.com/office/officeart/2005/8/layout/orgChart1"/>
    <dgm:cxn modelId="{69BA855D-153A-401A-8F1E-08154D36BAE6}" type="presParOf" srcId="{CA200E3F-10DE-4C35-8054-D4AD750CECEC}" destId="{B8D30408-3EC3-4C77-8FBC-5179F0AB41AC}" srcOrd="1" destOrd="0" presId="urn:microsoft.com/office/officeart/2005/8/layout/orgChart1"/>
    <dgm:cxn modelId="{6F0F2DFB-AAC4-4FE3-900B-2DC5A41EA780}" type="presParOf" srcId="{7C44C9A4-AF0D-4C87-880A-E96EDD3B06A4}" destId="{DC9F09E0-B543-404D-954D-65C319B9366C}" srcOrd="1" destOrd="0" presId="urn:microsoft.com/office/officeart/2005/8/layout/orgChart1"/>
    <dgm:cxn modelId="{DD5B0C75-519D-4B4C-B164-AFF08AAC47AE}" type="presParOf" srcId="{DC9F09E0-B543-404D-954D-65C319B9366C}" destId="{CFEE272D-4A3B-4585-A90C-BA36F8387500}" srcOrd="0" destOrd="0" presId="urn:microsoft.com/office/officeart/2005/8/layout/orgChart1"/>
    <dgm:cxn modelId="{FCCAC003-AD34-4244-819F-5DBCE28A40D3}" type="presParOf" srcId="{DC9F09E0-B543-404D-954D-65C319B9366C}" destId="{BB12C40F-590E-41C9-A7FD-23AC15E2830E}" srcOrd="1" destOrd="0" presId="urn:microsoft.com/office/officeart/2005/8/layout/orgChart1"/>
    <dgm:cxn modelId="{8439D280-5821-4CD9-B328-F3F6BD447C2A}" type="presParOf" srcId="{BB12C40F-590E-41C9-A7FD-23AC15E2830E}" destId="{8EC2623D-3584-45D3-8015-BD1800CBA9DD}" srcOrd="0" destOrd="0" presId="urn:microsoft.com/office/officeart/2005/8/layout/orgChart1"/>
    <dgm:cxn modelId="{7F3E03DC-B847-4F1A-A335-C23F5E49EEB1}" type="presParOf" srcId="{8EC2623D-3584-45D3-8015-BD1800CBA9DD}" destId="{9C8DAE61-E010-43CF-ACA7-4ED0B0854C26}" srcOrd="0" destOrd="0" presId="urn:microsoft.com/office/officeart/2005/8/layout/orgChart1"/>
    <dgm:cxn modelId="{4E46E30A-D880-475E-8772-960A293394FB}" type="presParOf" srcId="{8EC2623D-3584-45D3-8015-BD1800CBA9DD}" destId="{8875993E-AE65-410E-9DFD-F192C9B2F331}" srcOrd="1" destOrd="0" presId="urn:microsoft.com/office/officeart/2005/8/layout/orgChart1"/>
    <dgm:cxn modelId="{76815A60-1723-4D26-BC38-45536E68A257}" type="presParOf" srcId="{BB12C40F-590E-41C9-A7FD-23AC15E2830E}" destId="{8028CD74-FB5F-45B5-9BD0-1FB513A3BCFE}" srcOrd="1" destOrd="0" presId="urn:microsoft.com/office/officeart/2005/8/layout/orgChart1"/>
    <dgm:cxn modelId="{F14F57D2-6456-4182-BE92-399C0AFE3E98}" type="presParOf" srcId="{BB12C40F-590E-41C9-A7FD-23AC15E2830E}" destId="{F9B1AF8C-AD0B-4F6F-9DCE-CCA18CFAC965}" srcOrd="2" destOrd="0" presId="urn:microsoft.com/office/officeart/2005/8/layout/orgChart1"/>
    <dgm:cxn modelId="{BE00458D-827C-4B58-AD34-252C17B91CB3}" type="presParOf" srcId="{7C44C9A4-AF0D-4C87-880A-E96EDD3B06A4}" destId="{EAB14463-D510-49D0-951F-2BF577EB23B3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9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Jefe(a) de Mantenimiento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Vehicular</a:t>
          </a: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Coordinador(a) de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Recursos </a:t>
          </a:r>
          <a:r>
            <a:rPr lang="es-MX" altLang="es-MX" sz="1200" dirty="0" smtClean="0">
              <a:latin typeface="+mn-lt"/>
            </a:rPr>
            <a:t>Materiales</a:t>
          </a:r>
          <a:endParaRPr lang="es-MX" altLang="es-MX" sz="1200" dirty="0">
            <a:latin typeface="+mn-lt"/>
          </a:endParaRP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80C91609-4155-490D-A93A-2840363F77EF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+mn-lt"/>
            </a:rPr>
            <a:t>Jefe(a) de Mantenimiento </a:t>
          </a:r>
          <a:br>
            <a:rPr lang="es-MX" altLang="es-MX" sz="1200" dirty="0" smtClean="0">
              <a:latin typeface="+mn-lt"/>
            </a:rPr>
          </a:br>
          <a:r>
            <a:rPr lang="es-MX" altLang="es-MX" sz="1200" dirty="0" smtClean="0">
              <a:latin typeface="+mn-lt"/>
            </a:rPr>
            <a:t>de </a:t>
          </a:r>
          <a:r>
            <a:rPr lang="es-MX" altLang="es-MX" sz="1200" dirty="0">
              <a:latin typeface="+mn-lt"/>
            </a:rPr>
            <a:t>Edificios</a:t>
          </a:r>
        </a:p>
      </dgm:t>
    </dgm:pt>
    <dgm:pt modelId="{2A362D5D-A3DA-4F6C-8849-2A8C51EEB6D2}" type="par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5A3BE225-2F5B-4161-8A74-36B352EE9587}" type="sib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F6894B4C-AC60-4B55-B3EB-1F97325BD7B3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Jefe(a) de Patrimonio</a:t>
          </a:r>
        </a:p>
      </dgm:t>
    </dgm:pt>
    <dgm:pt modelId="{0B34EA70-DE81-48E9-97BE-F992A5D0E5A9}" type="parTrans" cxnId="{FBF9249D-1000-4011-91A1-525E529A291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191A0099-6F9A-4EEA-B68D-60EFE8FD194B}" type="sibTrans" cxnId="{FBF9249D-1000-4011-91A1-525E529A291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885E9E1E-5F2B-4515-B3C1-AA3DCDF09F36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Jefe(a) de </a:t>
          </a:r>
          <a:r>
            <a:rPr lang="es-MX" altLang="es-MX" sz="1200" dirty="0" smtClean="0">
              <a:latin typeface="+mn-lt"/>
            </a:rPr>
            <a:t>Almacén</a:t>
          </a:r>
          <a:endParaRPr lang="es-MX" altLang="es-MX" sz="1200" dirty="0">
            <a:latin typeface="+mn-lt"/>
          </a:endParaRPr>
        </a:p>
      </dgm:t>
    </dgm:pt>
    <dgm:pt modelId="{86802382-3BD6-4C54-8E26-5DEB8CB181EB}" type="parTrans" cxnId="{21ACCCD4-DE5D-4001-A466-DCB03DEC3CF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46DD0E8E-0770-4200-AE87-53126CBBF7A9}" type="sibTrans" cxnId="{21ACCCD4-DE5D-4001-A466-DCB03DEC3CF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77B59975-C538-4958-A9D1-431995C1059E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+mn-lt"/>
            </a:rPr>
            <a:t>Auxiliar </a:t>
          </a:r>
          <a:r>
            <a:rPr lang="es-ES" sz="1200" dirty="0">
              <a:latin typeface="+mn-lt"/>
            </a:rPr>
            <a:t>Administrativo(a</a:t>
          </a:r>
          <a:r>
            <a:rPr lang="es-ES" sz="1200" dirty="0" smtClean="0">
              <a:latin typeface="+mn-lt"/>
            </a:rPr>
            <a:t>)</a:t>
          </a:r>
          <a:endParaRPr lang="es-ES" sz="1200" dirty="0">
            <a:latin typeface="+mn-lt"/>
          </a:endParaRPr>
        </a:p>
      </dgm:t>
    </dgm:pt>
    <dgm:pt modelId="{8609BF2D-FCEF-4A59-8B73-4F750D47521F}" type="parTrans" cxnId="{10FEC9BC-6946-4724-9281-254F7D9072E1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631A1867-8D88-414C-B126-DB4F4B63D98B}" type="sibTrans" cxnId="{10FEC9BC-6946-4724-9281-254F7D9072E1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B0E10BD7-4894-4766-B02E-10828478D764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+mn-lt"/>
            </a:rPr>
            <a:t>Peluquero(a</a:t>
          </a:r>
          <a:r>
            <a:rPr lang="es-ES" sz="1200" dirty="0" smtClean="0">
              <a:latin typeface="+mn-lt"/>
            </a:rPr>
            <a:t>)</a:t>
          </a:r>
          <a:endParaRPr lang="es-ES" sz="1200" dirty="0">
            <a:latin typeface="+mn-lt"/>
          </a:endParaRPr>
        </a:p>
      </dgm:t>
    </dgm:pt>
    <dgm:pt modelId="{C86BD0DE-C40A-4EAC-922B-FE4EDF7629BE}" type="parTrans" cxnId="{EBEB9DC9-C516-424D-A084-144F1CCA76B4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592A0BE6-02FE-413C-9756-4AF8E1128D55}" type="sibTrans" cxnId="{EBEB9DC9-C516-424D-A084-144F1CCA76B4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72949" custScaleY="170288" custLinFactNeighborY="-461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6"/>
      <dgm:spPr/>
      <dgm:t>
        <a:bodyPr/>
        <a:lstStyle/>
        <a:p>
          <a:endParaRPr lang="es-ES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 val="r"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4" custScaleX="133610" custScaleY="133821" custLinFactY="19478" custLinFactNeighborX="-354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12FB5CC2-3F72-4AC8-AF94-50272EAD0FAB}" type="pres">
      <dgm:prSet presAssocID="{2A362D5D-A3DA-4F6C-8849-2A8C51EEB6D2}" presName="Name37" presStyleLbl="parChTrans1D2" presStyleIdx="1" presStyleCnt="6"/>
      <dgm:spPr/>
      <dgm:t>
        <a:bodyPr/>
        <a:lstStyle/>
        <a:p>
          <a:endParaRPr lang="es-ES"/>
        </a:p>
      </dgm:t>
    </dgm:pt>
    <dgm:pt modelId="{B570DFF2-79FF-4DD0-A8FE-728069315CDB}" type="pres">
      <dgm:prSet presAssocID="{80C91609-4155-490D-A93A-2840363F77EF}" presName="hierRoot2" presStyleCnt="0">
        <dgm:presLayoutVars>
          <dgm:hierBranch val="r"/>
        </dgm:presLayoutVars>
      </dgm:prSet>
      <dgm:spPr/>
    </dgm:pt>
    <dgm:pt modelId="{AC57EB8E-F8F8-49E5-AB3B-101A503E7149}" type="pres">
      <dgm:prSet presAssocID="{80C91609-4155-490D-A93A-2840363F77EF}" presName="rootComposite" presStyleCnt="0"/>
      <dgm:spPr/>
    </dgm:pt>
    <dgm:pt modelId="{0E4A1FB2-B936-4A45-9B17-4DC72B6EC80F}" type="pres">
      <dgm:prSet presAssocID="{80C91609-4155-490D-A93A-2840363F77EF}" presName="rootText" presStyleLbl="node2" presStyleIdx="1" presStyleCnt="4" custScaleX="133610" custScaleY="133821" custLinFactY="19478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C7E907-B590-4FA8-BA47-0908BC71EE25}" type="pres">
      <dgm:prSet presAssocID="{80C91609-4155-490D-A93A-2840363F77EF}" presName="rootConnector" presStyleLbl="node2" presStyleIdx="1" presStyleCnt="4"/>
      <dgm:spPr/>
      <dgm:t>
        <a:bodyPr/>
        <a:lstStyle/>
        <a:p>
          <a:endParaRPr lang="es-ES"/>
        </a:p>
      </dgm:t>
    </dgm:pt>
    <dgm:pt modelId="{0DCE5A2E-AABD-41D8-AB45-73FC6E777742}" type="pres">
      <dgm:prSet presAssocID="{80C91609-4155-490D-A93A-2840363F77EF}" presName="hierChild4" presStyleCnt="0"/>
      <dgm:spPr/>
    </dgm:pt>
    <dgm:pt modelId="{4F6E22EF-9940-4E6D-8F89-9A1FB953EB04}" type="pres">
      <dgm:prSet presAssocID="{80C91609-4155-490D-A93A-2840363F77EF}" presName="hierChild5" presStyleCnt="0"/>
      <dgm:spPr/>
    </dgm:pt>
    <dgm:pt modelId="{A633F054-74A2-4AEE-A747-3F652876DFB3}" type="pres">
      <dgm:prSet presAssocID="{0B34EA70-DE81-48E9-97BE-F992A5D0E5A9}" presName="Name37" presStyleLbl="parChTrans1D2" presStyleIdx="2" presStyleCnt="6"/>
      <dgm:spPr/>
      <dgm:t>
        <a:bodyPr/>
        <a:lstStyle/>
        <a:p>
          <a:endParaRPr lang="es-ES"/>
        </a:p>
      </dgm:t>
    </dgm:pt>
    <dgm:pt modelId="{551B9EC0-FFBA-4A4A-9B70-B372D3FF7EC9}" type="pres">
      <dgm:prSet presAssocID="{F6894B4C-AC60-4B55-B3EB-1F97325BD7B3}" presName="hierRoot2" presStyleCnt="0">
        <dgm:presLayoutVars>
          <dgm:hierBranch/>
        </dgm:presLayoutVars>
      </dgm:prSet>
      <dgm:spPr/>
    </dgm:pt>
    <dgm:pt modelId="{2487A40C-9FF7-4D44-A7C1-3FCABA80EC91}" type="pres">
      <dgm:prSet presAssocID="{F6894B4C-AC60-4B55-B3EB-1F97325BD7B3}" presName="rootComposite" presStyleCnt="0"/>
      <dgm:spPr/>
    </dgm:pt>
    <dgm:pt modelId="{029BCE83-90EC-4C40-88D3-91A90C7AECDE}" type="pres">
      <dgm:prSet presAssocID="{F6894B4C-AC60-4B55-B3EB-1F97325BD7B3}" presName="rootText" presStyleLbl="node2" presStyleIdx="2" presStyleCnt="4" custScaleX="133610" custScaleY="133821" custLinFactY="19478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5196BD3-A560-4D4C-A0C9-124B5B2D1AE1}" type="pres">
      <dgm:prSet presAssocID="{F6894B4C-AC60-4B55-B3EB-1F97325BD7B3}" presName="rootConnector" presStyleLbl="node2" presStyleIdx="2" presStyleCnt="4"/>
      <dgm:spPr/>
      <dgm:t>
        <a:bodyPr/>
        <a:lstStyle/>
        <a:p>
          <a:endParaRPr lang="es-ES"/>
        </a:p>
      </dgm:t>
    </dgm:pt>
    <dgm:pt modelId="{29715FB7-931B-44AE-BB05-7B9B98576764}" type="pres">
      <dgm:prSet presAssocID="{F6894B4C-AC60-4B55-B3EB-1F97325BD7B3}" presName="hierChild4" presStyleCnt="0"/>
      <dgm:spPr/>
    </dgm:pt>
    <dgm:pt modelId="{CCDF796D-C840-4025-9CAF-F2284A6B0F64}" type="pres">
      <dgm:prSet presAssocID="{F6894B4C-AC60-4B55-B3EB-1F97325BD7B3}" presName="hierChild5" presStyleCnt="0"/>
      <dgm:spPr/>
    </dgm:pt>
    <dgm:pt modelId="{47103BDE-D6E5-406A-BCC1-8DF383EA5C7E}" type="pres">
      <dgm:prSet presAssocID="{86802382-3BD6-4C54-8E26-5DEB8CB181EB}" presName="Name37" presStyleLbl="parChTrans1D2" presStyleIdx="3" presStyleCnt="6"/>
      <dgm:spPr/>
      <dgm:t>
        <a:bodyPr/>
        <a:lstStyle/>
        <a:p>
          <a:endParaRPr lang="es-ES"/>
        </a:p>
      </dgm:t>
    </dgm:pt>
    <dgm:pt modelId="{09C1A4EE-1A65-45FA-AB19-7045B6ED5B12}" type="pres">
      <dgm:prSet presAssocID="{885E9E1E-5F2B-4515-B3C1-AA3DCDF09F36}" presName="hierRoot2" presStyleCnt="0">
        <dgm:presLayoutVars>
          <dgm:hierBranch val="r"/>
        </dgm:presLayoutVars>
      </dgm:prSet>
      <dgm:spPr/>
    </dgm:pt>
    <dgm:pt modelId="{CA17612E-0D3F-4426-90F8-A0BC428EBBA3}" type="pres">
      <dgm:prSet presAssocID="{885E9E1E-5F2B-4515-B3C1-AA3DCDF09F36}" presName="rootComposite" presStyleCnt="0"/>
      <dgm:spPr/>
    </dgm:pt>
    <dgm:pt modelId="{23A3990A-979C-4CD9-8392-69E509E74575}" type="pres">
      <dgm:prSet presAssocID="{885E9E1E-5F2B-4515-B3C1-AA3DCDF09F36}" presName="rootText" presStyleLbl="node2" presStyleIdx="3" presStyleCnt="4" custScaleX="133610" custScaleY="133821" custLinFactY="19478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0138EB-2E7E-4CA8-9E47-6B9F9C33E523}" type="pres">
      <dgm:prSet presAssocID="{885E9E1E-5F2B-4515-B3C1-AA3DCDF09F36}" presName="rootConnector" presStyleLbl="node2" presStyleIdx="3" presStyleCnt="4"/>
      <dgm:spPr/>
      <dgm:t>
        <a:bodyPr/>
        <a:lstStyle/>
        <a:p>
          <a:endParaRPr lang="es-ES"/>
        </a:p>
      </dgm:t>
    </dgm:pt>
    <dgm:pt modelId="{C1BFB8E6-F891-497D-9577-AAE128BD55D2}" type="pres">
      <dgm:prSet presAssocID="{885E9E1E-5F2B-4515-B3C1-AA3DCDF09F36}" presName="hierChild4" presStyleCnt="0"/>
      <dgm:spPr/>
    </dgm:pt>
    <dgm:pt modelId="{BBC5DC5F-E9F3-4F3F-8FA5-973B3401543F}" type="pres">
      <dgm:prSet presAssocID="{885E9E1E-5F2B-4515-B3C1-AA3DCDF09F36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C519D666-D346-4257-9486-EDFDA4149250}" type="pres">
      <dgm:prSet presAssocID="{8609BF2D-FCEF-4A59-8B73-4F750D47521F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BA688F78-82CD-49AF-95F1-975AE2755D2F}" type="pres">
      <dgm:prSet presAssocID="{77B59975-C538-4958-A9D1-431995C1059E}" presName="hierRoot3" presStyleCnt="0">
        <dgm:presLayoutVars>
          <dgm:hierBranch val="init"/>
        </dgm:presLayoutVars>
      </dgm:prSet>
      <dgm:spPr/>
    </dgm:pt>
    <dgm:pt modelId="{9D8AC6D8-2004-41F9-969C-ECBA0486332E}" type="pres">
      <dgm:prSet presAssocID="{77B59975-C538-4958-A9D1-431995C1059E}" presName="rootComposite3" presStyleCnt="0"/>
      <dgm:spPr/>
    </dgm:pt>
    <dgm:pt modelId="{0D7083E4-0649-409B-B0BB-5ABA3BF68ED6}" type="pres">
      <dgm:prSet presAssocID="{77B59975-C538-4958-A9D1-431995C1059E}" presName="rootText3" presStyleLbl="asst1" presStyleIdx="0" presStyleCnt="2" custScaleX="137816" custScaleY="143680" custLinFactNeighborX="-15021" custLinFactNeighborY="-129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4F75CD8-33FD-441B-BF10-90152AB57F25}" type="pres">
      <dgm:prSet presAssocID="{77B59975-C538-4958-A9D1-431995C1059E}" presName="rootConnector3" presStyleLbl="asst1" presStyleIdx="0" presStyleCnt="2"/>
      <dgm:spPr/>
      <dgm:t>
        <a:bodyPr/>
        <a:lstStyle/>
        <a:p>
          <a:endParaRPr lang="es-ES"/>
        </a:p>
      </dgm:t>
    </dgm:pt>
    <dgm:pt modelId="{3468F688-2861-43AA-AA2A-39B8DDDCE2A9}" type="pres">
      <dgm:prSet presAssocID="{77B59975-C538-4958-A9D1-431995C1059E}" presName="hierChild6" presStyleCnt="0"/>
      <dgm:spPr/>
    </dgm:pt>
    <dgm:pt modelId="{C629EA7A-1ADE-4710-87AC-39B4D681EC77}" type="pres">
      <dgm:prSet presAssocID="{77B59975-C538-4958-A9D1-431995C1059E}" presName="hierChild7" presStyleCnt="0"/>
      <dgm:spPr/>
    </dgm:pt>
    <dgm:pt modelId="{3E54882B-774F-454B-A17B-99754B1A7AB1}" type="pres">
      <dgm:prSet presAssocID="{C86BD0DE-C40A-4EAC-922B-FE4EDF7629BE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1DC7EBCE-8B02-4D5B-B27E-308420276C32}" type="pres">
      <dgm:prSet presAssocID="{B0E10BD7-4894-4766-B02E-10828478D764}" presName="hierRoot3" presStyleCnt="0">
        <dgm:presLayoutVars>
          <dgm:hierBranch val="init"/>
        </dgm:presLayoutVars>
      </dgm:prSet>
      <dgm:spPr/>
    </dgm:pt>
    <dgm:pt modelId="{2F4E182D-D323-4D0E-8EA0-A738E47F6714}" type="pres">
      <dgm:prSet presAssocID="{B0E10BD7-4894-4766-B02E-10828478D764}" presName="rootComposite3" presStyleCnt="0"/>
      <dgm:spPr/>
    </dgm:pt>
    <dgm:pt modelId="{6ED2C750-F2AD-4A4F-AFBB-52CF1E1FBBFD}" type="pres">
      <dgm:prSet presAssocID="{B0E10BD7-4894-4766-B02E-10828478D764}" presName="rootText3" presStyleLbl="asst1" presStyleIdx="1" presStyleCnt="2" custScaleX="137816" custScaleY="143680" custLinFactNeighborX="18051" custLinFactNeighborY="-1300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E6EB014-3F5D-480A-908C-3242C33F2D22}" type="pres">
      <dgm:prSet presAssocID="{B0E10BD7-4894-4766-B02E-10828478D764}" presName="rootConnector3" presStyleLbl="asst1" presStyleIdx="1" presStyleCnt="2"/>
      <dgm:spPr/>
      <dgm:t>
        <a:bodyPr/>
        <a:lstStyle/>
        <a:p>
          <a:endParaRPr lang="es-ES"/>
        </a:p>
      </dgm:t>
    </dgm:pt>
    <dgm:pt modelId="{C667C547-F6B3-431E-BB87-A406EA35296D}" type="pres">
      <dgm:prSet presAssocID="{B0E10BD7-4894-4766-B02E-10828478D764}" presName="hierChild6" presStyleCnt="0"/>
      <dgm:spPr/>
    </dgm:pt>
    <dgm:pt modelId="{8B560B9F-5080-4121-8BD1-EC15C3A311BE}" type="pres">
      <dgm:prSet presAssocID="{B0E10BD7-4894-4766-B02E-10828478D764}" presName="hierChild7" presStyleCnt="0"/>
      <dgm:spPr/>
    </dgm:pt>
  </dgm:ptLst>
  <dgm:cxnLst>
    <dgm:cxn modelId="{56DB8F08-9239-485A-9D72-66FF63EE35EA}" type="presOf" srcId="{77B59975-C538-4958-A9D1-431995C1059E}" destId="{0D7083E4-0649-409B-B0BB-5ABA3BF68ED6}" srcOrd="0" destOrd="0" presId="urn:microsoft.com/office/officeart/2005/8/layout/orgChart1"/>
    <dgm:cxn modelId="{D0AE575D-6943-464F-9EE0-34C25E43A001}" type="presOf" srcId="{885E9E1E-5F2B-4515-B3C1-AA3DCDF09F36}" destId="{4B0138EB-2E7E-4CA8-9E47-6B9F9C33E523}" srcOrd="1" destOrd="0" presId="urn:microsoft.com/office/officeart/2005/8/layout/orgChart1"/>
    <dgm:cxn modelId="{21ACCCD4-DE5D-4001-A466-DCB03DEC3CF4}" srcId="{9DEA55C1-E59C-4B5B-90DC-1D0B54C2B20C}" destId="{885E9E1E-5F2B-4515-B3C1-AA3DCDF09F36}" srcOrd="5" destOrd="0" parTransId="{86802382-3BD6-4C54-8E26-5DEB8CB181EB}" sibTransId="{46DD0E8E-0770-4200-AE87-53126CBBF7A9}"/>
    <dgm:cxn modelId="{B862F697-1AC9-4989-A0A1-F48F2094A6C8}" type="presOf" srcId="{B0E10BD7-4894-4766-B02E-10828478D764}" destId="{6ED2C750-F2AD-4A4F-AFBB-52CF1E1FBBFD}" srcOrd="0" destOrd="0" presId="urn:microsoft.com/office/officeart/2005/8/layout/orgChart1"/>
    <dgm:cxn modelId="{D08077C5-DBAD-4625-8A45-ADB598ED1A9C}" type="presOf" srcId="{885E9E1E-5F2B-4515-B3C1-AA3DCDF09F36}" destId="{23A3990A-979C-4CD9-8392-69E509E74575}" srcOrd="0" destOrd="0" presId="urn:microsoft.com/office/officeart/2005/8/layout/orgChart1"/>
    <dgm:cxn modelId="{E044471C-568D-4D4B-B370-083DD4D83A70}" type="presOf" srcId="{80C91609-4155-490D-A93A-2840363F77EF}" destId="{0E4A1FB2-B936-4A45-9B17-4DC72B6EC80F}" srcOrd="0" destOrd="0" presId="urn:microsoft.com/office/officeart/2005/8/layout/orgChart1"/>
    <dgm:cxn modelId="{EBEB9DC9-C516-424D-A084-144F1CCA76B4}" srcId="{9DEA55C1-E59C-4B5B-90DC-1D0B54C2B20C}" destId="{B0E10BD7-4894-4766-B02E-10828478D764}" srcOrd="1" destOrd="0" parTransId="{C86BD0DE-C40A-4EAC-922B-FE4EDF7629BE}" sibTransId="{592A0BE6-02FE-413C-9756-4AF8E1128D55}"/>
    <dgm:cxn modelId="{4C7AF041-2FE2-4E54-8590-B825880984C5}" type="presOf" srcId="{C86BD0DE-C40A-4EAC-922B-FE4EDF7629BE}" destId="{3E54882B-774F-454B-A17B-99754B1A7AB1}" srcOrd="0" destOrd="0" presId="urn:microsoft.com/office/officeart/2005/8/layout/orgChart1"/>
    <dgm:cxn modelId="{98E2035C-BB35-4B1F-ACE3-977BA6EA1E72}" type="presOf" srcId="{41568039-9809-4B2B-BA51-64E0E23C2BBE}" destId="{D87ADB57-9DB4-476E-8E99-32492AEF6743}" srcOrd="1" destOrd="0" presId="urn:microsoft.com/office/officeart/2005/8/layout/orgChart1"/>
    <dgm:cxn modelId="{43B18EDF-FFEC-4FA4-ACFD-978379EA73CE}" type="presOf" srcId="{ED044282-9709-409C-A329-2B868569F6BC}" destId="{26748039-6874-42B3-9C6B-2A687CAEDF97}" srcOrd="0" destOrd="0" presId="urn:microsoft.com/office/officeart/2005/8/layout/orgChart1"/>
    <dgm:cxn modelId="{DA1E6B7F-2BC1-4947-9044-BA24BC07854F}" type="presOf" srcId="{9DEA55C1-E59C-4B5B-90DC-1D0B54C2B20C}" destId="{B2A4EFCD-7609-4E18-A214-10BA88B362DC}" srcOrd="1" destOrd="0" presId="urn:microsoft.com/office/officeart/2005/8/layout/orgChart1"/>
    <dgm:cxn modelId="{9F608798-FCD3-460B-A383-4A2CCC372FE3}" type="presOf" srcId="{2A362D5D-A3DA-4F6C-8849-2A8C51EEB6D2}" destId="{12FB5CC2-3F72-4AC8-AF94-50272EAD0FAB}" srcOrd="0" destOrd="0" presId="urn:microsoft.com/office/officeart/2005/8/layout/orgChart1"/>
    <dgm:cxn modelId="{209FC189-4ABD-432D-968F-0B5C2EA57399}" type="presOf" srcId="{BD3D72B1-EEF6-4EB4-803A-A74A6B419346}" destId="{B3263371-B20E-4D1C-87B0-F232DC5A756C}" srcOrd="0" destOrd="0" presId="urn:microsoft.com/office/officeart/2005/8/layout/orgChart1"/>
    <dgm:cxn modelId="{B979D280-6539-4555-A9A9-41687C23560D}" type="presOf" srcId="{0B34EA70-DE81-48E9-97BE-F992A5D0E5A9}" destId="{A633F054-74A2-4AEE-A747-3F652876DFB3}" srcOrd="0" destOrd="0" presId="urn:microsoft.com/office/officeart/2005/8/layout/orgChart1"/>
    <dgm:cxn modelId="{0F11057B-29E8-41E4-A9EE-C6E2CFA78255}" type="presOf" srcId="{77B59975-C538-4958-A9D1-431995C1059E}" destId="{74F75CD8-33FD-441B-BF10-90152AB57F25}" srcOrd="1" destOrd="0" presId="urn:microsoft.com/office/officeart/2005/8/layout/orgChart1"/>
    <dgm:cxn modelId="{31CE35A7-FFFD-4781-96C7-964EB1E9B528}" type="presOf" srcId="{8609BF2D-FCEF-4A59-8B73-4F750D47521F}" destId="{C519D666-D346-4257-9486-EDFDA4149250}" srcOrd="0" destOrd="0" presId="urn:microsoft.com/office/officeart/2005/8/layout/orgChart1"/>
    <dgm:cxn modelId="{9DD1FF2F-09D4-4CD2-BE37-581067B63702}" type="presOf" srcId="{F6894B4C-AC60-4B55-B3EB-1F97325BD7B3}" destId="{029BCE83-90EC-4C40-88D3-91A90C7AECDE}" srcOrd="0" destOrd="0" presId="urn:microsoft.com/office/officeart/2005/8/layout/orgChart1"/>
    <dgm:cxn modelId="{10FEC9BC-6946-4724-9281-254F7D9072E1}" srcId="{9DEA55C1-E59C-4B5B-90DC-1D0B54C2B20C}" destId="{77B59975-C538-4958-A9D1-431995C1059E}" srcOrd="0" destOrd="0" parTransId="{8609BF2D-FCEF-4A59-8B73-4F750D47521F}" sibTransId="{631A1867-8D88-414C-B126-DB4F4B63D98B}"/>
    <dgm:cxn modelId="{0E4FDFD8-A3C2-41BE-8804-9FEF4F8F9EB3}" type="presOf" srcId="{80C91609-4155-490D-A93A-2840363F77EF}" destId="{70C7E907-B590-4FA8-BA47-0908BC71EE25}" srcOrd="1" destOrd="0" presId="urn:microsoft.com/office/officeart/2005/8/layout/orgChart1"/>
    <dgm:cxn modelId="{95E2E83F-8FD4-43FC-99FF-683911E8D357}" type="presOf" srcId="{F6894B4C-AC60-4B55-B3EB-1F97325BD7B3}" destId="{B5196BD3-A560-4D4C-A0C9-124B5B2D1AE1}" srcOrd="1" destOrd="0" presId="urn:microsoft.com/office/officeart/2005/8/layout/orgChart1"/>
    <dgm:cxn modelId="{A9CA8BA6-2A99-4C72-9877-6F1309A7E595}" type="presOf" srcId="{B0E10BD7-4894-4766-B02E-10828478D764}" destId="{AE6EB014-3F5D-480A-908C-3242C33F2D22}" srcOrd="1" destOrd="0" presId="urn:microsoft.com/office/officeart/2005/8/layout/orgChart1"/>
    <dgm:cxn modelId="{45404443-0413-47B7-A4F4-7FD9C8ECBA10}" srcId="{9DEA55C1-E59C-4B5B-90DC-1D0B54C2B20C}" destId="{41568039-9809-4B2B-BA51-64E0E23C2BBE}" srcOrd="2" destOrd="0" parTransId="{ED044282-9709-409C-A329-2B868569F6BC}" sibTransId="{7DF3ADED-0B1E-4DCA-9C7E-A36145EED7EE}"/>
    <dgm:cxn modelId="{400C30C1-8DE2-48C9-9795-E7DAC86B6107}" type="presOf" srcId="{41568039-9809-4B2B-BA51-64E0E23C2BBE}" destId="{19FBE8A8-D4BA-45D1-97CD-FF1210CD856F}" srcOrd="0" destOrd="0" presId="urn:microsoft.com/office/officeart/2005/8/layout/orgChart1"/>
    <dgm:cxn modelId="{FBF9249D-1000-4011-91A1-525E529A291C}" srcId="{9DEA55C1-E59C-4B5B-90DC-1D0B54C2B20C}" destId="{F6894B4C-AC60-4B55-B3EB-1F97325BD7B3}" srcOrd="4" destOrd="0" parTransId="{0B34EA70-DE81-48E9-97BE-F992A5D0E5A9}" sibTransId="{191A0099-6F9A-4EEA-B68D-60EFE8FD194B}"/>
    <dgm:cxn modelId="{CD919398-2D16-476A-9BB4-B45D31C1442E}" srcId="{9DEA55C1-E59C-4B5B-90DC-1D0B54C2B20C}" destId="{80C91609-4155-490D-A93A-2840363F77EF}" srcOrd="3" destOrd="0" parTransId="{2A362D5D-A3DA-4F6C-8849-2A8C51EEB6D2}" sibTransId="{5A3BE225-2F5B-4161-8A74-36B352EE9587}"/>
    <dgm:cxn modelId="{0BECF4CD-D30B-4F3D-A4ED-8324256C865F}" type="presOf" srcId="{86802382-3BD6-4C54-8E26-5DEB8CB181EB}" destId="{47103BDE-D6E5-406A-BCC1-8DF383EA5C7E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1A17C8A7-580C-4583-AAB9-B61A0402F9CF}" type="presOf" srcId="{9DEA55C1-E59C-4B5B-90DC-1D0B54C2B20C}" destId="{86D99192-4F64-487A-BE9B-B4D3790AE7BC}" srcOrd="0" destOrd="0" presId="urn:microsoft.com/office/officeart/2005/8/layout/orgChart1"/>
    <dgm:cxn modelId="{C706C8AA-C65C-4227-9DA2-7EB710B0EAB1}" type="presParOf" srcId="{B3263371-B20E-4D1C-87B0-F232DC5A756C}" destId="{8CDE9839-8DE1-472C-9904-C93FC90AA559}" srcOrd="0" destOrd="0" presId="urn:microsoft.com/office/officeart/2005/8/layout/orgChart1"/>
    <dgm:cxn modelId="{85F0F450-A306-491A-8EF4-BBA47B9AD5A7}" type="presParOf" srcId="{8CDE9839-8DE1-472C-9904-C93FC90AA559}" destId="{A15FBA2B-7AAA-4593-A287-168E70F88188}" srcOrd="0" destOrd="0" presId="urn:microsoft.com/office/officeart/2005/8/layout/orgChart1"/>
    <dgm:cxn modelId="{D92277CC-8DF1-4864-BD21-AC3BFE29F4A8}" type="presParOf" srcId="{A15FBA2B-7AAA-4593-A287-168E70F88188}" destId="{86D99192-4F64-487A-BE9B-B4D3790AE7BC}" srcOrd="0" destOrd="0" presId="urn:microsoft.com/office/officeart/2005/8/layout/orgChart1"/>
    <dgm:cxn modelId="{C83154C1-A4B4-40FA-A25E-674FC900841D}" type="presParOf" srcId="{A15FBA2B-7AAA-4593-A287-168E70F88188}" destId="{B2A4EFCD-7609-4E18-A214-10BA88B362DC}" srcOrd="1" destOrd="0" presId="urn:microsoft.com/office/officeart/2005/8/layout/orgChart1"/>
    <dgm:cxn modelId="{15CC15BA-AFFF-4F96-8420-BE6980E43001}" type="presParOf" srcId="{8CDE9839-8DE1-472C-9904-C93FC90AA559}" destId="{05E8A0F8-8F4A-4D16-B455-9B21EE5D83FA}" srcOrd="1" destOrd="0" presId="urn:microsoft.com/office/officeart/2005/8/layout/orgChart1"/>
    <dgm:cxn modelId="{F3AAB84A-0611-449A-83C7-B69CBDA12373}" type="presParOf" srcId="{05E8A0F8-8F4A-4D16-B455-9B21EE5D83FA}" destId="{26748039-6874-42B3-9C6B-2A687CAEDF97}" srcOrd="0" destOrd="0" presId="urn:microsoft.com/office/officeart/2005/8/layout/orgChart1"/>
    <dgm:cxn modelId="{E3205FBE-CBD4-4FDB-81DA-9A99A3955947}" type="presParOf" srcId="{05E8A0F8-8F4A-4D16-B455-9B21EE5D83FA}" destId="{1294F536-9FA0-46F5-98BA-18EE92504E46}" srcOrd="1" destOrd="0" presId="urn:microsoft.com/office/officeart/2005/8/layout/orgChart1"/>
    <dgm:cxn modelId="{AD0C4D5A-380B-434B-996D-405437274797}" type="presParOf" srcId="{1294F536-9FA0-46F5-98BA-18EE92504E46}" destId="{914CB05A-8D64-4CEB-98C4-DA11CADF5EF5}" srcOrd="0" destOrd="0" presId="urn:microsoft.com/office/officeart/2005/8/layout/orgChart1"/>
    <dgm:cxn modelId="{AD64218C-ED9E-48B4-BB69-09658CAE4741}" type="presParOf" srcId="{914CB05A-8D64-4CEB-98C4-DA11CADF5EF5}" destId="{19FBE8A8-D4BA-45D1-97CD-FF1210CD856F}" srcOrd="0" destOrd="0" presId="urn:microsoft.com/office/officeart/2005/8/layout/orgChart1"/>
    <dgm:cxn modelId="{4332225F-2000-44C2-B163-84CD6919CEAE}" type="presParOf" srcId="{914CB05A-8D64-4CEB-98C4-DA11CADF5EF5}" destId="{D87ADB57-9DB4-476E-8E99-32492AEF6743}" srcOrd="1" destOrd="0" presId="urn:microsoft.com/office/officeart/2005/8/layout/orgChart1"/>
    <dgm:cxn modelId="{59BA562E-CCE4-4AD0-B323-D6B117E7CB2A}" type="presParOf" srcId="{1294F536-9FA0-46F5-98BA-18EE92504E46}" destId="{DBDE0C42-B65A-4FF4-A1B6-4A7374870D94}" srcOrd="1" destOrd="0" presId="urn:microsoft.com/office/officeart/2005/8/layout/orgChart1"/>
    <dgm:cxn modelId="{59936C64-7714-48F9-984F-105EE0AB8177}" type="presParOf" srcId="{1294F536-9FA0-46F5-98BA-18EE92504E46}" destId="{05F5590B-53D8-4D19-A747-694F7E5C5F12}" srcOrd="2" destOrd="0" presId="urn:microsoft.com/office/officeart/2005/8/layout/orgChart1"/>
    <dgm:cxn modelId="{C494FF6C-D17C-4FF0-B155-B1ED8564F906}" type="presParOf" srcId="{05E8A0F8-8F4A-4D16-B455-9B21EE5D83FA}" destId="{12FB5CC2-3F72-4AC8-AF94-50272EAD0FAB}" srcOrd="2" destOrd="0" presId="urn:microsoft.com/office/officeart/2005/8/layout/orgChart1"/>
    <dgm:cxn modelId="{5FDA3D4F-3B92-4CBA-A083-BB1E14FA378B}" type="presParOf" srcId="{05E8A0F8-8F4A-4D16-B455-9B21EE5D83FA}" destId="{B570DFF2-79FF-4DD0-A8FE-728069315CDB}" srcOrd="3" destOrd="0" presId="urn:microsoft.com/office/officeart/2005/8/layout/orgChart1"/>
    <dgm:cxn modelId="{24643477-57B2-43E6-809B-3F3A846EFE1A}" type="presParOf" srcId="{B570DFF2-79FF-4DD0-A8FE-728069315CDB}" destId="{AC57EB8E-F8F8-49E5-AB3B-101A503E7149}" srcOrd="0" destOrd="0" presId="urn:microsoft.com/office/officeart/2005/8/layout/orgChart1"/>
    <dgm:cxn modelId="{BCEB00EC-D6BD-44AF-ABEF-088C1DABAA00}" type="presParOf" srcId="{AC57EB8E-F8F8-49E5-AB3B-101A503E7149}" destId="{0E4A1FB2-B936-4A45-9B17-4DC72B6EC80F}" srcOrd="0" destOrd="0" presId="urn:microsoft.com/office/officeart/2005/8/layout/orgChart1"/>
    <dgm:cxn modelId="{41DF7670-54CF-4F49-8718-3814B571156C}" type="presParOf" srcId="{AC57EB8E-F8F8-49E5-AB3B-101A503E7149}" destId="{70C7E907-B590-4FA8-BA47-0908BC71EE25}" srcOrd="1" destOrd="0" presId="urn:microsoft.com/office/officeart/2005/8/layout/orgChart1"/>
    <dgm:cxn modelId="{CF91C82F-75D0-4C86-8161-83DB7C4E8E45}" type="presParOf" srcId="{B570DFF2-79FF-4DD0-A8FE-728069315CDB}" destId="{0DCE5A2E-AABD-41D8-AB45-73FC6E777742}" srcOrd="1" destOrd="0" presId="urn:microsoft.com/office/officeart/2005/8/layout/orgChart1"/>
    <dgm:cxn modelId="{4EA53B18-809B-4ECF-B63B-B07296E62521}" type="presParOf" srcId="{B570DFF2-79FF-4DD0-A8FE-728069315CDB}" destId="{4F6E22EF-9940-4E6D-8F89-9A1FB953EB04}" srcOrd="2" destOrd="0" presId="urn:microsoft.com/office/officeart/2005/8/layout/orgChart1"/>
    <dgm:cxn modelId="{F0D878B4-3F7A-4E02-869C-CC99D74A8F9D}" type="presParOf" srcId="{05E8A0F8-8F4A-4D16-B455-9B21EE5D83FA}" destId="{A633F054-74A2-4AEE-A747-3F652876DFB3}" srcOrd="4" destOrd="0" presId="urn:microsoft.com/office/officeart/2005/8/layout/orgChart1"/>
    <dgm:cxn modelId="{CDCB3757-A120-4BA3-916B-8F83234F6041}" type="presParOf" srcId="{05E8A0F8-8F4A-4D16-B455-9B21EE5D83FA}" destId="{551B9EC0-FFBA-4A4A-9B70-B372D3FF7EC9}" srcOrd="5" destOrd="0" presId="urn:microsoft.com/office/officeart/2005/8/layout/orgChart1"/>
    <dgm:cxn modelId="{FE75FBB8-8DF1-473A-A961-7C38DB703492}" type="presParOf" srcId="{551B9EC0-FFBA-4A4A-9B70-B372D3FF7EC9}" destId="{2487A40C-9FF7-4D44-A7C1-3FCABA80EC91}" srcOrd="0" destOrd="0" presId="urn:microsoft.com/office/officeart/2005/8/layout/orgChart1"/>
    <dgm:cxn modelId="{D6148962-C45D-4D9E-A99E-B281CBFEDA0D}" type="presParOf" srcId="{2487A40C-9FF7-4D44-A7C1-3FCABA80EC91}" destId="{029BCE83-90EC-4C40-88D3-91A90C7AECDE}" srcOrd="0" destOrd="0" presId="urn:microsoft.com/office/officeart/2005/8/layout/orgChart1"/>
    <dgm:cxn modelId="{294C1118-CF47-4426-99CD-55A3461C20CE}" type="presParOf" srcId="{2487A40C-9FF7-4D44-A7C1-3FCABA80EC91}" destId="{B5196BD3-A560-4D4C-A0C9-124B5B2D1AE1}" srcOrd="1" destOrd="0" presId="urn:microsoft.com/office/officeart/2005/8/layout/orgChart1"/>
    <dgm:cxn modelId="{D66F5B88-71C9-4E8B-B465-8FC8C5B44878}" type="presParOf" srcId="{551B9EC0-FFBA-4A4A-9B70-B372D3FF7EC9}" destId="{29715FB7-931B-44AE-BB05-7B9B98576764}" srcOrd="1" destOrd="0" presId="urn:microsoft.com/office/officeart/2005/8/layout/orgChart1"/>
    <dgm:cxn modelId="{F7BFBFB8-EC87-46AE-A75B-6B5C982BAC9F}" type="presParOf" srcId="{551B9EC0-FFBA-4A4A-9B70-B372D3FF7EC9}" destId="{CCDF796D-C840-4025-9CAF-F2284A6B0F64}" srcOrd="2" destOrd="0" presId="urn:microsoft.com/office/officeart/2005/8/layout/orgChart1"/>
    <dgm:cxn modelId="{687CD6D8-7561-4C65-A84E-4DA06B221DB3}" type="presParOf" srcId="{05E8A0F8-8F4A-4D16-B455-9B21EE5D83FA}" destId="{47103BDE-D6E5-406A-BCC1-8DF383EA5C7E}" srcOrd="6" destOrd="0" presId="urn:microsoft.com/office/officeart/2005/8/layout/orgChart1"/>
    <dgm:cxn modelId="{C997E9FD-FEAA-4892-A3F4-CA73B6FDB71F}" type="presParOf" srcId="{05E8A0F8-8F4A-4D16-B455-9B21EE5D83FA}" destId="{09C1A4EE-1A65-45FA-AB19-7045B6ED5B12}" srcOrd="7" destOrd="0" presId="urn:microsoft.com/office/officeart/2005/8/layout/orgChart1"/>
    <dgm:cxn modelId="{565172E2-7B20-4E4F-892B-77C830EC65F6}" type="presParOf" srcId="{09C1A4EE-1A65-45FA-AB19-7045B6ED5B12}" destId="{CA17612E-0D3F-4426-90F8-A0BC428EBBA3}" srcOrd="0" destOrd="0" presId="urn:microsoft.com/office/officeart/2005/8/layout/orgChart1"/>
    <dgm:cxn modelId="{2DFE87C2-B83D-4ACA-9376-EBE0CF3BDFBD}" type="presParOf" srcId="{CA17612E-0D3F-4426-90F8-A0BC428EBBA3}" destId="{23A3990A-979C-4CD9-8392-69E509E74575}" srcOrd="0" destOrd="0" presId="urn:microsoft.com/office/officeart/2005/8/layout/orgChart1"/>
    <dgm:cxn modelId="{72E32749-D0EC-43B8-8C21-B113D1D7471A}" type="presParOf" srcId="{CA17612E-0D3F-4426-90F8-A0BC428EBBA3}" destId="{4B0138EB-2E7E-4CA8-9E47-6B9F9C33E523}" srcOrd="1" destOrd="0" presId="urn:microsoft.com/office/officeart/2005/8/layout/orgChart1"/>
    <dgm:cxn modelId="{0A7E8907-7847-4DCE-A6B8-47207C388829}" type="presParOf" srcId="{09C1A4EE-1A65-45FA-AB19-7045B6ED5B12}" destId="{C1BFB8E6-F891-497D-9577-AAE128BD55D2}" srcOrd="1" destOrd="0" presId="urn:microsoft.com/office/officeart/2005/8/layout/orgChart1"/>
    <dgm:cxn modelId="{8A755556-3E56-43EB-A996-55E39CDD42F5}" type="presParOf" srcId="{09C1A4EE-1A65-45FA-AB19-7045B6ED5B12}" destId="{BBC5DC5F-E9F3-4F3F-8FA5-973B3401543F}" srcOrd="2" destOrd="0" presId="urn:microsoft.com/office/officeart/2005/8/layout/orgChart1"/>
    <dgm:cxn modelId="{18C3984E-57EF-47B1-AA0F-E8F02F941067}" type="presParOf" srcId="{8CDE9839-8DE1-472C-9904-C93FC90AA559}" destId="{E6CFA08A-7145-470C-A659-6A725D85622B}" srcOrd="2" destOrd="0" presId="urn:microsoft.com/office/officeart/2005/8/layout/orgChart1"/>
    <dgm:cxn modelId="{5FE8EA90-0B96-4025-9754-32713F50E6AE}" type="presParOf" srcId="{E6CFA08A-7145-470C-A659-6A725D85622B}" destId="{C519D666-D346-4257-9486-EDFDA4149250}" srcOrd="0" destOrd="0" presId="urn:microsoft.com/office/officeart/2005/8/layout/orgChart1"/>
    <dgm:cxn modelId="{8D6AF6CA-E9A7-436A-B75A-61AAD2FD46E7}" type="presParOf" srcId="{E6CFA08A-7145-470C-A659-6A725D85622B}" destId="{BA688F78-82CD-49AF-95F1-975AE2755D2F}" srcOrd="1" destOrd="0" presId="urn:microsoft.com/office/officeart/2005/8/layout/orgChart1"/>
    <dgm:cxn modelId="{0D17A348-3877-4BBE-B65F-8423BC5549EA}" type="presParOf" srcId="{BA688F78-82CD-49AF-95F1-975AE2755D2F}" destId="{9D8AC6D8-2004-41F9-969C-ECBA0486332E}" srcOrd="0" destOrd="0" presId="urn:microsoft.com/office/officeart/2005/8/layout/orgChart1"/>
    <dgm:cxn modelId="{984D797A-EF80-4B6B-A8A8-7B7DD3F551BB}" type="presParOf" srcId="{9D8AC6D8-2004-41F9-969C-ECBA0486332E}" destId="{0D7083E4-0649-409B-B0BB-5ABA3BF68ED6}" srcOrd="0" destOrd="0" presId="urn:microsoft.com/office/officeart/2005/8/layout/orgChart1"/>
    <dgm:cxn modelId="{8E795C95-4933-4683-8142-554C61E76B58}" type="presParOf" srcId="{9D8AC6D8-2004-41F9-969C-ECBA0486332E}" destId="{74F75CD8-33FD-441B-BF10-90152AB57F25}" srcOrd="1" destOrd="0" presId="urn:microsoft.com/office/officeart/2005/8/layout/orgChart1"/>
    <dgm:cxn modelId="{FC5747E0-9DFE-4D61-9758-65B0177AD0BE}" type="presParOf" srcId="{BA688F78-82CD-49AF-95F1-975AE2755D2F}" destId="{3468F688-2861-43AA-AA2A-39B8DDDCE2A9}" srcOrd="1" destOrd="0" presId="urn:microsoft.com/office/officeart/2005/8/layout/orgChart1"/>
    <dgm:cxn modelId="{EAFB8D61-CCE4-49BB-9F2B-EC3135108E0C}" type="presParOf" srcId="{BA688F78-82CD-49AF-95F1-975AE2755D2F}" destId="{C629EA7A-1ADE-4710-87AC-39B4D681EC77}" srcOrd="2" destOrd="0" presId="urn:microsoft.com/office/officeart/2005/8/layout/orgChart1"/>
    <dgm:cxn modelId="{ED80DD73-1C7D-4B68-A0F5-D543532C2CD3}" type="presParOf" srcId="{E6CFA08A-7145-470C-A659-6A725D85622B}" destId="{3E54882B-774F-454B-A17B-99754B1A7AB1}" srcOrd="2" destOrd="0" presId="urn:microsoft.com/office/officeart/2005/8/layout/orgChart1"/>
    <dgm:cxn modelId="{12C64E72-A4E0-40E3-A352-BFBD325BEFDB}" type="presParOf" srcId="{E6CFA08A-7145-470C-A659-6A725D85622B}" destId="{1DC7EBCE-8B02-4D5B-B27E-308420276C32}" srcOrd="3" destOrd="0" presId="urn:microsoft.com/office/officeart/2005/8/layout/orgChart1"/>
    <dgm:cxn modelId="{C6442CED-CAA7-42FB-B3EC-2F24D07B9998}" type="presParOf" srcId="{1DC7EBCE-8B02-4D5B-B27E-308420276C32}" destId="{2F4E182D-D323-4D0E-8EA0-A738E47F6714}" srcOrd="0" destOrd="0" presId="urn:microsoft.com/office/officeart/2005/8/layout/orgChart1"/>
    <dgm:cxn modelId="{26CDA3C2-F7B0-4118-9C61-725B7AE7DE28}" type="presParOf" srcId="{2F4E182D-D323-4D0E-8EA0-A738E47F6714}" destId="{6ED2C750-F2AD-4A4F-AFBB-52CF1E1FBBFD}" srcOrd="0" destOrd="0" presId="urn:microsoft.com/office/officeart/2005/8/layout/orgChart1"/>
    <dgm:cxn modelId="{CD9E2AD8-A3D5-44C7-AFD5-CB4D0513EC22}" type="presParOf" srcId="{2F4E182D-D323-4D0E-8EA0-A738E47F6714}" destId="{AE6EB014-3F5D-480A-908C-3242C33F2D22}" srcOrd="1" destOrd="0" presId="urn:microsoft.com/office/officeart/2005/8/layout/orgChart1"/>
    <dgm:cxn modelId="{30E20919-7046-4CFC-B3D1-594265EE07E1}" type="presParOf" srcId="{1DC7EBCE-8B02-4D5B-B27E-308420276C32}" destId="{C667C547-F6B3-431E-BB87-A406EA35296D}" srcOrd="1" destOrd="0" presId="urn:microsoft.com/office/officeart/2005/8/layout/orgChart1"/>
    <dgm:cxn modelId="{2D355587-FE19-4238-829E-97D6D1A24849}" type="presParOf" srcId="{1DC7EBCE-8B02-4D5B-B27E-308420276C32}" destId="{8B560B9F-5080-4121-8BD1-EC15C3A311B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Jefe(a) </a:t>
          </a:r>
          <a:r>
            <a:rPr lang="es-MX" altLang="es-MX" sz="1200">
              <a:latin typeface="+mn-lt"/>
            </a:rPr>
            <a:t>de </a:t>
          </a:r>
          <a:r>
            <a:rPr lang="es-MX" altLang="es-MX" sz="1200" smtClean="0">
              <a:latin typeface="+mn-lt"/>
            </a:rPr>
            <a:t>Resoluciones</a:t>
          </a:r>
          <a:endParaRPr lang="es-MX" altLang="es-MX" sz="1200" dirty="0">
            <a:latin typeface="+mn-lt"/>
          </a:endParaRP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Coordinador(a) de </a:t>
          </a:r>
          <a:r>
            <a:rPr lang="es-MX" altLang="es-MX" sz="1200">
              <a:latin typeface="+mn-lt"/>
            </a:rPr>
            <a:t>Asuntos </a:t>
          </a:r>
          <a:r>
            <a:rPr lang="es-MX" altLang="es-MX" sz="1200" smtClean="0">
              <a:latin typeface="+mn-lt"/>
            </a:rPr>
            <a:t>Internos</a:t>
          </a:r>
          <a:endParaRPr lang="es-MX" altLang="es-MX" sz="1200" dirty="0">
            <a:latin typeface="+mn-lt"/>
          </a:endParaRP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7F47D3DC-65A3-4826-B841-512C663F77CD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>
              <a:latin typeface="+mn-lt"/>
            </a:rPr>
            <a:t>Abogados(as</a:t>
          </a:r>
          <a:r>
            <a:rPr lang="es-MX" altLang="es-MX" sz="1200" smtClean="0">
              <a:latin typeface="+mn-lt"/>
            </a:rPr>
            <a:t>)</a:t>
          </a:r>
          <a:endParaRPr lang="es-MX" altLang="es-MX" sz="1200" dirty="0">
            <a:latin typeface="+mn-lt"/>
          </a:endParaRPr>
        </a:p>
      </dgm:t>
    </dgm:pt>
    <dgm:pt modelId="{0E54B542-D2E5-4941-A19E-1F2FDD909DC0}" type="parTrans" cxnId="{201BF1BE-9656-4705-83BF-22D1007F1A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AD39F905-FC29-4336-B293-F3F28058D8BA}" type="sibTrans" cxnId="{201BF1BE-9656-4705-83BF-22D1007F1A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ACA49435-B489-4D60-8FD5-AE45990A3FD9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dirty="0">
              <a:latin typeface="+mn-lt"/>
            </a:rPr>
            <a:t>Auxiliar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BE80B887-F4D7-4AEE-B5A7-7FD22786CB33}" type="parTrans" cxnId="{A4AAEB91-C0D8-49A2-862E-5048B3A8FA7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C64EF980-C1E2-489B-B3FF-9FCA31632C04}" type="sibTrans" cxnId="{A4AAEB91-C0D8-49A2-862E-5048B3A8FA7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EE75E6A-6846-4534-8753-FABB78B4EB8A}" type="asst">
      <dgm:prSet custT="1"/>
      <dgm:spPr/>
      <dgm:t>
        <a:bodyPr/>
        <a:lstStyle/>
        <a:p>
          <a:r>
            <a:rPr lang="es-ES" sz="1200">
              <a:latin typeface="+mn-lt"/>
            </a:rPr>
            <a:t>Notificador(a</a:t>
          </a:r>
          <a:r>
            <a:rPr lang="es-ES" sz="1200" smtClean="0">
              <a:latin typeface="+mn-lt"/>
            </a:rPr>
            <a:t>)</a:t>
          </a:r>
          <a:endParaRPr lang="es-ES" sz="1200" dirty="0">
            <a:latin typeface="+mn-lt"/>
          </a:endParaRPr>
        </a:p>
      </dgm:t>
    </dgm:pt>
    <dgm:pt modelId="{C05C96A0-44E1-4512-9E14-E7B8405C732B}" type="parTrans" cxnId="{75DA5067-C240-4464-951D-D47487A17FBB}">
      <dgm:prSet/>
      <dgm:spPr/>
      <dgm:t>
        <a:bodyPr/>
        <a:lstStyle/>
        <a:p>
          <a:endParaRPr lang="es-ES"/>
        </a:p>
      </dgm:t>
    </dgm:pt>
    <dgm:pt modelId="{E895D3FE-F2C0-4C74-BBFE-F7B0DA046004}" type="sibTrans" cxnId="{75DA5067-C240-4464-951D-D47487A17FBB}">
      <dgm:prSet/>
      <dgm:spPr/>
      <dgm:t>
        <a:bodyPr/>
        <a:lstStyle/>
        <a:p>
          <a:endParaRPr lang="es-ES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17636" custScaleY="1129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2"/>
      <dgm:spPr/>
      <dgm:t>
        <a:bodyPr/>
        <a:lstStyle/>
        <a:p>
          <a:endParaRPr lang="es-ES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1" custScaleX="102994" custScaleY="105185" custLinFactNeighborY="-105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1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BC238630-0388-487E-BBA1-17BD6BF40EB8}" type="pres">
      <dgm:prSet presAssocID="{0E54B542-D2E5-4941-A19E-1F2FDD909DC0}" presName="Name35" presStyleLbl="parChTrans1D3" presStyleIdx="0" presStyleCnt="2"/>
      <dgm:spPr/>
      <dgm:t>
        <a:bodyPr/>
        <a:lstStyle/>
        <a:p>
          <a:endParaRPr lang="es-ES"/>
        </a:p>
      </dgm:t>
    </dgm:pt>
    <dgm:pt modelId="{CA5F9BE9-8250-4333-A894-0A41FDD3C53D}" type="pres">
      <dgm:prSet presAssocID="{7F47D3DC-65A3-4826-B841-512C663F77CD}" presName="hierRoot2" presStyleCnt="0">
        <dgm:presLayoutVars>
          <dgm:hierBranch val="init"/>
        </dgm:presLayoutVars>
      </dgm:prSet>
      <dgm:spPr/>
    </dgm:pt>
    <dgm:pt modelId="{1B0FCD43-5F0A-46D1-B8FA-3F6AFFC5378C}" type="pres">
      <dgm:prSet presAssocID="{7F47D3DC-65A3-4826-B841-512C663F77CD}" presName="rootComposite" presStyleCnt="0"/>
      <dgm:spPr/>
    </dgm:pt>
    <dgm:pt modelId="{7E45E9B0-083B-46AD-BDBA-25D37BB93875}" type="pres">
      <dgm:prSet presAssocID="{7F47D3DC-65A3-4826-B841-512C663F77CD}" presName="rootText" presStyleLbl="node3" presStyleIdx="0" presStyleCnt="2" custScaleX="108598" custScaleY="1101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156586-0CE3-46B2-97ED-5183EEF5D98E}" type="pres">
      <dgm:prSet presAssocID="{7F47D3DC-65A3-4826-B841-512C663F77CD}" presName="rootConnector" presStyleLbl="node3" presStyleIdx="0" presStyleCnt="2"/>
      <dgm:spPr/>
      <dgm:t>
        <a:bodyPr/>
        <a:lstStyle/>
        <a:p>
          <a:endParaRPr lang="es-ES"/>
        </a:p>
      </dgm:t>
    </dgm:pt>
    <dgm:pt modelId="{C9DBC394-CC2A-4127-BD40-88BA3D8B7BC1}" type="pres">
      <dgm:prSet presAssocID="{7F47D3DC-65A3-4826-B841-512C663F77CD}" presName="hierChild4" presStyleCnt="0"/>
      <dgm:spPr/>
    </dgm:pt>
    <dgm:pt modelId="{A2410690-C37B-414B-A8F7-D02D6A7C3A14}" type="pres">
      <dgm:prSet presAssocID="{7F47D3DC-65A3-4826-B841-512C663F77CD}" presName="hierChild5" presStyleCnt="0"/>
      <dgm:spPr/>
    </dgm:pt>
    <dgm:pt modelId="{6208DE0C-6723-49F9-9B4D-51D8163DADB6}" type="pres">
      <dgm:prSet presAssocID="{BE80B887-F4D7-4AEE-B5A7-7FD22786CB33}" presName="Name35" presStyleLbl="parChTrans1D3" presStyleIdx="1" presStyleCnt="2"/>
      <dgm:spPr/>
      <dgm:t>
        <a:bodyPr/>
        <a:lstStyle/>
        <a:p>
          <a:endParaRPr lang="es-ES"/>
        </a:p>
      </dgm:t>
    </dgm:pt>
    <dgm:pt modelId="{A130714C-F2FB-42E1-A3B5-C87D1596EF2C}" type="pres">
      <dgm:prSet presAssocID="{ACA49435-B489-4D60-8FD5-AE45990A3FD9}" presName="hierRoot2" presStyleCnt="0">
        <dgm:presLayoutVars>
          <dgm:hierBranch val="init"/>
        </dgm:presLayoutVars>
      </dgm:prSet>
      <dgm:spPr/>
    </dgm:pt>
    <dgm:pt modelId="{DD9CCACD-6CD7-493C-8827-45E876BD5DE5}" type="pres">
      <dgm:prSet presAssocID="{ACA49435-B489-4D60-8FD5-AE45990A3FD9}" presName="rootComposite" presStyleCnt="0"/>
      <dgm:spPr/>
    </dgm:pt>
    <dgm:pt modelId="{52CF8A46-A6A4-4143-9033-C104F912B17F}" type="pres">
      <dgm:prSet presAssocID="{ACA49435-B489-4D60-8FD5-AE45990A3FD9}" presName="rootText" presStyleLbl="node3" presStyleIdx="1" presStyleCnt="2" custScaleX="108598" custScaleY="1101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A20B80-EE8D-4D8B-B024-4BD6F5693F59}" type="pres">
      <dgm:prSet presAssocID="{ACA49435-B489-4D60-8FD5-AE45990A3FD9}" presName="rootConnector" presStyleLbl="node3" presStyleIdx="1" presStyleCnt="2"/>
      <dgm:spPr/>
      <dgm:t>
        <a:bodyPr/>
        <a:lstStyle/>
        <a:p>
          <a:endParaRPr lang="es-ES"/>
        </a:p>
      </dgm:t>
    </dgm:pt>
    <dgm:pt modelId="{1E6AE9A3-9AC8-49A7-B687-736A4DDC0F62}" type="pres">
      <dgm:prSet presAssocID="{ACA49435-B489-4D60-8FD5-AE45990A3FD9}" presName="hierChild4" presStyleCnt="0"/>
      <dgm:spPr/>
    </dgm:pt>
    <dgm:pt modelId="{A3222E16-9487-4665-BD17-C8D2826201BE}" type="pres">
      <dgm:prSet presAssocID="{ACA49435-B489-4D60-8FD5-AE45990A3FD9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72D7C9DD-5B8E-4576-BBE1-8644C54E57EC}" type="pres">
      <dgm:prSet presAssocID="{C05C96A0-44E1-4512-9E14-E7B8405C732B}" presName="Name111" presStyleLbl="parChTrans1D2" presStyleIdx="1" presStyleCnt="2"/>
      <dgm:spPr/>
      <dgm:t>
        <a:bodyPr/>
        <a:lstStyle/>
        <a:p>
          <a:endParaRPr lang="es-ES"/>
        </a:p>
      </dgm:t>
    </dgm:pt>
    <dgm:pt modelId="{57260A05-2BB4-4F29-A174-EB48735F4D3C}" type="pres">
      <dgm:prSet presAssocID="{1EE75E6A-6846-4534-8753-FABB78B4EB8A}" presName="hierRoot3" presStyleCnt="0">
        <dgm:presLayoutVars>
          <dgm:hierBranch val="init"/>
        </dgm:presLayoutVars>
      </dgm:prSet>
      <dgm:spPr/>
    </dgm:pt>
    <dgm:pt modelId="{FD3BF9FF-59BB-4A0C-B951-BFCC4498BE1C}" type="pres">
      <dgm:prSet presAssocID="{1EE75E6A-6846-4534-8753-FABB78B4EB8A}" presName="rootComposite3" presStyleCnt="0"/>
      <dgm:spPr/>
    </dgm:pt>
    <dgm:pt modelId="{F8BC44AA-E37B-4345-9EA8-C6DAA23AFB36}" type="pres">
      <dgm:prSet presAssocID="{1EE75E6A-6846-4534-8753-FABB78B4EB8A}" presName="rootText3" presStyleLbl="asst1" presStyleIdx="0" presStyleCnt="1" custScaleX="76697" custScaleY="832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8D142B3-3EB9-49B5-8BC5-45E941EE14E5}" type="pres">
      <dgm:prSet presAssocID="{1EE75E6A-6846-4534-8753-FABB78B4EB8A}" presName="rootConnector3" presStyleLbl="asst1" presStyleIdx="0" presStyleCnt="1"/>
      <dgm:spPr/>
      <dgm:t>
        <a:bodyPr/>
        <a:lstStyle/>
        <a:p>
          <a:endParaRPr lang="es-ES"/>
        </a:p>
      </dgm:t>
    </dgm:pt>
    <dgm:pt modelId="{C92EA479-ED81-4CE8-8AE5-92F3E8BB6C1C}" type="pres">
      <dgm:prSet presAssocID="{1EE75E6A-6846-4534-8753-FABB78B4EB8A}" presName="hierChild6" presStyleCnt="0"/>
      <dgm:spPr/>
    </dgm:pt>
    <dgm:pt modelId="{1B7C1CDD-82AD-42E3-815F-4BADCCD61655}" type="pres">
      <dgm:prSet presAssocID="{1EE75E6A-6846-4534-8753-FABB78B4EB8A}" presName="hierChild7" presStyleCnt="0"/>
      <dgm:spPr/>
    </dgm:pt>
  </dgm:ptLst>
  <dgm:cxnLst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02438671-3BA0-47E7-A534-D34CD4B1B699}" type="presOf" srcId="{ED044282-9709-409C-A329-2B868569F6BC}" destId="{26748039-6874-42B3-9C6B-2A687CAEDF97}" srcOrd="0" destOrd="0" presId="urn:microsoft.com/office/officeart/2005/8/layout/orgChart1"/>
    <dgm:cxn modelId="{F8DFDA16-01EA-40C2-AEFE-4A689DFD4FDD}" type="presOf" srcId="{0E54B542-D2E5-4941-A19E-1F2FDD909DC0}" destId="{BC238630-0388-487E-BBA1-17BD6BF40EB8}" srcOrd="0" destOrd="0" presId="urn:microsoft.com/office/officeart/2005/8/layout/orgChart1"/>
    <dgm:cxn modelId="{9D5FF342-E72C-4E6F-AF50-B4D23A6EE3B8}" type="presOf" srcId="{ACA49435-B489-4D60-8FD5-AE45990A3FD9}" destId="{B7A20B80-EE8D-4D8B-B024-4BD6F5693F59}" srcOrd="1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9A0F330A-0AB0-436A-9518-14C8514D440B}" type="presOf" srcId="{1EE75E6A-6846-4534-8753-FABB78B4EB8A}" destId="{E8D142B3-3EB9-49B5-8BC5-45E941EE14E5}" srcOrd="1" destOrd="0" presId="urn:microsoft.com/office/officeart/2005/8/layout/orgChart1"/>
    <dgm:cxn modelId="{FC9FD8DB-CDFE-452D-998F-1D4E0ED37FDA}" type="presOf" srcId="{C05C96A0-44E1-4512-9E14-E7B8405C732B}" destId="{72D7C9DD-5B8E-4576-BBE1-8644C54E57EC}" srcOrd="0" destOrd="0" presId="urn:microsoft.com/office/officeart/2005/8/layout/orgChart1"/>
    <dgm:cxn modelId="{A4AAEB91-C0D8-49A2-862E-5048B3A8FA75}" srcId="{41568039-9809-4B2B-BA51-64E0E23C2BBE}" destId="{ACA49435-B489-4D60-8FD5-AE45990A3FD9}" srcOrd="1" destOrd="0" parTransId="{BE80B887-F4D7-4AEE-B5A7-7FD22786CB33}" sibTransId="{C64EF980-C1E2-489B-B3FF-9FCA31632C04}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18DC83AB-7C6C-473F-91AF-909914CF0157}" type="presOf" srcId="{7F47D3DC-65A3-4826-B841-512C663F77CD}" destId="{7E45E9B0-083B-46AD-BDBA-25D37BB93875}" srcOrd="0" destOrd="0" presId="urn:microsoft.com/office/officeart/2005/8/layout/orgChart1"/>
    <dgm:cxn modelId="{75DA5067-C240-4464-951D-D47487A17FBB}" srcId="{9DEA55C1-E59C-4B5B-90DC-1D0B54C2B20C}" destId="{1EE75E6A-6846-4534-8753-FABB78B4EB8A}" srcOrd="1" destOrd="0" parTransId="{C05C96A0-44E1-4512-9E14-E7B8405C732B}" sibTransId="{E895D3FE-F2C0-4C74-BBFE-F7B0DA046004}"/>
    <dgm:cxn modelId="{B4836F87-5C90-42E8-8EF9-E8906C0774FA}" type="presOf" srcId="{41568039-9809-4B2B-BA51-64E0E23C2BBE}" destId="{19FBE8A8-D4BA-45D1-97CD-FF1210CD856F}" srcOrd="0" destOrd="0" presId="urn:microsoft.com/office/officeart/2005/8/layout/orgChart1"/>
    <dgm:cxn modelId="{08794E3E-EDDB-4061-87E5-E91F595D36B2}" type="presOf" srcId="{ACA49435-B489-4D60-8FD5-AE45990A3FD9}" destId="{52CF8A46-A6A4-4143-9033-C104F912B17F}" srcOrd="0" destOrd="0" presId="urn:microsoft.com/office/officeart/2005/8/layout/orgChart1"/>
    <dgm:cxn modelId="{D14D6E53-59D5-4D4F-BFDC-E22F10ED02A4}" type="presOf" srcId="{7F47D3DC-65A3-4826-B841-512C663F77CD}" destId="{26156586-0CE3-46B2-97ED-5183EEF5D98E}" srcOrd="1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201BF1BE-9656-4705-83BF-22D1007F1A59}" srcId="{41568039-9809-4B2B-BA51-64E0E23C2BBE}" destId="{7F47D3DC-65A3-4826-B841-512C663F77CD}" srcOrd="0" destOrd="0" parTransId="{0E54B542-D2E5-4941-A19E-1F2FDD909DC0}" sibTransId="{AD39F905-FC29-4336-B293-F3F28058D8BA}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FDED17EB-0853-47A4-9828-51B8B0DDD250}" type="presOf" srcId="{1EE75E6A-6846-4534-8753-FABB78B4EB8A}" destId="{F8BC44AA-E37B-4345-9EA8-C6DAA23AFB36}" srcOrd="0" destOrd="0" presId="urn:microsoft.com/office/officeart/2005/8/layout/orgChart1"/>
    <dgm:cxn modelId="{1967A3B0-A817-4717-879F-9F87E1CF08F7}" type="presOf" srcId="{BE80B887-F4D7-4AEE-B5A7-7FD22786CB33}" destId="{6208DE0C-6723-49F9-9B4D-51D8163DADB6}" srcOrd="0" destOrd="0" presId="urn:microsoft.com/office/officeart/2005/8/layout/orgChart1"/>
    <dgm:cxn modelId="{27784A9F-76D6-439A-A054-CA6FC024E7E1}" type="presOf" srcId="{41568039-9809-4B2B-BA51-64E0E23C2BBE}" destId="{D87ADB57-9DB4-476E-8E99-32492AEF6743}" srcOrd="1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6CFC3C3F-F296-4B27-B9E5-3E0A709F6964}" type="presParOf" srcId="{05E8A0F8-8F4A-4D16-B455-9B21EE5D83FA}" destId="{26748039-6874-42B3-9C6B-2A687CAEDF97}" srcOrd="0" destOrd="0" presId="urn:microsoft.com/office/officeart/2005/8/layout/orgChart1"/>
    <dgm:cxn modelId="{DA02067A-031B-46BF-8E17-038835A3449B}" type="presParOf" srcId="{05E8A0F8-8F4A-4D16-B455-9B21EE5D83FA}" destId="{1294F536-9FA0-46F5-98BA-18EE92504E46}" srcOrd="1" destOrd="0" presId="urn:microsoft.com/office/officeart/2005/8/layout/orgChart1"/>
    <dgm:cxn modelId="{AE1D2735-5B22-40F4-AB67-4F34C87B2846}" type="presParOf" srcId="{1294F536-9FA0-46F5-98BA-18EE92504E46}" destId="{914CB05A-8D64-4CEB-98C4-DA11CADF5EF5}" srcOrd="0" destOrd="0" presId="urn:microsoft.com/office/officeart/2005/8/layout/orgChart1"/>
    <dgm:cxn modelId="{D1215158-23A6-4F80-9488-5DBFA8FF2C24}" type="presParOf" srcId="{914CB05A-8D64-4CEB-98C4-DA11CADF5EF5}" destId="{19FBE8A8-D4BA-45D1-97CD-FF1210CD856F}" srcOrd="0" destOrd="0" presId="urn:microsoft.com/office/officeart/2005/8/layout/orgChart1"/>
    <dgm:cxn modelId="{3584159A-E68B-426A-91A3-07D3988863DA}" type="presParOf" srcId="{914CB05A-8D64-4CEB-98C4-DA11CADF5EF5}" destId="{D87ADB57-9DB4-476E-8E99-32492AEF6743}" srcOrd="1" destOrd="0" presId="urn:microsoft.com/office/officeart/2005/8/layout/orgChart1"/>
    <dgm:cxn modelId="{224E1D69-E501-4962-9978-FD8FB75DB8DF}" type="presParOf" srcId="{1294F536-9FA0-46F5-98BA-18EE92504E46}" destId="{DBDE0C42-B65A-4FF4-A1B6-4A7374870D94}" srcOrd="1" destOrd="0" presId="urn:microsoft.com/office/officeart/2005/8/layout/orgChart1"/>
    <dgm:cxn modelId="{E43552FD-E115-41E3-BCBA-5009BEE200D4}" type="presParOf" srcId="{DBDE0C42-B65A-4FF4-A1B6-4A7374870D94}" destId="{BC238630-0388-487E-BBA1-17BD6BF40EB8}" srcOrd="0" destOrd="0" presId="urn:microsoft.com/office/officeart/2005/8/layout/orgChart1"/>
    <dgm:cxn modelId="{7EB8244F-28C8-4874-A4CD-42E92440B456}" type="presParOf" srcId="{DBDE0C42-B65A-4FF4-A1B6-4A7374870D94}" destId="{CA5F9BE9-8250-4333-A894-0A41FDD3C53D}" srcOrd="1" destOrd="0" presId="urn:microsoft.com/office/officeart/2005/8/layout/orgChart1"/>
    <dgm:cxn modelId="{E6C07715-B05C-4CF6-BDA6-0D6A7A399F5D}" type="presParOf" srcId="{CA5F9BE9-8250-4333-A894-0A41FDD3C53D}" destId="{1B0FCD43-5F0A-46D1-B8FA-3F6AFFC5378C}" srcOrd="0" destOrd="0" presId="urn:microsoft.com/office/officeart/2005/8/layout/orgChart1"/>
    <dgm:cxn modelId="{CDC4A29C-64D4-42F1-9225-A1F6D076DAA9}" type="presParOf" srcId="{1B0FCD43-5F0A-46D1-B8FA-3F6AFFC5378C}" destId="{7E45E9B0-083B-46AD-BDBA-25D37BB93875}" srcOrd="0" destOrd="0" presId="urn:microsoft.com/office/officeart/2005/8/layout/orgChart1"/>
    <dgm:cxn modelId="{FAF08127-2B9C-4FEA-A7C7-F1AC7831376C}" type="presParOf" srcId="{1B0FCD43-5F0A-46D1-B8FA-3F6AFFC5378C}" destId="{26156586-0CE3-46B2-97ED-5183EEF5D98E}" srcOrd="1" destOrd="0" presId="urn:microsoft.com/office/officeart/2005/8/layout/orgChart1"/>
    <dgm:cxn modelId="{0A17DDB7-3229-42E8-9FBD-01F49E416992}" type="presParOf" srcId="{CA5F9BE9-8250-4333-A894-0A41FDD3C53D}" destId="{C9DBC394-CC2A-4127-BD40-88BA3D8B7BC1}" srcOrd="1" destOrd="0" presId="urn:microsoft.com/office/officeart/2005/8/layout/orgChart1"/>
    <dgm:cxn modelId="{EB0B8EE0-F6E7-4EB4-8C5F-97652F55DD6E}" type="presParOf" srcId="{CA5F9BE9-8250-4333-A894-0A41FDD3C53D}" destId="{A2410690-C37B-414B-A8F7-D02D6A7C3A14}" srcOrd="2" destOrd="0" presId="urn:microsoft.com/office/officeart/2005/8/layout/orgChart1"/>
    <dgm:cxn modelId="{6D7EC8E8-9662-45E2-892B-65830EDB3EEE}" type="presParOf" srcId="{DBDE0C42-B65A-4FF4-A1B6-4A7374870D94}" destId="{6208DE0C-6723-49F9-9B4D-51D8163DADB6}" srcOrd="2" destOrd="0" presId="urn:microsoft.com/office/officeart/2005/8/layout/orgChart1"/>
    <dgm:cxn modelId="{FCF1DE29-C4C8-47C7-A04E-6CD13C4278E6}" type="presParOf" srcId="{DBDE0C42-B65A-4FF4-A1B6-4A7374870D94}" destId="{A130714C-F2FB-42E1-A3B5-C87D1596EF2C}" srcOrd="3" destOrd="0" presId="urn:microsoft.com/office/officeart/2005/8/layout/orgChart1"/>
    <dgm:cxn modelId="{99D801F8-0CAA-4D96-8C92-A7BB3E0515E4}" type="presParOf" srcId="{A130714C-F2FB-42E1-A3B5-C87D1596EF2C}" destId="{DD9CCACD-6CD7-493C-8827-45E876BD5DE5}" srcOrd="0" destOrd="0" presId="urn:microsoft.com/office/officeart/2005/8/layout/orgChart1"/>
    <dgm:cxn modelId="{8BA86813-05E0-4263-B048-55BE8B0A0070}" type="presParOf" srcId="{DD9CCACD-6CD7-493C-8827-45E876BD5DE5}" destId="{52CF8A46-A6A4-4143-9033-C104F912B17F}" srcOrd="0" destOrd="0" presId="urn:microsoft.com/office/officeart/2005/8/layout/orgChart1"/>
    <dgm:cxn modelId="{C39FB25A-A7B9-4938-B808-FD8AEB0A0BFC}" type="presParOf" srcId="{DD9CCACD-6CD7-493C-8827-45E876BD5DE5}" destId="{B7A20B80-EE8D-4D8B-B024-4BD6F5693F59}" srcOrd="1" destOrd="0" presId="urn:microsoft.com/office/officeart/2005/8/layout/orgChart1"/>
    <dgm:cxn modelId="{3559B685-11BC-4F60-B0DC-D698BFA8C871}" type="presParOf" srcId="{A130714C-F2FB-42E1-A3B5-C87D1596EF2C}" destId="{1E6AE9A3-9AC8-49A7-B687-736A4DDC0F62}" srcOrd="1" destOrd="0" presId="urn:microsoft.com/office/officeart/2005/8/layout/orgChart1"/>
    <dgm:cxn modelId="{CF6F9958-15B2-46BF-9D90-4584FE76BF62}" type="presParOf" srcId="{A130714C-F2FB-42E1-A3B5-C87D1596EF2C}" destId="{A3222E16-9487-4665-BD17-C8D2826201BE}" srcOrd="2" destOrd="0" presId="urn:microsoft.com/office/officeart/2005/8/layout/orgChart1"/>
    <dgm:cxn modelId="{EF333031-5E99-405E-9874-101640D48953}" type="presParOf" srcId="{1294F536-9FA0-46F5-98BA-18EE92504E46}" destId="{05F5590B-53D8-4D19-A747-694F7E5C5F12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  <dgm:cxn modelId="{69A56529-F8F8-4DAC-AA87-AFEED11F3885}" type="presParOf" srcId="{E6CFA08A-7145-470C-A659-6A725D85622B}" destId="{72D7C9DD-5B8E-4576-BBE1-8644C54E57EC}" srcOrd="0" destOrd="0" presId="urn:microsoft.com/office/officeart/2005/8/layout/orgChart1"/>
    <dgm:cxn modelId="{D08D0BC7-9C28-4B0D-B3E9-7208A1176266}" type="presParOf" srcId="{E6CFA08A-7145-470C-A659-6A725D85622B}" destId="{57260A05-2BB4-4F29-A174-EB48735F4D3C}" srcOrd="1" destOrd="0" presId="urn:microsoft.com/office/officeart/2005/8/layout/orgChart1"/>
    <dgm:cxn modelId="{667AE334-EE93-4E19-8356-5B6C58FFFC80}" type="presParOf" srcId="{57260A05-2BB4-4F29-A174-EB48735F4D3C}" destId="{FD3BF9FF-59BB-4A0C-B951-BFCC4498BE1C}" srcOrd="0" destOrd="0" presId="urn:microsoft.com/office/officeart/2005/8/layout/orgChart1"/>
    <dgm:cxn modelId="{D7174E55-50A8-4095-811B-8542E0048D11}" type="presParOf" srcId="{FD3BF9FF-59BB-4A0C-B951-BFCC4498BE1C}" destId="{F8BC44AA-E37B-4345-9EA8-C6DAA23AFB36}" srcOrd="0" destOrd="0" presId="urn:microsoft.com/office/officeart/2005/8/layout/orgChart1"/>
    <dgm:cxn modelId="{0BA25854-430D-43CF-9E4D-9FFAD4AE7D27}" type="presParOf" srcId="{FD3BF9FF-59BB-4A0C-B951-BFCC4498BE1C}" destId="{E8D142B3-3EB9-49B5-8BC5-45E941EE14E5}" srcOrd="1" destOrd="0" presId="urn:microsoft.com/office/officeart/2005/8/layout/orgChart1"/>
    <dgm:cxn modelId="{39E43100-2B36-4D0A-B099-0D99F3B86ED4}" type="presParOf" srcId="{57260A05-2BB4-4F29-A174-EB48735F4D3C}" destId="{C92EA479-ED81-4CE8-8AE5-92F3E8BB6C1C}" srcOrd="1" destOrd="0" presId="urn:microsoft.com/office/officeart/2005/8/layout/orgChart1"/>
    <dgm:cxn modelId="{8D6AB65B-C174-4FD6-8EAC-CD589A41EEC9}" type="presParOf" srcId="{57260A05-2BB4-4F29-A174-EB48735F4D3C}" destId="{1B7C1CDD-82AD-42E3-815F-4BADCCD6165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0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Jefe(a) de Mantenimiento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+mn-lt"/>
            </a:rPr>
            <a:t>Vehicular</a:t>
          </a:r>
          <a:endParaRPr lang="es-MX" altLang="es-MX" sz="1200" dirty="0">
            <a:latin typeface="+mn-lt"/>
          </a:endParaRP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C9164B4A-AF73-4AF4-AEC8-DDBCA5FC2C84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Auxiliares Administrativos(as)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+mn-lt"/>
            </a:rPr>
            <a:t>Auxiliares</a:t>
          </a:r>
          <a:r>
            <a:rPr lang="es-MX" altLang="es-MX" sz="1200" dirty="0">
              <a:latin typeface="+mn-lt"/>
            </a:rPr>
            <a:t/>
          </a:r>
          <a:br>
            <a:rPr lang="es-MX" altLang="es-MX" sz="1200" dirty="0">
              <a:latin typeface="+mn-lt"/>
            </a:rPr>
          </a:br>
          <a:endParaRPr lang="es-MX" altLang="es-MX" sz="1200" dirty="0">
            <a:latin typeface="+mn-lt"/>
          </a:endParaRPr>
        </a:p>
      </dgm:t>
    </dgm:pt>
    <dgm:pt modelId="{47A1A986-6A79-4F06-81D7-0797492C402A}" type="parTrans" cxnId="{9423FD95-5DBC-4F4B-8F05-92A585B5B90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873D581B-C3BA-4CD6-AC5F-92AADAF48427}" type="sibTrans" cxnId="{9423FD95-5DBC-4F4B-8F05-92A585B5B90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0B0CD1EE-A1AF-4EE6-93F7-7208ED424286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+mn-lt"/>
            </a:rPr>
            <a:t>Ayudantes</a:t>
          </a:r>
          <a:endParaRPr lang="es-MX" altLang="es-MX" sz="1200" dirty="0">
            <a:latin typeface="+mn-lt"/>
          </a:endParaRPr>
        </a:p>
      </dgm:t>
    </dgm:pt>
    <dgm:pt modelId="{1A1B4B22-1AC4-4C4A-9AF6-9C08A5D536CA}" type="parTrans" cxnId="{4C0E9F2A-AC80-490F-BA27-C85889374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C75B08A5-6046-420F-B9D3-33B861F9CB9D}" type="sibTrans" cxnId="{4C0E9F2A-AC80-490F-BA27-C85889374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5673609C-8445-432D-93C4-A6242B2E8A12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Mecánicos(as)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+mn-lt"/>
            </a:rPr>
            <a:t>Técnicos(as)</a:t>
          </a:r>
          <a:endParaRPr lang="es-MX" altLang="es-MX" sz="1200" dirty="0">
            <a:latin typeface="+mn-lt"/>
          </a:endParaRPr>
        </a:p>
      </dgm:t>
    </dgm:pt>
    <dgm:pt modelId="{83E3154A-00C4-4F14-B560-B9EDC0F188A6}" type="parTrans" cxnId="{D9E08380-B7F0-47D6-BFF7-B33E6B588A4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BACEA40E-96BD-418F-8219-FBF1274DA523}" type="sibTrans" cxnId="{D9E08380-B7F0-47D6-BFF7-B33E6B588A4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DC59B8C-BEA6-4BFB-BF03-363307429720}" type="pres">
      <dgm:prSet presAssocID="{41568039-9809-4B2B-BA51-64E0E23C2BBE}" presName="hierRoot1" presStyleCnt="0">
        <dgm:presLayoutVars>
          <dgm:hierBranch val="init"/>
        </dgm:presLayoutVars>
      </dgm:prSet>
      <dgm:spPr/>
    </dgm:pt>
    <dgm:pt modelId="{375C61BA-60F3-4431-85F4-9F831006BC69}" type="pres">
      <dgm:prSet presAssocID="{41568039-9809-4B2B-BA51-64E0E23C2BBE}" presName="rootComposite1" presStyleCnt="0"/>
      <dgm:spPr/>
    </dgm:pt>
    <dgm:pt modelId="{51B3BA0E-F0A8-48DD-8E8D-0F52A06E80B1}" type="pres">
      <dgm:prSet presAssocID="{41568039-9809-4B2B-BA51-64E0E23C2BBE}" presName="rootText1" presStyleLbl="node0" presStyleIdx="0" presStyleCnt="1" custScaleX="117534" custLinFactNeighborX="-536" custLinFactNeighborY="-118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8AEECBD-AEA9-4742-ACFE-9EF1FA935040}" type="pres">
      <dgm:prSet presAssocID="{41568039-9809-4B2B-BA51-64E0E23C2BBE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363F326-CF68-4CA6-8DC5-952E85C89F84}" type="pres">
      <dgm:prSet presAssocID="{41568039-9809-4B2B-BA51-64E0E23C2BBE}" presName="hierChild2" presStyleCnt="0"/>
      <dgm:spPr/>
    </dgm:pt>
    <dgm:pt modelId="{1F6E418E-CCAF-4587-9AFE-454B675B2784}" type="pres">
      <dgm:prSet presAssocID="{47A1A986-6A79-4F06-81D7-0797492C402A}" presName="Name37" presStyleLbl="parChTrans1D2" presStyleIdx="0" presStyleCnt="3"/>
      <dgm:spPr/>
      <dgm:t>
        <a:bodyPr/>
        <a:lstStyle/>
        <a:p>
          <a:endParaRPr lang="es-ES"/>
        </a:p>
      </dgm:t>
    </dgm:pt>
    <dgm:pt modelId="{00D7B987-62E0-42AF-B628-10D5D0E09E74}" type="pres">
      <dgm:prSet presAssocID="{C9164B4A-AF73-4AF4-AEC8-DDBCA5FC2C84}" presName="hierRoot2" presStyleCnt="0">
        <dgm:presLayoutVars>
          <dgm:hierBranch/>
        </dgm:presLayoutVars>
      </dgm:prSet>
      <dgm:spPr/>
    </dgm:pt>
    <dgm:pt modelId="{648D77BB-C19B-4FF9-A754-5CC996871563}" type="pres">
      <dgm:prSet presAssocID="{C9164B4A-AF73-4AF4-AEC8-DDBCA5FC2C84}" presName="rootComposite" presStyleCnt="0"/>
      <dgm:spPr/>
    </dgm:pt>
    <dgm:pt modelId="{20209728-DAC1-434F-A34D-4E2CFBD35B6A}" type="pres">
      <dgm:prSet presAssocID="{C9164B4A-AF73-4AF4-AEC8-DDBCA5FC2C84}" presName="rootText" presStyleLbl="node2" presStyleIdx="0" presStyleCnt="3" custScaleX="92994" custScaleY="102009" custLinFactNeighborX="-87" custLinFactNeighborY="22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60CB473-E104-416F-A6D5-692E30236A62}" type="pres">
      <dgm:prSet presAssocID="{C9164B4A-AF73-4AF4-AEC8-DDBCA5FC2C84}" presName="rootConnector" presStyleLbl="node2" presStyleIdx="0" presStyleCnt="3"/>
      <dgm:spPr/>
      <dgm:t>
        <a:bodyPr/>
        <a:lstStyle/>
        <a:p>
          <a:endParaRPr lang="es-ES"/>
        </a:p>
      </dgm:t>
    </dgm:pt>
    <dgm:pt modelId="{B45C4C9C-68BD-4B16-B348-1A2EC0D90A88}" type="pres">
      <dgm:prSet presAssocID="{C9164B4A-AF73-4AF4-AEC8-DDBCA5FC2C84}" presName="hierChild4" presStyleCnt="0"/>
      <dgm:spPr/>
    </dgm:pt>
    <dgm:pt modelId="{D7D195D7-48CD-483A-8AAC-3C4F987F87A1}" type="pres">
      <dgm:prSet presAssocID="{C9164B4A-AF73-4AF4-AEC8-DDBCA5FC2C84}" presName="hierChild5" presStyleCnt="0"/>
      <dgm:spPr/>
    </dgm:pt>
    <dgm:pt modelId="{F6DB65E3-0B5A-4F69-8E65-D7A2C2F8204A}" type="pres">
      <dgm:prSet presAssocID="{1A1B4B22-1AC4-4C4A-9AF6-9C08A5D536CA}" presName="Name37" presStyleLbl="parChTrans1D2" presStyleIdx="1" presStyleCnt="3"/>
      <dgm:spPr/>
      <dgm:t>
        <a:bodyPr/>
        <a:lstStyle/>
        <a:p>
          <a:endParaRPr lang="es-ES"/>
        </a:p>
      </dgm:t>
    </dgm:pt>
    <dgm:pt modelId="{A88AA54E-AD2D-4C31-997D-0A913539000D}" type="pres">
      <dgm:prSet presAssocID="{0B0CD1EE-A1AF-4EE6-93F7-7208ED424286}" presName="hierRoot2" presStyleCnt="0">
        <dgm:presLayoutVars>
          <dgm:hierBranch/>
        </dgm:presLayoutVars>
      </dgm:prSet>
      <dgm:spPr/>
    </dgm:pt>
    <dgm:pt modelId="{8C538BA9-6241-4800-AD61-7865C9BCCFB8}" type="pres">
      <dgm:prSet presAssocID="{0B0CD1EE-A1AF-4EE6-93F7-7208ED424286}" presName="rootComposite" presStyleCnt="0"/>
      <dgm:spPr/>
    </dgm:pt>
    <dgm:pt modelId="{A4D4C94C-ABED-4C78-BB8A-71B08ACEA027}" type="pres">
      <dgm:prSet presAssocID="{0B0CD1EE-A1AF-4EE6-93F7-7208ED424286}" presName="rootText" presStyleLbl="node2" presStyleIdx="1" presStyleCnt="3" custScaleX="92994" custScaleY="102009" custLinFactNeighborX="-678" custLinFactNeighborY="37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2B94F1-4C09-4060-B470-EEC904CFC329}" type="pres">
      <dgm:prSet presAssocID="{0B0CD1EE-A1AF-4EE6-93F7-7208ED424286}" presName="rootConnector" presStyleLbl="node2" presStyleIdx="1" presStyleCnt="3"/>
      <dgm:spPr/>
      <dgm:t>
        <a:bodyPr/>
        <a:lstStyle/>
        <a:p>
          <a:endParaRPr lang="es-ES"/>
        </a:p>
      </dgm:t>
    </dgm:pt>
    <dgm:pt modelId="{1AA7E827-FBC7-4F3A-833C-B2C567CD9D7D}" type="pres">
      <dgm:prSet presAssocID="{0B0CD1EE-A1AF-4EE6-93F7-7208ED424286}" presName="hierChild4" presStyleCnt="0"/>
      <dgm:spPr/>
    </dgm:pt>
    <dgm:pt modelId="{4F4F3A26-A588-4DDA-AA9D-6A932AFABAE9}" type="pres">
      <dgm:prSet presAssocID="{0B0CD1EE-A1AF-4EE6-93F7-7208ED424286}" presName="hierChild5" presStyleCnt="0"/>
      <dgm:spPr/>
    </dgm:pt>
    <dgm:pt modelId="{20F028AC-8D4D-4281-975F-52511B0E518C}" type="pres">
      <dgm:prSet presAssocID="{83E3154A-00C4-4F14-B560-B9EDC0F188A6}" presName="Name37" presStyleLbl="parChTrans1D2" presStyleIdx="2" presStyleCnt="3"/>
      <dgm:spPr/>
      <dgm:t>
        <a:bodyPr/>
        <a:lstStyle/>
        <a:p>
          <a:endParaRPr lang="es-ES"/>
        </a:p>
      </dgm:t>
    </dgm:pt>
    <dgm:pt modelId="{3092D98C-BFDB-452C-8DC1-29F657B23462}" type="pres">
      <dgm:prSet presAssocID="{5673609C-8445-432D-93C4-A6242B2E8A12}" presName="hierRoot2" presStyleCnt="0">
        <dgm:presLayoutVars>
          <dgm:hierBranch/>
        </dgm:presLayoutVars>
      </dgm:prSet>
      <dgm:spPr/>
    </dgm:pt>
    <dgm:pt modelId="{1AB63AB5-B3FF-4AE4-A464-E9FD48271057}" type="pres">
      <dgm:prSet presAssocID="{5673609C-8445-432D-93C4-A6242B2E8A12}" presName="rootComposite" presStyleCnt="0"/>
      <dgm:spPr/>
    </dgm:pt>
    <dgm:pt modelId="{0064E887-F5DA-4F11-99BF-0DCD1DFC9402}" type="pres">
      <dgm:prSet presAssocID="{5673609C-8445-432D-93C4-A6242B2E8A12}" presName="rootText" presStyleLbl="node2" presStyleIdx="2" presStyleCnt="3" custScaleX="92994" custScaleY="158681" custLinFactNeighborX="87" custLinFactNeighborY="24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5C7AF4-AAAB-4481-8A68-7A6F0CDA34B5}" type="pres">
      <dgm:prSet presAssocID="{5673609C-8445-432D-93C4-A6242B2E8A12}" presName="rootConnector" presStyleLbl="node2" presStyleIdx="2" presStyleCnt="3"/>
      <dgm:spPr/>
      <dgm:t>
        <a:bodyPr/>
        <a:lstStyle/>
        <a:p>
          <a:endParaRPr lang="es-ES"/>
        </a:p>
      </dgm:t>
    </dgm:pt>
    <dgm:pt modelId="{BE96F06B-7B5F-413C-AB1F-AD9E5466F0FA}" type="pres">
      <dgm:prSet presAssocID="{5673609C-8445-432D-93C4-A6242B2E8A12}" presName="hierChild4" presStyleCnt="0"/>
      <dgm:spPr/>
    </dgm:pt>
    <dgm:pt modelId="{47D3C9F0-74F8-4E5C-BBE5-801C494A1707}" type="pres">
      <dgm:prSet presAssocID="{5673609C-8445-432D-93C4-A6242B2E8A12}" presName="hierChild5" presStyleCnt="0"/>
      <dgm:spPr/>
    </dgm:pt>
    <dgm:pt modelId="{C4FE2879-7B1D-4A9A-B434-1E1E8BAE7E7F}" type="pres">
      <dgm:prSet presAssocID="{41568039-9809-4B2B-BA51-64E0E23C2BBE}" presName="hierChild3" presStyleCnt="0"/>
      <dgm:spPr/>
    </dgm:pt>
  </dgm:ptLst>
  <dgm:cxnLst>
    <dgm:cxn modelId="{290FE882-CA8A-4F55-82C3-552D6EB7E8FC}" type="presOf" srcId="{5673609C-8445-432D-93C4-A6242B2E8A12}" destId="{0064E887-F5DA-4F11-99BF-0DCD1DFC9402}" srcOrd="0" destOrd="0" presId="urn:microsoft.com/office/officeart/2005/8/layout/orgChart1"/>
    <dgm:cxn modelId="{209FC189-4ABD-432D-968F-0B5C2EA57399}" type="presOf" srcId="{BD3D72B1-EEF6-4EB4-803A-A74A6B419346}" destId="{B3263371-B20E-4D1C-87B0-F232DC5A756C}" srcOrd="0" destOrd="0" presId="urn:microsoft.com/office/officeart/2005/8/layout/orgChart1"/>
    <dgm:cxn modelId="{BD49AFC4-B571-4F28-B87C-4679E42F6D4D}" type="presOf" srcId="{5673609C-8445-432D-93C4-A6242B2E8A12}" destId="{D85C7AF4-AAAB-4481-8A68-7A6F0CDA34B5}" srcOrd="1" destOrd="0" presId="urn:microsoft.com/office/officeart/2005/8/layout/orgChart1"/>
    <dgm:cxn modelId="{F0DCD489-8192-4D7C-8EDB-68680EB37706}" type="presOf" srcId="{41568039-9809-4B2B-BA51-64E0E23C2BBE}" destId="{98AEECBD-AEA9-4742-ACFE-9EF1FA935040}" srcOrd="1" destOrd="0" presId="urn:microsoft.com/office/officeart/2005/8/layout/orgChart1"/>
    <dgm:cxn modelId="{FFD6472A-728D-417E-A952-1BFF6985EA57}" type="presOf" srcId="{1A1B4B22-1AC4-4C4A-9AF6-9C08A5D536CA}" destId="{F6DB65E3-0B5A-4F69-8E65-D7A2C2F8204A}" srcOrd="0" destOrd="0" presId="urn:microsoft.com/office/officeart/2005/8/layout/orgChart1"/>
    <dgm:cxn modelId="{3624A771-B2D9-4145-8819-C5BB3F1DB9EF}" type="presOf" srcId="{41568039-9809-4B2B-BA51-64E0E23C2BBE}" destId="{51B3BA0E-F0A8-48DD-8E8D-0F52A06E80B1}" srcOrd="0" destOrd="0" presId="urn:microsoft.com/office/officeart/2005/8/layout/orgChart1"/>
    <dgm:cxn modelId="{810A196D-04CC-4864-AC2A-BDD2AE666081}" type="presOf" srcId="{0B0CD1EE-A1AF-4EE6-93F7-7208ED424286}" destId="{CB2B94F1-4C09-4060-B470-EEC904CFC329}" srcOrd="1" destOrd="0" presId="urn:microsoft.com/office/officeart/2005/8/layout/orgChart1"/>
    <dgm:cxn modelId="{D9E08380-B7F0-47D6-BFF7-B33E6B588A4B}" srcId="{41568039-9809-4B2B-BA51-64E0E23C2BBE}" destId="{5673609C-8445-432D-93C4-A6242B2E8A12}" srcOrd="2" destOrd="0" parTransId="{83E3154A-00C4-4F14-B560-B9EDC0F188A6}" sibTransId="{BACEA40E-96BD-418F-8219-FBF1274DA523}"/>
    <dgm:cxn modelId="{EF63D771-BFE3-43E8-B7C0-5F4CFE77869E}" type="presOf" srcId="{C9164B4A-AF73-4AF4-AEC8-DDBCA5FC2C84}" destId="{20209728-DAC1-434F-A34D-4E2CFBD35B6A}" srcOrd="0" destOrd="0" presId="urn:microsoft.com/office/officeart/2005/8/layout/orgChart1"/>
    <dgm:cxn modelId="{BBB437AC-4265-4CB6-9E53-92850DD9E2C8}" type="presOf" srcId="{83E3154A-00C4-4F14-B560-B9EDC0F188A6}" destId="{20F028AC-8D4D-4281-975F-52511B0E518C}" srcOrd="0" destOrd="0" presId="urn:microsoft.com/office/officeart/2005/8/layout/orgChart1"/>
    <dgm:cxn modelId="{9423FD95-5DBC-4F4B-8F05-92A585B5B902}" srcId="{41568039-9809-4B2B-BA51-64E0E23C2BBE}" destId="{C9164B4A-AF73-4AF4-AEC8-DDBCA5FC2C84}" srcOrd="0" destOrd="0" parTransId="{47A1A986-6A79-4F06-81D7-0797492C402A}" sibTransId="{873D581B-C3BA-4CD6-AC5F-92AADAF48427}"/>
    <dgm:cxn modelId="{45404443-0413-47B7-A4F4-7FD9C8ECBA10}" srcId="{BD3D72B1-EEF6-4EB4-803A-A74A6B419346}" destId="{41568039-9809-4B2B-BA51-64E0E23C2BBE}" srcOrd="0" destOrd="0" parTransId="{ED044282-9709-409C-A329-2B868569F6BC}" sibTransId="{7DF3ADED-0B1E-4DCA-9C7E-A36145EED7EE}"/>
    <dgm:cxn modelId="{60F1AE5E-6769-4032-B422-0685843D2A3A}" type="presOf" srcId="{C9164B4A-AF73-4AF4-AEC8-DDBCA5FC2C84}" destId="{D60CB473-E104-416F-A6D5-692E30236A62}" srcOrd="1" destOrd="0" presId="urn:microsoft.com/office/officeart/2005/8/layout/orgChart1"/>
    <dgm:cxn modelId="{4C0E9F2A-AC80-490F-BA27-C858893744BD}" srcId="{41568039-9809-4B2B-BA51-64E0E23C2BBE}" destId="{0B0CD1EE-A1AF-4EE6-93F7-7208ED424286}" srcOrd="1" destOrd="0" parTransId="{1A1B4B22-1AC4-4C4A-9AF6-9C08A5D536CA}" sibTransId="{C75B08A5-6046-420F-B9D3-33B861F9CB9D}"/>
    <dgm:cxn modelId="{74FB504E-468A-4062-B36A-B6F188E14691}" type="presOf" srcId="{0B0CD1EE-A1AF-4EE6-93F7-7208ED424286}" destId="{A4D4C94C-ABED-4C78-BB8A-71B08ACEA027}" srcOrd="0" destOrd="0" presId="urn:microsoft.com/office/officeart/2005/8/layout/orgChart1"/>
    <dgm:cxn modelId="{FF2290A7-BE8A-40CA-9AA0-594243808657}" type="presOf" srcId="{47A1A986-6A79-4F06-81D7-0797492C402A}" destId="{1F6E418E-CCAF-4587-9AFE-454B675B2784}" srcOrd="0" destOrd="0" presId="urn:microsoft.com/office/officeart/2005/8/layout/orgChart1"/>
    <dgm:cxn modelId="{7C610AB9-A04C-45D0-A95B-2CEDA823960E}" type="presParOf" srcId="{B3263371-B20E-4D1C-87B0-F232DC5A756C}" destId="{9DC59B8C-BEA6-4BFB-BF03-363307429720}" srcOrd="0" destOrd="0" presId="urn:microsoft.com/office/officeart/2005/8/layout/orgChart1"/>
    <dgm:cxn modelId="{A175FD64-0656-45E7-992F-77A9A1865252}" type="presParOf" srcId="{9DC59B8C-BEA6-4BFB-BF03-363307429720}" destId="{375C61BA-60F3-4431-85F4-9F831006BC69}" srcOrd="0" destOrd="0" presId="urn:microsoft.com/office/officeart/2005/8/layout/orgChart1"/>
    <dgm:cxn modelId="{81483DD6-528A-4101-8B08-4FCE9C14543B}" type="presParOf" srcId="{375C61BA-60F3-4431-85F4-9F831006BC69}" destId="{51B3BA0E-F0A8-48DD-8E8D-0F52A06E80B1}" srcOrd="0" destOrd="0" presId="urn:microsoft.com/office/officeart/2005/8/layout/orgChart1"/>
    <dgm:cxn modelId="{28A945C1-0BA0-4348-A23D-EE7B28AD2FDC}" type="presParOf" srcId="{375C61BA-60F3-4431-85F4-9F831006BC69}" destId="{98AEECBD-AEA9-4742-ACFE-9EF1FA935040}" srcOrd="1" destOrd="0" presId="urn:microsoft.com/office/officeart/2005/8/layout/orgChart1"/>
    <dgm:cxn modelId="{B13904AD-B97B-4D95-9BB7-D121158DDE64}" type="presParOf" srcId="{9DC59B8C-BEA6-4BFB-BF03-363307429720}" destId="{3363F326-CF68-4CA6-8DC5-952E85C89F84}" srcOrd="1" destOrd="0" presId="urn:microsoft.com/office/officeart/2005/8/layout/orgChart1"/>
    <dgm:cxn modelId="{5AA1BDCD-8B30-48BE-B2B9-7285F2BFC63D}" type="presParOf" srcId="{3363F326-CF68-4CA6-8DC5-952E85C89F84}" destId="{1F6E418E-CCAF-4587-9AFE-454B675B2784}" srcOrd="0" destOrd="0" presId="urn:microsoft.com/office/officeart/2005/8/layout/orgChart1"/>
    <dgm:cxn modelId="{5D8AB417-8CA6-4D46-BEDC-FDB7D0487ACC}" type="presParOf" srcId="{3363F326-CF68-4CA6-8DC5-952E85C89F84}" destId="{00D7B987-62E0-42AF-B628-10D5D0E09E74}" srcOrd="1" destOrd="0" presId="urn:microsoft.com/office/officeart/2005/8/layout/orgChart1"/>
    <dgm:cxn modelId="{DF9CCF02-02A0-47AE-8724-CD895C9802DD}" type="presParOf" srcId="{00D7B987-62E0-42AF-B628-10D5D0E09E74}" destId="{648D77BB-C19B-4FF9-A754-5CC996871563}" srcOrd="0" destOrd="0" presId="urn:microsoft.com/office/officeart/2005/8/layout/orgChart1"/>
    <dgm:cxn modelId="{62E52E47-9E25-42CF-8732-B355154AF403}" type="presParOf" srcId="{648D77BB-C19B-4FF9-A754-5CC996871563}" destId="{20209728-DAC1-434F-A34D-4E2CFBD35B6A}" srcOrd="0" destOrd="0" presId="urn:microsoft.com/office/officeart/2005/8/layout/orgChart1"/>
    <dgm:cxn modelId="{C40697B0-FD92-4517-96D5-314669240198}" type="presParOf" srcId="{648D77BB-C19B-4FF9-A754-5CC996871563}" destId="{D60CB473-E104-416F-A6D5-692E30236A62}" srcOrd="1" destOrd="0" presId="urn:microsoft.com/office/officeart/2005/8/layout/orgChart1"/>
    <dgm:cxn modelId="{9D89F344-5156-4819-900A-77FBC4EE69BD}" type="presParOf" srcId="{00D7B987-62E0-42AF-B628-10D5D0E09E74}" destId="{B45C4C9C-68BD-4B16-B348-1A2EC0D90A88}" srcOrd="1" destOrd="0" presId="urn:microsoft.com/office/officeart/2005/8/layout/orgChart1"/>
    <dgm:cxn modelId="{2B6B96C5-7FC6-4AE5-ACEF-93D8668B04BB}" type="presParOf" srcId="{00D7B987-62E0-42AF-B628-10D5D0E09E74}" destId="{D7D195D7-48CD-483A-8AAC-3C4F987F87A1}" srcOrd="2" destOrd="0" presId="urn:microsoft.com/office/officeart/2005/8/layout/orgChart1"/>
    <dgm:cxn modelId="{8BE3022F-DE9D-4348-A786-25841DC89F87}" type="presParOf" srcId="{3363F326-CF68-4CA6-8DC5-952E85C89F84}" destId="{F6DB65E3-0B5A-4F69-8E65-D7A2C2F8204A}" srcOrd="2" destOrd="0" presId="urn:microsoft.com/office/officeart/2005/8/layout/orgChart1"/>
    <dgm:cxn modelId="{97DC0EEE-893E-4AA3-B81C-BEDA7FB1FB1F}" type="presParOf" srcId="{3363F326-CF68-4CA6-8DC5-952E85C89F84}" destId="{A88AA54E-AD2D-4C31-997D-0A913539000D}" srcOrd="3" destOrd="0" presId="urn:microsoft.com/office/officeart/2005/8/layout/orgChart1"/>
    <dgm:cxn modelId="{2BD59D1E-7949-45A8-ADAA-B27701A461FC}" type="presParOf" srcId="{A88AA54E-AD2D-4C31-997D-0A913539000D}" destId="{8C538BA9-6241-4800-AD61-7865C9BCCFB8}" srcOrd="0" destOrd="0" presId="urn:microsoft.com/office/officeart/2005/8/layout/orgChart1"/>
    <dgm:cxn modelId="{DDE93F3F-81FB-42E7-8B78-88D99D5E6B95}" type="presParOf" srcId="{8C538BA9-6241-4800-AD61-7865C9BCCFB8}" destId="{A4D4C94C-ABED-4C78-BB8A-71B08ACEA027}" srcOrd="0" destOrd="0" presId="urn:microsoft.com/office/officeart/2005/8/layout/orgChart1"/>
    <dgm:cxn modelId="{DE8906DE-5DC9-44F6-9800-BA56731D97ED}" type="presParOf" srcId="{8C538BA9-6241-4800-AD61-7865C9BCCFB8}" destId="{CB2B94F1-4C09-4060-B470-EEC904CFC329}" srcOrd="1" destOrd="0" presId="urn:microsoft.com/office/officeart/2005/8/layout/orgChart1"/>
    <dgm:cxn modelId="{ECB302D1-1249-4382-8BDC-B33B0638DD1A}" type="presParOf" srcId="{A88AA54E-AD2D-4C31-997D-0A913539000D}" destId="{1AA7E827-FBC7-4F3A-833C-B2C567CD9D7D}" srcOrd="1" destOrd="0" presId="urn:microsoft.com/office/officeart/2005/8/layout/orgChart1"/>
    <dgm:cxn modelId="{1826C53B-D625-43B7-89EF-4ED007EDB8D7}" type="presParOf" srcId="{A88AA54E-AD2D-4C31-997D-0A913539000D}" destId="{4F4F3A26-A588-4DDA-AA9D-6A932AFABAE9}" srcOrd="2" destOrd="0" presId="urn:microsoft.com/office/officeart/2005/8/layout/orgChart1"/>
    <dgm:cxn modelId="{9BA033A7-7095-4510-AC6D-B8073A0BCDF9}" type="presParOf" srcId="{3363F326-CF68-4CA6-8DC5-952E85C89F84}" destId="{20F028AC-8D4D-4281-975F-52511B0E518C}" srcOrd="4" destOrd="0" presId="urn:microsoft.com/office/officeart/2005/8/layout/orgChart1"/>
    <dgm:cxn modelId="{32106C06-1726-44BB-82BC-0C29BD04E2B0}" type="presParOf" srcId="{3363F326-CF68-4CA6-8DC5-952E85C89F84}" destId="{3092D98C-BFDB-452C-8DC1-29F657B23462}" srcOrd="5" destOrd="0" presId="urn:microsoft.com/office/officeart/2005/8/layout/orgChart1"/>
    <dgm:cxn modelId="{5C1249E1-152E-4C8E-B143-4031C5C86D4A}" type="presParOf" srcId="{3092D98C-BFDB-452C-8DC1-29F657B23462}" destId="{1AB63AB5-B3FF-4AE4-A464-E9FD48271057}" srcOrd="0" destOrd="0" presId="urn:microsoft.com/office/officeart/2005/8/layout/orgChart1"/>
    <dgm:cxn modelId="{9E6182D0-459D-4AD3-B986-BC9D356BE73E}" type="presParOf" srcId="{1AB63AB5-B3FF-4AE4-A464-E9FD48271057}" destId="{0064E887-F5DA-4F11-99BF-0DCD1DFC9402}" srcOrd="0" destOrd="0" presId="urn:microsoft.com/office/officeart/2005/8/layout/orgChart1"/>
    <dgm:cxn modelId="{1311E3A4-AD61-4E53-AD15-E27CE0428771}" type="presParOf" srcId="{1AB63AB5-B3FF-4AE4-A464-E9FD48271057}" destId="{D85C7AF4-AAAB-4481-8A68-7A6F0CDA34B5}" srcOrd="1" destOrd="0" presId="urn:microsoft.com/office/officeart/2005/8/layout/orgChart1"/>
    <dgm:cxn modelId="{639DA74E-3275-4A71-BAC8-776DA0ED7427}" type="presParOf" srcId="{3092D98C-BFDB-452C-8DC1-29F657B23462}" destId="{BE96F06B-7B5F-413C-AB1F-AD9E5466F0FA}" srcOrd="1" destOrd="0" presId="urn:microsoft.com/office/officeart/2005/8/layout/orgChart1"/>
    <dgm:cxn modelId="{62F8C20C-F1CC-446B-8C85-D07B1C1298E8}" type="presParOf" srcId="{3092D98C-BFDB-452C-8DC1-29F657B23462}" destId="{47D3C9F0-74F8-4E5C-BBE5-801C494A1707}" srcOrd="2" destOrd="0" presId="urn:microsoft.com/office/officeart/2005/8/layout/orgChart1"/>
    <dgm:cxn modelId="{106A9AC1-885C-4160-B0C9-E493B8816704}" type="presParOf" srcId="{9DC59B8C-BEA6-4BFB-BF03-363307429720}" destId="{C4FE2879-7B1D-4A9A-B434-1E1E8BAE7E7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1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80C91609-4155-490D-A93A-2840363F77EF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+mn-lt"/>
            </a:rPr>
            <a:t>Jefe(a) de Mantenimiento </a:t>
          </a:r>
          <a:br>
            <a:rPr lang="es-MX" altLang="es-MX" sz="1200" dirty="0" smtClean="0">
              <a:latin typeface="+mn-lt"/>
            </a:rPr>
          </a:br>
          <a:r>
            <a:rPr lang="es-MX" altLang="es-MX" sz="1200" dirty="0" smtClean="0">
              <a:latin typeface="+mn-lt"/>
            </a:rPr>
            <a:t>de </a:t>
          </a:r>
          <a:r>
            <a:rPr lang="es-MX" altLang="es-MX" sz="1200" dirty="0" smtClean="0">
              <a:latin typeface="+mn-lt"/>
            </a:rPr>
            <a:t>Edificios</a:t>
          </a:r>
          <a:endParaRPr lang="es-MX" altLang="es-MX" sz="1200" dirty="0" smtClean="0">
            <a:latin typeface="+mn-lt"/>
          </a:endParaRPr>
        </a:p>
      </dgm:t>
    </dgm:pt>
    <dgm:pt modelId="{2A362D5D-A3DA-4F6C-8849-2A8C51EEB6D2}" type="par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5A3BE225-2F5B-4161-8A74-36B352EE9587}" type="sibTrans" cxnId="{CD919398-2D16-476A-9BB4-B45D31C1442E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08165E91-96BF-4A01-9961-A8CB8CC0CBE2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Electricista Servicios </a:t>
          </a:r>
          <a:r>
            <a:rPr lang="es-MX" altLang="es-MX" sz="1200" dirty="0" smtClean="0">
              <a:latin typeface="+mn-lt"/>
            </a:rPr>
            <a:t>Generales</a:t>
          </a:r>
          <a:r>
            <a:rPr lang="es-MX" altLang="es-MX" sz="1200" dirty="0">
              <a:latin typeface="+mn-lt"/>
            </a:rPr>
            <a:t/>
          </a:r>
          <a:br>
            <a:rPr lang="es-MX" altLang="es-MX" sz="1200" dirty="0">
              <a:latin typeface="+mn-lt"/>
            </a:rPr>
          </a:br>
          <a:r>
            <a:rPr lang="es-ES" altLang="es-MX" sz="1200" dirty="0">
              <a:latin typeface="+mn-lt"/>
            </a:rPr>
            <a:t>Oficial Eléctrico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+mn-lt"/>
            </a:rPr>
            <a:t>Técnico(a)</a:t>
          </a:r>
          <a:endParaRPr lang="es-MX" altLang="es-MX" sz="1200" dirty="0">
            <a:latin typeface="+mn-lt"/>
          </a:endParaRPr>
        </a:p>
      </dgm:t>
    </dgm:pt>
    <dgm:pt modelId="{A503C271-4AFE-414B-91F0-604F4D5E9C77}" type="parTrans" cxnId="{153354D0-74DA-4CE7-9563-A43094CCF3C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B7819D48-9169-49E7-A25C-F031E1664D59}" type="sibTrans" cxnId="{153354D0-74DA-4CE7-9563-A43094CCF3C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7EE32AB9-5083-4F45-8A1F-7FC616E6A75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Técnicos(as</a:t>
          </a:r>
          <a:r>
            <a:rPr lang="es-MX" altLang="es-MX" sz="1200" dirty="0" smtClean="0">
              <a:latin typeface="+mn-lt"/>
            </a:rPr>
            <a:t>)</a:t>
          </a:r>
          <a:endParaRPr lang="es-MX" altLang="es-MX" sz="1200" dirty="0">
            <a:latin typeface="+mn-lt"/>
          </a:endParaRPr>
        </a:p>
      </dgm:t>
    </dgm:pt>
    <dgm:pt modelId="{AD344A0C-5B61-40DD-AEA3-EE1B58708F18}" type="parTrans" cxnId="{98203E94-FC43-4557-8D28-394BDB1F2CC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32E6EF9A-3E29-4BB3-A258-C8FCA51ECDE5}" type="sibTrans" cxnId="{98203E94-FC43-4557-8D28-394BDB1F2CC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FE5DBA7D-92F8-4138-A38E-7DF5BE73595D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+mn-lt"/>
            </a:rPr>
            <a:t>Auxiliares</a:t>
          </a:r>
          <a:endParaRPr lang="es-MX" altLang="es-MX" sz="1200" dirty="0">
            <a:latin typeface="+mn-lt"/>
          </a:endParaRPr>
        </a:p>
      </dgm:t>
    </dgm:pt>
    <dgm:pt modelId="{DBF20451-D5C0-4FB0-86B4-D6BDCC5013E3}" type="parTrans" cxnId="{C68CBEB8-B799-4AFE-A2A8-AB8CC2F4B07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7FEFAA15-1174-4ACE-B0BE-D3C4BC225DCC}" type="sibTrans" cxnId="{C68CBEB8-B799-4AFE-A2A8-AB8CC2F4B07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3DEB043E-EC53-4BBE-BF0C-4A2DD7E14584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+mn-lt"/>
            </a:rPr>
            <a:t>Auxiliar</a:t>
          </a:r>
          <a:endParaRPr lang="es-MX" altLang="es-MX" sz="1200" dirty="0">
            <a:latin typeface="+mn-lt"/>
          </a:endParaRPr>
        </a:p>
      </dgm:t>
    </dgm:pt>
    <dgm:pt modelId="{F5C343EC-6206-4673-84CF-A409A8AB14F2}" type="parTrans" cxnId="{F4D09FE3-C3F0-40AC-8BB1-9BAA688BD9F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195B56DA-ADFC-4E8A-8F87-5AF978B9F2A4}" type="sibTrans" cxnId="{F4D09FE3-C3F0-40AC-8BB1-9BAA688BD9F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36E62343-136A-4966-BE2A-F4B729563614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Área de Intendencia</a:t>
          </a:r>
        </a:p>
      </dgm:t>
    </dgm:pt>
    <dgm:pt modelId="{7F9FE2CE-34A0-4C17-82A4-11C9851BE1CE}" type="parTrans" cxnId="{54D78248-D6EE-48B7-816D-4DCBA7D8A35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DF724CEF-09CC-4BF9-8A93-2F36EEF5531B}" type="sibTrans" cxnId="{54D78248-D6EE-48B7-816D-4DCBA7D8A35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22626786-DE7C-4C54-84CF-200A51BE740C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+mn-lt"/>
            </a:rPr>
            <a:t>Vigilante</a:t>
          </a:r>
          <a:endParaRPr lang="es-MX" altLang="es-MX" sz="1200" dirty="0">
            <a:latin typeface="+mn-lt"/>
          </a:endParaRPr>
        </a:p>
      </dgm:t>
    </dgm:pt>
    <dgm:pt modelId="{D16E1557-BA89-4F59-B327-0AD30D86AF15}" type="parTrans" cxnId="{76785F92-EC40-49A1-A285-CE55EF570DE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2C542114-CB09-458C-BD9F-FEB1F1E3A591}" type="sibTrans" cxnId="{76785F92-EC40-49A1-A285-CE55EF570DE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C5B182F5-2ECB-4657-8F5A-991FA00D047D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+mn-lt"/>
            </a:rPr>
            <a:t>Intendentes</a:t>
          </a:r>
          <a:endParaRPr lang="es-MX" altLang="es-MX" sz="1200" dirty="0">
            <a:latin typeface="+mn-lt"/>
          </a:endParaRPr>
        </a:p>
      </dgm:t>
    </dgm:pt>
    <dgm:pt modelId="{B17A3238-BCDA-46E8-9F05-767FFE938774}" type="parTrans" cxnId="{D2D44F75-987F-47D4-B110-728E1327070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2ECC53F3-1F57-454B-8477-7E93F7AB1303}" type="sibTrans" cxnId="{D2D44F75-987F-47D4-B110-728E1327070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B770387B-D9C2-4B1C-901D-EF990E7EECA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Chofer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69AC1829-1C3F-4D89-9F58-D875C33BE917}" type="parTrans" cxnId="{A226188A-A5C7-42CA-A110-A1A02F07C7E0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383C8AC-DD18-4B01-8482-EFDBB7855E91}" type="sibTrans" cxnId="{A226188A-A5C7-42CA-A110-A1A02F07C7E0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8613B4F-C805-4037-8BE6-46A863845024}" type="pres">
      <dgm:prSet presAssocID="{80C91609-4155-490D-A93A-2840363F77EF}" presName="hierRoot1" presStyleCnt="0">
        <dgm:presLayoutVars>
          <dgm:hierBranch val="init"/>
        </dgm:presLayoutVars>
      </dgm:prSet>
      <dgm:spPr/>
    </dgm:pt>
    <dgm:pt modelId="{ADA315FC-C4FA-48E2-91E8-ECA5ADEF8B96}" type="pres">
      <dgm:prSet presAssocID="{80C91609-4155-490D-A93A-2840363F77EF}" presName="rootComposite1" presStyleCnt="0"/>
      <dgm:spPr/>
    </dgm:pt>
    <dgm:pt modelId="{C9A1B211-E669-42C9-B7A6-C3FDC880ED13}" type="pres">
      <dgm:prSet presAssocID="{80C91609-4155-490D-A93A-2840363F77EF}" presName="rootText1" presStyleLbl="node0" presStyleIdx="0" presStyleCnt="1" custScaleX="331761" custScaleY="297225" custLinFactNeighborY="-962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5CD60B-D4C4-4BF0-98CA-AFF83EEAF1D9}" type="pres">
      <dgm:prSet presAssocID="{80C91609-4155-490D-A93A-2840363F77E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D62DD16-2541-4F59-ABCF-CFBCE77A7E56}" type="pres">
      <dgm:prSet presAssocID="{80C91609-4155-490D-A93A-2840363F77EF}" presName="hierChild2" presStyleCnt="0"/>
      <dgm:spPr/>
    </dgm:pt>
    <dgm:pt modelId="{C5CE2757-76A9-4983-8980-7594C2AEBB27}" type="pres">
      <dgm:prSet presAssocID="{A503C271-4AFE-414B-91F0-604F4D5E9C77}" presName="Name37" presStyleLbl="parChTrans1D2" presStyleIdx="0" presStyleCnt="7"/>
      <dgm:spPr/>
      <dgm:t>
        <a:bodyPr/>
        <a:lstStyle/>
        <a:p>
          <a:endParaRPr lang="es-ES"/>
        </a:p>
      </dgm:t>
    </dgm:pt>
    <dgm:pt modelId="{1144D930-7D8C-49FA-B589-F86C6D118904}" type="pres">
      <dgm:prSet presAssocID="{08165E91-96BF-4A01-9961-A8CB8CC0CBE2}" presName="hierRoot2" presStyleCnt="0">
        <dgm:presLayoutVars>
          <dgm:hierBranch/>
        </dgm:presLayoutVars>
      </dgm:prSet>
      <dgm:spPr/>
    </dgm:pt>
    <dgm:pt modelId="{4894D4FF-66AC-4158-8130-C4BC9741F635}" type="pres">
      <dgm:prSet presAssocID="{08165E91-96BF-4A01-9961-A8CB8CC0CBE2}" presName="rootComposite" presStyleCnt="0"/>
      <dgm:spPr/>
    </dgm:pt>
    <dgm:pt modelId="{CA22AC9C-FB9D-4189-A739-12E3BC5D1215}" type="pres">
      <dgm:prSet presAssocID="{08165E91-96BF-4A01-9961-A8CB8CC0CBE2}" presName="rootText" presStyleLbl="node2" presStyleIdx="0" presStyleCnt="7" custScaleX="191016" custScaleY="548723" custLinFactNeighborY="-240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F8A954-97BD-407C-B33F-1CA662E2FF31}" type="pres">
      <dgm:prSet presAssocID="{08165E91-96BF-4A01-9961-A8CB8CC0CBE2}" presName="rootConnector" presStyleLbl="node2" presStyleIdx="0" presStyleCnt="7"/>
      <dgm:spPr/>
      <dgm:t>
        <a:bodyPr/>
        <a:lstStyle/>
        <a:p>
          <a:endParaRPr lang="es-ES"/>
        </a:p>
      </dgm:t>
    </dgm:pt>
    <dgm:pt modelId="{29E5C785-FAE2-40E7-BFBB-FFB24F0CA3DF}" type="pres">
      <dgm:prSet presAssocID="{08165E91-96BF-4A01-9961-A8CB8CC0CBE2}" presName="hierChild4" presStyleCnt="0"/>
      <dgm:spPr/>
    </dgm:pt>
    <dgm:pt modelId="{73AA1777-832A-49DA-9575-7F0499A779B8}" type="pres">
      <dgm:prSet presAssocID="{08165E91-96BF-4A01-9961-A8CB8CC0CBE2}" presName="hierChild5" presStyleCnt="0"/>
      <dgm:spPr/>
    </dgm:pt>
    <dgm:pt modelId="{B18C0780-3E31-410C-B4F3-F5568AC77C6D}" type="pres">
      <dgm:prSet presAssocID="{AD344A0C-5B61-40DD-AEA3-EE1B58708F18}" presName="Name37" presStyleLbl="parChTrans1D2" presStyleIdx="1" presStyleCnt="7"/>
      <dgm:spPr/>
      <dgm:t>
        <a:bodyPr/>
        <a:lstStyle/>
        <a:p>
          <a:endParaRPr lang="es-ES"/>
        </a:p>
      </dgm:t>
    </dgm:pt>
    <dgm:pt modelId="{E6FA7745-2D2D-4AFE-911A-3D70DB1CE1CC}" type="pres">
      <dgm:prSet presAssocID="{7EE32AB9-5083-4F45-8A1F-7FC616E6A75E}" presName="hierRoot2" presStyleCnt="0">
        <dgm:presLayoutVars>
          <dgm:hierBranch/>
        </dgm:presLayoutVars>
      </dgm:prSet>
      <dgm:spPr/>
    </dgm:pt>
    <dgm:pt modelId="{349C27DF-8BAF-4539-9B50-DA1FE4CDFD0E}" type="pres">
      <dgm:prSet presAssocID="{7EE32AB9-5083-4F45-8A1F-7FC616E6A75E}" presName="rootComposite" presStyleCnt="0"/>
      <dgm:spPr/>
    </dgm:pt>
    <dgm:pt modelId="{3E6DBC6E-09F9-4CFB-86BE-503A1E973AF4}" type="pres">
      <dgm:prSet presAssocID="{7EE32AB9-5083-4F45-8A1F-7FC616E6A75E}" presName="rootText" presStyleLbl="node2" presStyleIdx="1" presStyleCnt="7" custScaleX="191016" custScaleY="228634" custLinFactNeighborY="-240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3EEFC81-7185-42C8-BBB6-1B1F6D51C6FB}" type="pres">
      <dgm:prSet presAssocID="{7EE32AB9-5083-4F45-8A1F-7FC616E6A75E}" presName="rootConnector" presStyleLbl="node2" presStyleIdx="1" presStyleCnt="7"/>
      <dgm:spPr/>
      <dgm:t>
        <a:bodyPr/>
        <a:lstStyle/>
        <a:p>
          <a:endParaRPr lang="es-ES"/>
        </a:p>
      </dgm:t>
    </dgm:pt>
    <dgm:pt modelId="{0A5BAD7C-2668-48A6-BA70-A8A406504BB7}" type="pres">
      <dgm:prSet presAssocID="{7EE32AB9-5083-4F45-8A1F-7FC616E6A75E}" presName="hierChild4" presStyleCnt="0"/>
      <dgm:spPr/>
    </dgm:pt>
    <dgm:pt modelId="{0D215BCD-C1B0-43A2-A91E-10C6ACCD4CB6}" type="pres">
      <dgm:prSet presAssocID="{7EE32AB9-5083-4F45-8A1F-7FC616E6A75E}" presName="hierChild5" presStyleCnt="0"/>
      <dgm:spPr/>
    </dgm:pt>
    <dgm:pt modelId="{3FAAA47F-254D-434A-9F5A-D4E21591B1FB}" type="pres">
      <dgm:prSet presAssocID="{DBF20451-D5C0-4FB0-86B4-D6BDCC5013E3}" presName="Name37" presStyleLbl="parChTrans1D2" presStyleIdx="2" presStyleCnt="7"/>
      <dgm:spPr/>
      <dgm:t>
        <a:bodyPr/>
        <a:lstStyle/>
        <a:p>
          <a:endParaRPr lang="es-ES"/>
        </a:p>
      </dgm:t>
    </dgm:pt>
    <dgm:pt modelId="{622E9140-80B0-417B-9FB1-3EF2BFB606CB}" type="pres">
      <dgm:prSet presAssocID="{FE5DBA7D-92F8-4138-A38E-7DF5BE73595D}" presName="hierRoot2" presStyleCnt="0">
        <dgm:presLayoutVars>
          <dgm:hierBranch/>
        </dgm:presLayoutVars>
      </dgm:prSet>
      <dgm:spPr/>
    </dgm:pt>
    <dgm:pt modelId="{C723203A-5F71-4016-A329-F9AE9719083B}" type="pres">
      <dgm:prSet presAssocID="{FE5DBA7D-92F8-4138-A38E-7DF5BE73595D}" presName="rootComposite" presStyleCnt="0"/>
      <dgm:spPr/>
    </dgm:pt>
    <dgm:pt modelId="{CDD94E9D-041E-415C-A663-EE63F464AC03}" type="pres">
      <dgm:prSet presAssocID="{FE5DBA7D-92F8-4138-A38E-7DF5BE73595D}" presName="rootText" presStyleLbl="node2" presStyleIdx="2" presStyleCnt="7" custScaleX="172015" custScaleY="228634" custLinFactNeighborY="-240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6691864-604E-4B32-9299-E4080442DA22}" type="pres">
      <dgm:prSet presAssocID="{FE5DBA7D-92F8-4138-A38E-7DF5BE73595D}" presName="rootConnector" presStyleLbl="node2" presStyleIdx="2" presStyleCnt="7"/>
      <dgm:spPr/>
      <dgm:t>
        <a:bodyPr/>
        <a:lstStyle/>
        <a:p>
          <a:endParaRPr lang="es-ES"/>
        </a:p>
      </dgm:t>
    </dgm:pt>
    <dgm:pt modelId="{8751E99E-DD0F-47A1-B4B1-EB48CA0B9188}" type="pres">
      <dgm:prSet presAssocID="{FE5DBA7D-92F8-4138-A38E-7DF5BE73595D}" presName="hierChild4" presStyleCnt="0"/>
      <dgm:spPr/>
    </dgm:pt>
    <dgm:pt modelId="{95E327AD-8505-4EFA-A243-9C4CD7206E22}" type="pres">
      <dgm:prSet presAssocID="{FE5DBA7D-92F8-4138-A38E-7DF5BE73595D}" presName="hierChild5" presStyleCnt="0"/>
      <dgm:spPr/>
    </dgm:pt>
    <dgm:pt modelId="{677C7C28-54DE-4CFC-B494-2E94158CFA0D}" type="pres">
      <dgm:prSet presAssocID="{F5C343EC-6206-4673-84CF-A409A8AB14F2}" presName="Name37" presStyleLbl="parChTrans1D2" presStyleIdx="3" presStyleCnt="7"/>
      <dgm:spPr/>
      <dgm:t>
        <a:bodyPr/>
        <a:lstStyle/>
        <a:p>
          <a:endParaRPr lang="es-ES"/>
        </a:p>
      </dgm:t>
    </dgm:pt>
    <dgm:pt modelId="{0B8307E7-EF7A-451C-A6EA-89CF810B71BA}" type="pres">
      <dgm:prSet presAssocID="{3DEB043E-EC53-4BBE-BF0C-4A2DD7E14584}" presName="hierRoot2" presStyleCnt="0">
        <dgm:presLayoutVars>
          <dgm:hierBranch/>
        </dgm:presLayoutVars>
      </dgm:prSet>
      <dgm:spPr/>
    </dgm:pt>
    <dgm:pt modelId="{F01E0178-F6AE-462C-AA6D-0103F7C08D06}" type="pres">
      <dgm:prSet presAssocID="{3DEB043E-EC53-4BBE-BF0C-4A2DD7E14584}" presName="rootComposite" presStyleCnt="0"/>
      <dgm:spPr/>
    </dgm:pt>
    <dgm:pt modelId="{0EE3BB96-C234-424F-8EB5-06B4FD1535AF}" type="pres">
      <dgm:prSet presAssocID="{3DEB043E-EC53-4BBE-BF0C-4A2DD7E14584}" presName="rootText" presStyleLbl="node2" presStyleIdx="3" presStyleCnt="7" custScaleX="172015" custScaleY="228634" custLinFactNeighborY="-240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70214CC-1427-4BCE-9ECE-CA208B0E4F84}" type="pres">
      <dgm:prSet presAssocID="{3DEB043E-EC53-4BBE-BF0C-4A2DD7E14584}" presName="rootConnector" presStyleLbl="node2" presStyleIdx="3" presStyleCnt="7"/>
      <dgm:spPr/>
      <dgm:t>
        <a:bodyPr/>
        <a:lstStyle/>
        <a:p>
          <a:endParaRPr lang="es-ES"/>
        </a:p>
      </dgm:t>
    </dgm:pt>
    <dgm:pt modelId="{642A053B-13D6-42E7-815A-86B56BF68981}" type="pres">
      <dgm:prSet presAssocID="{3DEB043E-EC53-4BBE-BF0C-4A2DD7E14584}" presName="hierChild4" presStyleCnt="0"/>
      <dgm:spPr/>
    </dgm:pt>
    <dgm:pt modelId="{E7714A89-E1FF-4B49-96F3-F04E1A4A7404}" type="pres">
      <dgm:prSet presAssocID="{3DEB043E-EC53-4BBE-BF0C-4A2DD7E14584}" presName="hierChild5" presStyleCnt="0"/>
      <dgm:spPr/>
    </dgm:pt>
    <dgm:pt modelId="{0D090D59-63ED-4999-8F83-CFD5473E613F}" type="pres">
      <dgm:prSet presAssocID="{7F9FE2CE-34A0-4C17-82A4-11C9851BE1CE}" presName="Name37" presStyleLbl="parChTrans1D2" presStyleIdx="4" presStyleCnt="7"/>
      <dgm:spPr/>
      <dgm:t>
        <a:bodyPr/>
        <a:lstStyle/>
        <a:p>
          <a:endParaRPr lang="es-ES"/>
        </a:p>
      </dgm:t>
    </dgm:pt>
    <dgm:pt modelId="{6AD24903-C7F9-44AB-B142-F47EFF9CA9D9}" type="pres">
      <dgm:prSet presAssocID="{36E62343-136A-4966-BE2A-F4B729563614}" presName="hierRoot2" presStyleCnt="0">
        <dgm:presLayoutVars>
          <dgm:hierBranch/>
        </dgm:presLayoutVars>
      </dgm:prSet>
      <dgm:spPr/>
    </dgm:pt>
    <dgm:pt modelId="{05978909-587A-4975-A484-75011558EA46}" type="pres">
      <dgm:prSet presAssocID="{36E62343-136A-4966-BE2A-F4B729563614}" presName="rootComposite" presStyleCnt="0"/>
      <dgm:spPr/>
    </dgm:pt>
    <dgm:pt modelId="{A3D54F7D-A2C0-4FDB-AB4C-71F01654996D}" type="pres">
      <dgm:prSet presAssocID="{36E62343-136A-4966-BE2A-F4B729563614}" presName="rootText" presStyleLbl="node2" presStyleIdx="4" presStyleCnt="7" custScaleX="172015" custScaleY="228634" custLinFactNeighborX="-582" custLinFactNeighborY="-24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F5E34D9-423C-4AF8-9E9D-66034775DC0A}" type="pres">
      <dgm:prSet presAssocID="{36E62343-136A-4966-BE2A-F4B729563614}" presName="rootConnector" presStyleLbl="node2" presStyleIdx="4" presStyleCnt="7"/>
      <dgm:spPr/>
      <dgm:t>
        <a:bodyPr/>
        <a:lstStyle/>
        <a:p>
          <a:endParaRPr lang="es-ES"/>
        </a:p>
      </dgm:t>
    </dgm:pt>
    <dgm:pt modelId="{31974626-EA62-4E67-AD4F-3FB876326383}" type="pres">
      <dgm:prSet presAssocID="{36E62343-136A-4966-BE2A-F4B729563614}" presName="hierChild4" presStyleCnt="0"/>
      <dgm:spPr/>
    </dgm:pt>
    <dgm:pt modelId="{8B7E24A1-7F69-415B-BC32-51F727A6B0B4}" type="pres">
      <dgm:prSet presAssocID="{B17A3238-BCDA-46E8-9F05-767FFE938774}" presName="Name35" presStyleLbl="parChTrans1D3" presStyleIdx="0" presStyleCnt="1"/>
      <dgm:spPr/>
      <dgm:t>
        <a:bodyPr/>
        <a:lstStyle/>
        <a:p>
          <a:endParaRPr lang="es-ES"/>
        </a:p>
      </dgm:t>
    </dgm:pt>
    <dgm:pt modelId="{BEE67E0E-0A88-4609-97A7-599BDC4CE5F2}" type="pres">
      <dgm:prSet presAssocID="{C5B182F5-2ECB-4657-8F5A-991FA00D047D}" presName="hierRoot2" presStyleCnt="0">
        <dgm:presLayoutVars>
          <dgm:hierBranch val="init"/>
        </dgm:presLayoutVars>
      </dgm:prSet>
      <dgm:spPr/>
    </dgm:pt>
    <dgm:pt modelId="{9324CE45-D5B8-4258-8F7D-FF11DF1DF04C}" type="pres">
      <dgm:prSet presAssocID="{C5B182F5-2ECB-4657-8F5A-991FA00D047D}" presName="rootComposite" presStyleCnt="0"/>
      <dgm:spPr/>
    </dgm:pt>
    <dgm:pt modelId="{0C3F6E36-4664-421D-B7BD-2DCC434BFE45}" type="pres">
      <dgm:prSet presAssocID="{C5B182F5-2ECB-4657-8F5A-991FA00D047D}" presName="rootText" presStyleLbl="node3" presStyleIdx="0" presStyleCnt="1" custScaleX="257214" custScaleY="502996" custLinFactNeighborX="-7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1D10F4-FC83-43B5-BD45-DF0FADE950D8}" type="pres">
      <dgm:prSet presAssocID="{C5B182F5-2ECB-4657-8F5A-991FA00D047D}" presName="rootConnector" presStyleLbl="node3" presStyleIdx="0" presStyleCnt="1"/>
      <dgm:spPr/>
      <dgm:t>
        <a:bodyPr/>
        <a:lstStyle/>
        <a:p>
          <a:endParaRPr lang="es-ES"/>
        </a:p>
      </dgm:t>
    </dgm:pt>
    <dgm:pt modelId="{96F22CF0-6FF2-4CB0-931B-9B31AA3F6419}" type="pres">
      <dgm:prSet presAssocID="{C5B182F5-2ECB-4657-8F5A-991FA00D047D}" presName="hierChild4" presStyleCnt="0"/>
      <dgm:spPr/>
    </dgm:pt>
    <dgm:pt modelId="{DE032E7B-33FA-4F7D-8B35-3C3D840007E8}" type="pres">
      <dgm:prSet presAssocID="{C5B182F5-2ECB-4657-8F5A-991FA00D047D}" presName="hierChild5" presStyleCnt="0"/>
      <dgm:spPr/>
    </dgm:pt>
    <dgm:pt modelId="{F3F4749C-C350-4B96-AF88-7D327BB3CF4E}" type="pres">
      <dgm:prSet presAssocID="{36E62343-136A-4966-BE2A-F4B729563614}" presName="hierChild5" presStyleCnt="0"/>
      <dgm:spPr/>
    </dgm:pt>
    <dgm:pt modelId="{25996031-2874-4802-9332-88FB304950CE}" type="pres">
      <dgm:prSet presAssocID="{D16E1557-BA89-4F59-B327-0AD30D86AF15}" presName="Name37" presStyleLbl="parChTrans1D2" presStyleIdx="5" presStyleCnt="7"/>
      <dgm:spPr/>
      <dgm:t>
        <a:bodyPr/>
        <a:lstStyle/>
        <a:p>
          <a:endParaRPr lang="es-ES"/>
        </a:p>
      </dgm:t>
    </dgm:pt>
    <dgm:pt modelId="{648AF9CA-2C88-4D15-897F-BE1EEF05E961}" type="pres">
      <dgm:prSet presAssocID="{22626786-DE7C-4C54-84CF-200A51BE740C}" presName="hierRoot2" presStyleCnt="0">
        <dgm:presLayoutVars>
          <dgm:hierBranch val="init"/>
        </dgm:presLayoutVars>
      </dgm:prSet>
      <dgm:spPr/>
    </dgm:pt>
    <dgm:pt modelId="{59682598-4FC4-4DAE-A9B9-32CC5D16107F}" type="pres">
      <dgm:prSet presAssocID="{22626786-DE7C-4C54-84CF-200A51BE740C}" presName="rootComposite" presStyleCnt="0"/>
      <dgm:spPr/>
    </dgm:pt>
    <dgm:pt modelId="{1D3AA663-2735-49AF-A73E-97523BCD6A97}" type="pres">
      <dgm:prSet presAssocID="{22626786-DE7C-4C54-84CF-200A51BE740C}" presName="rootText" presStyleLbl="node2" presStyleIdx="5" presStyleCnt="7" custScaleX="172015" custScaleY="228634" custLinFactNeighborY="-242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A2475F3-0954-4344-9FE8-B2DE0DD4C26E}" type="pres">
      <dgm:prSet presAssocID="{22626786-DE7C-4C54-84CF-200A51BE740C}" presName="rootConnector" presStyleLbl="node2" presStyleIdx="5" presStyleCnt="7"/>
      <dgm:spPr/>
      <dgm:t>
        <a:bodyPr/>
        <a:lstStyle/>
        <a:p>
          <a:endParaRPr lang="es-ES"/>
        </a:p>
      </dgm:t>
    </dgm:pt>
    <dgm:pt modelId="{7D6DD89C-9210-47CC-8670-3A89C3E4B631}" type="pres">
      <dgm:prSet presAssocID="{22626786-DE7C-4C54-84CF-200A51BE740C}" presName="hierChild4" presStyleCnt="0"/>
      <dgm:spPr/>
    </dgm:pt>
    <dgm:pt modelId="{E7FA2135-3969-4F7C-889B-ABE641E7231D}" type="pres">
      <dgm:prSet presAssocID="{22626786-DE7C-4C54-84CF-200A51BE740C}" presName="hierChild5" presStyleCnt="0"/>
      <dgm:spPr/>
    </dgm:pt>
    <dgm:pt modelId="{D0E3FAB2-DEA1-4D04-A8E2-B8F2FD8BF000}" type="pres">
      <dgm:prSet presAssocID="{69AC1829-1C3F-4D89-9F58-D875C33BE917}" presName="Name37" presStyleLbl="parChTrans1D2" presStyleIdx="6" presStyleCnt="7"/>
      <dgm:spPr/>
      <dgm:t>
        <a:bodyPr/>
        <a:lstStyle/>
        <a:p>
          <a:endParaRPr lang="es-ES"/>
        </a:p>
      </dgm:t>
    </dgm:pt>
    <dgm:pt modelId="{12A284C7-2B95-4C44-B9A7-CF0E5F1F8BF4}" type="pres">
      <dgm:prSet presAssocID="{B770387B-D9C2-4B1C-901D-EF990E7EECAE}" presName="hierRoot2" presStyleCnt="0">
        <dgm:presLayoutVars>
          <dgm:hierBranch val="init"/>
        </dgm:presLayoutVars>
      </dgm:prSet>
      <dgm:spPr/>
    </dgm:pt>
    <dgm:pt modelId="{9846326F-5CCC-4598-BF7D-01EC7BBBE67D}" type="pres">
      <dgm:prSet presAssocID="{B770387B-D9C2-4B1C-901D-EF990E7EECAE}" presName="rootComposite" presStyleCnt="0"/>
      <dgm:spPr/>
    </dgm:pt>
    <dgm:pt modelId="{52D1C4C5-50BF-460F-83D6-8D8730B6B675}" type="pres">
      <dgm:prSet presAssocID="{B770387B-D9C2-4B1C-901D-EF990E7EECAE}" presName="rootText" presStyleLbl="node2" presStyleIdx="6" presStyleCnt="7" custScaleX="172015" custScaleY="228634" custLinFactNeighborY="-237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728170A-FF69-481D-B08F-ACA0BC76B407}" type="pres">
      <dgm:prSet presAssocID="{B770387B-D9C2-4B1C-901D-EF990E7EECAE}" presName="rootConnector" presStyleLbl="node2" presStyleIdx="6" presStyleCnt="7"/>
      <dgm:spPr/>
      <dgm:t>
        <a:bodyPr/>
        <a:lstStyle/>
        <a:p>
          <a:endParaRPr lang="es-ES"/>
        </a:p>
      </dgm:t>
    </dgm:pt>
    <dgm:pt modelId="{6AEBBD32-8ADC-4604-8B01-287887564375}" type="pres">
      <dgm:prSet presAssocID="{B770387B-D9C2-4B1C-901D-EF990E7EECAE}" presName="hierChild4" presStyleCnt="0"/>
      <dgm:spPr/>
    </dgm:pt>
    <dgm:pt modelId="{98A5B104-908F-442D-B839-B26A2FE82DA7}" type="pres">
      <dgm:prSet presAssocID="{B770387B-D9C2-4B1C-901D-EF990E7EECAE}" presName="hierChild5" presStyleCnt="0"/>
      <dgm:spPr/>
    </dgm:pt>
    <dgm:pt modelId="{954AC6CD-2A6B-494E-8598-ABF40E7D3444}" type="pres">
      <dgm:prSet presAssocID="{80C91609-4155-490D-A93A-2840363F77EF}" presName="hierChild3" presStyleCnt="0"/>
      <dgm:spPr/>
    </dgm:pt>
  </dgm:ptLst>
  <dgm:cxnLst>
    <dgm:cxn modelId="{672D9BD1-0855-4A84-9863-20486D61D816}" type="presOf" srcId="{3DEB043E-EC53-4BBE-BF0C-4A2DD7E14584}" destId="{0EE3BB96-C234-424F-8EB5-06B4FD1535AF}" srcOrd="0" destOrd="0" presId="urn:microsoft.com/office/officeart/2005/8/layout/orgChart1"/>
    <dgm:cxn modelId="{9B9E837E-8A61-4F1E-B1F8-0FDF30BBE10B}" type="presOf" srcId="{C5B182F5-2ECB-4657-8F5A-991FA00D047D}" destId="{2A1D10F4-FC83-43B5-BD45-DF0FADE950D8}" srcOrd="1" destOrd="0" presId="urn:microsoft.com/office/officeart/2005/8/layout/orgChart1"/>
    <dgm:cxn modelId="{FC485078-B448-48FA-BC10-460B5CDCAB3F}" type="presOf" srcId="{C5B182F5-2ECB-4657-8F5A-991FA00D047D}" destId="{0C3F6E36-4664-421D-B7BD-2DCC434BFE45}" srcOrd="0" destOrd="0" presId="urn:microsoft.com/office/officeart/2005/8/layout/orgChart1"/>
    <dgm:cxn modelId="{21AAC684-C8FB-43AD-A3F6-47508D9442F6}" type="presOf" srcId="{08165E91-96BF-4A01-9961-A8CB8CC0CBE2}" destId="{1DF8A954-97BD-407C-B33F-1CA662E2FF31}" srcOrd="1" destOrd="0" presId="urn:microsoft.com/office/officeart/2005/8/layout/orgChart1"/>
    <dgm:cxn modelId="{8C6B71F2-5482-443D-A3BE-6366A574CB40}" type="presOf" srcId="{B770387B-D9C2-4B1C-901D-EF990E7EECAE}" destId="{7728170A-FF69-481D-B08F-ACA0BC76B407}" srcOrd="1" destOrd="0" presId="urn:microsoft.com/office/officeart/2005/8/layout/orgChart1"/>
    <dgm:cxn modelId="{3DF56094-95F7-4C9C-8104-3BFF1F9D0C5A}" type="presOf" srcId="{FE5DBA7D-92F8-4138-A38E-7DF5BE73595D}" destId="{CDD94E9D-041E-415C-A663-EE63F464AC03}" srcOrd="0" destOrd="0" presId="urn:microsoft.com/office/officeart/2005/8/layout/orgChart1"/>
    <dgm:cxn modelId="{CA0A388D-E30C-4548-99C4-ECCD02C6E852}" type="presOf" srcId="{80C91609-4155-490D-A93A-2840363F77EF}" destId="{C9A1B211-E669-42C9-B7A6-C3FDC880ED13}" srcOrd="0" destOrd="0" presId="urn:microsoft.com/office/officeart/2005/8/layout/orgChart1"/>
    <dgm:cxn modelId="{33A414B8-DBBD-4FE8-8D03-C5E165719F44}" type="presOf" srcId="{A503C271-4AFE-414B-91F0-604F4D5E9C77}" destId="{C5CE2757-76A9-4983-8980-7594C2AEBB27}" srcOrd="0" destOrd="0" presId="urn:microsoft.com/office/officeart/2005/8/layout/orgChart1"/>
    <dgm:cxn modelId="{C508EC52-AEFD-495B-B77F-7037B7F08876}" type="presOf" srcId="{7EE32AB9-5083-4F45-8A1F-7FC616E6A75E}" destId="{3E6DBC6E-09F9-4CFB-86BE-503A1E973AF4}" srcOrd="0" destOrd="0" presId="urn:microsoft.com/office/officeart/2005/8/layout/orgChart1"/>
    <dgm:cxn modelId="{F3998B34-F4DC-4645-AAFF-A36395C2AE20}" type="presOf" srcId="{69AC1829-1C3F-4D89-9F58-D875C33BE917}" destId="{D0E3FAB2-DEA1-4D04-A8E2-B8F2FD8BF000}" srcOrd="0" destOrd="0" presId="urn:microsoft.com/office/officeart/2005/8/layout/orgChart1"/>
    <dgm:cxn modelId="{153354D0-74DA-4CE7-9563-A43094CCF3C0}" srcId="{80C91609-4155-490D-A93A-2840363F77EF}" destId="{08165E91-96BF-4A01-9961-A8CB8CC0CBE2}" srcOrd="0" destOrd="0" parTransId="{A503C271-4AFE-414B-91F0-604F4D5E9C77}" sibTransId="{B7819D48-9169-49E7-A25C-F031E1664D59}"/>
    <dgm:cxn modelId="{5DD2910E-EBB5-468C-8C5B-01EC029EE9FF}" type="presOf" srcId="{D16E1557-BA89-4F59-B327-0AD30D86AF15}" destId="{25996031-2874-4802-9332-88FB304950CE}" srcOrd="0" destOrd="0" presId="urn:microsoft.com/office/officeart/2005/8/layout/orgChart1"/>
    <dgm:cxn modelId="{80EEE2FD-10FC-4F4F-804D-7DD8654D5712}" type="presOf" srcId="{22626786-DE7C-4C54-84CF-200A51BE740C}" destId="{1D3AA663-2735-49AF-A73E-97523BCD6A97}" srcOrd="0" destOrd="0" presId="urn:microsoft.com/office/officeart/2005/8/layout/orgChart1"/>
    <dgm:cxn modelId="{AFBB4A37-C14F-4E77-BAC7-D45E0B9CC870}" type="presOf" srcId="{F5C343EC-6206-4673-84CF-A409A8AB14F2}" destId="{677C7C28-54DE-4CFC-B494-2E94158CFA0D}" srcOrd="0" destOrd="0" presId="urn:microsoft.com/office/officeart/2005/8/layout/orgChart1"/>
    <dgm:cxn modelId="{B2E1F11E-BB3F-42FC-A3E9-ED98BAB71EB7}" type="presOf" srcId="{36E62343-136A-4966-BE2A-F4B729563614}" destId="{A3D54F7D-A2C0-4FDB-AB4C-71F01654996D}" srcOrd="0" destOrd="0" presId="urn:microsoft.com/office/officeart/2005/8/layout/orgChart1"/>
    <dgm:cxn modelId="{308713AD-E82B-476A-AF95-E072F57AEE9A}" type="presOf" srcId="{AD344A0C-5B61-40DD-AEA3-EE1B58708F18}" destId="{B18C0780-3E31-410C-B4F3-F5568AC77C6D}" srcOrd="0" destOrd="0" presId="urn:microsoft.com/office/officeart/2005/8/layout/orgChart1"/>
    <dgm:cxn modelId="{209FC189-4ABD-432D-968F-0B5C2EA57399}" type="presOf" srcId="{BD3D72B1-EEF6-4EB4-803A-A74A6B419346}" destId="{B3263371-B20E-4D1C-87B0-F232DC5A756C}" srcOrd="0" destOrd="0" presId="urn:microsoft.com/office/officeart/2005/8/layout/orgChart1"/>
    <dgm:cxn modelId="{F1060535-C19B-49F5-B99F-A95C08F66AEE}" type="presOf" srcId="{B17A3238-BCDA-46E8-9F05-767FFE938774}" destId="{8B7E24A1-7F69-415B-BC32-51F727A6B0B4}" srcOrd="0" destOrd="0" presId="urn:microsoft.com/office/officeart/2005/8/layout/orgChart1"/>
    <dgm:cxn modelId="{D2D44F75-987F-47D4-B110-728E13270706}" srcId="{36E62343-136A-4966-BE2A-F4B729563614}" destId="{C5B182F5-2ECB-4657-8F5A-991FA00D047D}" srcOrd="0" destOrd="0" parTransId="{B17A3238-BCDA-46E8-9F05-767FFE938774}" sibTransId="{2ECC53F3-1F57-454B-8477-7E93F7AB1303}"/>
    <dgm:cxn modelId="{76785F92-EC40-49A1-A285-CE55EF570DE2}" srcId="{80C91609-4155-490D-A93A-2840363F77EF}" destId="{22626786-DE7C-4C54-84CF-200A51BE740C}" srcOrd="5" destOrd="0" parTransId="{D16E1557-BA89-4F59-B327-0AD30D86AF15}" sibTransId="{2C542114-CB09-458C-BD9F-FEB1F1E3A591}"/>
    <dgm:cxn modelId="{325CFC91-302C-47BD-8ECB-98DF2415F09F}" type="presOf" srcId="{3DEB043E-EC53-4BBE-BF0C-4A2DD7E14584}" destId="{270214CC-1427-4BCE-9ECE-CA208B0E4F84}" srcOrd="1" destOrd="0" presId="urn:microsoft.com/office/officeart/2005/8/layout/orgChart1"/>
    <dgm:cxn modelId="{35EB130C-DEDB-4C25-893A-ED3F7ACAE279}" type="presOf" srcId="{7EE32AB9-5083-4F45-8A1F-7FC616E6A75E}" destId="{B3EEFC81-7185-42C8-BBB6-1B1F6D51C6FB}" srcOrd="1" destOrd="0" presId="urn:microsoft.com/office/officeart/2005/8/layout/orgChart1"/>
    <dgm:cxn modelId="{CB43D994-E659-4219-8C2E-5CA024093E89}" type="presOf" srcId="{22626786-DE7C-4C54-84CF-200A51BE740C}" destId="{DA2475F3-0954-4344-9FE8-B2DE0DD4C26E}" srcOrd="1" destOrd="0" presId="urn:microsoft.com/office/officeart/2005/8/layout/orgChart1"/>
    <dgm:cxn modelId="{BF8734E3-885B-4E49-87F5-F1F199709BAD}" type="presOf" srcId="{B770387B-D9C2-4B1C-901D-EF990E7EECAE}" destId="{52D1C4C5-50BF-460F-83D6-8D8730B6B675}" srcOrd="0" destOrd="0" presId="urn:microsoft.com/office/officeart/2005/8/layout/orgChart1"/>
    <dgm:cxn modelId="{BCD6D1FA-DE33-434E-A123-6F5AE7269200}" type="presOf" srcId="{DBF20451-D5C0-4FB0-86B4-D6BDCC5013E3}" destId="{3FAAA47F-254D-434A-9F5A-D4E21591B1FB}" srcOrd="0" destOrd="0" presId="urn:microsoft.com/office/officeart/2005/8/layout/orgChart1"/>
    <dgm:cxn modelId="{00041CBC-7315-4002-B995-5547A8274AB7}" type="presOf" srcId="{08165E91-96BF-4A01-9961-A8CB8CC0CBE2}" destId="{CA22AC9C-FB9D-4189-A739-12E3BC5D1215}" srcOrd="0" destOrd="0" presId="urn:microsoft.com/office/officeart/2005/8/layout/orgChart1"/>
    <dgm:cxn modelId="{3B23FB61-1F0E-481B-A46F-AD6553DCDBB5}" type="presOf" srcId="{36E62343-136A-4966-BE2A-F4B729563614}" destId="{9F5E34D9-423C-4AF8-9E9D-66034775DC0A}" srcOrd="1" destOrd="0" presId="urn:microsoft.com/office/officeart/2005/8/layout/orgChart1"/>
    <dgm:cxn modelId="{54D78248-D6EE-48B7-816D-4DCBA7D8A350}" srcId="{80C91609-4155-490D-A93A-2840363F77EF}" destId="{36E62343-136A-4966-BE2A-F4B729563614}" srcOrd="4" destOrd="0" parTransId="{7F9FE2CE-34A0-4C17-82A4-11C9851BE1CE}" sibTransId="{DF724CEF-09CC-4BF9-8A93-2F36EEF5531B}"/>
    <dgm:cxn modelId="{C68CBEB8-B799-4AFE-A2A8-AB8CC2F4B076}" srcId="{80C91609-4155-490D-A93A-2840363F77EF}" destId="{FE5DBA7D-92F8-4138-A38E-7DF5BE73595D}" srcOrd="2" destOrd="0" parTransId="{DBF20451-D5C0-4FB0-86B4-D6BDCC5013E3}" sibTransId="{7FEFAA15-1174-4ACE-B0BE-D3C4BC225DCC}"/>
    <dgm:cxn modelId="{98203E94-FC43-4557-8D28-394BDB1F2CC2}" srcId="{80C91609-4155-490D-A93A-2840363F77EF}" destId="{7EE32AB9-5083-4F45-8A1F-7FC616E6A75E}" srcOrd="1" destOrd="0" parTransId="{AD344A0C-5B61-40DD-AEA3-EE1B58708F18}" sibTransId="{32E6EF9A-3E29-4BB3-A258-C8FCA51ECDE5}"/>
    <dgm:cxn modelId="{A226188A-A5C7-42CA-A110-A1A02F07C7E0}" srcId="{80C91609-4155-490D-A93A-2840363F77EF}" destId="{B770387B-D9C2-4B1C-901D-EF990E7EECAE}" srcOrd="6" destOrd="0" parTransId="{69AC1829-1C3F-4D89-9F58-D875C33BE917}" sibTransId="{3383C8AC-DD18-4B01-8482-EFDBB7855E91}"/>
    <dgm:cxn modelId="{76D85DC2-1C97-4B2F-8E56-53AB6721E61A}" type="presOf" srcId="{80C91609-4155-490D-A93A-2840363F77EF}" destId="{2C5CD60B-D4C4-4BF0-98CA-AFF83EEAF1D9}" srcOrd="1" destOrd="0" presId="urn:microsoft.com/office/officeart/2005/8/layout/orgChart1"/>
    <dgm:cxn modelId="{79129484-334A-4BC2-801A-C3849A0235DD}" type="presOf" srcId="{7F9FE2CE-34A0-4C17-82A4-11C9851BE1CE}" destId="{0D090D59-63ED-4999-8F83-CFD5473E613F}" srcOrd="0" destOrd="0" presId="urn:microsoft.com/office/officeart/2005/8/layout/orgChart1"/>
    <dgm:cxn modelId="{9188C556-6299-4802-8E13-3BDD370DE17F}" type="presOf" srcId="{FE5DBA7D-92F8-4138-A38E-7DF5BE73595D}" destId="{E6691864-604E-4B32-9299-E4080442DA22}" srcOrd="1" destOrd="0" presId="urn:microsoft.com/office/officeart/2005/8/layout/orgChart1"/>
    <dgm:cxn modelId="{CD919398-2D16-476A-9BB4-B45D31C1442E}" srcId="{BD3D72B1-EEF6-4EB4-803A-A74A6B419346}" destId="{80C91609-4155-490D-A93A-2840363F77EF}" srcOrd="0" destOrd="0" parTransId="{2A362D5D-A3DA-4F6C-8849-2A8C51EEB6D2}" sibTransId="{5A3BE225-2F5B-4161-8A74-36B352EE9587}"/>
    <dgm:cxn modelId="{F4D09FE3-C3F0-40AC-8BB1-9BAA688BD9F2}" srcId="{80C91609-4155-490D-A93A-2840363F77EF}" destId="{3DEB043E-EC53-4BBE-BF0C-4A2DD7E14584}" srcOrd="3" destOrd="0" parTransId="{F5C343EC-6206-4673-84CF-A409A8AB14F2}" sibTransId="{195B56DA-ADFC-4E8A-8F87-5AF978B9F2A4}"/>
    <dgm:cxn modelId="{3610DD71-5480-49CA-A3EB-D5FA7E239AFD}" type="presParOf" srcId="{B3263371-B20E-4D1C-87B0-F232DC5A756C}" destId="{78613B4F-C805-4037-8BE6-46A863845024}" srcOrd="0" destOrd="0" presId="urn:microsoft.com/office/officeart/2005/8/layout/orgChart1"/>
    <dgm:cxn modelId="{54EC2082-F7AD-4CFB-AA4F-330B2E353AB3}" type="presParOf" srcId="{78613B4F-C805-4037-8BE6-46A863845024}" destId="{ADA315FC-C4FA-48E2-91E8-ECA5ADEF8B96}" srcOrd="0" destOrd="0" presId="urn:microsoft.com/office/officeart/2005/8/layout/orgChart1"/>
    <dgm:cxn modelId="{E46CC3D2-33FD-4383-900B-CEF65471AF95}" type="presParOf" srcId="{ADA315FC-C4FA-48E2-91E8-ECA5ADEF8B96}" destId="{C9A1B211-E669-42C9-B7A6-C3FDC880ED13}" srcOrd="0" destOrd="0" presId="urn:microsoft.com/office/officeart/2005/8/layout/orgChart1"/>
    <dgm:cxn modelId="{DD1ED6C9-2E0C-4C99-B3C3-5D37EA9164C0}" type="presParOf" srcId="{ADA315FC-C4FA-48E2-91E8-ECA5ADEF8B96}" destId="{2C5CD60B-D4C4-4BF0-98CA-AFF83EEAF1D9}" srcOrd="1" destOrd="0" presId="urn:microsoft.com/office/officeart/2005/8/layout/orgChart1"/>
    <dgm:cxn modelId="{E1971BAA-8214-41AE-B2F0-D2C7C671E828}" type="presParOf" srcId="{78613B4F-C805-4037-8BE6-46A863845024}" destId="{2D62DD16-2541-4F59-ABCF-CFBCE77A7E56}" srcOrd="1" destOrd="0" presId="urn:microsoft.com/office/officeart/2005/8/layout/orgChart1"/>
    <dgm:cxn modelId="{826D7C26-4CDD-4F19-9CFE-D06827C6001E}" type="presParOf" srcId="{2D62DD16-2541-4F59-ABCF-CFBCE77A7E56}" destId="{C5CE2757-76A9-4983-8980-7594C2AEBB27}" srcOrd="0" destOrd="0" presId="urn:microsoft.com/office/officeart/2005/8/layout/orgChart1"/>
    <dgm:cxn modelId="{9031A265-A29B-43A2-9D33-B44A772EBB05}" type="presParOf" srcId="{2D62DD16-2541-4F59-ABCF-CFBCE77A7E56}" destId="{1144D930-7D8C-49FA-B589-F86C6D118904}" srcOrd="1" destOrd="0" presId="urn:microsoft.com/office/officeart/2005/8/layout/orgChart1"/>
    <dgm:cxn modelId="{BA2AFA61-2D39-4AD1-9609-B881A5DB5EC3}" type="presParOf" srcId="{1144D930-7D8C-49FA-B589-F86C6D118904}" destId="{4894D4FF-66AC-4158-8130-C4BC9741F635}" srcOrd="0" destOrd="0" presId="urn:microsoft.com/office/officeart/2005/8/layout/orgChart1"/>
    <dgm:cxn modelId="{520526A2-42BF-4347-ACB4-DAD7B1D0E3B1}" type="presParOf" srcId="{4894D4FF-66AC-4158-8130-C4BC9741F635}" destId="{CA22AC9C-FB9D-4189-A739-12E3BC5D1215}" srcOrd="0" destOrd="0" presId="urn:microsoft.com/office/officeart/2005/8/layout/orgChart1"/>
    <dgm:cxn modelId="{1EC04CC8-C696-4D1D-90BF-9914A3C0C8C1}" type="presParOf" srcId="{4894D4FF-66AC-4158-8130-C4BC9741F635}" destId="{1DF8A954-97BD-407C-B33F-1CA662E2FF31}" srcOrd="1" destOrd="0" presId="urn:microsoft.com/office/officeart/2005/8/layout/orgChart1"/>
    <dgm:cxn modelId="{A9C3372D-9926-4B9D-9172-8AE273C2D218}" type="presParOf" srcId="{1144D930-7D8C-49FA-B589-F86C6D118904}" destId="{29E5C785-FAE2-40E7-BFBB-FFB24F0CA3DF}" srcOrd="1" destOrd="0" presId="urn:microsoft.com/office/officeart/2005/8/layout/orgChart1"/>
    <dgm:cxn modelId="{F05E1DB3-7110-47CA-B491-5E492E95A3A7}" type="presParOf" srcId="{1144D930-7D8C-49FA-B589-F86C6D118904}" destId="{73AA1777-832A-49DA-9575-7F0499A779B8}" srcOrd="2" destOrd="0" presId="urn:microsoft.com/office/officeart/2005/8/layout/orgChart1"/>
    <dgm:cxn modelId="{269F4F7A-37C8-413A-92C2-914B6CA57DF5}" type="presParOf" srcId="{2D62DD16-2541-4F59-ABCF-CFBCE77A7E56}" destId="{B18C0780-3E31-410C-B4F3-F5568AC77C6D}" srcOrd="2" destOrd="0" presId="urn:microsoft.com/office/officeart/2005/8/layout/orgChart1"/>
    <dgm:cxn modelId="{254B8D29-A060-4C8D-B7C2-971B43720B43}" type="presParOf" srcId="{2D62DD16-2541-4F59-ABCF-CFBCE77A7E56}" destId="{E6FA7745-2D2D-4AFE-911A-3D70DB1CE1CC}" srcOrd="3" destOrd="0" presId="urn:microsoft.com/office/officeart/2005/8/layout/orgChart1"/>
    <dgm:cxn modelId="{E5D47224-DA64-404F-9324-CB33F35D9E99}" type="presParOf" srcId="{E6FA7745-2D2D-4AFE-911A-3D70DB1CE1CC}" destId="{349C27DF-8BAF-4539-9B50-DA1FE4CDFD0E}" srcOrd="0" destOrd="0" presId="urn:microsoft.com/office/officeart/2005/8/layout/orgChart1"/>
    <dgm:cxn modelId="{843E6AF8-1C5E-4EDC-AA9D-73728B54A059}" type="presParOf" srcId="{349C27DF-8BAF-4539-9B50-DA1FE4CDFD0E}" destId="{3E6DBC6E-09F9-4CFB-86BE-503A1E973AF4}" srcOrd="0" destOrd="0" presId="urn:microsoft.com/office/officeart/2005/8/layout/orgChart1"/>
    <dgm:cxn modelId="{61E57242-014A-42BC-A828-35E0EA055220}" type="presParOf" srcId="{349C27DF-8BAF-4539-9B50-DA1FE4CDFD0E}" destId="{B3EEFC81-7185-42C8-BBB6-1B1F6D51C6FB}" srcOrd="1" destOrd="0" presId="urn:microsoft.com/office/officeart/2005/8/layout/orgChart1"/>
    <dgm:cxn modelId="{AC54ED7E-E906-48C1-AF46-5892F46E3974}" type="presParOf" srcId="{E6FA7745-2D2D-4AFE-911A-3D70DB1CE1CC}" destId="{0A5BAD7C-2668-48A6-BA70-A8A406504BB7}" srcOrd="1" destOrd="0" presId="urn:microsoft.com/office/officeart/2005/8/layout/orgChart1"/>
    <dgm:cxn modelId="{A2662D8A-820B-4F83-877B-96ADB0417249}" type="presParOf" srcId="{E6FA7745-2D2D-4AFE-911A-3D70DB1CE1CC}" destId="{0D215BCD-C1B0-43A2-A91E-10C6ACCD4CB6}" srcOrd="2" destOrd="0" presId="urn:microsoft.com/office/officeart/2005/8/layout/orgChart1"/>
    <dgm:cxn modelId="{3452C3BA-A4A4-4B0C-B9C2-AA40B0B70F34}" type="presParOf" srcId="{2D62DD16-2541-4F59-ABCF-CFBCE77A7E56}" destId="{3FAAA47F-254D-434A-9F5A-D4E21591B1FB}" srcOrd="4" destOrd="0" presId="urn:microsoft.com/office/officeart/2005/8/layout/orgChart1"/>
    <dgm:cxn modelId="{7CD1A87F-7122-4EEB-A1B5-B737A030B630}" type="presParOf" srcId="{2D62DD16-2541-4F59-ABCF-CFBCE77A7E56}" destId="{622E9140-80B0-417B-9FB1-3EF2BFB606CB}" srcOrd="5" destOrd="0" presId="urn:microsoft.com/office/officeart/2005/8/layout/orgChart1"/>
    <dgm:cxn modelId="{03B7BB41-7B90-4E16-9B2C-A6662A6CC4B6}" type="presParOf" srcId="{622E9140-80B0-417B-9FB1-3EF2BFB606CB}" destId="{C723203A-5F71-4016-A329-F9AE9719083B}" srcOrd="0" destOrd="0" presId="urn:microsoft.com/office/officeart/2005/8/layout/orgChart1"/>
    <dgm:cxn modelId="{288DE921-F66B-4BF6-BBF4-23F744C99DCA}" type="presParOf" srcId="{C723203A-5F71-4016-A329-F9AE9719083B}" destId="{CDD94E9D-041E-415C-A663-EE63F464AC03}" srcOrd="0" destOrd="0" presId="urn:microsoft.com/office/officeart/2005/8/layout/orgChart1"/>
    <dgm:cxn modelId="{45F77D87-4003-4CAB-BB04-824970D5C681}" type="presParOf" srcId="{C723203A-5F71-4016-A329-F9AE9719083B}" destId="{E6691864-604E-4B32-9299-E4080442DA22}" srcOrd="1" destOrd="0" presId="urn:microsoft.com/office/officeart/2005/8/layout/orgChart1"/>
    <dgm:cxn modelId="{3B99D2B5-A74D-4EE6-B8B8-5A76530794B3}" type="presParOf" srcId="{622E9140-80B0-417B-9FB1-3EF2BFB606CB}" destId="{8751E99E-DD0F-47A1-B4B1-EB48CA0B9188}" srcOrd="1" destOrd="0" presId="urn:microsoft.com/office/officeart/2005/8/layout/orgChart1"/>
    <dgm:cxn modelId="{98BD206F-386F-49A9-A643-290F4850837F}" type="presParOf" srcId="{622E9140-80B0-417B-9FB1-3EF2BFB606CB}" destId="{95E327AD-8505-4EFA-A243-9C4CD7206E22}" srcOrd="2" destOrd="0" presId="urn:microsoft.com/office/officeart/2005/8/layout/orgChart1"/>
    <dgm:cxn modelId="{6255A771-22D2-483F-8DBD-927C6398BC66}" type="presParOf" srcId="{2D62DD16-2541-4F59-ABCF-CFBCE77A7E56}" destId="{677C7C28-54DE-4CFC-B494-2E94158CFA0D}" srcOrd="6" destOrd="0" presId="urn:microsoft.com/office/officeart/2005/8/layout/orgChart1"/>
    <dgm:cxn modelId="{6529489B-961A-43CE-97B8-7E86FBE41001}" type="presParOf" srcId="{2D62DD16-2541-4F59-ABCF-CFBCE77A7E56}" destId="{0B8307E7-EF7A-451C-A6EA-89CF810B71BA}" srcOrd="7" destOrd="0" presId="urn:microsoft.com/office/officeart/2005/8/layout/orgChart1"/>
    <dgm:cxn modelId="{5FDCD043-950A-419A-A98F-80E1F0CCB5A7}" type="presParOf" srcId="{0B8307E7-EF7A-451C-A6EA-89CF810B71BA}" destId="{F01E0178-F6AE-462C-AA6D-0103F7C08D06}" srcOrd="0" destOrd="0" presId="urn:microsoft.com/office/officeart/2005/8/layout/orgChart1"/>
    <dgm:cxn modelId="{F6E44555-5091-41FC-B20F-D4E5A6220020}" type="presParOf" srcId="{F01E0178-F6AE-462C-AA6D-0103F7C08D06}" destId="{0EE3BB96-C234-424F-8EB5-06B4FD1535AF}" srcOrd="0" destOrd="0" presId="urn:microsoft.com/office/officeart/2005/8/layout/orgChart1"/>
    <dgm:cxn modelId="{671F953D-C57F-4AD3-932D-B656A760F9AF}" type="presParOf" srcId="{F01E0178-F6AE-462C-AA6D-0103F7C08D06}" destId="{270214CC-1427-4BCE-9ECE-CA208B0E4F84}" srcOrd="1" destOrd="0" presId="urn:microsoft.com/office/officeart/2005/8/layout/orgChart1"/>
    <dgm:cxn modelId="{ADDC4824-B03F-4D19-9F41-D42153AE4DEF}" type="presParOf" srcId="{0B8307E7-EF7A-451C-A6EA-89CF810B71BA}" destId="{642A053B-13D6-42E7-815A-86B56BF68981}" srcOrd="1" destOrd="0" presId="urn:microsoft.com/office/officeart/2005/8/layout/orgChart1"/>
    <dgm:cxn modelId="{2634F8F3-A712-4599-8579-4954726ACCEA}" type="presParOf" srcId="{0B8307E7-EF7A-451C-A6EA-89CF810B71BA}" destId="{E7714A89-E1FF-4B49-96F3-F04E1A4A7404}" srcOrd="2" destOrd="0" presId="urn:microsoft.com/office/officeart/2005/8/layout/orgChart1"/>
    <dgm:cxn modelId="{F02BFB2A-1811-4165-9BD6-380290560269}" type="presParOf" srcId="{2D62DD16-2541-4F59-ABCF-CFBCE77A7E56}" destId="{0D090D59-63ED-4999-8F83-CFD5473E613F}" srcOrd="8" destOrd="0" presId="urn:microsoft.com/office/officeart/2005/8/layout/orgChart1"/>
    <dgm:cxn modelId="{CD475026-88A7-463B-864F-6976C7C760E2}" type="presParOf" srcId="{2D62DD16-2541-4F59-ABCF-CFBCE77A7E56}" destId="{6AD24903-C7F9-44AB-B142-F47EFF9CA9D9}" srcOrd="9" destOrd="0" presId="urn:microsoft.com/office/officeart/2005/8/layout/orgChart1"/>
    <dgm:cxn modelId="{679673B3-5894-4819-8C76-6DCB8DA02380}" type="presParOf" srcId="{6AD24903-C7F9-44AB-B142-F47EFF9CA9D9}" destId="{05978909-587A-4975-A484-75011558EA46}" srcOrd="0" destOrd="0" presId="urn:microsoft.com/office/officeart/2005/8/layout/orgChart1"/>
    <dgm:cxn modelId="{E94D1BFE-A727-4D1C-A3FF-B83CB7932A0C}" type="presParOf" srcId="{05978909-587A-4975-A484-75011558EA46}" destId="{A3D54F7D-A2C0-4FDB-AB4C-71F01654996D}" srcOrd="0" destOrd="0" presId="urn:microsoft.com/office/officeart/2005/8/layout/orgChart1"/>
    <dgm:cxn modelId="{36907B54-10CB-4796-9A30-1DF655B8CDEC}" type="presParOf" srcId="{05978909-587A-4975-A484-75011558EA46}" destId="{9F5E34D9-423C-4AF8-9E9D-66034775DC0A}" srcOrd="1" destOrd="0" presId="urn:microsoft.com/office/officeart/2005/8/layout/orgChart1"/>
    <dgm:cxn modelId="{53581D86-6021-439E-AC9E-30E093EFFF79}" type="presParOf" srcId="{6AD24903-C7F9-44AB-B142-F47EFF9CA9D9}" destId="{31974626-EA62-4E67-AD4F-3FB876326383}" srcOrd="1" destOrd="0" presId="urn:microsoft.com/office/officeart/2005/8/layout/orgChart1"/>
    <dgm:cxn modelId="{898314B0-C3BD-4512-A4CF-961C802D10BF}" type="presParOf" srcId="{31974626-EA62-4E67-AD4F-3FB876326383}" destId="{8B7E24A1-7F69-415B-BC32-51F727A6B0B4}" srcOrd="0" destOrd="0" presId="urn:microsoft.com/office/officeart/2005/8/layout/orgChart1"/>
    <dgm:cxn modelId="{F5797418-D5E8-4059-989A-03729C8D643F}" type="presParOf" srcId="{31974626-EA62-4E67-AD4F-3FB876326383}" destId="{BEE67E0E-0A88-4609-97A7-599BDC4CE5F2}" srcOrd="1" destOrd="0" presId="urn:microsoft.com/office/officeart/2005/8/layout/orgChart1"/>
    <dgm:cxn modelId="{F2B90826-4115-4A8C-890F-1DAC1BE61CF0}" type="presParOf" srcId="{BEE67E0E-0A88-4609-97A7-599BDC4CE5F2}" destId="{9324CE45-D5B8-4258-8F7D-FF11DF1DF04C}" srcOrd="0" destOrd="0" presId="urn:microsoft.com/office/officeart/2005/8/layout/orgChart1"/>
    <dgm:cxn modelId="{9E3B1E31-FB71-4F11-A467-1FC273C1DAD5}" type="presParOf" srcId="{9324CE45-D5B8-4258-8F7D-FF11DF1DF04C}" destId="{0C3F6E36-4664-421D-B7BD-2DCC434BFE45}" srcOrd="0" destOrd="0" presId="urn:microsoft.com/office/officeart/2005/8/layout/orgChart1"/>
    <dgm:cxn modelId="{B0F09FE2-C194-4FBF-B298-A3A318C88AE7}" type="presParOf" srcId="{9324CE45-D5B8-4258-8F7D-FF11DF1DF04C}" destId="{2A1D10F4-FC83-43B5-BD45-DF0FADE950D8}" srcOrd="1" destOrd="0" presId="urn:microsoft.com/office/officeart/2005/8/layout/orgChart1"/>
    <dgm:cxn modelId="{07738A4A-460A-4F5E-9F93-82CA3478EC97}" type="presParOf" srcId="{BEE67E0E-0A88-4609-97A7-599BDC4CE5F2}" destId="{96F22CF0-6FF2-4CB0-931B-9B31AA3F6419}" srcOrd="1" destOrd="0" presId="urn:microsoft.com/office/officeart/2005/8/layout/orgChart1"/>
    <dgm:cxn modelId="{0AFAC950-BA9C-411E-B942-EDEE42AAABE0}" type="presParOf" srcId="{BEE67E0E-0A88-4609-97A7-599BDC4CE5F2}" destId="{DE032E7B-33FA-4F7D-8B35-3C3D840007E8}" srcOrd="2" destOrd="0" presId="urn:microsoft.com/office/officeart/2005/8/layout/orgChart1"/>
    <dgm:cxn modelId="{D190F57A-5F71-46A8-87B2-074F12F5114D}" type="presParOf" srcId="{6AD24903-C7F9-44AB-B142-F47EFF9CA9D9}" destId="{F3F4749C-C350-4B96-AF88-7D327BB3CF4E}" srcOrd="2" destOrd="0" presId="urn:microsoft.com/office/officeart/2005/8/layout/orgChart1"/>
    <dgm:cxn modelId="{DF6D0F26-633D-4D31-806B-093EC5B3D5C9}" type="presParOf" srcId="{2D62DD16-2541-4F59-ABCF-CFBCE77A7E56}" destId="{25996031-2874-4802-9332-88FB304950CE}" srcOrd="10" destOrd="0" presId="urn:microsoft.com/office/officeart/2005/8/layout/orgChart1"/>
    <dgm:cxn modelId="{5691B7C8-EC8B-44EA-804E-D2C925FD64FC}" type="presParOf" srcId="{2D62DD16-2541-4F59-ABCF-CFBCE77A7E56}" destId="{648AF9CA-2C88-4D15-897F-BE1EEF05E961}" srcOrd="11" destOrd="0" presId="urn:microsoft.com/office/officeart/2005/8/layout/orgChart1"/>
    <dgm:cxn modelId="{6AFE11F5-EFB1-4F81-B0A5-0671DCFE428B}" type="presParOf" srcId="{648AF9CA-2C88-4D15-897F-BE1EEF05E961}" destId="{59682598-4FC4-4DAE-A9B9-32CC5D16107F}" srcOrd="0" destOrd="0" presId="urn:microsoft.com/office/officeart/2005/8/layout/orgChart1"/>
    <dgm:cxn modelId="{75D9FABC-1E3F-40AE-A2E3-B36A3D0A7503}" type="presParOf" srcId="{59682598-4FC4-4DAE-A9B9-32CC5D16107F}" destId="{1D3AA663-2735-49AF-A73E-97523BCD6A97}" srcOrd="0" destOrd="0" presId="urn:microsoft.com/office/officeart/2005/8/layout/orgChart1"/>
    <dgm:cxn modelId="{C9D1FF55-A8D2-4461-A388-A0B50DBA4756}" type="presParOf" srcId="{59682598-4FC4-4DAE-A9B9-32CC5D16107F}" destId="{DA2475F3-0954-4344-9FE8-B2DE0DD4C26E}" srcOrd="1" destOrd="0" presId="urn:microsoft.com/office/officeart/2005/8/layout/orgChart1"/>
    <dgm:cxn modelId="{08F8F98C-3003-4049-A9C2-EA2E63051853}" type="presParOf" srcId="{648AF9CA-2C88-4D15-897F-BE1EEF05E961}" destId="{7D6DD89C-9210-47CC-8670-3A89C3E4B631}" srcOrd="1" destOrd="0" presId="urn:microsoft.com/office/officeart/2005/8/layout/orgChart1"/>
    <dgm:cxn modelId="{2B7F6836-6DEF-4D7F-B3DA-B31BF07022E1}" type="presParOf" srcId="{648AF9CA-2C88-4D15-897F-BE1EEF05E961}" destId="{E7FA2135-3969-4F7C-889B-ABE641E7231D}" srcOrd="2" destOrd="0" presId="urn:microsoft.com/office/officeart/2005/8/layout/orgChart1"/>
    <dgm:cxn modelId="{B011546F-8978-4EA0-B8EC-1F8E0D1C65F6}" type="presParOf" srcId="{2D62DD16-2541-4F59-ABCF-CFBCE77A7E56}" destId="{D0E3FAB2-DEA1-4D04-A8E2-B8F2FD8BF000}" srcOrd="12" destOrd="0" presId="urn:microsoft.com/office/officeart/2005/8/layout/orgChart1"/>
    <dgm:cxn modelId="{2B26F8DA-999F-4397-9B00-7B24369F95C9}" type="presParOf" srcId="{2D62DD16-2541-4F59-ABCF-CFBCE77A7E56}" destId="{12A284C7-2B95-4C44-B9A7-CF0E5F1F8BF4}" srcOrd="13" destOrd="0" presId="urn:microsoft.com/office/officeart/2005/8/layout/orgChart1"/>
    <dgm:cxn modelId="{8EADCB9B-3757-472C-AF56-EB889B18568B}" type="presParOf" srcId="{12A284C7-2B95-4C44-B9A7-CF0E5F1F8BF4}" destId="{9846326F-5CCC-4598-BF7D-01EC7BBBE67D}" srcOrd="0" destOrd="0" presId="urn:microsoft.com/office/officeart/2005/8/layout/orgChart1"/>
    <dgm:cxn modelId="{A04A759D-268E-46D6-AA9A-EB90D479C071}" type="presParOf" srcId="{9846326F-5CCC-4598-BF7D-01EC7BBBE67D}" destId="{52D1C4C5-50BF-460F-83D6-8D8730B6B675}" srcOrd="0" destOrd="0" presId="urn:microsoft.com/office/officeart/2005/8/layout/orgChart1"/>
    <dgm:cxn modelId="{966211A0-DF4B-4C6A-AAF4-DABC849929F9}" type="presParOf" srcId="{9846326F-5CCC-4598-BF7D-01EC7BBBE67D}" destId="{7728170A-FF69-481D-B08F-ACA0BC76B407}" srcOrd="1" destOrd="0" presId="urn:microsoft.com/office/officeart/2005/8/layout/orgChart1"/>
    <dgm:cxn modelId="{D6DC831E-9DD2-4CB5-9B8E-B9E04240B3C9}" type="presParOf" srcId="{12A284C7-2B95-4C44-B9A7-CF0E5F1F8BF4}" destId="{6AEBBD32-8ADC-4604-8B01-287887564375}" srcOrd="1" destOrd="0" presId="urn:microsoft.com/office/officeart/2005/8/layout/orgChart1"/>
    <dgm:cxn modelId="{2F828128-EA9A-4F87-B2CA-46894526DE3E}" type="presParOf" srcId="{12A284C7-2B95-4C44-B9A7-CF0E5F1F8BF4}" destId="{98A5B104-908F-442D-B839-B26A2FE82DA7}" srcOrd="2" destOrd="0" presId="urn:microsoft.com/office/officeart/2005/8/layout/orgChart1"/>
    <dgm:cxn modelId="{0A697BE1-2141-4DE3-806B-FE4FC35A9E2A}" type="presParOf" srcId="{78613B4F-C805-4037-8BE6-46A863845024}" destId="{954AC6CD-2A6B-494E-8598-ABF40E7D344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2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DEA55C1-E59C-4B5B-90DC-1D0B54C2B20C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Jefe(a) de </a:t>
          </a:r>
          <a:r>
            <a:rPr lang="es-MX" altLang="es-MX" sz="1200" dirty="0" smtClean="0">
              <a:latin typeface="+mn-lt"/>
            </a:rPr>
            <a:t>Patrimonio</a:t>
          </a:r>
          <a:endParaRPr lang="es-MX" altLang="es-MX" sz="1200" dirty="0">
            <a:latin typeface="+mn-lt"/>
          </a:endParaRP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F6894B4C-AC60-4B55-B3EB-1F97325BD7B3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+mn-lt"/>
            </a:rPr>
            <a:t>Auxiliares</a:t>
          </a:r>
          <a:endParaRPr lang="es-MX" altLang="es-MX" sz="1200" dirty="0">
            <a:latin typeface="+mn-lt"/>
          </a:endParaRPr>
        </a:p>
      </dgm:t>
    </dgm:pt>
    <dgm:pt modelId="{0B34EA70-DE81-48E9-97BE-F992A5D0E5A9}" type="parTrans" cxnId="{FBF9249D-1000-4011-91A1-525E529A291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191A0099-6F9A-4EEA-B68D-60EFE8FD194B}" type="sibTrans" cxnId="{FBF9249D-1000-4011-91A1-525E529A291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885E9E1E-5F2B-4515-B3C1-AA3DCDF09F36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Supervisor(a)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 smtClean="0">
              <a:latin typeface="+mn-lt"/>
            </a:rPr>
            <a:t>Analista</a:t>
          </a:r>
          <a:endParaRPr lang="es-MX" altLang="es-MX" sz="1200" dirty="0">
            <a:latin typeface="+mn-lt"/>
          </a:endParaRPr>
        </a:p>
      </dgm:t>
    </dgm:pt>
    <dgm:pt modelId="{86802382-3BD6-4C54-8E26-5DEB8CB181EB}" type="parTrans" cxnId="{21ACCCD4-DE5D-4001-A466-DCB03DEC3CF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46DD0E8E-0770-4200-AE87-53126CBBF7A9}" type="sibTrans" cxnId="{21ACCCD4-DE5D-4001-A466-DCB03DEC3CF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34606" custScaleY="144085" custLinFactNeighborY="-5485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A633F054-74A2-4AEE-A747-3F652876DFB3}" type="pres">
      <dgm:prSet presAssocID="{0B34EA70-DE81-48E9-97BE-F992A5D0E5A9}" presName="Name37" presStyleLbl="parChTrans1D2" presStyleIdx="0" presStyleCnt="2"/>
      <dgm:spPr/>
      <dgm:t>
        <a:bodyPr/>
        <a:lstStyle/>
        <a:p>
          <a:endParaRPr lang="es-ES"/>
        </a:p>
      </dgm:t>
    </dgm:pt>
    <dgm:pt modelId="{551B9EC0-FFBA-4A4A-9B70-B372D3FF7EC9}" type="pres">
      <dgm:prSet presAssocID="{F6894B4C-AC60-4B55-B3EB-1F97325BD7B3}" presName="hierRoot2" presStyleCnt="0">
        <dgm:presLayoutVars>
          <dgm:hierBranch val="r"/>
        </dgm:presLayoutVars>
      </dgm:prSet>
      <dgm:spPr/>
    </dgm:pt>
    <dgm:pt modelId="{2487A40C-9FF7-4D44-A7C1-3FCABA80EC91}" type="pres">
      <dgm:prSet presAssocID="{F6894B4C-AC60-4B55-B3EB-1F97325BD7B3}" presName="rootComposite" presStyleCnt="0"/>
      <dgm:spPr/>
    </dgm:pt>
    <dgm:pt modelId="{029BCE83-90EC-4C40-88D3-91A90C7AECDE}" type="pres">
      <dgm:prSet presAssocID="{F6894B4C-AC60-4B55-B3EB-1F97325BD7B3}" presName="rootText" presStyleLbl="node2" presStyleIdx="0" presStyleCnt="2" custScaleX="117800" custScaleY="125127" custLinFactNeighborY="45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5196BD3-A560-4D4C-A0C9-124B5B2D1AE1}" type="pres">
      <dgm:prSet presAssocID="{F6894B4C-AC60-4B55-B3EB-1F97325BD7B3}" presName="rootConnector" presStyleLbl="node2" presStyleIdx="0" presStyleCnt="2"/>
      <dgm:spPr/>
      <dgm:t>
        <a:bodyPr/>
        <a:lstStyle/>
        <a:p>
          <a:endParaRPr lang="es-ES"/>
        </a:p>
      </dgm:t>
    </dgm:pt>
    <dgm:pt modelId="{29715FB7-931B-44AE-BB05-7B9B98576764}" type="pres">
      <dgm:prSet presAssocID="{F6894B4C-AC60-4B55-B3EB-1F97325BD7B3}" presName="hierChild4" presStyleCnt="0"/>
      <dgm:spPr/>
    </dgm:pt>
    <dgm:pt modelId="{CCDF796D-C840-4025-9CAF-F2284A6B0F64}" type="pres">
      <dgm:prSet presAssocID="{F6894B4C-AC60-4B55-B3EB-1F97325BD7B3}" presName="hierChild5" presStyleCnt="0"/>
      <dgm:spPr/>
    </dgm:pt>
    <dgm:pt modelId="{47103BDE-D6E5-406A-BCC1-8DF383EA5C7E}" type="pres">
      <dgm:prSet presAssocID="{86802382-3BD6-4C54-8E26-5DEB8CB181EB}" presName="Name37" presStyleLbl="parChTrans1D2" presStyleIdx="1" presStyleCnt="2"/>
      <dgm:spPr/>
      <dgm:t>
        <a:bodyPr/>
        <a:lstStyle/>
        <a:p>
          <a:endParaRPr lang="es-ES"/>
        </a:p>
      </dgm:t>
    </dgm:pt>
    <dgm:pt modelId="{09C1A4EE-1A65-45FA-AB19-7045B6ED5B12}" type="pres">
      <dgm:prSet presAssocID="{885E9E1E-5F2B-4515-B3C1-AA3DCDF09F36}" presName="hierRoot2" presStyleCnt="0">
        <dgm:presLayoutVars>
          <dgm:hierBranch val="r"/>
        </dgm:presLayoutVars>
      </dgm:prSet>
      <dgm:spPr/>
    </dgm:pt>
    <dgm:pt modelId="{CA17612E-0D3F-4426-90F8-A0BC428EBBA3}" type="pres">
      <dgm:prSet presAssocID="{885E9E1E-5F2B-4515-B3C1-AA3DCDF09F36}" presName="rootComposite" presStyleCnt="0"/>
      <dgm:spPr/>
    </dgm:pt>
    <dgm:pt modelId="{23A3990A-979C-4CD9-8392-69E509E74575}" type="pres">
      <dgm:prSet presAssocID="{885E9E1E-5F2B-4515-B3C1-AA3DCDF09F36}" presName="rootText" presStyleLbl="node2" presStyleIdx="1" presStyleCnt="2" custScaleX="117800" custScaleY="125127" custLinFactNeighborY="45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0138EB-2E7E-4CA8-9E47-6B9F9C33E523}" type="pres">
      <dgm:prSet presAssocID="{885E9E1E-5F2B-4515-B3C1-AA3DCDF09F36}" presName="rootConnector" presStyleLbl="node2" presStyleIdx="1" presStyleCnt="2"/>
      <dgm:spPr/>
      <dgm:t>
        <a:bodyPr/>
        <a:lstStyle/>
        <a:p>
          <a:endParaRPr lang="es-ES"/>
        </a:p>
      </dgm:t>
    </dgm:pt>
    <dgm:pt modelId="{C1BFB8E6-F891-497D-9577-AAE128BD55D2}" type="pres">
      <dgm:prSet presAssocID="{885E9E1E-5F2B-4515-B3C1-AA3DCDF09F36}" presName="hierChild4" presStyleCnt="0"/>
      <dgm:spPr/>
    </dgm:pt>
    <dgm:pt modelId="{BBC5DC5F-E9F3-4F3F-8FA5-973B3401543F}" type="pres">
      <dgm:prSet presAssocID="{885E9E1E-5F2B-4515-B3C1-AA3DCDF09F36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C8F50548-913B-481C-81CF-64D28EB556D1}" type="presOf" srcId="{F6894B4C-AC60-4B55-B3EB-1F97325BD7B3}" destId="{029BCE83-90EC-4C40-88D3-91A90C7AECDE}" srcOrd="0" destOrd="0" presId="urn:microsoft.com/office/officeart/2005/8/layout/orgChart1"/>
    <dgm:cxn modelId="{2A8BE360-1510-406D-9F1D-7CDAE9F49D0F}" type="presOf" srcId="{86802382-3BD6-4C54-8E26-5DEB8CB181EB}" destId="{47103BDE-D6E5-406A-BCC1-8DF383EA5C7E}" srcOrd="0" destOrd="0" presId="urn:microsoft.com/office/officeart/2005/8/layout/orgChart1"/>
    <dgm:cxn modelId="{CDFA1BE1-6A9B-4DF2-A6FE-55712213456B}" type="presOf" srcId="{885E9E1E-5F2B-4515-B3C1-AA3DCDF09F36}" destId="{23A3990A-979C-4CD9-8392-69E509E74575}" srcOrd="0" destOrd="0" presId="urn:microsoft.com/office/officeart/2005/8/layout/orgChart1"/>
    <dgm:cxn modelId="{23CEECCF-D6B8-4D52-BEC9-9E8DA4C4D317}" type="presOf" srcId="{0B34EA70-DE81-48E9-97BE-F992A5D0E5A9}" destId="{A633F054-74A2-4AEE-A747-3F652876DFB3}" srcOrd="0" destOrd="0" presId="urn:microsoft.com/office/officeart/2005/8/layout/orgChart1"/>
    <dgm:cxn modelId="{21ACCCD4-DE5D-4001-A466-DCB03DEC3CF4}" srcId="{9DEA55C1-E59C-4B5B-90DC-1D0B54C2B20C}" destId="{885E9E1E-5F2B-4515-B3C1-AA3DCDF09F36}" srcOrd="1" destOrd="0" parTransId="{86802382-3BD6-4C54-8E26-5DEB8CB181EB}" sibTransId="{46DD0E8E-0770-4200-AE87-53126CBBF7A9}"/>
    <dgm:cxn modelId="{35C35D3F-B894-4037-80CC-4FA3379C7551}" type="presOf" srcId="{885E9E1E-5F2B-4515-B3C1-AA3DCDF09F36}" destId="{4B0138EB-2E7E-4CA8-9E47-6B9F9C33E523}" srcOrd="1" destOrd="0" presId="urn:microsoft.com/office/officeart/2005/8/layout/orgChart1"/>
    <dgm:cxn modelId="{6DAA388A-BE63-42A3-8C1C-18B3ADD89C7D}" type="presOf" srcId="{9DEA55C1-E59C-4B5B-90DC-1D0B54C2B20C}" destId="{86D99192-4F64-487A-BE9B-B4D3790AE7BC}" srcOrd="0" destOrd="0" presId="urn:microsoft.com/office/officeart/2005/8/layout/orgChart1"/>
    <dgm:cxn modelId="{209FC189-4ABD-432D-968F-0B5C2EA57399}" type="presOf" srcId="{BD3D72B1-EEF6-4EB4-803A-A74A6B419346}" destId="{B3263371-B20E-4D1C-87B0-F232DC5A756C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7B80D46C-CCEB-4164-B696-27BD31A9DE84}" type="presOf" srcId="{9DEA55C1-E59C-4B5B-90DC-1D0B54C2B20C}" destId="{B2A4EFCD-7609-4E18-A214-10BA88B362DC}" srcOrd="1" destOrd="0" presId="urn:microsoft.com/office/officeart/2005/8/layout/orgChart1"/>
    <dgm:cxn modelId="{02D1F556-CC0C-444A-8A30-9C62369F7447}" type="presOf" srcId="{F6894B4C-AC60-4B55-B3EB-1F97325BD7B3}" destId="{B5196BD3-A560-4D4C-A0C9-124B5B2D1AE1}" srcOrd="1" destOrd="0" presId="urn:microsoft.com/office/officeart/2005/8/layout/orgChart1"/>
    <dgm:cxn modelId="{FBF9249D-1000-4011-91A1-525E529A291C}" srcId="{9DEA55C1-E59C-4B5B-90DC-1D0B54C2B20C}" destId="{F6894B4C-AC60-4B55-B3EB-1F97325BD7B3}" srcOrd="0" destOrd="0" parTransId="{0B34EA70-DE81-48E9-97BE-F992A5D0E5A9}" sibTransId="{191A0099-6F9A-4EEA-B68D-60EFE8FD194B}"/>
    <dgm:cxn modelId="{F363F1E0-0B20-4EAA-85AA-491879DF75A0}" type="presParOf" srcId="{B3263371-B20E-4D1C-87B0-F232DC5A756C}" destId="{8CDE9839-8DE1-472C-9904-C93FC90AA559}" srcOrd="0" destOrd="0" presId="urn:microsoft.com/office/officeart/2005/8/layout/orgChart1"/>
    <dgm:cxn modelId="{87CC6315-EBD4-435D-ACC7-8FA149528127}" type="presParOf" srcId="{8CDE9839-8DE1-472C-9904-C93FC90AA559}" destId="{A15FBA2B-7AAA-4593-A287-168E70F88188}" srcOrd="0" destOrd="0" presId="urn:microsoft.com/office/officeart/2005/8/layout/orgChart1"/>
    <dgm:cxn modelId="{171C21E4-E309-47E2-BF26-3289B290F08A}" type="presParOf" srcId="{A15FBA2B-7AAA-4593-A287-168E70F88188}" destId="{86D99192-4F64-487A-BE9B-B4D3790AE7BC}" srcOrd="0" destOrd="0" presId="urn:microsoft.com/office/officeart/2005/8/layout/orgChart1"/>
    <dgm:cxn modelId="{F21C74E9-B60A-4BAB-B8A6-032B3E85A09D}" type="presParOf" srcId="{A15FBA2B-7AAA-4593-A287-168E70F88188}" destId="{B2A4EFCD-7609-4E18-A214-10BA88B362DC}" srcOrd="1" destOrd="0" presId="urn:microsoft.com/office/officeart/2005/8/layout/orgChart1"/>
    <dgm:cxn modelId="{D571DA3A-A09B-406E-B39F-0D3586D49BE4}" type="presParOf" srcId="{8CDE9839-8DE1-472C-9904-C93FC90AA559}" destId="{05E8A0F8-8F4A-4D16-B455-9B21EE5D83FA}" srcOrd="1" destOrd="0" presId="urn:microsoft.com/office/officeart/2005/8/layout/orgChart1"/>
    <dgm:cxn modelId="{FF198B6D-48A1-49CB-9261-3BFC3D241D09}" type="presParOf" srcId="{05E8A0F8-8F4A-4D16-B455-9B21EE5D83FA}" destId="{A633F054-74A2-4AEE-A747-3F652876DFB3}" srcOrd="0" destOrd="0" presId="urn:microsoft.com/office/officeart/2005/8/layout/orgChart1"/>
    <dgm:cxn modelId="{2FF852FC-646E-4F92-B7E2-04C9EB6495F8}" type="presParOf" srcId="{05E8A0F8-8F4A-4D16-B455-9B21EE5D83FA}" destId="{551B9EC0-FFBA-4A4A-9B70-B372D3FF7EC9}" srcOrd="1" destOrd="0" presId="urn:microsoft.com/office/officeart/2005/8/layout/orgChart1"/>
    <dgm:cxn modelId="{88A7AC49-AD26-4471-87BF-141A37FD9D4E}" type="presParOf" srcId="{551B9EC0-FFBA-4A4A-9B70-B372D3FF7EC9}" destId="{2487A40C-9FF7-4D44-A7C1-3FCABA80EC91}" srcOrd="0" destOrd="0" presId="urn:microsoft.com/office/officeart/2005/8/layout/orgChart1"/>
    <dgm:cxn modelId="{2997759E-CBF1-42F6-81AC-8AC3AB556AE3}" type="presParOf" srcId="{2487A40C-9FF7-4D44-A7C1-3FCABA80EC91}" destId="{029BCE83-90EC-4C40-88D3-91A90C7AECDE}" srcOrd="0" destOrd="0" presId="urn:microsoft.com/office/officeart/2005/8/layout/orgChart1"/>
    <dgm:cxn modelId="{7B09F1E8-5F51-4D95-8978-F334FB3FB0B6}" type="presParOf" srcId="{2487A40C-9FF7-4D44-A7C1-3FCABA80EC91}" destId="{B5196BD3-A560-4D4C-A0C9-124B5B2D1AE1}" srcOrd="1" destOrd="0" presId="urn:microsoft.com/office/officeart/2005/8/layout/orgChart1"/>
    <dgm:cxn modelId="{88F61F48-FFFD-427E-AF42-4E1EE788E309}" type="presParOf" srcId="{551B9EC0-FFBA-4A4A-9B70-B372D3FF7EC9}" destId="{29715FB7-931B-44AE-BB05-7B9B98576764}" srcOrd="1" destOrd="0" presId="urn:microsoft.com/office/officeart/2005/8/layout/orgChart1"/>
    <dgm:cxn modelId="{749FBE63-205A-4645-B6A4-641692F6946B}" type="presParOf" srcId="{551B9EC0-FFBA-4A4A-9B70-B372D3FF7EC9}" destId="{CCDF796D-C840-4025-9CAF-F2284A6B0F64}" srcOrd="2" destOrd="0" presId="urn:microsoft.com/office/officeart/2005/8/layout/orgChart1"/>
    <dgm:cxn modelId="{6F706BC4-FC76-4057-BF7E-5EBC701154FD}" type="presParOf" srcId="{05E8A0F8-8F4A-4D16-B455-9B21EE5D83FA}" destId="{47103BDE-D6E5-406A-BCC1-8DF383EA5C7E}" srcOrd="2" destOrd="0" presId="urn:microsoft.com/office/officeart/2005/8/layout/orgChart1"/>
    <dgm:cxn modelId="{576DA5DF-BE97-4D6F-BE8F-47E3EB013F41}" type="presParOf" srcId="{05E8A0F8-8F4A-4D16-B455-9B21EE5D83FA}" destId="{09C1A4EE-1A65-45FA-AB19-7045B6ED5B12}" srcOrd="3" destOrd="0" presId="urn:microsoft.com/office/officeart/2005/8/layout/orgChart1"/>
    <dgm:cxn modelId="{866821FB-7880-4D64-AF70-D100374FE9F2}" type="presParOf" srcId="{09C1A4EE-1A65-45FA-AB19-7045B6ED5B12}" destId="{CA17612E-0D3F-4426-90F8-A0BC428EBBA3}" srcOrd="0" destOrd="0" presId="urn:microsoft.com/office/officeart/2005/8/layout/orgChart1"/>
    <dgm:cxn modelId="{C903036C-CFE7-41AA-9B95-3F650EBB2AA5}" type="presParOf" srcId="{CA17612E-0D3F-4426-90F8-A0BC428EBBA3}" destId="{23A3990A-979C-4CD9-8392-69E509E74575}" srcOrd="0" destOrd="0" presId="urn:microsoft.com/office/officeart/2005/8/layout/orgChart1"/>
    <dgm:cxn modelId="{5D629C13-C318-4587-845B-D40138876BFF}" type="presParOf" srcId="{CA17612E-0D3F-4426-90F8-A0BC428EBBA3}" destId="{4B0138EB-2E7E-4CA8-9E47-6B9F9C33E523}" srcOrd="1" destOrd="0" presId="urn:microsoft.com/office/officeart/2005/8/layout/orgChart1"/>
    <dgm:cxn modelId="{E674410E-4564-4311-A470-5B21EBE41DEC}" type="presParOf" srcId="{09C1A4EE-1A65-45FA-AB19-7045B6ED5B12}" destId="{C1BFB8E6-F891-497D-9577-AAE128BD55D2}" srcOrd="1" destOrd="0" presId="urn:microsoft.com/office/officeart/2005/8/layout/orgChart1"/>
    <dgm:cxn modelId="{586FE2BF-5267-469C-8925-CC014F77B575}" type="presParOf" srcId="{09C1A4EE-1A65-45FA-AB19-7045B6ED5B12}" destId="{BBC5DC5F-E9F3-4F3F-8FA5-973B3401543F}" srcOrd="2" destOrd="0" presId="urn:microsoft.com/office/officeart/2005/8/layout/orgChart1"/>
    <dgm:cxn modelId="{752B1502-6F2C-43D5-ACC5-719D8C7604EF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3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DEA55C1-E59C-4B5B-90DC-1D0B54C2B20C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Jefe(a) de Almacén</a:t>
          </a: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F6894B4C-AC60-4B55-B3EB-1F97325BD7B3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Supervisores(as</a:t>
          </a:r>
          <a:r>
            <a:rPr lang="es-MX" altLang="es-MX" sz="1200" dirty="0" smtClean="0">
              <a:latin typeface="+mn-lt"/>
            </a:rPr>
            <a:t>)</a:t>
          </a:r>
          <a:endParaRPr lang="es-MX" altLang="es-MX" sz="1200" dirty="0">
            <a:latin typeface="+mn-lt"/>
          </a:endParaRPr>
        </a:p>
      </dgm:t>
    </dgm:pt>
    <dgm:pt modelId="{0B34EA70-DE81-48E9-97BE-F992A5D0E5A9}" type="parTrans" cxnId="{FBF9249D-1000-4011-91A1-525E529A291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191A0099-6F9A-4EEA-B68D-60EFE8FD194B}" type="sibTrans" cxnId="{FBF9249D-1000-4011-91A1-525E529A291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885E9E1E-5F2B-4515-B3C1-AA3DCDF09F36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Auxiliar de Almacén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 smtClean="0">
              <a:latin typeface="+mn-lt"/>
            </a:rPr>
            <a:t>Auxiliares</a:t>
          </a:r>
          <a:endParaRPr lang="es-MX" sz="1200" dirty="0">
            <a:latin typeface="+mn-lt"/>
          </a:endParaRP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i="0" u="none" dirty="0" smtClean="0">
              <a:latin typeface="+mn-lt"/>
            </a:rPr>
            <a:t>Analista</a:t>
          </a:r>
          <a:r>
            <a:rPr lang="es-MX" sz="1200" b="0" i="0" u="none" dirty="0">
              <a:latin typeface="+mn-lt"/>
            </a:rPr>
            <a:t/>
          </a:r>
          <a:br>
            <a:rPr lang="es-MX" sz="1200" b="0" i="0" u="none" dirty="0">
              <a:latin typeface="+mn-lt"/>
            </a:rPr>
          </a:br>
          <a:endParaRPr lang="es-MX" sz="1200" b="0" i="0" u="none" dirty="0">
            <a:latin typeface="+mn-lt"/>
          </a:endParaRPr>
        </a:p>
      </dgm:t>
    </dgm:pt>
    <dgm:pt modelId="{86802382-3BD6-4C54-8E26-5DEB8CB181EB}" type="parTrans" cxnId="{21ACCCD4-DE5D-4001-A466-DCB03DEC3CF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46DD0E8E-0770-4200-AE87-53126CBBF7A9}" type="sibTrans" cxnId="{21ACCCD4-DE5D-4001-A466-DCB03DEC3CF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200654" custScaleY="166257" custLinFactY="-23996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A633F054-74A2-4AEE-A747-3F652876DFB3}" type="pres">
      <dgm:prSet presAssocID="{0B34EA70-DE81-48E9-97BE-F992A5D0E5A9}" presName="Name37" presStyleLbl="parChTrans1D2" presStyleIdx="0" presStyleCnt="2"/>
      <dgm:spPr/>
      <dgm:t>
        <a:bodyPr/>
        <a:lstStyle/>
        <a:p>
          <a:endParaRPr lang="es-ES"/>
        </a:p>
      </dgm:t>
    </dgm:pt>
    <dgm:pt modelId="{551B9EC0-FFBA-4A4A-9B70-B372D3FF7EC9}" type="pres">
      <dgm:prSet presAssocID="{F6894B4C-AC60-4B55-B3EB-1F97325BD7B3}" presName="hierRoot2" presStyleCnt="0">
        <dgm:presLayoutVars>
          <dgm:hierBranch val="r"/>
        </dgm:presLayoutVars>
      </dgm:prSet>
      <dgm:spPr/>
    </dgm:pt>
    <dgm:pt modelId="{2487A40C-9FF7-4D44-A7C1-3FCABA80EC91}" type="pres">
      <dgm:prSet presAssocID="{F6894B4C-AC60-4B55-B3EB-1F97325BD7B3}" presName="rootComposite" presStyleCnt="0"/>
      <dgm:spPr/>
    </dgm:pt>
    <dgm:pt modelId="{029BCE83-90EC-4C40-88D3-91A90C7AECDE}" type="pres">
      <dgm:prSet presAssocID="{F6894B4C-AC60-4B55-B3EB-1F97325BD7B3}" presName="rootText" presStyleLbl="node2" presStyleIdx="0" presStyleCnt="2" custScaleX="189604" custScaleY="200654" custLinFactNeighborY="303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5196BD3-A560-4D4C-A0C9-124B5B2D1AE1}" type="pres">
      <dgm:prSet presAssocID="{F6894B4C-AC60-4B55-B3EB-1F97325BD7B3}" presName="rootConnector" presStyleLbl="node2" presStyleIdx="0" presStyleCnt="2"/>
      <dgm:spPr/>
      <dgm:t>
        <a:bodyPr/>
        <a:lstStyle/>
        <a:p>
          <a:endParaRPr lang="es-ES"/>
        </a:p>
      </dgm:t>
    </dgm:pt>
    <dgm:pt modelId="{29715FB7-931B-44AE-BB05-7B9B98576764}" type="pres">
      <dgm:prSet presAssocID="{F6894B4C-AC60-4B55-B3EB-1F97325BD7B3}" presName="hierChild4" presStyleCnt="0"/>
      <dgm:spPr/>
    </dgm:pt>
    <dgm:pt modelId="{CCDF796D-C840-4025-9CAF-F2284A6B0F64}" type="pres">
      <dgm:prSet presAssocID="{F6894B4C-AC60-4B55-B3EB-1F97325BD7B3}" presName="hierChild5" presStyleCnt="0"/>
      <dgm:spPr/>
    </dgm:pt>
    <dgm:pt modelId="{47103BDE-D6E5-406A-BCC1-8DF383EA5C7E}" type="pres">
      <dgm:prSet presAssocID="{86802382-3BD6-4C54-8E26-5DEB8CB181EB}" presName="Name37" presStyleLbl="parChTrans1D2" presStyleIdx="1" presStyleCnt="2"/>
      <dgm:spPr/>
      <dgm:t>
        <a:bodyPr/>
        <a:lstStyle/>
        <a:p>
          <a:endParaRPr lang="es-ES"/>
        </a:p>
      </dgm:t>
    </dgm:pt>
    <dgm:pt modelId="{09C1A4EE-1A65-45FA-AB19-7045B6ED5B12}" type="pres">
      <dgm:prSet presAssocID="{885E9E1E-5F2B-4515-B3C1-AA3DCDF09F36}" presName="hierRoot2" presStyleCnt="0">
        <dgm:presLayoutVars>
          <dgm:hierBranch val="r"/>
        </dgm:presLayoutVars>
      </dgm:prSet>
      <dgm:spPr/>
    </dgm:pt>
    <dgm:pt modelId="{CA17612E-0D3F-4426-90F8-A0BC428EBBA3}" type="pres">
      <dgm:prSet presAssocID="{885E9E1E-5F2B-4515-B3C1-AA3DCDF09F36}" presName="rootComposite" presStyleCnt="0"/>
      <dgm:spPr/>
    </dgm:pt>
    <dgm:pt modelId="{23A3990A-979C-4CD9-8392-69E509E74575}" type="pres">
      <dgm:prSet presAssocID="{885E9E1E-5F2B-4515-B3C1-AA3DCDF09F36}" presName="rootText" presStyleLbl="node2" presStyleIdx="1" presStyleCnt="2" custScaleX="189604" custScaleY="200654" custLinFactNeighborY="303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0138EB-2E7E-4CA8-9E47-6B9F9C33E523}" type="pres">
      <dgm:prSet presAssocID="{885E9E1E-5F2B-4515-B3C1-AA3DCDF09F36}" presName="rootConnector" presStyleLbl="node2" presStyleIdx="1" presStyleCnt="2"/>
      <dgm:spPr/>
      <dgm:t>
        <a:bodyPr/>
        <a:lstStyle/>
        <a:p>
          <a:endParaRPr lang="es-ES"/>
        </a:p>
      </dgm:t>
    </dgm:pt>
    <dgm:pt modelId="{C1BFB8E6-F891-497D-9577-AAE128BD55D2}" type="pres">
      <dgm:prSet presAssocID="{885E9E1E-5F2B-4515-B3C1-AA3DCDF09F36}" presName="hierChild4" presStyleCnt="0"/>
      <dgm:spPr/>
    </dgm:pt>
    <dgm:pt modelId="{BBC5DC5F-E9F3-4F3F-8FA5-973B3401543F}" type="pres">
      <dgm:prSet presAssocID="{885E9E1E-5F2B-4515-B3C1-AA3DCDF09F36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C8F50548-913B-481C-81CF-64D28EB556D1}" type="presOf" srcId="{F6894B4C-AC60-4B55-B3EB-1F97325BD7B3}" destId="{029BCE83-90EC-4C40-88D3-91A90C7AECDE}" srcOrd="0" destOrd="0" presId="urn:microsoft.com/office/officeart/2005/8/layout/orgChart1"/>
    <dgm:cxn modelId="{2A8BE360-1510-406D-9F1D-7CDAE9F49D0F}" type="presOf" srcId="{86802382-3BD6-4C54-8E26-5DEB8CB181EB}" destId="{47103BDE-D6E5-406A-BCC1-8DF383EA5C7E}" srcOrd="0" destOrd="0" presId="urn:microsoft.com/office/officeart/2005/8/layout/orgChart1"/>
    <dgm:cxn modelId="{CDFA1BE1-6A9B-4DF2-A6FE-55712213456B}" type="presOf" srcId="{885E9E1E-5F2B-4515-B3C1-AA3DCDF09F36}" destId="{23A3990A-979C-4CD9-8392-69E509E74575}" srcOrd="0" destOrd="0" presId="urn:microsoft.com/office/officeart/2005/8/layout/orgChart1"/>
    <dgm:cxn modelId="{23CEECCF-D6B8-4D52-BEC9-9E8DA4C4D317}" type="presOf" srcId="{0B34EA70-DE81-48E9-97BE-F992A5D0E5A9}" destId="{A633F054-74A2-4AEE-A747-3F652876DFB3}" srcOrd="0" destOrd="0" presId="urn:microsoft.com/office/officeart/2005/8/layout/orgChart1"/>
    <dgm:cxn modelId="{21ACCCD4-DE5D-4001-A466-DCB03DEC3CF4}" srcId="{9DEA55C1-E59C-4B5B-90DC-1D0B54C2B20C}" destId="{885E9E1E-5F2B-4515-B3C1-AA3DCDF09F36}" srcOrd="1" destOrd="0" parTransId="{86802382-3BD6-4C54-8E26-5DEB8CB181EB}" sibTransId="{46DD0E8E-0770-4200-AE87-53126CBBF7A9}"/>
    <dgm:cxn modelId="{35C35D3F-B894-4037-80CC-4FA3379C7551}" type="presOf" srcId="{885E9E1E-5F2B-4515-B3C1-AA3DCDF09F36}" destId="{4B0138EB-2E7E-4CA8-9E47-6B9F9C33E523}" srcOrd="1" destOrd="0" presId="urn:microsoft.com/office/officeart/2005/8/layout/orgChart1"/>
    <dgm:cxn modelId="{6DAA388A-BE63-42A3-8C1C-18B3ADD89C7D}" type="presOf" srcId="{9DEA55C1-E59C-4B5B-90DC-1D0B54C2B20C}" destId="{86D99192-4F64-487A-BE9B-B4D3790AE7BC}" srcOrd="0" destOrd="0" presId="urn:microsoft.com/office/officeart/2005/8/layout/orgChart1"/>
    <dgm:cxn modelId="{209FC189-4ABD-432D-968F-0B5C2EA57399}" type="presOf" srcId="{BD3D72B1-EEF6-4EB4-803A-A74A6B419346}" destId="{B3263371-B20E-4D1C-87B0-F232DC5A756C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7B80D46C-CCEB-4164-B696-27BD31A9DE84}" type="presOf" srcId="{9DEA55C1-E59C-4B5B-90DC-1D0B54C2B20C}" destId="{B2A4EFCD-7609-4E18-A214-10BA88B362DC}" srcOrd="1" destOrd="0" presId="urn:microsoft.com/office/officeart/2005/8/layout/orgChart1"/>
    <dgm:cxn modelId="{02D1F556-CC0C-444A-8A30-9C62369F7447}" type="presOf" srcId="{F6894B4C-AC60-4B55-B3EB-1F97325BD7B3}" destId="{B5196BD3-A560-4D4C-A0C9-124B5B2D1AE1}" srcOrd="1" destOrd="0" presId="urn:microsoft.com/office/officeart/2005/8/layout/orgChart1"/>
    <dgm:cxn modelId="{FBF9249D-1000-4011-91A1-525E529A291C}" srcId="{9DEA55C1-E59C-4B5B-90DC-1D0B54C2B20C}" destId="{F6894B4C-AC60-4B55-B3EB-1F97325BD7B3}" srcOrd="0" destOrd="0" parTransId="{0B34EA70-DE81-48E9-97BE-F992A5D0E5A9}" sibTransId="{191A0099-6F9A-4EEA-B68D-60EFE8FD194B}"/>
    <dgm:cxn modelId="{F363F1E0-0B20-4EAA-85AA-491879DF75A0}" type="presParOf" srcId="{B3263371-B20E-4D1C-87B0-F232DC5A756C}" destId="{8CDE9839-8DE1-472C-9904-C93FC90AA559}" srcOrd="0" destOrd="0" presId="urn:microsoft.com/office/officeart/2005/8/layout/orgChart1"/>
    <dgm:cxn modelId="{87CC6315-EBD4-435D-ACC7-8FA149528127}" type="presParOf" srcId="{8CDE9839-8DE1-472C-9904-C93FC90AA559}" destId="{A15FBA2B-7AAA-4593-A287-168E70F88188}" srcOrd="0" destOrd="0" presId="urn:microsoft.com/office/officeart/2005/8/layout/orgChart1"/>
    <dgm:cxn modelId="{171C21E4-E309-47E2-BF26-3289B290F08A}" type="presParOf" srcId="{A15FBA2B-7AAA-4593-A287-168E70F88188}" destId="{86D99192-4F64-487A-BE9B-B4D3790AE7BC}" srcOrd="0" destOrd="0" presId="urn:microsoft.com/office/officeart/2005/8/layout/orgChart1"/>
    <dgm:cxn modelId="{F21C74E9-B60A-4BAB-B8A6-032B3E85A09D}" type="presParOf" srcId="{A15FBA2B-7AAA-4593-A287-168E70F88188}" destId="{B2A4EFCD-7609-4E18-A214-10BA88B362DC}" srcOrd="1" destOrd="0" presId="urn:microsoft.com/office/officeart/2005/8/layout/orgChart1"/>
    <dgm:cxn modelId="{D571DA3A-A09B-406E-B39F-0D3586D49BE4}" type="presParOf" srcId="{8CDE9839-8DE1-472C-9904-C93FC90AA559}" destId="{05E8A0F8-8F4A-4D16-B455-9B21EE5D83FA}" srcOrd="1" destOrd="0" presId="urn:microsoft.com/office/officeart/2005/8/layout/orgChart1"/>
    <dgm:cxn modelId="{FF198B6D-48A1-49CB-9261-3BFC3D241D09}" type="presParOf" srcId="{05E8A0F8-8F4A-4D16-B455-9B21EE5D83FA}" destId="{A633F054-74A2-4AEE-A747-3F652876DFB3}" srcOrd="0" destOrd="0" presId="urn:microsoft.com/office/officeart/2005/8/layout/orgChart1"/>
    <dgm:cxn modelId="{2FF852FC-646E-4F92-B7E2-04C9EB6495F8}" type="presParOf" srcId="{05E8A0F8-8F4A-4D16-B455-9B21EE5D83FA}" destId="{551B9EC0-FFBA-4A4A-9B70-B372D3FF7EC9}" srcOrd="1" destOrd="0" presId="urn:microsoft.com/office/officeart/2005/8/layout/orgChart1"/>
    <dgm:cxn modelId="{88A7AC49-AD26-4471-87BF-141A37FD9D4E}" type="presParOf" srcId="{551B9EC0-FFBA-4A4A-9B70-B372D3FF7EC9}" destId="{2487A40C-9FF7-4D44-A7C1-3FCABA80EC91}" srcOrd="0" destOrd="0" presId="urn:microsoft.com/office/officeart/2005/8/layout/orgChart1"/>
    <dgm:cxn modelId="{2997759E-CBF1-42F6-81AC-8AC3AB556AE3}" type="presParOf" srcId="{2487A40C-9FF7-4D44-A7C1-3FCABA80EC91}" destId="{029BCE83-90EC-4C40-88D3-91A90C7AECDE}" srcOrd="0" destOrd="0" presId="urn:microsoft.com/office/officeart/2005/8/layout/orgChart1"/>
    <dgm:cxn modelId="{7B09F1E8-5F51-4D95-8978-F334FB3FB0B6}" type="presParOf" srcId="{2487A40C-9FF7-4D44-A7C1-3FCABA80EC91}" destId="{B5196BD3-A560-4D4C-A0C9-124B5B2D1AE1}" srcOrd="1" destOrd="0" presId="urn:microsoft.com/office/officeart/2005/8/layout/orgChart1"/>
    <dgm:cxn modelId="{88F61F48-FFFD-427E-AF42-4E1EE788E309}" type="presParOf" srcId="{551B9EC0-FFBA-4A4A-9B70-B372D3FF7EC9}" destId="{29715FB7-931B-44AE-BB05-7B9B98576764}" srcOrd="1" destOrd="0" presId="urn:microsoft.com/office/officeart/2005/8/layout/orgChart1"/>
    <dgm:cxn modelId="{749FBE63-205A-4645-B6A4-641692F6946B}" type="presParOf" srcId="{551B9EC0-FFBA-4A4A-9B70-B372D3FF7EC9}" destId="{CCDF796D-C840-4025-9CAF-F2284A6B0F64}" srcOrd="2" destOrd="0" presId="urn:microsoft.com/office/officeart/2005/8/layout/orgChart1"/>
    <dgm:cxn modelId="{6F706BC4-FC76-4057-BF7E-5EBC701154FD}" type="presParOf" srcId="{05E8A0F8-8F4A-4D16-B455-9B21EE5D83FA}" destId="{47103BDE-D6E5-406A-BCC1-8DF383EA5C7E}" srcOrd="2" destOrd="0" presId="urn:microsoft.com/office/officeart/2005/8/layout/orgChart1"/>
    <dgm:cxn modelId="{576DA5DF-BE97-4D6F-BE8F-47E3EB013F41}" type="presParOf" srcId="{05E8A0F8-8F4A-4D16-B455-9B21EE5D83FA}" destId="{09C1A4EE-1A65-45FA-AB19-7045B6ED5B12}" srcOrd="3" destOrd="0" presId="urn:microsoft.com/office/officeart/2005/8/layout/orgChart1"/>
    <dgm:cxn modelId="{866821FB-7880-4D64-AF70-D100374FE9F2}" type="presParOf" srcId="{09C1A4EE-1A65-45FA-AB19-7045B6ED5B12}" destId="{CA17612E-0D3F-4426-90F8-A0BC428EBBA3}" srcOrd="0" destOrd="0" presId="urn:microsoft.com/office/officeart/2005/8/layout/orgChart1"/>
    <dgm:cxn modelId="{C903036C-CFE7-41AA-9B95-3F650EBB2AA5}" type="presParOf" srcId="{CA17612E-0D3F-4426-90F8-A0BC428EBBA3}" destId="{23A3990A-979C-4CD9-8392-69E509E74575}" srcOrd="0" destOrd="0" presId="urn:microsoft.com/office/officeart/2005/8/layout/orgChart1"/>
    <dgm:cxn modelId="{5D629C13-C318-4587-845B-D40138876BFF}" type="presParOf" srcId="{CA17612E-0D3F-4426-90F8-A0BC428EBBA3}" destId="{4B0138EB-2E7E-4CA8-9E47-6B9F9C33E523}" srcOrd="1" destOrd="0" presId="urn:microsoft.com/office/officeart/2005/8/layout/orgChart1"/>
    <dgm:cxn modelId="{E674410E-4564-4311-A470-5B21EBE41DEC}" type="presParOf" srcId="{09C1A4EE-1A65-45FA-AB19-7045B6ED5B12}" destId="{C1BFB8E6-F891-497D-9577-AAE128BD55D2}" srcOrd="1" destOrd="0" presId="urn:microsoft.com/office/officeart/2005/8/layout/orgChart1"/>
    <dgm:cxn modelId="{586FE2BF-5267-469C-8925-CC014F77B575}" type="presParOf" srcId="{09C1A4EE-1A65-45FA-AB19-7045B6ED5B12}" destId="{BBC5DC5F-E9F3-4F3F-8FA5-973B3401543F}" srcOrd="2" destOrd="0" presId="urn:microsoft.com/office/officeart/2005/8/layout/orgChart1"/>
    <dgm:cxn modelId="{752B1502-6F2C-43D5-ACC5-719D8C7604EF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4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1568039-9809-4B2B-BA51-64E0E23C2BB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i="0" u="none" dirty="0">
              <a:latin typeface="+mn-lt"/>
            </a:rPr>
            <a:t>Supervisores(as</a:t>
          </a:r>
          <a:r>
            <a:rPr lang="es-MX" sz="1200" b="0" i="0" u="none" dirty="0" smtClean="0">
              <a:latin typeface="+mn-lt"/>
            </a:rPr>
            <a:t>)</a:t>
          </a:r>
          <a:endParaRPr lang="es-MX" sz="1200" b="0" i="0" u="none" dirty="0">
            <a:latin typeface="+mn-lt"/>
          </a:endParaRPr>
        </a:p>
      </dgm:t>
    </dgm:pt>
    <dgm:pt modelId="{ED044282-9709-409C-A329-2B868569F6BC}" type="par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7DF3ADED-0B1E-4DCA-9C7E-A36145EED7EE}" type="sibTrans" cxnId="{45404443-0413-47B7-A4F4-7FD9C8ECBA1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9DEA55C1-E59C-4B5B-90DC-1D0B54C2B20C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Coordinador(a) de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latin typeface="+mn-lt"/>
            </a:rPr>
            <a:t>Recursos </a:t>
          </a:r>
          <a:r>
            <a:rPr lang="es-MX" altLang="es-MX" sz="1200" dirty="0" smtClean="0">
              <a:latin typeface="+mn-lt"/>
            </a:rPr>
            <a:t>Financieros</a:t>
          </a:r>
          <a:endParaRPr lang="es-MX" altLang="es-MX" sz="1200" dirty="0">
            <a:latin typeface="+mn-lt"/>
          </a:endParaRP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solidFill>
              <a:schemeClr val="tx1"/>
            </a:solidFill>
            <a:latin typeface="+mn-lt"/>
          </a:endParaRPr>
        </a:p>
      </dgm:t>
    </dgm:pt>
    <dgm:pt modelId="{75413BD0-C21B-4096-A53C-CA25AA9CF071}">
      <dgm:prSet custT="1"/>
      <dgm:spPr/>
      <dgm:t>
        <a:bodyPr/>
        <a:lstStyle/>
        <a:p>
          <a:r>
            <a:rPr lang="es-MX" sz="1200" dirty="0">
              <a:latin typeface="+mn-lt"/>
            </a:rPr>
            <a:t>Auxiliares Administrativos(as)</a:t>
          </a:r>
        </a:p>
        <a:p>
          <a:r>
            <a:rPr lang="es-MX" sz="1200" b="0" i="0" u="none" dirty="0" smtClean="0">
              <a:latin typeface="+mn-lt"/>
            </a:rPr>
            <a:t>Auxiliares</a:t>
          </a:r>
          <a:endParaRPr lang="es-MX" sz="1200" b="0" i="0" u="none" dirty="0">
            <a:latin typeface="+mn-lt"/>
          </a:endParaRPr>
        </a:p>
      </dgm:t>
    </dgm:pt>
    <dgm:pt modelId="{2855FF73-0362-4179-8DCA-465073DDC882}" type="parTrans" cxnId="{11A0754D-2C0E-4D7A-988B-50AF6E1015AB}">
      <dgm:prSet/>
      <dgm:spPr/>
      <dgm:t>
        <a:bodyPr/>
        <a:lstStyle/>
        <a:p>
          <a:endParaRPr lang="es-ES" sz="1200"/>
        </a:p>
      </dgm:t>
    </dgm:pt>
    <dgm:pt modelId="{B2D901B0-7C5B-4928-A5B3-416D8B00AC62}" type="sibTrans" cxnId="{11A0754D-2C0E-4D7A-988B-50AF6E1015AB}">
      <dgm:prSet/>
      <dgm:spPr/>
      <dgm:t>
        <a:bodyPr/>
        <a:lstStyle/>
        <a:p>
          <a:endParaRPr lang="es-ES" sz="1200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93110" custScaleY="91545" custLinFactNeighborX="-1" custLinFactNeighborY="47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26748039-6874-42B3-9C6B-2A687CAEDF97}" type="pres">
      <dgm:prSet presAssocID="{ED044282-9709-409C-A329-2B868569F6BC}" presName="Name37" presStyleLbl="parChTrans1D2" presStyleIdx="0" presStyleCnt="1"/>
      <dgm:spPr/>
      <dgm:t>
        <a:bodyPr/>
        <a:lstStyle/>
        <a:p>
          <a:endParaRPr lang="es-ES"/>
        </a:p>
      </dgm:t>
    </dgm:pt>
    <dgm:pt modelId="{1294F536-9FA0-46F5-98BA-18EE92504E46}" type="pres">
      <dgm:prSet presAssocID="{41568039-9809-4B2B-BA51-64E0E23C2BBE}" presName="hierRoot2" presStyleCnt="0">
        <dgm:presLayoutVars>
          <dgm:hierBranch/>
        </dgm:presLayoutVars>
      </dgm:prSet>
      <dgm:spPr/>
    </dgm:pt>
    <dgm:pt modelId="{914CB05A-8D64-4CEB-98C4-DA11CADF5EF5}" type="pres">
      <dgm:prSet presAssocID="{41568039-9809-4B2B-BA51-64E0E23C2BBE}" presName="rootComposite" presStyleCnt="0"/>
      <dgm:spPr/>
    </dgm:pt>
    <dgm:pt modelId="{19FBE8A8-D4BA-45D1-97CD-FF1210CD856F}" type="pres">
      <dgm:prSet presAssocID="{41568039-9809-4B2B-BA51-64E0E23C2BBE}" presName="rootText" presStyleLbl="node2" presStyleIdx="0" presStyleCnt="1" custScaleX="78951" custScaleY="75972" custLinFactNeighborX="-1" custLinFactNeighborY="-30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87ADB57-9DB4-476E-8E99-32492AEF6743}" type="pres">
      <dgm:prSet presAssocID="{41568039-9809-4B2B-BA51-64E0E23C2BBE}" presName="rootConnector" presStyleLbl="node2" presStyleIdx="0" presStyleCnt="1"/>
      <dgm:spPr/>
      <dgm:t>
        <a:bodyPr/>
        <a:lstStyle/>
        <a:p>
          <a:endParaRPr lang="es-ES"/>
        </a:p>
      </dgm:t>
    </dgm:pt>
    <dgm:pt modelId="{DBDE0C42-B65A-4FF4-A1B6-4A7374870D94}" type="pres">
      <dgm:prSet presAssocID="{41568039-9809-4B2B-BA51-64E0E23C2BBE}" presName="hierChild4" presStyleCnt="0"/>
      <dgm:spPr/>
    </dgm:pt>
    <dgm:pt modelId="{CA0CF995-BAA0-43CC-80D6-256132CC8975}" type="pres">
      <dgm:prSet presAssocID="{2855FF73-0362-4179-8DCA-465073DDC882}" presName="Name35" presStyleLbl="parChTrans1D3" presStyleIdx="0" presStyleCnt="1"/>
      <dgm:spPr/>
      <dgm:t>
        <a:bodyPr/>
        <a:lstStyle/>
        <a:p>
          <a:endParaRPr lang="es-ES"/>
        </a:p>
      </dgm:t>
    </dgm:pt>
    <dgm:pt modelId="{81078371-204D-40FA-B2A4-5AE78864D6D0}" type="pres">
      <dgm:prSet presAssocID="{75413BD0-C21B-4096-A53C-CA25AA9CF071}" presName="hierRoot2" presStyleCnt="0">
        <dgm:presLayoutVars>
          <dgm:hierBranch val="init"/>
        </dgm:presLayoutVars>
      </dgm:prSet>
      <dgm:spPr/>
    </dgm:pt>
    <dgm:pt modelId="{65901504-9BAC-4227-AE6D-E174BB407672}" type="pres">
      <dgm:prSet presAssocID="{75413BD0-C21B-4096-A53C-CA25AA9CF071}" presName="rootComposite" presStyleCnt="0"/>
      <dgm:spPr/>
    </dgm:pt>
    <dgm:pt modelId="{E6CEF716-CBB7-466B-B44E-717886712DE9}" type="pres">
      <dgm:prSet presAssocID="{75413BD0-C21B-4096-A53C-CA25AA9CF071}" presName="rootText" presStyleLbl="node3" presStyleIdx="0" presStyleCnt="1" custScaleX="79013" custScaleY="72339" custLinFactNeighborX="-1" custLinFactNeighborY="-101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8F136C9-208F-4D0E-80B9-2DCC0ADF9B21}" type="pres">
      <dgm:prSet presAssocID="{75413BD0-C21B-4096-A53C-CA25AA9CF071}" presName="rootConnector" presStyleLbl="node3" presStyleIdx="0" presStyleCnt="1"/>
      <dgm:spPr/>
      <dgm:t>
        <a:bodyPr/>
        <a:lstStyle/>
        <a:p>
          <a:endParaRPr lang="es-ES"/>
        </a:p>
      </dgm:t>
    </dgm:pt>
    <dgm:pt modelId="{1F7F9110-D421-4B9B-AF2C-6F38EAEA46DC}" type="pres">
      <dgm:prSet presAssocID="{75413BD0-C21B-4096-A53C-CA25AA9CF071}" presName="hierChild4" presStyleCnt="0"/>
      <dgm:spPr/>
    </dgm:pt>
    <dgm:pt modelId="{5CAAFFB8-7C65-426C-8878-09726C2D83CD}" type="pres">
      <dgm:prSet presAssocID="{75413BD0-C21B-4096-A53C-CA25AA9CF071}" presName="hierChild5" presStyleCnt="0"/>
      <dgm:spPr/>
    </dgm:pt>
    <dgm:pt modelId="{05F5590B-53D8-4D19-A747-694F7E5C5F12}" type="pres">
      <dgm:prSet presAssocID="{41568039-9809-4B2B-BA51-64E0E23C2BBE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55C42D42-F32E-4F2E-85C3-F2F1DC9A1C0C}" type="presOf" srcId="{2855FF73-0362-4179-8DCA-465073DDC882}" destId="{CA0CF995-BAA0-43CC-80D6-256132CC8975}" srcOrd="0" destOrd="0" presId="urn:microsoft.com/office/officeart/2005/8/layout/orgChart1"/>
    <dgm:cxn modelId="{11A0754D-2C0E-4D7A-988B-50AF6E1015AB}" srcId="{41568039-9809-4B2B-BA51-64E0E23C2BBE}" destId="{75413BD0-C21B-4096-A53C-CA25AA9CF071}" srcOrd="0" destOrd="0" parTransId="{2855FF73-0362-4179-8DCA-465073DDC882}" sibTransId="{B2D901B0-7C5B-4928-A5B3-416D8B00AC62}"/>
    <dgm:cxn modelId="{96B841E5-3B81-4C95-B9D0-AB954C9B5A0E}" type="presOf" srcId="{75413BD0-C21B-4096-A53C-CA25AA9CF071}" destId="{B8F136C9-208F-4D0E-80B9-2DCC0ADF9B21}" srcOrd="1" destOrd="0" presId="urn:microsoft.com/office/officeart/2005/8/layout/orgChart1"/>
    <dgm:cxn modelId="{15833F92-864F-4E72-8D32-6BF0B30BE9D7}" type="presOf" srcId="{41568039-9809-4B2B-BA51-64E0E23C2BBE}" destId="{D87ADB57-9DB4-476E-8E99-32492AEF6743}" srcOrd="1" destOrd="0" presId="urn:microsoft.com/office/officeart/2005/8/layout/orgChart1"/>
    <dgm:cxn modelId="{45404443-0413-47B7-A4F4-7FD9C8ECBA10}" srcId="{9DEA55C1-E59C-4B5B-90DC-1D0B54C2B20C}" destId="{41568039-9809-4B2B-BA51-64E0E23C2BBE}" srcOrd="0" destOrd="0" parTransId="{ED044282-9709-409C-A329-2B868569F6BC}" sibTransId="{7DF3ADED-0B1E-4DCA-9C7E-A36145EED7EE}"/>
    <dgm:cxn modelId="{425C4628-9F02-443B-A7F7-D30719D0F440}" type="presOf" srcId="{ED044282-9709-409C-A329-2B868569F6BC}" destId="{26748039-6874-42B3-9C6B-2A687CAEDF97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E4075802-FE7E-40D8-85E8-1A633FC344DE}" type="presOf" srcId="{41568039-9809-4B2B-BA51-64E0E23C2BBE}" destId="{19FBE8A8-D4BA-45D1-97CD-FF1210CD856F}" srcOrd="0" destOrd="0" presId="urn:microsoft.com/office/officeart/2005/8/layout/orgChart1"/>
    <dgm:cxn modelId="{C7B71815-AC96-47D8-8986-3B286A74B219}" type="presOf" srcId="{75413BD0-C21B-4096-A53C-CA25AA9CF071}" destId="{E6CEF716-CBB7-466B-B44E-717886712DE9}" srcOrd="0" destOrd="0" presId="urn:microsoft.com/office/officeart/2005/8/layout/orgChart1"/>
    <dgm:cxn modelId="{D3113784-D79A-42A9-9134-B8D4B39AEEF3}" type="presOf" srcId="{BD3D72B1-EEF6-4EB4-803A-A74A6B419346}" destId="{B3263371-B20E-4D1C-87B0-F232DC5A756C}" srcOrd="0" destOrd="0" presId="urn:microsoft.com/office/officeart/2005/8/layout/orgChart1"/>
    <dgm:cxn modelId="{59CA68A1-785C-4530-A9BB-4654A2E0F6CF}" type="presOf" srcId="{9DEA55C1-E59C-4B5B-90DC-1D0B54C2B20C}" destId="{B2A4EFCD-7609-4E18-A214-10BA88B362DC}" srcOrd="1" destOrd="0" presId="urn:microsoft.com/office/officeart/2005/8/layout/orgChart1"/>
    <dgm:cxn modelId="{3905131C-8294-45E6-9089-542213896B73}" type="presOf" srcId="{9DEA55C1-E59C-4B5B-90DC-1D0B54C2B20C}" destId="{86D99192-4F64-487A-BE9B-B4D3790AE7BC}" srcOrd="0" destOrd="0" presId="urn:microsoft.com/office/officeart/2005/8/layout/orgChart1"/>
    <dgm:cxn modelId="{5177686D-617D-4E0E-9EAB-44B4F6374434}" type="presParOf" srcId="{B3263371-B20E-4D1C-87B0-F232DC5A756C}" destId="{8CDE9839-8DE1-472C-9904-C93FC90AA559}" srcOrd="0" destOrd="0" presId="urn:microsoft.com/office/officeart/2005/8/layout/orgChart1"/>
    <dgm:cxn modelId="{243DC458-70D2-474A-904D-1B27055782A7}" type="presParOf" srcId="{8CDE9839-8DE1-472C-9904-C93FC90AA559}" destId="{A15FBA2B-7AAA-4593-A287-168E70F88188}" srcOrd="0" destOrd="0" presId="urn:microsoft.com/office/officeart/2005/8/layout/orgChart1"/>
    <dgm:cxn modelId="{1CDF1DA3-8265-45C2-B6AE-88DEF91A1FBC}" type="presParOf" srcId="{A15FBA2B-7AAA-4593-A287-168E70F88188}" destId="{86D99192-4F64-487A-BE9B-B4D3790AE7BC}" srcOrd="0" destOrd="0" presId="urn:microsoft.com/office/officeart/2005/8/layout/orgChart1"/>
    <dgm:cxn modelId="{05EF128F-ADAD-46E7-A268-0474E874830C}" type="presParOf" srcId="{A15FBA2B-7AAA-4593-A287-168E70F88188}" destId="{B2A4EFCD-7609-4E18-A214-10BA88B362DC}" srcOrd="1" destOrd="0" presId="urn:microsoft.com/office/officeart/2005/8/layout/orgChart1"/>
    <dgm:cxn modelId="{F356ADF8-5A58-4EDF-8B05-186223A8B6F4}" type="presParOf" srcId="{8CDE9839-8DE1-472C-9904-C93FC90AA559}" destId="{05E8A0F8-8F4A-4D16-B455-9B21EE5D83FA}" srcOrd="1" destOrd="0" presId="urn:microsoft.com/office/officeart/2005/8/layout/orgChart1"/>
    <dgm:cxn modelId="{739D8DA7-6009-49A9-B45C-2272F928B12A}" type="presParOf" srcId="{05E8A0F8-8F4A-4D16-B455-9B21EE5D83FA}" destId="{26748039-6874-42B3-9C6B-2A687CAEDF97}" srcOrd="0" destOrd="0" presId="urn:microsoft.com/office/officeart/2005/8/layout/orgChart1"/>
    <dgm:cxn modelId="{F20E55A4-DB25-4EDF-A4FB-EC8A8330BDA6}" type="presParOf" srcId="{05E8A0F8-8F4A-4D16-B455-9B21EE5D83FA}" destId="{1294F536-9FA0-46F5-98BA-18EE92504E46}" srcOrd="1" destOrd="0" presId="urn:microsoft.com/office/officeart/2005/8/layout/orgChart1"/>
    <dgm:cxn modelId="{8E3B5C71-F04C-4351-B8B4-9A80041D6B4B}" type="presParOf" srcId="{1294F536-9FA0-46F5-98BA-18EE92504E46}" destId="{914CB05A-8D64-4CEB-98C4-DA11CADF5EF5}" srcOrd="0" destOrd="0" presId="urn:microsoft.com/office/officeart/2005/8/layout/orgChart1"/>
    <dgm:cxn modelId="{BFFF4B20-3DD3-4D49-928F-0CC95485A26F}" type="presParOf" srcId="{914CB05A-8D64-4CEB-98C4-DA11CADF5EF5}" destId="{19FBE8A8-D4BA-45D1-97CD-FF1210CD856F}" srcOrd="0" destOrd="0" presId="urn:microsoft.com/office/officeart/2005/8/layout/orgChart1"/>
    <dgm:cxn modelId="{CCF6C88A-FF07-489D-8818-B896BF5CDC7D}" type="presParOf" srcId="{914CB05A-8D64-4CEB-98C4-DA11CADF5EF5}" destId="{D87ADB57-9DB4-476E-8E99-32492AEF6743}" srcOrd="1" destOrd="0" presId="urn:microsoft.com/office/officeart/2005/8/layout/orgChart1"/>
    <dgm:cxn modelId="{8F51D690-9AF4-4D4A-9310-F3F32D8489A3}" type="presParOf" srcId="{1294F536-9FA0-46F5-98BA-18EE92504E46}" destId="{DBDE0C42-B65A-4FF4-A1B6-4A7374870D94}" srcOrd="1" destOrd="0" presId="urn:microsoft.com/office/officeart/2005/8/layout/orgChart1"/>
    <dgm:cxn modelId="{3154F2EB-B030-43C2-A67F-5185ED8BDD64}" type="presParOf" srcId="{DBDE0C42-B65A-4FF4-A1B6-4A7374870D94}" destId="{CA0CF995-BAA0-43CC-80D6-256132CC8975}" srcOrd="0" destOrd="0" presId="urn:microsoft.com/office/officeart/2005/8/layout/orgChart1"/>
    <dgm:cxn modelId="{0E7EBDC5-0049-4324-BBF4-66E7F2DD98C7}" type="presParOf" srcId="{DBDE0C42-B65A-4FF4-A1B6-4A7374870D94}" destId="{81078371-204D-40FA-B2A4-5AE78864D6D0}" srcOrd="1" destOrd="0" presId="urn:microsoft.com/office/officeart/2005/8/layout/orgChart1"/>
    <dgm:cxn modelId="{C9018C51-5DC4-477E-958F-3219B53F8123}" type="presParOf" srcId="{81078371-204D-40FA-B2A4-5AE78864D6D0}" destId="{65901504-9BAC-4227-AE6D-E174BB407672}" srcOrd="0" destOrd="0" presId="urn:microsoft.com/office/officeart/2005/8/layout/orgChart1"/>
    <dgm:cxn modelId="{E6DCFDF3-D196-4EEE-A982-EF2D12F357B9}" type="presParOf" srcId="{65901504-9BAC-4227-AE6D-E174BB407672}" destId="{E6CEF716-CBB7-466B-B44E-717886712DE9}" srcOrd="0" destOrd="0" presId="urn:microsoft.com/office/officeart/2005/8/layout/orgChart1"/>
    <dgm:cxn modelId="{027E1370-E8BF-47D2-9469-80ED80E6547D}" type="presParOf" srcId="{65901504-9BAC-4227-AE6D-E174BB407672}" destId="{B8F136C9-208F-4D0E-80B9-2DCC0ADF9B21}" srcOrd="1" destOrd="0" presId="urn:microsoft.com/office/officeart/2005/8/layout/orgChart1"/>
    <dgm:cxn modelId="{3AEEB48D-8448-4326-8070-8AC593B801AB}" type="presParOf" srcId="{81078371-204D-40FA-B2A4-5AE78864D6D0}" destId="{1F7F9110-D421-4B9B-AF2C-6F38EAEA46DC}" srcOrd="1" destOrd="0" presId="urn:microsoft.com/office/officeart/2005/8/layout/orgChart1"/>
    <dgm:cxn modelId="{5B6A108F-ED8A-4F2C-BB9E-D9487F6C0384}" type="presParOf" srcId="{81078371-204D-40FA-B2A4-5AE78864D6D0}" destId="{5CAAFFB8-7C65-426C-8878-09726C2D83CD}" srcOrd="2" destOrd="0" presId="urn:microsoft.com/office/officeart/2005/8/layout/orgChart1"/>
    <dgm:cxn modelId="{21BA610D-FD2B-4943-A102-272456C9C456}" type="presParOf" srcId="{1294F536-9FA0-46F5-98BA-18EE92504E46}" destId="{05F5590B-53D8-4D19-A747-694F7E5C5F12}" srcOrd="2" destOrd="0" presId="urn:microsoft.com/office/officeart/2005/8/layout/orgChart1"/>
    <dgm:cxn modelId="{8BFB7DE6-25E8-4C16-AFA9-A2BA089EB4E9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DEA55C1-E59C-4B5B-90DC-1D0B54C2B20C}">
      <dgm:prSet phldrT="[Texto]" custT="1"/>
      <dgm:spPr/>
      <dgm:t>
        <a:bodyPr/>
        <a:lstStyle/>
        <a:p>
          <a:r>
            <a:rPr lang="es-ES" altLang="es-MX" sz="1200" dirty="0">
              <a:latin typeface="+mn-lt"/>
            </a:rPr>
            <a:t>Comisario(a) en </a:t>
          </a:r>
          <a:r>
            <a:rPr lang="es-ES" altLang="es-MX" sz="1200" dirty="0" smtClean="0">
              <a:latin typeface="+mn-lt"/>
            </a:rPr>
            <a:t>Jefe</a:t>
          </a:r>
          <a:endParaRPr lang="es-ES" altLang="es-MX" sz="1200" dirty="0">
            <a:latin typeface="+mn-lt"/>
          </a:endParaRP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>
            <a:latin typeface="+mn-lt"/>
          </a:endParaRPr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17636" custScaleY="112942" custLinFactNeighborX="-33" custLinFactNeighborY="-63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E6CFA08A-7145-470C-A659-6A725D85622B}" type="pres">
      <dgm:prSet presAssocID="{9DEA55C1-E59C-4B5B-90DC-1D0B54C2B20C}" presName="hierChild3" presStyleCnt="0"/>
      <dgm:spPr/>
    </dgm:pt>
  </dgm:ptLst>
  <dgm:cxnLst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D3D72B1-EEF6-4EB4-803A-A74A6B41934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DEA55C1-E59C-4B5B-90DC-1D0B54C2B20C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altLang="es-MX" sz="1200" dirty="0">
              <a:cs typeface="Arial" charset="0"/>
            </a:rPr>
            <a:t>Inspector(a) General </a:t>
          </a:r>
          <a:r>
            <a:rPr lang="es-MX" altLang="es-MX" sz="1200">
              <a:cs typeface="Arial" charset="0"/>
            </a:rPr>
            <a:t>de </a:t>
          </a:r>
          <a:r>
            <a:rPr lang="es-MX" altLang="es-MX" sz="1200" smtClean="0">
              <a:cs typeface="Arial" charset="0"/>
            </a:rPr>
            <a:t>Policía</a:t>
          </a:r>
          <a:endParaRPr lang="es-MX" altLang="es-MX" sz="1200" dirty="0">
            <a:cs typeface="Arial" charset="0"/>
          </a:endParaRPr>
        </a:p>
      </dgm:t>
    </dgm:pt>
    <dgm:pt modelId="{1C0576D0-2BD9-4D61-BC42-6FFE9C63440E}" type="sib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DC431621-F922-42D7-987E-BC6EADD572A1}" type="parTrans" cxnId="{249329A8-F917-44DE-879B-81493D40AFA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 dirty="0"/>
        </a:p>
      </dgm:t>
    </dgm:pt>
    <dgm:pt modelId="{B035B88C-8391-4031-8E81-C048F6FB47D4}">
      <dgm:prSet custT="1"/>
      <dgm:spPr/>
      <dgm:t>
        <a:bodyPr/>
        <a:lstStyle/>
        <a:p>
          <a:r>
            <a:rPr lang="es-ES" sz="1200" dirty="0"/>
            <a:t>Coordinador(a) </a:t>
          </a:r>
          <a:r>
            <a:rPr lang="es-ES" sz="1200"/>
            <a:t>de </a:t>
          </a:r>
          <a:r>
            <a:rPr lang="es-ES" sz="1200" smtClean="0"/>
            <a:t>Escolta</a:t>
          </a:r>
          <a:endParaRPr lang="es-ES" sz="1200" dirty="0"/>
        </a:p>
      </dgm:t>
    </dgm:pt>
    <dgm:pt modelId="{C16B5EFE-15AA-497D-A5AF-725A67E3CD2F}" type="parTrans" cxnId="{A845EC75-A877-4108-82DB-BD0580F6D1FE}">
      <dgm:prSet/>
      <dgm:spPr/>
      <dgm:t>
        <a:bodyPr/>
        <a:lstStyle/>
        <a:p>
          <a:endParaRPr lang="es-ES" sz="1200"/>
        </a:p>
      </dgm:t>
    </dgm:pt>
    <dgm:pt modelId="{BB108D52-8A28-48EF-9114-6D1D1B906DFE}" type="sibTrans" cxnId="{A845EC75-A877-4108-82DB-BD0580F6D1FE}">
      <dgm:prSet/>
      <dgm:spPr/>
      <dgm:t>
        <a:bodyPr/>
        <a:lstStyle/>
        <a:p>
          <a:endParaRPr lang="es-ES" sz="1200"/>
        </a:p>
      </dgm:t>
    </dgm:pt>
    <dgm:pt modelId="{67CAC119-504E-4F06-9DEB-5D10B086D28C}">
      <dgm:prSet custT="1"/>
      <dgm:spPr/>
      <dgm:t>
        <a:bodyPr/>
        <a:lstStyle/>
        <a:p>
          <a:r>
            <a:rPr lang="es-ES" sz="1200" dirty="0"/>
            <a:t>Escoltas Policías</a:t>
          </a:r>
          <a:br>
            <a:rPr lang="es-ES" sz="1200" dirty="0"/>
          </a:br>
          <a:endParaRPr lang="es-ES" sz="1200" dirty="0"/>
        </a:p>
      </dgm:t>
    </dgm:pt>
    <dgm:pt modelId="{C833D730-1D44-4E59-A9AE-284ED2D319F9}" type="parTrans" cxnId="{14E0423D-6300-47A3-8664-1CC6E137F730}">
      <dgm:prSet/>
      <dgm:spPr/>
      <dgm:t>
        <a:bodyPr/>
        <a:lstStyle/>
        <a:p>
          <a:endParaRPr lang="es-ES" sz="1200"/>
        </a:p>
      </dgm:t>
    </dgm:pt>
    <dgm:pt modelId="{88BAFEED-9A85-4B2B-B7C9-06154D4D0782}" type="sibTrans" cxnId="{14E0423D-6300-47A3-8664-1CC6E137F730}">
      <dgm:prSet/>
      <dgm:spPr/>
      <dgm:t>
        <a:bodyPr/>
        <a:lstStyle/>
        <a:p>
          <a:endParaRPr lang="es-ES" sz="1200"/>
        </a:p>
      </dgm:t>
    </dgm:pt>
    <dgm:pt modelId="{F8183D8A-576D-4EBA-B195-2C505D5B06A7}">
      <dgm:prSet custT="1"/>
      <dgm:spPr/>
      <dgm:t>
        <a:bodyPr/>
        <a:lstStyle/>
        <a:p>
          <a:r>
            <a:rPr lang="es-ES" sz="1200" dirty="0"/>
            <a:t>Coordinador(a) de Operación Policial</a:t>
          </a:r>
        </a:p>
      </dgm:t>
    </dgm:pt>
    <dgm:pt modelId="{C8722F3A-33A0-4B6C-B4A0-54789D377D17}" type="parTrans" cxnId="{0BE89FDB-FE82-4407-87AB-93CD7A6B62D5}">
      <dgm:prSet/>
      <dgm:spPr/>
      <dgm:t>
        <a:bodyPr/>
        <a:lstStyle/>
        <a:p>
          <a:endParaRPr lang="es-ES" sz="1200"/>
        </a:p>
      </dgm:t>
    </dgm:pt>
    <dgm:pt modelId="{628CCA5B-6CEE-41B4-B4E6-9535F440D9AD}" type="sibTrans" cxnId="{0BE89FDB-FE82-4407-87AB-93CD7A6B62D5}">
      <dgm:prSet/>
      <dgm:spPr/>
      <dgm:t>
        <a:bodyPr/>
        <a:lstStyle/>
        <a:p>
          <a:endParaRPr lang="es-ES" sz="1200"/>
        </a:p>
      </dgm:t>
    </dgm:pt>
    <dgm:pt modelId="{099F95A3-4608-4054-A42C-505B3AE5A429}" type="asst">
      <dgm:prSet custT="1"/>
      <dgm:spPr/>
      <dgm:t>
        <a:bodyPr/>
        <a:lstStyle/>
        <a:p>
          <a:r>
            <a:rPr lang="es-ES" sz="1200" dirty="0"/>
            <a:t>Jefe(a) </a:t>
          </a:r>
          <a:br>
            <a:rPr lang="es-ES" sz="1200" dirty="0"/>
          </a:br>
          <a:r>
            <a:rPr lang="es-ES" sz="1200"/>
            <a:t>Administrativo(a</a:t>
          </a:r>
          <a:r>
            <a:rPr lang="es-ES" sz="1200" smtClean="0"/>
            <a:t>)</a:t>
          </a:r>
          <a:endParaRPr lang="es-ES" sz="1200" dirty="0"/>
        </a:p>
      </dgm:t>
    </dgm:pt>
    <dgm:pt modelId="{F67041A2-8B4D-4BFC-BB48-265D55299CEB}" type="parTrans" cxnId="{7C7F2918-8A53-4B32-8884-A3F57B606415}">
      <dgm:prSet/>
      <dgm:spPr/>
      <dgm:t>
        <a:bodyPr/>
        <a:lstStyle/>
        <a:p>
          <a:endParaRPr lang="es-ES" sz="1200"/>
        </a:p>
      </dgm:t>
    </dgm:pt>
    <dgm:pt modelId="{023863A3-61F7-4877-B759-4AB567DEB237}" type="sibTrans" cxnId="{7C7F2918-8A53-4B32-8884-A3F57B606415}">
      <dgm:prSet/>
      <dgm:spPr/>
      <dgm:t>
        <a:bodyPr/>
        <a:lstStyle/>
        <a:p>
          <a:endParaRPr lang="es-ES" sz="1200"/>
        </a:p>
      </dgm:t>
    </dgm:pt>
    <dgm:pt modelId="{AC5289FE-273C-4DA3-A661-27D5991482C6}">
      <dgm:prSet custT="1"/>
      <dgm:spPr/>
      <dgm:t>
        <a:bodyPr/>
        <a:lstStyle/>
        <a:p>
          <a:r>
            <a:rPr lang="es-ES" sz="1200" dirty="0"/>
            <a:t>Coordinador(a) de Control y Gestión</a:t>
          </a:r>
        </a:p>
      </dgm:t>
    </dgm:pt>
    <dgm:pt modelId="{06A68225-4075-4DF8-9F15-51D7F67B61BF}" type="parTrans" cxnId="{15B3EED0-4461-435E-9D53-2EF475772C20}">
      <dgm:prSet/>
      <dgm:spPr/>
      <dgm:t>
        <a:bodyPr/>
        <a:lstStyle/>
        <a:p>
          <a:endParaRPr lang="es-ES" sz="1200"/>
        </a:p>
      </dgm:t>
    </dgm:pt>
    <dgm:pt modelId="{B306FDA2-29D5-448D-8F09-D8A0BABA120D}" type="sibTrans" cxnId="{15B3EED0-4461-435E-9D53-2EF475772C20}">
      <dgm:prSet/>
      <dgm:spPr/>
      <dgm:t>
        <a:bodyPr/>
        <a:lstStyle/>
        <a:p>
          <a:endParaRPr lang="es-ES" sz="1200"/>
        </a:p>
      </dgm:t>
    </dgm:pt>
    <dgm:pt modelId="{EC2B6404-7D77-423A-A5B5-D3CEC3DBDCAC}" type="asst">
      <dgm:prSet custT="1"/>
      <dgm:spPr/>
      <dgm:t>
        <a:bodyPr/>
        <a:lstStyle/>
        <a:p>
          <a:r>
            <a:rPr lang="es-ES" sz="1200" dirty="0"/>
            <a:t>Jefe(a) de </a:t>
          </a:r>
          <a:br>
            <a:rPr lang="es-ES" sz="1200" dirty="0"/>
          </a:br>
          <a:r>
            <a:rPr lang="es-ES" sz="1200"/>
            <a:t>Representantes </a:t>
          </a:r>
          <a:r>
            <a:rPr lang="es-ES" sz="1200" smtClean="0"/>
            <a:t>Sociales</a:t>
          </a:r>
          <a:endParaRPr lang="es-ES" sz="1200" dirty="0"/>
        </a:p>
      </dgm:t>
    </dgm:pt>
    <dgm:pt modelId="{28079D19-7D91-47DF-A498-856C01932CAB}" type="sibTrans" cxnId="{75E7ECB8-44D7-4764-A74D-78FE4E81C791}">
      <dgm:prSet/>
      <dgm:spPr/>
      <dgm:t>
        <a:bodyPr/>
        <a:lstStyle/>
        <a:p>
          <a:endParaRPr lang="es-ES"/>
        </a:p>
      </dgm:t>
    </dgm:pt>
    <dgm:pt modelId="{7C58F166-66E0-47EA-AA68-C65CE4E82AD7}" type="parTrans" cxnId="{75E7ECB8-44D7-4764-A74D-78FE4E81C791}">
      <dgm:prSet/>
      <dgm:spPr/>
      <dgm:t>
        <a:bodyPr/>
        <a:lstStyle/>
        <a:p>
          <a:endParaRPr lang="es-ES"/>
        </a:p>
      </dgm:t>
    </dgm:pt>
    <dgm:pt modelId="{5C20446E-9564-42AA-AC49-DAD5AAEE70DF}" type="asst">
      <dgm:prSet custT="1"/>
      <dgm:spPr/>
      <dgm:t>
        <a:bodyPr/>
        <a:lstStyle/>
        <a:p>
          <a:r>
            <a:rPr lang="es-ES" sz="1200" dirty="0"/>
            <a:t>Auxiliar Administrativo(a)</a:t>
          </a:r>
          <a:r>
            <a:rPr lang="es-ES" sz="1200"/>
            <a:t/>
          </a:r>
          <a:br>
            <a:rPr lang="es-ES" sz="1200"/>
          </a:br>
          <a:r>
            <a:rPr lang="es-MX" sz="1200" b="0" i="0" u="none" smtClean="0"/>
            <a:t>Auxiliar</a:t>
          </a:r>
          <a:r>
            <a:rPr lang="es-MX" sz="1200" b="0" i="0" u="none" smtClean="0"/>
            <a:t/>
          </a:r>
          <a:br>
            <a:rPr lang="es-MX" sz="1200" b="0" i="0" u="none" smtClean="0"/>
          </a:br>
          <a:endParaRPr lang="es-ES" sz="1200" dirty="0"/>
        </a:p>
      </dgm:t>
    </dgm:pt>
    <dgm:pt modelId="{E8AB79FB-E0DA-4890-9CC3-6400BD9D64EF}" type="parTrans" cxnId="{98DB6BD3-E6B4-4396-B444-16646C37672E}">
      <dgm:prSet/>
      <dgm:spPr/>
      <dgm:t>
        <a:bodyPr/>
        <a:lstStyle/>
        <a:p>
          <a:endParaRPr lang="es-ES"/>
        </a:p>
      </dgm:t>
    </dgm:pt>
    <dgm:pt modelId="{EDAD4A4F-9E48-4C73-A5F9-39AE9DC21767}" type="sibTrans" cxnId="{98DB6BD3-E6B4-4396-B444-16646C37672E}">
      <dgm:prSet/>
      <dgm:spPr/>
      <dgm:t>
        <a:bodyPr/>
        <a:lstStyle/>
        <a:p>
          <a:endParaRPr lang="es-ES"/>
        </a:p>
      </dgm:t>
    </dgm:pt>
    <dgm:pt modelId="{18ABDEBA-40CC-4AB7-B9C0-B78669B5A919}">
      <dgm:prSet custT="1"/>
      <dgm:spPr/>
      <dgm:t>
        <a:bodyPr/>
        <a:lstStyle/>
        <a:p>
          <a:r>
            <a:rPr lang="es-MX" altLang="es-MX" sz="1200" dirty="0">
              <a:cs typeface="Arial" charset="0"/>
            </a:rPr>
            <a:t>Coordinador(a) de Reclusorios</a:t>
          </a:r>
        </a:p>
      </dgm:t>
    </dgm:pt>
    <dgm:pt modelId="{18D6188B-A376-45B0-9A20-FA2D5EC73A95}" type="parTrans" cxnId="{36ADC2EB-868C-41AE-953E-35042F95BAC0}">
      <dgm:prSet/>
      <dgm:spPr/>
      <dgm:t>
        <a:bodyPr/>
        <a:lstStyle/>
        <a:p>
          <a:endParaRPr lang="es-ES"/>
        </a:p>
      </dgm:t>
    </dgm:pt>
    <dgm:pt modelId="{4C8FB32C-6C21-46DB-90D8-1B249C78E202}" type="sibTrans" cxnId="{36ADC2EB-868C-41AE-953E-35042F95BAC0}">
      <dgm:prSet/>
      <dgm:spPr/>
      <dgm:t>
        <a:bodyPr/>
        <a:lstStyle/>
        <a:p>
          <a:endParaRPr lang="es-ES"/>
        </a:p>
      </dgm:t>
    </dgm:pt>
    <dgm:pt modelId="{32F0DB5B-12FD-407B-A576-8AB7935FEAF8}" type="asst">
      <dgm:prSet custT="1"/>
      <dgm:spPr/>
      <dgm:t>
        <a:bodyPr/>
        <a:lstStyle/>
        <a:p>
          <a:r>
            <a:rPr lang="es-ES" sz="1200" dirty="0"/>
            <a:t>Asesor(a) </a:t>
          </a:r>
          <a:r>
            <a:rPr lang="es-ES" sz="1200"/>
            <a:t>Jurídico(a</a:t>
          </a:r>
          <a:r>
            <a:rPr lang="es-ES" sz="1200" smtClean="0"/>
            <a:t>)</a:t>
          </a:r>
          <a:endParaRPr lang="es-ES" sz="1200" dirty="0"/>
        </a:p>
      </dgm:t>
    </dgm:pt>
    <dgm:pt modelId="{FD22D04D-E84F-4BCE-BB9D-7E76164B7C16}" type="parTrans" cxnId="{5981B35B-EA14-43CB-8FAC-02A69EAEB9BE}">
      <dgm:prSet/>
      <dgm:spPr/>
      <dgm:t>
        <a:bodyPr/>
        <a:lstStyle/>
        <a:p>
          <a:endParaRPr lang="es-MX"/>
        </a:p>
      </dgm:t>
    </dgm:pt>
    <dgm:pt modelId="{7A2E1DBB-37E3-4288-B72F-E0375336AC5E}" type="sibTrans" cxnId="{5981B35B-EA14-43CB-8FAC-02A69EAEB9BE}">
      <dgm:prSet/>
      <dgm:spPr/>
      <dgm:t>
        <a:bodyPr/>
        <a:lstStyle/>
        <a:p>
          <a:endParaRPr lang="es-MX"/>
        </a:p>
      </dgm:t>
    </dgm:pt>
    <dgm:pt modelId="{B3263371-B20E-4D1C-87B0-F232DC5A756C}" type="pres">
      <dgm:prSet presAssocID="{BD3D72B1-EEF6-4EB4-803A-A74A6B41934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CDE9839-8DE1-472C-9904-C93FC90AA559}" type="pres">
      <dgm:prSet presAssocID="{9DEA55C1-E59C-4B5B-90DC-1D0B54C2B20C}" presName="hierRoot1" presStyleCnt="0">
        <dgm:presLayoutVars>
          <dgm:hierBranch val="init"/>
        </dgm:presLayoutVars>
      </dgm:prSet>
      <dgm:spPr/>
    </dgm:pt>
    <dgm:pt modelId="{A15FBA2B-7AAA-4593-A287-168E70F88188}" type="pres">
      <dgm:prSet presAssocID="{9DEA55C1-E59C-4B5B-90DC-1D0B54C2B20C}" presName="rootComposite1" presStyleCnt="0"/>
      <dgm:spPr/>
    </dgm:pt>
    <dgm:pt modelId="{86D99192-4F64-487A-BE9B-B4D3790AE7BC}" type="pres">
      <dgm:prSet presAssocID="{9DEA55C1-E59C-4B5B-90DC-1D0B54C2B20C}" presName="rootText1" presStyleLbl="node0" presStyleIdx="0" presStyleCnt="1" custScaleX="177553" custScaleY="165447" custLinFactY="-100000" custLinFactNeighborY="-1853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A4EFCD-7609-4E18-A214-10BA88B362DC}" type="pres">
      <dgm:prSet presAssocID="{9DEA55C1-E59C-4B5B-90DC-1D0B54C2B2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5E8A0F8-8F4A-4D16-B455-9B21EE5D83FA}" type="pres">
      <dgm:prSet presAssocID="{9DEA55C1-E59C-4B5B-90DC-1D0B54C2B20C}" presName="hierChild2" presStyleCnt="0"/>
      <dgm:spPr/>
    </dgm:pt>
    <dgm:pt modelId="{D2116F15-46DC-4237-BA30-0E2705A4653C}" type="pres">
      <dgm:prSet presAssocID="{C16B5EFE-15AA-497D-A5AF-725A67E3CD2F}" presName="Name37" presStyleLbl="parChTrans1D2" presStyleIdx="0" presStyleCnt="8"/>
      <dgm:spPr/>
      <dgm:t>
        <a:bodyPr/>
        <a:lstStyle/>
        <a:p>
          <a:endParaRPr lang="es-ES"/>
        </a:p>
      </dgm:t>
    </dgm:pt>
    <dgm:pt modelId="{1303551A-466D-4C9F-844D-D54673E746A6}" type="pres">
      <dgm:prSet presAssocID="{B035B88C-8391-4031-8E81-C048F6FB47D4}" presName="hierRoot2" presStyleCnt="0">
        <dgm:presLayoutVars>
          <dgm:hierBranch/>
        </dgm:presLayoutVars>
      </dgm:prSet>
      <dgm:spPr/>
    </dgm:pt>
    <dgm:pt modelId="{E551CF6D-82E8-4F93-A0D5-03B401909B4A}" type="pres">
      <dgm:prSet presAssocID="{B035B88C-8391-4031-8E81-C048F6FB47D4}" presName="rootComposite" presStyleCnt="0"/>
      <dgm:spPr/>
    </dgm:pt>
    <dgm:pt modelId="{AC856443-7266-4DF6-AA68-6950BF03DC55}" type="pres">
      <dgm:prSet presAssocID="{B035B88C-8391-4031-8E81-C048F6FB47D4}" presName="rootText" presStyleLbl="node2" presStyleIdx="0" presStyleCnt="4" custScaleX="147590" custScaleY="133135" custLinFactNeighborX="-5135" custLinFactNeighborY="59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863B854-CDE3-4061-B1DC-7068CD2AFB87}" type="pres">
      <dgm:prSet presAssocID="{B035B88C-8391-4031-8E81-C048F6FB47D4}" presName="rootConnector" presStyleLbl="node2" presStyleIdx="0" presStyleCnt="4"/>
      <dgm:spPr/>
      <dgm:t>
        <a:bodyPr/>
        <a:lstStyle/>
        <a:p>
          <a:endParaRPr lang="es-ES"/>
        </a:p>
      </dgm:t>
    </dgm:pt>
    <dgm:pt modelId="{60EB7121-B6D1-4D3C-A2E7-0580C1A5CB48}" type="pres">
      <dgm:prSet presAssocID="{B035B88C-8391-4031-8E81-C048F6FB47D4}" presName="hierChild4" presStyleCnt="0"/>
      <dgm:spPr/>
    </dgm:pt>
    <dgm:pt modelId="{2904ECDA-24DA-4C6B-BF06-4978CB43EA9A}" type="pres">
      <dgm:prSet presAssocID="{C833D730-1D44-4E59-A9AE-284ED2D319F9}" presName="Name35" presStyleLbl="parChTrans1D3" presStyleIdx="0" presStyleCnt="1"/>
      <dgm:spPr/>
      <dgm:t>
        <a:bodyPr/>
        <a:lstStyle/>
        <a:p>
          <a:endParaRPr lang="es-ES"/>
        </a:p>
      </dgm:t>
    </dgm:pt>
    <dgm:pt modelId="{1FE7D269-42A0-4999-8A31-AB7AFAE1CFBC}" type="pres">
      <dgm:prSet presAssocID="{67CAC119-504E-4F06-9DEB-5D10B086D28C}" presName="hierRoot2" presStyleCnt="0">
        <dgm:presLayoutVars>
          <dgm:hierBranch/>
        </dgm:presLayoutVars>
      </dgm:prSet>
      <dgm:spPr/>
    </dgm:pt>
    <dgm:pt modelId="{D61572DE-2391-4334-B823-AE61DEE777B6}" type="pres">
      <dgm:prSet presAssocID="{67CAC119-504E-4F06-9DEB-5D10B086D28C}" presName="rootComposite" presStyleCnt="0"/>
      <dgm:spPr/>
    </dgm:pt>
    <dgm:pt modelId="{7073D238-DB78-4120-BA26-11F7D09C1EE2}" type="pres">
      <dgm:prSet presAssocID="{67CAC119-504E-4F06-9DEB-5D10B086D28C}" presName="rootText" presStyleLbl="node3" presStyleIdx="0" presStyleCnt="1" custScaleX="147590" custScaleY="192380" custLinFactNeighborX="-51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35845E8-9CEA-4F8A-88A0-09E930DB439C}" type="pres">
      <dgm:prSet presAssocID="{67CAC119-504E-4F06-9DEB-5D10B086D28C}" presName="rootConnector" presStyleLbl="node3" presStyleIdx="0" presStyleCnt="1"/>
      <dgm:spPr/>
      <dgm:t>
        <a:bodyPr/>
        <a:lstStyle/>
        <a:p>
          <a:endParaRPr lang="es-ES"/>
        </a:p>
      </dgm:t>
    </dgm:pt>
    <dgm:pt modelId="{AA5576D9-4973-4EE7-8E28-390F14A2EFAC}" type="pres">
      <dgm:prSet presAssocID="{67CAC119-504E-4F06-9DEB-5D10B086D28C}" presName="hierChild4" presStyleCnt="0"/>
      <dgm:spPr/>
    </dgm:pt>
    <dgm:pt modelId="{7EF78B00-5F72-46C2-82B7-CAA744699968}" type="pres">
      <dgm:prSet presAssocID="{67CAC119-504E-4F06-9DEB-5D10B086D28C}" presName="hierChild5" presStyleCnt="0"/>
      <dgm:spPr/>
    </dgm:pt>
    <dgm:pt modelId="{EFE9B5F5-4161-461C-83F9-9E1D74CECDC2}" type="pres">
      <dgm:prSet presAssocID="{B035B88C-8391-4031-8E81-C048F6FB47D4}" presName="hierChild5" presStyleCnt="0"/>
      <dgm:spPr/>
    </dgm:pt>
    <dgm:pt modelId="{BC2A17A0-72DD-459E-A81C-3D8E25B7392C}" type="pres">
      <dgm:prSet presAssocID="{C8722F3A-33A0-4B6C-B4A0-54789D377D17}" presName="Name37" presStyleLbl="parChTrans1D2" presStyleIdx="1" presStyleCnt="8"/>
      <dgm:spPr/>
      <dgm:t>
        <a:bodyPr/>
        <a:lstStyle/>
        <a:p>
          <a:endParaRPr lang="es-ES"/>
        </a:p>
      </dgm:t>
    </dgm:pt>
    <dgm:pt modelId="{6FB122FF-0FD5-4398-A050-E618EBF17BF5}" type="pres">
      <dgm:prSet presAssocID="{F8183D8A-576D-4EBA-B195-2C505D5B06A7}" presName="hierRoot2" presStyleCnt="0">
        <dgm:presLayoutVars>
          <dgm:hierBranch/>
        </dgm:presLayoutVars>
      </dgm:prSet>
      <dgm:spPr/>
    </dgm:pt>
    <dgm:pt modelId="{C77DBA84-92C5-4902-983A-5160905B12FA}" type="pres">
      <dgm:prSet presAssocID="{F8183D8A-576D-4EBA-B195-2C505D5B06A7}" presName="rootComposite" presStyleCnt="0"/>
      <dgm:spPr/>
    </dgm:pt>
    <dgm:pt modelId="{711BF629-A2D4-45B4-966C-6631D54F66C6}" type="pres">
      <dgm:prSet presAssocID="{F8183D8A-576D-4EBA-B195-2C505D5B06A7}" presName="rootText" presStyleLbl="node2" presStyleIdx="1" presStyleCnt="4" custScaleX="147649" custScaleY="133135" custLinFactNeighborY="59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52F0E38-0605-4BB3-91A8-4F76F3F3BAC4}" type="pres">
      <dgm:prSet presAssocID="{F8183D8A-576D-4EBA-B195-2C505D5B06A7}" presName="rootConnector" presStyleLbl="node2" presStyleIdx="1" presStyleCnt="4"/>
      <dgm:spPr/>
      <dgm:t>
        <a:bodyPr/>
        <a:lstStyle/>
        <a:p>
          <a:endParaRPr lang="es-ES"/>
        </a:p>
      </dgm:t>
    </dgm:pt>
    <dgm:pt modelId="{8EE4DDB6-890A-44FB-9915-3CB4ABC4868A}" type="pres">
      <dgm:prSet presAssocID="{F8183D8A-576D-4EBA-B195-2C505D5B06A7}" presName="hierChild4" presStyleCnt="0"/>
      <dgm:spPr/>
    </dgm:pt>
    <dgm:pt modelId="{4BBAC65F-601E-4A4E-928F-73BF46686429}" type="pres">
      <dgm:prSet presAssocID="{F8183D8A-576D-4EBA-B195-2C505D5B06A7}" presName="hierChild5" presStyleCnt="0"/>
      <dgm:spPr/>
    </dgm:pt>
    <dgm:pt modelId="{9047B90E-3C8C-4AE0-AC0E-137197E917C5}" type="pres">
      <dgm:prSet presAssocID="{06A68225-4075-4DF8-9F15-51D7F67B61BF}" presName="Name37" presStyleLbl="parChTrans1D2" presStyleIdx="2" presStyleCnt="8"/>
      <dgm:spPr/>
      <dgm:t>
        <a:bodyPr/>
        <a:lstStyle/>
        <a:p>
          <a:endParaRPr lang="es-ES"/>
        </a:p>
      </dgm:t>
    </dgm:pt>
    <dgm:pt modelId="{56E0B10D-9DE7-45F9-949E-E44BED0C4C8F}" type="pres">
      <dgm:prSet presAssocID="{AC5289FE-273C-4DA3-A661-27D5991482C6}" presName="hierRoot2" presStyleCnt="0">
        <dgm:presLayoutVars>
          <dgm:hierBranch val="init"/>
        </dgm:presLayoutVars>
      </dgm:prSet>
      <dgm:spPr/>
    </dgm:pt>
    <dgm:pt modelId="{41F82834-2427-4243-90D7-2198BEFB7844}" type="pres">
      <dgm:prSet presAssocID="{AC5289FE-273C-4DA3-A661-27D5991482C6}" presName="rootComposite" presStyleCnt="0"/>
      <dgm:spPr/>
    </dgm:pt>
    <dgm:pt modelId="{667B5EEE-6462-4853-B52D-0961787EF6E4}" type="pres">
      <dgm:prSet presAssocID="{AC5289FE-273C-4DA3-A661-27D5991482C6}" presName="rootText" presStyleLbl="node2" presStyleIdx="2" presStyleCnt="4" custScaleX="147590" custScaleY="133135" custLinFactNeighborX="6123" custLinFactNeighborY="59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D3CF86E-19C7-4CB8-8130-59C724D2B305}" type="pres">
      <dgm:prSet presAssocID="{AC5289FE-273C-4DA3-A661-27D5991482C6}" presName="rootConnector" presStyleLbl="node2" presStyleIdx="2" presStyleCnt="4"/>
      <dgm:spPr/>
      <dgm:t>
        <a:bodyPr/>
        <a:lstStyle/>
        <a:p>
          <a:endParaRPr lang="es-ES"/>
        </a:p>
      </dgm:t>
    </dgm:pt>
    <dgm:pt modelId="{9B19EBB9-E892-4545-9595-F39DB06199FD}" type="pres">
      <dgm:prSet presAssocID="{AC5289FE-273C-4DA3-A661-27D5991482C6}" presName="hierChild4" presStyleCnt="0"/>
      <dgm:spPr/>
    </dgm:pt>
    <dgm:pt modelId="{1B480CE3-47FE-42B6-852E-365B0566F0C1}" type="pres">
      <dgm:prSet presAssocID="{AC5289FE-273C-4DA3-A661-27D5991482C6}" presName="hierChild5" presStyleCnt="0"/>
      <dgm:spPr/>
    </dgm:pt>
    <dgm:pt modelId="{FFB71809-05F9-47B1-BC5F-CCEC72AA923E}" type="pres">
      <dgm:prSet presAssocID="{18D6188B-A376-45B0-9A20-FA2D5EC73A95}" presName="Name37" presStyleLbl="parChTrans1D2" presStyleIdx="3" presStyleCnt="8"/>
      <dgm:spPr/>
      <dgm:t>
        <a:bodyPr/>
        <a:lstStyle/>
        <a:p>
          <a:endParaRPr lang="es-ES"/>
        </a:p>
      </dgm:t>
    </dgm:pt>
    <dgm:pt modelId="{6B14441B-34EE-4C9A-813A-3AFA59D44A6F}" type="pres">
      <dgm:prSet presAssocID="{18ABDEBA-40CC-4AB7-B9C0-B78669B5A919}" presName="hierRoot2" presStyleCnt="0">
        <dgm:presLayoutVars>
          <dgm:hierBranch val="init"/>
        </dgm:presLayoutVars>
      </dgm:prSet>
      <dgm:spPr/>
    </dgm:pt>
    <dgm:pt modelId="{844BD593-90F6-49A0-BF9A-DC128A85CAC7}" type="pres">
      <dgm:prSet presAssocID="{18ABDEBA-40CC-4AB7-B9C0-B78669B5A919}" presName="rootComposite" presStyleCnt="0"/>
      <dgm:spPr/>
    </dgm:pt>
    <dgm:pt modelId="{BD305F6E-DF1F-45FE-BD82-01ACEDE733A5}" type="pres">
      <dgm:prSet presAssocID="{18ABDEBA-40CC-4AB7-B9C0-B78669B5A919}" presName="rootText" presStyleLbl="node2" presStyleIdx="3" presStyleCnt="4" custScaleX="147590" custScaleY="133135" custLinFactNeighborX="6123" custLinFactNeighborY="59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EA94783-242A-45F0-A34C-514DE5994703}" type="pres">
      <dgm:prSet presAssocID="{18ABDEBA-40CC-4AB7-B9C0-B78669B5A919}" presName="rootConnector" presStyleLbl="node2" presStyleIdx="3" presStyleCnt="4"/>
      <dgm:spPr/>
      <dgm:t>
        <a:bodyPr/>
        <a:lstStyle/>
        <a:p>
          <a:endParaRPr lang="es-ES"/>
        </a:p>
      </dgm:t>
    </dgm:pt>
    <dgm:pt modelId="{282AFD9C-0E41-4FC2-B2C1-6D2511D8AA73}" type="pres">
      <dgm:prSet presAssocID="{18ABDEBA-40CC-4AB7-B9C0-B78669B5A919}" presName="hierChild4" presStyleCnt="0"/>
      <dgm:spPr/>
    </dgm:pt>
    <dgm:pt modelId="{5CD6AF5D-95A7-447A-86F0-70FE922A11D8}" type="pres">
      <dgm:prSet presAssocID="{18ABDEBA-40CC-4AB7-B9C0-B78669B5A919}" presName="hierChild5" presStyleCnt="0"/>
      <dgm:spPr/>
    </dgm:pt>
    <dgm:pt modelId="{E6CFA08A-7145-470C-A659-6A725D85622B}" type="pres">
      <dgm:prSet presAssocID="{9DEA55C1-E59C-4B5B-90DC-1D0B54C2B20C}" presName="hierChild3" presStyleCnt="0"/>
      <dgm:spPr/>
    </dgm:pt>
    <dgm:pt modelId="{575F40A2-0DEA-4692-8E19-D4D04A8C6360}" type="pres">
      <dgm:prSet presAssocID="{F67041A2-8B4D-4BFC-BB48-265D55299CEB}" presName="Name111" presStyleLbl="parChTrans1D2" presStyleIdx="4" presStyleCnt="8"/>
      <dgm:spPr/>
      <dgm:t>
        <a:bodyPr/>
        <a:lstStyle/>
        <a:p>
          <a:endParaRPr lang="es-ES"/>
        </a:p>
      </dgm:t>
    </dgm:pt>
    <dgm:pt modelId="{8422415D-81AA-49F1-82DB-DCEFA151F6C5}" type="pres">
      <dgm:prSet presAssocID="{099F95A3-4608-4054-A42C-505B3AE5A429}" presName="hierRoot3" presStyleCnt="0">
        <dgm:presLayoutVars>
          <dgm:hierBranch val="init"/>
        </dgm:presLayoutVars>
      </dgm:prSet>
      <dgm:spPr/>
    </dgm:pt>
    <dgm:pt modelId="{2FECF6AC-798A-40FA-9E9B-2A62ED23DC67}" type="pres">
      <dgm:prSet presAssocID="{099F95A3-4608-4054-A42C-505B3AE5A429}" presName="rootComposite3" presStyleCnt="0"/>
      <dgm:spPr/>
    </dgm:pt>
    <dgm:pt modelId="{544634F1-02A5-4353-9687-889BA9B23983}" type="pres">
      <dgm:prSet presAssocID="{099F95A3-4608-4054-A42C-505B3AE5A429}" presName="rootText3" presStyleLbl="asst1" presStyleIdx="0" presStyleCnt="4" custScaleX="143288" custScaleY="133135" custLinFactNeighborX="-15066" custLinFactNeighborY="-46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F08E3DA-9628-4A5D-A745-656B2692C34B}" type="pres">
      <dgm:prSet presAssocID="{099F95A3-4608-4054-A42C-505B3AE5A429}" presName="rootConnector3" presStyleLbl="asst1" presStyleIdx="0" presStyleCnt="4"/>
      <dgm:spPr/>
      <dgm:t>
        <a:bodyPr/>
        <a:lstStyle/>
        <a:p>
          <a:endParaRPr lang="es-ES"/>
        </a:p>
      </dgm:t>
    </dgm:pt>
    <dgm:pt modelId="{6F6C4F4B-8475-406A-9E94-0F354C19FEEE}" type="pres">
      <dgm:prSet presAssocID="{099F95A3-4608-4054-A42C-505B3AE5A429}" presName="hierChild6" presStyleCnt="0"/>
      <dgm:spPr/>
    </dgm:pt>
    <dgm:pt modelId="{A3EAEA80-7EC5-4DDC-A7DB-BE588BBC8381}" type="pres">
      <dgm:prSet presAssocID="{099F95A3-4608-4054-A42C-505B3AE5A429}" presName="hierChild7" presStyleCnt="0"/>
      <dgm:spPr/>
    </dgm:pt>
    <dgm:pt modelId="{464B5678-6C9B-43A0-94A1-928DFBDE6AE2}" type="pres">
      <dgm:prSet presAssocID="{7C58F166-66E0-47EA-AA68-C65CE4E82AD7}" presName="Name111" presStyleLbl="parChTrans1D2" presStyleIdx="5" presStyleCnt="8"/>
      <dgm:spPr/>
      <dgm:t>
        <a:bodyPr/>
        <a:lstStyle/>
        <a:p>
          <a:endParaRPr lang="es-ES"/>
        </a:p>
      </dgm:t>
    </dgm:pt>
    <dgm:pt modelId="{D02DA8B4-8B77-41D1-8AF0-D9510FFF2AC1}" type="pres">
      <dgm:prSet presAssocID="{EC2B6404-7D77-423A-A5B5-D3CEC3DBDCAC}" presName="hierRoot3" presStyleCnt="0">
        <dgm:presLayoutVars>
          <dgm:hierBranch val="init"/>
        </dgm:presLayoutVars>
      </dgm:prSet>
      <dgm:spPr/>
    </dgm:pt>
    <dgm:pt modelId="{A4BD9DAE-F2D7-4CDA-9039-56AD0517F97E}" type="pres">
      <dgm:prSet presAssocID="{EC2B6404-7D77-423A-A5B5-D3CEC3DBDCAC}" presName="rootComposite3" presStyleCnt="0"/>
      <dgm:spPr/>
    </dgm:pt>
    <dgm:pt modelId="{9DD23AF6-8304-42B5-92C5-831590CA506F}" type="pres">
      <dgm:prSet presAssocID="{EC2B6404-7D77-423A-A5B5-D3CEC3DBDCAC}" presName="rootText3" presStyleLbl="asst1" presStyleIdx="1" presStyleCnt="4" custScaleX="143288" custScaleY="133135" custLinFactNeighborX="18801" custLinFactNeighborY="-46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DC184A-4BD0-4244-A4EA-807840EF4366}" type="pres">
      <dgm:prSet presAssocID="{EC2B6404-7D77-423A-A5B5-D3CEC3DBDCAC}" presName="rootConnector3" presStyleLbl="asst1" presStyleIdx="1" presStyleCnt="4"/>
      <dgm:spPr/>
      <dgm:t>
        <a:bodyPr/>
        <a:lstStyle/>
        <a:p>
          <a:endParaRPr lang="es-ES"/>
        </a:p>
      </dgm:t>
    </dgm:pt>
    <dgm:pt modelId="{71B516BA-0C49-4785-B171-B1D7C91BCC64}" type="pres">
      <dgm:prSet presAssocID="{EC2B6404-7D77-423A-A5B5-D3CEC3DBDCAC}" presName="hierChild6" presStyleCnt="0"/>
      <dgm:spPr/>
    </dgm:pt>
    <dgm:pt modelId="{D092285F-61ED-467A-B2DA-58B935CC6C2A}" type="pres">
      <dgm:prSet presAssocID="{EC2B6404-7D77-423A-A5B5-D3CEC3DBDCAC}" presName="hierChild7" presStyleCnt="0"/>
      <dgm:spPr/>
    </dgm:pt>
    <dgm:pt modelId="{C6B55BAE-5C9C-4FB7-8459-D2B84D7A5870}" type="pres">
      <dgm:prSet presAssocID="{FD22D04D-E84F-4BCE-BB9D-7E76164B7C16}" presName="Name111" presStyleLbl="parChTrans1D2" presStyleIdx="6" presStyleCnt="8"/>
      <dgm:spPr/>
      <dgm:t>
        <a:bodyPr/>
        <a:lstStyle/>
        <a:p>
          <a:endParaRPr lang="es-ES"/>
        </a:p>
      </dgm:t>
    </dgm:pt>
    <dgm:pt modelId="{297D5099-50FE-459B-9CD4-96D88CC736D2}" type="pres">
      <dgm:prSet presAssocID="{32F0DB5B-12FD-407B-A576-8AB7935FEAF8}" presName="hierRoot3" presStyleCnt="0">
        <dgm:presLayoutVars>
          <dgm:hierBranch val="init"/>
        </dgm:presLayoutVars>
      </dgm:prSet>
      <dgm:spPr/>
    </dgm:pt>
    <dgm:pt modelId="{9F7E2EF2-DC89-4A67-A281-093BD6775BC7}" type="pres">
      <dgm:prSet presAssocID="{32F0DB5B-12FD-407B-A576-8AB7935FEAF8}" presName="rootComposite3" presStyleCnt="0"/>
      <dgm:spPr/>
    </dgm:pt>
    <dgm:pt modelId="{76B459D2-0544-4E2B-B049-98A38048C7A0}" type="pres">
      <dgm:prSet presAssocID="{32F0DB5B-12FD-407B-A576-8AB7935FEAF8}" presName="rootText3" presStyleLbl="asst1" presStyleIdx="2" presStyleCnt="4" custScaleX="143288" custScaleY="133135" custLinFactX="83089" custLinFactNeighborX="100000" custLinFactNeighborY="-46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55A3B93-DD8A-41D6-A265-2517E89F6F88}" type="pres">
      <dgm:prSet presAssocID="{32F0DB5B-12FD-407B-A576-8AB7935FEAF8}" presName="rootConnector3" presStyleLbl="asst1" presStyleIdx="2" presStyleCnt="4"/>
      <dgm:spPr/>
      <dgm:t>
        <a:bodyPr/>
        <a:lstStyle/>
        <a:p>
          <a:endParaRPr lang="es-ES"/>
        </a:p>
      </dgm:t>
    </dgm:pt>
    <dgm:pt modelId="{8A49D5D0-524D-41C7-B2AE-EE0F74F2BDEC}" type="pres">
      <dgm:prSet presAssocID="{32F0DB5B-12FD-407B-A576-8AB7935FEAF8}" presName="hierChild6" presStyleCnt="0"/>
      <dgm:spPr/>
    </dgm:pt>
    <dgm:pt modelId="{B1502EDC-F43A-4BE7-8AED-AC7CAAE0B5AD}" type="pres">
      <dgm:prSet presAssocID="{32F0DB5B-12FD-407B-A576-8AB7935FEAF8}" presName="hierChild7" presStyleCnt="0"/>
      <dgm:spPr/>
    </dgm:pt>
    <dgm:pt modelId="{39D3C3FB-9679-489C-A0F0-856BAF5E3C0B}" type="pres">
      <dgm:prSet presAssocID="{E8AB79FB-E0DA-4890-9CC3-6400BD9D64EF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66E049D8-C8AB-4535-AE15-9805CCF90DAD}" type="pres">
      <dgm:prSet presAssocID="{5C20446E-9564-42AA-AC49-DAD5AAEE70DF}" presName="hierRoot3" presStyleCnt="0">
        <dgm:presLayoutVars>
          <dgm:hierBranch val="init"/>
        </dgm:presLayoutVars>
      </dgm:prSet>
      <dgm:spPr/>
    </dgm:pt>
    <dgm:pt modelId="{C8DE0A7E-C3E3-496F-ACED-4EE6BA7AEF0A}" type="pres">
      <dgm:prSet presAssocID="{5C20446E-9564-42AA-AC49-DAD5AAEE70DF}" presName="rootComposite3" presStyleCnt="0"/>
      <dgm:spPr/>
    </dgm:pt>
    <dgm:pt modelId="{ECBE8136-8199-434F-8616-6F2272B5867B}" type="pres">
      <dgm:prSet presAssocID="{5C20446E-9564-42AA-AC49-DAD5AAEE70DF}" presName="rootText3" presStyleLbl="asst1" presStyleIdx="3" presStyleCnt="4" custScaleX="143288" custScaleY="133135" custLinFactX="-79354" custLinFactNeighborX="-100000" custLinFactNeighborY="-46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C56A10-0A4C-4B06-A6BD-2DBC9CBEE68F}" type="pres">
      <dgm:prSet presAssocID="{5C20446E-9564-42AA-AC49-DAD5AAEE70DF}" presName="rootConnector3" presStyleLbl="asst1" presStyleIdx="3" presStyleCnt="4"/>
      <dgm:spPr/>
      <dgm:t>
        <a:bodyPr/>
        <a:lstStyle/>
        <a:p>
          <a:endParaRPr lang="es-ES"/>
        </a:p>
      </dgm:t>
    </dgm:pt>
    <dgm:pt modelId="{0D045785-65B3-4B98-990C-5D725A34E614}" type="pres">
      <dgm:prSet presAssocID="{5C20446E-9564-42AA-AC49-DAD5AAEE70DF}" presName="hierChild6" presStyleCnt="0"/>
      <dgm:spPr/>
    </dgm:pt>
    <dgm:pt modelId="{1B1F981D-4EAE-47C5-84D2-29C9E330D205}" type="pres">
      <dgm:prSet presAssocID="{5C20446E-9564-42AA-AC49-DAD5AAEE70DF}" presName="hierChild7" presStyleCnt="0"/>
      <dgm:spPr/>
    </dgm:pt>
  </dgm:ptLst>
  <dgm:cxnLst>
    <dgm:cxn modelId="{4E26809A-FF09-48E8-BA70-6CB063A43EB8}" type="presOf" srcId="{EC2B6404-7D77-423A-A5B5-D3CEC3DBDCAC}" destId="{7CDC184A-4BD0-4244-A4EA-807840EF4366}" srcOrd="1" destOrd="0" presId="urn:microsoft.com/office/officeart/2005/8/layout/orgChart1"/>
    <dgm:cxn modelId="{1CC3B010-FB99-4CDE-B9F9-5E618AF6AF55}" type="presOf" srcId="{9DEA55C1-E59C-4B5B-90DC-1D0B54C2B20C}" destId="{86D99192-4F64-487A-BE9B-B4D3790AE7BC}" srcOrd="0" destOrd="0" presId="urn:microsoft.com/office/officeart/2005/8/layout/orgChart1"/>
    <dgm:cxn modelId="{14E0423D-6300-47A3-8664-1CC6E137F730}" srcId="{B035B88C-8391-4031-8E81-C048F6FB47D4}" destId="{67CAC119-504E-4F06-9DEB-5D10B086D28C}" srcOrd="0" destOrd="0" parTransId="{C833D730-1D44-4E59-A9AE-284ED2D319F9}" sibTransId="{88BAFEED-9A85-4B2B-B7C9-06154D4D0782}"/>
    <dgm:cxn modelId="{98DB6BD3-E6B4-4396-B444-16646C37672E}" srcId="{9DEA55C1-E59C-4B5B-90DC-1D0B54C2B20C}" destId="{5C20446E-9564-42AA-AC49-DAD5AAEE70DF}" srcOrd="7" destOrd="0" parTransId="{E8AB79FB-E0DA-4890-9CC3-6400BD9D64EF}" sibTransId="{EDAD4A4F-9E48-4C73-A5F9-39AE9DC21767}"/>
    <dgm:cxn modelId="{75E7ECB8-44D7-4764-A74D-78FE4E81C791}" srcId="{9DEA55C1-E59C-4B5B-90DC-1D0B54C2B20C}" destId="{EC2B6404-7D77-423A-A5B5-D3CEC3DBDCAC}" srcOrd="5" destOrd="0" parTransId="{7C58F166-66E0-47EA-AA68-C65CE4E82AD7}" sibTransId="{28079D19-7D91-47DF-A498-856C01932CAB}"/>
    <dgm:cxn modelId="{5999370D-7120-447F-8636-FB2E436BCF2E}" type="presOf" srcId="{18ABDEBA-40CC-4AB7-B9C0-B78669B5A919}" destId="{9EA94783-242A-45F0-A34C-514DE5994703}" srcOrd="1" destOrd="0" presId="urn:microsoft.com/office/officeart/2005/8/layout/orgChart1"/>
    <dgm:cxn modelId="{DBBA5C14-8F36-46F7-9FC3-50B02AA35149}" type="presOf" srcId="{099F95A3-4608-4054-A42C-505B3AE5A429}" destId="{EF08E3DA-9628-4A5D-A745-656B2692C34B}" srcOrd="1" destOrd="0" presId="urn:microsoft.com/office/officeart/2005/8/layout/orgChart1"/>
    <dgm:cxn modelId="{72C0377D-2206-4D46-8A05-3F16FC0E3A28}" type="presOf" srcId="{B035B88C-8391-4031-8E81-C048F6FB47D4}" destId="{AC856443-7266-4DF6-AA68-6950BF03DC55}" srcOrd="0" destOrd="0" presId="urn:microsoft.com/office/officeart/2005/8/layout/orgChart1"/>
    <dgm:cxn modelId="{1580E800-3030-41C0-BD9F-580329FF80F5}" type="presOf" srcId="{B035B88C-8391-4031-8E81-C048F6FB47D4}" destId="{E863B854-CDE3-4061-B1DC-7068CD2AFB87}" srcOrd="1" destOrd="0" presId="urn:microsoft.com/office/officeart/2005/8/layout/orgChart1"/>
    <dgm:cxn modelId="{7F880536-0E8E-4C18-A56B-F0FD74E6B470}" type="presOf" srcId="{F8183D8A-576D-4EBA-B195-2C505D5B06A7}" destId="{B52F0E38-0605-4BB3-91A8-4F76F3F3BAC4}" srcOrd="1" destOrd="0" presId="urn:microsoft.com/office/officeart/2005/8/layout/orgChart1"/>
    <dgm:cxn modelId="{990230A7-8D90-40CA-96B5-B28A7918DAFE}" type="presOf" srcId="{AC5289FE-273C-4DA3-A661-27D5991482C6}" destId="{7D3CF86E-19C7-4CB8-8130-59C724D2B305}" srcOrd="1" destOrd="0" presId="urn:microsoft.com/office/officeart/2005/8/layout/orgChart1"/>
    <dgm:cxn modelId="{997711A8-F2BA-402D-A742-43A6F46CA2A1}" type="presOf" srcId="{C8722F3A-33A0-4B6C-B4A0-54789D377D17}" destId="{BC2A17A0-72DD-459E-A81C-3D8E25B7392C}" srcOrd="0" destOrd="0" presId="urn:microsoft.com/office/officeart/2005/8/layout/orgChart1"/>
    <dgm:cxn modelId="{6A80DFAA-B482-40A5-862E-9D83D88F76D0}" type="presOf" srcId="{18D6188B-A376-45B0-9A20-FA2D5EC73A95}" destId="{FFB71809-05F9-47B1-BC5F-CCEC72AA923E}" srcOrd="0" destOrd="0" presId="urn:microsoft.com/office/officeart/2005/8/layout/orgChart1"/>
    <dgm:cxn modelId="{57C17707-262B-4556-8998-D1A1DAB03542}" type="presOf" srcId="{E8AB79FB-E0DA-4890-9CC3-6400BD9D64EF}" destId="{39D3C3FB-9679-489C-A0F0-856BAF5E3C0B}" srcOrd="0" destOrd="0" presId="urn:microsoft.com/office/officeart/2005/8/layout/orgChart1"/>
    <dgm:cxn modelId="{52445F39-26B8-43CE-A63A-29D3135E8299}" type="presOf" srcId="{C833D730-1D44-4E59-A9AE-284ED2D319F9}" destId="{2904ECDA-24DA-4C6B-BF06-4978CB43EA9A}" srcOrd="0" destOrd="0" presId="urn:microsoft.com/office/officeart/2005/8/layout/orgChart1"/>
    <dgm:cxn modelId="{EB22D3D1-6B66-4EE9-A1B0-CF68AAB8FB4E}" type="presOf" srcId="{67CAC119-504E-4F06-9DEB-5D10B086D28C}" destId="{7073D238-DB78-4120-BA26-11F7D09C1EE2}" srcOrd="0" destOrd="0" presId="urn:microsoft.com/office/officeart/2005/8/layout/orgChart1"/>
    <dgm:cxn modelId="{0BE89FDB-FE82-4407-87AB-93CD7A6B62D5}" srcId="{9DEA55C1-E59C-4B5B-90DC-1D0B54C2B20C}" destId="{F8183D8A-576D-4EBA-B195-2C505D5B06A7}" srcOrd="1" destOrd="0" parTransId="{C8722F3A-33A0-4B6C-B4A0-54789D377D17}" sibTransId="{628CCA5B-6CEE-41B4-B4E6-9535F440D9AD}"/>
    <dgm:cxn modelId="{68CE492A-C081-4650-8E50-A7D4ADEA3F74}" type="presOf" srcId="{BD3D72B1-EEF6-4EB4-803A-A74A6B419346}" destId="{B3263371-B20E-4D1C-87B0-F232DC5A756C}" srcOrd="0" destOrd="0" presId="urn:microsoft.com/office/officeart/2005/8/layout/orgChart1"/>
    <dgm:cxn modelId="{A845EC75-A877-4108-82DB-BD0580F6D1FE}" srcId="{9DEA55C1-E59C-4B5B-90DC-1D0B54C2B20C}" destId="{B035B88C-8391-4031-8E81-C048F6FB47D4}" srcOrd="0" destOrd="0" parTransId="{C16B5EFE-15AA-497D-A5AF-725A67E3CD2F}" sibTransId="{BB108D52-8A28-48EF-9114-6D1D1B906DFE}"/>
    <dgm:cxn modelId="{AC4A91D7-714B-4C9E-B9E9-7020DEC1BE8C}" type="presOf" srcId="{F8183D8A-576D-4EBA-B195-2C505D5B06A7}" destId="{711BF629-A2D4-45B4-966C-6631D54F66C6}" srcOrd="0" destOrd="0" presId="urn:microsoft.com/office/officeart/2005/8/layout/orgChart1"/>
    <dgm:cxn modelId="{15B3EED0-4461-435E-9D53-2EF475772C20}" srcId="{9DEA55C1-E59C-4B5B-90DC-1D0B54C2B20C}" destId="{AC5289FE-273C-4DA3-A661-27D5991482C6}" srcOrd="2" destOrd="0" parTransId="{06A68225-4075-4DF8-9F15-51D7F67B61BF}" sibTransId="{B306FDA2-29D5-448D-8F09-D8A0BABA120D}"/>
    <dgm:cxn modelId="{CBD5B124-8889-40BD-83A6-6D6697760703}" type="presOf" srcId="{9DEA55C1-E59C-4B5B-90DC-1D0B54C2B20C}" destId="{B2A4EFCD-7609-4E18-A214-10BA88B362DC}" srcOrd="1" destOrd="0" presId="urn:microsoft.com/office/officeart/2005/8/layout/orgChart1"/>
    <dgm:cxn modelId="{7D497FD5-8BB0-4561-9128-EB1EB5D4CE72}" type="presOf" srcId="{EC2B6404-7D77-423A-A5B5-D3CEC3DBDCAC}" destId="{9DD23AF6-8304-42B5-92C5-831590CA506F}" srcOrd="0" destOrd="0" presId="urn:microsoft.com/office/officeart/2005/8/layout/orgChart1"/>
    <dgm:cxn modelId="{5981B35B-EA14-43CB-8FAC-02A69EAEB9BE}" srcId="{9DEA55C1-E59C-4B5B-90DC-1D0B54C2B20C}" destId="{32F0DB5B-12FD-407B-A576-8AB7935FEAF8}" srcOrd="6" destOrd="0" parTransId="{FD22D04D-E84F-4BCE-BB9D-7E76164B7C16}" sibTransId="{7A2E1DBB-37E3-4288-B72F-E0375336AC5E}"/>
    <dgm:cxn modelId="{FA9AC1FB-D808-4823-A8C5-82C5FDF6B1F6}" type="presOf" srcId="{67CAC119-504E-4F06-9DEB-5D10B086D28C}" destId="{A35845E8-9CEA-4F8A-88A0-09E930DB439C}" srcOrd="1" destOrd="0" presId="urn:microsoft.com/office/officeart/2005/8/layout/orgChart1"/>
    <dgm:cxn modelId="{779635BD-3DB3-4984-A2CF-D18713EC13AF}" type="presOf" srcId="{099F95A3-4608-4054-A42C-505B3AE5A429}" destId="{544634F1-02A5-4353-9687-889BA9B23983}" srcOrd="0" destOrd="0" presId="urn:microsoft.com/office/officeart/2005/8/layout/orgChart1"/>
    <dgm:cxn modelId="{6D9C16F9-8453-4F8E-87DC-55012CD41DEB}" type="presOf" srcId="{7C58F166-66E0-47EA-AA68-C65CE4E82AD7}" destId="{464B5678-6C9B-43A0-94A1-928DFBDE6AE2}" srcOrd="0" destOrd="0" presId="urn:microsoft.com/office/officeart/2005/8/layout/orgChart1"/>
    <dgm:cxn modelId="{249329A8-F917-44DE-879B-81493D40AFAF}" srcId="{BD3D72B1-EEF6-4EB4-803A-A74A6B419346}" destId="{9DEA55C1-E59C-4B5B-90DC-1D0B54C2B20C}" srcOrd="0" destOrd="0" parTransId="{DC431621-F922-42D7-987E-BC6EADD572A1}" sibTransId="{1C0576D0-2BD9-4D61-BC42-6FFE9C63440E}"/>
    <dgm:cxn modelId="{EC53829E-C778-4080-BF11-262D335E7C8B}" type="presOf" srcId="{AC5289FE-273C-4DA3-A661-27D5991482C6}" destId="{667B5EEE-6462-4853-B52D-0961787EF6E4}" srcOrd="0" destOrd="0" presId="urn:microsoft.com/office/officeart/2005/8/layout/orgChart1"/>
    <dgm:cxn modelId="{AA2E57BF-3AE2-418C-91C5-20B796657FA5}" type="presOf" srcId="{C16B5EFE-15AA-497D-A5AF-725A67E3CD2F}" destId="{D2116F15-46DC-4237-BA30-0E2705A4653C}" srcOrd="0" destOrd="0" presId="urn:microsoft.com/office/officeart/2005/8/layout/orgChart1"/>
    <dgm:cxn modelId="{7C7F2918-8A53-4B32-8884-A3F57B606415}" srcId="{9DEA55C1-E59C-4B5B-90DC-1D0B54C2B20C}" destId="{099F95A3-4608-4054-A42C-505B3AE5A429}" srcOrd="4" destOrd="0" parTransId="{F67041A2-8B4D-4BFC-BB48-265D55299CEB}" sibTransId="{023863A3-61F7-4877-B759-4AB567DEB237}"/>
    <dgm:cxn modelId="{89121EB3-F96A-4D09-9437-F4516A9CA482}" type="presOf" srcId="{18ABDEBA-40CC-4AB7-B9C0-B78669B5A919}" destId="{BD305F6E-DF1F-45FE-BD82-01ACEDE733A5}" srcOrd="0" destOrd="0" presId="urn:microsoft.com/office/officeart/2005/8/layout/orgChart1"/>
    <dgm:cxn modelId="{053A3F30-A25C-41F4-AE3D-A0D080A1FC46}" type="presOf" srcId="{FD22D04D-E84F-4BCE-BB9D-7E76164B7C16}" destId="{C6B55BAE-5C9C-4FB7-8459-D2B84D7A5870}" srcOrd="0" destOrd="0" presId="urn:microsoft.com/office/officeart/2005/8/layout/orgChart1"/>
    <dgm:cxn modelId="{36ADC2EB-868C-41AE-953E-35042F95BAC0}" srcId="{9DEA55C1-E59C-4B5B-90DC-1D0B54C2B20C}" destId="{18ABDEBA-40CC-4AB7-B9C0-B78669B5A919}" srcOrd="3" destOrd="0" parTransId="{18D6188B-A376-45B0-9A20-FA2D5EC73A95}" sibTransId="{4C8FB32C-6C21-46DB-90D8-1B249C78E202}"/>
    <dgm:cxn modelId="{F59ACA60-1E74-4C04-A2F3-1795EE623AB3}" type="presOf" srcId="{5C20446E-9564-42AA-AC49-DAD5AAEE70DF}" destId="{ECBE8136-8199-434F-8616-6F2272B5867B}" srcOrd="0" destOrd="0" presId="urn:microsoft.com/office/officeart/2005/8/layout/orgChart1"/>
    <dgm:cxn modelId="{A4CB3FCC-173D-4084-A11B-E447CD41599C}" type="presOf" srcId="{06A68225-4075-4DF8-9F15-51D7F67B61BF}" destId="{9047B90E-3C8C-4AE0-AC0E-137197E917C5}" srcOrd="0" destOrd="0" presId="urn:microsoft.com/office/officeart/2005/8/layout/orgChart1"/>
    <dgm:cxn modelId="{3CD83318-D26E-4817-8E07-B227E5A5F017}" type="presOf" srcId="{5C20446E-9564-42AA-AC49-DAD5AAEE70DF}" destId="{CBC56A10-0A4C-4B06-A6BD-2DBC9CBEE68F}" srcOrd="1" destOrd="0" presId="urn:microsoft.com/office/officeart/2005/8/layout/orgChart1"/>
    <dgm:cxn modelId="{0CA0C3E8-3383-4D9F-8748-C92D0BD653DE}" type="presOf" srcId="{32F0DB5B-12FD-407B-A576-8AB7935FEAF8}" destId="{355A3B93-DD8A-41D6-A265-2517E89F6F88}" srcOrd="1" destOrd="0" presId="urn:microsoft.com/office/officeart/2005/8/layout/orgChart1"/>
    <dgm:cxn modelId="{8EE4DCE1-EF5D-4C2F-A895-892556E401FF}" type="presOf" srcId="{F67041A2-8B4D-4BFC-BB48-265D55299CEB}" destId="{575F40A2-0DEA-4692-8E19-D4D04A8C6360}" srcOrd="0" destOrd="0" presId="urn:microsoft.com/office/officeart/2005/8/layout/orgChart1"/>
    <dgm:cxn modelId="{D94D4CCA-7BB7-48BF-B815-B2EA5D90E172}" type="presOf" srcId="{32F0DB5B-12FD-407B-A576-8AB7935FEAF8}" destId="{76B459D2-0544-4E2B-B049-98A38048C7A0}" srcOrd="0" destOrd="0" presId="urn:microsoft.com/office/officeart/2005/8/layout/orgChart1"/>
    <dgm:cxn modelId="{A32C33CB-0F9C-4E24-8559-687E027CF9EC}" type="presParOf" srcId="{B3263371-B20E-4D1C-87B0-F232DC5A756C}" destId="{8CDE9839-8DE1-472C-9904-C93FC90AA559}" srcOrd="0" destOrd="0" presId="urn:microsoft.com/office/officeart/2005/8/layout/orgChart1"/>
    <dgm:cxn modelId="{67A5A9CA-4D0C-4CAA-A493-B9FB7F1B3780}" type="presParOf" srcId="{8CDE9839-8DE1-472C-9904-C93FC90AA559}" destId="{A15FBA2B-7AAA-4593-A287-168E70F88188}" srcOrd="0" destOrd="0" presId="urn:microsoft.com/office/officeart/2005/8/layout/orgChart1"/>
    <dgm:cxn modelId="{0E2B8CA3-B636-4E27-987D-3A31CF37B0A9}" type="presParOf" srcId="{A15FBA2B-7AAA-4593-A287-168E70F88188}" destId="{86D99192-4F64-487A-BE9B-B4D3790AE7BC}" srcOrd="0" destOrd="0" presId="urn:microsoft.com/office/officeart/2005/8/layout/orgChart1"/>
    <dgm:cxn modelId="{99F6D9E1-D6CC-405F-910C-CAA38F775B4F}" type="presParOf" srcId="{A15FBA2B-7AAA-4593-A287-168E70F88188}" destId="{B2A4EFCD-7609-4E18-A214-10BA88B362DC}" srcOrd="1" destOrd="0" presId="urn:microsoft.com/office/officeart/2005/8/layout/orgChart1"/>
    <dgm:cxn modelId="{C9307E13-ADE5-411C-87CC-0101A48944C0}" type="presParOf" srcId="{8CDE9839-8DE1-472C-9904-C93FC90AA559}" destId="{05E8A0F8-8F4A-4D16-B455-9B21EE5D83FA}" srcOrd="1" destOrd="0" presId="urn:microsoft.com/office/officeart/2005/8/layout/orgChart1"/>
    <dgm:cxn modelId="{8B214ED6-2BEC-4FE6-B0FD-49755B1B70C5}" type="presParOf" srcId="{05E8A0F8-8F4A-4D16-B455-9B21EE5D83FA}" destId="{D2116F15-46DC-4237-BA30-0E2705A4653C}" srcOrd="0" destOrd="0" presId="urn:microsoft.com/office/officeart/2005/8/layout/orgChart1"/>
    <dgm:cxn modelId="{5BD18C18-FE1C-45BD-8B4C-A20DBFB85F76}" type="presParOf" srcId="{05E8A0F8-8F4A-4D16-B455-9B21EE5D83FA}" destId="{1303551A-466D-4C9F-844D-D54673E746A6}" srcOrd="1" destOrd="0" presId="urn:microsoft.com/office/officeart/2005/8/layout/orgChart1"/>
    <dgm:cxn modelId="{7785D768-2947-4D68-88EF-EA878FA37028}" type="presParOf" srcId="{1303551A-466D-4C9F-844D-D54673E746A6}" destId="{E551CF6D-82E8-4F93-A0D5-03B401909B4A}" srcOrd="0" destOrd="0" presId="urn:microsoft.com/office/officeart/2005/8/layout/orgChart1"/>
    <dgm:cxn modelId="{56C830D7-7570-4EDA-9143-050C506D6A5C}" type="presParOf" srcId="{E551CF6D-82E8-4F93-A0D5-03B401909B4A}" destId="{AC856443-7266-4DF6-AA68-6950BF03DC55}" srcOrd="0" destOrd="0" presId="urn:microsoft.com/office/officeart/2005/8/layout/orgChart1"/>
    <dgm:cxn modelId="{EEC08CFA-FD34-4E52-BDA6-BE2240C3669A}" type="presParOf" srcId="{E551CF6D-82E8-4F93-A0D5-03B401909B4A}" destId="{E863B854-CDE3-4061-B1DC-7068CD2AFB87}" srcOrd="1" destOrd="0" presId="urn:microsoft.com/office/officeart/2005/8/layout/orgChart1"/>
    <dgm:cxn modelId="{8CA89F79-2505-4114-86DB-837E925F0327}" type="presParOf" srcId="{1303551A-466D-4C9F-844D-D54673E746A6}" destId="{60EB7121-B6D1-4D3C-A2E7-0580C1A5CB48}" srcOrd="1" destOrd="0" presId="urn:microsoft.com/office/officeart/2005/8/layout/orgChart1"/>
    <dgm:cxn modelId="{E8DDDD69-A0AB-4528-8104-D07E906F5CFF}" type="presParOf" srcId="{60EB7121-B6D1-4D3C-A2E7-0580C1A5CB48}" destId="{2904ECDA-24DA-4C6B-BF06-4978CB43EA9A}" srcOrd="0" destOrd="0" presId="urn:microsoft.com/office/officeart/2005/8/layout/orgChart1"/>
    <dgm:cxn modelId="{6F76AAC4-235E-4F8A-A4B7-2924EEB31B24}" type="presParOf" srcId="{60EB7121-B6D1-4D3C-A2E7-0580C1A5CB48}" destId="{1FE7D269-42A0-4999-8A31-AB7AFAE1CFBC}" srcOrd="1" destOrd="0" presId="urn:microsoft.com/office/officeart/2005/8/layout/orgChart1"/>
    <dgm:cxn modelId="{5A45E352-60DA-419C-BD9E-EB1F8BFFA6C4}" type="presParOf" srcId="{1FE7D269-42A0-4999-8A31-AB7AFAE1CFBC}" destId="{D61572DE-2391-4334-B823-AE61DEE777B6}" srcOrd="0" destOrd="0" presId="urn:microsoft.com/office/officeart/2005/8/layout/orgChart1"/>
    <dgm:cxn modelId="{75D668C8-2D5E-4805-BF0A-B6F57555F719}" type="presParOf" srcId="{D61572DE-2391-4334-B823-AE61DEE777B6}" destId="{7073D238-DB78-4120-BA26-11F7D09C1EE2}" srcOrd="0" destOrd="0" presId="urn:microsoft.com/office/officeart/2005/8/layout/orgChart1"/>
    <dgm:cxn modelId="{A2300BCA-D2AB-47B8-832F-5232C21A4222}" type="presParOf" srcId="{D61572DE-2391-4334-B823-AE61DEE777B6}" destId="{A35845E8-9CEA-4F8A-88A0-09E930DB439C}" srcOrd="1" destOrd="0" presId="urn:microsoft.com/office/officeart/2005/8/layout/orgChart1"/>
    <dgm:cxn modelId="{1DFF2244-8B36-45B4-9AC2-DE1E667DF9F9}" type="presParOf" srcId="{1FE7D269-42A0-4999-8A31-AB7AFAE1CFBC}" destId="{AA5576D9-4973-4EE7-8E28-390F14A2EFAC}" srcOrd="1" destOrd="0" presId="urn:microsoft.com/office/officeart/2005/8/layout/orgChart1"/>
    <dgm:cxn modelId="{964D95B3-B25A-436D-9960-54FA09245E59}" type="presParOf" srcId="{1FE7D269-42A0-4999-8A31-AB7AFAE1CFBC}" destId="{7EF78B00-5F72-46C2-82B7-CAA744699968}" srcOrd="2" destOrd="0" presId="urn:microsoft.com/office/officeart/2005/8/layout/orgChart1"/>
    <dgm:cxn modelId="{BD27495C-2909-4E82-AB9C-57B37A19FAE3}" type="presParOf" srcId="{1303551A-466D-4C9F-844D-D54673E746A6}" destId="{EFE9B5F5-4161-461C-83F9-9E1D74CECDC2}" srcOrd="2" destOrd="0" presId="urn:microsoft.com/office/officeart/2005/8/layout/orgChart1"/>
    <dgm:cxn modelId="{B2860F28-CD62-4C4F-AF0E-FEBD7A086A2B}" type="presParOf" srcId="{05E8A0F8-8F4A-4D16-B455-9B21EE5D83FA}" destId="{BC2A17A0-72DD-459E-A81C-3D8E25B7392C}" srcOrd="2" destOrd="0" presId="urn:microsoft.com/office/officeart/2005/8/layout/orgChart1"/>
    <dgm:cxn modelId="{E7879305-B54E-47CC-8172-520773CC1D67}" type="presParOf" srcId="{05E8A0F8-8F4A-4D16-B455-9B21EE5D83FA}" destId="{6FB122FF-0FD5-4398-A050-E618EBF17BF5}" srcOrd="3" destOrd="0" presId="urn:microsoft.com/office/officeart/2005/8/layout/orgChart1"/>
    <dgm:cxn modelId="{0D770584-E227-4CF4-878A-2BBBFBF2F20B}" type="presParOf" srcId="{6FB122FF-0FD5-4398-A050-E618EBF17BF5}" destId="{C77DBA84-92C5-4902-983A-5160905B12FA}" srcOrd="0" destOrd="0" presId="urn:microsoft.com/office/officeart/2005/8/layout/orgChart1"/>
    <dgm:cxn modelId="{FD7F5A16-B4F5-43EB-B168-D90CEC8873E8}" type="presParOf" srcId="{C77DBA84-92C5-4902-983A-5160905B12FA}" destId="{711BF629-A2D4-45B4-966C-6631D54F66C6}" srcOrd="0" destOrd="0" presId="urn:microsoft.com/office/officeart/2005/8/layout/orgChart1"/>
    <dgm:cxn modelId="{A6A5E118-A68E-478A-9164-F6C48970384E}" type="presParOf" srcId="{C77DBA84-92C5-4902-983A-5160905B12FA}" destId="{B52F0E38-0605-4BB3-91A8-4F76F3F3BAC4}" srcOrd="1" destOrd="0" presId="urn:microsoft.com/office/officeart/2005/8/layout/orgChart1"/>
    <dgm:cxn modelId="{C5AD8F39-AFEB-400D-9AF9-0508DA6BC7D3}" type="presParOf" srcId="{6FB122FF-0FD5-4398-A050-E618EBF17BF5}" destId="{8EE4DDB6-890A-44FB-9915-3CB4ABC4868A}" srcOrd="1" destOrd="0" presId="urn:microsoft.com/office/officeart/2005/8/layout/orgChart1"/>
    <dgm:cxn modelId="{F05A2910-2DC1-41BD-9C6A-B39FB436A06F}" type="presParOf" srcId="{6FB122FF-0FD5-4398-A050-E618EBF17BF5}" destId="{4BBAC65F-601E-4A4E-928F-73BF46686429}" srcOrd="2" destOrd="0" presId="urn:microsoft.com/office/officeart/2005/8/layout/orgChart1"/>
    <dgm:cxn modelId="{DFC17AC5-5F07-498D-8416-4707F68EFB34}" type="presParOf" srcId="{05E8A0F8-8F4A-4D16-B455-9B21EE5D83FA}" destId="{9047B90E-3C8C-4AE0-AC0E-137197E917C5}" srcOrd="4" destOrd="0" presId="urn:microsoft.com/office/officeart/2005/8/layout/orgChart1"/>
    <dgm:cxn modelId="{CC61F854-A5EE-414E-9D58-33EB27AC861F}" type="presParOf" srcId="{05E8A0F8-8F4A-4D16-B455-9B21EE5D83FA}" destId="{56E0B10D-9DE7-45F9-949E-E44BED0C4C8F}" srcOrd="5" destOrd="0" presId="urn:microsoft.com/office/officeart/2005/8/layout/orgChart1"/>
    <dgm:cxn modelId="{7CE0AF4E-1315-4CBE-8D8A-3A82F2A1638D}" type="presParOf" srcId="{56E0B10D-9DE7-45F9-949E-E44BED0C4C8F}" destId="{41F82834-2427-4243-90D7-2198BEFB7844}" srcOrd="0" destOrd="0" presId="urn:microsoft.com/office/officeart/2005/8/layout/orgChart1"/>
    <dgm:cxn modelId="{0CE1AB41-7C9A-46A1-B57B-C2C8E61F11A1}" type="presParOf" srcId="{41F82834-2427-4243-90D7-2198BEFB7844}" destId="{667B5EEE-6462-4853-B52D-0961787EF6E4}" srcOrd="0" destOrd="0" presId="urn:microsoft.com/office/officeart/2005/8/layout/orgChart1"/>
    <dgm:cxn modelId="{D75DD98D-737B-4432-A4F7-536D3D50B789}" type="presParOf" srcId="{41F82834-2427-4243-90D7-2198BEFB7844}" destId="{7D3CF86E-19C7-4CB8-8130-59C724D2B305}" srcOrd="1" destOrd="0" presId="urn:microsoft.com/office/officeart/2005/8/layout/orgChart1"/>
    <dgm:cxn modelId="{571CA445-1298-45DE-8E83-91BAF67B2815}" type="presParOf" srcId="{56E0B10D-9DE7-45F9-949E-E44BED0C4C8F}" destId="{9B19EBB9-E892-4545-9595-F39DB06199FD}" srcOrd="1" destOrd="0" presId="urn:microsoft.com/office/officeart/2005/8/layout/orgChart1"/>
    <dgm:cxn modelId="{90EAA733-D50D-4228-BB2F-E9A254CE2865}" type="presParOf" srcId="{56E0B10D-9DE7-45F9-949E-E44BED0C4C8F}" destId="{1B480CE3-47FE-42B6-852E-365B0566F0C1}" srcOrd="2" destOrd="0" presId="urn:microsoft.com/office/officeart/2005/8/layout/orgChart1"/>
    <dgm:cxn modelId="{167D9F83-1097-41EE-A35D-01CBEC2E7814}" type="presParOf" srcId="{05E8A0F8-8F4A-4D16-B455-9B21EE5D83FA}" destId="{FFB71809-05F9-47B1-BC5F-CCEC72AA923E}" srcOrd="6" destOrd="0" presId="urn:microsoft.com/office/officeart/2005/8/layout/orgChart1"/>
    <dgm:cxn modelId="{561F63E2-CD02-45DE-B2DD-B7F8445E4851}" type="presParOf" srcId="{05E8A0F8-8F4A-4D16-B455-9B21EE5D83FA}" destId="{6B14441B-34EE-4C9A-813A-3AFA59D44A6F}" srcOrd="7" destOrd="0" presId="urn:microsoft.com/office/officeart/2005/8/layout/orgChart1"/>
    <dgm:cxn modelId="{A7185169-837E-4296-BBAF-4AF306A21226}" type="presParOf" srcId="{6B14441B-34EE-4C9A-813A-3AFA59D44A6F}" destId="{844BD593-90F6-49A0-BF9A-DC128A85CAC7}" srcOrd="0" destOrd="0" presId="urn:microsoft.com/office/officeart/2005/8/layout/orgChart1"/>
    <dgm:cxn modelId="{2D9D7CBD-EFBA-4956-95DC-0B26DFF18B03}" type="presParOf" srcId="{844BD593-90F6-49A0-BF9A-DC128A85CAC7}" destId="{BD305F6E-DF1F-45FE-BD82-01ACEDE733A5}" srcOrd="0" destOrd="0" presId="urn:microsoft.com/office/officeart/2005/8/layout/orgChart1"/>
    <dgm:cxn modelId="{388EAA86-2F7F-4A66-BDF6-21C7FD4B0C6A}" type="presParOf" srcId="{844BD593-90F6-49A0-BF9A-DC128A85CAC7}" destId="{9EA94783-242A-45F0-A34C-514DE5994703}" srcOrd="1" destOrd="0" presId="urn:microsoft.com/office/officeart/2005/8/layout/orgChart1"/>
    <dgm:cxn modelId="{D51071A6-3155-4485-9545-7823561E9068}" type="presParOf" srcId="{6B14441B-34EE-4C9A-813A-3AFA59D44A6F}" destId="{282AFD9C-0E41-4FC2-B2C1-6D2511D8AA73}" srcOrd="1" destOrd="0" presId="urn:microsoft.com/office/officeart/2005/8/layout/orgChart1"/>
    <dgm:cxn modelId="{235BD74C-8FE6-4DA2-A08E-7A0D1015477A}" type="presParOf" srcId="{6B14441B-34EE-4C9A-813A-3AFA59D44A6F}" destId="{5CD6AF5D-95A7-447A-86F0-70FE922A11D8}" srcOrd="2" destOrd="0" presId="urn:microsoft.com/office/officeart/2005/8/layout/orgChart1"/>
    <dgm:cxn modelId="{4B047BD8-9DE0-4045-951B-3A97EF29AC46}" type="presParOf" srcId="{8CDE9839-8DE1-472C-9904-C93FC90AA559}" destId="{E6CFA08A-7145-470C-A659-6A725D85622B}" srcOrd="2" destOrd="0" presId="urn:microsoft.com/office/officeart/2005/8/layout/orgChart1"/>
    <dgm:cxn modelId="{FB42494D-CEE7-4FE5-9532-F60453333BB8}" type="presParOf" srcId="{E6CFA08A-7145-470C-A659-6A725D85622B}" destId="{575F40A2-0DEA-4692-8E19-D4D04A8C6360}" srcOrd="0" destOrd="0" presId="urn:microsoft.com/office/officeart/2005/8/layout/orgChart1"/>
    <dgm:cxn modelId="{ED83E811-60BD-42BB-82F4-AE9156740692}" type="presParOf" srcId="{E6CFA08A-7145-470C-A659-6A725D85622B}" destId="{8422415D-81AA-49F1-82DB-DCEFA151F6C5}" srcOrd="1" destOrd="0" presId="urn:microsoft.com/office/officeart/2005/8/layout/orgChart1"/>
    <dgm:cxn modelId="{F424C0A2-1180-4426-8EEA-709FF49677DD}" type="presParOf" srcId="{8422415D-81AA-49F1-82DB-DCEFA151F6C5}" destId="{2FECF6AC-798A-40FA-9E9B-2A62ED23DC67}" srcOrd="0" destOrd="0" presId="urn:microsoft.com/office/officeart/2005/8/layout/orgChart1"/>
    <dgm:cxn modelId="{8B471130-C197-45D1-A6C7-CC2D4B3D17C2}" type="presParOf" srcId="{2FECF6AC-798A-40FA-9E9B-2A62ED23DC67}" destId="{544634F1-02A5-4353-9687-889BA9B23983}" srcOrd="0" destOrd="0" presId="urn:microsoft.com/office/officeart/2005/8/layout/orgChart1"/>
    <dgm:cxn modelId="{A066A310-1265-48FA-9AFE-9BC606F694EB}" type="presParOf" srcId="{2FECF6AC-798A-40FA-9E9B-2A62ED23DC67}" destId="{EF08E3DA-9628-4A5D-A745-656B2692C34B}" srcOrd="1" destOrd="0" presId="urn:microsoft.com/office/officeart/2005/8/layout/orgChart1"/>
    <dgm:cxn modelId="{4416E37E-677F-4568-971F-DCF4E57705F4}" type="presParOf" srcId="{8422415D-81AA-49F1-82DB-DCEFA151F6C5}" destId="{6F6C4F4B-8475-406A-9E94-0F354C19FEEE}" srcOrd="1" destOrd="0" presId="urn:microsoft.com/office/officeart/2005/8/layout/orgChart1"/>
    <dgm:cxn modelId="{AE27411C-2855-43F9-A752-05D17DBEFB40}" type="presParOf" srcId="{8422415D-81AA-49F1-82DB-DCEFA151F6C5}" destId="{A3EAEA80-7EC5-4DDC-A7DB-BE588BBC8381}" srcOrd="2" destOrd="0" presId="urn:microsoft.com/office/officeart/2005/8/layout/orgChart1"/>
    <dgm:cxn modelId="{FB5A317B-AD9D-4875-80CE-A9FE3CED1D1F}" type="presParOf" srcId="{E6CFA08A-7145-470C-A659-6A725D85622B}" destId="{464B5678-6C9B-43A0-94A1-928DFBDE6AE2}" srcOrd="2" destOrd="0" presId="urn:microsoft.com/office/officeart/2005/8/layout/orgChart1"/>
    <dgm:cxn modelId="{E3ADAF05-0C89-445B-84A7-3B78E685C5E8}" type="presParOf" srcId="{E6CFA08A-7145-470C-A659-6A725D85622B}" destId="{D02DA8B4-8B77-41D1-8AF0-D9510FFF2AC1}" srcOrd="3" destOrd="0" presId="urn:microsoft.com/office/officeart/2005/8/layout/orgChart1"/>
    <dgm:cxn modelId="{20B642B8-653A-46CD-AD21-6134BA75F73D}" type="presParOf" srcId="{D02DA8B4-8B77-41D1-8AF0-D9510FFF2AC1}" destId="{A4BD9DAE-F2D7-4CDA-9039-56AD0517F97E}" srcOrd="0" destOrd="0" presId="urn:microsoft.com/office/officeart/2005/8/layout/orgChart1"/>
    <dgm:cxn modelId="{6512F2ED-06EE-471A-9D72-4EAC3577789A}" type="presParOf" srcId="{A4BD9DAE-F2D7-4CDA-9039-56AD0517F97E}" destId="{9DD23AF6-8304-42B5-92C5-831590CA506F}" srcOrd="0" destOrd="0" presId="urn:microsoft.com/office/officeart/2005/8/layout/orgChart1"/>
    <dgm:cxn modelId="{C539E0D4-7E50-4686-BCFC-12FACD2516FC}" type="presParOf" srcId="{A4BD9DAE-F2D7-4CDA-9039-56AD0517F97E}" destId="{7CDC184A-4BD0-4244-A4EA-807840EF4366}" srcOrd="1" destOrd="0" presId="urn:microsoft.com/office/officeart/2005/8/layout/orgChart1"/>
    <dgm:cxn modelId="{A3A5F3AC-AE44-4BAC-8F4B-E0704DED49DD}" type="presParOf" srcId="{D02DA8B4-8B77-41D1-8AF0-D9510FFF2AC1}" destId="{71B516BA-0C49-4785-B171-B1D7C91BCC64}" srcOrd="1" destOrd="0" presId="urn:microsoft.com/office/officeart/2005/8/layout/orgChart1"/>
    <dgm:cxn modelId="{36A6FC8D-057A-4ED6-A901-B7E705B40F68}" type="presParOf" srcId="{D02DA8B4-8B77-41D1-8AF0-D9510FFF2AC1}" destId="{D092285F-61ED-467A-B2DA-58B935CC6C2A}" srcOrd="2" destOrd="0" presId="urn:microsoft.com/office/officeart/2005/8/layout/orgChart1"/>
    <dgm:cxn modelId="{51BACB66-B4BA-49A0-A7D4-28E5DB613FC4}" type="presParOf" srcId="{E6CFA08A-7145-470C-A659-6A725D85622B}" destId="{C6B55BAE-5C9C-4FB7-8459-D2B84D7A5870}" srcOrd="4" destOrd="0" presId="urn:microsoft.com/office/officeart/2005/8/layout/orgChart1"/>
    <dgm:cxn modelId="{719AF7DF-8F1E-4BBD-9C1B-F2A7AFE72D33}" type="presParOf" srcId="{E6CFA08A-7145-470C-A659-6A725D85622B}" destId="{297D5099-50FE-459B-9CD4-96D88CC736D2}" srcOrd="5" destOrd="0" presId="urn:microsoft.com/office/officeart/2005/8/layout/orgChart1"/>
    <dgm:cxn modelId="{3AD29EB8-CC46-4DC2-9430-81C705872A83}" type="presParOf" srcId="{297D5099-50FE-459B-9CD4-96D88CC736D2}" destId="{9F7E2EF2-DC89-4A67-A281-093BD6775BC7}" srcOrd="0" destOrd="0" presId="urn:microsoft.com/office/officeart/2005/8/layout/orgChart1"/>
    <dgm:cxn modelId="{ECDD4FF5-F516-4CA4-A0C0-8488F43DE5AB}" type="presParOf" srcId="{9F7E2EF2-DC89-4A67-A281-093BD6775BC7}" destId="{76B459D2-0544-4E2B-B049-98A38048C7A0}" srcOrd="0" destOrd="0" presId="urn:microsoft.com/office/officeart/2005/8/layout/orgChart1"/>
    <dgm:cxn modelId="{8C5D0B58-0CEA-4126-896D-E2C415CBAD34}" type="presParOf" srcId="{9F7E2EF2-DC89-4A67-A281-093BD6775BC7}" destId="{355A3B93-DD8A-41D6-A265-2517E89F6F88}" srcOrd="1" destOrd="0" presId="urn:microsoft.com/office/officeart/2005/8/layout/orgChart1"/>
    <dgm:cxn modelId="{D47E732F-FB73-43E8-BBD8-7A833B186DBD}" type="presParOf" srcId="{297D5099-50FE-459B-9CD4-96D88CC736D2}" destId="{8A49D5D0-524D-41C7-B2AE-EE0F74F2BDEC}" srcOrd="1" destOrd="0" presId="urn:microsoft.com/office/officeart/2005/8/layout/orgChart1"/>
    <dgm:cxn modelId="{9F808A85-1FA6-4EE5-B330-661AFF10BDA8}" type="presParOf" srcId="{297D5099-50FE-459B-9CD4-96D88CC736D2}" destId="{B1502EDC-F43A-4BE7-8AED-AC7CAAE0B5AD}" srcOrd="2" destOrd="0" presId="urn:microsoft.com/office/officeart/2005/8/layout/orgChart1"/>
    <dgm:cxn modelId="{EBC90341-0CA1-45B8-869D-87456263DD5C}" type="presParOf" srcId="{E6CFA08A-7145-470C-A659-6A725D85622B}" destId="{39D3C3FB-9679-489C-A0F0-856BAF5E3C0B}" srcOrd="6" destOrd="0" presId="urn:microsoft.com/office/officeart/2005/8/layout/orgChart1"/>
    <dgm:cxn modelId="{4DEDDE83-4D44-4B5B-B551-29AFC33D886A}" type="presParOf" srcId="{E6CFA08A-7145-470C-A659-6A725D85622B}" destId="{66E049D8-C8AB-4535-AE15-9805CCF90DAD}" srcOrd="7" destOrd="0" presId="urn:microsoft.com/office/officeart/2005/8/layout/orgChart1"/>
    <dgm:cxn modelId="{60D6340C-463F-4940-86DE-7746DBDB8346}" type="presParOf" srcId="{66E049D8-C8AB-4535-AE15-9805CCF90DAD}" destId="{C8DE0A7E-C3E3-496F-ACED-4EE6BA7AEF0A}" srcOrd="0" destOrd="0" presId="urn:microsoft.com/office/officeart/2005/8/layout/orgChart1"/>
    <dgm:cxn modelId="{81B16C66-89EE-438C-9243-204506AC0C0C}" type="presParOf" srcId="{C8DE0A7E-C3E3-496F-ACED-4EE6BA7AEF0A}" destId="{ECBE8136-8199-434F-8616-6F2272B5867B}" srcOrd="0" destOrd="0" presId="urn:microsoft.com/office/officeart/2005/8/layout/orgChart1"/>
    <dgm:cxn modelId="{D97E5B50-C772-43A0-BCC9-01BA5986F60A}" type="presParOf" srcId="{C8DE0A7E-C3E3-496F-ACED-4EE6BA7AEF0A}" destId="{CBC56A10-0A4C-4B06-A6BD-2DBC9CBEE68F}" srcOrd="1" destOrd="0" presId="urn:microsoft.com/office/officeart/2005/8/layout/orgChart1"/>
    <dgm:cxn modelId="{86FC7902-FEC3-45B0-98C3-D3563D7A47DB}" type="presParOf" srcId="{66E049D8-C8AB-4535-AE15-9805CCF90DAD}" destId="{0D045785-65B3-4B98-990C-5D725A34E614}" srcOrd="1" destOrd="0" presId="urn:microsoft.com/office/officeart/2005/8/layout/orgChart1"/>
    <dgm:cxn modelId="{449A509D-16CF-45CB-8FB0-3B6F5472021B}" type="presParOf" srcId="{66E049D8-C8AB-4535-AE15-9805CCF90DAD}" destId="{1B1F981D-4EAE-47C5-84D2-29C9E330D20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9A79BD6-357A-4D2E-AA92-9DD75E18AB6C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7D7C4CF2-6C17-42C5-A377-1F7FB5418524}">
      <dgm:prSet phldrT="[Texto]" custT="1"/>
      <dgm:spPr/>
      <dgm:t>
        <a:bodyPr/>
        <a:lstStyle/>
        <a:p>
          <a:r>
            <a:rPr lang="es-ES" sz="1200" dirty="0"/>
            <a:t>Coordinador(a) de </a:t>
          </a:r>
          <a:r>
            <a:rPr lang="es-ES" sz="1200"/>
            <a:t>Operación </a:t>
          </a:r>
          <a:r>
            <a:rPr lang="es-ES" sz="1200" smtClean="0"/>
            <a:t>Policial</a:t>
          </a:r>
          <a:endParaRPr lang="es-ES" sz="1200" dirty="0"/>
        </a:p>
      </dgm:t>
    </dgm:pt>
    <dgm:pt modelId="{F5EC6016-6D3A-42D9-B653-344BF36E8FAC}" type="parTrans" cxnId="{326764BC-CCFB-49F8-9B60-B918158E3002}">
      <dgm:prSet/>
      <dgm:spPr/>
      <dgm:t>
        <a:bodyPr/>
        <a:lstStyle/>
        <a:p>
          <a:endParaRPr lang="es-ES" sz="1200"/>
        </a:p>
      </dgm:t>
    </dgm:pt>
    <dgm:pt modelId="{E00D76E0-394E-4542-A652-3C1BD875D28D}" type="sibTrans" cxnId="{326764BC-CCFB-49F8-9B60-B918158E3002}">
      <dgm:prSet/>
      <dgm:spPr/>
      <dgm:t>
        <a:bodyPr/>
        <a:lstStyle/>
        <a:p>
          <a:endParaRPr lang="es-ES" sz="1200"/>
        </a:p>
      </dgm:t>
    </dgm:pt>
    <dgm:pt modelId="{9DB205F7-D2EB-47EB-A3FC-DDB21CF2384A}">
      <dgm:prSet custT="1"/>
      <dgm:spPr/>
      <dgm:t>
        <a:bodyPr/>
        <a:lstStyle/>
        <a:p>
          <a:r>
            <a:rPr lang="es-ES" sz="1200" b="0" dirty="0"/>
            <a:t>Jefe(a) de Supervisión </a:t>
          </a:r>
          <a:r>
            <a:rPr lang="es-ES" sz="1200" b="0"/>
            <a:t>y </a:t>
          </a:r>
          <a:r>
            <a:rPr lang="es-ES" sz="1200" b="0" smtClean="0"/>
            <a:t>Seguimiento</a:t>
          </a:r>
          <a:endParaRPr lang="es-ES" sz="1200" b="0" dirty="0"/>
        </a:p>
      </dgm:t>
    </dgm:pt>
    <dgm:pt modelId="{4F7F85FA-21E1-40E7-B95E-3BF24FDE0D33}" type="parTrans" cxnId="{C575A4DF-3A6F-4AE7-BDAC-648334D92DC7}">
      <dgm:prSet/>
      <dgm:spPr/>
      <dgm:t>
        <a:bodyPr/>
        <a:lstStyle/>
        <a:p>
          <a:endParaRPr lang="es-ES" sz="1200"/>
        </a:p>
      </dgm:t>
    </dgm:pt>
    <dgm:pt modelId="{2A93B0A4-F0C4-4C9E-B33E-D122EA9D3E3B}" type="sibTrans" cxnId="{C575A4DF-3A6F-4AE7-BDAC-648334D92DC7}">
      <dgm:prSet/>
      <dgm:spPr/>
      <dgm:t>
        <a:bodyPr/>
        <a:lstStyle/>
        <a:p>
          <a:endParaRPr lang="es-ES" sz="1200"/>
        </a:p>
      </dgm:t>
    </dgm:pt>
    <dgm:pt modelId="{C23F687C-AC78-4D43-B402-D47CF4B05EB3}">
      <dgm:prSet custT="1"/>
      <dgm:spPr/>
      <dgm:t>
        <a:bodyPr/>
        <a:lstStyle/>
        <a:p>
          <a:r>
            <a:rPr lang="es-ES" sz="1200" dirty="0"/>
            <a:t>Jefe(a) de </a:t>
          </a:r>
          <a:r>
            <a:rPr lang="es-ES" sz="1200" dirty="0" smtClean="0"/>
            <a:t>Operaciones</a:t>
          </a:r>
          <a:endParaRPr lang="es-ES" sz="1200" dirty="0"/>
        </a:p>
      </dgm:t>
    </dgm:pt>
    <dgm:pt modelId="{85C5B4DC-3C0B-4A10-8A00-E1775DF4A8AF}" type="parTrans" cxnId="{A9F4ED75-F335-4455-AEBA-9BE93916CF5D}">
      <dgm:prSet/>
      <dgm:spPr/>
      <dgm:t>
        <a:bodyPr/>
        <a:lstStyle/>
        <a:p>
          <a:endParaRPr lang="es-ES" sz="1200"/>
        </a:p>
      </dgm:t>
    </dgm:pt>
    <dgm:pt modelId="{D00324B5-2270-4F32-A81A-87B51D6E55CF}" type="sibTrans" cxnId="{A9F4ED75-F335-4455-AEBA-9BE93916CF5D}">
      <dgm:prSet/>
      <dgm:spPr/>
      <dgm:t>
        <a:bodyPr/>
        <a:lstStyle/>
        <a:p>
          <a:endParaRPr lang="es-ES" sz="1200"/>
        </a:p>
      </dgm:t>
    </dgm:pt>
    <dgm:pt modelId="{6F208887-E1DD-4BAC-8E5B-4E0D029F2040}" type="pres">
      <dgm:prSet presAssocID="{E9A79BD6-357A-4D2E-AA92-9DD75E18AB6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EC54101-6590-410C-9A8C-0D824D4BEB00}" type="pres">
      <dgm:prSet presAssocID="{7D7C4CF2-6C17-42C5-A377-1F7FB5418524}" presName="hierRoot1" presStyleCnt="0">
        <dgm:presLayoutVars>
          <dgm:hierBranch val="init"/>
        </dgm:presLayoutVars>
      </dgm:prSet>
      <dgm:spPr/>
    </dgm:pt>
    <dgm:pt modelId="{26E65747-8503-4D9F-B263-D977D91A14E1}" type="pres">
      <dgm:prSet presAssocID="{7D7C4CF2-6C17-42C5-A377-1F7FB5418524}" presName="rootComposite1" presStyleCnt="0"/>
      <dgm:spPr/>
    </dgm:pt>
    <dgm:pt modelId="{68D727F5-6F5B-4A9D-A21D-2AD995BDC6AE}" type="pres">
      <dgm:prSet presAssocID="{7D7C4CF2-6C17-42C5-A377-1F7FB5418524}" presName="rootText1" presStyleLbl="node0" presStyleIdx="0" presStyleCnt="1" custScaleX="89362" custScaleY="87172" custLinFactNeighborY="-49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26C6FAE-970E-4806-8149-087755ADAE6E}" type="pres">
      <dgm:prSet presAssocID="{7D7C4CF2-6C17-42C5-A377-1F7FB541852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CD7EF59-8259-4516-A851-4CA5BECD5AAC}" type="pres">
      <dgm:prSet presAssocID="{7D7C4CF2-6C17-42C5-A377-1F7FB5418524}" presName="hierChild2" presStyleCnt="0"/>
      <dgm:spPr/>
    </dgm:pt>
    <dgm:pt modelId="{804819AC-19E4-4834-8164-29C348A4CE8C}" type="pres">
      <dgm:prSet presAssocID="{4F7F85FA-21E1-40E7-B95E-3BF24FDE0D33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945349E-1726-4E26-8CD7-6CFF73342BFC}" type="pres">
      <dgm:prSet presAssocID="{9DB205F7-D2EB-47EB-A3FC-DDB21CF2384A}" presName="hierRoot2" presStyleCnt="0">
        <dgm:presLayoutVars>
          <dgm:hierBranch val="init"/>
        </dgm:presLayoutVars>
      </dgm:prSet>
      <dgm:spPr/>
    </dgm:pt>
    <dgm:pt modelId="{1AA6608F-8AA0-4857-B594-29EA3BE0D05D}" type="pres">
      <dgm:prSet presAssocID="{9DB205F7-D2EB-47EB-A3FC-DDB21CF2384A}" presName="rootComposite" presStyleCnt="0"/>
      <dgm:spPr/>
    </dgm:pt>
    <dgm:pt modelId="{A99812C4-2663-4D9F-8C32-3124AF6958E3}" type="pres">
      <dgm:prSet presAssocID="{9DB205F7-D2EB-47EB-A3FC-DDB21CF2384A}" presName="rootText" presStyleLbl="node2" presStyleIdx="0" presStyleCnt="2" custScaleX="68143" custScaleY="74318" custLinFactNeighborX="198" custLinFactNeighborY="1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1F8408B-CC56-406D-81E3-DBFCFDD6D71D}" type="pres">
      <dgm:prSet presAssocID="{9DB205F7-D2EB-47EB-A3FC-DDB21CF2384A}" presName="rootConnector" presStyleLbl="node2" presStyleIdx="0" presStyleCnt="2"/>
      <dgm:spPr/>
      <dgm:t>
        <a:bodyPr/>
        <a:lstStyle/>
        <a:p>
          <a:endParaRPr lang="es-ES"/>
        </a:p>
      </dgm:t>
    </dgm:pt>
    <dgm:pt modelId="{9B89484A-EB2A-4307-B0FB-929A5845B32D}" type="pres">
      <dgm:prSet presAssocID="{9DB205F7-D2EB-47EB-A3FC-DDB21CF2384A}" presName="hierChild4" presStyleCnt="0"/>
      <dgm:spPr/>
    </dgm:pt>
    <dgm:pt modelId="{96E90E23-5048-43CA-9179-F2C61C19775F}" type="pres">
      <dgm:prSet presAssocID="{9DB205F7-D2EB-47EB-A3FC-DDB21CF2384A}" presName="hierChild5" presStyleCnt="0"/>
      <dgm:spPr/>
    </dgm:pt>
    <dgm:pt modelId="{E38AC8E3-8DA0-46F4-8212-B1DB4EA6B100}" type="pres">
      <dgm:prSet presAssocID="{85C5B4DC-3C0B-4A10-8A00-E1775DF4A8AF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3028183-A110-4C21-ADB4-1A24F1BDF02C}" type="pres">
      <dgm:prSet presAssocID="{C23F687C-AC78-4D43-B402-D47CF4B05EB3}" presName="hierRoot2" presStyleCnt="0">
        <dgm:presLayoutVars>
          <dgm:hierBranch val="init"/>
        </dgm:presLayoutVars>
      </dgm:prSet>
      <dgm:spPr/>
    </dgm:pt>
    <dgm:pt modelId="{6A136C8A-11B1-40F5-8736-91667387B64D}" type="pres">
      <dgm:prSet presAssocID="{C23F687C-AC78-4D43-B402-D47CF4B05EB3}" presName="rootComposite" presStyleCnt="0"/>
      <dgm:spPr/>
    </dgm:pt>
    <dgm:pt modelId="{49539E38-36C1-4A9D-9E58-3E54CFF6734E}" type="pres">
      <dgm:prSet presAssocID="{C23F687C-AC78-4D43-B402-D47CF4B05EB3}" presName="rootText" presStyleLbl="node2" presStyleIdx="1" presStyleCnt="2" custScaleX="68143" custScaleY="74318" custLinFactNeighborX="198" custLinFactNeighborY="1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0A9B9D-5E26-4CB5-87DD-7E5D2DA680A7}" type="pres">
      <dgm:prSet presAssocID="{C23F687C-AC78-4D43-B402-D47CF4B05EB3}" presName="rootConnector" presStyleLbl="node2" presStyleIdx="1" presStyleCnt="2"/>
      <dgm:spPr/>
      <dgm:t>
        <a:bodyPr/>
        <a:lstStyle/>
        <a:p>
          <a:endParaRPr lang="es-ES"/>
        </a:p>
      </dgm:t>
    </dgm:pt>
    <dgm:pt modelId="{454AFD6D-328B-413F-9E0B-289F190CAC65}" type="pres">
      <dgm:prSet presAssocID="{C23F687C-AC78-4D43-B402-D47CF4B05EB3}" presName="hierChild4" presStyleCnt="0"/>
      <dgm:spPr/>
    </dgm:pt>
    <dgm:pt modelId="{4AC09391-558A-4BB3-8952-CE38AD39A071}" type="pres">
      <dgm:prSet presAssocID="{C23F687C-AC78-4D43-B402-D47CF4B05EB3}" presName="hierChild5" presStyleCnt="0"/>
      <dgm:spPr/>
    </dgm:pt>
    <dgm:pt modelId="{48A4FE99-BA88-4F54-B5DB-0C70F57D0702}" type="pres">
      <dgm:prSet presAssocID="{7D7C4CF2-6C17-42C5-A377-1F7FB5418524}" presName="hierChild3" presStyleCnt="0"/>
      <dgm:spPr/>
    </dgm:pt>
  </dgm:ptLst>
  <dgm:cxnLst>
    <dgm:cxn modelId="{326764BC-CCFB-49F8-9B60-B918158E3002}" srcId="{E9A79BD6-357A-4D2E-AA92-9DD75E18AB6C}" destId="{7D7C4CF2-6C17-42C5-A377-1F7FB5418524}" srcOrd="0" destOrd="0" parTransId="{F5EC6016-6D3A-42D9-B653-344BF36E8FAC}" sibTransId="{E00D76E0-394E-4542-A652-3C1BD875D28D}"/>
    <dgm:cxn modelId="{EF67A1F1-E246-4EE8-AA1B-A6E3A7DA768A}" type="presOf" srcId="{C23F687C-AC78-4D43-B402-D47CF4B05EB3}" destId="{6E0A9B9D-5E26-4CB5-87DD-7E5D2DA680A7}" srcOrd="1" destOrd="0" presId="urn:microsoft.com/office/officeart/2005/8/layout/orgChart1"/>
    <dgm:cxn modelId="{D73A080B-1C2B-4D38-A262-72D760EC17F0}" type="presOf" srcId="{4F7F85FA-21E1-40E7-B95E-3BF24FDE0D33}" destId="{804819AC-19E4-4834-8164-29C348A4CE8C}" srcOrd="0" destOrd="0" presId="urn:microsoft.com/office/officeart/2005/8/layout/orgChart1"/>
    <dgm:cxn modelId="{928127C3-99EF-4E4C-81B1-358EC26DB2FE}" type="presOf" srcId="{85C5B4DC-3C0B-4A10-8A00-E1775DF4A8AF}" destId="{E38AC8E3-8DA0-46F4-8212-B1DB4EA6B100}" srcOrd="0" destOrd="0" presId="urn:microsoft.com/office/officeart/2005/8/layout/orgChart1"/>
    <dgm:cxn modelId="{5FF9FCCF-F5CD-4F93-8ED7-73197A0B8985}" type="presOf" srcId="{7D7C4CF2-6C17-42C5-A377-1F7FB5418524}" destId="{A26C6FAE-970E-4806-8149-087755ADAE6E}" srcOrd="1" destOrd="0" presId="urn:microsoft.com/office/officeart/2005/8/layout/orgChart1"/>
    <dgm:cxn modelId="{9FAC4DF9-CA96-4461-AC28-AECDC842EE20}" type="presOf" srcId="{9DB205F7-D2EB-47EB-A3FC-DDB21CF2384A}" destId="{A99812C4-2663-4D9F-8C32-3124AF6958E3}" srcOrd="0" destOrd="0" presId="urn:microsoft.com/office/officeart/2005/8/layout/orgChart1"/>
    <dgm:cxn modelId="{C575A4DF-3A6F-4AE7-BDAC-648334D92DC7}" srcId="{7D7C4CF2-6C17-42C5-A377-1F7FB5418524}" destId="{9DB205F7-D2EB-47EB-A3FC-DDB21CF2384A}" srcOrd="0" destOrd="0" parTransId="{4F7F85FA-21E1-40E7-B95E-3BF24FDE0D33}" sibTransId="{2A93B0A4-F0C4-4C9E-B33E-D122EA9D3E3B}"/>
    <dgm:cxn modelId="{41E38F93-BC45-4545-B5F6-610F82D17EBB}" type="presOf" srcId="{E9A79BD6-357A-4D2E-AA92-9DD75E18AB6C}" destId="{6F208887-E1DD-4BAC-8E5B-4E0D029F2040}" srcOrd="0" destOrd="0" presId="urn:microsoft.com/office/officeart/2005/8/layout/orgChart1"/>
    <dgm:cxn modelId="{0C9E2EF0-CAE2-4DE0-ADF7-323553DDC37C}" type="presOf" srcId="{C23F687C-AC78-4D43-B402-D47CF4B05EB3}" destId="{49539E38-36C1-4A9D-9E58-3E54CFF6734E}" srcOrd="0" destOrd="0" presId="urn:microsoft.com/office/officeart/2005/8/layout/orgChart1"/>
    <dgm:cxn modelId="{63C1DF21-6A78-42C2-BF1A-AEEA7B2EA3C7}" type="presOf" srcId="{7D7C4CF2-6C17-42C5-A377-1F7FB5418524}" destId="{68D727F5-6F5B-4A9D-A21D-2AD995BDC6AE}" srcOrd="0" destOrd="0" presId="urn:microsoft.com/office/officeart/2005/8/layout/orgChart1"/>
    <dgm:cxn modelId="{5A396D94-161E-4E33-AD8D-55EDCE4BF52B}" type="presOf" srcId="{9DB205F7-D2EB-47EB-A3FC-DDB21CF2384A}" destId="{A1F8408B-CC56-406D-81E3-DBFCFDD6D71D}" srcOrd="1" destOrd="0" presId="urn:microsoft.com/office/officeart/2005/8/layout/orgChart1"/>
    <dgm:cxn modelId="{A9F4ED75-F335-4455-AEBA-9BE93916CF5D}" srcId="{7D7C4CF2-6C17-42C5-A377-1F7FB5418524}" destId="{C23F687C-AC78-4D43-B402-D47CF4B05EB3}" srcOrd="1" destOrd="0" parTransId="{85C5B4DC-3C0B-4A10-8A00-E1775DF4A8AF}" sibTransId="{D00324B5-2270-4F32-A81A-87B51D6E55CF}"/>
    <dgm:cxn modelId="{7E3A7AA8-4818-4F67-903B-4DB818FD33C7}" type="presParOf" srcId="{6F208887-E1DD-4BAC-8E5B-4E0D029F2040}" destId="{CEC54101-6590-410C-9A8C-0D824D4BEB00}" srcOrd="0" destOrd="0" presId="urn:microsoft.com/office/officeart/2005/8/layout/orgChart1"/>
    <dgm:cxn modelId="{A635F5DA-1E46-4009-B9F1-6D1EFB85AF4E}" type="presParOf" srcId="{CEC54101-6590-410C-9A8C-0D824D4BEB00}" destId="{26E65747-8503-4D9F-B263-D977D91A14E1}" srcOrd="0" destOrd="0" presId="urn:microsoft.com/office/officeart/2005/8/layout/orgChart1"/>
    <dgm:cxn modelId="{0D79778B-B5F3-46EC-B91C-61AE76B3EF48}" type="presParOf" srcId="{26E65747-8503-4D9F-B263-D977D91A14E1}" destId="{68D727F5-6F5B-4A9D-A21D-2AD995BDC6AE}" srcOrd="0" destOrd="0" presId="urn:microsoft.com/office/officeart/2005/8/layout/orgChart1"/>
    <dgm:cxn modelId="{69AAD2FF-21C4-4723-A6C5-8E467EA11355}" type="presParOf" srcId="{26E65747-8503-4D9F-B263-D977D91A14E1}" destId="{A26C6FAE-970E-4806-8149-087755ADAE6E}" srcOrd="1" destOrd="0" presId="urn:microsoft.com/office/officeart/2005/8/layout/orgChart1"/>
    <dgm:cxn modelId="{462263F9-D95B-4247-A918-46AF3D395B1C}" type="presParOf" srcId="{CEC54101-6590-410C-9A8C-0D824D4BEB00}" destId="{0CD7EF59-8259-4516-A851-4CA5BECD5AAC}" srcOrd="1" destOrd="0" presId="urn:microsoft.com/office/officeart/2005/8/layout/orgChart1"/>
    <dgm:cxn modelId="{5D3136D8-D6A4-4DA2-AA6C-3BDE3E3BF577}" type="presParOf" srcId="{0CD7EF59-8259-4516-A851-4CA5BECD5AAC}" destId="{804819AC-19E4-4834-8164-29C348A4CE8C}" srcOrd="0" destOrd="0" presId="urn:microsoft.com/office/officeart/2005/8/layout/orgChart1"/>
    <dgm:cxn modelId="{C13324E1-1B6E-44CC-9671-5043E8164491}" type="presParOf" srcId="{0CD7EF59-8259-4516-A851-4CA5BECD5AAC}" destId="{8945349E-1726-4E26-8CD7-6CFF73342BFC}" srcOrd="1" destOrd="0" presId="urn:microsoft.com/office/officeart/2005/8/layout/orgChart1"/>
    <dgm:cxn modelId="{089EF43C-D0DD-4575-9176-884266FF6794}" type="presParOf" srcId="{8945349E-1726-4E26-8CD7-6CFF73342BFC}" destId="{1AA6608F-8AA0-4857-B594-29EA3BE0D05D}" srcOrd="0" destOrd="0" presId="urn:microsoft.com/office/officeart/2005/8/layout/orgChart1"/>
    <dgm:cxn modelId="{40CD8382-7A89-4591-AF88-A2F92373ED16}" type="presParOf" srcId="{1AA6608F-8AA0-4857-B594-29EA3BE0D05D}" destId="{A99812C4-2663-4D9F-8C32-3124AF6958E3}" srcOrd="0" destOrd="0" presId="urn:microsoft.com/office/officeart/2005/8/layout/orgChart1"/>
    <dgm:cxn modelId="{D44DE306-AE03-4901-BEDF-6D6E321FB1BF}" type="presParOf" srcId="{1AA6608F-8AA0-4857-B594-29EA3BE0D05D}" destId="{A1F8408B-CC56-406D-81E3-DBFCFDD6D71D}" srcOrd="1" destOrd="0" presId="urn:microsoft.com/office/officeart/2005/8/layout/orgChart1"/>
    <dgm:cxn modelId="{840BC79D-2BF4-4076-B923-B857D17E0D93}" type="presParOf" srcId="{8945349E-1726-4E26-8CD7-6CFF73342BFC}" destId="{9B89484A-EB2A-4307-B0FB-929A5845B32D}" srcOrd="1" destOrd="0" presId="urn:microsoft.com/office/officeart/2005/8/layout/orgChart1"/>
    <dgm:cxn modelId="{A8B5BAD6-01FB-48E7-8962-97DCA9A75457}" type="presParOf" srcId="{8945349E-1726-4E26-8CD7-6CFF73342BFC}" destId="{96E90E23-5048-43CA-9179-F2C61C19775F}" srcOrd="2" destOrd="0" presId="urn:microsoft.com/office/officeart/2005/8/layout/orgChart1"/>
    <dgm:cxn modelId="{35B85C75-9A10-4676-8E54-203E4ECDACE0}" type="presParOf" srcId="{0CD7EF59-8259-4516-A851-4CA5BECD5AAC}" destId="{E38AC8E3-8DA0-46F4-8212-B1DB4EA6B100}" srcOrd="2" destOrd="0" presId="urn:microsoft.com/office/officeart/2005/8/layout/orgChart1"/>
    <dgm:cxn modelId="{58AC2490-741C-4D8C-A667-127598F7D521}" type="presParOf" srcId="{0CD7EF59-8259-4516-A851-4CA5BECD5AAC}" destId="{33028183-A110-4C21-ADB4-1A24F1BDF02C}" srcOrd="3" destOrd="0" presId="urn:microsoft.com/office/officeart/2005/8/layout/orgChart1"/>
    <dgm:cxn modelId="{BB08C023-7F05-4167-9113-4D963C703ABF}" type="presParOf" srcId="{33028183-A110-4C21-ADB4-1A24F1BDF02C}" destId="{6A136C8A-11B1-40F5-8736-91667387B64D}" srcOrd="0" destOrd="0" presId="urn:microsoft.com/office/officeart/2005/8/layout/orgChart1"/>
    <dgm:cxn modelId="{8D70E47F-2066-44DF-A8AD-151A4210A13D}" type="presParOf" srcId="{6A136C8A-11B1-40F5-8736-91667387B64D}" destId="{49539E38-36C1-4A9D-9E58-3E54CFF6734E}" srcOrd="0" destOrd="0" presId="urn:microsoft.com/office/officeart/2005/8/layout/orgChart1"/>
    <dgm:cxn modelId="{B7E94153-851A-42FF-9B84-18B8887251E6}" type="presParOf" srcId="{6A136C8A-11B1-40F5-8736-91667387B64D}" destId="{6E0A9B9D-5E26-4CB5-87DD-7E5D2DA680A7}" srcOrd="1" destOrd="0" presId="urn:microsoft.com/office/officeart/2005/8/layout/orgChart1"/>
    <dgm:cxn modelId="{72282EB8-494E-4420-AB4E-F47801EAA66B}" type="presParOf" srcId="{33028183-A110-4C21-ADB4-1A24F1BDF02C}" destId="{454AFD6D-328B-413F-9E0B-289F190CAC65}" srcOrd="1" destOrd="0" presId="urn:microsoft.com/office/officeart/2005/8/layout/orgChart1"/>
    <dgm:cxn modelId="{BFC3CC41-81AB-4BCB-A99C-99B25D8CA6E9}" type="presParOf" srcId="{33028183-A110-4C21-ADB4-1A24F1BDF02C}" destId="{4AC09391-558A-4BB3-8952-CE38AD39A071}" srcOrd="2" destOrd="0" presId="urn:microsoft.com/office/officeart/2005/8/layout/orgChart1"/>
    <dgm:cxn modelId="{A287F34D-F1D7-4EB7-B72B-F31B2050ED23}" type="presParOf" srcId="{CEC54101-6590-410C-9A8C-0D824D4BEB00}" destId="{48A4FE99-BA88-4F54-B5DB-0C70F57D070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EDAA2E-9E68-4F18-8327-05B5E8B25D76}">
      <dsp:nvSpPr>
        <dsp:cNvPr id="0" name=""/>
        <dsp:cNvSpPr/>
      </dsp:nvSpPr>
      <dsp:spPr>
        <a:xfrm>
          <a:off x="3881800" y="847863"/>
          <a:ext cx="316439" cy="551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1032"/>
              </a:lnTo>
              <a:lnTo>
                <a:pt x="316439" y="5510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B49D6E-CCAA-426F-8427-B5C327967864}">
      <dsp:nvSpPr>
        <dsp:cNvPr id="0" name=""/>
        <dsp:cNvSpPr/>
      </dsp:nvSpPr>
      <dsp:spPr>
        <a:xfrm>
          <a:off x="3596160" y="847863"/>
          <a:ext cx="285640" cy="551032"/>
        </a:xfrm>
        <a:custGeom>
          <a:avLst/>
          <a:gdLst/>
          <a:ahLst/>
          <a:cxnLst/>
          <a:rect l="0" t="0" r="0" b="0"/>
          <a:pathLst>
            <a:path>
              <a:moveTo>
                <a:pt x="285640" y="0"/>
              </a:moveTo>
              <a:lnTo>
                <a:pt x="285640" y="551032"/>
              </a:lnTo>
              <a:lnTo>
                <a:pt x="0" y="5510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113D6C-4A5E-4C7F-A41C-00E5920C75A6}">
      <dsp:nvSpPr>
        <dsp:cNvPr id="0" name=""/>
        <dsp:cNvSpPr/>
      </dsp:nvSpPr>
      <dsp:spPr>
        <a:xfrm>
          <a:off x="5695772" y="2807557"/>
          <a:ext cx="91440" cy="2259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97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13CEB1-FBE4-4CD2-86E6-4FE189942FC0}">
      <dsp:nvSpPr>
        <dsp:cNvPr id="0" name=""/>
        <dsp:cNvSpPr/>
      </dsp:nvSpPr>
      <dsp:spPr>
        <a:xfrm>
          <a:off x="3881800" y="847863"/>
          <a:ext cx="1859691" cy="1298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0963"/>
              </a:lnTo>
              <a:lnTo>
                <a:pt x="1859691" y="1190963"/>
              </a:lnTo>
              <a:lnTo>
                <a:pt x="1859691" y="12985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50C0D1-7AB8-42EE-8C89-AD63AD307A0C}">
      <dsp:nvSpPr>
        <dsp:cNvPr id="0" name=""/>
        <dsp:cNvSpPr/>
      </dsp:nvSpPr>
      <dsp:spPr>
        <a:xfrm>
          <a:off x="2352228" y="2808970"/>
          <a:ext cx="1582608" cy="218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495"/>
              </a:lnTo>
              <a:lnTo>
                <a:pt x="1582608" y="110495"/>
              </a:lnTo>
              <a:lnTo>
                <a:pt x="1582608" y="2180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FDEA60-C41D-4E4C-A55E-B64C419B035E}">
      <dsp:nvSpPr>
        <dsp:cNvPr id="0" name=""/>
        <dsp:cNvSpPr/>
      </dsp:nvSpPr>
      <dsp:spPr>
        <a:xfrm>
          <a:off x="1770609" y="3575062"/>
          <a:ext cx="114174" cy="1026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6974"/>
              </a:lnTo>
              <a:lnTo>
                <a:pt x="114174" y="102697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31CED0-4633-4A3D-B693-D5ED4C36BD78}">
      <dsp:nvSpPr>
        <dsp:cNvPr id="0" name=""/>
        <dsp:cNvSpPr/>
      </dsp:nvSpPr>
      <dsp:spPr>
        <a:xfrm>
          <a:off x="1770609" y="3575062"/>
          <a:ext cx="114174" cy="3982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8212"/>
              </a:lnTo>
              <a:lnTo>
                <a:pt x="114174" y="39821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A82463-FC84-4563-8C0D-86BD79C96A27}">
      <dsp:nvSpPr>
        <dsp:cNvPr id="0" name=""/>
        <dsp:cNvSpPr/>
      </dsp:nvSpPr>
      <dsp:spPr>
        <a:xfrm>
          <a:off x="2306508" y="2808970"/>
          <a:ext cx="91440" cy="2180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0495"/>
              </a:lnTo>
              <a:lnTo>
                <a:pt x="48690" y="110495"/>
              </a:lnTo>
              <a:lnTo>
                <a:pt x="48690" y="2180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38DB4F-2A3A-4680-ABBE-7ACA1A03D492}">
      <dsp:nvSpPr>
        <dsp:cNvPr id="0" name=""/>
        <dsp:cNvSpPr/>
      </dsp:nvSpPr>
      <dsp:spPr>
        <a:xfrm>
          <a:off x="151161" y="3575954"/>
          <a:ext cx="91440" cy="173640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36403"/>
              </a:lnTo>
              <a:lnTo>
                <a:pt x="119969" y="173640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C79F3A-4A37-46E4-9F6B-F8DEA0CE7682}">
      <dsp:nvSpPr>
        <dsp:cNvPr id="0" name=""/>
        <dsp:cNvSpPr/>
      </dsp:nvSpPr>
      <dsp:spPr>
        <a:xfrm>
          <a:off x="151161" y="3575954"/>
          <a:ext cx="91440" cy="10164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16435"/>
              </a:lnTo>
              <a:lnTo>
                <a:pt x="119969" y="101643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E51D0A-B5A9-45BC-B474-608A0E57C3F9}">
      <dsp:nvSpPr>
        <dsp:cNvPr id="0" name=""/>
        <dsp:cNvSpPr/>
      </dsp:nvSpPr>
      <dsp:spPr>
        <a:xfrm>
          <a:off x="151161" y="3575954"/>
          <a:ext cx="91440" cy="3817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1783"/>
              </a:lnTo>
              <a:lnTo>
                <a:pt x="119969" y="38178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5E1DF5-02DC-4C41-AE20-0B03127DAB7D}">
      <dsp:nvSpPr>
        <dsp:cNvPr id="0" name=""/>
        <dsp:cNvSpPr/>
      </dsp:nvSpPr>
      <dsp:spPr>
        <a:xfrm>
          <a:off x="781470" y="2808970"/>
          <a:ext cx="1570757" cy="218931"/>
        </a:xfrm>
        <a:custGeom>
          <a:avLst/>
          <a:gdLst/>
          <a:ahLst/>
          <a:cxnLst/>
          <a:rect l="0" t="0" r="0" b="0"/>
          <a:pathLst>
            <a:path>
              <a:moveTo>
                <a:pt x="1570757" y="0"/>
              </a:moveTo>
              <a:lnTo>
                <a:pt x="1570757" y="111386"/>
              </a:lnTo>
              <a:lnTo>
                <a:pt x="0" y="111386"/>
              </a:lnTo>
              <a:lnTo>
                <a:pt x="0" y="21893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525462-8093-45FE-8E93-0A9BAC433C22}">
      <dsp:nvSpPr>
        <dsp:cNvPr id="0" name=""/>
        <dsp:cNvSpPr/>
      </dsp:nvSpPr>
      <dsp:spPr>
        <a:xfrm>
          <a:off x="2352228" y="847863"/>
          <a:ext cx="1529572" cy="1299922"/>
        </a:xfrm>
        <a:custGeom>
          <a:avLst/>
          <a:gdLst/>
          <a:ahLst/>
          <a:cxnLst/>
          <a:rect l="0" t="0" r="0" b="0"/>
          <a:pathLst>
            <a:path>
              <a:moveTo>
                <a:pt x="1529572" y="0"/>
              </a:moveTo>
              <a:lnTo>
                <a:pt x="1529572" y="1192376"/>
              </a:lnTo>
              <a:lnTo>
                <a:pt x="0" y="1192376"/>
              </a:lnTo>
              <a:lnTo>
                <a:pt x="0" y="12999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2A8FF7-AE6E-466B-B670-CE00EE3C1C7E}">
      <dsp:nvSpPr>
        <dsp:cNvPr id="0" name=""/>
        <dsp:cNvSpPr/>
      </dsp:nvSpPr>
      <dsp:spPr>
        <a:xfrm>
          <a:off x="2958323" y="1127"/>
          <a:ext cx="1846954" cy="8467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>
              <a:solidFill>
                <a:srgbClr val="000000"/>
              </a:solidFill>
              <a:latin typeface="+mn-lt"/>
            </a:rPr>
            <a:t>Comisario(a) General</a:t>
          </a:r>
        </a:p>
      </dsp:txBody>
      <dsp:txXfrm>
        <a:off x="2958323" y="1127"/>
        <a:ext cx="1846954" cy="846736"/>
      </dsp:txXfrm>
    </dsp:sp>
    <dsp:sp modelId="{A122AB98-6AEB-4224-8BB5-6741593B0990}">
      <dsp:nvSpPr>
        <dsp:cNvPr id="0" name=""/>
        <dsp:cNvSpPr/>
      </dsp:nvSpPr>
      <dsp:spPr>
        <a:xfrm>
          <a:off x="1572031" y="2147786"/>
          <a:ext cx="1560392" cy="661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>
              <a:solidFill>
                <a:srgbClr val="000000"/>
              </a:solidFill>
              <a:latin typeface="+mn-lt"/>
            </a:rPr>
            <a:t>Comisario(a) en Jefe</a:t>
          </a:r>
        </a:p>
      </dsp:txBody>
      <dsp:txXfrm>
        <a:off x="1572031" y="2147786"/>
        <a:ext cx="1560392" cy="661184"/>
      </dsp:txXfrm>
    </dsp:sp>
    <dsp:sp modelId="{ED594E61-EBC6-4320-BEE6-95D01A1336D6}">
      <dsp:nvSpPr>
        <dsp:cNvPr id="0" name=""/>
        <dsp:cNvSpPr/>
      </dsp:nvSpPr>
      <dsp:spPr>
        <a:xfrm>
          <a:off x="50734" y="3027902"/>
          <a:ext cx="1461471" cy="5480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>
              <a:solidFill>
                <a:srgbClr val="000000"/>
              </a:solidFill>
              <a:latin typeface="+mn-lt"/>
            </a:rPr>
            <a:t>Inspector(a) General</a:t>
          </a:r>
          <a:r>
            <a:rPr lang="es-ES" sz="1200" kern="1200" dirty="0">
              <a:solidFill>
                <a:srgbClr val="000000"/>
              </a:solidFill>
            </a:rPr>
            <a:t> </a:t>
          </a:r>
          <a:br>
            <a:rPr lang="es-ES" sz="1200" kern="1200" dirty="0">
              <a:solidFill>
                <a:srgbClr val="000000"/>
              </a:solidFill>
            </a:rPr>
          </a:br>
          <a:r>
            <a:rPr lang="es-ES" sz="1200" kern="1200" dirty="0">
              <a:solidFill>
                <a:srgbClr val="000000"/>
              </a:solidFill>
            </a:rPr>
            <a:t>de Policía</a:t>
          </a:r>
          <a:endParaRPr lang="es-ES" sz="1200" kern="1200" dirty="0"/>
        </a:p>
      </dsp:txBody>
      <dsp:txXfrm>
        <a:off x="50734" y="3027902"/>
        <a:ext cx="1461471" cy="548051"/>
      </dsp:txXfrm>
    </dsp:sp>
    <dsp:sp modelId="{2A84D9CC-BE7F-45F2-9A3C-B440FA7B59F5}">
      <dsp:nvSpPr>
        <dsp:cNvPr id="0" name=""/>
        <dsp:cNvSpPr/>
      </dsp:nvSpPr>
      <dsp:spPr>
        <a:xfrm>
          <a:off x="271131" y="3696200"/>
          <a:ext cx="1280251" cy="5230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Director(a) de Policía de Proximidad</a:t>
          </a:r>
        </a:p>
      </dsp:txBody>
      <dsp:txXfrm>
        <a:off x="271131" y="3696200"/>
        <a:ext cx="1280251" cy="523075"/>
      </dsp:txXfrm>
    </dsp:sp>
    <dsp:sp modelId="{1BF57426-8FB1-4FE1-A967-3A489DE2AAE8}">
      <dsp:nvSpPr>
        <dsp:cNvPr id="0" name=""/>
        <dsp:cNvSpPr/>
      </dsp:nvSpPr>
      <dsp:spPr>
        <a:xfrm>
          <a:off x="271131" y="4330851"/>
          <a:ext cx="1280251" cy="5230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Director(a) de </a:t>
          </a:r>
          <a:br>
            <a:rPr lang="es-ES" sz="1200" kern="1200" dirty="0"/>
          </a:br>
          <a:r>
            <a:rPr lang="es-ES" sz="1200" kern="1200" dirty="0"/>
            <a:t>Vialidad y Tránsito</a:t>
          </a:r>
        </a:p>
      </dsp:txBody>
      <dsp:txXfrm>
        <a:off x="271131" y="4330851"/>
        <a:ext cx="1280251" cy="523075"/>
      </dsp:txXfrm>
    </dsp:sp>
    <dsp:sp modelId="{B1F844C1-E160-4E13-A4B1-4A6A7989510D}">
      <dsp:nvSpPr>
        <dsp:cNvPr id="0" name=""/>
        <dsp:cNvSpPr/>
      </dsp:nvSpPr>
      <dsp:spPr>
        <a:xfrm>
          <a:off x="271131" y="4960294"/>
          <a:ext cx="1280251" cy="70412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Director(a) de Policía de Operaciones Especiales</a:t>
          </a:r>
        </a:p>
      </dsp:txBody>
      <dsp:txXfrm>
        <a:off x="271131" y="4960294"/>
        <a:ext cx="1280251" cy="704125"/>
      </dsp:txXfrm>
    </dsp:sp>
    <dsp:sp modelId="{FBA7BDB1-91E2-4247-A4E8-97B75CB96E63}">
      <dsp:nvSpPr>
        <dsp:cNvPr id="0" name=""/>
        <dsp:cNvSpPr/>
      </dsp:nvSpPr>
      <dsp:spPr>
        <a:xfrm>
          <a:off x="1624462" y="3027011"/>
          <a:ext cx="1461471" cy="5480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>
              <a:solidFill>
                <a:srgbClr val="000000"/>
              </a:solidFill>
              <a:latin typeface="+mn-lt"/>
            </a:rPr>
            <a:t>Inspector(a)</a:t>
          </a:r>
          <a:r>
            <a:rPr lang="es-ES" sz="1200" kern="1200" dirty="0"/>
            <a:t> General </a:t>
          </a:r>
          <a:br>
            <a:rPr lang="es-ES" sz="1200" kern="1200" dirty="0"/>
          </a:br>
          <a:r>
            <a:rPr lang="es-ES" sz="1200" kern="1200" dirty="0"/>
            <a:t>de Investigación</a:t>
          </a:r>
        </a:p>
      </dsp:txBody>
      <dsp:txXfrm>
        <a:off x="1624462" y="3027011"/>
        <a:ext cx="1461471" cy="548051"/>
      </dsp:txXfrm>
    </dsp:sp>
    <dsp:sp modelId="{1FF5DE20-848C-49FC-979F-B94FD4AF5559}">
      <dsp:nvSpPr>
        <dsp:cNvPr id="0" name=""/>
        <dsp:cNvSpPr/>
      </dsp:nvSpPr>
      <dsp:spPr>
        <a:xfrm>
          <a:off x="1884784" y="3711737"/>
          <a:ext cx="1280251" cy="5230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Director(a) de Policía de Investigación </a:t>
          </a:r>
        </a:p>
      </dsp:txBody>
      <dsp:txXfrm>
        <a:off x="1884784" y="3711737"/>
        <a:ext cx="1280251" cy="523075"/>
      </dsp:txXfrm>
    </dsp:sp>
    <dsp:sp modelId="{747D692C-BCC4-4138-8E77-17266B6704F2}">
      <dsp:nvSpPr>
        <dsp:cNvPr id="0" name=""/>
        <dsp:cNvSpPr/>
      </dsp:nvSpPr>
      <dsp:spPr>
        <a:xfrm>
          <a:off x="1884784" y="4340499"/>
          <a:ext cx="1280251" cy="52307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Director(a) de Análisis</a:t>
          </a:r>
        </a:p>
      </dsp:txBody>
      <dsp:txXfrm>
        <a:off x="1884784" y="4340499"/>
        <a:ext cx="1280251" cy="523075"/>
      </dsp:txXfrm>
    </dsp:sp>
    <dsp:sp modelId="{F56CDC62-31A5-4651-9C73-11BE5BA6CB6B}">
      <dsp:nvSpPr>
        <dsp:cNvPr id="0" name=""/>
        <dsp:cNvSpPr/>
      </dsp:nvSpPr>
      <dsp:spPr>
        <a:xfrm>
          <a:off x="3204100" y="3027011"/>
          <a:ext cx="1461471" cy="5480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Director(a) de Protección Civil</a:t>
          </a:r>
        </a:p>
      </dsp:txBody>
      <dsp:txXfrm>
        <a:off x="3204100" y="3027011"/>
        <a:ext cx="1461471" cy="548051"/>
      </dsp:txXfrm>
    </dsp:sp>
    <dsp:sp modelId="{C9E22439-2D55-4D43-833A-188C9330BEB1}">
      <dsp:nvSpPr>
        <dsp:cNvPr id="0" name=""/>
        <dsp:cNvSpPr/>
      </dsp:nvSpPr>
      <dsp:spPr>
        <a:xfrm>
          <a:off x="4961864" y="2146372"/>
          <a:ext cx="1559255" cy="661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>
              <a:solidFill>
                <a:srgbClr val="000000"/>
              </a:solidFill>
              <a:latin typeface="+mn-lt"/>
            </a:rPr>
            <a:t>Inspector(a) General de Inteligencia</a:t>
          </a:r>
        </a:p>
      </dsp:txBody>
      <dsp:txXfrm>
        <a:off x="4961864" y="2146372"/>
        <a:ext cx="1559255" cy="661184"/>
      </dsp:txXfrm>
    </dsp:sp>
    <dsp:sp modelId="{BD0A02EB-977B-47DE-9AA5-493692DCF9EA}">
      <dsp:nvSpPr>
        <dsp:cNvPr id="0" name=""/>
        <dsp:cNvSpPr/>
      </dsp:nvSpPr>
      <dsp:spPr>
        <a:xfrm>
          <a:off x="4961864" y="3033530"/>
          <a:ext cx="1559255" cy="7021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Director(a) de Comando, Control, Comunicaciones y Computo</a:t>
          </a:r>
        </a:p>
      </dsp:txBody>
      <dsp:txXfrm>
        <a:off x="4961864" y="3033530"/>
        <a:ext cx="1559255" cy="702123"/>
      </dsp:txXfrm>
    </dsp:sp>
    <dsp:sp modelId="{C0FB310D-F416-45BD-92C1-AA2FA79B00BD}">
      <dsp:nvSpPr>
        <dsp:cNvPr id="0" name=""/>
        <dsp:cNvSpPr/>
      </dsp:nvSpPr>
      <dsp:spPr>
        <a:xfrm>
          <a:off x="1995566" y="1077078"/>
          <a:ext cx="1600593" cy="6436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Director(a) Administrativo(a) y Enlace Municipal</a:t>
          </a:r>
        </a:p>
      </dsp:txBody>
      <dsp:txXfrm>
        <a:off x="1995566" y="1077078"/>
        <a:ext cx="1600593" cy="643633"/>
      </dsp:txXfrm>
    </dsp:sp>
    <dsp:sp modelId="{5D443C14-ECA3-4E86-9937-F50E790B95AD}">
      <dsp:nvSpPr>
        <dsp:cNvPr id="0" name=""/>
        <dsp:cNvSpPr/>
      </dsp:nvSpPr>
      <dsp:spPr>
        <a:xfrm>
          <a:off x="4198240" y="1077078"/>
          <a:ext cx="1601126" cy="6436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Director(a) de Academia, Formación y Especialización Policial</a:t>
          </a:r>
        </a:p>
      </dsp:txBody>
      <dsp:txXfrm>
        <a:off x="4198240" y="1077078"/>
        <a:ext cx="1601126" cy="64363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D0028E-A412-40C4-9601-96B3A3D83A73}">
      <dsp:nvSpPr>
        <dsp:cNvPr id="0" name=""/>
        <dsp:cNvSpPr/>
      </dsp:nvSpPr>
      <dsp:spPr>
        <a:xfrm>
          <a:off x="2107150" y="2669689"/>
          <a:ext cx="91440" cy="5237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378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4819AC-19E4-4834-8164-29C348A4CE8C}">
      <dsp:nvSpPr>
        <dsp:cNvPr id="0" name=""/>
        <dsp:cNvSpPr/>
      </dsp:nvSpPr>
      <dsp:spPr>
        <a:xfrm>
          <a:off x="2107150" y="1119445"/>
          <a:ext cx="91440" cy="5517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17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D727F5-6F5B-4A9D-A21D-2AD995BDC6AE}">
      <dsp:nvSpPr>
        <dsp:cNvPr id="0" name=""/>
        <dsp:cNvSpPr/>
      </dsp:nvSpPr>
      <dsp:spPr>
        <a:xfrm>
          <a:off x="1046725" y="0"/>
          <a:ext cx="2212289" cy="1119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Control </a:t>
          </a:r>
          <a:r>
            <a:rPr lang="es-ES" sz="1200" kern="1200"/>
            <a:t>y </a:t>
          </a:r>
          <a:r>
            <a:rPr lang="es-ES" sz="1200" kern="1200" smtClean="0"/>
            <a:t>Gestión</a:t>
          </a:r>
          <a:endParaRPr lang="es-ES" sz="1200" kern="1200" dirty="0"/>
        </a:p>
      </dsp:txBody>
      <dsp:txXfrm>
        <a:off x="1046725" y="0"/>
        <a:ext cx="2212289" cy="1119445"/>
      </dsp:txXfrm>
    </dsp:sp>
    <dsp:sp modelId="{A99812C4-2663-4D9F-8C32-3124AF6958E3}">
      <dsp:nvSpPr>
        <dsp:cNvPr id="0" name=""/>
        <dsp:cNvSpPr/>
      </dsp:nvSpPr>
      <dsp:spPr>
        <a:xfrm>
          <a:off x="1231079" y="1671166"/>
          <a:ext cx="1843582" cy="99852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Jefe(a) de Sección IV: </a:t>
          </a:r>
          <a:r>
            <a:rPr lang="es-ES" sz="1200" kern="1200"/>
            <a:t/>
          </a:r>
          <a:br>
            <a:rPr lang="es-ES" sz="1200" kern="1200"/>
          </a:br>
          <a:r>
            <a:rPr lang="es-ES" sz="1200" kern="1200" smtClean="0"/>
            <a:t>Análisis</a:t>
          </a:r>
          <a:endParaRPr lang="es-ES" sz="1200" kern="1200" dirty="0"/>
        </a:p>
      </dsp:txBody>
      <dsp:txXfrm>
        <a:off x="1231079" y="1671166"/>
        <a:ext cx="1843582" cy="998523"/>
      </dsp:txXfrm>
    </dsp:sp>
    <dsp:sp modelId="{F7DF51E5-4D63-40FE-B998-1AAFFCF4B862}">
      <dsp:nvSpPr>
        <dsp:cNvPr id="0" name=""/>
        <dsp:cNvSpPr/>
      </dsp:nvSpPr>
      <dsp:spPr>
        <a:xfrm>
          <a:off x="1231079" y="3193471"/>
          <a:ext cx="1843582" cy="7936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Analistas</a:t>
          </a:r>
          <a:endParaRPr lang="es-ES" sz="1200" kern="1200" dirty="0"/>
        </a:p>
      </dsp:txBody>
      <dsp:txXfrm>
        <a:off x="1231079" y="3193471"/>
        <a:ext cx="1843582" cy="79363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7541B4-6136-45CB-8770-663459A25598}">
      <dsp:nvSpPr>
        <dsp:cNvPr id="0" name=""/>
        <dsp:cNvSpPr/>
      </dsp:nvSpPr>
      <dsp:spPr>
        <a:xfrm>
          <a:off x="5447193" y="1988185"/>
          <a:ext cx="91440" cy="3544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48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B5CC2-3F72-4AC8-AF94-50272EAD0FAB}">
      <dsp:nvSpPr>
        <dsp:cNvPr id="0" name=""/>
        <dsp:cNvSpPr/>
      </dsp:nvSpPr>
      <dsp:spPr>
        <a:xfrm>
          <a:off x="3771630" y="926910"/>
          <a:ext cx="1721282" cy="2983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870"/>
              </a:lnTo>
              <a:lnTo>
                <a:pt x="1721282" y="150870"/>
              </a:lnTo>
              <a:lnTo>
                <a:pt x="1721282" y="2983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CAADBC-7242-4F4F-959F-BAD93FBF6928}">
      <dsp:nvSpPr>
        <dsp:cNvPr id="0" name=""/>
        <dsp:cNvSpPr/>
      </dsp:nvSpPr>
      <dsp:spPr>
        <a:xfrm>
          <a:off x="3175239" y="3242293"/>
          <a:ext cx="91440" cy="2354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54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2AC130-DFD5-4289-858A-2D5CBBF9140D}">
      <dsp:nvSpPr>
        <dsp:cNvPr id="0" name=""/>
        <dsp:cNvSpPr/>
      </dsp:nvSpPr>
      <dsp:spPr>
        <a:xfrm>
          <a:off x="2062137" y="1988185"/>
          <a:ext cx="1158821" cy="3544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992"/>
              </a:lnTo>
              <a:lnTo>
                <a:pt x="1158821" y="206992"/>
              </a:lnTo>
              <a:lnTo>
                <a:pt x="1158821" y="35448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41218-B59B-4AC9-8D8C-AEA992899D24}">
      <dsp:nvSpPr>
        <dsp:cNvPr id="0" name=""/>
        <dsp:cNvSpPr/>
      </dsp:nvSpPr>
      <dsp:spPr>
        <a:xfrm>
          <a:off x="1023120" y="1988185"/>
          <a:ext cx="1039017" cy="354483"/>
        </a:xfrm>
        <a:custGeom>
          <a:avLst/>
          <a:gdLst/>
          <a:ahLst/>
          <a:cxnLst/>
          <a:rect l="0" t="0" r="0" b="0"/>
          <a:pathLst>
            <a:path>
              <a:moveTo>
                <a:pt x="1039017" y="0"/>
              </a:moveTo>
              <a:lnTo>
                <a:pt x="1039017" y="206992"/>
              </a:lnTo>
              <a:lnTo>
                <a:pt x="0" y="206992"/>
              </a:lnTo>
              <a:lnTo>
                <a:pt x="0" y="35448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2062137" y="926910"/>
          <a:ext cx="1709493" cy="298361"/>
        </a:xfrm>
        <a:custGeom>
          <a:avLst/>
          <a:gdLst/>
          <a:ahLst/>
          <a:cxnLst/>
          <a:rect l="0" t="0" r="0" b="0"/>
          <a:pathLst>
            <a:path>
              <a:moveTo>
                <a:pt x="1709493" y="0"/>
              </a:moveTo>
              <a:lnTo>
                <a:pt x="1709493" y="150870"/>
              </a:lnTo>
              <a:lnTo>
                <a:pt x="0" y="150870"/>
              </a:lnTo>
              <a:lnTo>
                <a:pt x="0" y="2983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574461" y="0"/>
          <a:ext cx="2394339" cy="9269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>
              <a:cs typeface="Arial" charset="0"/>
            </a:rPr>
            <a:t>Coordinador (a) </a:t>
          </a:r>
          <a:r>
            <a:rPr lang="es-MX" altLang="es-MX" sz="1200" b="0" kern="1200">
              <a:cs typeface="Arial" charset="0"/>
            </a:rPr>
            <a:t>de </a:t>
          </a:r>
          <a:r>
            <a:rPr lang="es-MX" altLang="es-MX" sz="1200" b="0" kern="1200" smtClean="0">
              <a:cs typeface="Arial" charset="0"/>
            </a:rPr>
            <a:t>Reclusorios</a:t>
          </a:r>
          <a:endParaRPr lang="es-MX" altLang="es-MX" sz="1200" b="0" kern="1200" dirty="0">
            <a:cs typeface="Arial" charset="0"/>
          </a:endParaRPr>
        </a:p>
      </dsp:txBody>
      <dsp:txXfrm>
        <a:off x="2574461" y="0"/>
        <a:ext cx="2394339" cy="926910"/>
      </dsp:txXfrm>
    </dsp:sp>
    <dsp:sp modelId="{19FBE8A8-D4BA-45D1-97CD-FF1210CD856F}">
      <dsp:nvSpPr>
        <dsp:cNvPr id="0" name=""/>
        <dsp:cNvSpPr/>
      </dsp:nvSpPr>
      <dsp:spPr>
        <a:xfrm>
          <a:off x="1108496" y="1225271"/>
          <a:ext cx="1907281" cy="76291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>
              <a:cs typeface="Arial" charset="0"/>
            </a:rPr>
            <a:t>Jefe(a) de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smtClean="0">
              <a:cs typeface="Arial" charset="0"/>
            </a:rPr>
            <a:t>Reclusorios</a:t>
          </a:r>
          <a:endParaRPr lang="es-MX" altLang="es-MX" sz="1200" b="0" kern="1200" dirty="0">
            <a:cs typeface="Arial" charset="0"/>
          </a:endParaRPr>
        </a:p>
      </dsp:txBody>
      <dsp:txXfrm>
        <a:off x="1108496" y="1225271"/>
        <a:ext cx="1907281" cy="762914"/>
      </dsp:txXfrm>
    </dsp:sp>
    <dsp:sp modelId="{9EF5B1E7-4642-446F-802A-010E77A6D315}">
      <dsp:nvSpPr>
        <dsp:cNvPr id="0" name=""/>
        <dsp:cNvSpPr/>
      </dsp:nvSpPr>
      <dsp:spPr>
        <a:xfrm>
          <a:off x="71796" y="2342669"/>
          <a:ext cx="1902646" cy="89962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>
              <a:cs typeface="Arial" charset="0"/>
            </a:rPr>
            <a:t>Encargados(as) </a:t>
          </a:r>
          <a:r>
            <a:rPr lang="es-MX" altLang="es-MX" sz="1200" b="0" kern="1200">
              <a:cs typeface="Arial" charset="0"/>
            </a:rPr>
            <a:t>de </a:t>
          </a:r>
          <a:r>
            <a:rPr lang="es-MX" altLang="es-MX" sz="1200" b="0" kern="1200" smtClean="0">
              <a:cs typeface="Arial" charset="0"/>
            </a:rPr>
            <a:t>Turno</a:t>
          </a:r>
          <a:endParaRPr lang="es-MX" altLang="es-MX" sz="1200" b="0" kern="1200" dirty="0">
            <a:cs typeface="Arial" charset="0"/>
          </a:endParaRPr>
        </a:p>
      </dsp:txBody>
      <dsp:txXfrm>
        <a:off x="71796" y="2342669"/>
        <a:ext cx="1902646" cy="899624"/>
      </dsp:txXfrm>
    </dsp:sp>
    <dsp:sp modelId="{16B5BDFF-F3F9-455E-9A06-4FDFC9DB382B}">
      <dsp:nvSpPr>
        <dsp:cNvPr id="0" name=""/>
        <dsp:cNvSpPr/>
      </dsp:nvSpPr>
      <dsp:spPr>
        <a:xfrm>
          <a:off x="2269425" y="2342669"/>
          <a:ext cx="1903067" cy="89962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>
              <a:cs typeface="Arial" charset="0"/>
            </a:rPr>
            <a:t>Supervisores(as) de Reclusorios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s-MX" altLang="es-MX" sz="1200" b="0" kern="1200" dirty="0">
            <a:cs typeface="Arial" charset="0"/>
          </a:endParaRPr>
        </a:p>
      </dsp:txBody>
      <dsp:txXfrm>
        <a:off x="2269425" y="2342669"/>
        <a:ext cx="1903067" cy="899624"/>
      </dsp:txXfrm>
    </dsp:sp>
    <dsp:sp modelId="{30FFB312-E2B7-4DAF-BC4F-35A9624DCD38}">
      <dsp:nvSpPr>
        <dsp:cNvPr id="0" name=""/>
        <dsp:cNvSpPr/>
      </dsp:nvSpPr>
      <dsp:spPr>
        <a:xfrm>
          <a:off x="2276343" y="3477772"/>
          <a:ext cx="1889231" cy="15037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dirty="0" smtClean="0">
              <a:cs typeface="Arial" charset="0"/>
            </a:rPr>
            <a:t>Custodios</a:t>
          </a:r>
          <a:endParaRPr lang="es-MX" sz="1200" b="0" kern="1200" dirty="0">
            <a:cs typeface="Arial" charset="0"/>
          </a:endParaRPr>
        </a:p>
      </dsp:txBody>
      <dsp:txXfrm>
        <a:off x="2276343" y="3477772"/>
        <a:ext cx="1889231" cy="1503711"/>
      </dsp:txXfrm>
    </dsp:sp>
    <dsp:sp modelId="{0E4A1FB2-B936-4A45-9B17-4DC72B6EC80F}">
      <dsp:nvSpPr>
        <dsp:cNvPr id="0" name=""/>
        <dsp:cNvSpPr/>
      </dsp:nvSpPr>
      <dsp:spPr>
        <a:xfrm>
          <a:off x="4539272" y="1225271"/>
          <a:ext cx="1907281" cy="76291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>
              <a:cs typeface="Arial" charset="0"/>
            </a:rPr>
            <a:t>Jefe(a) de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>
              <a:cs typeface="Arial" charset="0"/>
            </a:rPr>
            <a:t>Médicos(as</a:t>
          </a:r>
          <a:r>
            <a:rPr lang="es-MX" altLang="es-MX" sz="1200" b="0" kern="1200" smtClean="0">
              <a:cs typeface="Arial" charset="0"/>
            </a:rPr>
            <a:t>)</a:t>
          </a:r>
          <a:endParaRPr lang="es-MX" altLang="es-MX" sz="1200" b="0" kern="1200" dirty="0">
            <a:cs typeface="Arial" charset="0"/>
          </a:endParaRPr>
        </a:p>
      </dsp:txBody>
      <dsp:txXfrm>
        <a:off x="4539272" y="1225271"/>
        <a:ext cx="1907281" cy="762914"/>
      </dsp:txXfrm>
    </dsp:sp>
    <dsp:sp modelId="{B651DCB6-AAF6-4973-9416-A5FBDCD184AD}">
      <dsp:nvSpPr>
        <dsp:cNvPr id="0" name=""/>
        <dsp:cNvSpPr/>
      </dsp:nvSpPr>
      <dsp:spPr>
        <a:xfrm>
          <a:off x="4539272" y="2342669"/>
          <a:ext cx="1907281" cy="89962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>
              <a:cs typeface="Arial" charset="0"/>
            </a:rPr>
            <a:t>Médicos(as</a:t>
          </a:r>
          <a:r>
            <a:rPr lang="es-MX" altLang="es-MX" sz="1200" b="0" kern="1200" smtClean="0">
              <a:cs typeface="Arial" charset="0"/>
            </a:rPr>
            <a:t>)</a:t>
          </a:r>
          <a:endParaRPr lang="es-MX" altLang="es-MX" sz="1200" b="0" kern="1200" dirty="0">
            <a:cs typeface="Arial" charset="0"/>
          </a:endParaRPr>
        </a:p>
      </dsp:txBody>
      <dsp:txXfrm>
        <a:off x="4539272" y="2342669"/>
        <a:ext cx="1907281" cy="89962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443F89-EE1A-4587-8026-2DAF4F422C48}">
      <dsp:nvSpPr>
        <dsp:cNvPr id="0" name=""/>
        <dsp:cNvSpPr/>
      </dsp:nvSpPr>
      <dsp:spPr>
        <a:xfrm>
          <a:off x="4025537" y="1068849"/>
          <a:ext cx="244356" cy="17235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3504"/>
              </a:lnTo>
              <a:lnTo>
                <a:pt x="244356" y="17235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B1937B-DD43-4E32-8BD6-BE7202C22344}">
      <dsp:nvSpPr>
        <dsp:cNvPr id="0" name=""/>
        <dsp:cNvSpPr/>
      </dsp:nvSpPr>
      <dsp:spPr>
        <a:xfrm>
          <a:off x="3804321" y="1068849"/>
          <a:ext cx="221216" cy="1723504"/>
        </a:xfrm>
        <a:custGeom>
          <a:avLst/>
          <a:gdLst/>
          <a:ahLst/>
          <a:cxnLst/>
          <a:rect l="0" t="0" r="0" b="0"/>
          <a:pathLst>
            <a:path>
              <a:moveTo>
                <a:pt x="221216" y="0"/>
              </a:moveTo>
              <a:lnTo>
                <a:pt x="221216" y="1723504"/>
              </a:lnTo>
              <a:lnTo>
                <a:pt x="0" y="17235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D2C7AA-A546-4203-8648-110E447EA4E9}">
      <dsp:nvSpPr>
        <dsp:cNvPr id="0" name=""/>
        <dsp:cNvSpPr/>
      </dsp:nvSpPr>
      <dsp:spPr>
        <a:xfrm>
          <a:off x="4025537" y="1068849"/>
          <a:ext cx="244356" cy="742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2552"/>
              </a:lnTo>
              <a:lnTo>
                <a:pt x="244356" y="7425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F6E24E-BA28-4880-8318-CC6EB513027B}">
      <dsp:nvSpPr>
        <dsp:cNvPr id="0" name=""/>
        <dsp:cNvSpPr/>
      </dsp:nvSpPr>
      <dsp:spPr>
        <a:xfrm>
          <a:off x="3804321" y="1068849"/>
          <a:ext cx="221216" cy="742552"/>
        </a:xfrm>
        <a:custGeom>
          <a:avLst/>
          <a:gdLst/>
          <a:ahLst/>
          <a:cxnLst/>
          <a:rect l="0" t="0" r="0" b="0"/>
          <a:pathLst>
            <a:path>
              <a:moveTo>
                <a:pt x="221216" y="0"/>
              </a:moveTo>
              <a:lnTo>
                <a:pt x="221216" y="742552"/>
              </a:lnTo>
              <a:lnTo>
                <a:pt x="0" y="7425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6F49C3-5C98-4521-BDC9-997C9A2D5A0E}">
      <dsp:nvSpPr>
        <dsp:cNvPr id="0" name=""/>
        <dsp:cNvSpPr/>
      </dsp:nvSpPr>
      <dsp:spPr>
        <a:xfrm>
          <a:off x="4025537" y="1068849"/>
          <a:ext cx="2066991" cy="26312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1722"/>
              </a:lnTo>
              <a:lnTo>
                <a:pt x="2066991" y="2461722"/>
              </a:lnTo>
              <a:lnTo>
                <a:pt x="2066991" y="26312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6335CC-DA5F-4209-B0EA-1A70217C8A32}">
      <dsp:nvSpPr>
        <dsp:cNvPr id="0" name=""/>
        <dsp:cNvSpPr/>
      </dsp:nvSpPr>
      <dsp:spPr>
        <a:xfrm>
          <a:off x="3979817" y="1068849"/>
          <a:ext cx="91440" cy="26312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312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1C715C-FF42-43A1-A2D3-BB4585AFD9DA}">
      <dsp:nvSpPr>
        <dsp:cNvPr id="0" name=""/>
        <dsp:cNvSpPr/>
      </dsp:nvSpPr>
      <dsp:spPr>
        <a:xfrm>
          <a:off x="1958545" y="1068849"/>
          <a:ext cx="2066991" cy="2631218"/>
        </a:xfrm>
        <a:custGeom>
          <a:avLst/>
          <a:gdLst/>
          <a:ahLst/>
          <a:cxnLst/>
          <a:rect l="0" t="0" r="0" b="0"/>
          <a:pathLst>
            <a:path>
              <a:moveTo>
                <a:pt x="2066991" y="0"/>
              </a:moveTo>
              <a:lnTo>
                <a:pt x="2066991" y="2461722"/>
              </a:lnTo>
              <a:lnTo>
                <a:pt x="0" y="2461722"/>
              </a:lnTo>
              <a:lnTo>
                <a:pt x="0" y="26312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CFF9EA-0D2E-4A01-98EB-7EAC0D3E955A}">
      <dsp:nvSpPr>
        <dsp:cNvPr id="0" name=""/>
        <dsp:cNvSpPr/>
      </dsp:nvSpPr>
      <dsp:spPr>
        <a:xfrm>
          <a:off x="2873540" y="1809"/>
          <a:ext cx="2303994" cy="10670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>
              <a:cs typeface="Arial" charset="0"/>
            </a:rPr>
            <a:t>Encargado(a) de la Dirección de Policía </a:t>
          </a:r>
          <a:r>
            <a:rPr lang="es-MX" altLang="es-MX" sz="1200" kern="1200">
              <a:cs typeface="Arial" charset="0"/>
            </a:rPr>
            <a:t>de </a:t>
          </a:r>
          <a:r>
            <a:rPr lang="es-MX" altLang="es-MX" sz="1200" kern="1200" smtClean="0">
              <a:cs typeface="Arial" charset="0"/>
            </a:rPr>
            <a:t>Proximidad</a:t>
          </a:r>
          <a:endParaRPr lang="es-MX" altLang="es-MX" sz="1200" kern="1200" dirty="0">
            <a:cs typeface="Arial" charset="0"/>
          </a:endParaRPr>
        </a:p>
      </dsp:txBody>
      <dsp:txXfrm>
        <a:off x="2873540" y="1809"/>
        <a:ext cx="2303994" cy="1067039"/>
      </dsp:txXfrm>
    </dsp:sp>
    <dsp:sp modelId="{6112410E-4BF6-442A-8219-189ACE289C18}">
      <dsp:nvSpPr>
        <dsp:cNvPr id="0" name=""/>
        <dsp:cNvSpPr/>
      </dsp:nvSpPr>
      <dsp:spPr>
        <a:xfrm>
          <a:off x="1094545" y="3700067"/>
          <a:ext cx="1728000" cy="8853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cs typeface="Arial" charset="0"/>
            </a:rPr>
            <a:t>Guardia Interna</a:t>
          </a:r>
        </a:p>
      </dsp:txBody>
      <dsp:txXfrm>
        <a:off x="1094545" y="3700067"/>
        <a:ext cx="1728000" cy="885372"/>
      </dsp:txXfrm>
    </dsp:sp>
    <dsp:sp modelId="{FF9AEBFD-B5E8-4C8B-93B6-58BDD111233A}">
      <dsp:nvSpPr>
        <dsp:cNvPr id="0" name=""/>
        <dsp:cNvSpPr/>
      </dsp:nvSpPr>
      <dsp:spPr>
        <a:xfrm>
          <a:off x="3161537" y="3700067"/>
          <a:ext cx="1728000" cy="8853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Coordinador(a) de Policía de Monterrey de Proximidad Ciudadana</a:t>
          </a:r>
          <a:endParaRPr lang="es-MX" altLang="es-MX" sz="1200" kern="1200" dirty="0">
            <a:cs typeface="Arial" charset="0"/>
          </a:endParaRPr>
        </a:p>
      </dsp:txBody>
      <dsp:txXfrm>
        <a:off x="3161537" y="3700067"/>
        <a:ext cx="1728000" cy="885372"/>
      </dsp:txXfrm>
    </dsp:sp>
    <dsp:sp modelId="{33F6523A-A225-48D5-8EA1-FD7E1E293232}">
      <dsp:nvSpPr>
        <dsp:cNvPr id="0" name=""/>
        <dsp:cNvSpPr/>
      </dsp:nvSpPr>
      <dsp:spPr>
        <a:xfrm>
          <a:off x="5228528" y="3700067"/>
          <a:ext cx="1728000" cy="8853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Coordinador(a) de Policía de Monterrey de Proximidad Comercial</a:t>
          </a:r>
          <a:endParaRPr lang="es-ES" sz="1200" kern="1200" dirty="0">
            <a:cs typeface="Arial" charset="0"/>
          </a:endParaRPr>
        </a:p>
      </dsp:txBody>
      <dsp:txXfrm>
        <a:off x="5228528" y="3700067"/>
        <a:ext cx="1728000" cy="885372"/>
      </dsp:txXfrm>
    </dsp:sp>
    <dsp:sp modelId="{5C5FBA79-CC2B-4A79-A357-BD1482AB1481}">
      <dsp:nvSpPr>
        <dsp:cNvPr id="0" name=""/>
        <dsp:cNvSpPr/>
      </dsp:nvSpPr>
      <dsp:spPr>
        <a:xfrm>
          <a:off x="2339798" y="1435375"/>
          <a:ext cx="1464523" cy="7520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>
              <a:cs typeface="Arial" charset="0"/>
            </a:rPr>
            <a:t>Supervisor(a</a:t>
          </a:r>
          <a:r>
            <a:rPr lang="es-MX" altLang="es-MX" sz="1200" kern="1200" smtClean="0">
              <a:cs typeface="Arial" charset="0"/>
            </a:rPr>
            <a:t>)</a:t>
          </a:r>
          <a:endParaRPr lang="es-MX" altLang="es-MX" sz="1200" kern="1200" dirty="0">
            <a:cs typeface="Arial" charset="0"/>
          </a:endParaRPr>
        </a:p>
      </dsp:txBody>
      <dsp:txXfrm>
        <a:off x="2339798" y="1435375"/>
        <a:ext cx="1464523" cy="752052"/>
      </dsp:txXfrm>
    </dsp:sp>
    <dsp:sp modelId="{96D7878D-D75D-41DC-871A-C17F54F18761}">
      <dsp:nvSpPr>
        <dsp:cNvPr id="0" name=""/>
        <dsp:cNvSpPr/>
      </dsp:nvSpPr>
      <dsp:spPr>
        <a:xfrm>
          <a:off x="4269893" y="1435375"/>
          <a:ext cx="1464523" cy="7520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smtClean="0">
              <a:cs typeface="Arial" charset="0"/>
            </a:rPr>
            <a:t>Auxiliares</a:t>
          </a:r>
          <a:endParaRPr lang="es-MX" altLang="es-MX" sz="1200" kern="1200" dirty="0">
            <a:cs typeface="Arial" charset="0"/>
          </a:endParaRPr>
        </a:p>
      </dsp:txBody>
      <dsp:txXfrm>
        <a:off x="4269893" y="1435375"/>
        <a:ext cx="1464523" cy="752052"/>
      </dsp:txXfrm>
    </dsp:sp>
    <dsp:sp modelId="{93F8B935-F73A-4798-BF54-4CCBC6CFBBF5}">
      <dsp:nvSpPr>
        <dsp:cNvPr id="0" name=""/>
        <dsp:cNvSpPr/>
      </dsp:nvSpPr>
      <dsp:spPr>
        <a:xfrm>
          <a:off x="2339798" y="2416327"/>
          <a:ext cx="1464523" cy="7520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smtClean="0">
              <a:cs typeface="Arial" charset="0"/>
            </a:rPr>
            <a:t>Analista</a:t>
          </a:r>
          <a:endParaRPr lang="es-MX" altLang="es-MX" sz="1200" kern="1200" dirty="0">
            <a:cs typeface="Arial" charset="0"/>
          </a:endParaRPr>
        </a:p>
      </dsp:txBody>
      <dsp:txXfrm>
        <a:off x="2339798" y="2416327"/>
        <a:ext cx="1464523" cy="752052"/>
      </dsp:txXfrm>
    </dsp:sp>
    <dsp:sp modelId="{3A6D2275-4509-4AB5-B7CE-AD8A71695465}">
      <dsp:nvSpPr>
        <dsp:cNvPr id="0" name=""/>
        <dsp:cNvSpPr/>
      </dsp:nvSpPr>
      <dsp:spPr>
        <a:xfrm>
          <a:off x="4269893" y="2416327"/>
          <a:ext cx="1464523" cy="7520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>
              <a:cs typeface="Arial" charset="0"/>
            </a:rPr>
            <a:t>Auxiliares Administrativos(as</a:t>
          </a:r>
          <a:r>
            <a:rPr lang="es-MX" altLang="es-MX" sz="1200" kern="1200" dirty="0" smtClean="0">
              <a:cs typeface="Arial" charset="0"/>
            </a:rPr>
            <a:t>)</a:t>
          </a:r>
          <a:endParaRPr lang="es-MX" altLang="es-MX" sz="1200" kern="1200" dirty="0">
            <a:cs typeface="Arial" charset="0"/>
          </a:endParaRPr>
        </a:p>
      </dsp:txBody>
      <dsp:txXfrm>
        <a:off x="4269893" y="2416327"/>
        <a:ext cx="1464523" cy="75205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E300C5-7B71-42C8-BD0E-A89A6A5EF4DF}">
      <dsp:nvSpPr>
        <dsp:cNvPr id="0" name=""/>
        <dsp:cNvSpPr/>
      </dsp:nvSpPr>
      <dsp:spPr>
        <a:xfrm>
          <a:off x="2251284" y="785587"/>
          <a:ext cx="91440" cy="3669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69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3C4588-1A3F-4889-8B6A-44AD9991207F}">
      <dsp:nvSpPr>
        <dsp:cNvPr id="0" name=""/>
        <dsp:cNvSpPr/>
      </dsp:nvSpPr>
      <dsp:spPr>
        <a:xfrm>
          <a:off x="1503382" y="184181"/>
          <a:ext cx="1587243" cy="6014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/>
            <a:t>Guardia Interna</a:t>
          </a:r>
          <a:endParaRPr lang="es-ES" sz="1200" kern="1200" dirty="0"/>
        </a:p>
      </dsp:txBody>
      <dsp:txXfrm>
        <a:off x="1503382" y="184181"/>
        <a:ext cx="1587243" cy="601405"/>
      </dsp:txXfrm>
    </dsp:sp>
    <dsp:sp modelId="{750238AF-6DAE-454F-9DF1-112AC698AD48}">
      <dsp:nvSpPr>
        <dsp:cNvPr id="0" name=""/>
        <dsp:cNvSpPr/>
      </dsp:nvSpPr>
      <dsp:spPr>
        <a:xfrm>
          <a:off x="3666" y="1152580"/>
          <a:ext cx="4586675" cy="44999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/>
            <a:t>Policías</a:t>
          </a:r>
          <a:br>
            <a:rPr lang="es-MX" sz="1200" kern="1200" dirty="0"/>
          </a:br>
          <a:r>
            <a:rPr lang="es-ES" sz="1200" kern="1200" dirty="0" smtClean="0"/>
            <a:t>Policías </a:t>
          </a:r>
          <a:r>
            <a:rPr lang="es-ES" sz="1200" kern="1200" dirty="0"/>
            <a:t>3ero</a:t>
          </a:r>
          <a:br>
            <a:rPr lang="es-ES" sz="1200" kern="1200" dirty="0"/>
          </a:br>
          <a:r>
            <a:rPr lang="es-ES" sz="1200" kern="1200" dirty="0" smtClean="0"/>
            <a:t>Policías </a:t>
          </a:r>
          <a:r>
            <a:rPr lang="es-ES" sz="1200" kern="1200" dirty="0"/>
            <a:t>1ero</a:t>
          </a:r>
          <a:br>
            <a:rPr lang="es-ES" sz="1200" kern="1200" dirty="0"/>
          </a:br>
          <a:endParaRPr lang="es-ES" sz="1200" kern="1200" dirty="0" smtClean="0"/>
        </a:p>
      </dsp:txBody>
      <dsp:txXfrm>
        <a:off x="3666" y="1152580"/>
        <a:ext cx="4586675" cy="449999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EEC496-4B32-44BE-898D-553134ED58FB}">
      <dsp:nvSpPr>
        <dsp:cNvPr id="0" name=""/>
        <dsp:cNvSpPr/>
      </dsp:nvSpPr>
      <dsp:spPr>
        <a:xfrm>
          <a:off x="7907167" y="4845422"/>
          <a:ext cx="91440" cy="1604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175"/>
              </a:lnTo>
              <a:lnTo>
                <a:pt x="97933" y="43175"/>
              </a:lnTo>
              <a:lnTo>
                <a:pt x="97933" y="1604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FB40EF-67CD-4AD5-8C91-9FCFD7B5E6D1}">
      <dsp:nvSpPr>
        <dsp:cNvPr id="0" name=""/>
        <dsp:cNvSpPr/>
      </dsp:nvSpPr>
      <dsp:spPr>
        <a:xfrm>
          <a:off x="7907167" y="1631371"/>
          <a:ext cx="91440" cy="1324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24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24B3FD-EFBF-4FB5-A1D6-155374D27573}">
      <dsp:nvSpPr>
        <dsp:cNvPr id="0" name=""/>
        <dsp:cNvSpPr/>
      </dsp:nvSpPr>
      <dsp:spPr>
        <a:xfrm>
          <a:off x="4534413" y="860670"/>
          <a:ext cx="3418473" cy="2370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786"/>
              </a:lnTo>
              <a:lnTo>
                <a:pt x="3418473" y="119786"/>
              </a:lnTo>
              <a:lnTo>
                <a:pt x="3418473" y="2370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5BE302-AF4B-4D1B-AF8E-3B42BE99FCC0}">
      <dsp:nvSpPr>
        <dsp:cNvPr id="0" name=""/>
        <dsp:cNvSpPr/>
      </dsp:nvSpPr>
      <dsp:spPr>
        <a:xfrm>
          <a:off x="5947178" y="4845422"/>
          <a:ext cx="91440" cy="1604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04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2DBB68-6F0F-46A2-8851-30502E376B4D}">
      <dsp:nvSpPr>
        <dsp:cNvPr id="0" name=""/>
        <dsp:cNvSpPr/>
      </dsp:nvSpPr>
      <dsp:spPr>
        <a:xfrm>
          <a:off x="5947178" y="1631371"/>
          <a:ext cx="91440" cy="1324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24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7FFFE6-37F7-4DBC-A1F3-0D8A905A2EB0}">
      <dsp:nvSpPr>
        <dsp:cNvPr id="0" name=""/>
        <dsp:cNvSpPr/>
      </dsp:nvSpPr>
      <dsp:spPr>
        <a:xfrm>
          <a:off x="4534413" y="860670"/>
          <a:ext cx="1458485" cy="2370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786"/>
              </a:lnTo>
              <a:lnTo>
                <a:pt x="1458485" y="119786"/>
              </a:lnTo>
              <a:lnTo>
                <a:pt x="1458485" y="2370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D8507E-CC6A-49E8-99C2-D5E0345B6735}">
      <dsp:nvSpPr>
        <dsp:cNvPr id="0" name=""/>
        <dsp:cNvSpPr/>
      </dsp:nvSpPr>
      <dsp:spPr>
        <a:xfrm>
          <a:off x="3630172" y="4845422"/>
          <a:ext cx="91440" cy="1604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04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7541B4-6136-45CB-8770-663459A25598}">
      <dsp:nvSpPr>
        <dsp:cNvPr id="0" name=""/>
        <dsp:cNvSpPr/>
      </dsp:nvSpPr>
      <dsp:spPr>
        <a:xfrm>
          <a:off x="3630172" y="1631371"/>
          <a:ext cx="91440" cy="1324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24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B5CC2-3F72-4AC8-AF94-50272EAD0FAB}">
      <dsp:nvSpPr>
        <dsp:cNvPr id="0" name=""/>
        <dsp:cNvSpPr/>
      </dsp:nvSpPr>
      <dsp:spPr>
        <a:xfrm>
          <a:off x="3675892" y="860670"/>
          <a:ext cx="858521" cy="237081"/>
        </a:xfrm>
        <a:custGeom>
          <a:avLst/>
          <a:gdLst/>
          <a:ahLst/>
          <a:cxnLst/>
          <a:rect l="0" t="0" r="0" b="0"/>
          <a:pathLst>
            <a:path>
              <a:moveTo>
                <a:pt x="858521" y="0"/>
              </a:moveTo>
              <a:lnTo>
                <a:pt x="858521" y="119786"/>
              </a:lnTo>
              <a:lnTo>
                <a:pt x="0" y="119786"/>
              </a:lnTo>
              <a:lnTo>
                <a:pt x="0" y="2370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0A308D-5512-4951-B79E-17D72A866BB4}">
      <dsp:nvSpPr>
        <dsp:cNvPr id="0" name=""/>
        <dsp:cNvSpPr/>
      </dsp:nvSpPr>
      <dsp:spPr>
        <a:xfrm>
          <a:off x="1139837" y="4845422"/>
          <a:ext cx="91440" cy="1604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04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41218-B59B-4AC9-8D8C-AEA992899D24}">
      <dsp:nvSpPr>
        <dsp:cNvPr id="0" name=""/>
        <dsp:cNvSpPr/>
      </dsp:nvSpPr>
      <dsp:spPr>
        <a:xfrm>
          <a:off x="1139837" y="1631371"/>
          <a:ext cx="91440" cy="1324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24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1185557" y="860670"/>
          <a:ext cx="3348856" cy="237081"/>
        </a:xfrm>
        <a:custGeom>
          <a:avLst/>
          <a:gdLst/>
          <a:ahLst/>
          <a:cxnLst/>
          <a:rect l="0" t="0" r="0" b="0"/>
          <a:pathLst>
            <a:path>
              <a:moveTo>
                <a:pt x="3348856" y="0"/>
              </a:moveTo>
              <a:lnTo>
                <a:pt x="3348856" y="119786"/>
              </a:lnTo>
              <a:lnTo>
                <a:pt x="0" y="119786"/>
              </a:lnTo>
              <a:lnTo>
                <a:pt x="0" y="2370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3361458" y="214263"/>
          <a:ext cx="2345911" cy="64640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Coordinador(a) de Policía de Monterrey de Proximidad Ciudadana</a:t>
          </a:r>
          <a:r>
            <a:rPr lang="es-MX" altLang="es-MX" sz="1200" kern="1200"/>
            <a:t/>
          </a:r>
          <a:br>
            <a:rPr lang="es-MX" altLang="es-MX" sz="1200" kern="1200"/>
          </a:br>
          <a:endParaRPr lang="es-ES" altLang="es-MX" sz="1200" kern="1200" dirty="0"/>
        </a:p>
      </dsp:txBody>
      <dsp:txXfrm>
        <a:off x="3361458" y="214263"/>
        <a:ext cx="2345911" cy="646407"/>
      </dsp:txXfrm>
    </dsp:sp>
    <dsp:sp modelId="{19FBE8A8-D4BA-45D1-97CD-FF1210CD856F}">
      <dsp:nvSpPr>
        <dsp:cNvPr id="0" name=""/>
        <dsp:cNvSpPr/>
      </dsp:nvSpPr>
      <dsp:spPr>
        <a:xfrm>
          <a:off x="455692" y="1097751"/>
          <a:ext cx="1459730" cy="53361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Zona Poniente</a:t>
          </a:r>
        </a:p>
      </dsp:txBody>
      <dsp:txXfrm>
        <a:off x="455692" y="1097751"/>
        <a:ext cx="1459730" cy="533619"/>
      </dsp:txXfrm>
    </dsp:sp>
    <dsp:sp modelId="{9EF5B1E7-4642-446F-802A-010E77A6D315}">
      <dsp:nvSpPr>
        <dsp:cNvPr id="0" name=""/>
        <dsp:cNvSpPr/>
      </dsp:nvSpPr>
      <dsp:spPr>
        <a:xfrm>
          <a:off x="123423" y="1763814"/>
          <a:ext cx="2124268" cy="308160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11175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150" kern="1200" dirty="0"/>
            <a:t>Policías 1ro(a)</a:t>
          </a:r>
        </a:p>
        <a:p>
          <a:pPr lvl="0" algn="ctr" defTabSz="511175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150" kern="1200" smtClean="0"/>
            <a:t>Policías </a:t>
          </a:r>
          <a:r>
            <a:rPr lang="es-MX" altLang="es-MX" sz="1150" kern="1200" dirty="0"/>
            <a:t>2do(a)</a:t>
          </a:r>
        </a:p>
        <a:p>
          <a:pPr lvl="0" algn="ctr" defTabSz="511175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150" kern="1200" smtClean="0"/>
            <a:t>Policías </a:t>
          </a:r>
          <a:r>
            <a:rPr lang="es-MX" altLang="es-MX" sz="1150" kern="1200"/>
            <a:t>3ro(a</a:t>
          </a:r>
          <a:r>
            <a:rPr lang="es-MX" altLang="es-MX" sz="1150" kern="1200" smtClean="0"/>
            <a:t>)</a:t>
          </a:r>
          <a:endParaRPr lang="es-MX" altLang="es-MX" sz="1150" kern="1200" dirty="0"/>
        </a:p>
      </dsp:txBody>
      <dsp:txXfrm>
        <a:off x="123423" y="1763814"/>
        <a:ext cx="2124268" cy="3081607"/>
      </dsp:txXfrm>
    </dsp:sp>
    <dsp:sp modelId="{676B065B-52F5-4142-AD91-1C77325095B5}">
      <dsp:nvSpPr>
        <dsp:cNvPr id="0" name=""/>
        <dsp:cNvSpPr/>
      </dsp:nvSpPr>
      <dsp:spPr>
        <a:xfrm>
          <a:off x="598764" y="5005893"/>
          <a:ext cx="1173586" cy="38558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Policías</a:t>
          </a:r>
          <a:endParaRPr lang="es-ES" sz="1200" kern="1200" dirty="0"/>
        </a:p>
      </dsp:txBody>
      <dsp:txXfrm>
        <a:off x="598764" y="5005893"/>
        <a:ext cx="1173586" cy="385582"/>
      </dsp:txXfrm>
    </dsp:sp>
    <dsp:sp modelId="{0E4A1FB2-B936-4A45-9B17-4DC72B6EC80F}">
      <dsp:nvSpPr>
        <dsp:cNvPr id="0" name=""/>
        <dsp:cNvSpPr/>
      </dsp:nvSpPr>
      <dsp:spPr>
        <a:xfrm>
          <a:off x="2946027" y="1097751"/>
          <a:ext cx="1459730" cy="53361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Zona Centro</a:t>
          </a:r>
        </a:p>
      </dsp:txBody>
      <dsp:txXfrm>
        <a:off x="2946027" y="1097751"/>
        <a:ext cx="1459730" cy="533619"/>
      </dsp:txXfrm>
    </dsp:sp>
    <dsp:sp modelId="{B651DCB6-AAF6-4973-9416-A5FBDCD184AD}">
      <dsp:nvSpPr>
        <dsp:cNvPr id="0" name=""/>
        <dsp:cNvSpPr/>
      </dsp:nvSpPr>
      <dsp:spPr>
        <a:xfrm>
          <a:off x="2421366" y="1763814"/>
          <a:ext cx="2509051" cy="308160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000" kern="1200" dirty="0"/>
            <a:t>Policía 1ro(a</a:t>
          </a:r>
          <a:r>
            <a:rPr lang="es-MX" sz="1000" kern="1200" dirty="0" smtClean="0"/>
            <a:t>)</a:t>
          </a:r>
          <a:r>
            <a:rPr lang="es-MX" sz="1000" kern="1200" dirty="0"/>
            <a:t/>
          </a:r>
          <a:br>
            <a:rPr lang="es-MX" sz="1000" kern="1200" dirty="0"/>
          </a:br>
          <a:r>
            <a:rPr lang="es-MX" sz="1000" kern="1200" dirty="0"/>
            <a:t>Policías 2do(a)</a:t>
          </a:r>
        </a:p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000" kern="1200" dirty="0" smtClean="0"/>
            <a:t>Policías </a:t>
          </a:r>
          <a:r>
            <a:rPr lang="es-MX" sz="1000" kern="1200" dirty="0"/>
            <a:t>3ro(a)</a:t>
          </a:r>
        </a:p>
        <a:p>
          <a:pPr lvl="0" algn="ctr" defTabSz="4445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000" kern="1200" dirty="0" smtClean="0"/>
            <a:t>Policía</a:t>
          </a:r>
          <a:endParaRPr lang="es-MX" altLang="es-MX" sz="1000" kern="1200" dirty="0"/>
        </a:p>
      </dsp:txBody>
      <dsp:txXfrm>
        <a:off x="2421366" y="1763814"/>
        <a:ext cx="2509051" cy="3081607"/>
      </dsp:txXfrm>
    </dsp:sp>
    <dsp:sp modelId="{47534EF4-1B7B-4FDF-ACD3-ECDA86C17442}">
      <dsp:nvSpPr>
        <dsp:cNvPr id="0" name=""/>
        <dsp:cNvSpPr/>
      </dsp:nvSpPr>
      <dsp:spPr>
        <a:xfrm>
          <a:off x="3089099" y="5005893"/>
          <a:ext cx="1173586" cy="38558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Policías</a:t>
          </a:r>
          <a:endParaRPr lang="es-ES" sz="1200" kern="1200" dirty="0"/>
        </a:p>
      </dsp:txBody>
      <dsp:txXfrm>
        <a:off x="3089099" y="5005893"/>
        <a:ext cx="1173586" cy="385582"/>
      </dsp:txXfrm>
    </dsp:sp>
    <dsp:sp modelId="{D43A949E-161F-4CB6-8E08-C22964D4E9ED}">
      <dsp:nvSpPr>
        <dsp:cNvPr id="0" name=""/>
        <dsp:cNvSpPr/>
      </dsp:nvSpPr>
      <dsp:spPr>
        <a:xfrm>
          <a:off x="5263033" y="1097751"/>
          <a:ext cx="1459730" cy="53361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Jefe(a) de la Zona Oriente</a:t>
          </a:r>
          <a:r>
            <a:rPr lang="es-MX" altLang="es-MX" sz="1200" kern="1200"/>
            <a:t/>
          </a:r>
          <a:br>
            <a:rPr lang="es-MX" altLang="es-MX" sz="1200" kern="1200"/>
          </a:br>
          <a:endParaRPr lang="es-ES" sz="1200" kern="1200" dirty="0"/>
        </a:p>
      </dsp:txBody>
      <dsp:txXfrm>
        <a:off x="5263033" y="1097751"/>
        <a:ext cx="1459730" cy="533619"/>
      </dsp:txXfrm>
    </dsp:sp>
    <dsp:sp modelId="{DD8A29F5-D042-4749-8AE9-1CA72A60AD2C}">
      <dsp:nvSpPr>
        <dsp:cNvPr id="0" name=""/>
        <dsp:cNvSpPr/>
      </dsp:nvSpPr>
      <dsp:spPr>
        <a:xfrm>
          <a:off x="5104093" y="1763814"/>
          <a:ext cx="1777611" cy="308160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altLang="es-MX" sz="1100" kern="1200" dirty="0"/>
            <a:t>Policías 1ro(a</a:t>
          </a:r>
          <a:r>
            <a:rPr lang="es-ES" altLang="es-MX" sz="1100" kern="1200" dirty="0" smtClean="0"/>
            <a:t>)</a:t>
          </a:r>
          <a:endParaRPr lang="es-ES" altLang="es-MX" sz="1100" kern="1200" dirty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100" kern="1200" dirty="0"/>
            <a:t>Policías 2do(a)</a:t>
          </a:r>
          <a:br>
            <a:rPr lang="es-MX" altLang="es-MX" sz="1100" kern="1200" dirty="0"/>
          </a:br>
          <a:r>
            <a:rPr lang="es-MX" altLang="es-MX" sz="1100" kern="1200" dirty="0" smtClean="0"/>
            <a:t>Policías </a:t>
          </a:r>
          <a:r>
            <a:rPr lang="es-MX" altLang="es-MX" sz="1100" kern="1200" dirty="0"/>
            <a:t>3ro(a)</a:t>
          </a:r>
          <a:br>
            <a:rPr lang="es-MX" altLang="es-MX" sz="1100" kern="1200" dirty="0"/>
          </a:br>
          <a:endParaRPr lang="es-MX" altLang="es-MX" sz="1100" kern="1200" dirty="0"/>
        </a:p>
      </dsp:txBody>
      <dsp:txXfrm>
        <a:off x="5104093" y="1763814"/>
        <a:ext cx="1777611" cy="3081607"/>
      </dsp:txXfrm>
    </dsp:sp>
    <dsp:sp modelId="{2A510A22-CF32-47FD-BC41-4E00F3C4B7C0}">
      <dsp:nvSpPr>
        <dsp:cNvPr id="0" name=""/>
        <dsp:cNvSpPr/>
      </dsp:nvSpPr>
      <dsp:spPr>
        <a:xfrm>
          <a:off x="5406105" y="5005893"/>
          <a:ext cx="1173586" cy="38558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Policías</a:t>
          </a:r>
          <a:endParaRPr lang="es-ES" sz="1200" kern="1200" dirty="0"/>
        </a:p>
      </dsp:txBody>
      <dsp:txXfrm>
        <a:off x="5406105" y="5005893"/>
        <a:ext cx="1173586" cy="385582"/>
      </dsp:txXfrm>
    </dsp:sp>
    <dsp:sp modelId="{EB6A92C8-1C73-4EF0-96FE-3EBE68F00A5E}">
      <dsp:nvSpPr>
        <dsp:cNvPr id="0" name=""/>
        <dsp:cNvSpPr/>
      </dsp:nvSpPr>
      <dsp:spPr>
        <a:xfrm>
          <a:off x="7223021" y="1097751"/>
          <a:ext cx="1459730" cy="53361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Zona Norponiente</a:t>
          </a:r>
          <a:endParaRPr lang="es-ES" sz="1200" kern="1200" dirty="0"/>
        </a:p>
      </dsp:txBody>
      <dsp:txXfrm>
        <a:off x="7223021" y="1097751"/>
        <a:ext cx="1459730" cy="533619"/>
      </dsp:txXfrm>
    </dsp:sp>
    <dsp:sp modelId="{3663939E-E5F0-44CF-BA52-A07A95A76266}">
      <dsp:nvSpPr>
        <dsp:cNvPr id="0" name=""/>
        <dsp:cNvSpPr/>
      </dsp:nvSpPr>
      <dsp:spPr>
        <a:xfrm>
          <a:off x="7064081" y="1763814"/>
          <a:ext cx="1777611" cy="308160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100" kern="1200" dirty="0"/>
            <a:t>Policías 1ro(a)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100" kern="1200" dirty="0" smtClean="0"/>
            <a:t>Policías </a:t>
          </a:r>
          <a:r>
            <a:rPr lang="es-MX" altLang="es-MX" sz="1100" kern="1200" dirty="0"/>
            <a:t>2do(a)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100" kern="1200" dirty="0" smtClean="0"/>
            <a:t>Policías </a:t>
          </a:r>
          <a:r>
            <a:rPr lang="es-MX" altLang="es-MX" sz="1100" kern="1200" dirty="0"/>
            <a:t>3ro(a</a:t>
          </a:r>
          <a:r>
            <a:rPr lang="es-MX" altLang="es-MX" sz="1100" kern="1200" dirty="0" smtClean="0"/>
            <a:t>)</a:t>
          </a:r>
          <a:endParaRPr lang="es-MX" altLang="es-MX" sz="1100" kern="1200" dirty="0"/>
        </a:p>
      </dsp:txBody>
      <dsp:txXfrm>
        <a:off x="7064081" y="1763814"/>
        <a:ext cx="1777611" cy="3081607"/>
      </dsp:txXfrm>
    </dsp:sp>
    <dsp:sp modelId="{B2B7CCF7-3530-4EDB-A1D2-54F57B145AFA}">
      <dsp:nvSpPr>
        <dsp:cNvPr id="0" name=""/>
        <dsp:cNvSpPr/>
      </dsp:nvSpPr>
      <dsp:spPr>
        <a:xfrm>
          <a:off x="7418306" y="5005893"/>
          <a:ext cx="1173586" cy="38558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Policías</a:t>
          </a:r>
          <a:endParaRPr lang="es-ES" sz="1200" kern="1200" dirty="0"/>
        </a:p>
      </dsp:txBody>
      <dsp:txXfrm>
        <a:off x="7418306" y="5005893"/>
        <a:ext cx="1173586" cy="38558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2DBB68-6F0F-46A2-8851-30502E376B4D}">
      <dsp:nvSpPr>
        <dsp:cNvPr id="0" name=""/>
        <dsp:cNvSpPr/>
      </dsp:nvSpPr>
      <dsp:spPr>
        <a:xfrm>
          <a:off x="4837031" y="2685563"/>
          <a:ext cx="91440" cy="3511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11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7FFFE6-37F7-4DBC-A1F3-0D8A905A2EB0}">
      <dsp:nvSpPr>
        <dsp:cNvPr id="0" name=""/>
        <dsp:cNvSpPr/>
      </dsp:nvSpPr>
      <dsp:spPr>
        <a:xfrm>
          <a:off x="2859578" y="1323232"/>
          <a:ext cx="2023172" cy="526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0744"/>
              </a:lnTo>
              <a:lnTo>
                <a:pt x="2023172" y="350744"/>
              </a:lnTo>
              <a:lnTo>
                <a:pt x="2023172" y="5263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7541B4-6136-45CB-8770-663459A25598}">
      <dsp:nvSpPr>
        <dsp:cNvPr id="0" name=""/>
        <dsp:cNvSpPr/>
      </dsp:nvSpPr>
      <dsp:spPr>
        <a:xfrm>
          <a:off x="2813858" y="2685563"/>
          <a:ext cx="91440" cy="3511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11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B5CC2-3F72-4AC8-AF94-50272EAD0FAB}">
      <dsp:nvSpPr>
        <dsp:cNvPr id="0" name=""/>
        <dsp:cNvSpPr/>
      </dsp:nvSpPr>
      <dsp:spPr>
        <a:xfrm>
          <a:off x="2813858" y="1323232"/>
          <a:ext cx="91440" cy="52630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63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41218-B59B-4AC9-8D8C-AEA992899D24}">
      <dsp:nvSpPr>
        <dsp:cNvPr id="0" name=""/>
        <dsp:cNvSpPr/>
      </dsp:nvSpPr>
      <dsp:spPr>
        <a:xfrm>
          <a:off x="790685" y="2685563"/>
          <a:ext cx="91440" cy="35112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11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836405" y="1323232"/>
          <a:ext cx="2023172" cy="526309"/>
        </a:xfrm>
        <a:custGeom>
          <a:avLst/>
          <a:gdLst/>
          <a:ahLst/>
          <a:cxnLst/>
          <a:rect l="0" t="0" r="0" b="0"/>
          <a:pathLst>
            <a:path>
              <a:moveTo>
                <a:pt x="2023172" y="0"/>
              </a:moveTo>
              <a:lnTo>
                <a:pt x="2023172" y="350744"/>
              </a:lnTo>
              <a:lnTo>
                <a:pt x="0" y="350744"/>
              </a:lnTo>
              <a:lnTo>
                <a:pt x="0" y="5263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1487976" y="487210"/>
          <a:ext cx="2743204" cy="8360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Coordinador(a) de Policía de Monterrey </a:t>
          </a:r>
          <a:br>
            <a:rPr lang="es-MX" altLang="es-MX" sz="1200" kern="1200" dirty="0"/>
          </a:br>
          <a:r>
            <a:rPr lang="es-MX" altLang="es-MX" sz="1200" kern="1200" dirty="0"/>
            <a:t>de </a:t>
          </a:r>
          <a:r>
            <a:rPr lang="es-MX" altLang="es-MX" sz="1200" kern="1200"/>
            <a:t>Proximidad </a:t>
          </a:r>
          <a:r>
            <a:rPr lang="es-MX" altLang="es-MX" sz="1200" kern="1200" smtClean="0"/>
            <a:t>Comercial</a:t>
          </a:r>
          <a:endParaRPr lang="es-MX" altLang="es-MX" sz="1200" kern="1200" dirty="0"/>
        </a:p>
      </dsp:txBody>
      <dsp:txXfrm>
        <a:off x="1487976" y="487210"/>
        <a:ext cx="2743204" cy="836021"/>
      </dsp:txXfrm>
    </dsp:sp>
    <dsp:sp modelId="{19FBE8A8-D4BA-45D1-97CD-FF1210CD856F}">
      <dsp:nvSpPr>
        <dsp:cNvPr id="0" name=""/>
        <dsp:cNvSpPr/>
      </dsp:nvSpPr>
      <dsp:spPr>
        <a:xfrm>
          <a:off x="383" y="1849541"/>
          <a:ext cx="1672043" cy="8360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Encargados(as) de Grupos de </a:t>
          </a:r>
          <a:r>
            <a:rPr lang="es-MX" altLang="es-MX" sz="1200" kern="1200" dirty="0" smtClean="0"/>
            <a:t>Reacción</a:t>
          </a:r>
          <a:endParaRPr lang="es-MX" altLang="es-MX" sz="1200" kern="1200" dirty="0"/>
        </a:p>
      </dsp:txBody>
      <dsp:txXfrm>
        <a:off x="383" y="1849541"/>
        <a:ext cx="1672043" cy="836021"/>
      </dsp:txXfrm>
    </dsp:sp>
    <dsp:sp modelId="{9EF5B1E7-4642-446F-802A-010E77A6D315}">
      <dsp:nvSpPr>
        <dsp:cNvPr id="0" name=""/>
        <dsp:cNvSpPr/>
      </dsp:nvSpPr>
      <dsp:spPr>
        <a:xfrm>
          <a:off x="383" y="3036692"/>
          <a:ext cx="1672043" cy="115199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Policías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Pol 1ero(a)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Pol. 2do(a)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Pol. 3ero(a)</a:t>
          </a:r>
        </a:p>
      </dsp:txBody>
      <dsp:txXfrm>
        <a:off x="383" y="3036692"/>
        <a:ext cx="1672043" cy="1151996"/>
      </dsp:txXfrm>
    </dsp:sp>
    <dsp:sp modelId="{0E4A1FB2-B936-4A45-9B17-4DC72B6EC80F}">
      <dsp:nvSpPr>
        <dsp:cNvPr id="0" name=""/>
        <dsp:cNvSpPr/>
      </dsp:nvSpPr>
      <dsp:spPr>
        <a:xfrm>
          <a:off x="2023556" y="1849541"/>
          <a:ext cx="1672043" cy="8360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Encargados(as) de </a:t>
          </a:r>
          <a:r>
            <a:rPr lang="es-MX" altLang="es-MX" sz="1200" kern="1200"/>
            <a:t>Grupo </a:t>
          </a:r>
          <a:r>
            <a:rPr lang="es-MX" altLang="es-MX" sz="1200" kern="1200" smtClean="0"/>
            <a:t>Residencial</a:t>
          </a:r>
          <a:endParaRPr lang="es-MX" altLang="es-MX" sz="1200" kern="1200" dirty="0"/>
        </a:p>
      </dsp:txBody>
      <dsp:txXfrm>
        <a:off x="2023556" y="1849541"/>
        <a:ext cx="1672043" cy="836021"/>
      </dsp:txXfrm>
    </dsp:sp>
    <dsp:sp modelId="{B651DCB6-AAF6-4973-9416-A5FBDCD184AD}">
      <dsp:nvSpPr>
        <dsp:cNvPr id="0" name=""/>
        <dsp:cNvSpPr/>
      </dsp:nvSpPr>
      <dsp:spPr>
        <a:xfrm>
          <a:off x="2023556" y="3036692"/>
          <a:ext cx="1672043" cy="115199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Policías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Pol 1ero(a)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Pol. 2do(a)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Pol. 3ero(a)</a:t>
          </a:r>
          <a:endParaRPr lang="es-ES" sz="1200" kern="1200" dirty="0"/>
        </a:p>
      </dsp:txBody>
      <dsp:txXfrm>
        <a:off x="2023556" y="3036692"/>
        <a:ext cx="1672043" cy="1151996"/>
      </dsp:txXfrm>
    </dsp:sp>
    <dsp:sp modelId="{D43A949E-161F-4CB6-8E08-C22964D4E9ED}">
      <dsp:nvSpPr>
        <dsp:cNvPr id="0" name=""/>
        <dsp:cNvSpPr/>
      </dsp:nvSpPr>
      <dsp:spPr>
        <a:xfrm>
          <a:off x="4046729" y="1849541"/>
          <a:ext cx="1672043" cy="8360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Encargados(as) de Grupo </a:t>
          </a:r>
          <a:r>
            <a:rPr lang="es-MX" altLang="es-MX" sz="1200" kern="1200" dirty="0" smtClean="0"/>
            <a:t>Turístico</a:t>
          </a:r>
          <a:endParaRPr lang="es-MX" altLang="es-MX" sz="1200" kern="1200" dirty="0"/>
        </a:p>
      </dsp:txBody>
      <dsp:txXfrm>
        <a:off x="4046729" y="1849541"/>
        <a:ext cx="1672043" cy="836021"/>
      </dsp:txXfrm>
    </dsp:sp>
    <dsp:sp modelId="{DD8A29F5-D042-4749-8AE9-1CA72A60AD2C}">
      <dsp:nvSpPr>
        <dsp:cNvPr id="0" name=""/>
        <dsp:cNvSpPr/>
      </dsp:nvSpPr>
      <dsp:spPr>
        <a:xfrm>
          <a:off x="4046729" y="3036692"/>
          <a:ext cx="1672043" cy="115199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Policías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Pol. 1ero(a)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Pol. 2do(a)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Pol. 3ero(a)</a:t>
          </a:r>
          <a:endParaRPr lang="es-ES" sz="1200" kern="1200" dirty="0"/>
        </a:p>
      </dsp:txBody>
      <dsp:txXfrm>
        <a:off x="4046729" y="3036692"/>
        <a:ext cx="1672043" cy="1151996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C57DFB-ACDF-43C9-9657-C0FC6A69EE74}">
      <dsp:nvSpPr>
        <dsp:cNvPr id="0" name=""/>
        <dsp:cNvSpPr/>
      </dsp:nvSpPr>
      <dsp:spPr>
        <a:xfrm>
          <a:off x="1962885" y="1121198"/>
          <a:ext cx="278006" cy="807181"/>
        </a:xfrm>
        <a:custGeom>
          <a:avLst/>
          <a:gdLst/>
          <a:ahLst/>
          <a:cxnLst/>
          <a:rect l="0" t="0" r="0" b="0"/>
          <a:pathLst>
            <a:path>
              <a:moveTo>
                <a:pt x="278006" y="0"/>
              </a:moveTo>
              <a:lnTo>
                <a:pt x="278006" y="807181"/>
              </a:lnTo>
              <a:lnTo>
                <a:pt x="0" y="8071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B4FB39-2857-4CD0-8D38-4BB1A84E52CD}">
      <dsp:nvSpPr>
        <dsp:cNvPr id="0" name=""/>
        <dsp:cNvSpPr/>
      </dsp:nvSpPr>
      <dsp:spPr>
        <a:xfrm>
          <a:off x="2195172" y="1121198"/>
          <a:ext cx="91440" cy="17865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865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1067705" y="1240"/>
          <a:ext cx="2346373" cy="11199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solidFill>
                <a:schemeClr val="tx1"/>
              </a:solidFill>
              <a:cs typeface="Arial" charset="0"/>
            </a:rPr>
            <a:t>Encargado(a) de la Dirección de Policía de </a:t>
          </a:r>
          <a:r>
            <a:rPr lang="es-MX" altLang="es-MX" sz="1200" kern="1200">
              <a:solidFill>
                <a:schemeClr val="tx1"/>
              </a:solidFill>
              <a:cs typeface="Arial" charset="0"/>
            </a:rPr>
            <a:t>Operaciones </a:t>
          </a:r>
          <a:r>
            <a:rPr lang="es-MX" altLang="es-MX" sz="1200" kern="1200" smtClean="0">
              <a:solidFill>
                <a:schemeClr val="tx1"/>
              </a:solidFill>
              <a:cs typeface="Arial" charset="0"/>
            </a:rPr>
            <a:t>Especiales</a:t>
          </a:r>
          <a:endParaRPr lang="es-MX" altLang="es-MX" sz="1200" kern="1200" dirty="0">
            <a:solidFill>
              <a:schemeClr val="tx1"/>
            </a:solidFill>
            <a:cs typeface="Arial" charset="0"/>
          </a:endParaRPr>
        </a:p>
      </dsp:txBody>
      <dsp:txXfrm>
        <a:off x="1067705" y="1240"/>
        <a:ext cx="2346373" cy="1119958"/>
      </dsp:txXfrm>
    </dsp:sp>
    <dsp:sp modelId="{AF8DF513-B9CB-4C0F-8A5F-83E42531AC19}">
      <dsp:nvSpPr>
        <dsp:cNvPr id="0" name=""/>
        <dsp:cNvSpPr/>
      </dsp:nvSpPr>
      <dsp:spPr>
        <a:xfrm>
          <a:off x="332889" y="2907772"/>
          <a:ext cx="3816004" cy="22843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</a:rPr>
            <a:t>Policías 1ro(a)</a:t>
          </a:r>
          <a:br>
            <a:rPr lang="es-ES" sz="1200" kern="1200" dirty="0">
              <a:solidFill>
                <a:schemeClr val="tx1"/>
              </a:solidFill>
            </a:rPr>
          </a:br>
          <a:r>
            <a:rPr lang="es-ES" sz="1200" kern="1200" dirty="0" smtClean="0">
              <a:solidFill>
                <a:schemeClr val="tx1"/>
              </a:solidFill>
            </a:rPr>
            <a:t>Policías </a:t>
          </a:r>
          <a:r>
            <a:rPr lang="es-ES" sz="1200" kern="1200" dirty="0">
              <a:solidFill>
                <a:schemeClr val="tx1"/>
              </a:solidFill>
            </a:rPr>
            <a:t>2do(a)</a:t>
          </a:r>
          <a:br>
            <a:rPr lang="es-ES" sz="1200" kern="1200" dirty="0">
              <a:solidFill>
                <a:schemeClr val="tx1"/>
              </a:solidFill>
            </a:rPr>
          </a:br>
          <a:r>
            <a:rPr lang="es-MX" sz="1200" b="0" i="0" u="none" kern="1200" dirty="0" smtClean="0">
              <a:solidFill>
                <a:schemeClr val="tx1"/>
              </a:solidFill>
            </a:rPr>
            <a:t>Policías </a:t>
          </a:r>
          <a:r>
            <a:rPr lang="es-MX" sz="1200" b="0" i="0" u="none" kern="1200" dirty="0">
              <a:solidFill>
                <a:schemeClr val="tx1"/>
              </a:solidFill>
            </a:rPr>
            <a:t>3ros(as</a:t>
          </a:r>
          <a:r>
            <a:rPr lang="es-MX" sz="1200" b="0" i="0" u="none" kern="1200" dirty="0" smtClean="0">
              <a:solidFill>
                <a:schemeClr val="tx1"/>
              </a:solidFill>
            </a:rPr>
            <a:t>)</a:t>
          </a:r>
          <a:endParaRPr lang="es-MX" sz="1200" b="0" i="0" u="none" kern="1200" dirty="0">
            <a:solidFill>
              <a:schemeClr val="tx1"/>
            </a:solidFill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>
              <a:solidFill>
                <a:schemeClr val="tx1"/>
              </a:solidFill>
            </a:rPr>
            <a:t>Policías</a:t>
          </a:r>
          <a:br>
            <a:rPr lang="es-MX" sz="1200" b="0" i="0" u="none" kern="1200" dirty="0">
              <a:solidFill>
                <a:schemeClr val="tx1"/>
              </a:solidFill>
            </a:rPr>
          </a:br>
          <a:endParaRPr lang="es-ES" sz="1200" kern="1200" dirty="0">
            <a:solidFill>
              <a:srgbClr val="00B050"/>
            </a:solidFill>
          </a:endParaRPr>
        </a:p>
      </dsp:txBody>
      <dsp:txXfrm>
        <a:off x="332889" y="2907772"/>
        <a:ext cx="3816004" cy="2284386"/>
      </dsp:txXfrm>
    </dsp:sp>
    <dsp:sp modelId="{0180754C-A8F2-45E3-8B89-1E8D3C2F62F7}">
      <dsp:nvSpPr>
        <dsp:cNvPr id="0" name=""/>
        <dsp:cNvSpPr/>
      </dsp:nvSpPr>
      <dsp:spPr>
        <a:xfrm>
          <a:off x="398643" y="1520313"/>
          <a:ext cx="1564242" cy="8161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smtClean="0">
              <a:solidFill>
                <a:schemeClr val="tx1"/>
              </a:solidFill>
            </a:rPr>
            <a:t>Asistente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398643" y="1520313"/>
        <a:ext cx="1564242" cy="81613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E89517-D1CF-464E-9BDA-41A979C3F826}">
      <dsp:nvSpPr>
        <dsp:cNvPr id="0" name=""/>
        <dsp:cNvSpPr/>
      </dsp:nvSpPr>
      <dsp:spPr>
        <a:xfrm>
          <a:off x="4065738" y="1187998"/>
          <a:ext cx="376723" cy="7851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5172"/>
              </a:lnTo>
              <a:lnTo>
                <a:pt x="376723" y="7851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E1E1A9-D3F0-437E-B2D3-0DEAB5A745E9}">
      <dsp:nvSpPr>
        <dsp:cNvPr id="0" name=""/>
        <dsp:cNvSpPr/>
      </dsp:nvSpPr>
      <dsp:spPr>
        <a:xfrm>
          <a:off x="4065738" y="1187998"/>
          <a:ext cx="382102" cy="17905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0592"/>
              </a:lnTo>
              <a:lnTo>
                <a:pt x="382102" y="179059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F7A88-09E1-4F4F-80D0-2433B2C21A86}">
      <dsp:nvSpPr>
        <dsp:cNvPr id="0" name=""/>
        <dsp:cNvSpPr/>
      </dsp:nvSpPr>
      <dsp:spPr>
        <a:xfrm>
          <a:off x="3720196" y="1187998"/>
          <a:ext cx="345541" cy="785172"/>
        </a:xfrm>
        <a:custGeom>
          <a:avLst/>
          <a:gdLst/>
          <a:ahLst/>
          <a:cxnLst/>
          <a:rect l="0" t="0" r="0" b="0"/>
          <a:pathLst>
            <a:path>
              <a:moveTo>
                <a:pt x="345541" y="0"/>
              </a:moveTo>
              <a:lnTo>
                <a:pt x="345541" y="785172"/>
              </a:lnTo>
              <a:lnTo>
                <a:pt x="0" y="7851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81A226-7465-4F4A-AB8B-E9760FABEF28}">
      <dsp:nvSpPr>
        <dsp:cNvPr id="0" name=""/>
        <dsp:cNvSpPr/>
      </dsp:nvSpPr>
      <dsp:spPr>
        <a:xfrm>
          <a:off x="4065738" y="1187998"/>
          <a:ext cx="3186386" cy="27746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29448"/>
              </a:lnTo>
              <a:lnTo>
                <a:pt x="3186386" y="2629448"/>
              </a:lnTo>
              <a:lnTo>
                <a:pt x="3186386" y="27746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EE8CE8-58BD-46BC-B1AE-49AE4CE01AF1}">
      <dsp:nvSpPr>
        <dsp:cNvPr id="0" name=""/>
        <dsp:cNvSpPr/>
      </dsp:nvSpPr>
      <dsp:spPr>
        <a:xfrm>
          <a:off x="4065738" y="1187998"/>
          <a:ext cx="1056690" cy="27746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29448"/>
              </a:lnTo>
              <a:lnTo>
                <a:pt x="1056690" y="2629448"/>
              </a:lnTo>
              <a:lnTo>
                <a:pt x="1056690" y="27746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468021-52D5-4C70-8CC0-6578BEF4DABC}">
      <dsp:nvSpPr>
        <dsp:cNvPr id="0" name=""/>
        <dsp:cNvSpPr/>
      </dsp:nvSpPr>
      <dsp:spPr>
        <a:xfrm>
          <a:off x="3001332" y="1187998"/>
          <a:ext cx="1064405" cy="2774639"/>
        </a:xfrm>
        <a:custGeom>
          <a:avLst/>
          <a:gdLst/>
          <a:ahLst/>
          <a:cxnLst/>
          <a:rect l="0" t="0" r="0" b="0"/>
          <a:pathLst>
            <a:path>
              <a:moveTo>
                <a:pt x="1064405" y="0"/>
              </a:moveTo>
              <a:lnTo>
                <a:pt x="1064405" y="2629448"/>
              </a:lnTo>
              <a:lnTo>
                <a:pt x="0" y="2629448"/>
              </a:lnTo>
              <a:lnTo>
                <a:pt x="0" y="27746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943125" y="1187998"/>
          <a:ext cx="3122613" cy="2774639"/>
        </a:xfrm>
        <a:custGeom>
          <a:avLst/>
          <a:gdLst/>
          <a:ahLst/>
          <a:cxnLst/>
          <a:rect l="0" t="0" r="0" b="0"/>
          <a:pathLst>
            <a:path>
              <a:moveTo>
                <a:pt x="3122613" y="0"/>
              </a:moveTo>
              <a:lnTo>
                <a:pt x="3122613" y="2629448"/>
              </a:lnTo>
              <a:lnTo>
                <a:pt x="0" y="2629448"/>
              </a:lnTo>
              <a:lnTo>
                <a:pt x="0" y="27746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895737" y="0"/>
          <a:ext cx="2340003" cy="1187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Director(a) de Vialidad </a:t>
          </a:r>
          <a:r>
            <a:rPr lang="es-MX" altLang="es-MX" sz="1200" kern="1200"/>
            <a:t>y </a:t>
          </a:r>
          <a:r>
            <a:rPr lang="es-MX" altLang="es-MX" sz="1200" kern="1200" smtClean="0"/>
            <a:t>Tránsito</a:t>
          </a:r>
          <a:endParaRPr lang="es-MX" altLang="es-MX" sz="1200" kern="1200" dirty="0"/>
        </a:p>
      </dsp:txBody>
      <dsp:txXfrm>
        <a:off x="2895737" y="0"/>
        <a:ext cx="2340003" cy="1187998"/>
      </dsp:txXfrm>
    </dsp:sp>
    <dsp:sp modelId="{19FBE8A8-D4BA-45D1-97CD-FF1210CD856F}">
      <dsp:nvSpPr>
        <dsp:cNvPr id="0" name=""/>
        <dsp:cNvSpPr/>
      </dsp:nvSpPr>
      <dsp:spPr>
        <a:xfrm>
          <a:off x="31626" y="3962638"/>
          <a:ext cx="1822997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/>
            <a:t>Coordinador(a) Operativo(a)</a:t>
          </a:r>
          <a:endParaRPr lang="es-MX" altLang="es-MX" sz="1200" kern="1200" dirty="0"/>
        </a:p>
      </dsp:txBody>
      <dsp:txXfrm>
        <a:off x="31626" y="3962638"/>
        <a:ext cx="1822997" cy="972001"/>
      </dsp:txXfrm>
    </dsp:sp>
    <dsp:sp modelId="{7C576A7F-97E5-41B2-A453-F3F548F4D3EA}">
      <dsp:nvSpPr>
        <dsp:cNvPr id="0" name=""/>
        <dsp:cNvSpPr/>
      </dsp:nvSpPr>
      <dsp:spPr>
        <a:xfrm>
          <a:off x="2089834" y="3962638"/>
          <a:ext cx="1822997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Coordinador(a) de </a:t>
          </a:r>
          <a:br>
            <a:rPr lang="es-MX" altLang="es-MX" sz="1200" kern="1200" dirty="0"/>
          </a:br>
          <a:r>
            <a:rPr lang="es-MX" altLang="es-MX" sz="1200" kern="1200" dirty="0"/>
            <a:t>Licencias</a:t>
          </a:r>
        </a:p>
      </dsp:txBody>
      <dsp:txXfrm>
        <a:off x="2089834" y="3962638"/>
        <a:ext cx="1822997" cy="972001"/>
      </dsp:txXfrm>
    </dsp:sp>
    <dsp:sp modelId="{E7E93CC8-31BA-44DD-A6A0-484A2EAAE5EA}">
      <dsp:nvSpPr>
        <dsp:cNvPr id="0" name=""/>
        <dsp:cNvSpPr/>
      </dsp:nvSpPr>
      <dsp:spPr>
        <a:xfrm>
          <a:off x="4210930" y="3962638"/>
          <a:ext cx="1822997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Coordinador(a) de Daños Municipales</a:t>
          </a:r>
        </a:p>
      </dsp:txBody>
      <dsp:txXfrm>
        <a:off x="4210930" y="3962638"/>
        <a:ext cx="1822997" cy="972001"/>
      </dsp:txXfrm>
    </dsp:sp>
    <dsp:sp modelId="{83F3AEEA-998E-4682-8B5A-56DAB50BDBD8}">
      <dsp:nvSpPr>
        <dsp:cNvPr id="0" name=""/>
        <dsp:cNvSpPr/>
      </dsp:nvSpPr>
      <dsp:spPr>
        <a:xfrm>
          <a:off x="6340627" y="3962638"/>
          <a:ext cx="1822997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Área de Accidentes</a:t>
          </a:r>
        </a:p>
      </dsp:txBody>
      <dsp:txXfrm>
        <a:off x="6340627" y="3962638"/>
        <a:ext cx="1822997" cy="972001"/>
      </dsp:txXfrm>
    </dsp:sp>
    <dsp:sp modelId="{D626C255-1536-4EB0-A4A3-D107C591C8D4}">
      <dsp:nvSpPr>
        <dsp:cNvPr id="0" name=""/>
        <dsp:cNvSpPr/>
      </dsp:nvSpPr>
      <dsp:spPr>
        <a:xfrm>
          <a:off x="2064197" y="1613172"/>
          <a:ext cx="1655999" cy="719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Jefe(a) </a:t>
          </a:r>
          <a:br>
            <a:rPr lang="es-MX" altLang="es-MX" sz="1200" kern="1200" dirty="0"/>
          </a:br>
          <a:r>
            <a:rPr lang="es-MX" altLang="es-MX" sz="1200" kern="1200" dirty="0"/>
            <a:t>Administrativo(a)</a:t>
          </a:r>
        </a:p>
      </dsp:txBody>
      <dsp:txXfrm>
        <a:off x="2064197" y="1613172"/>
        <a:ext cx="1655999" cy="719997"/>
      </dsp:txXfrm>
    </dsp:sp>
    <dsp:sp modelId="{435477FB-F2EE-46B0-8DEB-FBFA50948880}">
      <dsp:nvSpPr>
        <dsp:cNvPr id="0" name=""/>
        <dsp:cNvSpPr/>
      </dsp:nvSpPr>
      <dsp:spPr>
        <a:xfrm>
          <a:off x="4447841" y="2564591"/>
          <a:ext cx="1655999" cy="827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/>
            <a:t>Auxiliar Administrativo(a)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/>
            <a:t/>
          </a:r>
          <a:br>
            <a:rPr lang="es-MX" sz="1200" kern="1200" dirty="0"/>
          </a:br>
          <a:r>
            <a:rPr lang="es-MX" altLang="es-MX" sz="1200" kern="1200" dirty="0" smtClean="0"/>
            <a:t>Auxiliar</a:t>
          </a:r>
          <a:endParaRPr lang="es-MX" altLang="es-MX" sz="1200" kern="1200" dirty="0"/>
        </a:p>
      </dsp:txBody>
      <dsp:txXfrm>
        <a:off x="4447841" y="2564591"/>
        <a:ext cx="1655999" cy="827999"/>
      </dsp:txXfrm>
    </dsp:sp>
    <dsp:sp modelId="{95290AD2-F8F8-4C99-9C71-2E41B255B4EF}">
      <dsp:nvSpPr>
        <dsp:cNvPr id="0" name=""/>
        <dsp:cNvSpPr/>
      </dsp:nvSpPr>
      <dsp:spPr>
        <a:xfrm>
          <a:off x="4442462" y="1613172"/>
          <a:ext cx="1655999" cy="719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smtClean="0"/>
            <a:t>Asistente</a:t>
          </a:r>
          <a:endParaRPr lang="es-MX" sz="1200" kern="1200" dirty="0"/>
        </a:p>
      </dsp:txBody>
      <dsp:txXfrm>
        <a:off x="4442462" y="1613172"/>
        <a:ext cx="1655999" cy="719997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727F79-B911-4252-985C-BCFF780A8669}">
      <dsp:nvSpPr>
        <dsp:cNvPr id="0" name=""/>
        <dsp:cNvSpPr/>
      </dsp:nvSpPr>
      <dsp:spPr>
        <a:xfrm>
          <a:off x="1219384" y="1526636"/>
          <a:ext cx="91440" cy="606362"/>
        </a:xfrm>
        <a:custGeom>
          <a:avLst/>
          <a:gdLst/>
          <a:ahLst/>
          <a:cxnLst/>
          <a:rect l="0" t="0" r="0" b="0"/>
          <a:pathLst>
            <a:path>
              <a:moveTo>
                <a:pt x="47096" y="0"/>
              </a:moveTo>
              <a:lnTo>
                <a:pt x="47096" y="292091"/>
              </a:lnTo>
              <a:lnTo>
                <a:pt x="45720" y="292091"/>
              </a:lnTo>
              <a:lnTo>
                <a:pt x="45720" y="6063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39C97E-3E87-43E7-8584-0204075A8D58}">
      <dsp:nvSpPr>
        <dsp:cNvPr id="0" name=""/>
        <dsp:cNvSpPr/>
      </dsp:nvSpPr>
      <dsp:spPr>
        <a:xfrm>
          <a:off x="450" y="231961"/>
          <a:ext cx="2532062" cy="1294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Jefe(a) </a:t>
          </a:r>
          <a:br>
            <a:rPr lang="es-MX" altLang="es-MX" sz="1200" kern="1200" dirty="0"/>
          </a:br>
          <a:r>
            <a:rPr lang="es-MX" altLang="es-MX" sz="1200" kern="1200" dirty="0"/>
            <a:t>Administrativo(a</a:t>
          </a:r>
          <a:r>
            <a:rPr lang="es-MX" altLang="es-MX" sz="1200" kern="1200" dirty="0" smtClean="0"/>
            <a:t>)</a:t>
          </a:r>
          <a:endParaRPr lang="es-MX" altLang="es-MX" sz="1200" kern="1200" dirty="0"/>
        </a:p>
      </dsp:txBody>
      <dsp:txXfrm>
        <a:off x="450" y="231961"/>
        <a:ext cx="2532062" cy="1294674"/>
      </dsp:txXfrm>
    </dsp:sp>
    <dsp:sp modelId="{56C82615-A5B3-49EE-B6D8-D98CEFF3B425}">
      <dsp:nvSpPr>
        <dsp:cNvPr id="0" name=""/>
        <dsp:cNvSpPr/>
      </dsp:nvSpPr>
      <dsp:spPr>
        <a:xfrm>
          <a:off x="152542" y="2132998"/>
          <a:ext cx="2225124" cy="12704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Auxiliares Administrativos(as)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Auxiliares</a:t>
          </a:r>
          <a:endParaRPr lang="es-MX" altLang="es-MX" sz="1200" kern="1200" dirty="0"/>
        </a:p>
      </dsp:txBody>
      <dsp:txXfrm>
        <a:off x="152542" y="2132998"/>
        <a:ext cx="2225124" cy="1270460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6F526C-7078-4DE3-AED6-18399056E64B}">
      <dsp:nvSpPr>
        <dsp:cNvPr id="0" name=""/>
        <dsp:cNvSpPr/>
      </dsp:nvSpPr>
      <dsp:spPr>
        <a:xfrm>
          <a:off x="2191417" y="1409761"/>
          <a:ext cx="1244973" cy="5945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480"/>
              </a:lnTo>
              <a:lnTo>
                <a:pt x="1244973" y="298480"/>
              </a:lnTo>
              <a:lnTo>
                <a:pt x="1244973" y="5945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16E44A-3DBE-44EC-8B67-E4FF6E5B2484}">
      <dsp:nvSpPr>
        <dsp:cNvPr id="0" name=""/>
        <dsp:cNvSpPr/>
      </dsp:nvSpPr>
      <dsp:spPr>
        <a:xfrm>
          <a:off x="946443" y="1409761"/>
          <a:ext cx="1244973" cy="594530"/>
        </a:xfrm>
        <a:custGeom>
          <a:avLst/>
          <a:gdLst/>
          <a:ahLst/>
          <a:cxnLst/>
          <a:rect l="0" t="0" r="0" b="0"/>
          <a:pathLst>
            <a:path>
              <a:moveTo>
                <a:pt x="1244973" y="0"/>
              </a:moveTo>
              <a:lnTo>
                <a:pt x="1244973" y="298480"/>
              </a:lnTo>
              <a:lnTo>
                <a:pt x="0" y="298480"/>
              </a:lnTo>
              <a:lnTo>
                <a:pt x="0" y="5945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32EE87-88C2-430C-86EB-67D27C51A134}">
      <dsp:nvSpPr>
        <dsp:cNvPr id="0" name=""/>
        <dsp:cNvSpPr/>
      </dsp:nvSpPr>
      <dsp:spPr>
        <a:xfrm>
          <a:off x="848435" y="0"/>
          <a:ext cx="2685962" cy="140976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Coordinador(a) Operativo(a</a:t>
          </a:r>
          <a:r>
            <a:rPr lang="es-MX" altLang="es-MX" sz="1200" kern="1200" dirty="0" smtClean="0"/>
            <a:t>)</a:t>
          </a:r>
          <a:endParaRPr lang="es-MX" altLang="es-MX" sz="1200" kern="1200" dirty="0"/>
        </a:p>
      </dsp:txBody>
      <dsp:txXfrm>
        <a:off x="848435" y="0"/>
        <a:ext cx="2685962" cy="1409761"/>
      </dsp:txXfrm>
    </dsp:sp>
    <dsp:sp modelId="{AC545DF1-F87B-4D79-BFE4-302F8FC996EB}">
      <dsp:nvSpPr>
        <dsp:cNvPr id="0" name=""/>
        <dsp:cNvSpPr/>
      </dsp:nvSpPr>
      <dsp:spPr>
        <a:xfrm>
          <a:off x="0" y="2004292"/>
          <a:ext cx="1892886" cy="106370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Área de Despliegue Operativo</a:t>
          </a:r>
          <a:endParaRPr lang="es-MX" altLang="es-MX" sz="1200" kern="1200" dirty="0">
            <a:latin typeface="+mn-lt"/>
          </a:endParaRPr>
        </a:p>
      </dsp:txBody>
      <dsp:txXfrm>
        <a:off x="0" y="2004292"/>
        <a:ext cx="1892886" cy="1063707"/>
      </dsp:txXfrm>
    </dsp:sp>
    <dsp:sp modelId="{904671E4-08E7-44D7-9255-D391EC77C4BA}">
      <dsp:nvSpPr>
        <dsp:cNvPr id="0" name=""/>
        <dsp:cNvSpPr/>
      </dsp:nvSpPr>
      <dsp:spPr>
        <a:xfrm>
          <a:off x="2489947" y="2004292"/>
          <a:ext cx="1892886" cy="106370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Área de Auxilio Vial</a:t>
          </a:r>
          <a:endParaRPr lang="es-MX" altLang="es-MX" sz="1200" kern="1200" dirty="0">
            <a:latin typeface="+mn-lt"/>
          </a:endParaRPr>
        </a:p>
      </dsp:txBody>
      <dsp:txXfrm>
        <a:off x="2489947" y="2004292"/>
        <a:ext cx="1892886" cy="10637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35CCD9-EE1A-45F9-ABBC-3C6451122586}">
      <dsp:nvSpPr>
        <dsp:cNvPr id="0" name=""/>
        <dsp:cNvSpPr/>
      </dsp:nvSpPr>
      <dsp:spPr>
        <a:xfrm>
          <a:off x="3573240" y="1080001"/>
          <a:ext cx="360257" cy="921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1377"/>
              </a:lnTo>
              <a:lnTo>
                <a:pt x="360257" y="92137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47224E-A64A-429A-91FC-71E3B1651CC7}">
      <dsp:nvSpPr>
        <dsp:cNvPr id="0" name=""/>
        <dsp:cNvSpPr/>
      </dsp:nvSpPr>
      <dsp:spPr>
        <a:xfrm>
          <a:off x="3248629" y="1080001"/>
          <a:ext cx="324611" cy="921377"/>
        </a:xfrm>
        <a:custGeom>
          <a:avLst/>
          <a:gdLst/>
          <a:ahLst/>
          <a:cxnLst/>
          <a:rect l="0" t="0" r="0" b="0"/>
          <a:pathLst>
            <a:path>
              <a:moveTo>
                <a:pt x="324611" y="0"/>
              </a:moveTo>
              <a:lnTo>
                <a:pt x="324611" y="921377"/>
              </a:lnTo>
              <a:lnTo>
                <a:pt x="0" y="92137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633988-47EC-41ED-8A76-43D37AA99594}">
      <dsp:nvSpPr>
        <dsp:cNvPr id="0" name=""/>
        <dsp:cNvSpPr/>
      </dsp:nvSpPr>
      <dsp:spPr>
        <a:xfrm>
          <a:off x="3573240" y="1080001"/>
          <a:ext cx="2760423" cy="19868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7144"/>
              </a:lnTo>
              <a:lnTo>
                <a:pt x="2760423" y="1847144"/>
              </a:lnTo>
              <a:lnTo>
                <a:pt x="2760423" y="19868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A1694A-E24F-4F56-A21C-DE3116BD31A3}">
      <dsp:nvSpPr>
        <dsp:cNvPr id="0" name=""/>
        <dsp:cNvSpPr/>
      </dsp:nvSpPr>
      <dsp:spPr>
        <a:xfrm>
          <a:off x="3573240" y="1080001"/>
          <a:ext cx="934568" cy="19868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7144"/>
              </a:lnTo>
              <a:lnTo>
                <a:pt x="934568" y="1847144"/>
              </a:lnTo>
              <a:lnTo>
                <a:pt x="934568" y="19868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A0AF2C-2DB2-4918-9495-6AD2EDFF053F}">
      <dsp:nvSpPr>
        <dsp:cNvPr id="0" name=""/>
        <dsp:cNvSpPr/>
      </dsp:nvSpPr>
      <dsp:spPr>
        <a:xfrm>
          <a:off x="2645389" y="1080001"/>
          <a:ext cx="927851" cy="1986805"/>
        </a:xfrm>
        <a:custGeom>
          <a:avLst/>
          <a:gdLst/>
          <a:ahLst/>
          <a:cxnLst/>
          <a:rect l="0" t="0" r="0" b="0"/>
          <a:pathLst>
            <a:path>
              <a:moveTo>
                <a:pt x="927851" y="0"/>
              </a:moveTo>
              <a:lnTo>
                <a:pt x="927851" y="1847144"/>
              </a:lnTo>
              <a:lnTo>
                <a:pt x="0" y="1847144"/>
              </a:lnTo>
              <a:lnTo>
                <a:pt x="0" y="19868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244708-9F8E-48E3-B307-E4DCEE750953}">
      <dsp:nvSpPr>
        <dsp:cNvPr id="0" name=""/>
        <dsp:cNvSpPr/>
      </dsp:nvSpPr>
      <dsp:spPr>
        <a:xfrm>
          <a:off x="788023" y="1080001"/>
          <a:ext cx="2785216" cy="1986805"/>
        </a:xfrm>
        <a:custGeom>
          <a:avLst/>
          <a:gdLst/>
          <a:ahLst/>
          <a:cxnLst/>
          <a:rect l="0" t="0" r="0" b="0"/>
          <a:pathLst>
            <a:path>
              <a:moveTo>
                <a:pt x="2785216" y="0"/>
              </a:moveTo>
              <a:lnTo>
                <a:pt x="2785216" y="1847144"/>
              </a:lnTo>
              <a:lnTo>
                <a:pt x="0" y="1847144"/>
              </a:lnTo>
              <a:lnTo>
                <a:pt x="0" y="19868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840048-576A-4463-835E-D05E1C3133C3}">
      <dsp:nvSpPr>
        <dsp:cNvPr id="0" name=""/>
        <dsp:cNvSpPr/>
      </dsp:nvSpPr>
      <dsp:spPr>
        <a:xfrm>
          <a:off x="2493238" y="0"/>
          <a:ext cx="2160003" cy="108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>
              <a:cs typeface="Arial" panose="020B0604020202020204" pitchFamily="34" charset="0"/>
            </a:rPr>
            <a:t>Comisario(a) </a:t>
          </a:r>
          <a:r>
            <a:rPr lang="es-MX" altLang="es-MX" sz="1200" b="0" kern="1200" dirty="0" smtClean="0">
              <a:cs typeface="Arial" panose="020B0604020202020204" pitchFamily="34" charset="0"/>
            </a:rPr>
            <a:t>General</a:t>
          </a:r>
          <a:endParaRPr lang="es-MX" altLang="es-MX" sz="1200" b="0" kern="1200" dirty="0">
            <a:cs typeface="Arial" panose="020B0604020202020204" pitchFamily="34" charset="0"/>
          </a:endParaRPr>
        </a:p>
      </dsp:txBody>
      <dsp:txXfrm>
        <a:off x="2493238" y="0"/>
        <a:ext cx="2160003" cy="1080001"/>
      </dsp:txXfrm>
    </dsp:sp>
    <dsp:sp modelId="{88AF180C-B8ED-4C02-BFDB-94EC77CF9C64}">
      <dsp:nvSpPr>
        <dsp:cNvPr id="0" name=""/>
        <dsp:cNvSpPr/>
      </dsp:nvSpPr>
      <dsp:spPr>
        <a:xfrm>
          <a:off x="3410" y="3066807"/>
          <a:ext cx="1569225" cy="863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>
              <a:cs typeface="Arial" panose="020B0604020202020204" pitchFamily="34" charset="0"/>
            </a:rPr>
            <a:t>Jefe(a) de Oficina</a:t>
          </a:r>
          <a:endParaRPr lang="es-ES" sz="1200" b="0" kern="1200" dirty="0"/>
        </a:p>
      </dsp:txBody>
      <dsp:txXfrm>
        <a:off x="3410" y="3066807"/>
        <a:ext cx="1569225" cy="863999"/>
      </dsp:txXfrm>
    </dsp:sp>
    <dsp:sp modelId="{9AB9A094-906C-4743-8046-C8CDC622642B}">
      <dsp:nvSpPr>
        <dsp:cNvPr id="0" name=""/>
        <dsp:cNvSpPr/>
      </dsp:nvSpPr>
      <dsp:spPr>
        <a:xfrm>
          <a:off x="1860776" y="3066807"/>
          <a:ext cx="1569225" cy="863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>
              <a:cs typeface="Arial" panose="020B0604020202020204" pitchFamily="34" charset="0"/>
            </a:rPr>
            <a:t>Coordinador(a)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>
              <a:cs typeface="Arial" panose="020B0604020202020204" pitchFamily="34" charset="0"/>
            </a:rPr>
            <a:t>Jurídico(a)</a:t>
          </a:r>
        </a:p>
      </dsp:txBody>
      <dsp:txXfrm>
        <a:off x="1860776" y="3066807"/>
        <a:ext cx="1569225" cy="863999"/>
      </dsp:txXfrm>
    </dsp:sp>
    <dsp:sp modelId="{74A3495A-9760-4B07-9B0A-DE4CCF551DEE}">
      <dsp:nvSpPr>
        <dsp:cNvPr id="0" name=""/>
        <dsp:cNvSpPr/>
      </dsp:nvSpPr>
      <dsp:spPr>
        <a:xfrm>
          <a:off x="3723196" y="3066807"/>
          <a:ext cx="1569225" cy="863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/>
            <a:t>Coordinador(a) de Comunicación Social</a:t>
          </a:r>
        </a:p>
      </dsp:txBody>
      <dsp:txXfrm>
        <a:off x="3723196" y="3066807"/>
        <a:ext cx="1569225" cy="863999"/>
      </dsp:txXfrm>
    </dsp:sp>
    <dsp:sp modelId="{9EBF5B36-8F74-411A-A12A-CCE48B959BE0}">
      <dsp:nvSpPr>
        <dsp:cNvPr id="0" name=""/>
        <dsp:cNvSpPr/>
      </dsp:nvSpPr>
      <dsp:spPr>
        <a:xfrm>
          <a:off x="5549051" y="3066807"/>
          <a:ext cx="1569225" cy="863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Coordinador(a) de Asuntos Internos</a:t>
          </a:r>
          <a:endParaRPr lang="es-ES" sz="1200" b="0" kern="1200" dirty="0"/>
        </a:p>
      </dsp:txBody>
      <dsp:txXfrm>
        <a:off x="5549051" y="3066807"/>
        <a:ext cx="1569225" cy="863999"/>
      </dsp:txXfrm>
    </dsp:sp>
    <dsp:sp modelId="{7A347B25-0258-473D-9FDB-927E0803C243}">
      <dsp:nvSpPr>
        <dsp:cNvPr id="0" name=""/>
        <dsp:cNvSpPr/>
      </dsp:nvSpPr>
      <dsp:spPr>
        <a:xfrm>
          <a:off x="1808622" y="1605378"/>
          <a:ext cx="1440006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>
              <a:cs typeface="Arial" panose="020B0604020202020204" pitchFamily="34" charset="0"/>
            </a:rPr>
            <a:t>Jefe(a) Administrativo(a</a:t>
          </a:r>
          <a:r>
            <a:rPr lang="es-MX" altLang="es-MX" sz="1200" b="0" kern="1200" dirty="0" smtClean="0">
              <a:cs typeface="Arial" panose="020B0604020202020204" pitchFamily="34" charset="0"/>
            </a:rPr>
            <a:t>)</a:t>
          </a:r>
          <a:endParaRPr lang="es-MX" altLang="es-MX" sz="1200" b="0" kern="1200" dirty="0">
            <a:cs typeface="Arial" panose="020B0604020202020204" pitchFamily="34" charset="0"/>
          </a:endParaRPr>
        </a:p>
      </dsp:txBody>
      <dsp:txXfrm>
        <a:off x="1808622" y="1605378"/>
        <a:ext cx="1440006" cy="792001"/>
      </dsp:txXfrm>
    </dsp:sp>
    <dsp:sp modelId="{B0133216-40AA-4CDA-8F4C-9441F03FE70B}">
      <dsp:nvSpPr>
        <dsp:cNvPr id="0" name=""/>
        <dsp:cNvSpPr/>
      </dsp:nvSpPr>
      <dsp:spPr>
        <a:xfrm>
          <a:off x="3933498" y="1605378"/>
          <a:ext cx="1440006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>
              <a:latin typeface="+mn-lt"/>
            </a:rPr>
            <a:t>Asesor(a) Jurídico(a</a:t>
          </a:r>
          <a:r>
            <a:rPr lang="es-MX" sz="1200" kern="1200" dirty="0" smtClean="0">
              <a:latin typeface="+mn-lt"/>
            </a:rPr>
            <a:t>)</a:t>
          </a:r>
          <a:endParaRPr lang="es-MX" sz="1200" kern="1200" dirty="0">
            <a:latin typeface="+mn-lt"/>
          </a:endParaRPr>
        </a:p>
      </dsp:txBody>
      <dsp:txXfrm>
        <a:off x="3933498" y="1605378"/>
        <a:ext cx="1440006" cy="792001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7FFFE6-37F7-4DBC-A1F3-0D8A905A2EB0}">
      <dsp:nvSpPr>
        <dsp:cNvPr id="0" name=""/>
        <dsp:cNvSpPr/>
      </dsp:nvSpPr>
      <dsp:spPr>
        <a:xfrm>
          <a:off x="1981012" y="560133"/>
          <a:ext cx="91440" cy="3204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042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1239834" y="0"/>
          <a:ext cx="1573794" cy="5601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Área de Auxilio Vial</a:t>
          </a:r>
          <a:endParaRPr lang="es-MX" sz="1200" kern="1200" dirty="0"/>
        </a:p>
      </dsp:txBody>
      <dsp:txXfrm>
        <a:off x="1239834" y="0"/>
        <a:ext cx="1573794" cy="560133"/>
      </dsp:txXfrm>
    </dsp:sp>
    <dsp:sp modelId="{D43A949E-161F-4CB6-8E08-C22964D4E9ED}">
      <dsp:nvSpPr>
        <dsp:cNvPr id="0" name=""/>
        <dsp:cNvSpPr/>
      </dsp:nvSpPr>
      <dsp:spPr>
        <a:xfrm>
          <a:off x="82734" y="880555"/>
          <a:ext cx="3887994" cy="45456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Supervisores(as)</a:t>
          </a:r>
          <a:br>
            <a:rPr lang="es-MX" altLang="es-MX" sz="1200" kern="1200" dirty="0"/>
          </a:br>
          <a:r>
            <a:rPr lang="es-MX" altLang="es-MX" sz="1200" kern="1200" dirty="0" smtClean="0"/>
            <a:t>Encargados(as</a:t>
          </a:r>
          <a:r>
            <a:rPr lang="es-MX" altLang="es-MX" sz="1200" kern="1200" dirty="0"/>
            <a:t>) Área</a:t>
          </a:r>
          <a:br>
            <a:rPr lang="es-MX" altLang="es-MX" sz="1200" kern="1200" dirty="0"/>
          </a:br>
          <a:r>
            <a:rPr lang="es-MX" altLang="es-MX" sz="1200" kern="1200" dirty="0" smtClean="0"/>
            <a:t>Ayudante</a:t>
          </a:r>
          <a:r>
            <a:rPr lang="es-MX" altLang="es-MX" sz="1200" kern="1200" dirty="0"/>
            <a:t/>
          </a:r>
          <a:br>
            <a:rPr lang="es-MX" altLang="es-MX" sz="1200" kern="1200" dirty="0"/>
          </a:br>
          <a:r>
            <a:rPr lang="es-MX" altLang="es-MX" sz="1200" kern="1200" dirty="0" smtClean="0"/>
            <a:t>Auxiliares </a:t>
          </a:r>
          <a:r>
            <a:rPr lang="es-MX" altLang="es-MX" sz="1200" kern="1200" dirty="0"/>
            <a:t>Administrativos(as)</a:t>
          </a:r>
          <a:br>
            <a:rPr lang="es-MX" altLang="es-MX" sz="1200" kern="1200" dirty="0"/>
          </a:br>
          <a:r>
            <a:rPr lang="es-MX" altLang="es-MX" sz="1200" kern="1200" dirty="0" smtClean="0"/>
            <a:t>Ayudante </a:t>
          </a:r>
          <a:r>
            <a:rPr lang="es-MX" altLang="es-MX" sz="1200" kern="1200" dirty="0"/>
            <a:t>de Auxilio Vial</a:t>
          </a:r>
          <a:br>
            <a:rPr lang="es-MX" altLang="es-MX" sz="1200" kern="1200" dirty="0"/>
          </a:br>
          <a:r>
            <a:rPr lang="es-MX" altLang="es-MX" sz="1200" kern="1200" dirty="0" smtClean="0"/>
            <a:t>Operador(a</a:t>
          </a:r>
          <a:r>
            <a:rPr lang="es-MX" altLang="es-MX" sz="1200" kern="1200" dirty="0"/>
            <a:t>) Conmutador</a:t>
          </a:r>
          <a:br>
            <a:rPr lang="es-MX" altLang="es-MX" sz="1200" kern="1200" dirty="0"/>
          </a:br>
          <a:r>
            <a:rPr lang="es-MX" altLang="es-MX" sz="1200" kern="1200" dirty="0" smtClean="0"/>
            <a:t>Mecánicos(as</a:t>
          </a:r>
          <a:r>
            <a:rPr lang="es-MX" altLang="es-MX" sz="1200" kern="1200" dirty="0"/>
            <a:t>) de Auxilio Vial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Mecánicos(as</a:t>
          </a:r>
          <a:r>
            <a:rPr lang="es-MX" altLang="es-MX" sz="1200" kern="1200" dirty="0" smtClean="0"/>
            <a:t>)</a:t>
          </a:r>
          <a:endParaRPr lang="es-MX" altLang="es-MX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Auxiliares</a:t>
          </a:r>
          <a:endParaRPr lang="es-MX" altLang="es-MX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/>
            <a:t>Auxiliares Viales</a:t>
          </a:r>
          <a:endParaRPr lang="es-ES" sz="1200" kern="1200" dirty="0"/>
        </a:p>
      </dsp:txBody>
      <dsp:txXfrm>
        <a:off x="82734" y="880555"/>
        <a:ext cx="3887994" cy="454564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EC6569-0FDF-4C3B-9984-842CB98FC5DD}">
      <dsp:nvSpPr>
        <dsp:cNvPr id="0" name=""/>
        <dsp:cNvSpPr/>
      </dsp:nvSpPr>
      <dsp:spPr>
        <a:xfrm>
          <a:off x="4340080" y="750322"/>
          <a:ext cx="116595" cy="584672"/>
        </a:xfrm>
        <a:custGeom>
          <a:avLst/>
          <a:gdLst/>
          <a:ahLst/>
          <a:cxnLst/>
          <a:rect l="0" t="0" r="0" b="0"/>
          <a:pathLst>
            <a:path>
              <a:moveTo>
                <a:pt x="116595" y="0"/>
              </a:moveTo>
              <a:lnTo>
                <a:pt x="116595" y="584672"/>
              </a:lnTo>
              <a:lnTo>
                <a:pt x="0" y="5846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C90B9C-F59B-4A2D-9A97-3090737CE223}">
      <dsp:nvSpPr>
        <dsp:cNvPr id="0" name=""/>
        <dsp:cNvSpPr/>
      </dsp:nvSpPr>
      <dsp:spPr>
        <a:xfrm>
          <a:off x="8452211" y="3303632"/>
          <a:ext cx="91440" cy="1690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90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56C906-0C7C-4B08-87F6-3A626DA4A7D9}">
      <dsp:nvSpPr>
        <dsp:cNvPr id="0" name=""/>
        <dsp:cNvSpPr/>
      </dsp:nvSpPr>
      <dsp:spPr>
        <a:xfrm>
          <a:off x="7992710" y="2499823"/>
          <a:ext cx="505220" cy="1948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864"/>
              </a:lnTo>
              <a:lnTo>
                <a:pt x="505220" y="103864"/>
              </a:lnTo>
              <a:lnTo>
                <a:pt x="505220" y="19483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2EB2F7-64B3-4CE7-8CA6-E4DBF06E9178}">
      <dsp:nvSpPr>
        <dsp:cNvPr id="0" name=""/>
        <dsp:cNvSpPr/>
      </dsp:nvSpPr>
      <dsp:spPr>
        <a:xfrm>
          <a:off x="7441770" y="3303632"/>
          <a:ext cx="91440" cy="1690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90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906972-4194-4A69-A73F-CECE2D81D813}">
      <dsp:nvSpPr>
        <dsp:cNvPr id="0" name=""/>
        <dsp:cNvSpPr/>
      </dsp:nvSpPr>
      <dsp:spPr>
        <a:xfrm>
          <a:off x="7487490" y="2499823"/>
          <a:ext cx="505220" cy="194832"/>
        </a:xfrm>
        <a:custGeom>
          <a:avLst/>
          <a:gdLst/>
          <a:ahLst/>
          <a:cxnLst/>
          <a:rect l="0" t="0" r="0" b="0"/>
          <a:pathLst>
            <a:path>
              <a:moveTo>
                <a:pt x="505220" y="0"/>
              </a:moveTo>
              <a:lnTo>
                <a:pt x="505220" y="103864"/>
              </a:lnTo>
              <a:lnTo>
                <a:pt x="0" y="103864"/>
              </a:lnTo>
              <a:lnTo>
                <a:pt x="0" y="19483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8FA653-8E6D-4E80-A4B9-FB6A47049AEA}">
      <dsp:nvSpPr>
        <dsp:cNvPr id="0" name=""/>
        <dsp:cNvSpPr/>
      </dsp:nvSpPr>
      <dsp:spPr>
        <a:xfrm>
          <a:off x="4456675" y="750322"/>
          <a:ext cx="3536035" cy="12099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8983"/>
              </a:lnTo>
              <a:lnTo>
                <a:pt x="3536035" y="1118983"/>
              </a:lnTo>
              <a:lnTo>
                <a:pt x="3536035" y="120995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603954-61F1-4518-ACBE-8BF20B9DEDAF}">
      <dsp:nvSpPr>
        <dsp:cNvPr id="0" name=""/>
        <dsp:cNvSpPr/>
      </dsp:nvSpPr>
      <dsp:spPr>
        <a:xfrm>
          <a:off x="6431329" y="3303632"/>
          <a:ext cx="91440" cy="1690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90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E98DC3-7C10-4F2B-A09D-A1131547CFC5}">
      <dsp:nvSpPr>
        <dsp:cNvPr id="0" name=""/>
        <dsp:cNvSpPr/>
      </dsp:nvSpPr>
      <dsp:spPr>
        <a:xfrm>
          <a:off x="5971829" y="2499823"/>
          <a:ext cx="505220" cy="1948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864"/>
              </a:lnTo>
              <a:lnTo>
                <a:pt x="505220" y="103864"/>
              </a:lnTo>
              <a:lnTo>
                <a:pt x="505220" y="19483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371928-2C02-487F-A3A3-7A60ADF31718}">
      <dsp:nvSpPr>
        <dsp:cNvPr id="0" name=""/>
        <dsp:cNvSpPr/>
      </dsp:nvSpPr>
      <dsp:spPr>
        <a:xfrm>
          <a:off x="5420889" y="3303632"/>
          <a:ext cx="91440" cy="1731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313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13BBE7-BB8B-4340-9E94-82A2BADB61A0}">
      <dsp:nvSpPr>
        <dsp:cNvPr id="0" name=""/>
        <dsp:cNvSpPr/>
      </dsp:nvSpPr>
      <dsp:spPr>
        <a:xfrm>
          <a:off x="5466609" y="2499823"/>
          <a:ext cx="505220" cy="194832"/>
        </a:xfrm>
        <a:custGeom>
          <a:avLst/>
          <a:gdLst/>
          <a:ahLst/>
          <a:cxnLst/>
          <a:rect l="0" t="0" r="0" b="0"/>
          <a:pathLst>
            <a:path>
              <a:moveTo>
                <a:pt x="505220" y="0"/>
              </a:moveTo>
              <a:lnTo>
                <a:pt x="505220" y="103864"/>
              </a:lnTo>
              <a:lnTo>
                <a:pt x="0" y="103864"/>
              </a:lnTo>
              <a:lnTo>
                <a:pt x="0" y="19483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BDABDA-DB79-4ADE-A94C-1F83DD5783E0}">
      <dsp:nvSpPr>
        <dsp:cNvPr id="0" name=""/>
        <dsp:cNvSpPr/>
      </dsp:nvSpPr>
      <dsp:spPr>
        <a:xfrm>
          <a:off x="4456675" y="750322"/>
          <a:ext cx="1515154" cy="12099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8983"/>
              </a:lnTo>
              <a:lnTo>
                <a:pt x="1515154" y="1118983"/>
              </a:lnTo>
              <a:lnTo>
                <a:pt x="1515154" y="120995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F9CBEF-B5E6-4061-99FE-6248C0209727}">
      <dsp:nvSpPr>
        <dsp:cNvPr id="0" name=""/>
        <dsp:cNvSpPr/>
      </dsp:nvSpPr>
      <dsp:spPr>
        <a:xfrm>
          <a:off x="4410955" y="2499823"/>
          <a:ext cx="91440" cy="9860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8603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7FFFE6-37F7-4DBC-A1F3-0D8A905A2EB0}">
      <dsp:nvSpPr>
        <dsp:cNvPr id="0" name=""/>
        <dsp:cNvSpPr/>
      </dsp:nvSpPr>
      <dsp:spPr>
        <a:xfrm>
          <a:off x="4410955" y="750322"/>
          <a:ext cx="91440" cy="12099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0995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4AD2A6-930A-414C-A23D-B3159ECBA0AA}">
      <dsp:nvSpPr>
        <dsp:cNvPr id="0" name=""/>
        <dsp:cNvSpPr/>
      </dsp:nvSpPr>
      <dsp:spPr>
        <a:xfrm>
          <a:off x="3401021" y="3303632"/>
          <a:ext cx="91440" cy="1690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90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747DBA-E38F-41E0-AF65-B224A8F04A70}">
      <dsp:nvSpPr>
        <dsp:cNvPr id="0" name=""/>
        <dsp:cNvSpPr/>
      </dsp:nvSpPr>
      <dsp:spPr>
        <a:xfrm>
          <a:off x="2941521" y="2499823"/>
          <a:ext cx="505220" cy="1948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864"/>
              </a:lnTo>
              <a:lnTo>
                <a:pt x="505220" y="103864"/>
              </a:lnTo>
              <a:lnTo>
                <a:pt x="505220" y="19483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D8507E-CC6A-49E8-99C2-D5E0345B6735}">
      <dsp:nvSpPr>
        <dsp:cNvPr id="0" name=""/>
        <dsp:cNvSpPr/>
      </dsp:nvSpPr>
      <dsp:spPr>
        <a:xfrm>
          <a:off x="2390581" y="3303632"/>
          <a:ext cx="91440" cy="1690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90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7541B4-6136-45CB-8770-663459A25598}">
      <dsp:nvSpPr>
        <dsp:cNvPr id="0" name=""/>
        <dsp:cNvSpPr/>
      </dsp:nvSpPr>
      <dsp:spPr>
        <a:xfrm>
          <a:off x="2436301" y="2499823"/>
          <a:ext cx="505220" cy="194832"/>
        </a:xfrm>
        <a:custGeom>
          <a:avLst/>
          <a:gdLst/>
          <a:ahLst/>
          <a:cxnLst/>
          <a:rect l="0" t="0" r="0" b="0"/>
          <a:pathLst>
            <a:path>
              <a:moveTo>
                <a:pt x="505220" y="0"/>
              </a:moveTo>
              <a:lnTo>
                <a:pt x="505220" y="103864"/>
              </a:lnTo>
              <a:lnTo>
                <a:pt x="0" y="103864"/>
              </a:lnTo>
              <a:lnTo>
                <a:pt x="0" y="19483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B5CC2-3F72-4AC8-AF94-50272EAD0FAB}">
      <dsp:nvSpPr>
        <dsp:cNvPr id="0" name=""/>
        <dsp:cNvSpPr/>
      </dsp:nvSpPr>
      <dsp:spPr>
        <a:xfrm>
          <a:off x="2941521" y="750322"/>
          <a:ext cx="1515154" cy="1209951"/>
        </a:xfrm>
        <a:custGeom>
          <a:avLst/>
          <a:gdLst/>
          <a:ahLst/>
          <a:cxnLst/>
          <a:rect l="0" t="0" r="0" b="0"/>
          <a:pathLst>
            <a:path>
              <a:moveTo>
                <a:pt x="1515154" y="0"/>
              </a:moveTo>
              <a:lnTo>
                <a:pt x="1515154" y="1118983"/>
              </a:lnTo>
              <a:lnTo>
                <a:pt x="0" y="1118983"/>
              </a:lnTo>
              <a:lnTo>
                <a:pt x="0" y="120995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32691B-2685-48B7-93AE-7D54347A31AB}">
      <dsp:nvSpPr>
        <dsp:cNvPr id="0" name=""/>
        <dsp:cNvSpPr/>
      </dsp:nvSpPr>
      <dsp:spPr>
        <a:xfrm>
          <a:off x="1380140" y="3303632"/>
          <a:ext cx="91440" cy="1690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90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28FBAC-CB59-40E1-A3B4-5AE500CA58FC}">
      <dsp:nvSpPr>
        <dsp:cNvPr id="0" name=""/>
        <dsp:cNvSpPr/>
      </dsp:nvSpPr>
      <dsp:spPr>
        <a:xfrm>
          <a:off x="920640" y="2499823"/>
          <a:ext cx="505220" cy="1948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864"/>
              </a:lnTo>
              <a:lnTo>
                <a:pt x="505220" y="103864"/>
              </a:lnTo>
              <a:lnTo>
                <a:pt x="505220" y="19483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0A308D-5512-4951-B79E-17D72A866BB4}">
      <dsp:nvSpPr>
        <dsp:cNvPr id="0" name=""/>
        <dsp:cNvSpPr/>
      </dsp:nvSpPr>
      <dsp:spPr>
        <a:xfrm>
          <a:off x="369699" y="3303632"/>
          <a:ext cx="91440" cy="1690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90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41218-B59B-4AC9-8D8C-AEA992899D24}">
      <dsp:nvSpPr>
        <dsp:cNvPr id="0" name=""/>
        <dsp:cNvSpPr/>
      </dsp:nvSpPr>
      <dsp:spPr>
        <a:xfrm>
          <a:off x="415419" y="2499823"/>
          <a:ext cx="505220" cy="194832"/>
        </a:xfrm>
        <a:custGeom>
          <a:avLst/>
          <a:gdLst/>
          <a:ahLst/>
          <a:cxnLst/>
          <a:rect l="0" t="0" r="0" b="0"/>
          <a:pathLst>
            <a:path>
              <a:moveTo>
                <a:pt x="505220" y="0"/>
              </a:moveTo>
              <a:lnTo>
                <a:pt x="505220" y="103864"/>
              </a:lnTo>
              <a:lnTo>
                <a:pt x="0" y="103864"/>
              </a:lnTo>
              <a:lnTo>
                <a:pt x="0" y="19483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920640" y="750322"/>
          <a:ext cx="3536035" cy="1209951"/>
        </a:xfrm>
        <a:custGeom>
          <a:avLst/>
          <a:gdLst/>
          <a:ahLst/>
          <a:cxnLst/>
          <a:rect l="0" t="0" r="0" b="0"/>
          <a:pathLst>
            <a:path>
              <a:moveTo>
                <a:pt x="3536035" y="0"/>
              </a:moveTo>
              <a:lnTo>
                <a:pt x="3536035" y="1118983"/>
              </a:lnTo>
              <a:lnTo>
                <a:pt x="0" y="1118983"/>
              </a:lnTo>
              <a:lnTo>
                <a:pt x="0" y="120995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3412676" y="142490"/>
          <a:ext cx="2087998" cy="6078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/>
            <a:t>Área de Despliegue Operativo</a:t>
          </a:r>
          <a:endParaRPr lang="es-MX" altLang="es-MX" sz="1200" kern="1200" dirty="0"/>
        </a:p>
      </dsp:txBody>
      <dsp:txXfrm>
        <a:off x="3412676" y="142490"/>
        <a:ext cx="2087998" cy="607832"/>
      </dsp:txXfrm>
    </dsp:sp>
    <dsp:sp modelId="{19FBE8A8-D4BA-45D1-97CD-FF1210CD856F}">
      <dsp:nvSpPr>
        <dsp:cNvPr id="0" name=""/>
        <dsp:cNvSpPr/>
      </dsp:nvSpPr>
      <dsp:spPr>
        <a:xfrm>
          <a:off x="294739" y="1960273"/>
          <a:ext cx="1251801" cy="5395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Jefatura de Zona</a:t>
          </a:r>
          <a:endParaRPr lang="es-MX" altLang="es-MX" sz="1200" kern="1200" dirty="0"/>
        </a:p>
      </dsp:txBody>
      <dsp:txXfrm>
        <a:off x="294739" y="1960273"/>
        <a:ext cx="1251801" cy="539549"/>
      </dsp:txXfrm>
    </dsp:sp>
    <dsp:sp modelId="{9EF5B1E7-4642-446F-802A-010E77A6D315}">
      <dsp:nvSpPr>
        <dsp:cNvPr id="0" name=""/>
        <dsp:cNvSpPr/>
      </dsp:nvSpPr>
      <dsp:spPr>
        <a:xfrm>
          <a:off x="1167" y="2694656"/>
          <a:ext cx="828504" cy="60897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Oficial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smtClean="0"/>
            <a:t>Crucero</a:t>
          </a:r>
          <a:endParaRPr lang="es-MX" altLang="es-MX" sz="1200" kern="1200" dirty="0"/>
        </a:p>
      </dsp:txBody>
      <dsp:txXfrm>
        <a:off x="1167" y="2694656"/>
        <a:ext cx="828504" cy="608976"/>
      </dsp:txXfrm>
    </dsp:sp>
    <dsp:sp modelId="{676B065B-52F5-4142-AD91-1C77325095B5}">
      <dsp:nvSpPr>
        <dsp:cNvPr id="0" name=""/>
        <dsp:cNvSpPr/>
      </dsp:nvSpPr>
      <dsp:spPr>
        <a:xfrm>
          <a:off x="1674" y="3472672"/>
          <a:ext cx="827490" cy="8449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Of. Crucero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Of. </a:t>
          </a:r>
          <a:r>
            <a:rPr lang="es-MX" altLang="es-MX" sz="1200" kern="1200" dirty="0" err="1"/>
            <a:t>Mot</a:t>
          </a:r>
          <a:r>
            <a:rPr lang="es-MX" altLang="es-MX" sz="1200" kern="1200" dirty="0"/>
            <a:t>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Oficial Patrullero(a)</a:t>
          </a:r>
          <a:endParaRPr lang="es-ES" sz="1200" kern="1200" dirty="0"/>
        </a:p>
      </dsp:txBody>
      <dsp:txXfrm>
        <a:off x="1674" y="3472672"/>
        <a:ext cx="827490" cy="844986"/>
      </dsp:txXfrm>
    </dsp:sp>
    <dsp:sp modelId="{C0E84288-EA31-49E9-8E88-83BF465087E7}">
      <dsp:nvSpPr>
        <dsp:cNvPr id="0" name=""/>
        <dsp:cNvSpPr/>
      </dsp:nvSpPr>
      <dsp:spPr>
        <a:xfrm>
          <a:off x="1011608" y="2694656"/>
          <a:ext cx="828504" cy="60897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Oficial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smtClean="0"/>
            <a:t>Motociclista</a:t>
          </a:r>
          <a:endParaRPr lang="es-MX" altLang="es-MX" sz="1200" kern="1200" dirty="0"/>
        </a:p>
      </dsp:txBody>
      <dsp:txXfrm>
        <a:off x="1011608" y="2694656"/>
        <a:ext cx="828504" cy="608976"/>
      </dsp:txXfrm>
    </dsp:sp>
    <dsp:sp modelId="{62C8CCD5-5EED-407B-AD49-15F3C1014C46}">
      <dsp:nvSpPr>
        <dsp:cNvPr id="0" name=""/>
        <dsp:cNvSpPr/>
      </dsp:nvSpPr>
      <dsp:spPr>
        <a:xfrm>
          <a:off x="1012115" y="3472672"/>
          <a:ext cx="827490" cy="8449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Of. Crucero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Of. </a:t>
          </a:r>
          <a:r>
            <a:rPr lang="es-MX" altLang="es-MX" sz="1200" kern="1200" dirty="0" err="1"/>
            <a:t>Mot</a:t>
          </a:r>
          <a:r>
            <a:rPr lang="es-MX" altLang="es-MX" sz="1200" kern="1200" dirty="0"/>
            <a:t>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Oficial Patrullero(a)</a:t>
          </a:r>
          <a:endParaRPr lang="es-ES" sz="1200" kern="1200" dirty="0"/>
        </a:p>
      </dsp:txBody>
      <dsp:txXfrm>
        <a:off x="1012115" y="3472672"/>
        <a:ext cx="827490" cy="844986"/>
      </dsp:txXfrm>
    </dsp:sp>
    <dsp:sp modelId="{0E4A1FB2-B936-4A45-9B17-4DC72B6EC80F}">
      <dsp:nvSpPr>
        <dsp:cNvPr id="0" name=""/>
        <dsp:cNvSpPr/>
      </dsp:nvSpPr>
      <dsp:spPr>
        <a:xfrm>
          <a:off x="2315620" y="1960273"/>
          <a:ext cx="1251801" cy="5395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Jefatura de Zona</a:t>
          </a:r>
          <a:endParaRPr lang="es-ES" sz="1200" kern="1200" dirty="0"/>
        </a:p>
      </dsp:txBody>
      <dsp:txXfrm>
        <a:off x="2315620" y="1960273"/>
        <a:ext cx="1251801" cy="539549"/>
      </dsp:txXfrm>
    </dsp:sp>
    <dsp:sp modelId="{B651DCB6-AAF6-4973-9416-A5FBDCD184AD}">
      <dsp:nvSpPr>
        <dsp:cNvPr id="0" name=""/>
        <dsp:cNvSpPr/>
      </dsp:nvSpPr>
      <dsp:spPr>
        <a:xfrm>
          <a:off x="2022049" y="2694656"/>
          <a:ext cx="828504" cy="60897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Oficial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smtClean="0"/>
            <a:t>Crucero</a:t>
          </a:r>
          <a:endParaRPr lang="es-MX" altLang="es-MX" sz="1200" kern="1200" dirty="0"/>
        </a:p>
      </dsp:txBody>
      <dsp:txXfrm>
        <a:off x="2022049" y="2694656"/>
        <a:ext cx="828504" cy="608976"/>
      </dsp:txXfrm>
    </dsp:sp>
    <dsp:sp modelId="{47534EF4-1B7B-4FDF-ACD3-ECDA86C17442}">
      <dsp:nvSpPr>
        <dsp:cNvPr id="0" name=""/>
        <dsp:cNvSpPr/>
      </dsp:nvSpPr>
      <dsp:spPr>
        <a:xfrm>
          <a:off x="2022555" y="3472672"/>
          <a:ext cx="827490" cy="8449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Of. Crucero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Of. </a:t>
          </a:r>
          <a:r>
            <a:rPr lang="es-MX" altLang="es-MX" sz="1200" kern="1200" dirty="0" err="1"/>
            <a:t>Mot</a:t>
          </a:r>
          <a:r>
            <a:rPr lang="es-MX" altLang="es-MX" sz="1200" kern="1200" dirty="0"/>
            <a:t>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Oficial Patrullero(a)</a:t>
          </a:r>
          <a:endParaRPr lang="es-ES" sz="1200" kern="1200" dirty="0"/>
        </a:p>
      </dsp:txBody>
      <dsp:txXfrm>
        <a:off x="2022555" y="3472672"/>
        <a:ext cx="827490" cy="844986"/>
      </dsp:txXfrm>
    </dsp:sp>
    <dsp:sp modelId="{B3926719-82AE-4423-819D-8B6FA77E2226}">
      <dsp:nvSpPr>
        <dsp:cNvPr id="0" name=""/>
        <dsp:cNvSpPr/>
      </dsp:nvSpPr>
      <dsp:spPr>
        <a:xfrm>
          <a:off x="3032489" y="2694656"/>
          <a:ext cx="828504" cy="60897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/>
            <a:t>Grupo 2</a:t>
          </a:r>
          <a:endParaRPr lang="es-ES" sz="1200" kern="1200" dirty="0"/>
        </a:p>
      </dsp:txBody>
      <dsp:txXfrm>
        <a:off x="3032489" y="2694656"/>
        <a:ext cx="828504" cy="608976"/>
      </dsp:txXfrm>
    </dsp:sp>
    <dsp:sp modelId="{22817A48-D188-487F-9D45-CB132B31AF32}">
      <dsp:nvSpPr>
        <dsp:cNvPr id="0" name=""/>
        <dsp:cNvSpPr/>
      </dsp:nvSpPr>
      <dsp:spPr>
        <a:xfrm>
          <a:off x="3032996" y="3472672"/>
          <a:ext cx="827490" cy="8449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Of. Crucero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Of. </a:t>
          </a:r>
          <a:r>
            <a:rPr lang="es-MX" altLang="es-MX" sz="1200" kern="1200" dirty="0" err="1"/>
            <a:t>Mot</a:t>
          </a:r>
          <a:r>
            <a:rPr lang="es-MX" altLang="es-MX" sz="1200" kern="1200" dirty="0"/>
            <a:t>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Oficial Patrullero(a)</a:t>
          </a:r>
          <a:endParaRPr lang="es-ES" sz="1200" kern="1200" dirty="0"/>
        </a:p>
      </dsp:txBody>
      <dsp:txXfrm>
        <a:off x="3032996" y="3472672"/>
        <a:ext cx="827490" cy="844986"/>
      </dsp:txXfrm>
    </dsp:sp>
    <dsp:sp modelId="{D43A949E-161F-4CB6-8E08-C22964D4E9ED}">
      <dsp:nvSpPr>
        <dsp:cNvPr id="0" name=""/>
        <dsp:cNvSpPr/>
      </dsp:nvSpPr>
      <dsp:spPr>
        <a:xfrm>
          <a:off x="3830774" y="1960273"/>
          <a:ext cx="1251801" cy="5395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Jefe(a) </a:t>
          </a:r>
          <a:r>
            <a:rPr lang="es-MX" altLang="es-MX" sz="1200" kern="1200"/>
            <a:t>de </a:t>
          </a:r>
          <a:r>
            <a:rPr lang="es-MX" altLang="es-MX" sz="1200" kern="1200" smtClean="0"/>
            <a:t>Zona</a:t>
          </a:r>
          <a:endParaRPr lang="es-MX" altLang="es-MX" sz="1200" kern="1200" dirty="0"/>
        </a:p>
      </dsp:txBody>
      <dsp:txXfrm>
        <a:off x="3830774" y="1960273"/>
        <a:ext cx="1251801" cy="539549"/>
      </dsp:txXfrm>
    </dsp:sp>
    <dsp:sp modelId="{E20C3D26-370A-4FB5-A649-E46C57CB118C}">
      <dsp:nvSpPr>
        <dsp:cNvPr id="0" name=""/>
        <dsp:cNvSpPr/>
      </dsp:nvSpPr>
      <dsp:spPr>
        <a:xfrm>
          <a:off x="4042930" y="3485854"/>
          <a:ext cx="827490" cy="8449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Of. Crucero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Of. </a:t>
          </a:r>
          <a:r>
            <a:rPr lang="es-MX" altLang="es-MX" sz="1200" kern="1200" dirty="0" err="1"/>
            <a:t>Mot</a:t>
          </a:r>
          <a:r>
            <a:rPr lang="es-MX" altLang="es-MX" sz="1200" kern="1200" dirty="0"/>
            <a:t>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Oficial Patrullero(a)</a:t>
          </a:r>
          <a:endParaRPr lang="es-ES" sz="1200" kern="1200" dirty="0"/>
        </a:p>
      </dsp:txBody>
      <dsp:txXfrm>
        <a:off x="4042930" y="3485854"/>
        <a:ext cx="827490" cy="844986"/>
      </dsp:txXfrm>
    </dsp:sp>
    <dsp:sp modelId="{018CBDC0-8D06-4835-A278-352009F7617A}">
      <dsp:nvSpPr>
        <dsp:cNvPr id="0" name=""/>
        <dsp:cNvSpPr/>
      </dsp:nvSpPr>
      <dsp:spPr>
        <a:xfrm>
          <a:off x="5345929" y="1960273"/>
          <a:ext cx="1251801" cy="5395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Jefe(a) </a:t>
          </a:r>
          <a:r>
            <a:rPr lang="es-MX" altLang="es-MX" sz="1200" kern="1200"/>
            <a:t>de </a:t>
          </a:r>
          <a:r>
            <a:rPr lang="es-MX" altLang="es-MX" sz="1200" kern="1200" smtClean="0"/>
            <a:t>Zona</a:t>
          </a:r>
          <a:endParaRPr lang="es-MX" altLang="es-MX" sz="1200" kern="1200" dirty="0"/>
        </a:p>
      </dsp:txBody>
      <dsp:txXfrm>
        <a:off x="5345929" y="1960273"/>
        <a:ext cx="1251801" cy="539549"/>
      </dsp:txXfrm>
    </dsp:sp>
    <dsp:sp modelId="{1D87B364-88D7-4259-809A-A16F6F4C2FDC}">
      <dsp:nvSpPr>
        <dsp:cNvPr id="0" name=""/>
        <dsp:cNvSpPr/>
      </dsp:nvSpPr>
      <dsp:spPr>
        <a:xfrm>
          <a:off x="5052357" y="2694656"/>
          <a:ext cx="828504" cy="60897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/>
            <a:t>Grupo 1</a:t>
          </a:r>
          <a:endParaRPr lang="es-ES" sz="1200" kern="1200" dirty="0"/>
        </a:p>
      </dsp:txBody>
      <dsp:txXfrm>
        <a:off x="5052357" y="2694656"/>
        <a:ext cx="828504" cy="608976"/>
      </dsp:txXfrm>
    </dsp:sp>
    <dsp:sp modelId="{862E94E8-9413-433D-BCC8-7A9E942E13DA}">
      <dsp:nvSpPr>
        <dsp:cNvPr id="0" name=""/>
        <dsp:cNvSpPr/>
      </dsp:nvSpPr>
      <dsp:spPr>
        <a:xfrm>
          <a:off x="5052864" y="3476770"/>
          <a:ext cx="827490" cy="8449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Of. Crucero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Of. </a:t>
          </a:r>
          <a:r>
            <a:rPr lang="es-MX" altLang="es-MX" sz="1200" kern="1200" dirty="0" err="1"/>
            <a:t>Mot</a:t>
          </a:r>
          <a:r>
            <a:rPr lang="es-MX" altLang="es-MX" sz="1200" kern="1200" dirty="0"/>
            <a:t>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Oficial Patrullero(a)</a:t>
          </a:r>
          <a:endParaRPr lang="es-ES" sz="1200" kern="1200" dirty="0"/>
        </a:p>
      </dsp:txBody>
      <dsp:txXfrm>
        <a:off x="5052864" y="3476770"/>
        <a:ext cx="827490" cy="844986"/>
      </dsp:txXfrm>
    </dsp:sp>
    <dsp:sp modelId="{A571C53F-53A6-40BE-8FD2-54F246C0AE26}">
      <dsp:nvSpPr>
        <dsp:cNvPr id="0" name=""/>
        <dsp:cNvSpPr/>
      </dsp:nvSpPr>
      <dsp:spPr>
        <a:xfrm>
          <a:off x="6062797" y="2694656"/>
          <a:ext cx="828504" cy="60897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Oficial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/>
            <a:t>Patrullero(a</a:t>
          </a:r>
          <a:r>
            <a:rPr lang="es-MX" altLang="es-MX" sz="1200" kern="1200" smtClean="0"/>
            <a:t>)</a:t>
          </a:r>
          <a:endParaRPr lang="es-MX" altLang="es-MX" sz="1200" kern="1200" dirty="0"/>
        </a:p>
      </dsp:txBody>
      <dsp:txXfrm>
        <a:off x="6062797" y="2694656"/>
        <a:ext cx="828504" cy="608976"/>
      </dsp:txXfrm>
    </dsp:sp>
    <dsp:sp modelId="{C98E4F20-1C15-46DD-B981-D3174775DF49}">
      <dsp:nvSpPr>
        <dsp:cNvPr id="0" name=""/>
        <dsp:cNvSpPr/>
      </dsp:nvSpPr>
      <dsp:spPr>
        <a:xfrm>
          <a:off x="6063304" y="3472672"/>
          <a:ext cx="827490" cy="8449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Of. Crucero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Of. </a:t>
          </a:r>
          <a:r>
            <a:rPr lang="es-MX" altLang="es-MX" sz="1200" kern="1200" dirty="0" err="1"/>
            <a:t>Mot</a:t>
          </a:r>
          <a:r>
            <a:rPr lang="es-MX" altLang="es-MX" sz="1200" kern="1200" dirty="0"/>
            <a:t>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Oficial Patrullero(a)</a:t>
          </a:r>
          <a:endParaRPr lang="es-ES" sz="1200" kern="1200" dirty="0"/>
        </a:p>
      </dsp:txBody>
      <dsp:txXfrm>
        <a:off x="6063304" y="3472672"/>
        <a:ext cx="827490" cy="844986"/>
      </dsp:txXfrm>
    </dsp:sp>
    <dsp:sp modelId="{E71D3B26-43D9-4D0A-AC62-2EA5564AA8EF}">
      <dsp:nvSpPr>
        <dsp:cNvPr id="0" name=""/>
        <dsp:cNvSpPr/>
      </dsp:nvSpPr>
      <dsp:spPr>
        <a:xfrm>
          <a:off x="7366810" y="1960273"/>
          <a:ext cx="1251801" cy="53954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Jefatura de Zona</a:t>
          </a:r>
        </a:p>
      </dsp:txBody>
      <dsp:txXfrm>
        <a:off x="7366810" y="1960273"/>
        <a:ext cx="1251801" cy="539549"/>
      </dsp:txXfrm>
    </dsp:sp>
    <dsp:sp modelId="{E0E49022-40CD-4DB3-B0FD-05CA5D964339}">
      <dsp:nvSpPr>
        <dsp:cNvPr id="0" name=""/>
        <dsp:cNvSpPr/>
      </dsp:nvSpPr>
      <dsp:spPr>
        <a:xfrm>
          <a:off x="7073238" y="2694656"/>
          <a:ext cx="828504" cy="60897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Oficial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/>
            <a:t>Patrullero(a</a:t>
          </a:r>
          <a:r>
            <a:rPr lang="es-MX" altLang="es-MX" sz="1200" kern="1200" smtClean="0"/>
            <a:t>)</a:t>
          </a:r>
          <a:endParaRPr lang="es-MX" altLang="es-MX" sz="1200" kern="1200" dirty="0"/>
        </a:p>
      </dsp:txBody>
      <dsp:txXfrm>
        <a:off x="7073238" y="2694656"/>
        <a:ext cx="828504" cy="608976"/>
      </dsp:txXfrm>
    </dsp:sp>
    <dsp:sp modelId="{864DA3BA-5F3B-4DCE-AA29-A0D47EB5B789}">
      <dsp:nvSpPr>
        <dsp:cNvPr id="0" name=""/>
        <dsp:cNvSpPr/>
      </dsp:nvSpPr>
      <dsp:spPr>
        <a:xfrm>
          <a:off x="7073745" y="3472672"/>
          <a:ext cx="827490" cy="8449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Of. Crucero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Of. </a:t>
          </a:r>
          <a:r>
            <a:rPr lang="es-MX" altLang="es-MX" sz="1200" kern="1200" dirty="0" err="1"/>
            <a:t>Mot</a:t>
          </a:r>
          <a:r>
            <a:rPr lang="es-MX" altLang="es-MX" sz="1200" kern="1200" dirty="0"/>
            <a:t>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Oficial Patrullero(a)</a:t>
          </a:r>
          <a:endParaRPr lang="es-ES" sz="1200" kern="1200" dirty="0"/>
        </a:p>
      </dsp:txBody>
      <dsp:txXfrm>
        <a:off x="7073745" y="3472672"/>
        <a:ext cx="827490" cy="844986"/>
      </dsp:txXfrm>
    </dsp:sp>
    <dsp:sp modelId="{E7784AA6-97BB-4586-BB75-2FD18819AF83}">
      <dsp:nvSpPr>
        <dsp:cNvPr id="0" name=""/>
        <dsp:cNvSpPr/>
      </dsp:nvSpPr>
      <dsp:spPr>
        <a:xfrm>
          <a:off x="8083679" y="2694656"/>
          <a:ext cx="828504" cy="60897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Oficial </a:t>
          </a:r>
          <a:r>
            <a:rPr lang="es-MX" altLang="es-MX" sz="1200" kern="1200" dirty="0" smtClean="0"/>
            <a:t>Crucero</a:t>
          </a:r>
          <a:endParaRPr lang="es-MX" altLang="es-MX" sz="1200" kern="1200" dirty="0"/>
        </a:p>
      </dsp:txBody>
      <dsp:txXfrm>
        <a:off x="8083679" y="2694656"/>
        <a:ext cx="828504" cy="608976"/>
      </dsp:txXfrm>
    </dsp:sp>
    <dsp:sp modelId="{0D557ACE-23A3-4F95-9D75-615F6DA2EB03}">
      <dsp:nvSpPr>
        <dsp:cNvPr id="0" name=""/>
        <dsp:cNvSpPr/>
      </dsp:nvSpPr>
      <dsp:spPr>
        <a:xfrm>
          <a:off x="8084185" y="3472672"/>
          <a:ext cx="827490" cy="8449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Of. Crucero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Of. </a:t>
          </a:r>
          <a:r>
            <a:rPr lang="es-MX" altLang="es-MX" sz="1200" kern="1200" dirty="0" err="1"/>
            <a:t>Mot</a:t>
          </a:r>
          <a:r>
            <a:rPr lang="es-MX" altLang="es-MX" sz="1200" kern="1200" dirty="0"/>
            <a:t>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Oficial Patrullero(a)</a:t>
          </a:r>
          <a:endParaRPr lang="es-ES" sz="1200" kern="1200" dirty="0"/>
        </a:p>
      </dsp:txBody>
      <dsp:txXfrm>
        <a:off x="8084185" y="3472672"/>
        <a:ext cx="827490" cy="844986"/>
      </dsp:txXfrm>
    </dsp:sp>
    <dsp:sp modelId="{490D4BE3-4596-48CF-BA05-B45946C1A477}">
      <dsp:nvSpPr>
        <dsp:cNvPr id="0" name=""/>
        <dsp:cNvSpPr/>
      </dsp:nvSpPr>
      <dsp:spPr>
        <a:xfrm>
          <a:off x="3092212" y="1049768"/>
          <a:ext cx="1247867" cy="5704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altLang="es-MX" sz="1200" kern="1200" dirty="0"/>
            <a:t>Oficial </a:t>
          </a:r>
          <a:r>
            <a:rPr lang="fr-FR" altLang="es-MX" sz="1200" kern="1200"/>
            <a:t>Patrullero(a</a:t>
          </a:r>
          <a:r>
            <a:rPr lang="fr-FR" altLang="es-MX" sz="1200" kern="1200" smtClean="0"/>
            <a:t>)</a:t>
          </a:r>
          <a:endParaRPr lang="fr-FR" altLang="es-MX" sz="1200" kern="1200" dirty="0"/>
        </a:p>
      </dsp:txBody>
      <dsp:txXfrm>
        <a:off x="3092212" y="1049768"/>
        <a:ext cx="1247867" cy="57045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1F8620-822E-4342-86E3-98DA8039490D}">
      <dsp:nvSpPr>
        <dsp:cNvPr id="0" name=""/>
        <dsp:cNvSpPr/>
      </dsp:nvSpPr>
      <dsp:spPr>
        <a:xfrm>
          <a:off x="6022093" y="2494490"/>
          <a:ext cx="91440" cy="2664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643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75018-1805-41E4-9ADD-3871C6F26749}">
      <dsp:nvSpPr>
        <dsp:cNvPr id="0" name=""/>
        <dsp:cNvSpPr/>
      </dsp:nvSpPr>
      <dsp:spPr>
        <a:xfrm>
          <a:off x="4141957" y="1140141"/>
          <a:ext cx="1925856" cy="3317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3774"/>
              </a:lnTo>
              <a:lnTo>
                <a:pt x="1925856" y="183774"/>
              </a:lnTo>
              <a:lnTo>
                <a:pt x="1925856" y="33174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B522BE-75A2-41D8-8A81-6F22CD8850AF}">
      <dsp:nvSpPr>
        <dsp:cNvPr id="0" name=""/>
        <dsp:cNvSpPr/>
      </dsp:nvSpPr>
      <dsp:spPr>
        <a:xfrm>
          <a:off x="2252430" y="2494490"/>
          <a:ext cx="1189838" cy="2636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704"/>
              </a:lnTo>
              <a:lnTo>
                <a:pt x="1189838" y="115704"/>
              </a:lnTo>
              <a:lnTo>
                <a:pt x="1189838" y="26367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FA594D-1926-4458-8DA2-ABE278C20571}">
      <dsp:nvSpPr>
        <dsp:cNvPr id="0" name=""/>
        <dsp:cNvSpPr/>
      </dsp:nvSpPr>
      <dsp:spPr>
        <a:xfrm>
          <a:off x="1068327" y="2494490"/>
          <a:ext cx="1184102" cy="264504"/>
        </a:xfrm>
        <a:custGeom>
          <a:avLst/>
          <a:gdLst/>
          <a:ahLst/>
          <a:cxnLst/>
          <a:rect l="0" t="0" r="0" b="0"/>
          <a:pathLst>
            <a:path>
              <a:moveTo>
                <a:pt x="1184102" y="0"/>
              </a:moveTo>
              <a:lnTo>
                <a:pt x="1184102" y="116536"/>
              </a:lnTo>
              <a:lnTo>
                <a:pt x="0" y="116536"/>
              </a:lnTo>
              <a:lnTo>
                <a:pt x="0" y="26450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AE0CCE-62DB-4116-82F8-D51EBE86FCE5}">
      <dsp:nvSpPr>
        <dsp:cNvPr id="0" name=""/>
        <dsp:cNvSpPr/>
      </dsp:nvSpPr>
      <dsp:spPr>
        <a:xfrm>
          <a:off x="2252430" y="1140141"/>
          <a:ext cx="1889526" cy="331742"/>
        </a:xfrm>
        <a:custGeom>
          <a:avLst/>
          <a:gdLst/>
          <a:ahLst/>
          <a:cxnLst/>
          <a:rect l="0" t="0" r="0" b="0"/>
          <a:pathLst>
            <a:path>
              <a:moveTo>
                <a:pt x="1889526" y="0"/>
              </a:moveTo>
              <a:lnTo>
                <a:pt x="1889526" y="183774"/>
              </a:lnTo>
              <a:lnTo>
                <a:pt x="0" y="183774"/>
              </a:lnTo>
              <a:lnTo>
                <a:pt x="0" y="33174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2D60A2-22C9-4130-A34E-6F1FB3CD6176}">
      <dsp:nvSpPr>
        <dsp:cNvPr id="0" name=""/>
        <dsp:cNvSpPr/>
      </dsp:nvSpPr>
      <dsp:spPr>
        <a:xfrm>
          <a:off x="2713015" y="0"/>
          <a:ext cx="2857883" cy="114014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Coordinador(a) </a:t>
          </a:r>
          <a:r>
            <a:rPr lang="es-MX" altLang="es-MX" sz="1200" kern="1200"/>
            <a:t>de </a:t>
          </a:r>
          <a:r>
            <a:rPr lang="es-MX" altLang="es-MX" sz="1200" kern="1200" smtClean="0"/>
            <a:t>Licencias</a:t>
          </a:r>
          <a:endParaRPr lang="es-MX" altLang="es-MX" sz="1200" kern="1200" dirty="0"/>
        </a:p>
      </dsp:txBody>
      <dsp:txXfrm>
        <a:off x="2713015" y="0"/>
        <a:ext cx="2857883" cy="1140141"/>
      </dsp:txXfrm>
    </dsp:sp>
    <dsp:sp modelId="{EA3F6FDA-D17C-4DBD-A1B1-9A68DF9AEE6C}">
      <dsp:nvSpPr>
        <dsp:cNvPr id="0" name=""/>
        <dsp:cNvSpPr/>
      </dsp:nvSpPr>
      <dsp:spPr>
        <a:xfrm>
          <a:off x="1015171" y="1471884"/>
          <a:ext cx="2474517" cy="10226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Área de Licencias</a:t>
          </a:r>
        </a:p>
      </dsp:txBody>
      <dsp:txXfrm>
        <a:off x="1015171" y="1471884"/>
        <a:ext cx="2474517" cy="1022605"/>
      </dsp:txXfrm>
    </dsp:sp>
    <dsp:sp modelId="{DD8A29F5-D042-4749-8AE9-1CA72A60AD2C}">
      <dsp:nvSpPr>
        <dsp:cNvPr id="0" name=""/>
        <dsp:cNvSpPr/>
      </dsp:nvSpPr>
      <dsp:spPr>
        <a:xfrm>
          <a:off x="45722" y="2758995"/>
          <a:ext cx="2045210" cy="172704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Auxiliares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smtClean="0"/>
            <a:t>Auxiliar </a:t>
          </a:r>
          <a:r>
            <a:rPr lang="es-MX" altLang="es-MX" sz="1200" kern="1200" dirty="0"/>
            <a:t>Administrativo(a</a:t>
          </a:r>
          <a:r>
            <a:rPr lang="es-MX" altLang="es-MX" sz="1200" kern="1200"/>
            <a:t>) </a:t>
          </a:r>
          <a:r>
            <a:rPr lang="es-MX" altLang="es-MX" sz="1200" kern="1200" dirty="0"/>
            <a:t/>
          </a:r>
          <a:br>
            <a:rPr lang="es-MX" altLang="es-MX" sz="1200" kern="1200" dirty="0"/>
          </a:br>
          <a:r>
            <a:rPr lang="es-MX" altLang="es-MX" sz="1200" kern="1200"/>
            <a:t>Supervisor(a</a:t>
          </a:r>
          <a:r>
            <a:rPr lang="es-MX" altLang="es-MX" sz="1200" kern="1200" smtClean="0"/>
            <a:t>)</a:t>
          </a:r>
          <a:endParaRPr lang="es-MX" altLang="es-MX" sz="1200" kern="1200" dirty="0"/>
        </a:p>
      </dsp:txBody>
      <dsp:txXfrm>
        <a:off x="45722" y="2758995"/>
        <a:ext cx="2045210" cy="1727042"/>
      </dsp:txXfrm>
    </dsp:sp>
    <dsp:sp modelId="{77FFF755-0490-4820-A875-C725D434A9BE}">
      <dsp:nvSpPr>
        <dsp:cNvPr id="0" name=""/>
        <dsp:cNvSpPr/>
      </dsp:nvSpPr>
      <dsp:spPr>
        <a:xfrm>
          <a:off x="2419663" y="2758163"/>
          <a:ext cx="2045210" cy="10587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/>
            <a:t>Médicos(as</a:t>
          </a:r>
          <a:r>
            <a:rPr lang="es-MX" altLang="es-MX" sz="1200" kern="1200" smtClean="0"/>
            <a:t>)</a:t>
          </a:r>
          <a:endParaRPr lang="es-MX" altLang="es-MX" sz="1200" kern="1200" dirty="0"/>
        </a:p>
      </dsp:txBody>
      <dsp:txXfrm>
        <a:off x="2419663" y="2758163"/>
        <a:ext cx="2045210" cy="1058766"/>
      </dsp:txXfrm>
    </dsp:sp>
    <dsp:sp modelId="{5FD798A0-B481-4BBA-845C-0914D94AD45A}">
      <dsp:nvSpPr>
        <dsp:cNvPr id="0" name=""/>
        <dsp:cNvSpPr/>
      </dsp:nvSpPr>
      <dsp:spPr>
        <a:xfrm>
          <a:off x="4830554" y="1471884"/>
          <a:ext cx="2474517" cy="10226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Jefe(a) de </a:t>
          </a:r>
          <a:r>
            <a:rPr lang="es-ES" sz="1200" kern="1200"/>
            <a:t>Cultura </a:t>
          </a:r>
          <a:r>
            <a:rPr lang="es-ES" sz="1200" kern="1200" smtClean="0"/>
            <a:t>Vial</a:t>
          </a:r>
          <a:endParaRPr lang="es-ES" sz="1200" kern="1200" dirty="0"/>
        </a:p>
      </dsp:txBody>
      <dsp:txXfrm>
        <a:off x="4830554" y="1471884"/>
        <a:ext cx="2474517" cy="1022605"/>
      </dsp:txXfrm>
    </dsp:sp>
    <dsp:sp modelId="{11C09E17-66FA-4C94-B834-BCFC27A12254}">
      <dsp:nvSpPr>
        <dsp:cNvPr id="0" name=""/>
        <dsp:cNvSpPr/>
      </dsp:nvSpPr>
      <dsp:spPr>
        <a:xfrm>
          <a:off x="5045207" y="2760929"/>
          <a:ext cx="2045210" cy="17728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Secretaria(o)</a:t>
          </a:r>
          <a:br>
            <a:rPr lang="es-ES" sz="1200" kern="1200" dirty="0"/>
          </a:br>
          <a:r>
            <a:rPr lang="es-MX" sz="1200" kern="1200" dirty="0" smtClean="0"/>
            <a:t>Auxiliar</a:t>
          </a:r>
          <a:r>
            <a:rPr lang="es-MX" sz="1200" kern="1200" dirty="0"/>
            <a:t/>
          </a:r>
          <a:br>
            <a:rPr lang="es-MX" sz="1200" kern="1200" dirty="0"/>
          </a:br>
          <a:r>
            <a:rPr lang="es-MX" altLang="es-MX" sz="1200" kern="1200" dirty="0" err="1" smtClean="0"/>
            <a:t>Auxiliar</a:t>
          </a:r>
          <a:r>
            <a:rPr lang="es-MX" altLang="es-MX" sz="1200" kern="1200" dirty="0" smtClean="0"/>
            <a:t> </a:t>
          </a:r>
          <a:r>
            <a:rPr lang="es-MX" altLang="es-MX" sz="1200" kern="1200" dirty="0"/>
            <a:t>Administrativo(a) </a:t>
          </a:r>
          <a:r>
            <a:rPr lang="es-MX" altLang="es-MX" sz="1200" kern="1200" dirty="0" smtClean="0"/>
            <a:t>Analista</a:t>
          </a:r>
          <a:r>
            <a:rPr lang="es-MX" altLang="es-MX" sz="1200" kern="1200" dirty="0"/>
            <a:t/>
          </a:r>
          <a:br>
            <a:rPr lang="es-MX" altLang="es-MX" sz="1200" kern="1200" dirty="0"/>
          </a:br>
          <a:endParaRPr lang="es-ES" sz="1200" kern="1200" dirty="0"/>
        </a:p>
      </dsp:txBody>
      <dsp:txXfrm>
        <a:off x="5045207" y="2760929"/>
        <a:ext cx="2045210" cy="1772821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06AD73-E3FF-44D2-B911-E60DC3E9F37C}">
      <dsp:nvSpPr>
        <dsp:cNvPr id="0" name=""/>
        <dsp:cNvSpPr/>
      </dsp:nvSpPr>
      <dsp:spPr>
        <a:xfrm>
          <a:off x="2337294" y="1659936"/>
          <a:ext cx="1323618" cy="7198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7269"/>
              </a:lnTo>
              <a:lnTo>
                <a:pt x="1323618" y="417269"/>
              </a:lnTo>
              <a:lnTo>
                <a:pt x="1323618" y="7198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B5CC2-3F72-4AC8-AF94-50272EAD0FAB}">
      <dsp:nvSpPr>
        <dsp:cNvPr id="0" name=""/>
        <dsp:cNvSpPr/>
      </dsp:nvSpPr>
      <dsp:spPr>
        <a:xfrm>
          <a:off x="1018258" y="1659936"/>
          <a:ext cx="1319035" cy="719899"/>
        </a:xfrm>
        <a:custGeom>
          <a:avLst/>
          <a:gdLst/>
          <a:ahLst/>
          <a:cxnLst/>
          <a:rect l="0" t="0" r="0" b="0"/>
          <a:pathLst>
            <a:path>
              <a:moveTo>
                <a:pt x="1319035" y="0"/>
              </a:moveTo>
              <a:lnTo>
                <a:pt x="1319035" y="417269"/>
              </a:lnTo>
              <a:lnTo>
                <a:pt x="0" y="417269"/>
              </a:lnTo>
              <a:lnTo>
                <a:pt x="0" y="71989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1077300" y="363929"/>
          <a:ext cx="2519988" cy="129600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Coordinador(a) de Daños </a:t>
          </a:r>
          <a:br>
            <a:rPr lang="es-MX" altLang="es-MX" sz="1200" kern="1200" dirty="0"/>
          </a:br>
          <a:r>
            <a:rPr lang="es-MX" altLang="es-MX" sz="1200" kern="1200" dirty="0" smtClean="0"/>
            <a:t>Municipales</a:t>
          </a:r>
          <a:endParaRPr lang="es-MX" altLang="es-MX" sz="1200" kern="1200" dirty="0"/>
        </a:p>
      </dsp:txBody>
      <dsp:txXfrm>
        <a:off x="1077300" y="363929"/>
        <a:ext cx="2519988" cy="1296007"/>
      </dsp:txXfrm>
    </dsp:sp>
    <dsp:sp modelId="{0E4A1FB2-B936-4A45-9B17-4DC72B6EC80F}">
      <dsp:nvSpPr>
        <dsp:cNvPr id="0" name=""/>
        <dsp:cNvSpPr/>
      </dsp:nvSpPr>
      <dsp:spPr>
        <a:xfrm>
          <a:off x="8" y="2379835"/>
          <a:ext cx="2036500" cy="1151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Auxiliares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Auxiliar </a:t>
          </a:r>
          <a:r>
            <a:rPr lang="es-MX" altLang="es-MX" sz="1200" kern="1200" dirty="0"/>
            <a:t>Administrativo(a)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/>
            <a:t>Secretarias(os)</a:t>
          </a:r>
          <a:endParaRPr lang="es-MX" sz="1200" kern="1200" dirty="0"/>
        </a:p>
      </dsp:txBody>
      <dsp:txXfrm>
        <a:off x="8" y="2379835"/>
        <a:ext cx="2036500" cy="1151998"/>
      </dsp:txXfrm>
    </dsp:sp>
    <dsp:sp modelId="{FC5D019C-18CE-458A-ACE1-C9715B3D2B69}">
      <dsp:nvSpPr>
        <dsp:cNvPr id="0" name=""/>
        <dsp:cNvSpPr/>
      </dsp:nvSpPr>
      <dsp:spPr>
        <a:xfrm>
          <a:off x="2642662" y="2379835"/>
          <a:ext cx="2036500" cy="1151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/>
            <a:t>Inspector(a</a:t>
          </a:r>
          <a:r>
            <a:rPr lang="es-ES" sz="1200" kern="1200" dirty="0" smtClean="0"/>
            <a:t>)</a:t>
          </a:r>
          <a:endParaRPr lang="es-ES" sz="1200" kern="1200" dirty="0"/>
        </a:p>
      </dsp:txBody>
      <dsp:txXfrm>
        <a:off x="2642662" y="2379835"/>
        <a:ext cx="2036500" cy="1151998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D81CF-8CD3-4201-892B-6970ACCFAC59}">
      <dsp:nvSpPr>
        <dsp:cNvPr id="0" name=""/>
        <dsp:cNvSpPr/>
      </dsp:nvSpPr>
      <dsp:spPr>
        <a:xfrm>
          <a:off x="4292068" y="2166618"/>
          <a:ext cx="3503588" cy="508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6637"/>
              </a:lnTo>
              <a:lnTo>
                <a:pt x="3503588" y="396637"/>
              </a:lnTo>
              <a:lnTo>
                <a:pt x="3503588" y="5081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D0F7F3-111F-4DF9-8D22-5A2F88D95DDE}">
      <dsp:nvSpPr>
        <dsp:cNvPr id="0" name=""/>
        <dsp:cNvSpPr/>
      </dsp:nvSpPr>
      <dsp:spPr>
        <a:xfrm>
          <a:off x="4292068" y="2166618"/>
          <a:ext cx="1767371" cy="508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6637"/>
              </a:lnTo>
              <a:lnTo>
                <a:pt x="1767371" y="396637"/>
              </a:lnTo>
              <a:lnTo>
                <a:pt x="1767371" y="5081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BACAE1-992B-4FE1-9023-6025428FEB8B}">
      <dsp:nvSpPr>
        <dsp:cNvPr id="0" name=""/>
        <dsp:cNvSpPr/>
      </dsp:nvSpPr>
      <dsp:spPr>
        <a:xfrm>
          <a:off x="4246348" y="2166618"/>
          <a:ext cx="91440" cy="5081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6637"/>
              </a:lnTo>
              <a:lnTo>
                <a:pt x="48470" y="396637"/>
              </a:lnTo>
              <a:lnTo>
                <a:pt x="48470" y="5081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D118BF-8DDC-4EEB-A1FA-1900C0BE67BD}">
      <dsp:nvSpPr>
        <dsp:cNvPr id="0" name=""/>
        <dsp:cNvSpPr/>
      </dsp:nvSpPr>
      <dsp:spPr>
        <a:xfrm>
          <a:off x="2512387" y="2166618"/>
          <a:ext cx="1779681" cy="508163"/>
        </a:xfrm>
        <a:custGeom>
          <a:avLst/>
          <a:gdLst/>
          <a:ahLst/>
          <a:cxnLst/>
          <a:rect l="0" t="0" r="0" b="0"/>
          <a:pathLst>
            <a:path>
              <a:moveTo>
                <a:pt x="1779681" y="0"/>
              </a:moveTo>
              <a:lnTo>
                <a:pt x="1779681" y="396637"/>
              </a:lnTo>
              <a:lnTo>
                <a:pt x="0" y="396637"/>
              </a:lnTo>
              <a:lnTo>
                <a:pt x="0" y="5081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766323" y="2166618"/>
          <a:ext cx="3525745" cy="508163"/>
        </a:xfrm>
        <a:custGeom>
          <a:avLst/>
          <a:gdLst/>
          <a:ahLst/>
          <a:cxnLst/>
          <a:rect l="0" t="0" r="0" b="0"/>
          <a:pathLst>
            <a:path>
              <a:moveTo>
                <a:pt x="3525745" y="0"/>
              </a:moveTo>
              <a:lnTo>
                <a:pt x="3525745" y="396637"/>
              </a:lnTo>
              <a:lnTo>
                <a:pt x="0" y="396637"/>
              </a:lnTo>
              <a:lnTo>
                <a:pt x="0" y="5081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3278142" y="1152692"/>
          <a:ext cx="2027852" cy="101392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Área de Accidentes</a:t>
          </a:r>
        </a:p>
      </dsp:txBody>
      <dsp:txXfrm>
        <a:off x="3278142" y="1152692"/>
        <a:ext cx="2027852" cy="1013926"/>
      </dsp:txXfrm>
    </dsp:sp>
    <dsp:sp modelId="{19FBE8A8-D4BA-45D1-97CD-FF1210CD856F}">
      <dsp:nvSpPr>
        <dsp:cNvPr id="0" name=""/>
        <dsp:cNvSpPr/>
      </dsp:nvSpPr>
      <dsp:spPr>
        <a:xfrm>
          <a:off x="0" y="2674781"/>
          <a:ext cx="1532647" cy="78860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Jefe(a) de Peritajes</a:t>
          </a:r>
        </a:p>
      </dsp:txBody>
      <dsp:txXfrm>
        <a:off x="0" y="2674781"/>
        <a:ext cx="1532647" cy="788607"/>
      </dsp:txXfrm>
    </dsp:sp>
    <dsp:sp modelId="{7FFEEE02-E16F-44A6-A65D-E4730E9059AF}">
      <dsp:nvSpPr>
        <dsp:cNvPr id="0" name=""/>
        <dsp:cNvSpPr/>
      </dsp:nvSpPr>
      <dsp:spPr>
        <a:xfrm>
          <a:off x="1746063" y="2674781"/>
          <a:ext cx="1532647" cy="78860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Jefe(a) de Investigaciones</a:t>
          </a:r>
        </a:p>
      </dsp:txBody>
      <dsp:txXfrm>
        <a:off x="1746063" y="2674781"/>
        <a:ext cx="1532647" cy="788607"/>
      </dsp:txXfrm>
    </dsp:sp>
    <dsp:sp modelId="{5815CD74-E5D1-4909-9892-52B71D57571C}">
      <dsp:nvSpPr>
        <dsp:cNvPr id="0" name=""/>
        <dsp:cNvSpPr/>
      </dsp:nvSpPr>
      <dsp:spPr>
        <a:xfrm>
          <a:off x="3528496" y="2674781"/>
          <a:ext cx="1532647" cy="78860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Jefe(a) de Control Vehicular</a:t>
          </a:r>
        </a:p>
      </dsp:txBody>
      <dsp:txXfrm>
        <a:off x="3528496" y="2674781"/>
        <a:ext cx="1532647" cy="788607"/>
      </dsp:txXfrm>
    </dsp:sp>
    <dsp:sp modelId="{19F48253-8559-4E7D-9B89-03E11B6A9A2C}">
      <dsp:nvSpPr>
        <dsp:cNvPr id="0" name=""/>
        <dsp:cNvSpPr/>
      </dsp:nvSpPr>
      <dsp:spPr>
        <a:xfrm>
          <a:off x="5293116" y="2674781"/>
          <a:ext cx="1532647" cy="78860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Jefe(a) de </a:t>
          </a:r>
          <a:br>
            <a:rPr lang="es-MX" altLang="es-MX" sz="1200" kern="1200" dirty="0"/>
          </a:br>
          <a:r>
            <a:rPr lang="es-MX" altLang="es-MX" sz="1200" kern="1200" dirty="0"/>
            <a:t>Infracciones</a:t>
          </a:r>
        </a:p>
      </dsp:txBody>
      <dsp:txXfrm>
        <a:off x="5293116" y="2674781"/>
        <a:ext cx="1532647" cy="788607"/>
      </dsp:txXfrm>
    </dsp:sp>
    <dsp:sp modelId="{8255A1BA-EB77-4889-AA71-0A8568235860}">
      <dsp:nvSpPr>
        <dsp:cNvPr id="0" name=""/>
        <dsp:cNvSpPr/>
      </dsp:nvSpPr>
      <dsp:spPr>
        <a:xfrm>
          <a:off x="7029333" y="2674781"/>
          <a:ext cx="1532647" cy="78860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Jefe(a) de Estadística</a:t>
          </a:r>
          <a:endParaRPr lang="es-MX" altLang="es-MX" sz="1200" kern="1200" dirty="0"/>
        </a:p>
      </dsp:txBody>
      <dsp:txXfrm>
        <a:off x="7029333" y="2674781"/>
        <a:ext cx="1532647" cy="788607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5DB664-AC94-421F-8DCC-1884A7558CF7}">
      <dsp:nvSpPr>
        <dsp:cNvPr id="0" name=""/>
        <dsp:cNvSpPr/>
      </dsp:nvSpPr>
      <dsp:spPr>
        <a:xfrm>
          <a:off x="3503411" y="2700040"/>
          <a:ext cx="2497544" cy="5167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324"/>
              </a:lnTo>
              <a:lnTo>
                <a:pt x="2497544" y="281324"/>
              </a:lnTo>
              <a:lnTo>
                <a:pt x="2497544" y="5167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769E6F-DDC0-49F9-8DFF-A8EB6D61E216}">
      <dsp:nvSpPr>
        <dsp:cNvPr id="0" name=""/>
        <dsp:cNvSpPr/>
      </dsp:nvSpPr>
      <dsp:spPr>
        <a:xfrm>
          <a:off x="3457691" y="2700040"/>
          <a:ext cx="91440" cy="5167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1324"/>
              </a:lnTo>
              <a:lnTo>
                <a:pt x="47155" y="281324"/>
              </a:lnTo>
              <a:lnTo>
                <a:pt x="47155" y="5167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D0E430-7741-4B9E-991E-E850DAEB4A39}">
      <dsp:nvSpPr>
        <dsp:cNvPr id="0" name=""/>
        <dsp:cNvSpPr/>
      </dsp:nvSpPr>
      <dsp:spPr>
        <a:xfrm>
          <a:off x="1010217" y="2700040"/>
          <a:ext cx="2493194" cy="516770"/>
        </a:xfrm>
        <a:custGeom>
          <a:avLst/>
          <a:gdLst/>
          <a:ahLst/>
          <a:cxnLst/>
          <a:rect l="0" t="0" r="0" b="0"/>
          <a:pathLst>
            <a:path>
              <a:moveTo>
                <a:pt x="2493194" y="0"/>
              </a:moveTo>
              <a:lnTo>
                <a:pt x="2493194" y="281324"/>
              </a:lnTo>
              <a:lnTo>
                <a:pt x="0" y="281324"/>
              </a:lnTo>
              <a:lnTo>
                <a:pt x="0" y="5167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9E00F5-A7BF-4F0D-AB8A-438CF6397164}">
      <dsp:nvSpPr>
        <dsp:cNvPr id="0" name=""/>
        <dsp:cNvSpPr/>
      </dsp:nvSpPr>
      <dsp:spPr>
        <a:xfrm>
          <a:off x="3457691" y="1274460"/>
          <a:ext cx="91440" cy="4535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35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005273-2B20-4FF4-80B4-7EAB2612AD0C}">
      <dsp:nvSpPr>
        <dsp:cNvPr id="0" name=""/>
        <dsp:cNvSpPr/>
      </dsp:nvSpPr>
      <dsp:spPr>
        <a:xfrm>
          <a:off x="2333413" y="153288"/>
          <a:ext cx="2339997" cy="112117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Jefe(a) de </a:t>
          </a:r>
          <a:r>
            <a:rPr lang="es-MX" altLang="es-MX" sz="1200" kern="1200" dirty="0" smtClean="0"/>
            <a:t>Peritajes</a:t>
          </a:r>
          <a:endParaRPr lang="es-MX" altLang="es-MX" sz="1200" kern="1200" dirty="0"/>
        </a:p>
      </dsp:txBody>
      <dsp:txXfrm>
        <a:off x="2333413" y="153288"/>
        <a:ext cx="2339997" cy="1121171"/>
      </dsp:txXfrm>
    </dsp:sp>
    <dsp:sp modelId="{676B065B-52F5-4142-AD91-1C77325095B5}">
      <dsp:nvSpPr>
        <dsp:cNvPr id="0" name=""/>
        <dsp:cNvSpPr/>
      </dsp:nvSpPr>
      <dsp:spPr>
        <a:xfrm>
          <a:off x="2495411" y="1728041"/>
          <a:ext cx="2016001" cy="971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Supervisor(a</a:t>
          </a:r>
          <a:r>
            <a:rPr lang="es-MX" altLang="es-MX" sz="1200" kern="1200" dirty="0" smtClean="0"/>
            <a:t>)</a:t>
          </a:r>
          <a:endParaRPr lang="es-MX" altLang="es-MX" sz="1200" kern="1200" dirty="0"/>
        </a:p>
      </dsp:txBody>
      <dsp:txXfrm>
        <a:off x="2495411" y="1728041"/>
        <a:ext cx="2016001" cy="971999"/>
      </dsp:txXfrm>
    </dsp:sp>
    <dsp:sp modelId="{A913208E-DE13-4A48-AA3E-81819AA0BFD5}">
      <dsp:nvSpPr>
        <dsp:cNvPr id="0" name=""/>
        <dsp:cNvSpPr/>
      </dsp:nvSpPr>
      <dsp:spPr>
        <a:xfrm>
          <a:off x="8" y="3216811"/>
          <a:ext cx="2020418" cy="10165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s-MX" sz="1200" b="0" i="0" u="none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i="0" u="none" kern="1200" dirty="0"/>
            <a:t>Auxiliares Administrativos(as)</a:t>
          </a:r>
          <a:br>
            <a:rPr lang="es-MX" sz="1200" b="0" i="0" u="none" kern="1200" dirty="0"/>
          </a:br>
          <a:endParaRPr lang="es-MX" sz="1200" b="0" i="0" u="none" kern="1200" dirty="0"/>
        </a:p>
      </dsp:txBody>
      <dsp:txXfrm>
        <a:off x="8" y="3216811"/>
        <a:ext cx="2020418" cy="1016532"/>
      </dsp:txXfrm>
    </dsp:sp>
    <dsp:sp modelId="{CFEFFD6C-721C-4CB5-9AE4-49F8AEC6E651}">
      <dsp:nvSpPr>
        <dsp:cNvPr id="0" name=""/>
        <dsp:cNvSpPr/>
      </dsp:nvSpPr>
      <dsp:spPr>
        <a:xfrm>
          <a:off x="2494637" y="3216811"/>
          <a:ext cx="2020418" cy="10165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Auxiliar Operativo(a</a:t>
          </a:r>
          <a:r>
            <a:rPr lang="es-MX" altLang="es-MX" sz="1200" kern="1200" dirty="0" smtClean="0"/>
            <a:t>)</a:t>
          </a:r>
          <a:endParaRPr lang="es-MX" altLang="es-MX" sz="1200" kern="1200" dirty="0"/>
        </a:p>
      </dsp:txBody>
      <dsp:txXfrm>
        <a:off x="2494637" y="3216811"/>
        <a:ext cx="2020418" cy="1016532"/>
      </dsp:txXfrm>
    </dsp:sp>
    <dsp:sp modelId="{051E4DF2-B884-4F4A-8077-C7DFDEC7D3D9}">
      <dsp:nvSpPr>
        <dsp:cNvPr id="0" name=""/>
        <dsp:cNvSpPr/>
      </dsp:nvSpPr>
      <dsp:spPr>
        <a:xfrm>
          <a:off x="4990746" y="3216811"/>
          <a:ext cx="2020418" cy="10165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Secretaria(o</a:t>
          </a:r>
          <a:r>
            <a:rPr lang="es-MX" altLang="es-MX" sz="1200" kern="1200" dirty="0" smtClean="0"/>
            <a:t>)</a:t>
          </a:r>
          <a:endParaRPr lang="es-MX" altLang="es-MX" sz="1200" kern="1200" dirty="0"/>
        </a:p>
      </dsp:txBody>
      <dsp:txXfrm>
        <a:off x="4990746" y="3216811"/>
        <a:ext cx="2020418" cy="1016532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2F0C26-DC95-423C-9B65-C3F5FE30E6E4}">
      <dsp:nvSpPr>
        <dsp:cNvPr id="0" name=""/>
        <dsp:cNvSpPr/>
      </dsp:nvSpPr>
      <dsp:spPr>
        <a:xfrm>
          <a:off x="2160386" y="1428777"/>
          <a:ext cx="1223364" cy="5754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740"/>
              </a:lnTo>
              <a:lnTo>
                <a:pt x="1223364" y="287740"/>
              </a:lnTo>
              <a:lnTo>
                <a:pt x="1223364" y="5754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39FA56-093F-46D4-95A0-3F633C580923}">
      <dsp:nvSpPr>
        <dsp:cNvPr id="0" name=""/>
        <dsp:cNvSpPr/>
      </dsp:nvSpPr>
      <dsp:spPr>
        <a:xfrm>
          <a:off x="937021" y="1428777"/>
          <a:ext cx="1223364" cy="575481"/>
        </a:xfrm>
        <a:custGeom>
          <a:avLst/>
          <a:gdLst/>
          <a:ahLst/>
          <a:cxnLst/>
          <a:rect l="0" t="0" r="0" b="0"/>
          <a:pathLst>
            <a:path>
              <a:moveTo>
                <a:pt x="1223364" y="0"/>
              </a:moveTo>
              <a:lnTo>
                <a:pt x="1223364" y="287740"/>
              </a:lnTo>
              <a:lnTo>
                <a:pt x="0" y="287740"/>
              </a:lnTo>
              <a:lnTo>
                <a:pt x="0" y="5754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84917B-A254-4914-9906-196999F0A587}">
      <dsp:nvSpPr>
        <dsp:cNvPr id="0" name=""/>
        <dsp:cNvSpPr/>
      </dsp:nvSpPr>
      <dsp:spPr>
        <a:xfrm>
          <a:off x="1068834" y="360107"/>
          <a:ext cx="2183104" cy="10686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Jefe(a) de Investigaciones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s-MX" altLang="es-MX" sz="1200" kern="1200" dirty="0"/>
        </a:p>
      </dsp:txBody>
      <dsp:txXfrm>
        <a:off x="1068834" y="360107"/>
        <a:ext cx="2183104" cy="1068669"/>
      </dsp:txXfrm>
    </dsp:sp>
    <dsp:sp modelId="{F347D248-52EB-4953-98DB-6F58FF9E8735}">
      <dsp:nvSpPr>
        <dsp:cNvPr id="0" name=""/>
        <dsp:cNvSpPr/>
      </dsp:nvSpPr>
      <dsp:spPr>
        <a:xfrm>
          <a:off x="1397" y="2004259"/>
          <a:ext cx="1871247" cy="102378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Auxiliares Administrativos(as)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s-MX" altLang="es-MX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Secretaria(o) </a:t>
          </a:r>
          <a:r>
            <a:rPr lang="es-MX" altLang="es-MX" sz="1200" kern="1200" dirty="0" smtClean="0"/>
            <a:t>D</a:t>
          </a:r>
          <a:endParaRPr lang="es-MX" altLang="es-MX" sz="1200" kern="1200" dirty="0"/>
        </a:p>
      </dsp:txBody>
      <dsp:txXfrm>
        <a:off x="1397" y="2004259"/>
        <a:ext cx="1871247" cy="1023782"/>
      </dsp:txXfrm>
    </dsp:sp>
    <dsp:sp modelId="{18904301-2081-4037-BCEA-467D69399F67}">
      <dsp:nvSpPr>
        <dsp:cNvPr id="0" name=""/>
        <dsp:cNvSpPr/>
      </dsp:nvSpPr>
      <dsp:spPr>
        <a:xfrm>
          <a:off x="2448127" y="2004259"/>
          <a:ext cx="1871247" cy="102378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Abogado(a</a:t>
          </a:r>
          <a:r>
            <a:rPr lang="es-MX" altLang="es-MX" sz="1200" kern="1200" dirty="0" smtClean="0"/>
            <a:t>)</a:t>
          </a:r>
          <a:endParaRPr lang="es-MX" altLang="es-MX" sz="1200" kern="1200" dirty="0"/>
        </a:p>
      </dsp:txBody>
      <dsp:txXfrm>
        <a:off x="2448127" y="2004259"/>
        <a:ext cx="1871247" cy="1023782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8E14B3-C6BE-4706-8C9E-6CD6256F5CED}">
      <dsp:nvSpPr>
        <dsp:cNvPr id="0" name=""/>
        <dsp:cNvSpPr/>
      </dsp:nvSpPr>
      <dsp:spPr>
        <a:xfrm>
          <a:off x="2566557" y="1960177"/>
          <a:ext cx="1441127" cy="7482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2112"/>
              </a:lnTo>
              <a:lnTo>
                <a:pt x="1441127" y="432112"/>
              </a:lnTo>
              <a:lnTo>
                <a:pt x="1441127" y="7482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7C399F-C650-45AA-88DB-107310D0121E}">
      <dsp:nvSpPr>
        <dsp:cNvPr id="0" name=""/>
        <dsp:cNvSpPr/>
      </dsp:nvSpPr>
      <dsp:spPr>
        <a:xfrm>
          <a:off x="1125429" y="1960177"/>
          <a:ext cx="1441127" cy="748248"/>
        </a:xfrm>
        <a:custGeom>
          <a:avLst/>
          <a:gdLst/>
          <a:ahLst/>
          <a:cxnLst/>
          <a:rect l="0" t="0" r="0" b="0"/>
          <a:pathLst>
            <a:path>
              <a:moveTo>
                <a:pt x="1441127" y="0"/>
              </a:moveTo>
              <a:lnTo>
                <a:pt x="1441127" y="432112"/>
              </a:lnTo>
              <a:lnTo>
                <a:pt x="0" y="432112"/>
              </a:lnTo>
              <a:lnTo>
                <a:pt x="0" y="7482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34FC4C-CA21-4186-94A0-545BC8F21AA2}">
      <dsp:nvSpPr>
        <dsp:cNvPr id="0" name=""/>
        <dsp:cNvSpPr/>
      </dsp:nvSpPr>
      <dsp:spPr>
        <a:xfrm>
          <a:off x="1304242" y="666293"/>
          <a:ext cx="2524630" cy="129388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Jefe(a) de </a:t>
          </a:r>
          <a:r>
            <a:rPr lang="es-MX" altLang="es-MX" sz="1200" kern="1200"/>
            <a:t>Control </a:t>
          </a:r>
          <a:r>
            <a:rPr lang="es-MX" altLang="es-MX" sz="1200" kern="1200" smtClean="0"/>
            <a:t>Vehicular</a:t>
          </a:r>
          <a:endParaRPr lang="es-MX" altLang="es-MX" sz="1200" kern="1200" dirty="0"/>
        </a:p>
      </dsp:txBody>
      <dsp:txXfrm>
        <a:off x="1304242" y="666293"/>
        <a:ext cx="2524630" cy="1293883"/>
      </dsp:txXfrm>
    </dsp:sp>
    <dsp:sp modelId="{9EF5B1E7-4642-446F-802A-010E77A6D315}">
      <dsp:nvSpPr>
        <dsp:cNvPr id="0" name=""/>
        <dsp:cNvSpPr/>
      </dsp:nvSpPr>
      <dsp:spPr>
        <a:xfrm>
          <a:off x="437" y="2708425"/>
          <a:ext cx="2249983" cy="11360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smtClean="0"/>
            <a:t>Auxiliares</a:t>
          </a:r>
          <a:endParaRPr lang="es-MX" altLang="es-MX" sz="1200" kern="1200" dirty="0"/>
        </a:p>
      </dsp:txBody>
      <dsp:txXfrm>
        <a:off x="437" y="2708425"/>
        <a:ext cx="2249983" cy="1136086"/>
      </dsp:txXfrm>
    </dsp:sp>
    <dsp:sp modelId="{64A0A79D-6428-46F7-8612-283E09E77783}">
      <dsp:nvSpPr>
        <dsp:cNvPr id="0" name=""/>
        <dsp:cNvSpPr/>
      </dsp:nvSpPr>
      <dsp:spPr>
        <a:xfrm>
          <a:off x="2882693" y="2708425"/>
          <a:ext cx="2249983" cy="11360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Secretaria(o</a:t>
          </a:r>
          <a:r>
            <a:rPr lang="es-MX" altLang="es-MX" sz="1200" kern="1200" dirty="0" smtClean="0"/>
            <a:t>)</a:t>
          </a:r>
          <a:endParaRPr lang="es-MX" altLang="es-MX" sz="1200" kern="1200" dirty="0"/>
        </a:p>
      </dsp:txBody>
      <dsp:txXfrm>
        <a:off x="2882693" y="2708425"/>
        <a:ext cx="2249983" cy="1136086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5BE302-AF4B-4D1B-AF8E-3B42BE99FCC0}">
      <dsp:nvSpPr>
        <dsp:cNvPr id="0" name=""/>
        <dsp:cNvSpPr/>
      </dsp:nvSpPr>
      <dsp:spPr>
        <a:xfrm>
          <a:off x="2201823" y="2752541"/>
          <a:ext cx="91440" cy="4776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815"/>
              </a:lnTo>
              <a:lnTo>
                <a:pt x="48039" y="238815"/>
              </a:lnTo>
              <a:lnTo>
                <a:pt x="48039" y="47763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69D739-42C0-49C6-9CFA-07C4BEDED546}">
      <dsp:nvSpPr>
        <dsp:cNvPr id="0" name=""/>
        <dsp:cNvSpPr/>
      </dsp:nvSpPr>
      <dsp:spPr>
        <a:xfrm>
          <a:off x="2201823" y="1137696"/>
          <a:ext cx="91440" cy="4776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76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B377CF-E567-418E-987D-0DCE76898E8A}">
      <dsp:nvSpPr>
        <dsp:cNvPr id="0" name=""/>
        <dsp:cNvSpPr/>
      </dsp:nvSpPr>
      <dsp:spPr>
        <a:xfrm>
          <a:off x="1005545" y="480"/>
          <a:ext cx="2483996" cy="1137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Jefe(a) de </a:t>
          </a:r>
          <a:r>
            <a:rPr lang="es-MX" altLang="es-MX" sz="1200" kern="1200" dirty="0" smtClean="0"/>
            <a:t>Infracciones</a:t>
          </a:r>
          <a:endParaRPr lang="es-MX" altLang="es-MX" sz="1200" kern="1200" dirty="0"/>
        </a:p>
      </dsp:txBody>
      <dsp:txXfrm>
        <a:off x="1005545" y="480"/>
        <a:ext cx="2483996" cy="1137215"/>
      </dsp:txXfrm>
    </dsp:sp>
    <dsp:sp modelId="{DD8A29F5-D042-4749-8AE9-1CA72A60AD2C}">
      <dsp:nvSpPr>
        <dsp:cNvPr id="0" name=""/>
        <dsp:cNvSpPr/>
      </dsp:nvSpPr>
      <dsp:spPr>
        <a:xfrm>
          <a:off x="1156510" y="1615326"/>
          <a:ext cx="2182065" cy="1137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Encargado(a) de </a:t>
          </a:r>
          <a:r>
            <a:rPr lang="es-MX" altLang="es-MX" sz="1200" kern="1200" dirty="0" smtClean="0"/>
            <a:t>Turno</a:t>
          </a:r>
          <a:endParaRPr lang="es-MX" altLang="es-MX" sz="1200" kern="1200" dirty="0"/>
        </a:p>
      </dsp:txBody>
      <dsp:txXfrm>
        <a:off x="1156510" y="1615326"/>
        <a:ext cx="2182065" cy="1137215"/>
      </dsp:txXfrm>
    </dsp:sp>
    <dsp:sp modelId="{2A510A22-CF32-47FD-BC41-4E00F3C4B7C0}">
      <dsp:nvSpPr>
        <dsp:cNvPr id="0" name=""/>
        <dsp:cNvSpPr/>
      </dsp:nvSpPr>
      <dsp:spPr>
        <a:xfrm>
          <a:off x="1158830" y="3230172"/>
          <a:ext cx="2182065" cy="11439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Auxiliares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s-MX" altLang="es-MX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Auxiliares Administrativos(as</a:t>
          </a:r>
          <a:r>
            <a:rPr lang="es-MX" altLang="es-MX" sz="1200" kern="1200" dirty="0" smtClean="0"/>
            <a:t>)</a:t>
          </a:r>
          <a:endParaRPr lang="es-MX" altLang="es-MX" sz="1200" kern="1200" dirty="0"/>
        </a:p>
      </dsp:txBody>
      <dsp:txXfrm>
        <a:off x="1158830" y="3230172"/>
        <a:ext cx="2182065" cy="1143958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9EFFF8-4C4A-45E3-A212-198313A4ACFB}">
      <dsp:nvSpPr>
        <dsp:cNvPr id="0" name=""/>
        <dsp:cNvSpPr/>
      </dsp:nvSpPr>
      <dsp:spPr>
        <a:xfrm>
          <a:off x="1439476" y="2328761"/>
          <a:ext cx="91440" cy="5230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0436"/>
              </a:lnTo>
              <a:lnTo>
                <a:pt x="46826" y="270436"/>
              </a:lnTo>
              <a:lnTo>
                <a:pt x="46826" y="52304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727F79-B911-4252-985C-BCFF780A8669}">
      <dsp:nvSpPr>
        <dsp:cNvPr id="0" name=""/>
        <dsp:cNvSpPr/>
      </dsp:nvSpPr>
      <dsp:spPr>
        <a:xfrm>
          <a:off x="1439476" y="976059"/>
          <a:ext cx="91440" cy="487392"/>
        </a:xfrm>
        <a:custGeom>
          <a:avLst/>
          <a:gdLst/>
          <a:ahLst/>
          <a:cxnLst/>
          <a:rect l="0" t="0" r="0" b="0"/>
          <a:pathLst>
            <a:path>
              <a:moveTo>
                <a:pt x="46826" y="0"/>
              </a:moveTo>
              <a:lnTo>
                <a:pt x="46826" y="234782"/>
              </a:lnTo>
              <a:lnTo>
                <a:pt x="45720" y="234782"/>
              </a:lnTo>
              <a:lnTo>
                <a:pt x="45720" y="48739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39C97E-3E87-43E7-8584-0204075A8D58}">
      <dsp:nvSpPr>
        <dsp:cNvPr id="0" name=""/>
        <dsp:cNvSpPr/>
      </dsp:nvSpPr>
      <dsp:spPr>
        <a:xfrm>
          <a:off x="406299" y="2585"/>
          <a:ext cx="2160006" cy="9734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/>
            <a:t>Jefe(a) de </a:t>
          </a:r>
          <a:r>
            <a:rPr lang="es-ES" sz="1200" kern="1200" dirty="0" smtClean="0"/>
            <a:t>Estadística</a:t>
          </a:r>
          <a:endParaRPr lang="es-ES" sz="1200" kern="1200" dirty="0"/>
        </a:p>
      </dsp:txBody>
      <dsp:txXfrm>
        <a:off x="406299" y="2585"/>
        <a:ext cx="2160006" cy="973474"/>
      </dsp:txXfrm>
    </dsp:sp>
    <dsp:sp modelId="{56C82615-A5B3-49EE-B6D8-D98CEFF3B425}">
      <dsp:nvSpPr>
        <dsp:cNvPr id="0" name=""/>
        <dsp:cNvSpPr/>
      </dsp:nvSpPr>
      <dsp:spPr>
        <a:xfrm>
          <a:off x="568583" y="1463452"/>
          <a:ext cx="1833225" cy="8653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Encargado(a) de </a:t>
          </a:r>
          <a:r>
            <a:rPr lang="es-ES" sz="1200" kern="1200" dirty="0" smtClean="0"/>
            <a:t>Estadísticas</a:t>
          </a:r>
          <a:endParaRPr lang="es-ES" sz="1200" kern="1200" dirty="0"/>
        </a:p>
      </dsp:txBody>
      <dsp:txXfrm>
        <a:off x="568583" y="1463452"/>
        <a:ext cx="1833225" cy="865308"/>
      </dsp:txXfrm>
    </dsp:sp>
    <dsp:sp modelId="{ED9B9D16-EE11-44DF-BE31-C25C5B798B5B}">
      <dsp:nvSpPr>
        <dsp:cNvPr id="0" name=""/>
        <dsp:cNvSpPr/>
      </dsp:nvSpPr>
      <dsp:spPr>
        <a:xfrm>
          <a:off x="569690" y="2851808"/>
          <a:ext cx="1833225" cy="12029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Encargado(a)</a:t>
          </a:r>
          <a:br>
            <a:rPr lang="es-MX" altLang="es-MX" sz="1200" kern="1200" dirty="0"/>
          </a:br>
          <a:r>
            <a:rPr lang="es-MX" altLang="es-MX" sz="1200" kern="1200" dirty="0" smtClean="0"/>
            <a:t>Auxiliares</a:t>
          </a:r>
          <a:r>
            <a:rPr lang="es-MX" altLang="es-MX" sz="1200" kern="1200" dirty="0"/>
            <a:t/>
          </a:r>
          <a:br>
            <a:rPr lang="es-MX" altLang="es-MX" sz="1200" kern="1200" dirty="0"/>
          </a:br>
          <a:r>
            <a:rPr lang="es-MX" altLang="es-MX" sz="1200" kern="1200" dirty="0" smtClean="0"/>
            <a:t>Telefonista</a:t>
          </a:r>
          <a:r>
            <a:rPr lang="es-MX" altLang="es-MX" sz="1200" kern="1200" dirty="0"/>
            <a:t/>
          </a:r>
          <a:br>
            <a:rPr lang="es-MX" altLang="es-MX" sz="1200" kern="1200" dirty="0"/>
          </a:br>
          <a:endParaRPr lang="es-ES" sz="1200" kern="1200" dirty="0"/>
        </a:p>
      </dsp:txBody>
      <dsp:txXfrm>
        <a:off x="569690" y="2851808"/>
        <a:ext cx="1833225" cy="12029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1A96BC-456D-43DB-8842-675BEA4BCDA0}">
      <dsp:nvSpPr>
        <dsp:cNvPr id="0" name=""/>
        <dsp:cNvSpPr/>
      </dsp:nvSpPr>
      <dsp:spPr>
        <a:xfrm>
          <a:off x="2523612" y="1388798"/>
          <a:ext cx="1405966" cy="7099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3404"/>
              </a:lnTo>
              <a:lnTo>
                <a:pt x="1405966" y="423404"/>
              </a:lnTo>
              <a:lnTo>
                <a:pt x="1405966" y="7099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A2FCF3-133C-4E45-AA78-781904907122}">
      <dsp:nvSpPr>
        <dsp:cNvPr id="0" name=""/>
        <dsp:cNvSpPr/>
      </dsp:nvSpPr>
      <dsp:spPr>
        <a:xfrm>
          <a:off x="1118697" y="1388798"/>
          <a:ext cx="1404915" cy="709990"/>
        </a:xfrm>
        <a:custGeom>
          <a:avLst/>
          <a:gdLst/>
          <a:ahLst/>
          <a:cxnLst/>
          <a:rect l="0" t="0" r="0" b="0"/>
          <a:pathLst>
            <a:path>
              <a:moveTo>
                <a:pt x="1404915" y="0"/>
              </a:moveTo>
              <a:lnTo>
                <a:pt x="1404915" y="423404"/>
              </a:lnTo>
              <a:lnTo>
                <a:pt x="0" y="423404"/>
              </a:lnTo>
              <a:lnTo>
                <a:pt x="0" y="7099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C40432-B63B-47EE-9328-244C9DDB6179}">
      <dsp:nvSpPr>
        <dsp:cNvPr id="0" name=""/>
        <dsp:cNvSpPr/>
      </dsp:nvSpPr>
      <dsp:spPr>
        <a:xfrm>
          <a:off x="1212520" y="0"/>
          <a:ext cx="2622184" cy="13887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>
              <a:cs typeface="Arial" panose="020B0604020202020204" pitchFamily="34" charset="0"/>
            </a:rPr>
            <a:t>Jefe(a) de </a:t>
          </a:r>
          <a:r>
            <a:rPr lang="es-MX" altLang="es-MX" sz="1200" b="0" kern="1200" dirty="0" smtClean="0">
              <a:cs typeface="Arial" panose="020B0604020202020204" pitchFamily="34" charset="0"/>
            </a:rPr>
            <a:t>Oficina</a:t>
          </a:r>
          <a:endParaRPr lang="es-MX" altLang="es-MX" sz="1200" b="0" kern="1200" dirty="0">
            <a:cs typeface="Arial" panose="020B0604020202020204" pitchFamily="34" charset="0"/>
          </a:endParaRPr>
        </a:p>
      </dsp:txBody>
      <dsp:txXfrm>
        <a:off x="1212520" y="0"/>
        <a:ext cx="2622184" cy="1388798"/>
      </dsp:txXfrm>
    </dsp:sp>
    <dsp:sp modelId="{19FBE8A8-D4BA-45D1-97CD-FF1210CD856F}">
      <dsp:nvSpPr>
        <dsp:cNvPr id="0" name=""/>
        <dsp:cNvSpPr/>
      </dsp:nvSpPr>
      <dsp:spPr>
        <a:xfrm>
          <a:off x="1050" y="2098788"/>
          <a:ext cx="2235292" cy="136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kern="1200" dirty="0">
              <a:cs typeface="Arial" panose="020B0604020202020204" pitchFamily="34" charset="0"/>
            </a:rPr>
            <a:t>Mensajero(a</a:t>
          </a:r>
          <a:r>
            <a:rPr lang="es-MX" altLang="es-MX" sz="1200" b="0" kern="1200" dirty="0" smtClean="0">
              <a:cs typeface="Arial" panose="020B0604020202020204" pitchFamily="34" charset="0"/>
            </a:rPr>
            <a:t>)</a:t>
          </a:r>
          <a:endParaRPr lang="es-MX" altLang="es-MX" sz="1200" b="0" kern="1200" dirty="0">
            <a:cs typeface="Arial" panose="020B0604020202020204" pitchFamily="34" charset="0"/>
          </a:endParaRPr>
        </a:p>
      </dsp:txBody>
      <dsp:txXfrm>
        <a:off x="1050" y="2098788"/>
        <a:ext cx="2235292" cy="1368000"/>
      </dsp:txXfrm>
    </dsp:sp>
    <dsp:sp modelId="{7C576A7F-97E5-41B2-A453-F3F548F4D3EA}">
      <dsp:nvSpPr>
        <dsp:cNvPr id="0" name=""/>
        <dsp:cNvSpPr/>
      </dsp:nvSpPr>
      <dsp:spPr>
        <a:xfrm>
          <a:off x="2811932" y="2098788"/>
          <a:ext cx="2235292" cy="136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 smtClean="0"/>
            <a:t>Analistas</a:t>
          </a:r>
          <a:endParaRPr lang="es-MX" altLang="es-MX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Auxiliares</a:t>
          </a:r>
          <a:br>
            <a:rPr lang="es-MX" altLang="es-MX" sz="1200" kern="1200" dirty="0"/>
          </a:br>
          <a:r>
            <a:rPr lang="es-MX" altLang="es-MX" sz="1200" kern="1200" dirty="0" smtClean="0"/>
            <a:t>Supervisor(a</a:t>
          </a:r>
          <a:r>
            <a:rPr lang="es-MX" altLang="es-MX" sz="1200" kern="1200" dirty="0"/>
            <a:t>)</a:t>
          </a:r>
          <a:br>
            <a:rPr lang="es-MX" altLang="es-MX" sz="1200" kern="1200" dirty="0"/>
          </a:br>
          <a:endParaRPr lang="es-MX" altLang="es-MX" sz="1200" kern="1200" dirty="0"/>
        </a:p>
      </dsp:txBody>
      <dsp:txXfrm>
        <a:off x="2811932" y="2098788"/>
        <a:ext cx="2235292" cy="1368000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6A1D4D-6E96-4A8E-B083-1A747451E2D4}">
      <dsp:nvSpPr>
        <dsp:cNvPr id="0" name=""/>
        <dsp:cNvSpPr/>
      </dsp:nvSpPr>
      <dsp:spPr>
        <a:xfrm>
          <a:off x="1262390" y="1511921"/>
          <a:ext cx="91440" cy="6116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116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39C97E-3E87-43E7-8584-0204075A8D58}">
      <dsp:nvSpPr>
        <dsp:cNvPr id="0" name=""/>
        <dsp:cNvSpPr/>
      </dsp:nvSpPr>
      <dsp:spPr>
        <a:xfrm>
          <a:off x="605" y="215920"/>
          <a:ext cx="2615011" cy="129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Inspector(a) General de </a:t>
          </a:r>
          <a:r>
            <a:rPr lang="es-ES" sz="1200" kern="1200" dirty="0" smtClean="0"/>
            <a:t>Investigación</a:t>
          </a:r>
          <a:endParaRPr lang="es-ES" sz="1200" kern="1200" dirty="0"/>
        </a:p>
      </dsp:txBody>
      <dsp:txXfrm>
        <a:off x="605" y="215920"/>
        <a:ext cx="2615011" cy="1296001"/>
      </dsp:txXfrm>
    </dsp:sp>
    <dsp:sp modelId="{67F78889-2193-417E-BE0B-9F4C158E2215}">
      <dsp:nvSpPr>
        <dsp:cNvPr id="0" name=""/>
        <dsp:cNvSpPr/>
      </dsp:nvSpPr>
      <dsp:spPr>
        <a:xfrm>
          <a:off x="262534" y="2123565"/>
          <a:ext cx="2091152" cy="10772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Analista</a:t>
          </a:r>
          <a:endParaRPr lang="es-MX" sz="1200" kern="1200" dirty="0"/>
        </a:p>
      </dsp:txBody>
      <dsp:txXfrm>
        <a:off x="262534" y="2123565"/>
        <a:ext cx="2091152" cy="1077250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633988-47EC-41ED-8A76-43D37AA99594}">
      <dsp:nvSpPr>
        <dsp:cNvPr id="0" name=""/>
        <dsp:cNvSpPr/>
      </dsp:nvSpPr>
      <dsp:spPr>
        <a:xfrm>
          <a:off x="3583368" y="1470105"/>
          <a:ext cx="2517877" cy="9019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8211"/>
              </a:lnTo>
              <a:lnTo>
                <a:pt x="2517877" y="648211"/>
              </a:lnTo>
              <a:lnTo>
                <a:pt x="2517877" y="9019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A0AF2C-2DB2-4918-9495-6AD2EDFF053F}">
      <dsp:nvSpPr>
        <dsp:cNvPr id="0" name=""/>
        <dsp:cNvSpPr/>
      </dsp:nvSpPr>
      <dsp:spPr>
        <a:xfrm>
          <a:off x="3531147" y="1470105"/>
          <a:ext cx="91440" cy="901973"/>
        </a:xfrm>
        <a:custGeom>
          <a:avLst/>
          <a:gdLst/>
          <a:ahLst/>
          <a:cxnLst/>
          <a:rect l="0" t="0" r="0" b="0"/>
          <a:pathLst>
            <a:path>
              <a:moveTo>
                <a:pt x="52221" y="0"/>
              </a:moveTo>
              <a:lnTo>
                <a:pt x="52221" y="648211"/>
              </a:lnTo>
              <a:lnTo>
                <a:pt x="45720" y="648211"/>
              </a:lnTo>
              <a:lnTo>
                <a:pt x="45720" y="9019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244708-9F8E-48E3-B307-E4DCEE750953}">
      <dsp:nvSpPr>
        <dsp:cNvPr id="0" name=""/>
        <dsp:cNvSpPr/>
      </dsp:nvSpPr>
      <dsp:spPr>
        <a:xfrm>
          <a:off x="1020441" y="1470105"/>
          <a:ext cx="2562926" cy="901973"/>
        </a:xfrm>
        <a:custGeom>
          <a:avLst/>
          <a:gdLst/>
          <a:ahLst/>
          <a:cxnLst/>
          <a:rect l="0" t="0" r="0" b="0"/>
          <a:pathLst>
            <a:path>
              <a:moveTo>
                <a:pt x="2562926" y="0"/>
              </a:moveTo>
              <a:lnTo>
                <a:pt x="2562926" y="648211"/>
              </a:lnTo>
              <a:lnTo>
                <a:pt x="0" y="648211"/>
              </a:lnTo>
              <a:lnTo>
                <a:pt x="0" y="9019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840048-576A-4463-835E-D05E1C3133C3}">
      <dsp:nvSpPr>
        <dsp:cNvPr id="0" name=""/>
        <dsp:cNvSpPr/>
      </dsp:nvSpPr>
      <dsp:spPr>
        <a:xfrm>
          <a:off x="2287090" y="0"/>
          <a:ext cx="2592556" cy="14701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cs typeface="Arial" charset="0"/>
            </a:rPr>
            <a:t>Director(a) de Policía de </a:t>
          </a:r>
          <a:r>
            <a:rPr lang="es-MX" altLang="es-MX" sz="1200" kern="1200" dirty="0" smtClean="0">
              <a:cs typeface="Arial" charset="0"/>
            </a:rPr>
            <a:t>Investigación</a:t>
          </a:r>
          <a:endParaRPr lang="es-MX" altLang="es-MX" sz="1200" kern="1200" dirty="0">
            <a:cs typeface="Arial" charset="0"/>
          </a:endParaRPr>
        </a:p>
      </dsp:txBody>
      <dsp:txXfrm>
        <a:off x="2287090" y="0"/>
        <a:ext cx="2592556" cy="1470105"/>
      </dsp:txXfrm>
    </dsp:sp>
    <dsp:sp modelId="{88AF180C-B8ED-4C02-BFDB-94EC77CF9C64}">
      <dsp:nvSpPr>
        <dsp:cNvPr id="0" name=""/>
        <dsp:cNvSpPr/>
      </dsp:nvSpPr>
      <dsp:spPr>
        <a:xfrm>
          <a:off x="4002" y="2372078"/>
          <a:ext cx="2032877" cy="114595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/>
            <a:t>Área de Investigaciones</a:t>
          </a:r>
          <a:endParaRPr lang="es-ES" sz="1200" b="0" kern="1200" dirty="0"/>
        </a:p>
      </dsp:txBody>
      <dsp:txXfrm>
        <a:off x="4002" y="2372078"/>
        <a:ext cx="2032877" cy="1145954"/>
      </dsp:txXfrm>
    </dsp:sp>
    <dsp:sp modelId="{9AB9A094-906C-4743-8046-C8CDC622642B}">
      <dsp:nvSpPr>
        <dsp:cNvPr id="0" name=""/>
        <dsp:cNvSpPr/>
      </dsp:nvSpPr>
      <dsp:spPr>
        <a:xfrm>
          <a:off x="2560428" y="2372078"/>
          <a:ext cx="2032877" cy="114595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/>
            <a:t>Coordinador(a) de </a:t>
          </a:r>
          <a:br>
            <a:rPr lang="es-ES" sz="1200" kern="1200" dirty="0"/>
          </a:br>
          <a:r>
            <a:rPr lang="es-ES" sz="1200" kern="1200" dirty="0" smtClean="0"/>
            <a:t>Instructores</a:t>
          </a:r>
          <a:endParaRPr lang="es-ES" sz="1200" kern="1200" dirty="0"/>
        </a:p>
      </dsp:txBody>
      <dsp:txXfrm>
        <a:off x="2560428" y="2372078"/>
        <a:ext cx="2032877" cy="1145954"/>
      </dsp:txXfrm>
    </dsp:sp>
    <dsp:sp modelId="{9EBF5B36-8F74-411A-A12A-CCE48B959BE0}">
      <dsp:nvSpPr>
        <dsp:cNvPr id="0" name=""/>
        <dsp:cNvSpPr/>
      </dsp:nvSpPr>
      <dsp:spPr>
        <a:xfrm>
          <a:off x="5084807" y="2372078"/>
          <a:ext cx="2032877" cy="114595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/>
            <a:t>Analistas</a:t>
          </a:r>
          <a:endParaRPr lang="es-ES" sz="1200" kern="1200" dirty="0"/>
        </a:p>
      </dsp:txBody>
      <dsp:txXfrm>
        <a:off x="5084807" y="2372078"/>
        <a:ext cx="2032877" cy="1145954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023D07-9C8C-4528-B476-A6E86C6E22B3}">
      <dsp:nvSpPr>
        <dsp:cNvPr id="0" name=""/>
        <dsp:cNvSpPr/>
      </dsp:nvSpPr>
      <dsp:spPr>
        <a:xfrm>
          <a:off x="4280558" y="1064621"/>
          <a:ext cx="1319918" cy="4368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929"/>
              </a:lnTo>
              <a:lnTo>
                <a:pt x="1319918" y="218929"/>
              </a:lnTo>
              <a:lnTo>
                <a:pt x="1319918" y="4368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93C811-0807-4ED5-8BD3-E0421D1C667D}">
      <dsp:nvSpPr>
        <dsp:cNvPr id="0" name=""/>
        <dsp:cNvSpPr/>
      </dsp:nvSpPr>
      <dsp:spPr>
        <a:xfrm>
          <a:off x="2427881" y="1064621"/>
          <a:ext cx="1852676" cy="439184"/>
        </a:xfrm>
        <a:custGeom>
          <a:avLst/>
          <a:gdLst/>
          <a:ahLst/>
          <a:cxnLst/>
          <a:rect l="0" t="0" r="0" b="0"/>
          <a:pathLst>
            <a:path>
              <a:moveTo>
                <a:pt x="1852676" y="0"/>
              </a:moveTo>
              <a:lnTo>
                <a:pt x="1852676" y="221312"/>
              </a:lnTo>
              <a:lnTo>
                <a:pt x="0" y="221312"/>
              </a:lnTo>
              <a:lnTo>
                <a:pt x="0" y="4391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840457" y="1324"/>
          <a:ext cx="2880200" cy="106329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/>
            <a:t>Área de Investigaciones</a:t>
          </a:r>
          <a:endParaRPr lang="es-ES" sz="1200" b="0" kern="1200" dirty="0">
            <a:cs typeface="Arial" charset="0"/>
          </a:endParaRPr>
        </a:p>
      </dsp:txBody>
      <dsp:txXfrm>
        <a:off x="2840457" y="1324"/>
        <a:ext cx="2880200" cy="1063296"/>
      </dsp:txXfrm>
    </dsp:sp>
    <dsp:sp modelId="{0E0E95E7-5A7F-4921-BC2F-E8482F7D6A45}">
      <dsp:nvSpPr>
        <dsp:cNvPr id="0" name=""/>
        <dsp:cNvSpPr/>
      </dsp:nvSpPr>
      <dsp:spPr>
        <a:xfrm>
          <a:off x="728513" y="1503805"/>
          <a:ext cx="3398735" cy="32757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/>
            <a:t>Oficial</a:t>
          </a:r>
          <a:br>
            <a:rPr lang="es-MX" sz="1200" b="0" i="0" u="none" kern="1200" dirty="0"/>
          </a:br>
          <a:r>
            <a:rPr lang="es-MX" sz="1200" b="0" i="0" u="none" kern="1200" dirty="0" smtClean="0"/>
            <a:t>Policías </a:t>
          </a:r>
          <a:r>
            <a:rPr lang="es-MX" sz="1200" b="0" i="0" u="none" kern="1200" dirty="0"/>
            <a:t>3ro(a)</a:t>
          </a:r>
          <a:br>
            <a:rPr lang="es-MX" sz="1200" b="0" i="0" u="none" kern="1200" dirty="0"/>
          </a:br>
          <a:r>
            <a:rPr lang="es-MX" sz="1200" b="0" i="0" u="none" kern="1200" dirty="0" smtClean="0"/>
            <a:t>Policía </a:t>
          </a:r>
          <a:r>
            <a:rPr lang="es-MX" sz="1200" b="0" i="0" u="none" kern="1200" dirty="0"/>
            <a:t>2do(a)</a:t>
          </a:r>
          <a:br>
            <a:rPr lang="es-MX" sz="1200" b="0" i="0" u="none" kern="1200" dirty="0"/>
          </a:br>
          <a:r>
            <a:rPr lang="es-MX" sz="1200" b="0" i="0" u="none" kern="1200" dirty="0" smtClean="0"/>
            <a:t>Policías</a:t>
          </a:r>
          <a:r>
            <a:rPr lang="es-MX" sz="1200" b="0" i="0" u="none" kern="1200" dirty="0"/>
            <a:t/>
          </a:r>
          <a:br>
            <a:rPr lang="es-MX" sz="1200" b="0" i="0" u="none" kern="1200" dirty="0"/>
          </a:br>
          <a:endParaRPr lang="es-ES" sz="1200" kern="1200" dirty="0"/>
        </a:p>
      </dsp:txBody>
      <dsp:txXfrm>
        <a:off x="728513" y="1503805"/>
        <a:ext cx="3398735" cy="3275762"/>
      </dsp:txXfrm>
    </dsp:sp>
    <dsp:sp modelId="{83D5A370-18A3-4766-B00B-E2C170CD33BF}">
      <dsp:nvSpPr>
        <dsp:cNvPr id="0" name=""/>
        <dsp:cNvSpPr/>
      </dsp:nvSpPr>
      <dsp:spPr>
        <a:xfrm>
          <a:off x="4562992" y="1501422"/>
          <a:ext cx="2074968" cy="10374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Jefe(a) de Medidas de </a:t>
          </a:r>
          <a:br>
            <a:rPr lang="es-ES" sz="1200" kern="1200" dirty="0"/>
          </a:br>
          <a:r>
            <a:rPr lang="es-ES" sz="1200" kern="1200" dirty="0" smtClean="0"/>
            <a:t>Protección</a:t>
          </a:r>
          <a:endParaRPr lang="es-ES" sz="1200" kern="1200" dirty="0"/>
        </a:p>
      </dsp:txBody>
      <dsp:txXfrm>
        <a:off x="4562992" y="1501422"/>
        <a:ext cx="2074968" cy="1037484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AB6690-B97A-4399-9C46-4FDFB693A439}">
      <dsp:nvSpPr>
        <dsp:cNvPr id="0" name=""/>
        <dsp:cNvSpPr/>
      </dsp:nvSpPr>
      <dsp:spPr>
        <a:xfrm>
          <a:off x="3095460" y="1129813"/>
          <a:ext cx="388395" cy="9534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3460"/>
              </a:lnTo>
              <a:lnTo>
                <a:pt x="388395" y="95346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F7A88-09E1-4F4F-80D0-2433B2C21A86}">
      <dsp:nvSpPr>
        <dsp:cNvPr id="0" name=""/>
        <dsp:cNvSpPr/>
      </dsp:nvSpPr>
      <dsp:spPr>
        <a:xfrm>
          <a:off x="2696365" y="1129813"/>
          <a:ext cx="399095" cy="953934"/>
        </a:xfrm>
        <a:custGeom>
          <a:avLst/>
          <a:gdLst/>
          <a:ahLst/>
          <a:cxnLst/>
          <a:rect l="0" t="0" r="0" b="0"/>
          <a:pathLst>
            <a:path>
              <a:moveTo>
                <a:pt x="399095" y="0"/>
              </a:moveTo>
              <a:lnTo>
                <a:pt x="399095" y="953934"/>
              </a:lnTo>
              <a:lnTo>
                <a:pt x="0" y="95393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EE8CE8-58BD-46BC-B1AE-49AE4CE01AF1}">
      <dsp:nvSpPr>
        <dsp:cNvPr id="0" name=""/>
        <dsp:cNvSpPr/>
      </dsp:nvSpPr>
      <dsp:spPr>
        <a:xfrm>
          <a:off x="3095460" y="1129813"/>
          <a:ext cx="1137258" cy="2081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4272"/>
              </a:lnTo>
              <a:lnTo>
                <a:pt x="1137258" y="1844272"/>
              </a:lnTo>
              <a:lnTo>
                <a:pt x="1137258" y="20815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1958202" y="1129813"/>
          <a:ext cx="1137258" cy="2081533"/>
        </a:xfrm>
        <a:custGeom>
          <a:avLst/>
          <a:gdLst/>
          <a:ahLst/>
          <a:cxnLst/>
          <a:rect l="0" t="0" r="0" b="0"/>
          <a:pathLst>
            <a:path>
              <a:moveTo>
                <a:pt x="1137258" y="0"/>
              </a:moveTo>
              <a:lnTo>
                <a:pt x="1137258" y="1844272"/>
              </a:lnTo>
              <a:lnTo>
                <a:pt x="0" y="1844272"/>
              </a:lnTo>
              <a:lnTo>
                <a:pt x="0" y="20815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1853457" y="1"/>
          <a:ext cx="2484006" cy="112981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Director(a) de </a:t>
          </a:r>
          <a:r>
            <a:rPr lang="es-MX" altLang="es-MX" sz="1200" kern="1200" dirty="0" smtClean="0">
              <a:latin typeface="+mn-lt"/>
            </a:rPr>
            <a:t>Análisis</a:t>
          </a:r>
          <a:endParaRPr lang="es-MX" altLang="es-MX" sz="1200" kern="1200" dirty="0">
            <a:latin typeface="+mn-lt"/>
          </a:endParaRPr>
        </a:p>
      </dsp:txBody>
      <dsp:txXfrm>
        <a:off x="1853457" y="1"/>
        <a:ext cx="2484006" cy="1129812"/>
      </dsp:txXfrm>
    </dsp:sp>
    <dsp:sp modelId="{19FBE8A8-D4BA-45D1-97CD-FF1210CD856F}">
      <dsp:nvSpPr>
        <dsp:cNvPr id="0" name=""/>
        <dsp:cNvSpPr/>
      </dsp:nvSpPr>
      <dsp:spPr>
        <a:xfrm>
          <a:off x="1058204" y="3211347"/>
          <a:ext cx="1799995" cy="10235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Coordinador(a) de Estadística</a:t>
          </a:r>
        </a:p>
      </dsp:txBody>
      <dsp:txXfrm>
        <a:off x="1058204" y="3211347"/>
        <a:ext cx="1799995" cy="1023520"/>
      </dsp:txXfrm>
    </dsp:sp>
    <dsp:sp modelId="{E7E93CC8-31BA-44DD-A6A0-484A2EAAE5EA}">
      <dsp:nvSpPr>
        <dsp:cNvPr id="0" name=""/>
        <dsp:cNvSpPr/>
      </dsp:nvSpPr>
      <dsp:spPr>
        <a:xfrm>
          <a:off x="3332721" y="3211347"/>
          <a:ext cx="1799995" cy="10235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Área de Tecnología</a:t>
          </a:r>
        </a:p>
      </dsp:txBody>
      <dsp:txXfrm>
        <a:off x="3332721" y="3211347"/>
        <a:ext cx="1799995" cy="1023520"/>
      </dsp:txXfrm>
    </dsp:sp>
    <dsp:sp modelId="{D626C255-1536-4EB0-A4A3-D107C591C8D4}">
      <dsp:nvSpPr>
        <dsp:cNvPr id="0" name=""/>
        <dsp:cNvSpPr/>
      </dsp:nvSpPr>
      <dsp:spPr>
        <a:xfrm>
          <a:off x="1076371" y="1651747"/>
          <a:ext cx="1619993" cy="8640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Encargado(a</a:t>
          </a:r>
          <a:r>
            <a:rPr lang="es-MX" altLang="es-MX" sz="1200" kern="1200" dirty="0" smtClean="0">
              <a:latin typeface="+mn-lt"/>
            </a:rPr>
            <a:t>)</a:t>
          </a:r>
          <a:endParaRPr lang="es-MX" altLang="es-MX" sz="1200" kern="1200" dirty="0">
            <a:latin typeface="+mn-lt"/>
          </a:endParaRPr>
        </a:p>
      </dsp:txBody>
      <dsp:txXfrm>
        <a:off x="1076371" y="1651747"/>
        <a:ext cx="1619993" cy="864001"/>
      </dsp:txXfrm>
    </dsp:sp>
    <dsp:sp modelId="{FE339C92-05BA-4C5D-A3D0-D02FA3DC3592}">
      <dsp:nvSpPr>
        <dsp:cNvPr id="0" name=""/>
        <dsp:cNvSpPr/>
      </dsp:nvSpPr>
      <dsp:spPr>
        <a:xfrm>
          <a:off x="3483856" y="1651273"/>
          <a:ext cx="1619993" cy="8640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+mn-lt"/>
            </a:rPr>
            <a:t>Auxiliar Administrativo(a)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+mn-lt"/>
            </a:rPr>
            <a:t>Auxiliares</a:t>
          </a:r>
          <a:endParaRPr lang="es-MX" altLang="es-MX" sz="1200" kern="1200" dirty="0" smtClean="0">
            <a:latin typeface="+mn-lt"/>
          </a:endParaRPr>
        </a:p>
      </dsp:txBody>
      <dsp:txXfrm>
        <a:off x="3483856" y="1651273"/>
        <a:ext cx="1619993" cy="864001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BD449D-FE21-4226-91E2-3925532568E8}">
      <dsp:nvSpPr>
        <dsp:cNvPr id="0" name=""/>
        <dsp:cNvSpPr/>
      </dsp:nvSpPr>
      <dsp:spPr>
        <a:xfrm>
          <a:off x="1951526" y="1710122"/>
          <a:ext cx="196587" cy="861238"/>
        </a:xfrm>
        <a:custGeom>
          <a:avLst/>
          <a:gdLst/>
          <a:ahLst/>
          <a:cxnLst/>
          <a:rect l="0" t="0" r="0" b="0"/>
          <a:pathLst>
            <a:path>
              <a:moveTo>
                <a:pt x="196587" y="0"/>
              </a:moveTo>
              <a:lnTo>
                <a:pt x="196587" y="861238"/>
              </a:lnTo>
              <a:lnTo>
                <a:pt x="0" y="8612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35948-8866-45EF-B924-E4370827B796}">
      <dsp:nvSpPr>
        <dsp:cNvPr id="0" name=""/>
        <dsp:cNvSpPr/>
      </dsp:nvSpPr>
      <dsp:spPr>
        <a:xfrm>
          <a:off x="2148114" y="1710122"/>
          <a:ext cx="1171696" cy="1855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9110"/>
              </a:lnTo>
              <a:lnTo>
                <a:pt x="1171696" y="1659110"/>
              </a:lnTo>
              <a:lnTo>
                <a:pt x="1171696" y="18556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471EDF-1AFE-41E6-B121-BF4AC0F66FA6}">
      <dsp:nvSpPr>
        <dsp:cNvPr id="0" name=""/>
        <dsp:cNvSpPr/>
      </dsp:nvSpPr>
      <dsp:spPr>
        <a:xfrm>
          <a:off x="986527" y="1710122"/>
          <a:ext cx="1161586" cy="1855697"/>
        </a:xfrm>
        <a:custGeom>
          <a:avLst/>
          <a:gdLst/>
          <a:ahLst/>
          <a:cxnLst/>
          <a:rect l="0" t="0" r="0" b="0"/>
          <a:pathLst>
            <a:path>
              <a:moveTo>
                <a:pt x="1161586" y="0"/>
              </a:moveTo>
              <a:lnTo>
                <a:pt x="1161586" y="1659110"/>
              </a:lnTo>
              <a:lnTo>
                <a:pt x="0" y="1659110"/>
              </a:lnTo>
              <a:lnTo>
                <a:pt x="0" y="18556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CC3D8A-781F-4054-A77F-5E22C87FFD4B}">
      <dsp:nvSpPr>
        <dsp:cNvPr id="0" name=""/>
        <dsp:cNvSpPr/>
      </dsp:nvSpPr>
      <dsp:spPr>
        <a:xfrm>
          <a:off x="1006121" y="558122"/>
          <a:ext cx="2283985" cy="115200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Coordinador(a) de </a:t>
          </a:r>
          <a:r>
            <a:rPr lang="es-MX" altLang="es-MX" sz="1200" kern="1200" dirty="0" smtClean="0">
              <a:latin typeface="+mn-lt"/>
            </a:rPr>
            <a:t>Estadística</a:t>
          </a:r>
          <a:endParaRPr lang="es-MX" altLang="es-MX" sz="1200" kern="1200" dirty="0">
            <a:latin typeface="+mn-lt"/>
          </a:endParaRPr>
        </a:p>
      </dsp:txBody>
      <dsp:txXfrm>
        <a:off x="1006121" y="558122"/>
        <a:ext cx="2283985" cy="1152000"/>
      </dsp:txXfrm>
    </dsp:sp>
    <dsp:sp modelId="{625BDB02-3C9D-4182-86B0-E57BA4667B7D}">
      <dsp:nvSpPr>
        <dsp:cNvPr id="0" name=""/>
        <dsp:cNvSpPr/>
      </dsp:nvSpPr>
      <dsp:spPr>
        <a:xfrm>
          <a:off x="11418" y="3565819"/>
          <a:ext cx="1950218" cy="10725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>
              <a:latin typeface="+mn-lt"/>
            </a:rPr>
            <a:t>Analistas Investigadores(as)</a:t>
          </a:r>
          <a:br>
            <a:rPr lang="es-MX" altLang="es-MX" sz="1200" kern="1200" dirty="0">
              <a:latin typeface="+mn-lt"/>
            </a:rPr>
          </a:br>
          <a:endParaRPr lang="es-ES" sz="1200" kern="1200" dirty="0">
            <a:latin typeface="+mn-lt"/>
          </a:endParaRPr>
        </a:p>
      </dsp:txBody>
      <dsp:txXfrm>
        <a:off x="11418" y="3565819"/>
        <a:ext cx="1950218" cy="1072597"/>
      </dsp:txXfrm>
    </dsp:sp>
    <dsp:sp modelId="{B651DCB6-AAF6-4973-9416-A5FBDCD184AD}">
      <dsp:nvSpPr>
        <dsp:cNvPr id="0" name=""/>
        <dsp:cNvSpPr/>
      </dsp:nvSpPr>
      <dsp:spPr>
        <a:xfrm>
          <a:off x="2344701" y="3565819"/>
          <a:ext cx="1950218" cy="10725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+mn-lt"/>
            </a:rPr>
            <a:t>Analistas</a:t>
          </a:r>
          <a:endParaRPr lang="es-MX" altLang="es-MX" sz="1200" kern="1200" dirty="0">
            <a:latin typeface="+mn-lt"/>
          </a:endParaRPr>
        </a:p>
      </dsp:txBody>
      <dsp:txXfrm>
        <a:off x="2344701" y="3565819"/>
        <a:ext cx="1950218" cy="1072597"/>
      </dsp:txXfrm>
    </dsp:sp>
    <dsp:sp modelId="{1E9A7F37-D45E-4673-9D36-AB6FB8B62598}">
      <dsp:nvSpPr>
        <dsp:cNvPr id="0" name=""/>
        <dsp:cNvSpPr/>
      </dsp:nvSpPr>
      <dsp:spPr>
        <a:xfrm>
          <a:off x="537616" y="2208821"/>
          <a:ext cx="1413910" cy="7250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Analistas</a:t>
          </a:r>
          <a:br>
            <a:rPr lang="es-ES" sz="1200" kern="1200" dirty="0">
              <a:latin typeface="+mn-lt"/>
            </a:rPr>
          </a:br>
          <a:endParaRPr lang="es-ES" sz="1200" kern="1200" dirty="0">
            <a:latin typeface="+mn-lt"/>
          </a:endParaRPr>
        </a:p>
      </dsp:txBody>
      <dsp:txXfrm>
        <a:off x="537616" y="2208821"/>
        <a:ext cx="1413910" cy="725078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B0A200-7F68-4919-A4E9-469B84AC0BF9}">
      <dsp:nvSpPr>
        <dsp:cNvPr id="0" name=""/>
        <dsp:cNvSpPr/>
      </dsp:nvSpPr>
      <dsp:spPr>
        <a:xfrm>
          <a:off x="5228689" y="2685837"/>
          <a:ext cx="984404" cy="4208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407"/>
              </a:lnTo>
              <a:lnTo>
                <a:pt x="984404" y="210407"/>
              </a:lnTo>
              <a:lnTo>
                <a:pt x="984404" y="42081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E71FC3-D91C-476D-84C8-F4D531301086}">
      <dsp:nvSpPr>
        <dsp:cNvPr id="0" name=""/>
        <dsp:cNvSpPr/>
      </dsp:nvSpPr>
      <dsp:spPr>
        <a:xfrm>
          <a:off x="4244284" y="2685837"/>
          <a:ext cx="984404" cy="420814"/>
        </a:xfrm>
        <a:custGeom>
          <a:avLst/>
          <a:gdLst/>
          <a:ahLst/>
          <a:cxnLst/>
          <a:rect l="0" t="0" r="0" b="0"/>
          <a:pathLst>
            <a:path>
              <a:moveTo>
                <a:pt x="984404" y="0"/>
              </a:moveTo>
              <a:lnTo>
                <a:pt x="984404" y="210407"/>
              </a:lnTo>
              <a:lnTo>
                <a:pt x="0" y="210407"/>
              </a:lnTo>
              <a:lnTo>
                <a:pt x="0" y="42081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B5CC2-3F72-4AC8-AF94-50272EAD0FAB}">
      <dsp:nvSpPr>
        <dsp:cNvPr id="0" name=""/>
        <dsp:cNvSpPr/>
      </dsp:nvSpPr>
      <dsp:spPr>
        <a:xfrm>
          <a:off x="3567144" y="1155766"/>
          <a:ext cx="1661545" cy="4224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020"/>
              </a:lnTo>
              <a:lnTo>
                <a:pt x="1661545" y="212020"/>
              </a:lnTo>
              <a:lnTo>
                <a:pt x="1661545" y="4224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7CC9B9-4681-4C70-8565-FC923CA96741}">
      <dsp:nvSpPr>
        <dsp:cNvPr id="0" name=""/>
        <dsp:cNvSpPr/>
      </dsp:nvSpPr>
      <dsp:spPr>
        <a:xfrm>
          <a:off x="1738724" y="2685837"/>
          <a:ext cx="91440" cy="4208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081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1784444" y="1155766"/>
          <a:ext cx="1782699" cy="422427"/>
        </a:xfrm>
        <a:custGeom>
          <a:avLst/>
          <a:gdLst/>
          <a:ahLst/>
          <a:cxnLst/>
          <a:rect l="0" t="0" r="0" b="0"/>
          <a:pathLst>
            <a:path>
              <a:moveTo>
                <a:pt x="1782699" y="0"/>
              </a:moveTo>
              <a:lnTo>
                <a:pt x="1782699" y="212020"/>
              </a:lnTo>
              <a:lnTo>
                <a:pt x="0" y="212020"/>
              </a:lnTo>
              <a:lnTo>
                <a:pt x="0" y="4224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307747" y="0"/>
          <a:ext cx="2518794" cy="11557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Área de Tecnología</a:t>
          </a:r>
          <a:endParaRPr lang="es-ES" sz="1200" kern="1200" dirty="0">
            <a:latin typeface="+mn-lt"/>
          </a:endParaRPr>
        </a:p>
      </dsp:txBody>
      <dsp:txXfrm>
        <a:off x="2307747" y="0"/>
        <a:ext cx="2518794" cy="1155766"/>
      </dsp:txXfrm>
    </dsp:sp>
    <dsp:sp modelId="{19FBE8A8-D4BA-45D1-97CD-FF1210CD856F}">
      <dsp:nvSpPr>
        <dsp:cNvPr id="0" name=""/>
        <dsp:cNvSpPr/>
      </dsp:nvSpPr>
      <dsp:spPr>
        <a:xfrm>
          <a:off x="676801" y="1578194"/>
          <a:ext cx="2215286" cy="11076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Área de Soporte</a:t>
          </a:r>
        </a:p>
      </dsp:txBody>
      <dsp:txXfrm>
        <a:off x="676801" y="1578194"/>
        <a:ext cx="2215286" cy="1107643"/>
      </dsp:txXfrm>
    </dsp:sp>
    <dsp:sp modelId="{15C31BB4-BA5C-4286-A865-38FF49CE8519}">
      <dsp:nvSpPr>
        <dsp:cNvPr id="0" name=""/>
        <dsp:cNvSpPr/>
      </dsp:nvSpPr>
      <dsp:spPr>
        <a:xfrm>
          <a:off x="795230" y="3106651"/>
          <a:ext cx="1978428" cy="98022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Analista Investigador(a)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+mn-lt"/>
            </a:rPr>
            <a:t>Analistas</a:t>
          </a:r>
          <a:endParaRPr lang="es-MX" altLang="es-MX" sz="1200" kern="1200" dirty="0">
            <a:latin typeface="+mn-lt"/>
          </a:endParaRPr>
        </a:p>
      </dsp:txBody>
      <dsp:txXfrm>
        <a:off x="795230" y="3106651"/>
        <a:ext cx="1978428" cy="980226"/>
      </dsp:txXfrm>
    </dsp:sp>
    <dsp:sp modelId="{0E4A1FB2-B936-4A45-9B17-4DC72B6EC80F}">
      <dsp:nvSpPr>
        <dsp:cNvPr id="0" name=""/>
        <dsp:cNvSpPr/>
      </dsp:nvSpPr>
      <dsp:spPr>
        <a:xfrm>
          <a:off x="4121046" y="1578194"/>
          <a:ext cx="2215286" cy="11076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Área de Desarrollo</a:t>
          </a:r>
        </a:p>
      </dsp:txBody>
      <dsp:txXfrm>
        <a:off x="4121046" y="1578194"/>
        <a:ext cx="2215286" cy="1107643"/>
      </dsp:txXfrm>
    </dsp:sp>
    <dsp:sp modelId="{5B3A30D1-2088-4CB4-B419-092CC9C1C0A7}">
      <dsp:nvSpPr>
        <dsp:cNvPr id="0" name=""/>
        <dsp:cNvSpPr/>
      </dsp:nvSpPr>
      <dsp:spPr>
        <a:xfrm>
          <a:off x="3470287" y="3106651"/>
          <a:ext cx="1547995" cy="98577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Supervisores(as)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s-MX" altLang="es-MX" sz="1200" kern="1200" dirty="0">
            <a:latin typeface="+mn-lt"/>
          </a:endParaRPr>
        </a:p>
      </dsp:txBody>
      <dsp:txXfrm>
        <a:off x="3470287" y="3106651"/>
        <a:ext cx="1547995" cy="985777"/>
      </dsp:txXfrm>
    </dsp:sp>
    <dsp:sp modelId="{04B525DE-C672-463C-A920-06B9DF3576CF}">
      <dsp:nvSpPr>
        <dsp:cNvPr id="0" name=""/>
        <dsp:cNvSpPr/>
      </dsp:nvSpPr>
      <dsp:spPr>
        <a:xfrm>
          <a:off x="5439096" y="3106651"/>
          <a:ext cx="1547995" cy="98577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Abogado(a</a:t>
          </a:r>
          <a:r>
            <a:rPr lang="es-MX" altLang="es-MX" sz="1200" kern="1200" dirty="0" smtClean="0">
              <a:latin typeface="+mn-lt"/>
            </a:rPr>
            <a:t>)</a:t>
          </a:r>
          <a:endParaRPr lang="es-MX" altLang="es-MX" sz="1200" kern="1200" dirty="0">
            <a:latin typeface="+mn-lt"/>
          </a:endParaRPr>
        </a:p>
      </dsp:txBody>
      <dsp:txXfrm>
        <a:off x="5439096" y="3106651"/>
        <a:ext cx="1547995" cy="985777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E0E19A-C29A-4DA0-9A25-47FC409C95B3}">
      <dsp:nvSpPr>
        <dsp:cNvPr id="0" name=""/>
        <dsp:cNvSpPr/>
      </dsp:nvSpPr>
      <dsp:spPr>
        <a:xfrm>
          <a:off x="3187520" y="1449742"/>
          <a:ext cx="331265" cy="921782"/>
        </a:xfrm>
        <a:custGeom>
          <a:avLst/>
          <a:gdLst/>
          <a:ahLst/>
          <a:cxnLst/>
          <a:rect l="0" t="0" r="0" b="0"/>
          <a:pathLst>
            <a:path>
              <a:moveTo>
                <a:pt x="331265" y="0"/>
              </a:moveTo>
              <a:lnTo>
                <a:pt x="331265" y="921782"/>
              </a:lnTo>
              <a:lnTo>
                <a:pt x="0" y="92178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44CEF2-A9D9-48B4-B7FD-F33394C8CE3A}">
      <dsp:nvSpPr>
        <dsp:cNvPr id="0" name=""/>
        <dsp:cNvSpPr/>
      </dsp:nvSpPr>
      <dsp:spPr>
        <a:xfrm>
          <a:off x="3518786" y="1449742"/>
          <a:ext cx="2488375" cy="1966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0776"/>
              </a:lnTo>
              <a:lnTo>
                <a:pt x="2488375" y="1750776"/>
              </a:lnTo>
              <a:lnTo>
                <a:pt x="2488375" y="19661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07F833-3E8B-4BA5-884E-867AC0157B8C}">
      <dsp:nvSpPr>
        <dsp:cNvPr id="0" name=""/>
        <dsp:cNvSpPr/>
      </dsp:nvSpPr>
      <dsp:spPr>
        <a:xfrm>
          <a:off x="3473066" y="1449742"/>
          <a:ext cx="91440" cy="19661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661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2221EB-1485-45C6-8E7F-CE44FA44DA27}">
      <dsp:nvSpPr>
        <dsp:cNvPr id="0" name=""/>
        <dsp:cNvSpPr/>
      </dsp:nvSpPr>
      <dsp:spPr>
        <a:xfrm>
          <a:off x="1030410" y="1449742"/>
          <a:ext cx="2488375" cy="1966136"/>
        </a:xfrm>
        <a:custGeom>
          <a:avLst/>
          <a:gdLst/>
          <a:ahLst/>
          <a:cxnLst/>
          <a:rect l="0" t="0" r="0" b="0"/>
          <a:pathLst>
            <a:path>
              <a:moveTo>
                <a:pt x="2488375" y="0"/>
              </a:moveTo>
              <a:lnTo>
                <a:pt x="2488375" y="1750776"/>
              </a:lnTo>
              <a:lnTo>
                <a:pt x="0" y="1750776"/>
              </a:lnTo>
              <a:lnTo>
                <a:pt x="0" y="19661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094C16-9CFE-4B2B-B977-BC421CCE0D28}">
      <dsp:nvSpPr>
        <dsp:cNvPr id="0" name=""/>
        <dsp:cNvSpPr/>
      </dsp:nvSpPr>
      <dsp:spPr>
        <a:xfrm>
          <a:off x="2240786" y="189741"/>
          <a:ext cx="2555998" cy="12600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Director(a) de Protección </a:t>
          </a:r>
          <a:r>
            <a:rPr lang="es-MX" sz="1200" kern="1200" dirty="0" smtClean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Civil</a:t>
          </a:r>
          <a:endParaRPr lang="es-MX" sz="1200" kern="1200" dirty="0">
            <a:solidFill>
              <a:schemeClr val="tx1"/>
            </a:solidFill>
            <a:latin typeface="+mn-lt"/>
            <a:cs typeface="Calibri Light" panose="020F0302020204030204" pitchFamily="34" charset="0"/>
          </a:endParaRPr>
        </a:p>
      </dsp:txBody>
      <dsp:txXfrm>
        <a:off x="2240786" y="189741"/>
        <a:ext cx="2555998" cy="1260001"/>
      </dsp:txXfrm>
    </dsp:sp>
    <dsp:sp modelId="{140BAFA2-499E-4719-9FBE-32C754A4DBDB}">
      <dsp:nvSpPr>
        <dsp:cNvPr id="0" name=""/>
        <dsp:cNvSpPr/>
      </dsp:nvSpPr>
      <dsp:spPr>
        <a:xfrm>
          <a:off x="1583" y="3415879"/>
          <a:ext cx="2057654" cy="10216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Coordinador(a) Operativo(a) de Protección Civil</a:t>
          </a:r>
        </a:p>
      </dsp:txBody>
      <dsp:txXfrm>
        <a:off x="1583" y="3415879"/>
        <a:ext cx="2057654" cy="1021628"/>
      </dsp:txXfrm>
    </dsp:sp>
    <dsp:sp modelId="{88424990-49D9-4A40-A11B-0167116F7347}">
      <dsp:nvSpPr>
        <dsp:cNvPr id="0" name=""/>
        <dsp:cNvSpPr/>
      </dsp:nvSpPr>
      <dsp:spPr>
        <a:xfrm>
          <a:off x="2489958" y="3415879"/>
          <a:ext cx="2057654" cy="10216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Coordinador(a) de 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Gestión Integral de Riesgo</a:t>
          </a:r>
        </a:p>
      </dsp:txBody>
      <dsp:txXfrm>
        <a:off x="2489958" y="3415879"/>
        <a:ext cx="2057654" cy="1021628"/>
      </dsp:txXfrm>
    </dsp:sp>
    <dsp:sp modelId="{2CC35769-742E-4127-9B2A-DF3D71088DFD}">
      <dsp:nvSpPr>
        <dsp:cNvPr id="0" name=""/>
        <dsp:cNvSpPr/>
      </dsp:nvSpPr>
      <dsp:spPr>
        <a:xfrm>
          <a:off x="4978333" y="3415879"/>
          <a:ext cx="2057654" cy="102162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>
              <a:solidFill>
                <a:schemeClr val="tx1"/>
              </a:solidFill>
              <a:cs typeface="Calibri Light" panose="020F0302020204030204" pitchFamily="34" charset="0"/>
            </a:rPr>
            <a:t>Coordinador(a) </a:t>
          </a:r>
          <a:br>
            <a:rPr lang="es-MX" sz="1200" kern="1200" dirty="0">
              <a:solidFill>
                <a:schemeClr val="tx1"/>
              </a:solidFill>
              <a:cs typeface="Calibri Light" panose="020F0302020204030204" pitchFamily="34" charset="0"/>
            </a:rPr>
          </a:br>
          <a:r>
            <a:rPr lang="es-MX" sz="1200" kern="1200" dirty="0">
              <a:solidFill>
                <a:schemeClr val="tx1"/>
              </a:solidFill>
              <a:cs typeface="Calibri Light" panose="020F0302020204030204" pitchFamily="34" charset="0"/>
            </a:rPr>
            <a:t>Administrativo(a</a:t>
          </a:r>
          <a:r>
            <a:rPr lang="es-MX" sz="1200" kern="1200" dirty="0" smtClean="0">
              <a:solidFill>
                <a:schemeClr val="tx1"/>
              </a:solidFill>
              <a:cs typeface="Calibri Light" panose="020F0302020204030204" pitchFamily="34" charset="0"/>
            </a:rPr>
            <a:t>)</a:t>
          </a:r>
          <a:endParaRPr lang="es-MX" sz="1200" kern="1200" dirty="0">
            <a:solidFill>
              <a:schemeClr val="tx1"/>
            </a:solidFill>
            <a:cs typeface="Calibri Light" panose="020F0302020204030204" pitchFamily="34" charset="0"/>
          </a:endParaRPr>
        </a:p>
      </dsp:txBody>
      <dsp:txXfrm>
        <a:off x="4978333" y="3415879"/>
        <a:ext cx="2057654" cy="1021628"/>
      </dsp:txXfrm>
    </dsp:sp>
    <dsp:sp modelId="{FD579FC0-2D5A-403F-998E-64780E0BE05A}">
      <dsp:nvSpPr>
        <dsp:cNvPr id="0" name=""/>
        <dsp:cNvSpPr/>
      </dsp:nvSpPr>
      <dsp:spPr>
        <a:xfrm>
          <a:off x="1562925" y="1907352"/>
          <a:ext cx="1624595" cy="92834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Auxiliar </a:t>
          </a:r>
          <a:b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</a:b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Administrativo(a)</a:t>
          </a:r>
          <a:b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</a:br>
          <a:endParaRPr lang="es-ES" sz="1200" kern="1200" dirty="0">
            <a:solidFill>
              <a:schemeClr val="tx1"/>
            </a:solidFill>
            <a:latin typeface="+mn-lt"/>
          </a:endParaRPr>
        </a:p>
      </dsp:txBody>
      <dsp:txXfrm>
        <a:off x="1562925" y="1907352"/>
        <a:ext cx="1624595" cy="928346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54692D-CCCC-4505-81F6-ECF0F4A7B4B7}">
      <dsp:nvSpPr>
        <dsp:cNvPr id="0" name=""/>
        <dsp:cNvSpPr/>
      </dsp:nvSpPr>
      <dsp:spPr>
        <a:xfrm>
          <a:off x="2266340" y="1162070"/>
          <a:ext cx="338891" cy="11646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678"/>
              </a:lnTo>
              <a:lnTo>
                <a:pt x="338891" y="116467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75820C-5A6B-4369-902A-5F2604AFAC52}">
      <dsp:nvSpPr>
        <dsp:cNvPr id="0" name=""/>
        <dsp:cNvSpPr/>
      </dsp:nvSpPr>
      <dsp:spPr>
        <a:xfrm>
          <a:off x="1945587" y="1162070"/>
          <a:ext cx="320753" cy="1166644"/>
        </a:xfrm>
        <a:custGeom>
          <a:avLst/>
          <a:gdLst/>
          <a:ahLst/>
          <a:cxnLst/>
          <a:rect l="0" t="0" r="0" b="0"/>
          <a:pathLst>
            <a:path>
              <a:moveTo>
                <a:pt x="320753" y="0"/>
              </a:moveTo>
              <a:lnTo>
                <a:pt x="320753" y="1166644"/>
              </a:lnTo>
              <a:lnTo>
                <a:pt x="0" y="11666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FADFF2-140D-4E70-905F-B7255162F834}">
      <dsp:nvSpPr>
        <dsp:cNvPr id="0" name=""/>
        <dsp:cNvSpPr/>
      </dsp:nvSpPr>
      <dsp:spPr>
        <a:xfrm>
          <a:off x="2220406" y="1162070"/>
          <a:ext cx="91440" cy="2160628"/>
        </a:xfrm>
        <a:custGeom>
          <a:avLst/>
          <a:gdLst/>
          <a:ahLst/>
          <a:cxnLst/>
          <a:rect l="0" t="0" r="0" b="0"/>
          <a:pathLst>
            <a:path>
              <a:moveTo>
                <a:pt x="45934" y="0"/>
              </a:moveTo>
              <a:lnTo>
                <a:pt x="45934" y="1910375"/>
              </a:lnTo>
              <a:lnTo>
                <a:pt x="45720" y="1910375"/>
              </a:lnTo>
              <a:lnTo>
                <a:pt x="45720" y="21606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3CDB77-600C-4CB7-993B-727B85CD0A76}">
      <dsp:nvSpPr>
        <dsp:cNvPr id="0" name=""/>
        <dsp:cNvSpPr/>
      </dsp:nvSpPr>
      <dsp:spPr>
        <a:xfrm>
          <a:off x="1132345" y="0"/>
          <a:ext cx="2267989" cy="116207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Coordinador(a) Operativo(a) de Protección </a:t>
          </a:r>
          <a:r>
            <a:rPr lang="es-MX" sz="1200" kern="1200" dirty="0" smtClean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Civil</a:t>
          </a:r>
          <a:endParaRPr lang="es-MX" sz="1200" kern="1200" dirty="0">
            <a:solidFill>
              <a:schemeClr val="tx1"/>
            </a:solidFill>
            <a:latin typeface="+mn-lt"/>
            <a:cs typeface="Calibri Light" panose="020F0302020204030204" pitchFamily="34" charset="0"/>
          </a:endParaRPr>
        </a:p>
      </dsp:txBody>
      <dsp:txXfrm>
        <a:off x="1132345" y="0"/>
        <a:ext cx="2267989" cy="1162070"/>
      </dsp:txXfrm>
    </dsp:sp>
    <dsp:sp modelId="{8000AD3C-F2B6-49F6-86C5-E3A254C0F044}">
      <dsp:nvSpPr>
        <dsp:cNvPr id="0" name=""/>
        <dsp:cNvSpPr/>
      </dsp:nvSpPr>
      <dsp:spPr>
        <a:xfrm>
          <a:off x="1277790" y="3322699"/>
          <a:ext cx="1976670" cy="11916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Supervisor(a) General de Protección Civil</a:t>
          </a:r>
        </a:p>
      </dsp:txBody>
      <dsp:txXfrm>
        <a:off x="1277790" y="3322699"/>
        <a:ext cx="1976670" cy="1191684"/>
      </dsp:txXfrm>
    </dsp:sp>
    <dsp:sp modelId="{47AA6E8E-B2D9-4607-8808-263D3C0E8652}">
      <dsp:nvSpPr>
        <dsp:cNvPr id="0" name=""/>
        <dsp:cNvSpPr/>
      </dsp:nvSpPr>
      <dsp:spPr>
        <a:xfrm>
          <a:off x="459032" y="1903987"/>
          <a:ext cx="1486554" cy="84945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Auxiliar</a:t>
          </a:r>
          <a:b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</a:b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Administrativo(a</a:t>
          </a:r>
          <a:r>
            <a:rPr lang="es-MX" sz="1200" kern="1200" dirty="0" smtClean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)</a:t>
          </a:r>
          <a:endParaRPr lang="es-MX" sz="1200" kern="1200" dirty="0">
            <a:solidFill>
              <a:schemeClr val="tx1"/>
            </a:solidFill>
            <a:latin typeface="+mn-lt"/>
            <a:cs typeface="Calibri Light" panose="020F0302020204030204" pitchFamily="34" charset="0"/>
          </a:endParaRPr>
        </a:p>
      </dsp:txBody>
      <dsp:txXfrm>
        <a:off x="459032" y="1903987"/>
        <a:ext cx="1486554" cy="849456"/>
      </dsp:txXfrm>
    </dsp:sp>
    <dsp:sp modelId="{C921AD8A-D5F8-4342-847A-C9B815325211}">
      <dsp:nvSpPr>
        <dsp:cNvPr id="0" name=""/>
        <dsp:cNvSpPr/>
      </dsp:nvSpPr>
      <dsp:spPr>
        <a:xfrm>
          <a:off x="2605231" y="1902021"/>
          <a:ext cx="1486554" cy="8494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Planta de Radio</a:t>
          </a:r>
          <a:endParaRPr lang="es-ES" sz="1200" kern="1200" dirty="0">
            <a:solidFill>
              <a:schemeClr val="tx1"/>
            </a:solidFill>
            <a:latin typeface="+mn-lt"/>
          </a:endParaRPr>
        </a:p>
      </dsp:txBody>
      <dsp:txXfrm>
        <a:off x="2605231" y="1902021"/>
        <a:ext cx="1486554" cy="849456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11A4A5-2F43-4DDC-A73B-EFF983200E78}">
      <dsp:nvSpPr>
        <dsp:cNvPr id="0" name=""/>
        <dsp:cNvSpPr/>
      </dsp:nvSpPr>
      <dsp:spPr>
        <a:xfrm>
          <a:off x="1283181" y="1489174"/>
          <a:ext cx="91440" cy="6261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61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0B6905-7759-4441-B29D-3D12C134D01B}">
      <dsp:nvSpPr>
        <dsp:cNvPr id="0" name=""/>
        <dsp:cNvSpPr/>
      </dsp:nvSpPr>
      <dsp:spPr>
        <a:xfrm>
          <a:off x="6470" y="0"/>
          <a:ext cx="2644862" cy="14891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Planta de Radio</a:t>
          </a:r>
          <a:endParaRPr lang="es-ES" sz="1200" kern="1200" dirty="0">
            <a:solidFill>
              <a:schemeClr val="tx1"/>
            </a:solidFill>
            <a:latin typeface="+mn-lt"/>
          </a:endParaRPr>
        </a:p>
      </dsp:txBody>
      <dsp:txXfrm>
        <a:off x="6470" y="0"/>
        <a:ext cx="2644862" cy="1489174"/>
      </dsp:txXfrm>
    </dsp:sp>
    <dsp:sp modelId="{F6BBEC83-E208-4CDC-AF15-4EEBE065CBE1}">
      <dsp:nvSpPr>
        <dsp:cNvPr id="0" name=""/>
        <dsp:cNvSpPr/>
      </dsp:nvSpPr>
      <dsp:spPr>
        <a:xfrm>
          <a:off x="276040" y="2115340"/>
          <a:ext cx="2105722" cy="121874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Auxiliar </a:t>
          </a:r>
          <a:b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</a:b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Administrativo(a</a:t>
          </a:r>
          <a:r>
            <a:rPr lang="es-MX" sz="1200" kern="1200" dirty="0" smtClean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)</a:t>
          </a:r>
          <a:endParaRPr lang="es-MX" sz="1200" kern="1200" dirty="0">
            <a:solidFill>
              <a:schemeClr val="tx1"/>
            </a:solidFill>
            <a:latin typeface="+mn-lt"/>
            <a:cs typeface="Calibri Light" panose="020F0302020204030204" pitchFamily="34" charset="0"/>
          </a:endParaRPr>
        </a:p>
      </dsp:txBody>
      <dsp:txXfrm>
        <a:off x="276040" y="2115340"/>
        <a:ext cx="2105722" cy="1218740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2FD797-93CC-41AC-B6F1-3F13C82E0A9B}">
      <dsp:nvSpPr>
        <dsp:cNvPr id="0" name=""/>
        <dsp:cNvSpPr/>
      </dsp:nvSpPr>
      <dsp:spPr>
        <a:xfrm>
          <a:off x="6383493" y="3013737"/>
          <a:ext cx="91440" cy="274900"/>
        </a:xfrm>
        <a:custGeom>
          <a:avLst/>
          <a:gdLst/>
          <a:ahLst/>
          <a:cxnLst/>
          <a:rect l="0" t="0" r="0" b="0"/>
          <a:pathLst>
            <a:path>
              <a:moveTo>
                <a:pt x="49497" y="0"/>
              </a:moveTo>
              <a:lnTo>
                <a:pt x="45720" y="0"/>
              </a:lnTo>
              <a:lnTo>
                <a:pt x="45720" y="2749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4C7A60-B8DD-4BC6-BF0A-4222C9704BC0}">
      <dsp:nvSpPr>
        <dsp:cNvPr id="0" name=""/>
        <dsp:cNvSpPr/>
      </dsp:nvSpPr>
      <dsp:spPr>
        <a:xfrm>
          <a:off x="3760421" y="1485736"/>
          <a:ext cx="2672569" cy="6161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2843"/>
              </a:lnTo>
              <a:lnTo>
                <a:pt x="2672569" y="332843"/>
              </a:lnTo>
              <a:lnTo>
                <a:pt x="2672569" y="6161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4E1B4F-E979-4633-B697-313E17157769}">
      <dsp:nvSpPr>
        <dsp:cNvPr id="0" name=""/>
        <dsp:cNvSpPr/>
      </dsp:nvSpPr>
      <dsp:spPr>
        <a:xfrm>
          <a:off x="3700589" y="3000773"/>
          <a:ext cx="91440" cy="288971"/>
        </a:xfrm>
        <a:custGeom>
          <a:avLst/>
          <a:gdLst/>
          <a:ahLst/>
          <a:cxnLst/>
          <a:rect l="0" t="0" r="0" b="0"/>
          <a:pathLst>
            <a:path>
              <a:moveTo>
                <a:pt x="60721" y="0"/>
              </a:moveTo>
              <a:lnTo>
                <a:pt x="60721" y="5666"/>
              </a:lnTo>
              <a:lnTo>
                <a:pt x="45720" y="5666"/>
              </a:lnTo>
              <a:lnTo>
                <a:pt x="45720" y="28897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AD89B-FFB8-4101-8BAE-31571B63214F}">
      <dsp:nvSpPr>
        <dsp:cNvPr id="0" name=""/>
        <dsp:cNvSpPr/>
      </dsp:nvSpPr>
      <dsp:spPr>
        <a:xfrm>
          <a:off x="3714701" y="1485736"/>
          <a:ext cx="91440" cy="60318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9878"/>
              </a:lnTo>
              <a:lnTo>
                <a:pt x="46610" y="319878"/>
              </a:lnTo>
              <a:lnTo>
                <a:pt x="46610" y="6031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4D2862-B83F-47D9-A91F-9F7E79D4B727}">
      <dsp:nvSpPr>
        <dsp:cNvPr id="0" name=""/>
        <dsp:cNvSpPr/>
      </dsp:nvSpPr>
      <dsp:spPr>
        <a:xfrm>
          <a:off x="1060748" y="4379796"/>
          <a:ext cx="91440" cy="265308"/>
        </a:xfrm>
        <a:custGeom>
          <a:avLst/>
          <a:gdLst/>
          <a:ahLst/>
          <a:cxnLst/>
          <a:rect l="0" t="0" r="0" b="0"/>
          <a:pathLst>
            <a:path>
              <a:moveTo>
                <a:pt x="46367" y="0"/>
              </a:moveTo>
              <a:lnTo>
                <a:pt x="45720" y="0"/>
              </a:lnTo>
              <a:lnTo>
                <a:pt x="45720" y="2653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FDE6E5-60BC-4630-8769-06F09AB1F91C}">
      <dsp:nvSpPr>
        <dsp:cNvPr id="0" name=""/>
        <dsp:cNvSpPr/>
      </dsp:nvSpPr>
      <dsp:spPr>
        <a:xfrm>
          <a:off x="1061396" y="3015127"/>
          <a:ext cx="91440" cy="284668"/>
        </a:xfrm>
        <a:custGeom>
          <a:avLst/>
          <a:gdLst/>
          <a:ahLst/>
          <a:cxnLst/>
          <a:rect l="0" t="0" r="0" b="0"/>
          <a:pathLst>
            <a:path>
              <a:moveTo>
                <a:pt x="47581" y="0"/>
              </a:moveTo>
              <a:lnTo>
                <a:pt x="47581" y="1362"/>
              </a:lnTo>
              <a:lnTo>
                <a:pt x="45720" y="1362"/>
              </a:lnTo>
              <a:lnTo>
                <a:pt x="45720" y="28466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464432-9A5E-4F65-A3FB-B0D1616F2066}">
      <dsp:nvSpPr>
        <dsp:cNvPr id="0" name=""/>
        <dsp:cNvSpPr/>
      </dsp:nvSpPr>
      <dsp:spPr>
        <a:xfrm>
          <a:off x="1108978" y="1485736"/>
          <a:ext cx="2651443" cy="617538"/>
        </a:xfrm>
        <a:custGeom>
          <a:avLst/>
          <a:gdLst/>
          <a:ahLst/>
          <a:cxnLst/>
          <a:rect l="0" t="0" r="0" b="0"/>
          <a:pathLst>
            <a:path>
              <a:moveTo>
                <a:pt x="2651443" y="0"/>
              </a:moveTo>
              <a:lnTo>
                <a:pt x="2651443" y="334233"/>
              </a:lnTo>
              <a:lnTo>
                <a:pt x="0" y="334233"/>
              </a:lnTo>
              <a:lnTo>
                <a:pt x="0" y="6175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A76EEA-1048-4BA6-BFEB-52A697A9BFC9}">
      <dsp:nvSpPr>
        <dsp:cNvPr id="0" name=""/>
        <dsp:cNvSpPr/>
      </dsp:nvSpPr>
      <dsp:spPr>
        <a:xfrm>
          <a:off x="2626416" y="441741"/>
          <a:ext cx="2268009" cy="104399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/>
            <a:t>Supervisor(a) General de </a:t>
          </a:r>
          <a:br>
            <a:rPr lang="es-ES" sz="1200" kern="1200" dirty="0"/>
          </a:br>
          <a:r>
            <a:rPr lang="es-ES" sz="1200" kern="1200" dirty="0"/>
            <a:t>Protección </a:t>
          </a:r>
          <a:r>
            <a:rPr lang="es-ES" sz="1200" kern="1200" dirty="0" smtClean="0"/>
            <a:t>Civil</a:t>
          </a:r>
          <a:endParaRPr lang="es-ES" sz="1200" kern="1200" dirty="0"/>
        </a:p>
      </dsp:txBody>
      <dsp:txXfrm>
        <a:off x="2626416" y="441741"/>
        <a:ext cx="2268009" cy="1043994"/>
      </dsp:txXfrm>
    </dsp:sp>
    <dsp:sp modelId="{499BD5B1-D141-4768-B228-8DEC84914B9D}">
      <dsp:nvSpPr>
        <dsp:cNvPr id="0" name=""/>
        <dsp:cNvSpPr/>
      </dsp:nvSpPr>
      <dsp:spPr>
        <a:xfrm>
          <a:off x="50831" y="2103274"/>
          <a:ext cx="2116292" cy="91185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>
              <a:solidFill>
                <a:schemeClr val="tx1"/>
              </a:solidFill>
            </a:rPr>
            <a:t>Supervisor(a) de </a:t>
          </a:r>
          <a:br>
            <a:rPr lang="es-ES" sz="1200" kern="1200" dirty="0">
              <a:solidFill>
                <a:schemeClr val="tx1"/>
              </a:solidFill>
            </a:rPr>
          </a:br>
          <a:r>
            <a:rPr lang="es-ES" sz="1200" kern="1200" dirty="0">
              <a:solidFill>
                <a:schemeClr val="tx1"/>
              </a:solidFill>
            </a:rPr>
            <a:t>Protección </a:t>
          </a:r>
          <a:r>
            <a:rPr lang="es-ES" sz="1200" kern="1200" dirty="0" smtClean="0">
              <a:solidFill>
                <a:schemeClr val="tx1"/>
              </a:solidFill>
            </a:rPr>
            <a:t>Civil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50831" y="2103274"/>
        <a:ext cx="2116292" cy="911852"/>
      </dsp:txXfrm>
    </dsp:sp>
    <dsp:sp modelId="{CC6FE982-1199-4707-A5AF-591E8AC5676A}">
      <dsp:nvSpPr>
        <dsp:cNvPr id="0" name=""/>
        <dsp:cNvSpPr/>
      </dsp:nvSpPr>
      <dsp:spPr>
        <a:xfrm>
          <a:off x="48970" y="3299795"/>
          <a:ext cx="2116292" cy="10800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>
              <a:solidFill>
                <a:schemeClr val="tx1"/>
              </a:solidFill>
            </a:rPr>
            <a:t>Responsable </a:t>
          </a:r>
          <a:r>
            <a:rPr lang="es-ES" sz="1200" kern="1200" smtClean="0">
              <a:solidFill>
                <a:schemeClr val="tx1"/>
              </a:solidFill>
            </a:rPr>
            <a:t>Área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48970" y="3299795"/>
        <a:ext cx="2116292" cy="1080001"/>
      </dsp:txXfrm>
    </dsp:sp>
    <dsp:sp modelId="{E476C9FE-7113-4BA1-90E8-A96988E363EB}">
      <dsp:nvSpPr>
        <dsp:cNvPr id="0" name=""/>
        <dsp:cNvSpPr/>
      </dsp:nvSpPr>
      <dsp:spPr>
        <a:xfrm>
          <a:off x="48322" y="4645105"/>
          <a:ext cx="2116292" cy="107573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</a:rPr>
            <a:t>Elementos Operativos(as) de Protección Civil</a:t>
          </a:r>
          <a:r>
            <a:rPr lang="es-ES" sz="1200" kern="1200">
              <a:solidFill>
                <a:schemeClr val="tx1"/>
              </a:solidFill>
            </a:rPr>
            <a:t/>
          </a:r>
          <a:br>
            <a:rPr lang="es-ES" sz="1200" kern="1200">
              <a:solidFill>
                <a:schemeClr val="tx1"/>
              </a:solidFill>
            </a:rPr>
          </a:br>
          <a:endParaRPr lang="es-ES" sz="1200" kern="1200" dirty="0">
            <a:solidFill>
              <a:schemeClr val="tx1"/>
            </a:solidFill>
          </a:endParaRPr>
        </a:p>
      </dsp:txBody>
      <dsp:txXfrm>
        <a:off x="48322" y="4645105"/>
        <a:ext cx="2116292" cy="1075738"/>
      </dsp:txXfrm>
    </dsp:sp>
    <dsp:sp modelId="{94B27260-5CFB-4FCB-AE44-2F2498C5C0B4}">
      <dsp:nvSpPr>
        <dsp:cNvPr id="0" name=""/>
        <dsp:cNvSpPr/>
      </dsp:nvSpPr>
      <dsp:spPr>
        <a:xfrm>
          <a:off x="2703165" y="2088920"/>
          <a:ext cx="2116292" cy="91185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</a:rPr>
            <a:t>Supervisores(as) de </a:t>
          </a:r>
          <a:br>
            <a:rPr lang="es-ES" sz="1200" kern="1200" dirty="0">
              <a:solidFill>
                <a:schemeClr val="tx1"/>
              </a:solidFill>
            </a:rPr>
          </a:br>
          <a:r>
            <a:rPr lang="es-ES" sz="1200" kern="1200" dirty="0">
              <a:solidFill>
                <a:schemeClr val="tx1"/>
              </a:solidFill>
            </a:rPr>
            <a:t>Protección </a:t>
          </a:r>
          <a:r>
            <a:rPr lang="es-ES" sz="1200" kern="1200" dirty="0" smtClean="0">
              <a:solidFill>
                <a:schemeClr val="tx1"/>
              </a:solidFill>
            </a:rPr>
            <a:t>Civil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2703165" y="2088920"/>
        <a:ext cx="2116292" cy="911852"/>
      </dsp:txXfrm>
    </dsp:sp>
    <dsp:sp modelId="{52A3B2BA-AA78-4D96-8434-DBB354480C3E}">
      <dsp:nvSpPr>
        <dsp:cNvPr id="0" name=""/>
        <dsp:cNvSpPr/>
      </dsp:nvSpPr>
      <dsp:spPr>
        <a:xfrm>
          <a:off x="2688163" y="3289744"/>
          <a:ext cx="2116292" cy="108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</a:rPr>
            <a:t>Elementos Operativos(as) de Protección Civil</a:t>
          </a:r>
          <a:r>
            <a:rPr lang="es-ES" sz="1200" kern="1200">
              <a:solidFill>
                <a:schemeClr val="tx1"/>
              </a:solidFill>
            </a:rPr>
            <a:t/>
          </a:r>
          <a:br>
            <a:rPr lang="es-ES" sz="1200" kern="1200">
              <a:solidFill>
                <a:schemeClr val="tx1"/>
              </a:solidFill>
            </a:rPr>
          </a:br>
          <a:endParaRPr lang="es-ES" sz="1200" kern="1200" dirty="0"/>
        </a:p>
      </dsp:txBody>
      <dsp:txXfrm>
        <a:off x="2688163" y="3289744"/>
        <a:ext cx="2116292" cy="1080001"/>
      </dsp:txXfrm>
    </dsp:sp>
    <dsp:sp modelId="{5EE88082-2EA4-464A-8F21-9F070BA6E9CC}">
      <dsp:nvSpPr>
        <dsp:cNvPr id="0" name=""/>
        <dsp:cNvSpPr/>
      </dsp:nvSpPr>
      <dsp:spPr>
        <a:xfrm>
          <a:off x="5374844" y="2101885"/>
          <a:ext cx="2116292" cy="91185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</a:rPr>
            <a:t>Supervisor(a) de </a:t>
          </a:r>
          <a:br>
            <a:rPr lang="es-ES" sz="1200" kern="1200" dirty="0">
              <a:solidFill>
                <a:schemeClr val="tx1"/>
              </a:solidFill>
            </a:rPr>
          </a:br>
          <a:r>
            <a:rPr lang="es-ES" sz="1200" kern="1200" dirty="0">
              <a:solidFill>
                <a:schemeClr val="tx1"/>
              </a:solidFill>
            </a:rPr>
            <a:t>Protección </a:t>
          </a:r>
          <a:r>
            <a:rPr lang="es-ES" sz="1200" kern="1200" dirty="0" smtClean="0">
              <a:solidFill>
                <a:schemeClr val="tx1"/>
              </a:solidFill>
            </a:rPr>
            <a:t>Civil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5374844" y="2101885"/>
        <a:ext cx="2116292" cy="911852"/>
      </dsp:txXfrm>
    </dsp:sp>
    <dsp:sp modelId="{1087945E-17F3-4140-BF02-2483942C491D}">
      <dsp:nvSpPr>
        <dsp:cNvPr id="0" name=""/>
        <dsp:cNvSpPr/>
      </dsp:nvSpPr>
      <dsp:spPr>
        <a:xfrm>
          <a:off x="5371067" y="3288638"/>
          <a:ext cx="2116292" cy="10800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</a:rPr>
            <a:t>Elementos Operativos(as) de Protección Civil</a:t>
          </a:r>
          <a:br>
            <a:rPr lang="es-ES" sz="1200" kern="1200" dirty="0">
              <a:solidFill>
                <a:schemeClr val="tx1"/>
              </a:solidFill>
            </a:rPr>
          </a:br>
          <a:endParaRPr lang="es-ES" sz="1200" kern="1200" dirty="0">
            <a:solidFill>
              <a:schemeClr val="tx1"/>
            </a:solidFill>
          </a:endParaRPr>
        </a:p>
      </dsp:txBody>
      <dsp:txXfrm>
        <a:off x="5371067" y="3288638"/>
        <a:ext cx="2116292" cy="10800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6CFCB4-E090-461B-893D-4B30D4A8AF56}">
      <dsp:nvSpPr>
        <dsp:cNvPr id="0" name=""/>
        <dsp:cNvSpPr/>
      </dsp:nvSpPr>
      <dsp:spPr>
        <a:xfrm>
          <a:off x="2290815" y="849489"/>
          <a:ext cx="149511" cy="1828304"/>
        </a:xfrm>
        <a:custGeom>
          <a:avLst/>
          <a:gdLst/>
          <a:ahLst/>
          <a:cxnLst/>
          <a:rect l="0" t="0" r="0" b="0"/>
          <a:pathLst>
            <a:path>
              <a:moveTo>
                <a:pt x="149511" y="0"/>
              </a:moveTo>
              <a:lnTo>
                <a:pt x="149511" y="1828304"/>
              </a:lnTo>
              <a:lnTo>
                <a:pt x="0" y="18283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55C562-828F-4D62-BCB9-7DDE4F3ACAD5}">
      <dsp:nvSpPr>
        <dsp:cNvPr id="0" name=""/>
        <dsp:cNvSpPr/>
      </dsp:nvSpPr>
      <dsp:spPr>
        <a:xfrm>
          <a:off x="2440327" y="849489"/>
          <a:ext cx="149511" cy="6698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9883"/>
              </a:lnTo>
              <a:lnTo>
                <a:pt x="149511" y="6698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F7A88-09E1-4F4F-80D0-2433B2C21A86}">
      <dsp:nvSpPr>
        <dsp:cNvPr id="0" name=""/>
        <dsp:cNvSpPr/>
      </dsp:nvSpPr>
      <dsp:spPr>
        <a:xfrm>
          <a:off x="2290815" y="849489"/>
          <a:ext cx="149511" cy="669883"/>
        </a:xfrm>
        <a:custGeom>
          <a:avLst/>
          <a:gdLst/>
          <a:ahLst/>
          <a:cxnLst/>
          <a:rect l="0" t="0" r="0" b="0"/>
          <a:pathLst>
            <a:path>
              <a:moveTo>
                <a:pt x="149511" y="0"/>
              </a:moveTo>
              <a:lnTo>
                <a:pt x="149511" y="669883"/>
              </a:lnTo>
              <a:lnTo>
                <a:pt x="0" y="6698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E81B15-FB06-430C-B948-588EC5DAFFCF}">
      <dsp:nvSpPr>
        <dsp:cNvPr id="0" name=""/>
        <dsp:cNvSpPr/>
      </dsp:nvSpPr>
      <dsp:spPr>
        <a:xfrm>
          <a:off x="2394607" y="4029291"/>
          <a:ext cx="91440" cy="2392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921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523BF5-460E-4E58-945C-A394EFA794D5}">
      <dsp:nvSpPr>
        <dsp:cNvPr id="0" name=""/>
        <dsp:cNvSpPr/>
      </dsp:nvSpPr>
      <dsp:spPr>
        <a:xfrm>
          <a:off x="2394607" y="849489"/>
          <a:ext cx="91440" cy="25902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9023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1435615" y="111741"/>
          <a:ext cx="2009423" cy="7377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Coordinador(a) Jurídico(a</a:t>
          </a:r>
          <a:r>
            <a:rPr lang="es-MX" altLang="es-MX" sz="1200" kern="1200" dirty="0" smtClean="0"/>
            <a:t>)</a:t>
          </a:r>
          <a:endParaRPr lang="es-MX" altLang="es-MX" sz="1200" kern="1200" dirty="0"/>
        </a:p>
      </dsp:txBody>
      <dsp:txXfrm>
        <a:off x="1435615" y="111741"/>
        <a:ext cx="2009423" cy="737748"/>
      </dsp:txXfrm>
    </dsp:sp>
    <dsp:sp modelId="{5A164562-B0D8-419C-8708-92B853F8FA7E}">
      <dsp:nvSpPr>
        <dsp:cNvPr id="0" name=""/>
        <dsp:cNvSpPr/>
      </dsp:nvSpPr>
      <dsp:spPr>
        <a:xfrm>
          <a:off x="1495712" y="3439724"/>
          <a:ext cx="1889230" cy="5895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Jefe(a) Jurídico(a</a:t>
          </a:r>
          <a:r>
            <a:rPr lang="es-MX" altLang="es-MX" sz="1200" kern="1200" dirty="0" smtClean="0"/>
            <a:t>)</a:t>
          </a:r>
          <a:endParaRPr lang="es-MX" altLang="es-MX" sz="1200" kern="1200" dirty="0"/>
        </a:p>
      </dsp:txBody>
      <dsp:txXfrm>
        <a:off x="1495712" y="3439724"/>
        <a:ext cx="1889230" cy="589567"/>
      </dsp:txXfrm>
    </dsp:sp>
    <dsp:sp modelId="{9F102510-E52A-4A25-AFBB-297C8DE1CD64}">
      <dsp:nvSpPr>
        <dsp:cNvPr id="0" name=""/>
        <dsp:cNvSpPr/>
      </dsp:nvSpPr>
      <dsp:spPr>
        <a:xfrm>
          <a:off x="1495712" y="4268510"/>
          <a:ext cx="1889230" cy="93521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Abogados(as)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i="0" u="none" kern="1200" dirty="0"/>
            <a:t/>
          </a:r>
          <a:br>
            <a:rPr lang="es-MX" sz="1200" b="0" i="0" u="none" kern="1200" dirty="0"/>
          </a:br>
          <a:r>
            <a:rPr lang="es-ES" sz="1200" b="0" i="0" u="none" kern="1200" dirty="0"/>
            <a:t>Encargado(a) </a:t>
          </a:r>
          <a:r>
            <a:rPr lang="es-ES" sz="1200" b="0" i="0" u="none" kern="1200" dirty="0" smtClean="0"/>
            <a:t>Área</a:t>
          </a:r>
          <a:endParaRPr lang="es-ES" sz="1200" b="0" i="0" u="none" kern="1200" dirty="0"/>
        </a:p>
      </dsp:txBody>
      <dsp:txXfrm>
        <a:off x="1495712" y="4268510"/>
        <a:ext cx="1889230" cy="935217"/>
      </dsp:txXfrm>
    </dsp:sp>
    <dsp:sp modelId="{D626C255-1536-4EB0-A4A3-D107C591C8D4}">
      <dsp:nvSpPr>
        <dsp:cNvPr id="0" name=""/>
        <dsp:cNvSpPr/>
      </dsp:nvSpPr>
      <dsp:spPr>
        <a:xfrm>
          <a:off x="500177" y="1148513"/>
          <a:ext cx="1790638" cy="7417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/>
            <a:t>Telefonista</a:t>
          </a:r>
          <a:endParaRPr lang="es-MX" altLang="es-MX" sz="1200" kern="1200" dirty="0"/>
        </a:p>
      </dsp:txBody>
      <dsp:txXfrm>
        <a:off x="500177" y="1148513"/>
        <a:ext cx="1790638" cy="741720"/>
      </dsp:txXfrm>
    </dsp:sp>
    <dsp:sp modelId="{C58D231B-CCB9-4256-BDA6-97280EE9438D}">
      <dsp:nvSpPr>
        <dsp:cNvPr id="0" name=""/>
        <dsp:cNvSpPr/>
      </dsp:nvSpPr>
      <dsp:spPr>
        <a:xfrm>
          <a:off x="2589839" y="1148513"/>
          <a:ext cx="1790638" cy="7417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Secretaria(o</a:t>
          </a:r>
          <a:r>
            <a:rPr lang="es-MX" altLang="es-MX" sz="1200" kern="1200" dirty="0" smtClean="0"/>
            <a:t>)</a:t>
          </a:r>
          <a:endParaRPr lang="es-MX" altLang="es-MX" sz="1200" kern="1200" dirty="0"/>
        </a:p>
      </dsp:txBody>
      <dsp:txXfrm>
        <a:off x="2589839" y="1148513"/>
        <a:ext cx="1790638" cy="741720"/>
      </dsp:txXfrm>
    </dsp:sp>
    <dsp:sp modelId="{A3397913-9049-41EA-B6CD-CBAD9CBC9243}">
      <dsp:nvSpPr>
        <dsp:cNvPr id="0" name=""/>
        <dsp:cNvSpPr/>
      </dsp:nvSpPr>
      <dsp:spPr>
        <a:xfrm>
          <a:off x="500177" y="2120902"/>
          <a:ext cx="1790638" cy="11137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i="0" u="none" kern="1200" dirty="0"/>
            <a:t/>
          </a:r>
          <a:br>
            <a:rPr lang="es-MX" sz="1200" b="0" i="0" u="none" kern="1200" dirty="0"/>
          </a:br>
          <a:r>
            <a:rPr lang="es-MX" sz="1200" b="0" i="0" u="none" kern="1200" dirty="0"/>
            <a:t>Analistas</a:t>
          </a:r>
          <a:br>
            <a:rPr lang="es-MX" sz="1200" b="0" i="0" u="none" kern="1200" dirty="0"/>
          </a:br>
          <a:endParaRPr lang="es-MX" altLang="es-MX" sz="1200" kern="1200" dirty="0"/>
        </a:p>
      </dsp:txBody>
      <dsp:txXfrm>
        <a:off x="500177" y="2120902"/>
        <a:ext cx="1790638" cy="1113784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F2B99E-47E4-4D6B-A6C2-3634E9E23185}">
      <dsp:nvSpPr>
        <dsp:cNvPr id="0" name=""/>
        <dsp:cNvSpPr/>
      </dsp:nvSpPr>
      <dsp:spPr>
        <a:xfrm>
          <a:off x="3344363" y="1966538"/>
          <a:ext cx="2394563" cy="7628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0444"/>
              </a:lnTo>
              <a:lnTo>
                <a:pt x="2394563" y="470444"/>
              </a:lnTo>
              <a:lnTo>
                <a:pt x="2394563" y="7628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5535C4-FB75-48AA-B8C6-ADC40D26BECF}">
      <dsp:nvSpPr>
        <dsp:cNvPr id="0" name=""/>
        <dsp:cNvSpPr/>
      </dsp:nvSpPr>
      <dsp:spPr>
        <a:xfrm>
          <a:off x="3297919" y="1966538"/>
          <a:ext cx="91440" cy="762845"/>
        </a:xfrm>
        <a:custGeom>
          <a:avLst/>
          <a:gdLst/>
          <a:ahLst/>
          <a:cxnLst/>
          <a:rect l="0" t="0" r="0" b="0"/>
          <a:pathLst>
            <a:path>
              <a:moveTo>
                <a:pt x="46444" y="0"/>
              </a:moveTo>
              <a:lnTo>
                <a:pt x="46444" y="470444"/>
              </a:lnTo>
              <a:lnTo>
                <a:pt x="45720" y="470444"/>
              </a:lnTo>
              <a:lnTo>
                <a:pt x="45720" y="7628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23EFA4-FD1E-41FE-8161-320F5CC19CAF}">
      <dsp:nvSpPr>
        <dsp:cNvPr id="0" name=""/>
        <dsp:cNvSpPr/>
      </dsp:nvSpPr>
      <dsp:spPr>
        <a:xfrm>
          <a:off x="934760" y="1966538"/>
          <a:ext cx="2409603" cy="762845"/>
        </a:xfrm>
        <a:custGeom>
          <a:avLst/>
          <a:gdLst/>
          <a:ahLst/>
          <a:cxnLst/>
          <a:rect l="0" t="0" r="0" b="0"/>
          <a:pathLst>
            <a:path>
              <a:moveTo>
                <a:pt x="2409603" y="0"/>
              </a:moveTo>
              <a:lnTo>
                <a:pt x="2409603" y="470444"/>
              </a:lnTo>
              <a:lnTo>
                <a:pt x="0" y="470444"/>
              </a:lnTo>
              <a:lnTo>
                <a:pt x="0" y="7628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979A19-F791-4732-A651-947C1F2296F3}">
      <dsp:nvSpPr>
        <dsp:cNvPr id="0" name=""/>
        <dsp:cNvSpPr/>
      </dsp:nvSpPr>
      <dsp:spPr>
        <a:xfrm>
          <a:off x="2194408" y="818907"/>
          <a:ext cx="2299911" cy="114763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Coordinador(a) de Gestión Integral de </a:t>
          </a:r>
          <a:r>
            <a:rPr lang="es-MX" altLang="es-MX" sz="1200" kern="1200" dirty="0" smtClean="0">
              <a:latin typeface="+mn-lt"/>
            </a:rPr>
            <a:t>Riesgo</a:t>
          </a:r>
          <a:endParaRPr lang="es-MX" altLang="es-MX" sz="1200" kern="1200" dirty="0">
            <a:latin typeface="+mn-lt"/>
          </a:endParaRPr>
        </a:p>
      </dsp:txBody>
      <dsp:txXfrm>
        <a:off x="2194408" y="818907"/>
        <a:ext cx="2299911" cy="1147630"/>
      </dsp:txXfrm>
    </dsp:sp>
    <dsp:sp modelId="{67828945-4042-4611-8D77-40ABC313759D}">
      <dsp:nvSpPr>
        <dsp:cNvPr id="0" name=""/>
        <dsp:cNvSpPr/>
      </dsp:nvSpPr>
      <dsp:spPr>
        <a:xfrm>
          <a:off x="22721" y="2729383"/>
          <a:ext cx="1824078" cy="9193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>
              <a:solidFill>
                <a:schemeClr val="tx1"/>
              </a:solidFill>
              <a:cs typeface="Calibri Light" panose="020F0302020204030204" pitchFamily="34" charset="0"/>
            </a:rPr>
            <a:t>Área Jurídica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22721" y="2729383"/>
        <a:ext cx="1824078" cy="919390"/>
      </dsp:txXfrm>
    </dsp:sp>
    <dsp:sp modelId="{8D124373-8F40-46EB-ADC6-A87D6329719A}">
      <dsp:nvSpPr>
        <dsp:cNvPr id="0" name=""/>
        <dsp:cNvSpPr/>
      </dsp:nvSpPr>
      <dsp:spPr>
        <a:xfrm>
          <a:off x="2431600" y="2729383"/>
          <a:ext cx="1824078" cy="9193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>
              <a:solidFill>
                <a:schemeClr val="tx1"/>
              </a:solidFill>
              <a:cs typeface="Calibri Light" panose="020F0302020204030204" pitchFamily="34" charset="0"/>
            </a:rPr>
            <a:t>Jefe(a) de Capacitación y Difusión</a:t>
          </a:r>
        </a:p>
      </dsp:txBody>
      <dsp:txXfrm>
        <a:off x="2431600" y="2729383"/>
        <a:ext cx="1824078" cy="919390"/>
      </dsp:txXfrm>
    </dsp:sp>
    <dsp:sp modelId="{58E9AF9A-365C-48DE-8DE7-DFA5E48D3919}">
      <dsp:nvSpPr>
        <dsp:cNvPr id="0" name=""/>
        <dsp:cNvSpPr/>
      </dsp:nvSpPr>
      <dsp:spPr>
        <a:xfrm>
          <a:off x="4826887" y="2729383"/>
          <a:ext cx="1824078" cy="9193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Área de Administración </a:t>
          </a:r>
          <a:b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</a:b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de Emergencia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4826887" y="2729383"/>
        <a:ext cx="1824078" cy="919390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911AAD-E5ED-45B2-A574-C773D2C1B313}">
      <dsp:nvSpPr>
        <dsp:cNvPr id="0" name=""/>
        <dsp:cNvSpPr/>
      </dsp:nvSpPr>
      <dsp:spPr>
        <a:xfrm>
          <a:off x="2796052" y="1319560"/>
          <a:ext cx="1209960" cy="4764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8518"/>
              </a:lnTo>
              <a:lnTo>
                <a:pt x="1209960" y="238518"/>
              </a:lnTo>
              <a:lnTo>
                <a:pt x="1209960" y="47648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27360D-7FBD-4927-9B5F-D4AE0B62C9FA}">
      <dsp:nvSpPr>
        <dsp:cNvPr id="0" name=""/>
        <dsp:cNvSpPr/>
      </dsp:nvSpPr>
      <dsp:spPr>
        <a:xfrm>
          <a:off x="1586092" y="1319560"/>
          <a:ext cx="1209960" cy="476482"/>
        </a:xfrm>
        <a:custGeom>
          <a:avLst/>
          <a:gdLst/>
          <a:ahLst/>
          <a:cxnLst/>
          <a:rect l="0" t="0" r="0" b="0"/>
          <a:pathLst>
            <a:path>
              <a:moveTo>
                <a:pt x="1209960" y="0"/>
              </a:moveTo>
              <a:lnTo>
                <a:pt x="1209960" y="238518"/>
              </a:lnTo>
              <a:lnTo>
                <a:pt x="0" y="238518"/>
              </a:lnTo>
              <a:lnTo>
                <a:pt x="0" y="47648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979A19-F791-4732-A651-947C1F2296F3}">
      <dsp:nvSpPr>
        <dsp:cNvPr id="0" name=""/>
        <dsp:cNvSpPr/>
      </dsp:nvSpPr>
      <dsp:spPr>
        <a:xfrm>
          <a:off x="1518068" y="0"/>
          <a:ext cx="2555969" cy="13195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strike="noStrike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Área Jurídica</a:t>
          </a:r>
        </a:p>
      </dsp:txBody>
      <dsp:txXfrm>
        <a:off x="1518068" y="0"/>
        <a:ext cx="2555969" cy="1319560"/>
      </dsp:txXfrm>
    </dsp:sp>
    <dsp:sp modelId="{67828945-4042-4611-8D77-40ABC313759D}">
      <dsp:nvSpPr>
        <dsp:cNvPr id="0" name=""/>
        <dsp:cNvSpPr/>
      </dsp:nvSpPr>
      <dsp:spPr>
        <a:xfrm>
          <a:off x="614096" y="1796043"/>
          <a:ext cx="1943991" cy="109963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Abogado(a)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s-MX" sz="1200" kern="1200" dirty="0">
            <a:solidFill>
              <a:schemeClr val="tx1"/>
            </a:solidFill>
            <a:latin typeface="+mn-lt"/>
            <a:cs typeface="Calibri Light" panose="020F0302020204030204" pitchFamily="34" charset="0"/>
          </a:endParaRPr>
        </a:p>
      </dsp:txBody>
      <dsp:txXfrm>
        <a:off x="614096" y="1796043"/>
        <a:ext cx="1943991" cy="1099635"/>
      </dsp:txXfrm>
    </dsp:sp>
    <dsp:sp modelId="{A3AECE72-73C4-4711-8C68-6DF0A5B4D973}">
      <dsp:nvSpPr>
        <dsp:cNvPr id="0" name=""/>
        <dsp:cNvSpPr/>
      </dsp:nvSpPr>
      <dsp:spPr>
        <a:xfrm>
          <a:off x="3034017" y="1796043"/>
          <a:ext cx="1943991" cy="109963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Auxiliar Administrativo(a</a:t>
          </a:r>
          <a:r>
            <a:rPr lang="es-MX" sz="1200" kern="1200" dirty="0" smtClean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)</a:t>
          </a:r>
          <a:endParaRPr lang="es-MX" sz="1200" kern="1200" dirty="0">
            <a:solidFill>
              <a:schemeClr val="tx1"/>
            </a:solidFill>
            <a:latin typeface="+mn-lt"/>
            <a:cs typeface="Calibri Light" panose="020F0302020204030204" pitchFamily="34" charset="0"/>
          </a:endParaRPr>
        </a:p>
      </dsp:txBody>
      <dsp:txXfrm>
        <a:off x="3034017" y="1796043"/>
        <a:ext cx="1943991" cy="1099635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F4F864-CAC0-417D-BDCE-4383E7ABAFA6}">
      <dsp:nvSpPr>
        <dsp:cNvPr id="0" name=""/>
        <dsp:cNvSpPr/>
      </dsp:nvSpPr>
      <dsp:spPr>
        <a:xfrm>
          <a:off x="2483252" y="3213832"/>
          <a:ext cx="1362827" cy="8477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1280"/>
              </a:lnTo>
              <a:lnTo>
                <a:pt x="1362827" y="541280"/>
              </a:lnTo>
              <a:lnTo>
                <a:pt x="1362827" y="84777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D37928-12AB-43FA-8FA7-9517DFE379DA}">
      <dsp:nvSpPr>
        <dsp:cNvPr id="0" name=""/>
        <dsp:cNvSpPr/>
      </dsp:nvSpPr>
      <dsp:spPr>
        <a:xfrm>
          <a:off x="1098240" y="3213832"/>
          <a:ext cx="1385011" cy="847773"/>
        </a:xfrm>
        <a:custGeom>
          <a:avLst/>
          <a:gdLst/>
          <a:ahLst/>
          <a:cxnLst/>
          <a:rect l="0" t="0" r="0" b="0"/>
          <a:pathLst>
            <a:path>
              <a:moveTo>
                <a:pt x="1385011" y="0"/>
              </a:moveTo>
              <a:lnTo>
                <a:pt x="1385011" y="541280"/>
              </a:lnTo>
              <a:lnTo>
                <a:pt x="0" y="541280"/>
              </a:lnTo>
              <a:lnTo>
                <a:pt x="0" y="84777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8D52BA-DFA4-4829-ADF2-16E65D754D04}">
      <dsp:nvSpPr>
        <dsp:cNvPr id="0" name=""/>
        <dsp:cNvSpPr/>
      </dsp:nvSpPr>
      <dsp:spPr>
        <a:xfrm>
          <a:off x="2434029" y="1574402"/>
          <a:ext cx="91440" cy="5234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938"/>
              </a:lnTo>
              <a:lnTo>
                <a:pt x="49222" y="216938"/>
              </a:lnTo>
              <a:lnTo>
                <a:pt x="49222" y="5234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4185FC-7424-4DD2-9E94-F5C897D06F6E}">
      <dsp:nvSpPr>
        <dsp:cNvPr id="0" name=""/>
        <dsp:cNvSpPr/>
      </dsp:nvSpPr>
      <dsp:spPr>
        <a:xfrm>
          <a:off x="1201747" y="350401"/>
          <a:ext cx="2556004" cy="122400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>
              <a:solidFill>
                <a:schemeClr val="tx1"/>
              </a:solidFill>
              <a:cs typeface="Calibri Light" panose="020F0302020204030204" pitchFamily="34" charset="0"/>
            </a:rPr>
            <a:t>Jefe(a) de Capacitación y </a:t>
          </a:r>
          <a:r>
            <a:rPr lang="es-MX" sz="1200" kern="1200" dirty="0" smtClean="0">
              <a:solidFill>
                <a:schemeClr val="tx1"/>
              </a:solidFill>
              <a:cs typeface="Calibri Light" panose="020F0302020204030204" pitchFamily="34" charset="0"/>
            </a:rPr>
            <a:t>Difusión</a:t>
          </a:r>
          <a:endParaRPr lang="es-MX" sz="1200" kern="1200" dirty="0">
            <a:solidFill>
              <a:schemeClr val="tx1"/>
            </a:solidFill>
            <a:cs typeface="Calibri Light" panose="020F0302020204030204" pitchFamily="34" charset="0"/>
          </a:endParaRPr>
        </a:p>
      </dsp:txBody>
      <dsp:txXfrm>
        <a:off x="1201747" y="350401"/>
        <a:ext cx="2556004" cy="1224000"/>
      </dsp:txXfrm>
    </dsp:sp>
    <dsp:sp modelId="{394F460E-1115-4261-BACC-6401565DD2C1}">
      <dsp:nvSpPr>
        <dsp:cNvPr id="0" name=""/>
        <dsp:cNvSpPr/>
      </dsp:nvSpPr>
      <dsp:spPr>
        <a:xfrm>
          <a:off x="1367253" y="2097833"/>
          <a:ext cx="2231997" cy="11159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>
              <a:solidFill>
                <a:schemeClr val="tx1"/>
              </a:solidFill>
              <a:cs typeface="Calibri Light" panose="020F0302020204030204" pitchFamily="34" charset="0"/>
            </a:rPr>
            <a:t>Supervisor(a) de Protección </a:t>
          </a:r>
          <a:r>
            <a:rPr lang="es-MX" sz="1200" kern="1200" dirty="0" smtClean="0">
              <a:solidFill>
                <a:schemeClr val="tx1"/>
              </a:solidFill>
              <a:cs typeface="Calibri Light" panose="020F0302020204030204" pitchFamily="34" charset="0"/>
            </a:rPr>
            <a:t>Civil</a:t>
          </a:r>
          <a:endParaRPr lang="es-MX" sz="1200" kern="1200" dirty="0">
            <a:solidFill>
              <a:schemeClr val="tx1"/>
            </a:solidFill>
            <a:cs typeface="Calibri Light" panose="020F0302020204030204" pitchFamily="34" charset="0"/>
          </a:endParaRPr>
        </a:p>
      </dsp:txBody>
      <dsp:txXfrm>
        <a:off x="1367253" y="2097833"/>
        <a:ext cx="2231997" cy="1115998"/>
      </dsp:txXfrm>
    </dsp:sp>
    <dsp:sp modelId="{4D52F204-F63C-4BDC-965B-CE1874CCC3DB}">
      <dsp:nvSpPr>
        <dsp:cNvPr id="0" name=""/>
        <dsp:cNvSpPr/>
      </dsp:nvSpPr>
      <dsp:spPr>
        <a:xfrm>
          <a:off x="21297" y="4061606"/>
          <a:ext cx="2153885" cy="118960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>
              <a:solidFill>
                <a:schemeClr val="tx1"/>
              </a:solidFill>
              <a:cs typeface="Calibri Light" panose="020F0302020204030204" pitchFamily="34" charset="0"/>
            </a:rPr>
            <a:t>Inspectores(as) de </a:t>
          </a:r>
          <a:br>
            <a:rPr lang="es-MX" sz="1200" kern="1200" dirty="0">
              <a:solidFill>
                <a:schemeClr val="tx1"/>
              </a:solidFill>
              <a:cs typeface="Calibri Light" panose="020F0302020204030204" pitchFamily="34" charset="0"/>
            </a:rPr>
          </a:br>
          <a:r>
            <a:rPr lang="es-MX" sz="1200" kern="1200" dirty="0">
              <a:solidFill>
                <a:schemeClr val="tx1"/>
              </a:solidFill>
              <a:cs typeface="Calibri Light" panose="020F0302020204030204" pitchFamily="34" charset="0"/>
            </a:rPr>
            <a:t>Protección </a:t>
          </a:r>
          <a:r>
            <a:rPr lang="es-MX" sz="1200" kern="1200" dirty="0" smtClean="0">
              <a:solidFill>
                <a:schemeClr val="tx1"/>
              </a:solidFill>
              <a:cs typeface="Calibri Light" panose="020F0302020204030204" pitchFamily="34" charset="0"/>
            </a:rPr>
            <a:t>Civil</a:t>
          </a:r>
          <a:endParaRPr lang="es-MX" sz="1200" kern="1200" dirty="0">
            <a:solidFill>
              <a:schemeClr val="tx1"/>
            </a:solidFill>
            <a:cs typeface="Calibri Light" panose="020F0302020204030204" pitchFamily="34" charset="0"/>
          </a:endParaRPr>
        </a:p>
      </dsp:txBody>
      <dsp:txXfrm>
        <a:off x="21297" y="4061606"/>
        <a:ext cx="2153885" cy="1189600"/>
      </dsp:txXfrm>
    </dsp:sp>
    <dsp:sp modelId="{A0A85CC1-FFDD-469A-9720-F452E4CFD5BC}">
      <dsp:nvSpPr>
        <dsp:cNvPr id="0" name=""/>
        <dsp:cNvSpPr/>
      </dsp:nvSpPr>
      <dsp:spPr>
        <a:xfrm>
          <a:off x="2769137" y="4061606"/>
          <a:ext cx="2153885" cy="118960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kern="1200" dirty="0">
              <a:solidFill>
                <a:schemeClr val="tx1"/>
              </a:solidFill>
              <a:cs typeface="Calibri Light" panose="020F0302020204030204" pitchFamily="34" charset="0"/>
            </a:rPr>
            <a:t>Auxiliar Administrativo(a)</a:t>
          </a:r>
          <a:br>
            <a:rPr lang="es-MX" sz="1200" b="0" i="0" kern="1200" dirty="0">
              <a:solidFill>
                <a:schemeClr val="tx1"/>
              </a:solidFill>
              <a:cs typeface="Calibri Light" panose="020F0302020204030204" pitchFamily="34" charset="0"/>
            </a:rPr>
          </a:br>
          <a:endParaRPr lang="es-MX" sz="1200" b="0" i="0" kern="1200" dirty="0">
            <a:solidFill>
              <a:schemeClr val="tx1"/>
            </a:solidFill>
            <a:cs typeface="Calibri Light" panose="020F0302020204030204" pitchFamily="34" charset="0"/>
          </a:endParaRPr>
        </a:p>
      </dsp:txBody>
      <dsp:txXfrm>
        <a:off x="2769137" y="4061606"/>
        <a:ext cx="2153885" cy="1189600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E94F7D-5C42-4BB3-9FC4-8835576FD67D}">
      <dsp:nvSpPr>
        <dsp:cNvPr id="0" name=""/>
        <dsp:cNvSpPr/>
      </dsp:nvSpPr>
      <dsp:spPr>
        <a:xfrm>
          <a:off x="2312529" y="2093599"/>
          <a:ext cx="1253126" cy="9938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0242"/>
              </a:lnTo>
              <a:lnTo>
                <a:pt x="1253126" y="740242"/>
              </a:lnTo>
              <a:lnTo>
                <a:pt x="1253126" y="9938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4A5CFC-0C7C-42E1-9D4E-00054E05F0E5}">
      <dsp:nvSpPr>
        <dsp:cNvPr id="0" name=""/>
        <dsp:cNvSpPr/>
      </dsp:nvSpPr>
      <dsp:spPr>
        <a:xfrm>
          <a:off x="1040323" y="2093599"/>
          <a:ext cx="1272205" cy="994516"/>
        </a:xfrm>
        <a:custGeom>
          <a:avLst/>
          <a:gdLst/>
          <a:ahLst/>
          <a:cxnLst/>
          <a:rect l="0" t="0" r="0" b="0"/>
          <a:pathLst>
            <a:path>
              <a:moveTo>
                <a:pt x="1272205" y="0"/>
              </a:moveTo>
              <a:lnTo>
                <a:pt x="1272205" y="740930"/>
              </a:lnTo>
              <a:lnTo>
                <a:pt x="0" y="740930"/>
              </a:lnTo>
              <a:lnTo>
                <a:pt x="0" y="9945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979A19-F791-4732-A651-947C1F2296F3}">
      <dsp:nvSpPr>
        <dsp:cNvPr id="0" name=""/>
        <dsp:cNvSpPr/>
      </dsp:nvSpPr>
      <dsp:spPr>
        <a:xfrm>
          <a:off x="941280" y="579086"/>
          <a:ext cx="2742498" cy="151451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Área de Administración </a:t>
          </a:r>
          <a:b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</a:b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de Emergencia</a:t>
          </a:r>
        </a:p>
      </dsp:txBody>
      <dsp:txXfrm>
        <a:off x="941280" y="579086"/>
        <a:ext cx="2742498" cy="1514513"/>
      </dsp:txXfrm>
    </dsp:sp>
    <dsp:sp modelId="{F6BBEC83-E208-4CDC-AF15-4EEBE065CBE1}">
      <dsp:nvSpPr>
        <dsp:cNvPr id="0" name=""/>
        <dsp:cNvSpPr/>
      </dsp:nvSpPr>
      <dsp:spPr>
        <a:xfrm>
          <a:off x="21704" y="3088115"/>
          <a:ext cx="2037238" cy="110518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Instructor(a</a:t>
          </a:r>
          <a:r>
            <a:rPr lang="es-MX" sz="1200" kern="1200" dirty="0" smtClean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)</a:t>
          </a:r>
          <a:endParaRPr lang="es-MX" sz="1200" kern="1200" dirty="0">
            <a:solidFill>
              <a:schemeClr val="tx1"/>
            </a:solidFill>
            <a:latin typeface="+mn-lt"/>
            <a:cs typeface="Calibri Light" panose="020F0302020204030204" pitchFamily="34" charset="0"/>
          </a:endParaRPr>
        </a:p>
      </dsp:txBody>
      <dsp:txXfrm>
        <a:off x="21704" y="3088115"/>
        <a:ext cx="2037238" cy="1105188"/>
      </dsp:txXfrm>
    </dsp:sp>
    <dsp:sp modelId="{9B2FDE1F-1267-47EB-9541-6015FF62F257}">
      <dsp:nvSpPr>
        <dsp:cNvPr id="0" name=""/>
        <dsp:cNvSpPr/>
      </dsp:nvSpPr>
      <dsp:spPr>
        <a:xfrm>
          <a:off x="2547035" y="3087427"/>
          <a:ext cx="2037238" cy="110518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Secretaria(o)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Auxiliar </a:t>
          </a: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Administrativo(a)</a:t>
          </a:r>
          <a:b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</a:br>
          <a:endParaRPr lang="es-ES" sz="1200" kern="1200" dirty="0">
            <a:solidFill>
              <a:schemeClr val="tx1"/>
            </a:solidFill>
          </a:endParaRPr>
        </a:p>
      </dsp:txBody>
      <dsp:txXfrm>
        <a:off x="2547035" y="3087427"/>
        <a:ext cx="2037238" cy="1105188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CB237F-6E91-4BA2-A033-16942288A66F}">
      <dsp:nvSpPr>
        <dsp:cNvPr id="0" name=""/>
        <dsp:cNvSpPr/>
      </dsp:nvSpPr>
      <dsp:spPr>
        <a:xfrm>
          <a:off x="2973554" y="1349057"/>
          <a:ext cx="286857" cy="19531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3185"/>
              </a:lnTo>
              <a:lnTo>
                <a:pt x="286857" y="195318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1221EF-281F-45E0-B29F-8FA0C097C95B}">
      <dsp:nvSpPr>
        <dsp:cNvPr id="0" name=""/>
        <dsp:cNvSpPr/>
      </dsp:nvSpPr>
      <dsp:spPr>
        <a:xfrm>
          <a:off x="2722702" y="1349057"/>
          <a:ext cx="250852" cy="1953185"/>
        </a:xfrm>
        <a:custGeom>
          <a:avLst/>
          <a:gdLst/>
          <a:ahLst/>
          <a:cxnLst/>
          <a:rect l="0" t="0" r="0" b="0"/>
          <a:pathLst>
            <a:path>
              <a:moveTo>
                <a:pt x="250852" y="0"/>
              </a:moveTo>
              <a:lnTo>
                <a:pt x="250852" y="1953185"/>
              </a:lnTo>
              <a:lnTo>
                <a:pt x="0" y="195318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C5FE60-BE34-4CD8-A51C-974B27B43D27}">
      <dsp:nvSpPr>
        <dsp:cNvPr id="0" name=""/>
        <dsp:cNvSpPr/>
      </dsp:nvSpPr>
      <dsp:spPr>
        <a:xfrm>
          <a:off x="2973554" y="1349057"/>
          <a:ext cx="276625" cy="8897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9734"/>
              </a:lnTo>
              <a:lnTo>
                <a:pt x="276625" y="88973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F7A88-09E1-4F4F-80D0-2433B2C21A86}">
      <dsp:nvSpPr>
        <dsp:cNvPr id="0" name=""/>
        <dsp:cNvSpPr/>
      </dsp:nvSpPr>
      <dsp:spPr>
        <a:xfrm>
          <a:off x="2712470" y="1349057"/>
          <a:ext cx="261083" cy="889734"/>
        </a:xfrm>
        <a:custGeom>
          <a:avLst/>
          <a:gdLst/>
          <a:ahLst/>
          <a:cxnLst/>
          <a:rect l="0" t="0" r="0" b="0"/>
          <a:pathLst>
            <a:path>
              <a:moveTo>
                <a:pt x="261083" y="0"/>
              </a:moveTo>
              <a:lnTo>
                <a:pt x="261083" y="889734"/>
              </a:lnTo>
              <a:lnTo>
                <a:pt x="0" y="88973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5424E5-6CA1-4404-B49D-F5B326A359E2}">
      <dsp:nvSpPr>
        <dsp:cNvPr id="0" name=""/>
        <dsp:cNvSpPr/>
      </dsp:nvSpPr>
      <dsp:spPr>
        <a:xfrm>
          <a:off x="2927834" y="1349057"/>
          <a:ext cx="91440" cy="27822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8225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1839552" y="205142"/>
          <a:ext cx="2268004" cy="114391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cs typeface="Arial" charset="0"/>
            </a:rPr>
            <a:t>Inspector(a) General de </a:t>
          </a:r>
          <a:r>
            <a:rPr lang="es-MX" altLang="es-MX" sz="1200" kern="1200">
              <a:cs typeface="Arial" charset="0"/>
            </a:rPr>
            <a:t/>
          </a:r>
          <a:br>
            <a:rPr lang="es-MX" altLang="es-MX" sz="1200" kern="1200">
              <a:cs typeface="Arial" charset="0"/>
            </a:rPr>
          </a:br>
          <a:r>
            <a:rPr lang="es-MX" altLang="es-MX" sz="1200" kern="1200" smtClean="0">
              <a:cs typeface="Arial" charset="0"/>
            </a:rPr>
            <a:t>Inteligencia</a:t>
          </a:r>
          <a:endParaRPr lang="es-MX" altLang="es-MX" sz="1200" kern="1200" dirty="0">
            <a:cs typeface="Arial" charset="0"/>
          </a:endParaRPr>
        </a:p>
      </dsp:txBody>
      <dsp:txXfrm>
        <a:off x="1839552" y="205142"/>
        <a:ext cx="2268004" cy="1143915"/>
      </dsp:txXfrm>
    </dsp:sp>
    <dsp:sp modelId="{88858FFA-E338-4A9E-A293-65405970FF12}">
      <dsp:nvSpPr>
        <dsp:cNvPr id="0" name=""/>
        <dsp:cNvSpPr/>
      </dsp:nvSpPr>
      <dsp:spPr>
        <a:xfrm>
          <a:off x="1946313" y="4131309"/>
          <a:ext cx="2054482" cy="102724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cs typeface="Arial" charset="0"/>
            </a:rPr>
            <a:t>Coordinador(a) de Enlace </a:t>
          </a:r>
          <a:r>
            <a:rPr lang="es-MX" altLang="es-MX" sz="1200" kern="1200" dirty="0" smtClean="0">
              <a:cs typeface="Arial" charset="0"/>
            </a:rPr>
            <a:t>Institucional</a:t>
          </a:r>
          <a:endParaRPr lang="es-MX" altLang="es-MX" sz="1200" kern="1200" dirty="0">
            <a:cs typeface="Arial" charset="0"/>
          </a:endParaRPr>
        </a:p>
      </dsp:txBody>
      <dsp:txXfrm>
        <a:off x="1946313" y="4131309"/>
        <a:ext cx="2054482" cy="1027241"/>
      </dsp:txXfrm>
    </dsp:sp>
    <dsp:sp modelId="{D626C255-1536-4EB0-A4A3-D107C591C8D4}">
      <dsp:nvSpPr>
        <dsp:cNvPr id="0" name=""/>
        <dsp:cNvSpPr/>
      </dsp:nvSpPr>
      <dsp:spPr>
        <a:xfrm>
          <a:off x="732463" y="1845569"/>
          <a:ext cx="1980007" cy="78644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cs typeface="Arial" charset="0"/>
            </a:rPr>
            <a:t>Jefe(a)</a:t>
          </a:r>
          <a:r>
            <a:rPr lang="es-MX" altLang="es-MX" sz="1200" kern="1200" baseline="0" dirty="0">
              <a:cs typeface="Arial" charset="0"/>
            </a:rPr>
            <a:t> </a:t>
          </a:r>
          <a:r>
            <a:rPr lang="es-MX" altLang="es-MX" sz="1200" kern="1200" baseline="0">
              <a:cs typeface="Arial" charset="0"/>
            </a:rPr>
            <a:t>Administrativo(a</a:t>
          </a:r>
          <a:r>
            <a:rPr lang="es-MX" altLang="es-MX" sz="1200" kern="1200" baseline="0" smtClean="0">
              <a:cs typeface="Arial" charset="0"/>
            </a:rPr>
            <a:t>)</a:t>
          </a:r>
          <a:endParaRPr lang="es-MX" altLang="es-MX" sz="1200" kern="1200" baseline="0" dirty="0">
            <a:cs typeface="Arial" charset="0"/>
          </a:endParaRPr>
        </a:p>
      </dsp:txBody>
      <dsp:txXfrm>
        <a:off x="732463" y="1845569"/>
        <a:ext cx="1980007" cy="786445"/>
      </dsp:txXfrm>
    </dsp:sp>
    <dsp:sp modelId="{E6161396-4F11-49B1-96C4-F17836677C13}">
      <dsp:nvSpPr>
        <dsp:cNvPr id="0" name=""/>
        <dsp:cNvSpPr/>
      </dsp:nvSpPr>
      <dsp:spPr>
        <a:xfrm>
          <a:off x="3250180" y="1845569"/>
          <a:ext cx="1980007" cy="78644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>
              <a:cs typeface="Arial" charset="0"/>
            </a:rPr>
            <a:t>Jefe(a) de Observatorio</a:t>
          </a:r>
        </a:p>
      </dsp:txBody>
      <dsp:txXfrm>
        <a:off x="3250180" y="1845569"/>
        <a:ext cx="1980007" cy="786445"/>
      </dsp:txXfrm>
    </dsp:sp>
    <dsp:sp modelId="{28B7969A-AD4F-4559-BE49-5614ED8DD292}">
      <dsp:nvSpPr>
        <dsp:cNvPr id="0" name=""/>
        <dsp:cNvSpPr/>
      </dsp:nvSpPr>
      <dsp:spPr>
        <a:xfrm>
          <a:off x="742694" y="2915513"/>
          <a:ext cx="1980007" cy="77346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cs typeface="Arial" charset="0"/>
            </a:rPr>
            <a:t>Auxiliar Administrativo(a)</a:t>
          </a:r>
          <a:r>
            <a:rPr lang="es-MX" altLang="es-MX" sz="1200" kern="1200">
              <a:cs typeface="Arial" charset="0"/>
            </a:rPr>
            <a:t/>
          </a:r>
          <a:br>
            <a:rPr lang="es-MX" altLang="es-MX" sz="1200" kern="1200">
              <a:cs typeface="Arial" charset="0"/>
            </a:rPr>
          </a:br>
          <a:endParaRPr lang="es-MX" sz="1200" b="0" i="0" u="none" kern="1200" dirty="0"/>
        </a:p>
      </dsp:txBody>
      <dsp:txXfrm>
        <a:off x="742694" y="2915513"/>
        <a:ext cx="1980007" cy="773461"/>
      </dsp:txXfrm>
    </dsp:sp>
    <dsp:sp modelId="{C1A81F75-AC3A-4094-8C94-6A09BCF5B55C}">
      <dsp:nvSpPr>
        <dsp:cNvPr id="0" name=""/>
        <dsp:cNvSpPr/>
      </dsp:nvSpPr>
      <dsp:spPr>
        <a:xfrm>
          <a:off x="3260411" y="2915513"/>
          <a:ext cx="1980007" cy="77346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>
              <a:cs typeface="Arial" charset="0"/>
            </a:rPr>
            <a:t>Analistas</a:t>
          </a:r>
          <a:r>
            <a:rPr lang="es-MX" altLang="es-MX" sz="1200" kern="1200">
              <a:cs typeface="Arial" charset="0"/>
            </a:rPr>
            <a:t/>
          </a:r>
          <a:br>
            <a:rPr lang="es-MX" altLang="es-MX" sz="1200" kern="1200">
              <a:cs typeface="Arial" charset="0"/>
            </a:rPr>
          </a:br>
          <a:endParaRPr lang="es-MX" altLang="es-MX" sz="1200" kern="1200" dirty="0">
            <a:cs typeface="Arial" charset="0"/>
          </a:endParaRPr>
        </a:p>
      </dsp:txBody>
      <dsp:txXfrm>
        <a:off x="3260411" y="2915513"/>
        <a:ext cx="1980007" cy="773461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E85DB1-C640-4674-B404-FED4C0DF5E0E}">
      <dsp:nvSpPr>
        <dsp:cNvPr id="0" name=""/>
        <dsp:cNvSpPr/>
      </dsp:nvSpPr>
      <dsp:spPr>
        <a:xfrm>
          <a:off x="2369263" y="1843528"/>
          <a:ext cx="91440" cy="8044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044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1183792" y="569329"/>
          <a:ext cx="2462381" cy="12741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>
              <a:cs typeface="Arial" charset="0"/>
            </a:rPr>
            <a:t>Jefe(a) de </a:t>
          </a:r>
          <a:r>
            <a:rPr lang="es-ES" sz="1200" b="0" kern="1200" dirty="0" smtClean="0">
              <a:cs typeface="Arial" charset="0"/>
            </a:rPr>
            <a:t>Observatorio</a:t>
          </a:r>
          <a:endParaRPr lang="es-ES" sz="1200" b="0" kern="1200" dirty="0">
            <a:cs typeface="Arial" charset="0"/>
          </a:endParaRPr>
        </a:p>
      </dsp:txBody>
      <dsp:txXfrm>
        <a:off x="1183792" y="569329"/>
        <a:ext cx="2462381" cy="1274199"/>
      </dsp:txXfrm>
    </dsp:sp>
    <dsp:sp modelId="{40656D80-BCDF-410F-AECF-315286752220}">
      <dsp:nvSpPr>
        <dsp:cNvPr id="0" name=""/>
        <dsp:cNvSpPr/>
      </dsp:nvSpPr>
      <dsp:spPr>
        <a:xfrm>
          <a:off x="1425002" y="2647959"/>
          <a:ext cx="1979961" cy="107008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Analista</a:t>
          </a:r>
          <a:endParaRPr lang="es-ES" sz="1200" kern="1200" dirty="0"/>
        </a:p>
      </dsp:txBody>
      <dsp:txXfrm>
        <a:off x="1425002" y="2647959"/>
        <a:ext cx="1979961" cy="1070082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2D848C-3E41-487C-8EC0-53060D5FC662}">
      <dsp:nvSpPr>
        <dsp:cNvPr id="0" name=""/>
        <dsp:cNvSpPr/>
      </dsp:nvSpPr>
      <dsp:spPr>
        <a:xfrm>
          <a:off x="4312249" y="1715129"/>
          <a:ext cx="3359980" cy="10046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5554"/>
              </a:lnTo>
              <a:lnTo>
                <a:pt x="3359980" y="845554"/>
              </a:lnTo>
              <a:lnTo>
                <a:pt x="3359980" y="10046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DD6262-BE61-48C4-9D5C-C567DBB06F36}">
      <dsp:nvSpPr>
        <dsp:cNvPr id="0" name=""/>
        <dsp:cNvSpPr/>
      </dsp:nvSpPr>
      <dsp:spPr>
        <a:xfrm>
          <a:off x="4312249" y="1715129"/>
          <a:ext cx="1122538" cy="10046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5554"/>
              </a:lnTo>
              <a:lnTo>
                <a:pt x="1122538" y="845554"/>
              </a:lnTo>
              <a:lnTo>
                <a:pt x="1122538" y="10046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8D7B0-AD4F-4F23-B4CA-ECAC9A9C0C70}">
      <dsp:nvSpPr>
        <dsp:cNvPr id="0" name=""/>
        <dsp:cNvSpPr/>
      </dsp:nvSpPr>
      <dsp:spPr>
        <a:xfrm>
          <a:off x="3197345" y="1715129"/>
          <a:ext cx="1114903" cy="1004601"/>
        </a:xfrm>
        <a:custGeom>
          <a:avLst/>
          <a:gdLst/>
          <a:ahLst/>
          <a:cxnLst/>
          <a:rect l="0" t="0" r="0" b="0"/>
          <a:pathLst>
            <a:path>
              <a:moveTo>
                <a:pt x="1114903" y="0"/>
              </a:moveTo>
              <a:lnTo>
                <a:pt x="1114903" y="845554"/>
              </a:lnTo>
              <a:lnTo>
                <a:pt x="0" y="845554"/>
              </a:lnTo>
              <a:lnTo>
                <a:pt x="0" y="10046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AE7D5A-134A-4C1C-9138-ECF3B5F78246}">
      <dsp:nvSpPr>
        <dsp:cNvPr id="0" name=""/>
        <dsp:cNvSpPr/>
      </dsp:nvSpPr>
      <dsp:spPr>
        <a:xfrm>
          <a:off x="959903" y="1715129"/>
          <a:ext cx="3352346" cy="1004601"/>
        </a:xfrm>
        <a:custGeom>
          <a:avLst/>
          <a:gdLst/>
          <a:ahLst/>
          <a:cxnLst/>
          <a:rect l="0" t="0" r="0" b="0"/>
          <a:pathLst>
            <a:path>
              <a:moveTo>
                <a:pt x="3352346" y="0"/>
              </a:moveTo>
              <a:lnTo>
                <a:pt x="3352346" y="845554"/>
              </a:lnTo>
              <a:lnTo>
                <a:pt x="0" y="845554"/>
              </a:lnTo>
              <a:lnTo>
                <a:pt x="0" y="10046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01BDEB-C383-46DD-94CF-B8DAC493CDAE}">
      <dsp:nvSpPr>
        <dsp:cNvPr id="0" name=""/>
        <dsp:cNvSpPr/>
      </dsp:nvSpPr>
      <dsp:spPr>
        <a:xfrm>
          <a:off x="2968522" y="416192"/>
          <a:ext cx="2687454" cy="12989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Director(a) de Comando, Control, Comunicaciones y </a:t>
          </a:r>
          <a:r>
            <a:rPr lang="es-MX" altLang="es-MX" sz="1200" kern="1200" dirty="0" smtClean="0"/>
            <a:t>Cómputo</a:t>
          </a:r>
          <a:endParaRPr lang="es-MX" altLang="es-MX" sz="1200" kern="1200" dirty="0"/>
        </a:p>
      </dsp:txBody>
      <dsp:txXfrm>
        <a:off x="2968522" y="416192"/>
        <a:ext cx="2687454" cy="1298936"/>
      </dsp:txXfrm>
    </dsp:sp>
    <dsp:sp modelId="{5F960542-94A4-4F9E-B75D-DBD5FCFB6474}">
      <dsp:nvSpPr>
        <dsp:cNvPr id="0" name=""/>
        <dsp:cNvSpPr/>
      </dsp:nvSpPr>
      <dsp:spPr>
        <a:xfrm>
          <a:off x="229" y="2719730"/>
          <a:ext cx="1919348" cy="11503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Coordinador(a) de Despacho y Atención a Emergencias</a:t>
          </a:r>
          <a:endParaRPr lang="es-MX" altLang="es-MX" sz="1200" kern="1200" dirty="0">
            <a:latin typeface="+mn-lt"/>
          </a:endParaRPr>
        </a:p>
      </dsp:txBody>
      <dsp:txXfrm>
        <a:off x="229" y="2719730"/>
        <a:ext cx="1919348" cy="1150310"/>
      </dsp:txXfrm>
    </dsp:sp>
    <dsp:sp modelId="{BE393EA6-436B-4E8E-98D3-7FC4A3B6FD72}">
      <dsp:nvSpPr>
        <dsp:cNvPr id="0" name=""/>
        <dsp:cNvSpPr/>
      </dsp:nvSpPr>
      <dsp:spPr>
        <a:xfrm>
          <a:off x="2237671" y="2719730"/>
          <a:ext cx="1919348" cy="11503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Coordinador(a) de Monitoreo y Análisis</a:t>
          </a:r>
          <a:endParaRPr lang="es-MX" altLang="es-MX" sz="1200" kern="1200" dirty="0">
            <a:latin typeface="+mn-lt"/>
          </a:endParaRPr>
        </a:p>
      </dsp:txBody>
      <dsp:txXfrm>
        <a:off x="2237671" y="2719730"/>
        <a:ext cx="1919348" cy="1150310"/>
      </dsp:txXfrm>
    </dsp:sp>
    <dsp:sp modelId="{ACF15B23-6C27-4EE0-887C-952A3E569CD0}">
      <dsp:nvSpPr>
        <dsp:cNvPr id="0" name=""/>
        <dsp:cNvSpPr/>
      </dsp:nvSpPr>
      <dsp:spPr>
        <a:xfrm>
          <a:off x="4475113" y="2719730"/>
          <a:ext cx="1919348" cy="11503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/>
            <a:t>Coordinador(a) de Equipamiento, Telecomunicaciones y Soporte Técnico</a:t>
          </a:r>
          <a:endParaRPr lang="es-MX" altLang="es-MX" sz="1200" kern="1200" dirty="0">
            <a:latin typeface="+mn-lt"/>
          </a:endParaRPr>
        </a:p>
      </dsp:txBody>
      <dsp:txXfrm>
        <a:off x="4475113" y="2719730"/>
        <a:ext cx="1919348" cy="1150310"/>
      </dsp:txXfrm>
    </dsp:sp>
    <dsp:sp modelId="{BABEB0FF-8874-424F-91E2-2AD3F35E73FA}">
      <dsp:nvSpPr>
        <dsp:cNvPr id="0" name=""/>
        <dsp:cNvSpPr/>
      </dsp:nvSpPr>
      <dsp:spPr>
        <a:xfrm>
          <a:off x="6712555" y="2719730"/>
          <a:ext cx="1919348" cy="11503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/>
            <a:t>Coordinador(a) de Sistemas, Tecnología y Seguridad</a:t>
          </a:r>
          <a:endParaRPr lang="es-ES" sz="1200" kern="1200" dirty="0">
            <a:latin typeface="+mn-lt"/>
          </a:endParaRPr>
        </a:p>
      </dsp:txBody>
      <dsp:txXfrm>
        <a:off x="6712555" y="2719730"/>
        <a:ext cx="1919348" cy="1150310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F54C93-52D4-4ED5-9C70-D35B812DA872}">
      <dsp:nvSpPr>
        <dsp:cNvPr id="0" name=""/>
        <dsp:cNvSpPr/>
      </dsp:nvSpPr>
      <dsp:spPr>
        <a:xfrm>
          <a:off x="5176634" y="749799"/>
          <a:ext cx="1323835" cy="3514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205"/>
              </a:lnTo>
              <a:lnTo>
                <a:pt x="1323835" y="164205"/>
              </a:lnTo>
              <a:lnTo>
                <a:pt x="1323835" y="35142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0EC1B1-174F-4E82-AD7B-70A70647DEEF}">
      <dsp:nvSpPr>
        <dsp:cNvPr id="0" name=""/>
        <dsp:cNvSpPr/>
      </dsp:nvSpPr>
      <dsp:spPr>
        <a:xfrm>
          <a:off x="3856346" y="2631634"/>
          <a:ext cx="1569560" cy="4967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582"/>
              </a:lnTo>
              <a:lnTo>
                <a:pt x="1569560" y="309582"/>
              </a:lnTo>
              <a:lnTo>
                <a:pt x="1569560" y="49679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3C5E24-7A66-4A93-A2C9-8C59AC26D38A}">
      <dsp:nvSpPr>
        <dsp:cNvPr id="0" name=""/>
        <dsp:cNvSpPr/>
      </dsp:nvSpPr>
      <dsp:spPr>
        <a:xfrm>
          <a:off x="2160002" y="2631634"/>
          <a:ext cx="1696344" cy="496798"/>
        </a:xfrm>
        <a:custGeom>
          <a:avLst/>
          <a:gdLst/>
          <a:ahLst/>
          <a:cxnLst/>
          <a:rect l="0" t="0" r="0" b="0"/>
          <a:pathLst>
            <a:path>
              <a:moveTo>
                <a:pt x="1696344" y="0"/>
              </a:moveTo>
              <a:lnTo>
                <a:pt x="1696344" y="309582"/>
              </a:lnTo>
              <a:lnTo>
                <a:pt x="0" y="309582"/>
              </a:lnTo>
              <a:lnTo>
                <a:pt x="0" y="49679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5732AF-2C44-44F3-84F6-1B740BC166DC}">
      <dsp:nvSpPr>
        <dsp:cNvPr id="0" name=""/>
        <dsp:cNvSpPr/>
      </dsp:nvSpPr>
      <dsp:spPr>
        <a:xfrm>
          <a:off x="3808932" y="1745669"/>
          <a:ext cx="91440" cy="2782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1031"/>
              </a:lnTo>
              <a:lnTo>
                <a:pt x="47413" y="91031"/>
              </a:lnTo>
              <a:lnTo>
                <a:pt x="47413" y="27824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DD8C54-B406-4FB5-BDF7-1F13B4EC4E19}">
      <dsp:nvSpPr>
        <dsp:cNvPr id="0" name=""/>
        <dsp:cNvSpPr/>
      </dsp:nvSpPr>
      <dsp:spPr>
        <a:xfrm>
          <a:off x="3854652" y="749799"/>
          <a:ext cx="1321981" cy="351421"/>
        </a:xfrm>
        <a:custGeom>
          <a:avLst/>
          <a:gdLst/>
          <a:ahLst/>
          <a:cxnLst/>
          <a:rect l="0" t="0" r="0" b="0"/>
          <a:pathLst>
            <a:path>
              <a:moveTo>
                <a:pt x="1321981" y="0"/>
              </a:moveTo>
              <a:lnTo>
                <a:pt x="1321981" y="164205"/>
              </a:lnTo>
              <a:lnTo>
                <a:pt x="0" y="164205"/>
              </a:lnTo>
              <a:lnTo>
                <a:pt x="0" y="35142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4114632" y="1"/>
          <a:ext cx="2124003" cy="7497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Coordinador(a) de Despacho y Atención a </a:t>
          </a:r>
          <a:r>
            <a:rPr lang="es-MX" altLang="es-MX" sz="1200" kern="1200" dirty="0" smtClean="0"/>
            <a:t>Emergencias</a:t>
          </a:r>
          <a:endParaRPr lang="es-MX" altLang="es-MX" sz="1200" kern="1200" dirty="0"/>
        </a:p>
      </dsp:txBody>
      <dsp:txXfrm>
        <a:off x="4114632" y="1"/>
        <a:ext cx="2124003" cy="749797"/>
      </dsp:txXfrm>
    </dsp:sp>
    <dsp:sp modelId="{E9C7C7FB-5791-4853-9E5A-DCFB57DAB1F8}">
      <dsp:nvSpPr>
        <dsp:cNvPr id="0" name=""/>
        <dsp:cNvSpPr/>
      </dsp:nvSpPr>
      <dsp:spPr>
        <a:xfrm>
          <a:off x="2720653" y="1101220"/>
          <a:ext cx="2267998" cy="64444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altLang="es-MX" sz="1200" b="0" i="0" u="none" kern="1200" dirty="0"/>
            <a:t>Jefe(a) de </a:t>
          </a:r>
          <a:r>
            <a:rPr lang="es-ES" altLang="es-MX" sz="1200" b="0" i="0" u="none" kern="1200" dirty="0" smtClean="0"/>
            <a:t>Radio</a:t>
          </a:r>
          <a:endParaRPr lang="es-ES" altLang="es-MX" sz="1200" b="0" i="0" u="none" kern="1200" dirty="0"/>
        </a:p>
      </dsp:txBody>
      <dsp:txXfrm>
        <a:off x="2720653" y="1101220"/>
        <a:ext cx="2267998" cy="644448"/>
      </dsp:txXfrm>
    </dsp:sp>
    <dsp:sp modelId="{C21FB79D-DB32-42E0-85AB-FDC784C29599}">
      <dsp:nvSpPr>
        <dsp:cNvPr id="0" name=""/>
        <dsp:cNvSpPr/>
      </dsp:nvSpPr>
      <dsp:spPr>
        <a:xfrm>
          <a:off x="2722347" y="2023915"/>
          <a:ext cx="2267998" cy="6077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b="0" i="0" u="none" kern="1200" dirty="0"/>
            <a:t>Supervisores(as) de Radio</a:t>
          </a:r>
          <a:br>
            <a:rPr lang="es-MX" altLang="es-MX" sz="1200" b="0" i="0" u="none" kern="1200" dirty="0"/>
          </a:br>
          <a:endParaRPr lang="es-ES" sz="1200" kern="1200" dirty="0"/>
        </a:p>
      </dsp:txBody>
      <dsp:txXfrm>
        <a:off x="2722347" y="2023915"/>
        <a:ext cx="2267998" cy="607718"/>
      </dsp:txXfrm>
    </dsp:sp>
    <dsp:sp modelId="{1974DAC8-FAF9-4D7C-9C80-A56DB14AD3E0}">
      <dsp:nvSpPr>
        <dsp:cNvPr id="0" name=""/>
        <dsp:cNvSpPr/>
      </dsp:nvSpPr>
      <dsp:spPr>
        <a:xfrm>
          <a:off x="0" y="3128433"/>
          <a:ext cx="4320004" cy="206762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b="0" i="0" u="none" kern="1200" dirty="0"/>
            <a:t>Operadores(as) Radio Central</a:t>
          </a:r>
          <a:br>
            <a:rPr lang="es-MX" altLang="es-MX" sz="1200" b="0" i="0" u="none" kern="1200" dirty="0"/>
          </a:br>
          <a:endParaRPr lang="es-ES" sz="1200" kern="1200" dirty="0"/>
        </a:p>
      </dsp:txBody>
      <dsp:txXfrm>
        <a:off x="0" y="3128433"/>
        <a:ext cx="4320004" cy="2067624"/>
      </dsp:txXfrm>
    </dsp:sp>
    <dsp:sp modelId="{078791C0-B9CE-46AB-8517-8DBD7F982F88}">
      <dsp:nvSpPr>
        <dsp:cNvPr id="0" name=""/>
        <dsp:cNvSpPr/>
      </dsp:nvSpPr>
      <dsp:spPr>
        <a:xfrm>
          <a:off x="4735911" y="3128433"/>
          <a:ext cx="1379991" cy="65999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b="0" i="0" u="none" kern="1200" dirty="0"/>
            <a:t>Auxiliar</a:t>
          </a:r>
          <a:br>
            <a:rPr lang="es-MX" altLang="es-MX" sz="1200" b="0" i="0" u="none" kern="1200" dirty="0"/>
          </a:br>
          <a:endParaRPr lang="es-ES" sz="1200" kern="1200" dirty="0"/>
        </a:p>
      </dsp:txBody>
      <dsp:txXfrm>
        <a:off x="4735911" y="3128433"/>
        <a:ext cx="1379991" cy="659996"/>
      </dsp:txXfrm>
    </dsp:sp>
    <dsp:sp modelId="{C483119D-4248-4FB6-A51A-FF463787E698}">
      <dsp:nvSpPr>
        <dsp:cNvPr id="0" name=""/>
        <dsp:cNvSpPr/>
      </dsp:nvSpPr>
      <dsp:spPr>
        <a:xfrm>
          <a:off x="5366470" y="1101220"/>
          <a:ext cx="2267998" cy="64444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altLang="es-MX" sz="1200" b="0" i="0" u="none" kern="1200" dirty="0"/>
            <a:t>Jefe(a) de Plataforma México</a:t>
          </a:r>
          <a:br>
            <a:rPr lang="es-ES" altLang="es-MX" sz="1200" b="0" i="0" u="none" kern="1200" dirty="0"/>
          </a:br>
          <a:endParaRPr lang="es-ES" altLang="es-MX" sz="1200" b="0" i="0" u="none" kern="1200" dirty="0"/>
        </a:p>
      </dsp:txBody>
      <dsp:txXfrm>
        <a:off x="5366470" y="1101220"/>
        <a:ext cx="2267998" cy="644448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882D1C-F65C-41E4-82E5-22924839F07C}">
      <dsp:nvSpPr>
        <dsp:cNvPr id="0" name=""/>
        <dsp:cNvSpPr/>
      </dsp:nvSpPr>
      <dsp:spPr>
        <a:xfrm>
          <a:off x="6290255" y="3181216"/>
          <a:ext cx="91440" cy="2727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271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8F4293-5B39-45D8-8215-DA48EF76FE72}">
      <dsp:nvSpPr>
        <dsp:cNvPr id="0" name=""/>
        <dsp:cNvSpPr/>
      </dsp:nvSpPr>
      <dsp:spPr>
        <a:xfrm>
          <a:off x="6290255" y="2263611"/>
          <a:ext cx="91440" cy="3088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888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1A38CE-E6F1-4E96-822C-136FB43E8CFD}">
      <dsp:nvSpPr>
        <dsp:cNvPr id="0" name=""/>
        <dsp:cNvSpPr/>
      </dsp:nvSpPr>
      <dsp:spPr>
        <a:xfrm>
          <a:off x="4210049" y="1226457"/>
          <a:ext cx="2125925" cy="440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276"/>
              </a:lnTo>
              <a:lnTo>
                <a:pt x="2125925" y="240276"/>
              </a:lnTo>
              <a:lnTo>
                <a:pt x="2125925" y="440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37E838-D549-4265-AC36-E2569F4B1A6F}">
      <dsp:nvSpPr>
        <dsp:cNvPr id="0" name=""/>
        <dsp:cNvSpPr/>
      </dsp:nvSpPr>
      <dsp:spPr>
        <a:xfrm>
          <a:off x="2038403" y="3166773"/>
          <a:ext cx="91440" cy="2871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715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3376F4-38A9-4FB0-AAEB-BEF606352241}">
      <dsp:nvSpPr>
        <dsp:cNvPr id="0" name=""/>
        <dsp:cNvSpPr/>
      </dsp:nvSpPr>
      <dsp:spPr>
        <a:xfrm>
          <a:off x="2038403" y="2263611"/>
          <a:ext cx="91440" cy="2944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44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2084123" y="1226457"/>
          <a:ext cx="2125925" cy="440204"/>
        </a:xfrm>
        <a:custGeom>
          <a:avLst/>
          <a:gdLst/>
          <a:ahLst/>
          <a:cxnLst/>
          <a:rect l="0" t="0" r="0" b="0"/>
          <a:pathLst>
            <a:path>
              <a:moveTo>
                <a:pt x="2125925" y="0"/>
              </a:moveTo>
              <a:lnTo>
                <a:pt x="2125925" y="240276"/>
              </a:lnTo>
              <a:lnTo>
                <a:pt x="0" y="240276"/>
              </a:lnTo>
              <a:lnTo>
                <a:pt x="0" y="440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810959" y="178651"/>
          <a:ext cx="2798180" cy="104780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Coordinador(a) de Monitoreo </a:t>
          </a:r>
          <a:r>
            <a:rPr lang="es-MX" altLang="es-MX" sz="1200" kern="1200"/>
            <a:t>y </a:t>
          </a:r>
          <a:r>
            <a:rPr lang="es-MX" altLang="es-MX" sz="1200" kern="1200" smtClean="0"/>
            <a:t>Análisis</a:t>
          </a:r>
          <a:endParaRPr lang="es-MX" altLang="es-MX" sz="1200" kern="1200" dirty="0"/>
        </a:p>
      </dsp:txBody>
      <dsp:txXfrm>
        <a:off x="2810959" y="178651"/>
        <a:ext cx="2798180" cy="1047806"/>
      </dsp:txXfrm>
    </dsp:sp>
    <dsp:sp modelId="{19FBE8A8-D4BA-45D1-97CD-FF1210CD856F}">
      <dsp:nvSpPr>
        <dsp:cNvPr id="0" name=""/>
        <dsp:cNvSpPr/>
      </dsp:nvSpPr>
      <dsp:spPr>
        <a:xfrm>
          <a:off x="591762" y="1666662"/>
          <a:ext cx="2984723" cy="59694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/>
            <a:t>Jefe(a) </a:t>
          </a:r>
          <a:r>
            <a:rPr lang="es-MX" sz="1200" b="0" i="0" u="none" kern="1200"/>
            <a:t>de </a:t>
          </a:r>
          <a:r>
            <a:rPr lang="es-MX" sz="1200" b="0" i="0" u="none" kern="1200" smtClean="0"/>
            <a:t>Monitoreo</a:t>
          </a:r>
          <a:endParaRPr lang="es-MX" sz="1200" b="0" i="0" u="none" kern="1200" dirty="0"/>
        </a:p>
      </dsp:txBody>
      <dsp:txXfrm>
        <a:off x="591762" y="1666662"/>
        <a:ext cx="2984723" cy="596948"/>
      </dsp:txXfrm>
    </dsp:sp>
    <dsp:sp modelId="{A72CDAEB-77F3-4602-8D7C-ED4C7274390F}">
      <dsp:nvSpPr>
        <dsp:cNvPr id="0" name=""/>
        <dsp:cNvSpPr/>
      </dsp:nvSpPr>
      <dsp:spPr>
        <a:xfrm>
          <a:off x="591762" y="2558058"/>
          <a:ext cx="2984723" cy="60871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/>
            <a:t>Supervisores(as) de Monitoreo</a:t>
          </a:r>
          <a:r>
            <a:rPr lang="es-MX" sz="1200" b="0" i="0" u="none" kern="1200"/>
            <a:t/>
          </a:r>
          <a:br>
            <a:rPr lang="es-MX" sz="1200" b="0" i="0" u="none" kern="1200"/>
          </a:br>
          <a:endParaRPr lang="es-MX" sz="1200" b="0" i="0" u="none" kern="1200" dirty="0">
            <a:solidFill>
              <a:srgbClr val="FF0000"/>
            </a:solidFill>
          </a:endParaRPr>
        </a:p>
      </dsp:txBody>
      <dsp:txXfrm>
        <a:off x="591762" y="2558058"/>
        <a:ext cx="2984723" cy="608715"/>
      </dsp:txXfrm>
    </dsp:sp>
    <dsp:sp modelId="{A59235C8-787C-4155-AEED-313AE3F5C81E}">
      <dsp:nvSpPr>
        <dsp:cNvPr id="0" name=""/>
        <dsp:cNvSpPr/>
      </dsp:nvSpPr>
      <dsp:spPr>
        <a:xfrm>
          <a:off x="158126" y="3453928"/>
          <a:ext cx="3851994" cy="193876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Operadores(as) de Monitoreo</a:t>
          </a:r>
          <a:r>
            <a:rPr lang="es-MX" altLang="es-MX" sz="1200" kern="1200"/>
            <a:t/>
          </a:r>
          <a:br>
            <a:rPr lang="es-MX" altLang="es-MX" sz="1200" kern="1200"/>
          </a:br>
          <a:endParaRPr lang="es-ES" sz="1200" kern="1200" dirty="0"/>
        </a:p>
      </dsp:txBody>
      <dsp:txXfrm>
        <a:off x="158126" y="3453928"/>
        <a:ext cx="3851994" cy="1938764"/>
      </dsp:txXfrm>
    </dsp:sp>
    <dsp:sp modelId="{D6F7B946-2129-46BC-9DD8-0B196EDE54F1}">
      <dsp:nvSpPr>
        <dsp:cNvPr id="0" name=""/>
        <dsp:cNvSpPr/>
      </dsp:nvSpPr>
      <dsp:spPr>
        <a:xfrm>
          <a:off x="4843613" y="1666662"/>
          <a:ext cx="2984723" cy="59694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/>
            <a:t>Jefe(a) de Análisis </a:t>
          </a:r>
          <a:r>
            <a:rPr lang="es-MX" sz="1200" kern="1200"/>
            <a:t>y </a:t>
          </a:r>
          <a:r>
            <a:rPr lang="es-MX" sz="1200" kern="1200" smtClean="0"/>
            <a:t>Video</a:t>
          </a:r>
          <a:endParaRPr lang="es-MX" sz="1200" kern="1200" dirty="0"/>
        </a:p>
      </dsp:txBody>
      <dsp:txXfrm>
        <a:off x="4843613" y="1666662"/>
        <a:ext cx="2984723" cy="596948"/>
      </dsp:txXfrm>
    </dsp:sp>
    <dsp:sp modelId="{2E14FAB5-3778-4E3A-BD6A-455D8E7CCED0}">
      <dsp:nvSpPr>
        <dsp:cNvPr id="0" name=""/>
        <dsp:cNvSpPr/>
      </dsp:nvSpPr>
      <dsp:spPr>
        <a:xfrm>
          <a:off x="4843613" y="2572500"/>
          <a:ext cx="2984723" cy="60871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/>
            <a:t>Supervisores(as) de Análisis </a:t>
          </a:r>
          <a:r>
            <a:rPr lang="es-MX" sz="1200" kern="1200"/>
            <a:t>de </a:t>
          </a:r>
          <a:r>
            <a:rPr lang="es-MX" sz="1200" kern="1200" smtClean="0"/>
            <a:t>Video</a:t>
          </a:r>
          <a:endParaRPr lang="es-MX" sz="1200" kern="1200" dirty="0"/>
        </a:p>
      </dsp:txBody>
      <dsp:txXfrm>
        <a:off x="4843613" y="2572500"/>
        <a:ext cx="2984723" cy="608715"/>
      </dsp:txXfrm>
    </dsp:sp>
    <dsp:sp modelId="{248D610E-5572-4FC7-B989-4A9937C20A80}">
      <dsp:nvSpPr>
        <dsp:cNvPr id="0" name=""/>
        <dsp:cNvSpPr/>
      </dsp:nvSpPr>
      <dsp:spPr>
        <a:xfrm>
          <a:off x="4409978" y="3453928"/>
          <a:ext cx="3851994" cy="193876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/>
            <a:t>Analistas de Audio y </a:t>
          </a:r>
          <a:r>
            <a:rPr lang="es-MX" altLang="es-MX" sz="1200" kern="1200" dirty="0" smtClean="0"/>
            <a:t>Video</a:t>
          </a:r>
          <a:endParaRPr lang="es-MX" altLang="es-MX" sz="1200" kern="1200" dirty="0"/>
        </a:p>
      </dsp:txBody>
      <dsp:txXfrm>
        <a:off x="4409978" y="3453928"/>
        <a:ext cx="3851994" cy="1938764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0B7156-8195-4362-BCF9-F3C94FD60B34}">
      <dsp:nvSpPr>
        <dsp:cNvPr id="0" name=""/>
        <dsp:cNvSpPr/>
      </dsp:nvSpPr>
      <dsp:spPr>
        <a:xfrm>
          <a:off x="3379931" y="1114019"/>
          <a:ext cx="213838" cy="811210"/>
        </a:xfrm>
        <a:custGeom>
          <a:avLst/>
          <a:gdLst/>
          <a:ahLst/>
          <a:cxnLst/>
          <a:rect l="0" t="0" r="0" b="0"/>
          <a:pathLst>
            <a:path>
              <a:moveTo>
                <a:pt x="213838" y="0"/>
              </a:moveTo>
              <a:lnTo>
                <a:pt x="213838" y="811210"/>
              </a:lnTo>
              <a:lnTo>
                <a:pt x="0" y="8112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E604D8-250D-4FDF-98BD-EA912B304081}">
      <dsp:nvSpPr>
        <dsp:cNvPr id="0" name=""/>
        <dsp:cNvSpPr/>
      </dsp:nvSpPr>
      <dsp:spPr>
        <a:xfrm>
          <a:off x="3593770" y="1114019"/>
          <a:ext cx="2302136" cy="17405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1959"/>
              </a:lnTo>
              <a:lnTo>
                <a:pt x="2302136" y="1541959"/>
              </a:lnTo>
              <a:lnTo>
                <a:pt x="2302136" y="17405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EF2E69-32E2-4712-BC01-E3BC88B5AAA3}">
      <dsp:nvSpPr>
        <dsp:cNvPr id="0" name=""/>
        <dsp:cNvSpPr/>
      </dsp:nvSpPr>
      <dsp:spPr>
        <a:xfrm>
          <a:off x="3548050" y="1114019"/>
          <a:ext cx="91440" cy="17405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41959"/>
              </a:lnTo>
              <a:lnTo>
                <a:pt x="47933" y="1541959"/>
              </a:lnTo>
              <a:lnTo>
                <a:pt x="47933" y="17405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11A4A5-2F43-4DDC-A73B-EFF983200E78}">
      <dsp:nvSpPr>
        <dsp:cNvPr id="0" name=""/>
        <dsp:cNvSpPr/>
      </dsp:nvSpPr>
      <dsp:spPr>
        <a:xfrm>
          <a:off x="1298671" y="1114019"/>
          <a:ext cx="2295099" cy="1740589"/>
        </a:xfrm>
        <a:custGeom>
          <a:avLst/>
          <a:gdLst/>
          <a:ahLst/>
          <a:cxnLst/>
          <a:rect l="0" t="0" r="0" b="0"/>
          <a:pathLst>
            <a:path>
              <a:moveTo>
                <a:pt x="2295099" y="0"/>
              </a:moveTo>
              <a:lnTo>
                <a:pt x="2295099" y="1541959"/>
              </a:lnTo>
              <a:lnTo>
                <a:pt x="0" y="1541959"/>
              </a:lnTo>
              <a:lnTo>
                <a:pt x="0" y="17405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0B6905-7759-4441-B29D-3D12C134D01B}">
      <dsp:nvSpPr>
        <dsp:cNvPr id="0" name=""/>
        <dsp:cNvSpPr/>
      </dsp:nvSpPr>
      <dsp:spPr>
        <a:xfrm>
          <a:off x="2366825" y="0"/>
          <a:ext cx="2453889" cy="111401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/>
            <a:t>Coordinador(a) de Equipamiento, Telecomunicaciones y </a:t>
          </a:r>
          <a:r>
            <a:rPr lang="es-ES" sz="1200" kern="1200"/>
            <a:t>Soporte </a:t>
          </a:r>
          <a:r>
            <a:rPr lang="es-ES" sz="1200" kern="1200" smtClean="0"/>
            <a:t>Técnico</a:t>
          </a:r>
          <a:endParaRPr lang="es-ES" sz="1200" kern="1200" dirty="0"/>
        </a:p>
      </dsp:txBody>
      <dsp:txXfrm>
        <a:off x="2366825" y="0"/>
        <a:ext cx="2453889" cy="1114019"/>
      </dsp:txXfrm>
    </dsp:sp>
    <dsp:sp modelId="{F6BBEC83-E208-4CDC-AF15-4EEBE065CBE1}">
      <dsp:nvSpPr>
        <dsp:cNvPr id="0" name=""/>
        <dsp:cNvSpPr/>
      </dsp:nvSpPr>
      <dsp:spPr>
        <a:xfrm>
          <a:off x="344672" y="2854608"/>
          <a:ext cx="1907998" cy="114138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Analista </a:t>
          </a:r>
          <a:r>
            <a:rPr lang="es-MX" sz="1200" kern="120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en </a:t>
          </a:r>
          <a:r>
            <a:rPr lang="es-MX" sz="1200" kern="1200" smtClean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Redes</a:t>
          </a:r>
          <a:endParaRPr lang="es-MX" sz="1200" kern="1200" dirty="0">
            <a:solidFill>
              <a:schemeClr val="tx1"/>
            </a:solidFill>
            <a:latin typeface="+mn-lt"/>
            <a:cs typeface="Calibri Light" panose="020F0302020204030204" pitchFamily="34" charset="0"/>
          </a:endParaRPr>
        </a:p>
      </dsp:txBody>
      <dsp:txXfrm>
        <a:off x="344672" y="2854608"/>
        <a:ext cx="1907998" cy="1141382"/>
      </dsp:txXfrm>
    </dsp:sp>
    <dsp:sp modelId="{62F575BD-4ABE-4050-8344-31020A431BE9}">
      <dsp:nvSpPr>
        <dsp:cNvPr id="0" name=""/>
        <dsp:cNvSpPr/>
      </dsp:nvSpPr>
      <dsp:spPr>
        <a:xfrm>
          <a:off x="2641984" y="2854608"/>
          <a:ext cx="1907998" cy="114138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Analistas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kern="1200" smtClean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Auxiliares</a:t>
          </a:r>
          <a:endParaRPr lang="es-MX" sz="1200" b="0" kern="1200" dirty="0">
            <a:solidFill>
              <a:schemeClr val="tx1"/>
            </a:solidFill>
            <a:latin typeface="+mn-lt"/>
            <a:cs typeface="Calibri Light" panose="020F0302020204030204" pitchFamily="34" charset="0"/>
          </a:endParaRPr>
        </a:p>
      </dsp:txBody>
      <dsp:txXfrm>
        <a:off x="2641984" y="2854608"/>
        <a:ext cx="1907998" cy="1141382"/>
      </dsp:txXfrm>
    </dsp:sp>
    <dsp:sp modelId="{72EF0FA2-707D-4E02-AE13-A46BA56EA465}">
      <dsp:nvSpPr>
        <dsp:cNvPr id="0" name=""/>
        <dsp:cNvSpPr/>
      </dsp:nvSpPr>
      <dsp:spPr>
        <a:xfrm>
          <a:off x="4941907" y="2854608"/>
          <a:ext cx="1907998" cy="114138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/>
            <a:t>Técnico(a</a:t>
          </a:r>
          <a:r>
            <a:rPr lang="es-MX" sz="1200" kern="1200" dirty="0" smtClean="0"/>
            <a:t>)</a:t>
          </a:r>
          <a:endParaRPr lang="es-MX" sz="1200" kern="1200" dirty="0"/>
        </a:p>
      </dsp:txBody>
      <dsp:txXfrm>
        <a:off x="4941907" y="2854608"/>
        <a:ext cx="1907998" cy="1141382"/>
      </dsp:txXfrm>
    </dsp:sp>
    <dsp:sp modelId="{358F4EC1-E925-4C5D-BB5A-4E26E095115D}">
      <dsp:nvSpPr>
        <dsp:cNvPr id="0" name=""/>
        <dsp:cNvSpPr/>
      </dsp:nvSpPr>
      <dsp:spPr>
        <a:xfrm>
          <a:off x="1883588" y="1533328"/>
          <a:ext cx="1496343" cy="7838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Supervisor(a) </a:t>
          </a:r>
          <a:r>
            <a:rPr lang="es-MX" sz="1200" kern="120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de </a:t>
          </a:r>
          <a:r>
            <a:rPr lang="es-MX" sz="1200" kern="1200" smtClean="0">
              <a:solidFill>
                <a:schemeClr val="tx1"/>
              </a:solidFill>
              <a:latin typeface="+mn-lt"/>
              <a:cs typeface="Calibri Light" panose="020F0302020204030204" pitchFamily="34" charset="0"/>
            </a:rPr>
            <a:t>Tecnología</a:t>
          </a:r>
          <a:endParaRPr lang="es-MX" sz="1200" kern="1200" dirty="0">
            <a:solidFill>
              <a:schemeClr val="tx1"/>
            </a:solidFill>
            <a:latin typeface="+mn-lt"/>
            <a:cs typeface="Calibri Light" panose="020F0302020204030204" pitchFamily="34" charset="0"/>
          </a:endParaRPr>
        </a:p>
      </dsp:txBody>
      <dsp:txXfrm>
        <a:off x="1883588" y="1533328"/>
        <a:ext cx="1496343" cy="78380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FE0124-CF66-4D3A-A4E1-AC71390045D2}">
      <dsp:nvSpPr>
        <dsp:cNvPr id="0" name=""/>
        <dsp:cNvSpPr/>
      </dsp:nvSpPr>
      <dsp:spPr>
        <a:xfrm>
          <a:off x="3653316" y="2004654"/>
          <a:ext cx="2175586" cy="4529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572"/>
              </a:lnTo>
              <a:lnTo>
                <a:pt x="2175586" y="295572"/>
              </a:lnTo>
              <a:lnTo>
                <a:pt x="2175586" y="4529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1F5D68-A7F1-4233-ADB6-609603F85894}">
      <dsp:nvSpPr>
        <dsp:cNvPr id="0" name=""/>
        <dsp:cNvSpPr/>
      </dsp:nvSpPr>
      <dsp:spPr>
        <a:xfrm>
          <a:off x="3653316" y="3285205"/>
          <a:ext cx="2175586" cy="3151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816"/>
              </a:lnTo>
              <a:lnTo>
                <a:pt x="2175586" y="157816"/>
              </a:lnTo>
              <a:lnTo>
                <a:pt x="2175586" y="31515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BC89FC-5942-42D4-AE13-D9C3C871F171}">
      <dsp:nvSpPr>
        <dsp:cNvPr id="0" name=""/>
        <dsp:cNvSpPr/>
      </dsp:nvSpPr>
      <dsp:spPr>
        <a:xfrm>
          <a:off x="3607596" y="3285205"/>
          <a:ext cx="91440" cy="3151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515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BA4F86-210A-4195-9A5F-13DD4E552270}">
      <dsp:nvSpPr>
        <dsp:cNvPr id="0" name=""/>
        <dsp:cNvSpPr/>
      </dsp:nvSpPr>
      <dsp:spPr>
        <a:xfrm>
          <a:off x="1477729" y="3285205"/>
          <a:ext cx="2175586" cy="315151"/>
        </a:xfrm>
        <a:custGeom>
          <a:avLst/>
          <a:gdLst/>
          <a:ahLst/>
          <a:cxnLst/>
          <a:rect l="0" t="0" r="0" b="0"/>
          <a:pathLst>
            <a:path>
              <a:moveTo>
                <a:pt x="2175586" y="0"/>
              </a:moveTo>
              <a:lnTo>
                <a:pt x="2175586" y="157816"/>
              </a:lnTo>
              <a:lnTo>
                <a:pt x="0" y="157816"/>
              </a:lnTo>
              <a:lnTo>
                <a:pt x="0" y="31515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C43AC5-6E5D-48DC-84FF-2373F2FDF513}">
      <dsp:nvSpPr>
        <dsp:cNvPr id="0" name=""/>
        <dsp:cNvSpPr/>
      </dsp:nvSpPr>
      <dsp:spPr>
        <a:xfrm>
          <a:off x="3607596" y="2004654"/>
          <a:ext cx="91440" cy="41808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808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238630-0388-487E-BBA1-17BD6BF40EB8}">
      <dsp:nvSpPr>
        <dsp:cNvPr id="0" name=""/>
        <dsp:cNvSpPr/>
      </dsp:nvSpPr>
      <dsp:spPr>
        <a:xfrm>
          <a:off x="1477729" y="2004654"/>
          <a:ext cx="2175586" cy="452908"/>
        </a:xfrm>
        <a:custGeom>
          <a:avLst/>
          <a:gdLst/>
          <a:ahLst/>
          <a:cxnLst/>
          <a:rect l="0" t="0" r="0" b="0"/>
          <a:pathLst>
            <a:path>
              <a:moveTo>
                <a:pt x="2175586" y="0"/>
              </a:moveTo>
              <a:lnTo>
                <a:pt x="2175586" y="295572"/>
              </a:lnTo>
              <a:lnTo>
                <a:pt x="0" y="295572"/>
              </a:lnTo>
              <a:lnTo>
                <a:pt x="0" y="4529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9DAAC9-CED8-4987-B70B-3665FF4F2061}">
      <dsp:nvSpPr>
        <dsp:cNvPr id="0" name=""/>
        <dsp:cNvSpPr/>
      </dsp:nvSpPr>
      <dsp:spPr>
        <a:xfrm>
          <a:off x="3607596" y="930457"/>
          <a:ext cx="91440" cy="2117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173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144014" y="0"/>
          <a:ext cx="3018603" cy="9304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Coordinador(a) de Comunicación </a:t>
          </a:r>
          <a:r>
            <a:rPr lang="es-MX" altLang="es-MX" sz="1200" kern="1200" dirty="0" smtClean="0"/>
            <a:t>Social</a:t>
          </a:r>
          <a:endParaRPr lang="es-MX" altLang="es-MX" sz="1200" kern="1200" dirty="0"/>
        </a:p>
      </dsp:txBody>
      <dsp:txXfrm>
        <a:off x="2144014" y="0"/>
        <a:ext cx="3018603" cy="930457"/>
      </dsp:txXfrm>
    </dsp:sp>
    <dsp:sp modelId="{6F525FFA-20EB-4B47-B8E9-7016B7C39B5D}">
      <dsp:nvSpPr>
        <dsp:cNvPr id="0" name=""/>
        <dsp:cNvSpPr/>
      </dsp:nvSpPr>
      <dsp:spPr>
        <a:xfrm>
          <a:off x="2575240" y="1142195"/>
          <a:ext cx="2156151" cy="8624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Jefe(a) de </a:t>
          </a:r>
          <a:r>
            <a:rPr lang="es-MX" altLang="es-MX" sz="1200" kern="1200" dirty="0" smtClean="0"/>
            <a:t>Prensa</a:t>
          </a:r>
          <a:endParaRPr lang="es-MX" altLang="es-MX" sz="1200" kern="1200" dirty="0"/>
        </a:p>
      </dsp:txBody>
      <dsp:txXfrm>
        <a:off x="2575240" y="1142195"/>
        <a:ext cx="2156151" cy="862459"/>
      </dsp:txXfrm>
    </dsp:sp>
    <dsp:sp modelId="{7E45E9B0-083B-46AD-BDBA-25D37BB93875}">
      <dsp:nvSpPr>
        <dsp:cNvPr id="0" name=""/>
        <dsp:cNvSpPr/>
      </dsp:nvSpPr>
      <dsp:spPr>
        <a:xfrm>
          <a:off x="547272" y="2457562"/>
          <a:ext cx="1860915" cy="8624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/>
            <a:t>Diseñador(a</a:t>
          </a:r>
          <a:r>
            <a:rPr lang="es-MX" altLang="es-MX" sz="1200" kern="1200" smtClean="0"/>
            <a:t>)</a:t>
          </a:r>
          <a:endParaRPr lang="es-MX" altLang="es-MX" sz="1200" kern="1200" dirty="0"/>
        </a:p>
      </dsp:txBody>
      <dsp:txXfrm>
        <a:off x="547272" y="2457562"/>
        <a:ext cx="1860915" cy="862459"/>
      </dsp:txXfrm>
    </dsp:sp>
    <dsp:sp modelId="{FB8BBABA-637F-45AC-A8AF-49C1BDB9E668}">
      <dsp:nvSpPr>
        <dsp:cNvPr id="0" name=""/>
        <dsp:cNvSpPr/>
      </dsp:nvSpPr>
      <dsp:spPr>
        <a:xfrm>
          <a:off x="2722858" y="2422738"/>
          <a:ext cx="1860915" cy="8624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smtClean="0"/>
            <a:t>Analista</a:t>
          </a:r>
          <a:endParaRPr lang="es-MX" altLang="es-MX" sz="1200" kern="1200" dirty="0"/>
        </a:p>
      </dsp:txBody>
      <dsp:txXfrm>
        <a:off x="2722858" y="2422738"/>
        <a:ext cx="1860915" cy="862466"/>
      </dsp:txXfrm>
    </dsp:sp>
    <dsp:sp modelId="{F3DB6113-5609-4357-9B8D-41BD0873A075}">
      <dsp:nvSpPr>
        <dsp:cNvPr id="0" name=""/>
        <dsp:cNvSpPr/>
      </dsp:nvSpPr>
      <dsp:spPr>
        <a:xfrm>
          <a:off x="547272" y="3600356"/>
          <a:ext cx="1860915" cy="8624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/>
            <a:t>Secretaria(o</a:t>
          </a:r>
          <a:r>
            <a:rPr lang="es-MX" altLang="es-MX" sz="1200" kern="1200" smtClean="0"/>
            <a:t>)</a:t>
          </a:r>
          <a:endParaRPr lang="es-MX" altLang="es-MX" sz="1200" kern="1200" dirty="0"/>
        </a:p>
      </dsp:txBody>
      <dsp:txXfrm>
        <a:off x="547272" y="3600356"/>
        <a:ext cx="1860915" cy="862459"/>
      </dsp:txXfrm>
    </dsp:sp>
    <dsp:sp modelId="{AD14D781-D871-4FBD-99BD-C64605F54047}">
      <dsp:nvSpPr>
        <dsp:cNvPr id="0" name=""/>
        <dsp:cNvSpPr/>
      </dsp:nvSpPr>
      <dsp:spPr>
        <a:xfrm>
          <a:off x="2722858" y="3600356"/>
          <a:ext cx="1860915" cy="8624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Auxiliar Administrativo(a)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smtClean="0"/>
            <a:t>Auxiliares</a:t>
          </a:r>
          <a:endParaRPr lang="es-MX" altLang="es-MX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smtClean="0"/>
            <a:t>53</a:t>
          </a:r>
          <a:endParaRPr lang="es-MX" sz="1200" kern="1200" dirty="0"/>
        </a:p>
      </dsp:txBody>
      <dsp:txXfrm>
        <a:off x="2722858" y="3600356"/>
        <a:ext cx="1860915" cy="862459"/>
      </dsp:txXfrm>
    </dsp:sp>
    <dsp:sp modelId="{582578E4-AC54-44DD-9A0F-430F4438A732}">
      <dsp:nvSpPr>
        <dsp:cNvPr id="0" name=""/>
        <dsp:cNvSpPr/>
      </dsp:nvSpPr>
      <dsp:spPr>
        <a:xfrm>
          <a:off x="4898444" y="3600356"/>
          <a:ext cx="1860915" cy="8624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Abogado(a</a:t>
          </a:r>
          <a:r>
            <a:rPr lang="es-MX" altLang="es-MX" sz="1200" kern="1200" dirty="0" smtClean="0"/>
            <a:t>)</a:t>
          </a:r>
          <a:endParaRPr lang="es-MX" altLang="es-MX" sz="1200" kern="1200" dirty="0"/>
        </a:p>
      </dsp:txBody>
      <dsp:txXfrm>
        <a:off x="4898444" y="3600356"/>
        <a:ext cx="1860915" cy="862459"/>
      </dsp:txXfrm>
    </dsp:sp>
    <dsp:sp modelId="{8872642F-D429-4B45-8361-425C6E61C494}">
      <dsp:nvSpPr>
        <dsp:cNvPr id="0" name=""/>
        <dsp:cNvSpPr/>
      </dsp:nvSpPr>
      <dsp:spPr>
        <a:xfrm>
          <a:off x="4898444" y="2457562"/>
          <a:ext cx="1860915" cy="8624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/>
            <a:t>Fotógrafo(a</a:t>
          </a:r>
          <a:r>
            <a:rPr lang="es-MX" altLang="es-MX" sz="1200" kern="1200" smtClean="0"/>
            <a:t>)</a:t>
          </a:r>
          <a:endParaRPr lang="es-MX" altLang="es-MX" sz="1200" kern="1200" dirty="0"/>
        </a:p>
      </dsp:txBody>
      <dsp:txXfrm>
        <a:off x="4898444" y="2457562"/>
        <a:ext cx="1860915" cy="862459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ADFBC4-36C6-4646-9CBC-457490BD58A9}">
      <dsp:nvSpPr>
        <dsp:cNvPr id="0" name=""/>
        <dsp:cNvSpPr/>
      </dsp:nvSpPr>
      <dsp:spPr>
        <a:xfrm>
          <a:off x="1650152" y="1656381"/>
          <a:ext cx="416543" cy="805892"/>
        </a:xfrm>
        <a:custGeom>
          <a:avLst/>
          <a:gdLst/>
          <a:ahLst/>
          <a:cxnLst/>
          <a:rect l="0" t="0" r="0" b="0"/>
          <a:pathLst>
            <a:path>
              <a:moveTo>
                <a:pt x="416543" y="0"/>
              </a:moveTo>
              <a:lnTo>
                <a:pt x="416543" y="805892"/>
              </a:lnTo>
              <a:lnTo>
                <a:pt x="0" y="80589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629531-8094-48B1-A912-03163CE2EB0E}">
      <dsp:nvSpPr>
        <dsp:cNvPr id="0" name=""/>
        <dsp:cNvSpPr/>
      </dsp:nvSpPr>
      <dsp:spPr>
        <a:xfrm>
          <a:off x="2020976" y="1656381"/>
          <a:ext cx="91440" cy="16409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62767"/>
              </a:lnTo>
              <a:lnTo>
                <a:pt x="47442" y="1362767"/>
              </a:lnTo>
              <a:lnTo>
                <a:pt x="47442" y="164094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904742" y="414287"/>
          <a:ext cx="2323907" cy="12420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/>
            <a:t>Coordinador(a) de Sistemas, Tecnología </a:t>
          </a:r>
          <a:r>
            <a:rPr lang="es-ES" sz="1200" kern="1200"/>
            <a:t>y </a:t>
          </a:r>
          <a:r>
            <a:rPr lang="es-ES" sz="1200" kern="1200" smtClean="0"/>
            <a:t>Seguridad</a:t>
          </a:r>
          <a:endParaRPr lang="es-ES" sz="1200" kern="1200" dirty="0"/>
        </a:p>
      </dsp:txBody>
      <dsp:txXfrm>
        <a:off x="904742" y="414287"/>
        <a:ext cx="2323907" cy="1242093"/>
      </dsp:txXfrm>
    </dsp:sp>
    <dsp:sp modelId="{0E4A1FB2-B936-4A45-9B17-4DC72B6EC80F}">
      <dsp:nvSpPr>
        <dsp:cNvPr id="0" name=""/>
        <dsp:cNvSpPr/>
      </dsp:nvSpPr>
      <dsp:spPr>
        <a:xfrm>
          <a:off x="1106801" y="3297321"/>
          <a:ext cx="1923232" cy="108182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/>
            <a:t>Jefe(a) de Sistemas, </a:t>
          </a:r>
          <a:br>
            <a:rPr lang="es-ES" sz="1200" kern="1200" dirty="0"/>
          </a:br>
          <a:r>
            <a:rPr lang="es-ES" sz="1200" kern="1200" dirty="0"/>
            <a:t>Tecnología y </a:t>
          </a:r>
          <a:r>
            <a:rPr lang="es-ES" sz="1200" kern="1200" dirty="0" smtClean="0"/>
            <a:t>Seguridad</a:t>
          </a:r>
          <a:endParaRPr lang="es-ES" sz="1200" kern="1200" dirty="0"/>
        </a:p>
      </dsp:txBody>
      <dsp:txXfrm>
        <a:off x="1106801" y="3297321"/>
        <a:ext cx="1923232" cy="1081826"/>
      </dsp:txXfrm>
    </dsp:sp>
    <dsp:sp modelId="{5A85CEA1-E22E-435A-8F8C-CD2C74267CE1}">
      <dsp:nvSpPr>
        <dsp:cNvPr id="0" name=""/>
        <dsp:cNvSpPr/>
      </dsp:nvSpPr>
      <dsp:spPr>
        <a:xfrm>
          <a:off x="238836" y="2098980"/>
          <a:ext cx="1411315" cy="7265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/>
            <a:t>Abogado(a</a:t>
          </a:r>
          <a:r>
            <a:rPr lang="es-ES" sz="1200" kern="1200" smtClean="0"/>
            <a:t>)</a:t>
          </a:r>
          <a:endParaRPr lang="es-ES" sz="1200" kern="1200" dirty="0"/>
        </a:p>
      </dsp:txBody>
      <dsp:txXfrm>
        <a:off x="238836" y="2098980"/>
        <a:ext cx="1411315" cy="726587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E17155-122E-45F2-B443-39084EEF682B}">
      <dsp:nvSpPr>
        <dsp:cNvPr id="0" name=""/>
        <dsp:cNvSpPr/>
      </dsp:nvSpPr>
      <dsp:spPr>
        <a:xfrm>
          <a:off x="3261814" y="1001517"/>
          <a:ext cx="250987" cy="1818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8750"/>
              </a:lnTo>
              <a:lnTo>
                <a:pt x="250987" y="18187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9FC2E7-2031-4B34-80B0-541EEC9FD404}">
      <dsp:nvSpPr>
        <dsp:cNvPr id="0" name=""/>
        <dsp:cNvSpPr/>
      </dsp:nvSpPr>
      <dsp:spPr>
        <a:xfrm>
          <a:off x="3003519" y="1001517"/>
          <a:ext cx="258295" cy="1818750"/>
        </a:xfrm>
        <a:custGeom>
          <a:avLst/>
          <a:gdLst/>
          <a:ahLst/>
          <a:cxnLst/>
          <a:rect l="0" t="0" r="0" b="0"/>
          <a:pathLst>
            <a:path>
              <a:moveTo>
                <a:pt x="258295" y="0"/>
              </a:moveTo>
              <a:lnTo>
                <a:pt x="258295" y="1818750"/>
              </a:lnTo>
              <a:lnTo>
                <a:pt x="0" y="181875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06A02A-7F22-4534-8F2A-9370BF14A3B5}">
      <dsp:nvSpPr>
        <dsp:cNvPr id="0" name=""/>
        <dsp:cNvSpPr/>
      </dsp:nvSpPr>
      <dsp:spPr>
        <a:xfrm>
          <a:off x="3261814" y="1001517"/>
          <a:ext cx="250987" cy="7919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1939"/>
              </a:lnTo>
              <a:lnTo>
                <a:pt x="250987" y="7919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A7C989-AE90-47A3-A30B-254F1100553E}">
      <dsp:nvSpPr>
        <dsp:cNvPr id="0" name=""/>
        <dsp:cNvSpPr/>
      </dsp:nvSpPr>
      <dsp:spPr>
        <a:xfrm>
          <a:off x="3003519" y="1001517"/>
          <a:ext cx="258295" cy="791939"/>
        </a:xfrm>
        <a:custGeom>
          <a:avLst/>
          <a:gdLst/>
          <a:ahLst/>
          <a:cxnLst/>
          <a:rect l="0" t="0" r="0" b="0"/>
          <a:pathLst>
            <a:path>
              <a:moveTo>
                <a:pt x="258295" y="0"/>
              </a:moveTo>
              <a:lnTo>
                <a:pt x="258295" y="791939"/>
              </a:lnTo>
              <a:lnTo>
                <a:pt x="0" y="7919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D480B0-4C73-431C-876E-C025808B2CAE}">
      <dsp:nvSpPr>
        <dsp:cNvPr id="0" name=""/>
        <dsp:cNvSpPr/>
      </dsp:nvSpPr>
      <dsp:spPr>
        <a:xfrm>
          <a:off x="3261814" y="1001517"/>
          <a:ext cx="2025912" cy="27309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5157"/>
              </a:lnTo>
              <a:lnTo>
                <a:pt x="2025912" y="2555157"/>
              </a:lnTo>
              <a:lnTo>
                <a:pt x="2025912" y="27309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468021-52D5-4C70-8CC0-6578BEF4DABC}">
      <dsp:nvSpPr>
        <dsp:cNvPr id="0" name=""/>
        <dsp:cNvSpPr/>
      </dsp:nvSpPr>
      <dsp:spPr>
        <a:xfrm>
          <a:off x="3216094" y="1001517"/>
          <a:ext cx="91440" cy="27309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309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1235901" y="1001517"/>
          <a:ext cx="2025912" cy="2730959"/>
        </a:xfrm>
        <a:custGeom>
          <a:avLst/>
          <a:gdLst/>
          <a:ahLst/>
          <a:cxnLst/>
          <a:rect l="0" t="0" r="0" b="0"/>
          <a:pathLst>
            <a:path>
              <a:moveTo>
                <a:pt x="2025912" y="0"/>
              </a:moveTo>
              <a:lnTo>
                <a:pt x="2025912" y="2555157"/>
              </a:lnTo>
              <a:lnTo>
                <a:pt x="0" y="2555157"/>
              </a:lnTo>
              <a:lnTo>
                <a:pt x="0" y="27309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247870" y="1838"/>
          <a:ext cx="2027888" cy="9996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Director(a) de Academia, Formación y </a:t>
          </a:r>
          <a:r>
            <a:rPr lang="es-MX" altLang="es-MX" sz="1200" kern="1200">
              <a:latin typeface="+mn-lt"/>
            </a:rPr>
            <a:t>Especialización </a:t>
          </a:r>
          <a:r>
            <a:rPr lang="es-MX" altLang="es-MX" sz="1200" kern="1200" smtClean="0">
              <a:latin typeface="+mn-lt"/>
            </a:rPr>
            <a:t>Policial</a:t>
          </a:r>
          <a:endParaRPr lang="es-MX" altLang="es-MX" sz="1200" kern="1200" dirty="0">
            <a:latin typeface="+mn-lt"/>
          </a:endParaRPr>
        </a:p>
      </dsp:txBody>
      <dsp:txXfrm>
        <a:off x="2247870" y="1838"/>
        <a:ext cx="2027888" cy="999678"/>
      </dsp:txXfrm>
    </dsp:sp>
    <dsp:sp modelId="{19FBE8A8-D4BA-45D1-97CD-FF1210CD856F}">
      <dsp:nvSpPr>
        <dsp:cNvPr id="0" name=""/>
        <dsp:cNvSpPr/>
      </dsp:nvSpPr>
      <dsp:spPr>
        <a:xfrm>
          <a:off x="398748" y="3732477"/>
          <a:ext cx="1674307" cy="8371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Área de Servicio Profesional de Carrera Policial</a:t>
          </a:r>
        </a:p>
      </dsp:txBody>
      <dsp:txXfrm>
        <a:off x="398748" y="3732477"/>
        <a:ext cx="1674307" cy="837153"/>
      </dsp:txXfrm>
    </dsp:sp>
    <dsp:sp modelId="{7C576A7F-97E5-41B2-A453-F3F548F4D3EA}">
      <dsp:nvSpPr>
        <dsp:cNvPr id="0" name=""/>
        <dsp:cNvSpPr/>
      </dsp:nvSpPr>
      <dsp:spPr>
        <a:xfrm>
          <a:off x="2424660" y="3732477"/>
          <a:ext cx="1674307" cy="8371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Jefe(a) de Formación </a:t>
          </a:r>
          <a:br>
            <a:rPr lang="es-MX" altLang="es-MX" sz="1200" kern="1200" dirty="0">
              <a:latin typeface="+mn-lt"/>
            </a:rPr>
          </a:br>
          <a:r>
            <a:rPr lang="es-MX" altLang="es-MX" sz="1200" kern="1200" dirty="0">
              <a:latin typeface="+mn-lt"/>
            </a:rPr>
            <a:t>Inicial</a:t>
          </a:r>
        </a:p>
      </dsp:txBody>
      <dsp:txXfrm>
        <a:off x="2424660" y="3732477"/>
        <a:ext cx="1674307" cy="837153"/>
      </dsp:txXfrm>
    </dsp:sp>
    <dsp:sp modelId="{8A083F5A-ED43-4CA3-85E0-E3A0CBD8C9BA}">
      <dsp:nvSpPr>
        <dsp:cNvPr id="0" name=""/>
        <dsp:cNvSpPr/>
      </dsp:nvSpPr>
      <dsp:spPr>
        <a:xfrm>
          <a:off x="4450573" y="3732477"/>
          <a:ext cx="1674307" cy="8371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/>
            <a:t>Coordinador(a) de Desarrollo Docente y </a:t>
          </a:r>
          <a:r>
            <a:rPr lang="es-MX" altLang="es-MX" sz="1200" kern="1200" dirty="0" smtClean="0"/>
            <a:t>Psicología</a:t>
          </a:r>
          <a:endParaRPr lang="es-MX" altLang="es-MX" sz="1200" kern="1200" dirty="0"/>
        </a:p>
      </dsp:txBody>
      <dsp:txXfrm>
        <a:off x="4450573" y="3732477"/>
        <a:ext cx="1674307" cy="837153"/>
      </dsp:txXfrm>
    </dsp:sp>
    <dsp:sp modelId="{8BE913BE-E4F1-4068-B8A1-967F9ABA9EF4}">
      <dsp:nvSpPr>
        <dsp:cNvPr id="0" name=""/>
        <dsp:cNvSpPr/>
      </dsp:nvSpPr>
      <dsp:spPr>
        <a:xfrm>
          <a:off x="1644567" y="1445819"/>
          <a:ext cx="1358951" cy="69527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>
              <a:latin typeface="+mn-lt"/>
            </a:rPr>
            <a:t>Profesional </a:t>
          </a:r>
          <a:r>
            <a:rPr lang="es-MX" sz="1200" kern="1200" smtClean="0">
              <a:latin typeface="+mn-lt"/>
            </a:rPr>
            <a:t>Especialista</a:t>
          </a:r>
          <a:endParaRPr lang="es-MX" sz="1200" kern="1200" dirty="0">
            <a:latin typeface="+mn-lt"/>
          </a:endParaRPr>
        </a:p>
      </dsp:txBody>
      <dsp:txXfrm>
        <a:off x="1644567" y="1445819"/>
        <a:ext cx="1358951" cy="695273"/>
      </dsp:txXfrm>
    </dsp:sp>
    <dsp:sp modelId="{B26AFC3F-3336-4179-BF7A-5D440015AAC3}">
      <dsp:nvSpPr>
        <dsp:cNvPr id="0" name=""/>
        <dsp:cNvSpPr/>
      </dsp:nvSpPr>
      <dsp:spPr>
        <a:xfrm>
          <a:off x="3512801" y="1445819"/>
          <a:ext cx="1358951" cy="69527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>
              <a:latin typeface="+mn-lt"/>
            </a:rPr>
            <a:t>Auxiliar</a:t>
          </a:r>
          <a:br>
            <a:rPr lang="es-MX" sz="1200" kern="1200" dirty="0">
              <a:latin typeface="+mn-lt"/>
            </a:rPr>
          </a:br>
          <a:endParaRPr lang="es-MX" sz="1200" kern="1200" dirty="0">
            <a:latin typeface="+mn-lt"/>
          </a:endParaRPr>
        </a:p>
      </dsp:txBody>
      <dsp:txXfrm>
        <a:off x="3512801" y="1445819"/>
        <a:ext cx="1358951" cy="695273"/>
      </dsp:txXfrm>
    </dsp:sp>
    <dsp:sp modelId="{F7B80271-7268-4262-8A55-F469AFE7FC15}">
      <dsp:nvSpPr>
        <dsp:cNvPr id="0" name=""/>
        <dsp:cNvSpPr/>
      </dsp:nvSpPr>
      <dsp:spPr>
        <a:xfrm>
          <a:off x="1644567" y="2472630"/>
          <a:ext cx="1358951" cy="69527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smtClean="0">
              <a:latin typeface="+mn-lt"/>
            </a:rPr>
            <a:t>Analistas</a:t>
          </a:r>
          <a:endParaRPr lang="es-MX" sz="1200" kern="1200" dirty="0">
            <a:latin typeface="+mn-lt"/>
          </a:endParaRPr>
        </a:p>
      </dsp:txBody>
      <dsp:txXfrm>
        <a:off x="1644567" y="2472630"/>
        <a:ext cx="1358951" cy="695273"/>
      </dsp:txXfrm>
    </dsp:sp>
    <dsp:sp modelId="{F6933973-F83D-4579-AFC2-FD232E323645}">
      <dsp:nvSpPr>
        <dsp:cNvPr id="0" name=""/>
        <dsp:cNvSpPr/>
      </dsp:nvSpPr>
      <dsp:spPr>
        <a:xfrm>
          <a:off x="3512801" y="2472630"/>
          <a:ext cx="1358951" cy="69527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>
              <a:solidFill>
                <a:schemeClr val="tx1"/>
              </a:solidFill>
              <a:latin typeface="+mn-lt"/>
            </a:rPr>
            <a:t>Médico(a</a:t>
          </a:r>
          <a:r>
            <a:rPr lang="es-MX" sz="1200" kern="1200" smtClean="0">
              <a:solidFill>
                <a:schemeClr val="tx1"/>
              </a:solidFill>
              <a:latin typeface="+mn-lt"/>
            </a:rPr>
            <a:t>)</a:t>
          </a:r>
          <a:endParaRPr lang="es-MX" sz="1200" kern="1200" dirty="0">
            <a:solidFill>
              <a:schemeClr val="tx1"/>
            </a:solidFill>
            <a:latin typeface="+mn-lt"/>
          </a:endParaRPr>
        </a:p>
      </dsp:txBody>
      <dsp:txXfrm>
        <a:off x="3512801" y="2472630"/>
        <a:ext cx="1358951" cy="69527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365062-85F7-4FEF-AC51-17530461617A}">
      <dsp:nvSpPr>
        <dsp:cNvPr id="0" name=""/>
        <dsp:cNvSpPr/>
      </dsp:nvSpPr>
      <dsp:spPr>
        <a:xfrm>
          <a:off x="1867001" y="839269"/>
          <a:ext cx="186774" cy="6298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9842"/>
              </a:lnTo>
              <a:lnTo>
                <a:pt x="186774" y="62984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F7A88-09E1-4F4F-80D0-2433B2C21A86}">
      <dsp:nvSpPr>
        <dsp:cNvPr id="0" name=""/>
        <dsp:cNvSpPr/>
      </dsp:nvSpPr>
      <dsp:spPr>
        <a:xfrm>
          <a:off x="1690854" y="839269"/>
          <a:ext cx="176146" cy="629842"/>
        </a:xfrm>
        <a:custGeom>
          <a:avLst/>
          <a:gdLst/>
          <a:ahLst/>
          <a:cxnLst/>
          <a:rect l="0" t="0" r="0" b="0"/>
          <a:pathLst>
            <a:path>
              <a:moveTo>
                <a:pt x="176146" y="0"/>
              </a:moveTo>
              <a:lnTo>
                <a:pt x="176146" y="629842"/>
              </a:lnTo>
              <a:lnTo>
                <a:pt x="0" y="62984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5C321A-3843-4AD9-9EEB-E3BAC3E19987}">
      <dsp:nvSpPr>
        <dsp:cNvPr id="0" name=""/>
        <dsp:cNvSpPr/>
      </dsp:nvSpPr>
      <dsp:spPr>
        <a:xfrm>
          <a:off x="1867001" y="2951925"/>
          <a:ext cx="1018543" cy="6218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5668"/>
              </a:lnTo>
              <a:lnTo>
                <a:pt x="1018543" y="445668"/>
              </a:lnTo>
              <a:lnTo>
                <a:pt x="1018543" y="62181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41218-B59B-4AC9-8D8C-AEA992899D24}">
      <dsp:nvSpPr>
        <dsp:cNvPr id="0" name=""/>
        <dsp:cNvSpPr/>
      </dsp:nvSpPr>
      <dsp:spPr>
        <a:xfrm>
          <a:off x="838795" y="2951925"/>
          <a:ext cx="1028206" cy="621815"/>
        </a:xfrm>
        <a:custGeom>
          <a:avLst/>
          <a:gdLst/>
          <a:ahLst/>
          <a:cxnLst/>
          <a:rect l="0" t="0" r="0" b="0"/>
          <a:pathLst>
            <a:path>
              <a:moveTo>
                <a:pt x="1028206" y="0"/>
              </a:moveTo>
              <a:lnTo>
                <a:pt x="1028206" y="445668"/>
              </a:lnTo>
              <a:lnTo>
                <a:pt x="0" y="445668"/>
              </a:lnTo>
              <a:lnTo>
                <a:pt x="0" y="62181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1821281" y="839269"/>
          <a:ext cx="91440" cy="12738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738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702695" y="473"/>
          <a:ext cx="2328612" cy="83879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i="0" u="none" kern="1200" dirty="0"/>
            <a:t>Área de Servicio Profesional de Carrera Policial</a:t>
          </a:r>
        </a:p>
      </dsp:txBody>
      <dsp:txXfrm>
        <a:off x="702695" y="473"/>
        <a:ext cx="2328612" cy="838795"/>
      </dsp:txXfrm>
    </dsp:sp>
    <dsp:sp modelId="{19FBE8A8-D4BA-45D1-97CD-FF1210CD856F}">
      <dsp:nvSpPr>
        <dsp:cNvPr id="0" name=""/>
        <dsp:cNvSpPr/>
      </dsp:nvSpPr>
      <dsp:spPr>
        <a:xfrm>
          <a:off x="1028206" y="2113130"/>
          <a:ext cx="1677590" cy="83879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i="0" u="none" kern="1200" dirty="0"/>
            <a:t>Área de Control y Estadísticas</a:t>
          </a:r>
        </a:p>
      </dsp:txBody>
      <dsp:txXfrm>
        <a:off x="1028206" y="2113130"/>
        <a:ext cx="1677590" cy="838795"/>
      </dsp:txXfrm>
    </dsp:sp>
    <dsp:sp modelId="{9EF5B1E7-4642-446F-802A-010E77A6D315}">
      <dsp:nvSpPr>
        <dsp:cNvPr id="0" name=""/>
        <dsp:cNvSpPr/>
      </dsp:nvSpPr>
      <dsp:spPr>
        <a:xfrm>
          <a:off x="0" y="3573740"/>
          <a:ext cx="1677590" cy="83879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i="0" u="none" kern="1200"/>
            <a:t>Nutriólogo(a</a:t>
          </a:r>
          <a:r>
            <a:rPr lang="es-MX" altLang="es-MX" sz="1200" b="0" i="0" u="none" kern="1200" smtClean="0"/>
            <a:t>)</a:t>
          </a:r>
          <a:endParaRPr lang="es-MX" altLang="es-MX" sz="1200" b="0" i="0" u="none" kern="1200" dirty="0"/>
        </a:p>
      </dsp:txBody>
      <dsp:txXfrm>
        <a:off x="0" y="3573740"/>
        <a:ext cx="1677590" cy="838795"/>
      </dsp:txXfrm>
    </dsp:sp>
    <dsp:sp modelId="{B5039750-1124-4270-A6F8-B3875B287655}">
      <dsp:nvSpPr>
        <dsp:cNvPr id="0" name=""/>
        <dsp:cNvSpPr/>
      </dsp:nvSpPr>
      <dsp:spPr>
        <a:xfrm>
          <a:off x="2046750" y="3573740"/>
          <a:ext cx="1677590" cy="83879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b="0" i="0" u="none" kern="1200" dirty="0"/>
            <a:t>Auxiliar</a:t>
          </a:r>
          <a:br>
            <a:rPr lang="es-MX" altLang="es-MX" sz="1200" b="0" i="0" u="none" kern="1200" dirty="0"/>
          </a:br>
          <a:endParaRPr lang="es-MX" altLang="es-MX" sz="1200" b="0" i="0" u="none" kern="1200" dirty="0"/>
        </a:p>
      </dsp:txBody>
      <dsp:txXfrm>
        <a:off x="2046750" y="3573740"/>
        <a:ext cx="1677590" cy="838795"/>
      </dsp:txXfrm>
    </dsp:sp>
    <dsp:sp modelId="{D626C255-1536-4EB0-A4A3-D107C591C8D4}">
      <dsp:nvSpPr>
        <dsp:cNvPr id="0" name=""/>
        <dsp:cNvSpPr/>
      </dsp:nvSpPr>
      <dsp:spPr>
        <a:xfrm>
          <a:off x="327695" y="1175814"/>
          <a:ext cx="1363159" cy="58659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i="0" u="none" kern="1200"/>
            <a:t>Secretaria(o</a:t>
          </a:r>
          <a:r>
            <a:rPr lang="es-MX" altLang="es-MX" sz="1200" b="0" i="0" u="none" kern="1200" smtClean="0"/>
            <a:t>)</a:t>
          </a:r>
          <a:endParaRPr lang="es-MX" altLang="es-MX" sz="1200" b="0" i="0" u="none" kern="1200" dirty="0"/>
        </a:p>
      </dsp:txBody>
      <dsp:txXfrm>
        <a:off x="327695" y="1175814"/>
        <a:ext cx="1363159" cy="586594"/>
      </dsp:txXfrm>
    </dsp:sp>
    <dsp:sp modelId="{3822FCB5-DA55-481A-B580-20FB38015BD5}">
      <dsp:nvSpPr>
        <dsp:cNvPr id="0" name=""/>
        <dsp:cNvSpPr/>
      </dsp:nvSpPr>
      <dsp:spPr>
        <a:xfrm>
          <a:off x="2053776" y="1175814"/>
          <a:ext cx="1363159" cy="58659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/>
            <a:t>Peluquero(a</a:t>
          </a:r>
          <a:r>
            <a:rPr lang="es-MX" sz="1200" b="0" i="0" u="none" kern="1200" smtClean="0"/>
            <a:t>)</a:t>
          </a:r>
          <a:endParaRPr lang="es-MX" sz="1200" b="0" i="0" u="none" kern="1200" dirty="0"/>
        </a:p>
      </dsp:txBody>
      <dsp:txXfrm>
        <a:off x="2053776" y="1175814"/>
        <a:ext cx="1363159" cy="586594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0402E7-75C2-4253-A0F6-F9CC8897A98F}">
      <dsp:nvSpPr>
        <dsp:cNvPr id="0" name=""/>
        <dsp:cNvSpPr/>
      </dsp:nvSpPr>
      <dsp:spPr>
        <a:xfrm>
          <a:off x="3757176" y="1242002"/>
          <a:ext cx="1475442" cy="544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2824"/>
              </a:lnTo>
              <a:lnTo>
                <a:pt x="1475442" y="272824"/>
              </a:lnTo>
              <a:lnTo>
                <a:pt x="1475442" y="5449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0ECEF0-3307-4D35-AC2E-0DF379CAF6F1}">
      <dsp:nvSpPr>
        <dsp:cNvPr id="0" name=""/>
        <dsp:cNvSpPr/>
      </dsp:nvSpPr>
      <dsp:spPr>
        <a:xfrm>
          <a:off x="2151559" y="2807215"/>
          <a:ext cx="1168315" cy="5268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703"/>
              </a:lnTo>
              <a:lnTo>
                <a:pt x="1168315" y="254703"/>
              </a:lnTo>
              <a:lnTo>
                <a:pt x="1168315" y="52685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41218-B59B-4AC9-8D8C-AEA992899D24}">
      <dsp:nvSpPr>
        <dsp:cNvPr id="0" name=""/>
        <dsp:cNvSpPr/>
      </dsp:nvSpPr>
      <dsp:spPr>
        <a:xfrm>
          <a:off x="1004793" y="2807215"/>
          <a:ext cx="1146765" cy="526851"/>
        </a:xfrm>
        <a:custGeom>
          <a:avLst/>
          <a:gdLst/>
          <a:ahLst/>
          <a:cxnLst/>
          <a:rect l="0" t="0" r="0" b="0"/>
          <a:pathLst>
            <a:path>
              <a:moveTo>
                <a:pt x="1146765" y="0"/>
              </a:moveTo>
              <a:lnTo>
                <a:pt x="1146765" y="254703"/>
              </a:lnTo>
              <a:lnTo>
                <a:pt x="0" y="254703"/>
              </a:lnTo>
              <a:lnTo>
                <a:pt x="0" y="52685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2151559" y="1242002"/>
          <a:ext cx="1605616" cy="544972"/>
        </a:xfrm>
        <a:custGeom>
          <a:avLst/>
          <a:gdLst/>
          <a:ahLst/>
          <a:cxnLst/>
          <a:rect l="0" t="0" r="0" b="0"/>
          <a:pathLst>
            <a:path>
              <a:moveTo>
                <a:pt x="1605616" y="0"/>
              </a:moveTo>
              <a:lnTo>
                <a:pt x="1605616" y="272824"/>
              </a:lnTo>
              <a:lnTo>
                <a:pt x="0" y="272824"/>
              </a:lnTo>
              <a:lnTo>
                <a:pt x="0" y="5449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5DE56D-0608-4BB4-B700-951452CD7DC3}">
      <dsp:nvSpPr>
        <dsp:cNvPr id="0" name=""/>
        <dsp:cNvSpPr/>
      </dsp:nvSpPr>
      <dsp:spPr>
        <a:xfrm>
          <a:off x="2414894" y="0"/>
          <a:ext cx="2684563" cy="12420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i="0" u="none" kern="1200" dirty="0"/>
            <a:t>Jefe(a) de Formación </a:t>
          </a:r>
          <a:r>
            <a:rPr lang="es-MX" altLang="es-MX" sz="1200" b="0" i="0" u="none" kern="1200" dirty="0" smtClean="0"/>
            <a:t>Inicial</a:t>
          </a:r>
          <a:endParaRPr lang="es-MX" altLang="es-MX" sz="1200" b="0" i="0" u="none" kern="1200" dirty="0"/>
        </a:p>
      </dsp:txBody>
      <dsp:txXfrm>
        <a:off x="2414894" y="0"/>
        <a:ext cx="2684563" cy="1242002"/>
      </dsp:txXfrm>
    </dsp:sp>
    <dsp:sp modelId="{19FBE8A8-D4BA-45D1-97CD-FF1210CD856F}">
      <dsp:nvSpPr>
        <dsp:cNvPr id="0" name=""/>
        <dsp:cNvSpPr/>
      </dsp:nvSpPr>
      <dsp:spPr>
        <a:xfrm>
          <a:off x="1017560" y="1786974"/>
          <a:ext cx="2267997" cy="102024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i="0" u="none" kern="1200" dirty="0"/>
            <a:t>Área de Instructores(as)</a:t>
          </a:r>
        </a:p>
      </dsp:txBody>
      <dsp:txXfrm>
        <a:off x="1017560" y="1786974"/>
        <a:ext cx="2267997" cy="1020241"/>
      </dsp:txXfrm>
    </dsp:sp>
    <dsp:sp modelId="{9EF5B1E7-4642-446F-802A-010E77A6D315}">
      <dsp:nvSpPr>
        <dsp:cNvPr id="0" name=""/>
        <dsp:cNvSpPr/>
      </dsp:nvSpPr>
      <dsp:spPr>
        <a:xfrm>
          <a:off x="0" y="3334066"/>
          <a:ext cx="2009586" cy="109613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i="0" u="none" kern="1200" dirty="0"/>
            <a:t>Instructores(as)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i="0" u="none" kern="1200" dirty="0" smtClean="0"/>
            <a:t>Instructor(a</a:t>
          </a:r>
          <a:r>
            <a:rPr lang="es-MX" altLang="es-MX" sz="1200" b="0" i="0" u="none" kern="1200" dirty="0"/>
            <a:t>) de Educación </a:t>
          </a:r>
          <a:r>
            <a:rPr lang="es-MX" altLang="es-MX" sz="1200" b="0" i="0" u="none" kern="1200" dirty="0" smtClean="0"/>
            <a:t>Física</a:t>
          </a:r>
          <a:endParaRPr lang="es-MX" altLang="es-MX" sz="1200" b="0" i="0" u="none" kern="1200" dirty="0"/>
        </a:p>
      </dsp:txBody>
      <dsp:txXfrm>
        <a:off x="0" y="3334066"/>
        <a:ext cx="2009586" cy="1096131"/>
      </dsp:txXfrm>
    </dsp:sp>
    <dsp:sp modelId="{18594A65-8E7E-4FFB-BC05-AB49F54C5E6C}">
      <dsp:nvSpPr>
        <dsp:cNvPr id="0" name=""/>
        <dsp:cNvSpPr/>
      </dsp:nvSpPr>
      <dsp:spPr>
        <a:xfrm>
          <a:off x="2315081" y="3334066"/>
          <a:ext cx="2009586" cy="109613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b="0" i="0" u="none" kern="1200" dirty="0"/>
            <a:t>Criminólogo(a)</a:t>
          </a:r>
          <a:br>
            <a:rPr lang="es-MX" altLang="es-MX" sz="1200" b="0" i="0" u="none" kern="1200" dirty="0"/>
          </a:br>
          <a:endParaRPr lang="es-MX" altLang="es-MX" sz="1200" b="0" i="0" u="none" kern="1200" dirty="0"/>
        </a:p>
      </dsp:txBody>
      <dsp:txXfrm>
        <a:off x="2315081" y="3334066"/>
        <a:ext cx="2009586" cy="1096131"/>
      </dsp:txXfrm>
    </dsp:sp>
    <dsp:sp modelId="{5665A267-FAE5-4C14-87F5-A7C47436A339}">
      <dsp:nvSpPr>
        <dsp:cNvPr id="0" name=""/>
        <dsp:cNvSpPr/>
      </dsp:nvSpPr>
      <dsp:spPr>
        <a:xfrm>
          <a:off x="4098619" y="1786974"/>
          <a:ext cx="2267997" cy="102024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b="0" i="0" u="none" kern="1200" dirty="0"/>
            <a:t>Cadetes</a:t>
          </a:r>
          <a:endParaRPr lang="es-ES" sz="1200" b="0" i="0" u="none" kern="1200" dirty="0"/>
        </a:p>
      </dsp:txBody>
      <dsp:txXfrm>
        <a:off x="4098619" y="1786974"/>
        <a:ext cx="2267997" cy="1020241"/>
      </dsp:txXfrm>
    </dsp:sp>
  </dsp:spTree>
</dsp:drawing>
</file>

<file path=ppt/diagrams/drawing5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2AC7B8-FB1A-4535-BF57-2DF41852A8D7}">
      <dsp:nvSpPr>
        <dsp:cNvPr id="0" name=""/>
        <dsp:cNvSpPr/>
      </dsp:nvSpPr>
      <dsp:spPr>
        <a:xfrm>
          <a:off x="4158568" y="1116001"/>
          <a:ext cx="207829" cy="930236"/>
        </a:xfrm>
        <a:custGeom>
          <a:avLst/>
          <a:gdLst/>
          <a:ahLst/>
          <a:cxnLst/>
          <a:rect l="0" t="0" r="0" b="0"/>
          <a:pathLst>
            <a:path>
              <a:moveTo>
                <a:pt x="207829" y="0"/>
              </a:moveTo>
              <a:lnTo>
                <a:pt x="207829" y="930236"/>
              </a:lnTo>
              <a:lnTo>
                <a:pt x="0" y="9302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05FD85-4780-40E5-8BA1-C7DEE62200CE}">
      <dsp:nvSpPr>
        <dsp:cNvPr id="0" name=""/>
        <dsp:cNvSpPr/>
      </dsp:nvSpPr>
      <dsp:spPr>
        <a:xfrm>
          <a:off x="4366398" y="1116001"/>
          <a:ext cx="216291" cy="9298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9877"/>
              </a:lnTo>
              <a:lnTo>
                <a:pt x="216291" y="92987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D420E6-D237-4F31-8FC0-6A1DDA021AB5}">
      <dsp:nvSpPr>
        <dsp:cNvPr id="0" name=""/>
        <dsp:cNvSpPr/>
      </dsp:nvSpPr>
      <dsp:spPr>
        <a:xfrm>
          <a:off x="4151945" y="1116001"/>
          <a:ext cx="214452" cy="2282921"/>
        </a:xfrm>
        <a:custGeom>
          <a:avLst/>
          <a:gdLst/>
          <a:ahLst/>
          <a:cxnLst/>
          <a:rect l="0" t="0" r="0" b="0"/>
          <a:pathLst>
            <a:path>
              <a:moveTo>
                <a:pt x="214452" y="0"/>
              </a:moveTo>
              <a:lnTo>
                <a:pt x="214452" y="2282921"/>
              </a:lnTo>
              <a:lnTo>
                <a:pt x="0" y="228292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531676-C0AB-4F05-8298-150635CE661E}">
      <dsp:nvSpPr>
        <dsp:cNvPr id="0" name=""/>
        <dsp:cNvSpPr/>
      </dsp:nvSpPr>
      <dsp:spPr>
        <a:xfrm>
          <a:off x="4366398" y="1116001"/>
          <a:ext cx="3599691" cy="3373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46114"/>
              </a:lnTo>
              <a:lnTo>
                <a:pt x="3599691" y="3246114"/>
              </a:lnTo>
              <a:lnTo>
                <a:pt x="3599691" y="33739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2D848C-3E41-487C-8EC0-53060D5FC662}">
      <dsp:nvSpPr>
        <dsp:cNvPr id="0" name=""/>
        <dsp:cNvSpPr/>
      </dsp:nvSpPr>
      <dsp:spPr>
        <a:xfrm>
          <a:off x="4366398" y="1116001"/>
          <a:ext cx="1801379" cy="3373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46114"/>
              </a:lnTo>
              <a:lnTo>
                <a:pt x="1801379" y="3246114"/>
              </a:lnTo>
              <a:lnTo>
                <a:pt x="1801379" y="33739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DD6262-BE61-48C4-9D5C-C567DBB06F36}">
      <dsp:nvSpPr>
        <dsp:cNvPr id="0" name=""/>
        <dsp:cNvSpPr/>
      </dsp:nvSpPr>
      <dsp:spPr>
        <a:xfrm>
          <a:off x="4320678" y="1116001"/>
          <a:ext cx="91440" cy="33739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46114"/>
              </a:lnTo>
              <a:lnTo>
                <a:pt x="48787" y="3246114"/>
              </a:lnTo>
              <a:lnTo>
                <a:pt x="48787" y="33739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8D7B0-AD4F-4F23-B4CA-ECAC9A9C0C70}">
      <dsp:nvSpPr>
        <dsp:cNvPr id="0" name=""/>
        <dsp:cNvSpPr/>
      </dsp:nvSpPr>
      <dsp:spPr>
        <a:xfrm>
          <a:off x="2571154" y="1116001"/>
          <a:ext cx="1795243" cy="3373946"/>
        </a:xfrm>
        <a:custGeom>
          <a:avLst/>
          <a:gdLst/>
          <a:ahLst/>
          <a:cxnLst/>
          <a:rect l="0" t="0" r="0" b="0"/>
          <a:pathLst>
            <a:path>
              <a:moveTo>
                <a:pt x="1795243" y="0"/>
              </a:moveTo>
              <a:lnTo>
                <a:pt x="1795243" y="3246114"/>
              </a:lnTo>
              <a:lnTo>
                <a:pt x="0" y="3246114"/>
              </a:lnTo>
              <a:lnTo>
                <a:pt x="0" y="33739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AE7D5A-134A-4C1C-9138-ECF3B5F78246}">
      <dsp:nvSpPr>
        <dsp:cNvPr id="0" name=""/>
        <dsp:cNvSpPr/>
      </dsp:nvSpPr>
      <dsp:spPr>
        <a:xfrm>
          <a:off x="772842" y="1116001"/>
          <a:ext cx="3593555" cy="3373946"/>
        </a:xfrm>
        <a:custGeom>
          <a:avLst/>
          <a:gdLst/>
          <a:ahLst/>
          <a:cxnLst/>
          <a:rect l="0" t="0" r="0" b="0"/>
          <a:pathLst>
            <a:path>
              <a:moveTo>
                <a:pt x="3593555" y="0"/>
              </a:moveTo>
              <a:lnTo>
                <a:pt x="3593555" y="3246114"/>
              </a:lnTo>
              <a:lnTo>
                <a:pt x="0" y="3246114"/>
              </a:lnTo>
              <a:lnTo>
                <a:pt x="0" y="33739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01BDEB-C383-46DD-94CF-B8DAC493CDAE}">
      <dsp:nvSpPr>
        <dsp:cNvPr id="0" name=""/>
        <dsp:cNvSpPr/>
      </dsp:nvSpPr>
      <dsp:spPr>
        <a:xfrm>
          <a:off x="3232397" y="0"/>
          <a:ext cx="2268001" cy="111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Director(a) Administrativo(a) y Enlace </a:t>
          </a:r>
          <a:r>
            <a:rPr lang="es-MX" altLang="es-MX" sz="1200" kern="1200" dirty="0" smtClean="0">
              <a:latin typeface="+mn-lt"/>
            </a:rPr>
            <a:t>Municipal</a:t>
          </a:r>
          <a:endParaRPr lang="es-MX" altLang="es-MX" sz="1200" kern="1200" dirty="0">
            <a:latin typeface="+mn-lt"/>
          </a:endParaRPr>
        </a:p>
      </dsp:txBody>
      <dsp:txXfrm>
        <a:off x="3232397" y="0"/>
        <a:ext cx="2268001" cy="1116001"/>
      </dsp:txXfrm>
    </dsp:sp>
    <dsp:sp modelId="{5F960542-94A4-4F9E-B75D-DBD5FCFB6474}">
      <dsp:nvSpPr>
        <dsp:cNvPr id="0" name=""/>
        <dsp:cNvSpPr/>
      </dsp:nvSpPr>
      <dsp:spPr>
        <a:xfrm>
          <a:off x="1518" y="4489947"/>
          <a:ext cx="1542648" cy="9245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Coordinador(a) de Recursos Humanos</a:t>
          </a:r>
        </a:p>
      </dsp:txBody>
      <dsp:txXfrm>
        <a:off x="1518" y="4489947"/>
        <a:ext cx="1542648" cy="924545"/>
      </dsp:txXfrm>
    </dsp:sp>
    <dsp:sp modelId="{BE393EA6-436B-4E8E-98D3-7FC4A3B6FD72}">
      <dsp:nvSpPr>
        <dsp:cNvPr id="0" name=""/>
        <dsp:cNvSpPr/>
      </dsp:nvSpPr>
      <dsp:spPr>
        <a:xfrm>
          <a:off x="1799830" y="4489947"/>
          <a:ext cx="1542648" cy="9245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Coordinador(a)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de Recursos Federales</a:t>
          </a:r>
        </a:p>
      </dsp:txBody>
      <dsp:txXfrm>
        <a:off x="1799830" y="4489947"/>
        <a:ext cx="1542648" cy="924545"/>
      </dsp:txXfrm>
    </dsp:sp>
    <dsp:sp modelId="{ACF15B23-6C27-4EE0-887C-952A3E569CD0}">
      <dsp:nvSpPr>
        <dsp:cNvPr id="0" name=""/>
        <dsp:cNvSpPr/>
      </dsp:nvSpPr>
      <dsp:spPr>
        <a:xfrm>
          <a:off x="3598141" y="4489947"/>
          <a:ext cx="1542648" cy="9245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Coordinador(a) de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Recursos Materiales</a:t>
          </a:r>
        </a:p>
      </dsp:txBody>
      <dsp:txXfrm>
        <a:off x="3598141" y="4489947"/>
        <a:ext cx="1542648" cy="924545"/>
      </dsp:txXfrm>
    </dsp:sp>
    <dsp:sp modelId="{BABEB0FF-8874-424F-91E2-2AD3F35E73FA}">
      <dsp:nvSpPr>
        <dsp:cNvPr id="0" name=""/>
        <dsp:cNvSpPr/>
      </dsp:nvSpPr>
      <dsp:spPr>
        <a:xfrm>
          <a:off x="5396453" y="4489947"/>
          <a:ext cx="1542648" cy="9245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Coordinador(a) de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Recursos Financieros</a:t>
          </a:r>
          <a:endParaRPr lang="es-ES" sz="1200" kern="1200" dirty="0">
            <a:latin typeface="+mn-lt"/>
          </a:endParaRPr>
        </a:p>
      </dsp:txBody>
      <dsp:txXfrm>
        <a:off x="5396453" y="4489947"/>
        <a:ext cx="1542648" cy="924545"/>
      </dsp:txXfrm>
    </dsp:sp>
    <dsp:sp modelId="{0E2A8323-54DB-4CD9-A99C-2E3236B7963C}">
      <dsp:nvSpPr>
        <dsp:cNvPr id="0" name=""/>
        <dsp:cNvSpPr/>
      </dsp:nvSpPr>
      <dsp:spPr>
        <a:xfrm>
          <a:off x="7194765" y="4489947"/>
          <a:ext cx="1542648" cy="9245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>
              <a:latin typeface="+mn-lt"/>
            </a:rPr>
            <a:t>Coordinador(a) General de la Dirección de Administración y </a:t>
          </a:r>
          <a:r>
            <a:rPr lang="es-MX" altLang="es-MX" sz="1200" kern="1200" dirty="0" smtClean="0">
              <a:latin typeface="+mn-lt"/>
            </a:rPr>
            <a:t>Enlace</a:t>
          </a:r>
          <a:endParaRPr lang="es-MX" altLang="es-MX" sz="1200" kern="1200" dirty="0">
            <a:latin typeface="+mn-lt"/>
          </a:endParaRPr>
        </a:p>
      </dsp:txBody>
      <dsp:txXfrm>
        <a:off x="7194765" y="4489947"/>
        <a:ext cx="1542648" cy="924545"/>
      </dsp:txXfrm>
    </dsp:sp>
    <dsp:sp modelId="{F7FA60C7-93BC-413C-832D-B1E55749BFDE}">
      <dsp:nvSpPr>
        <dsp:cNvPr id="0" name=""/>
        <dsp:cNvSpPr/>
      </dsp:nvSpPr>
      <dsp:spPr>
        <a:xfrm>
          <a:off x="2171941" y="2732922"/>
          <a:ext cx="1980003" cy="133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Analistas</a:t>
          </a:r>
          <a:br>
            <a:rPr lang="es-MX" altLang="es-MX" sz="1200" kern="1200" dirty="0">
              <a:latin typeface="+mn-lt"/>
            </a:rPr>
          </a:br>
          <a:endParaRPr lang="es-MX" altLang="es-MX" sz="1200" kern="1200" dirty="0">
            <a:latin typeface="+mn-lt"/>
          </a:endParaRP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Auxiliares Administrativos(as)</a:t>
          </a:r>
          <a:r>
            <a:rPr lang="es-MX" altLang="es-MX" sz="1200" kern="1200">
              <a:latin typeface="+mn-lt"/>
            </a:rPr>
            <a:t/>
          </a:r>
          <a:br>
            <a:rPr lang="es-MX" altLang="es-MX" sz="1200" kern="1200">
              <a:latin typeface="+mn-lt"/>
            </a:rPr>
          </a:br>
          <a:r>
            <a:rPr lang="es-MX" sz="1200" kern="1200" smtClean="0">
              <a:latin typeface="+mn-lt"/>
              <a:cs typeface="Calibri" panose="020F0502020204030204" pitchFamily="34" charset="0"/>
            </a:rPr>
            <a:t>Auxiliares</a:t>
          </a:r>
          <a:r>
            <a:rPr lang="es-MX" sz="1200" kern="1200">
              <a:latin typeface="+mn-lt"/>
              <a:cs typeface="Calibri" panose="020F0502020204030204" pitchFamily="34" charset="0"/>
            </a:rPr>
            <a:t/>
          </a:r>
          <a:br>
            <a:rPr lang="es-MX" sz="1200" kern="1200">
              <a:latin typeface="+mn-lt"/>
              <a:cs typeface="Calibri" panose="020F0502020204030204" pitchFamily="34" charset="0"/>
            </a:rPr>
          </a:br>
          <a:endParaRPr lang="es-MX" sz="1200" kern="1200" dirty="0">
            <a:latin typeface="+mn-lt"/>
          </a:endParaRPr>
        </a:p>
      </dsp:txBody>
      <dsp:txXfrm>
        <a:off x="2171941" y="2732922"/>
        <a:ext cx="1980003" cy="1332000"/>
      </dsp:txXfrm>
    </dsp:sp>
    <dsp:sp modelId="{CC23BD9C-140B-4091-BF6E-8263DCC507EC}">
      <dsp:nvSpPr>
        <dsp:cNvPr id="0" name=""/>
        <dsp:cNvSpPr/>
      </dsp:nvSpPr>
      <dsp:spPr>
        <a:xfrm>
          <a:off x="4582689" y="1595877"/>
          <a:ext cx="1980003" cy="900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>
              <a:latin typeface="+mn-lt"/>
            </a:rPr>
            <a:t>Jefe(a) de Gimnasio</a:t>
          </a:r>
        </a:p>
      </dsp:txBody>
      <dsp:txXfrm>
        <a:off x="4582689" y="1595877"/>
        <a:ext cx="1980003" cy="900002"/>
      </dsp:txXfrm>
    </dsp:sp>
    <dsp:sp modelId="{85053FE5-882A-4DF2-B8F8-23CCB0442804}">
      <dsp:nvSpPr>
        <dsp:cNvPr id="0" name=""/>
        <dsp:cNvSpPr/>
      </dsp:nvSpPr>
      <dsp:spPr>
        <a:xfrm>
          <a:off x="2178564" y="1596236"/>
          <a:ext cx="1980003" cy="900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>
              <a:latin typeface="+mn-lt"/>
            </a:rPr>
            <a:t>Jefe(a) de Cocina</a:t>
          </a:r>
        </a:p>
      </dsp:txBody>
      <dsp:txXfrm>
        <a:off x="2178564" y="1596236"/>
        <a:ext cx="1980003" cy="900002"/>
      </dsp:txXfrm>
    </dsp:sp>
  </dsp:spTree>
</dsp:drawing>
</file>

<file path=ppt/diagrams/drawing5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D37928-12AB-43FA-8FA7-9517DFE379DA}">
      <dsp:nvSpPr>
        <dsp:cNvPr id="0" name=""/>
        <dsp:cNvSpPr/>
      </dsp:nvSpPr>
      <dsp:spPr>
        <a:xfrm>
          <a:off x="2206970" y="2925033"/>
          <a:ext cx="91440" cy="4631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31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8D52BA-DFA4-4829-ADF2-16E65D754D04}">
      <dsp:nvSpPr>
        <dsp:cNvPr id="0" name=""/>
        <dsp:cNvSpPr/>
      </dsp:nvSpPr>
      <dsp:spPr>
        <a:xfrm>
          <a:off x="2206970" y="1366649"/>
          <a:ext cx="91440" cy="4564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642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4185FC-7424-4DD2-9E94-F5C897D06F6E}">
      <dsp:nvSpPr>
        <dsp:cNvPr id="0" name=""/>
        <dsp:cNvSpPr/>
      </dsp:nvSpPr>
      <dsp:spPr>
        <a:xfrm>
          <a:off x="1080069" y="158043"/>
          <a:ext cx="2345242" cy="12086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>
              <a:latin typeface="+mn-lt"/>
            </a:rPr>
            <a:t>Jefe(a) </a:t>
          </a:r>
          <a:r>
            <a:rPr lang="es-ES" sz="1200" kern="1200">
              <a:latin typeface="+mn-lt"/>
            </a:rPr>
            <a:t>de </a:t>
          </a:r>
          <a:r>
            <a:rPr lang="es-ES" sz="1200" kern="1200" smtClean="0">
              <a:latin typeface="+mn-lt"/>
            </a:rPr>
            <a:t>Gimnasio</a:t>
          </a:r>
          <a:endParaRPr lang="es-ES" sz="1200" kern="1200" dirty="0">
            <a:latin typeface="+mn-lt"/>
          </a:endParaRPr>
        </a:p>
      </dsp:txBody>
      <dsp:txXfrm>
        <a:off x="1080069" y="158043"/>
        <a:ext cx="2345242" cy="1208606"/>
      </dsp:txXfrm>
    </dsp:sp>
    <dsp:sp modelId="{394F460E-1115-4261-BACC-6401565DD2C1}">
      <dsp:nvSpPr>
        <dsp:cNvPr id="0" name=""/>
        <dsp:cNvSpPr/>
      </dsp:nvSpPr>
      <dsp:spPr>
        <a:xfrm>
          <a:off x="1233017" y="1823071"/>
          <a:ext cx="2039347" cy="11019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Instructores(as) </a:t>
          </a:r>
          <a:r>
            <a:rPr lang="es-MX" altLang="es-MX" sz="1200" kern="1200">
              <a:latin typeface="+mn-lt"/>
            </a:rPr>
            <a:t>de </a:t>
          </a:r>
          <a:r>
            <a:rPr lang="es-MX" altLang="es-MX" sz="1200" kern="1200" smtClean="0">
              <a:latin typeface="+mn-lt"/>
            </a:rPr>
            <a:t>Gimnasios</a:t>
          </a:r>
          <a:endParaRPr lang="es-MX" altLang="es-MX" sz="1200" kern="1200" dirty="0">
            <a:latin typeface="+mn-lt"/>
          </a:endParaRPr>
        </a:p>
      </dsp:txBody>
      <dsp:txXfrm>
        <a:off x="1233017" y="1823071"/>
        <a:ext cx="2039347" cy="1101962"/>
      </dsp:txXfrm>
    </dsp:sp>
    <dsp:sp modelId="{4D52F204-F63C-4BDC-965B-CE1874CCC3DB}">
      <dsp:nvSpPr>
        <dsp:cNvPr id="0" name=""/>
        <dsp:cNvSpPr/>
      </dsp:nvSpPr>
      <dsp:spPr>
        <a:xfrm>
          <a:off x="1233017" y="3388141"/>
          <a:ext cx="2039347" cy="101021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/>
            <a:t>Analistas</a:t>
          </a:r>
          <a:r>
            <a:rPr lang="es-ES" sz="1200" kern="1200" dirty="0"/>
            <a:t/>
          </a:r>
          <a:br>
            <a:rPr lang="es-ES" sz="1200" kern="1200" dirty="0"/>
          </a:br>
          <a:endParaRPr lang="es-MX" sz="1200" b="1" kern="1200" dirty="0">
            <a:solidFill>
              <a:schemeClr val="tx1"/>
            </a:solidFill>
            <a:cs typeface="Calibri Light" panose="020F0302020204030204" pitchFamily="34" charset="0"/>
          </a:endParaRPr>
        </a:p>
      </dsp:txBody>
      <dsp:txXfrm>
        <a:off x="1233017" y="3388141"/>
        <a:ext cx="2039347" cy="1010219"/>
      </dsp:txXfrm>
    </dsp:sp>
  </dsp:spTree>
</dsp:drawing>
</file>

<file path=ppt/diagrams/drawing5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5617E7-BEEE-4D5E-8F75-C1588DC9AB47}">
      <dsp:nvSpPr>
        <dsp:cNvPr id="0" name=""/>
        <dsp:cNvSpPr/>
      </dsp:nvSpPr>
      <dsp:spPr>
        <a:xfrm>
          <a:off x="1123106" y="2412353"/>
          <a:ext cx="91440" cy="4856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567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1123106" y="1111084"/>
          <a:ext cx="91440" cy="4770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70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69865" y="69225"/>
          <a:ext cx="2197921" cy="10418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>
              <a:latin typeface="+mn-lt"/>
            </a:rPr>
            <a:t>Jefe(a) de Cocina</a:t>
          </a:r>
          <a:r>
            <a:rPr lang="es-ES" sz="1200" kern="1200">
              <a:latin typeface="+mn-lt"/>
            </a:rPr>
            <a:t/>
          </a:r>
          <a:br>
            <a:rPr lang="es-ES" sz="1200" kern="1200">
              <a:latin typeface="+mn-lt"/>
            </a:rPr>
          </a:br>
          <a:endParaRPr lang="es-ES" sz="1200" kern="1200" dirty="0">
            <a:latin typeface="+mn-lt"/>
          </a:endParaRPr>
        </a:p>
      </dsp:txBody>
      <dsp:txXfrm>
        <a:off x="69865" y="69225"/>
        <a:ext cx="2197921" cy="1041858"/>
      </dsp:txXfrm>
    </dsp:sp>
    <dsp:sp modelId="{19FBE8A8-D4BA-45D1-97CD-FF1210CD856F}">
      <dsp:nvSpPr>
        <dsp:cNvPr id="0" name=""/>
        <dsp:cNvSpPr/>
      </dsp:nvSpPr>
      <dsp:spPr>
        <a:xfrm>
          <a:off x="214824" y="1588133"/>
          <a:ext cx="1908003" cy="8242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>
              <a:latin typeface="+mn-lt"/>
            </a:rPr>
            <a:t>Supervisores(as</a:t>
          </a:r>
          <a:r>
            <a:rPr lang="es-MX" altLang="es-MX" sz="1200" kern="1200" smtClean="0">
              <a:latin typeface="+mn-lt"/>
            </a:rPr>
            <a:t>)</a:t>
          </a:r>
          <a:endParaRPr lang="es-MX" altLang="es-MX" sz="1200" kern="1200" dirty="0">
            <a:latin typeface="+mn-lt"/>
          </a:endParaRPr>
        </a:p>
      </dsp:txBody>
      <dsp:txXfrm>
        <a:off x="214824" y="1588133"/>
        <a:ext cx="1908003" cy="824220"/>
      </dsp:txXfrm>
    </dsp:sp>
    <dsp:sp modelId="{02D8A9AB-F467-4DD9-BA4D-2EBE25A39280}">
      <dsp:nvSpPr>
        <dsp:cNvPr id="0" name=""/>
        <dsp:cNvSpPr/>
      </dsp:nvSpPr>
      <dsp:spPr>
        <a:xfrm>
          <a:off x="214824" y="2898028"/>
          <a:ext cx="1908003" cy="10608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>
              <a:latin typeface="+mn-lt"/>
            </a:rPr>
            <a:t>Cocineros(as</a:t>
          </a:r>
          <a:r>
            <a:rPr lang="es-ES" sz="1200" kern="1200" dirty="0" smtClean="0">
              <a:latin typeface="+mn-lt"/>
            </a:rPr>
            <a:t>)</a:t>
          </a:r>
          <a:endParaRPr lang="es-ES" sz="1200" kern="1200" dirty="0">
            <a:latin typeface="+mn-lt"/>
          </a:endParaRPr>
        </a:p>
      </dsp:txBody>
      <dsp:txXfrm>
        <a:off x="214824" y="2898028"/>
        <a:ext cx="1908003" cy="1060878"/>
      </dsp:txXfrm>
    </dsp:sp>
  </dsp:spTree>
</dsp:drawing>
</file>

<file path=ppt/diagrams/drawing5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48BF42-8954-49D0-9212-5131BDBFACFF}">
      <dsp:nvSpPr>
        <dsp:cNvPr id="0" name=""/>
        <dsp:cNvSpPr/>
      </dsp:nvSpPr>
      <dsp:spPr>
        <a:xfrm>
          <a:off x="3070271" y="2180359"/>
          <a:ext cx="249795" cy="6397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9795"/>
              </a:lnTo>
              <a:lnTo>
                <a:pt x="249795" y="63979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E809C8-8359-4E0F-8C80-BD418CA1242D}">
      <dsp:nvSpPr>
        <dsp:cNvPr id="0" name=""/>
        <dsp:cNvSpPr/>
      </dsp:nvSpPr>
      <dsp:spPr>
        <a:xfrm>
          <a:off x="2832586" y="2180359"/>
          <a:ext cx="237685" cy="643209"/>
        </a:xfrm>
        <a:custGeom>
          <a:avLst/>
          <a:gdLst/>
          <a:ahLst/>
          <a:cxnLst/>
          <a:rect l="0" t="0" r="0" b="0"/>
          <a:pathLst>
            <a:path>
              <a:moveTo>
                <a:pt x="237685" y="0"/>
              </a:moveTo>
              <a:lnTo>
                <a:pt x="237685" y="643209"/>
              </a:lnTo>
              <a:lnTo>
                <a:pt x="0" y="6432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BEA0E1-C60C-41D4-9550-F21301AFA93B}">
      <dsp:nvSpPr>
        <dsp:cNvPr id="0" name=""/>
        <dsp:cNvSpPr/>
      </dsp:nvSpPr>
      <dsp:spPr>
        <a:xfrm>
          <a:off x="3070271" y="2180359"/>
          <a:ext cx="1051047" cy="15198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9231"/>
              </a:lnTo>
              <a:lnTo>
                <a:pt x="1051047" y="1329231"/>
              </a:lnTo>
              <a:lnTo>
                <a:pt x="1051047" y="151987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B8999-73A9-44B1-AA92-382529752033}">
      <dsp:nvSpPr>
        <dsp:cNvPr id="0" name=""/>
        <dsp:cNvSpPr/>
      </dsp:nvSpPr>
      <dsp:spPr>
        <a:xfrm>
          <a:off x="2043517" y="2180359"/>
          <a:ext cx="1026754" cy="1519873"/>
        </a:xfrm>
        <a:custGeom>
          <a:avLst/>
          <a:gdLst/>
          <a:ahLst/>
          <a:cxnLst/>
          <a:rect l="0" t="0" r="0" b="0"/>
          <a:pathLst>
            <a:path>
              <a:moveTo>
                <a:pt x="1026754" y="0"/>
              </a:moveTo>
              <a:lnTo>
                <a:pt x="1026754" y="1329231"/>
              </a:lnTo>
              <a:lnTo>
                <a:pt x="0" y="1329231"/>
              </a:lnTo>
              <a:lnTo>
                <a:pt x="0" y="151987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3024551" y="891253"/>
          <a:ext cx="91440" cy="38128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12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026268" y="2252"/>
          <a:ext cx="2088005" cy="889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Coordinador(a) de </a:t>
          </a:r>
          <a:br>
            <a:rPr lang="es-MX" altLang="es-MX" sz="1200" kern="1200" dirty="0">
              <a:latin typeface="+mn-lt"/>
            </a:rPr>
          </a:br>
          <a:r>
            <a:rPr lang="es-MX" altLang="es-MX" sz="1200" kern="1200" dirty="0">
              <a:latin typeface="+mn-lt"/>
            </a:rPr>
            <a:t>Recursos </a:t>
          </a:r>
          <a:r>
            <a:rPr lang="es-MX" altLang="es-MX" sz="1200" kern="1200" dirty="0" smtClean="0">
              <a:latin typeface="+mn-lt"/>
            </a:rPr>
            <a:t>Humanos</a:t>
          </a:r>
          <a:endParaRPr lang="es-MX" altLang="es-MX" sz="1200" kern="1200" dirty="0">
            <a:latin typeface="+mn-lt"/>
          </a:endParaRPr>
        </a:p>
      </dsp:txBody>
      <dsp:txXfrm>
        <a:off x="2026268" y="2252"/>
        <a:ext cx="2088005" cy="889001"/>
      </dsp:txXfrm>
    </dsp:sp>
    <dsp:sp modelId="{19FBE8A8-D4BA-45D1-97CD-FF1210CD856F}">
      <dsp:nvSpPr>
        <dsp:cNvPr id="0" name=""/>
        <dsp:cNvSpPr/>
      </dsp:nvSpPr>
      <dsp:spPr>
        <a:xfrm>
          <a:off x="2026268" y="1272538"/>
          <a:ext cx="2088005" cy="9078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Área de Nóminas</a:t>
          </a:r>
        </a:p>
      </dsp:txBody>
      <dsp:txXfrm>
        <a:off x="2026268" y="1272538"/>
        <a:ext cx="2088005" cy="907820"/>
      </dsp:txXfrm>
    </dsp:sp>
    <dsp:sp modelId="{20209728-DAC1-434F-A34D-4E2CFBD35B6A}">
      <dsp:nvSpPr>
        <dsp:cNvPr id="0" name=""/>
        <dsp:cNvSpPr/>
      </dsp:nvSpPr>
      <dsp:spPr>
        <a:xfrm>
          <a:off x="1089515" y="3700232"/>
          <a:ext cx="1908003" cy="1185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Analistas</a:t>
          </a:r>
          <a:br>
            <a:rPr lang="es-MX" altLang="es-MX" sz="1200" kern="1200" dirty="0">
              <a:latin typeface="+mn-lt"/>
            </a:rPr>
          </a:br>
          <a:r>
            <a:rPr lang="es-MX" altLang="es-MX" sz="1200" kern="1200" dirty="0" smtClean="0">
              <a:latin typeface="+mn-lt"/>
            </a:rPr>
            <a:t>Auxiliares</a:t>
          </a:r>
          <a:endParaRPr lang="es-MX" altLang="es-MX" sz="1200" kern="1200" dirty="0">
            <a:latin typeface="+mn-lt"/>
          </a:endParaRP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+mn-lt"/>
            </a:rPr>
            <a:t>Auxiliares </a:t>
          </a:r>
          <a:r>
            <a:rPr lang="es-MX" altLang="es-MX" sz="1200" kern="1200" dirty="0">
              <a:latin typeface="+mn-lt"/>
            </a:rPr>
            <a:t>Administrativos(</a:t>
          </a:r>
          <a:r>
            <a:rPr lang="es-MX" sz="1200" kern="1200" dirty="0">
              <a:latin typeface="+mn-lt"/>
            </a:rPr>
            <a:t>as</a:t>
          </a:r>
          <a:r>
            <a:rPr lang="es-MX" sz="1200" kern="1200" dirty="0" smtClean="0">
              <a:latin typeface="+mn-lt"/>
            </a:rPr>
            <a:t>)</a:t>
          </a:r>
          <a:endParaRPr lang="es-MX" sz="1200" kern="1200" dirty="0">
            <a:latin typeface="+mn-lt"/>
          </a:endParaRPr>
        </a:p>
      </dsp:txBody>
      <dsp:txXfrm>
        <a:off x="1089515" y="3700232"/>
        <a:ext cx="1908003" cy="1185559"/>
      </dsp:txXfrm>
    </dsp:sp>
    <dsp:sp modelId="{A4D4C94C-ABED-4C78-BB8A-71B08ACEA027}">
      <dsp:nvSpPr>
        <dsp:cNvPr id="0" name=""/>
        <dsp:cNvSpPr/>
      </dsp:nvSpPr>
      <dsp:spPr>
        <a:xfrm>
          <a:off x="3167317" y="3700232"/>
          <a:ext cx="1908003" cy="1185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Auxiliares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+mn-lt"/>
            </a:rPr>
            <a:t>Auxiliar </a:t>
          </a:r>
          <a:r>
            <a:rPr lang="es-MX" altLang="es-MX" sz="1200" kern="1200" dirty="0">
              <a:latin typeface="+mn-lt"/>
            </a:rPr>
            <a:t>Administrativo(a)</a:t>
          </a:r>
          <a:br>
            <a:rPr lang="es-MX" altLang="es-MX" sz="1200" kern="1200" dirty="0">
              <a:latin typeface="+mn-lt"/>
            </a:rPr>
          </a:br>
          <a:endParaRPr lang="es-MX" altLang="es-MX" sz="1200" kern="1200" dirty="0">
            <a:latin typeface="+mn-lt"/>
          </a:endParaRPr>
        </a:p>
      </dsp:txBody>
      <dsp:txXfrm>
        <a:off x="3167317" y="3700232"/>
        <a:ext cx="1908003" cy="1185559"/>
      </dsp:txXfrm>
    </dsp:sp>
    <dsp:sp modelId="{526CDFD1-CBBB-4232-A7A4-EB4548AE3178}">
      <dsp:nvSpPr>
        <dsp:cNvPr id="0" name=""/>
        <dsp:cNvSpPr/>
      </dsp:nvSpPr>
      <dsp:spPr>
        <a:xfrm>
          <a:off x="1233369" y="2423764"/>
          <a:ext cx="1599217" cy="7996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+mn-lt"/>
            </a:rPr>
            <a:t>Ayudante</a:t>
          </a:r>
          <a:endParaRPr lang="es-MX" altLang="es-MX" sz="1200" kern="1200" dirty="0">
            <a:latin typeface="+mn-lt"/>
          </a:endParaRPr>
        </a:p>
      </dsp:txBody>
      <dsp:txXfrm>
        <a:off x="1233369" y="2423764"/>
        <a:ext cx="1599217" cy="799608"/>
      </dsp:txXfrm>
    </dsp:sp>
    <dsp:sp modelId="{9D88C176-9EC7-4D08-B7B6-247C4EFB03AD}">
      <dsp:nvSpPr>
        <dsp:cNvPr id="0" name=""/>
        <dsp:cNvSpPr/>
      </dsp:nvSpPr>
      <dsp:spPr>
        <a:xfrm>
          <a:off x="3320067" y="2420350"/>
          <a:ext cx="1599217" cy="7996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>
              <a:latin typeface="+mn-lt"/>
            </a:rPr>
            <a:t>Auxiliar </a:t>
          </a:r>
          <a:br>
            <a:rPr lang="es-MX" sz="1200" kern="1200" dirty="0">
              <a:latin typeface="+mn-lt"/>
            </a:rPr>
          </a:br>
          <a:r>
            <a:rPr lang="es-MX" sz="1200" kern="1200" dirty="0">
              <a:latin typeface="+mn-lt"/>
            </a:rPr>
            <a:t>Administrativo(a)</a:t>
          </a:r>
          <a:br>
            <a:rPr lang="es-MX" sz="1200" kern="1200" dirty="0">
              <a:latin typeface="+mn-lt"/>
            </a:rPr>
          </a:br>
          <a:endParaRPr lang="es-ES" sz="1200" kern="1200" dirty="0">
            <a:latin typeface="+mn-lt"/>
          </a:endParaRPr>
        </a:p>
      </dsp:txBody>
      <dsp:txXfrm>
        <a:off x="3320067" y="2420350"/>
        <a:ext cx="1599217" cy="799608"/>
      </dsp:txXfrm>
    </dsp:sp>
  </dsp:spTree>
</dsp:drawing>
</file>

<file path=ppt/diagrams/drawing5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EE272D-4A3B-4585-A90C-BA36F8387500}">
      <dsp:nvSpPr>
        <dsp:cNvPr id="0" name=""/>
        <dsp:cNvSpPr/>
      </dsp:nvSpPr>
      <dsp:spPr>
        <a:xfrm>
          <a:off x="5423618" y="2773880"/>
          <a:ext cx="91440" cy="3753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531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543049-9D18-47D6-AAE5-7412162953FE}">
      <dsp:nvSpPr>
        <dsp:cNvPr id="0" name=""/>
        <dsp:cNvSpPr/>
      </dsp:nvSpPr>
      <dsp:spPr>
        <a:xfrm>
          <a:off x="3207225" y="1332471"/>
          <a:ext cx="2262113" cy="5477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0135"/>
              </a:lnTo>
              <a:lnTo>
                <a:pt x="2262113" y="360135"/>
              </a:lnTo>
              <a:lnTo>
                <a:pt x="2262113" y="5477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FD4F42-0AB9-4216-97D6-C230FED40008}">
      <dsp:nvSpPr>
        <dsp:cNvPr id="0" name=""/>
        <dsp:cNvSpPr/>
      </dsp:nvSpPr>
      <dsp:spPr>
        <a:xfrm>
          <a:off x="3159932" y="1332471"/>
          <a:ext cx="91440" cy="547794"/>
        </a:xfrm>
        <a:custGeom>
          <a:avLst/>
          <a:gdLst/>
          <a:ahLst/>
          <a:cxnLst/>
          <a:rect l="0" t="0" r="0" b="0"/>
          <a:pathLst>
            <a:path>
              <a:moveTo>
                <a:pt x="47292" y="0"/>
              </a:moveTo>
              <a:lnTo>
                <a:pt x="47292" y="360135"/>
              </a:lnTo>
              <a:lnTo>
                <a:pt x="45720" y="360135"/>
              </a:lnTo>
              <a:lnTo>
                <a:pt x="45720" y="5477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67FD07-F86E-4F88-B351-21A87998DFE0}">
      <dsp:nvSpPr>
        <dsp:cNvPr id="0" name=""/>
        <dsp:cNvSpPr/>
      </dsp:nvSpPr>
      <dsp:spPr>
        <a:xfrm>
          <a:off x="897677" y="2773880"/>
          <a:ext cx="91440" cy="3753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531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943397" y="1332471"/>
          <a:ext cx="2263827" cy="547794"/>
        </a:xfrm>
        <a:custGeom>
          <a:avLst/>
          <a:gdLst/>
          <a:ahLst/>
          <a:cxnLst/>
          <a:rect l="0" t="0" r="0" b="0"/>
          <a:pathLst>
            <a:path>
              <a:moveTo>
                <a:pt x="2263827" y="0"/>
              </a:moveTo>
              <a:lnTo>
                <a:pt x="2263827" y="360135"/>
              </a:lnTo>
              <a:lnTo>
                <a:pt x="0" y="360135"/>
              </a:lnTo>
              <a:lnTo>
                <a:pt x="0" y="5477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037224" y="288470"/>
          <a:ext cx="2340001" cy="104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Coordinador(a)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de Recursos </a:t>
          </a:r>
          <a:r>
            <a:rPr lang="es-MX" altLang="es-MX" sz="1200" kern="1200" dirty="0" smtClean="0">
              <a:latin typeface="+mn-lt"/>
            </a:rPr>
            <a:t>Federales</a:t>
          </a:r>
          <a:endParaRPr lang="es-MX" altLang="es-MX" sz="1200" kern="1200" dirty="0">
            <a:latin typeface="+mn-lt"/>
          </a:endParaRPr>
        </a:p>
      </dsp:txBody>
      <dsp:txXfrm>
        <a:off x="2037224" y="288470"/>
        <a:ext cx="2340001" cy="1044001"/>
      </dsp:txXfrm>
    </dsp:sp>
    <dsp:sp modelId="{19FBE8A8-D4BA-45D1-97CD-FF1210CD856F}">
      <dsp:nvSpPr>
        <dsp:cNvPr id="0" name=""/>
        <dsp:cNvSpPr/>
      </dsp:nvSpPr>
      <dsp:spPr>
        <a:xfrm>
          <a:off x="0" y="1880265"/>
          <a:ext cx="1886795" cy="89361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Jefe(a) de Registros y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Enlace C5 y Porte de </a:t>
          </a:r>
          <a:r>
            <a:rPr lang="es-MX" altLang="es-MX" sz="1200" kern="1200" dirty="0" smtClean="0">
              <a:latin typeface="+mn-lt"/>
            </a:rPr>
            <a:t>Arma</a:t>
          </a:r>
          <a:endParaRPr lang="es-MX" altLang="es-MX" sz="1200" kern="1200" dirty="0">
            <a:latin typeface="+mn-lt"/>
          </a:endParaRPr>
        </a:p>
      </dsp:txBody>
      <dsp:txXfrm>
        <a:off x="0" y="1880265"/>
        <a:ext cx="1886795" cy="893614"/>
      </dsp:txXfrm>
    </dsp:sp>
    <dsp:sp modelId="{A2DC1B34-A23E-4C66-99C0-795104577C64}">
      <dsp:nvSpPr>
        <dsp:cNvPr id="0" name=""/>
        <dsp:cNvSpPr/>
      </dsp:nvSpPr>
      <dsp:spPr>
        <a:xfrm>
          <a:off x="0" y="3149198"/>
          <a:ext cx="1886795" cy="89361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>
              <a:latin typeface="+mn-lt"/>
            </a:rPr>
            <a:t>Analista</a:t>
          </a:r>
          <a:br>
            <a:rPr lang="es-MX" altLang="es-MX" sz="1200" kern="1200" dirty="0">
              <a:latin typeface="+mn-lt"/>
            </a:rPr>
          </a:br>
          <a:r>
            <a:rPr lang="es-MX" sz="1200" kern="1200" dirty="0" smtClean="0">
              <a:latin typeface="+mn-lt"/>
            </a:rPr>
            <a:t>Supervisor(a</a:t>
          </a:r>
          <a:r>
            <a:rPr lang="es-MX" sz="1200" kern="1200" dirty="0">
              <a:latin typeface="+mn-lt"/>
            </a:rPr>
            <a:t>)</a:t>
          </a:r>
          <a:br>
            <a:rPr lang="es-MX" sz="1200" kern="1200" dirty="0">
              <a:latin typeface="+mn-lt"/>
            </a:rPr>
          </a:br>
          <a:endParaRPr lang="es-ES" sz="1200" kern="1200" dirty="0">
            <a:latin typeface="+mn-lt"/>
          </a:endParaRPr>
        </a:p>
      </dsp:txBody>
      <dsp:txXfrm>
        <a:off x="0" y="3149198"/>
        <a:ext cx="1886795" cy="893614"/>
      </dsp:txXfrm>
    </dsp:sp>
    <dsp:sp modelId="{61956158-22D2-4DE9-863A-B90EE5C5632F}">
      <dsp:nvSpPr>
        <dsp:cNvPr id="0" name=""/>
        <dsp:cNvSpPr/>
      </dsp:nvSpPr>
      <dsp:spPr>
        <a:xfrm>
          <a:off x="2262254" y="1880265"/>
          <a:ext cx="1886795" cy="89361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Asistente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2262254" y="1880265"/>
        <a:ext cx="1886795" cy="893614"/>
      </dsp:txXfrm>
    </dsp:sp>
    <dsp:sp modelId="{C7105E56-0425-4E03-B145-864CB930D75F}">
      <dsp:nvSpPr>
        <dsp:cNvPr id="0" name=""/>
        <dsp:cNvSpPr/>
      </dsp:nvSpPr>
      <dsp:spPr>
        <a:xfrm>
          <a:off x="4525941" y="1880265"/>
          <a:ext cx="1886795" cy="89361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+mn-lt"/>
            </a:rPr>
            <a:t>Jefe(a) de </a:t>
          </a:r>
          <a:r>
            <a:rPr lang="es-ES" sz="1200" kern="1200" dirty="0" smtClean="0">
              <a:latin typeface="+mn-lt"/>
            </a:rPr>
            <a:t>CISEC</a:t>
          </a:r>
          <a:endParaRPr lang="es-ES" sz="1200" kern="1200" dirty="0">
            <a:latin typeface="+mn-lt"/>
          </a:endParaRPr>
        </a:p>
      </dsp:txBody>
      <dsp:txXfrm>
        <a:off x="4525941" y="1880265"/>
        <a:ext cx="1886795" cy="893614"/>
      </dsp:txXfrm>
    </dsp:sp>
    <dsp:sp modelId="{9C8DAE61-E010-43CF-ACA7-4ED0B0854C26}">
      <dsp:nvSpPr>
        <dsp:cNvPr id="0" name=""/>
        <dsp:cNvSpPr/>
      </dsp:nvSpPr>
      <dsp:spPr>
        <a:xfrm>
          <a:off x="4533340" y="3149198"/>
          <a:ext cx="1871997" cy="89361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altLang="es-MX" sz="1200" kern="1200" dirty="0" smtClean="0">
              <a:latin typeface="+mn-lt"/>
            </a:rPr>
            <a:t>Analistas</a:t>
          </a:r>
          <a:endParaRPr lang="es-ES" altLang="es-MX" sz="1200" kern="1200" dirty="0">
            <a:latin typeface="+mn-lt"/>
          </a:endParaRPr>
        </a:p>
      </dsp:txBody>
      <dsp:txXfrm>
        <a:off x="4533340" y="3149198"/>
        <a:ext cx="1871997" cy="893614"/>
      </dsp:txXfrm>
    </dsp:sp>
  </dsp:spTree>
</dsp:drawing>
</file>

<file path=ppt/diagrams/drawing5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54882B-774F-454B-A17B-99754B1A7AB1}">
      <dsp:nvSpPr>
        <dsp:cNvPr id="0" name=""/>
        <dsp:cNvSpPr/>
      </dsp:nvSpPr>
      <dsp:spPr>
        <a:xfrm>
          <a:off x="4045180" y="1154599"/>
          <a:ext cx="386295" cy="9945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4564"/>
              </a:lnTo>
              <a:lnTo>
                <a:pt x="386295" y="9945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19D666-D346-4257-9486-EDFDA4149250}">
      <dsp:nvSpPr>
        <dsp:cNvPr id="0" name=""/>
        <dsp:cNvSpPr/>
      </dsp:nvSpPr>
      <dsp:spPr>
        <a:xfrm>
          <a:off x="3699880" y="1154599"/>
          <a:ext cx="345299" cy="994625"/>
        </a:xfrm>
        <a:custGeom>
          <a:avLst/>
          <a:gdLst/>
          <a:ahLst/>
          <a:cxnLst/>
          <a:rect l="0" t="0" r="0" b="0"/>
          <a:pathLst>
            <a:path>
              <a:moveTo>
                <a:pt x="345299" y="0"/>
              </a:moveTo>
              <a:lnTo>
                <a:pt x="345299" y="994625"/>
              </a:lnTo>
              <a:lnTo>
                <a:pt x="0" y="9946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103BDE-D6E5-406A-BCC1-8DF383EA5C7E}">
      <dsp:nvSpPr>
        <dsp:cNvPr id="0" name=""/>
        <dsp:cNvSpPr/>
      </dsp:nvSpPr>
      <dsp:spPr>
        <a:xfrm>
          <a:off x="4045180" y="1154599"/>
          <a:ext cx="3137815" cy="21677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5662"/>
              </a:lnTo>
              <a:lnTo>
                <a:pt x="3137815" y="2025662"/>
              </a:lnTo>
              <a:lnTo>
                <a:pt x="3137815" y="21677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33F054-74A2-4AEE-A747-3F652876DFB3}">
      <dsp:nvSpPr>
        <dsp:cNvPr id="0" name=""/>
        <dsp:cNvSpPr/>
      </dsp:nvSpPr>
      <dsp:spPr>
        <a:xfrm>
          <a:off x="4045180" y="1154599"/>
          <a:ext cx="1045938" cy="21677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5662"/>
              </a:lnTo>
              <a:lnTo>
                <a:pt x="1045938" y="2025662"/>
              </a:lnTo>
              <a:lnTo>
                <a:pt x="1045938" y="21677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FB5CC2-3F72-4AC8-AF94-50272EAD0FAB}">
      <dsp:nvSpPr>
        <dsp:cNvPr id="0" name=""/>
        <dsp:cNvSpPr/>
      </dsp:nvSpPr>
      <dsp:spPr>
        <a:xfrm>
          <a:off x="2999242" y="1154599"/>
          <a:ext cx="1045938" cy="2167727"/>
        </a:xfrm>
        <a:custGeom>
          <a:avLst/>
          <a:gdLst/>
          <a:ahLst/>
          <a:cxnLst/>
          <a:rect l="0" t="0" r="0" b="0"/>
          <a:pathLst>
            <a:path>
              <a:moveTo>
                <a:pt x="1045938" y="0"/>
              </a:moveTo>
              <a:lnTo>
                <a:pt x="1045938" y="2025662"/>
              </a:lnTo>
              <a:lnTo>
                <a:pt x="0" y="2025662"/>
              </a:lnTo>
              <a:lnTo>
                <a:pt x="0" y="21677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903873" y="1154599"/>
          <a:ext cx="3141307" cy="2167727"/>
        </a:xfrm>
        <a:custGeom>
          <a:avLst/>
          <a:gdLst/>
          <a:ahLst/>
          <a:cxnLst/>
          <a:rect l="0" t="0" r="0" b="0"/>
          <a:pathLst>
            <a:path>
              <a:moveTo>
                <a:pt x="3141307" y="0"/>
              </a:moveTo>
              <a:lnTo>
                <a:pt x="3141307" y="2025662"/>
              </a:lnTo>
              <a:lnTo>
                <a:pt x="0" y="2025662"/>
              </a:lnTo>
              <a:lnTo>
                <a:pt x="0" y="21677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875178" y="2599"/>
          <a:ext cx="2340003" cy="115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Coordinador(a) de 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Recursos </a:t>
          </a:r>
          <a:r>
            <a:rPr lang="es-MX" altLang="es-MX" sz="1200" kern="1200" dirty="0" smtClean="0">
              <a:latin typeface="+mn-lt"/>
            </a:rPr>
            <a:t>Materiales</a:t>
          </a:r>
          <a:endParaRPr lang="es-MX" altLang="es-MX" sz="1200" kern="1200" dirty="0">
            <a:latin typeface="+mn-lt"/>
          </a:endParaRPr>
        </a:p>
      </dsp:txBody>
      <dsp:txXfrm>
        <a:off x="2875178" y="2599"/>
        <a:ext cx="2340003" cy="1152000"/>
      </dsp:txXfrm>
    </dsp:sp>
    <dsp:sp modelId="{19FBE8A8-D4BA-45D1-97CD-FF1210CD856F}">
      <dsp:nvSpPr>
        <dsp:cNvPr id="0" name=""/>
        <dsp:cNvSpPr/>
      </dsp:nvSpPr>
      <dsp:spPr>
        <a:xfrm>
          <a:off x="0" y="3322327"/>
          <a:ext cx="1807746" cy="9053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Jefe(a) de Mantenimiento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Vehicular</a:t>
          </a:r>
        </a:p>
      </dsp:txBody>
      <dsp:txXfrm>
        <a:off x="0" y="3322327"/>
        <a:ext cx="1807746" cy="905300"/>
      </dsp:txXfrm>
    </dsp:sp>
    <dsp:sp modelId="{0E4A1FB2-B936-4A45-9B17-4DC72B6EC80F}">
      <dsp:nvSpPr>
        <dsp:cNvPr id="0" name=""/>
        <dsp:cNvSpPr/>
      </dsp:nvSpPr>
      <dsp:spPr>
        <a:xfrm>
          <a:off x="2095368" y="3322327"/>
          <a:ext cx="1807746" cy="9053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+mn-lt"/>
            </a:rPr>
            <a:t>Jefe(a) de Mantenimiento </a:t>
          </a:r>
          <a:br>
            <a:rPr lang="es-MX" altLang="es-MX" sz="1200" kern="1200" dirty="0" smtClean="0">
              <a:latin typeface="+mn-lt"/>
            </a:rPr>
          </a:br>
          <a:r>
            <a:rPr lang="es-MX" altLang="es-MX" sz="1200" kern="1200" dirty="0" smtClean="0">
              <a:latin typeface="+mn-lt"/>
            </a:rPr>
            <a:t>de </a:t>
          </a:r>
          <a:r>
            <a:rPr lang="es-MX" altLang="es-MX" sz="1200" kern="1200" dirty="0">
              <a:latin typeface="+mn-lt"/>
            </a:rPr>
            <a:t>Edificios</a:t>
          </a:r>
        </a:p>
      </dsp:txBody>
      <dsp:txXfrm>
        <a:off x="2095368" y="3322327"/>
        <a:ext cx="1807746" cy="905300"/>
      </dsp:txXfrm>
    </dsp:sp>
    <dsp:sp modelId="{029BCE83-90EC-4C40-88D3-91A90C7AECDE}">
      <dsp:nvSpPr>
        <dsp:cNvPr id="0" name=""/>
        <dsp:cNvSpPr/>
      </dsp:nvSpPr>
      <dsp:spPr>
        <a:xfrm>
          <a:off x="4187245" y="3322327"/>
          <a:ext cx="1807746" cy="9053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Jefe(a) de Patrimonio</a:t>
          </a:r>
        </a:p>
      </dsp:txBody>
      <dsp:txXfrm>
        <a:off x="4187245" y="3322327"/>
        <a:ext cx="1807746" cy="905300"/>
      </dsp:txXfrm>
    </dsp:sp>
    <dsp:sp modelId="{23A3990A-979C-4CD9-8392-69E509E74575}">
      <dsp:nvSpPr>
        <dsp:cNvPr id="0" name=""/>
        <dsp:cNvSpPr/>
      </dsp:nvSpPr>
      <dsp:spPr>
        <a:xfrm>
          <a:off x="6279122" y="3322327"/>
          <a:ext cx="1807746" cy="9053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Jefe(a) de </a:t>
          </a:r>
          <a:r>
            <a:rPr lang="es-MX" altLang="es-MX" sz="1200" kern="1200" dirty="0" smtClean="0">
              <a:latin typeface="+mn-lt"/>
            </a:rPr>
            <a:t>Almacén</a:t>
          </a:r>
          <a:endParaRPr lang="es-MX" altLang="es-MX" sz="1200" kern="1200" dirty="0">
            <a:latin typeface="+mn-lt"/>
          </a:endParaRPr>
        </a:p>
      </dsp:txBody>
      <dsp:txXfrm>
        <a:off x="6279122" y="3322327"/>
        <a:ext cx="1807746" cy="905300"/>
      </dsp:txXfrm>
    </dsp:sp>
    <dsp:sp modelId="{0D7083E4-0649-409B-B0BB-5ABA3BF68ED6}">
      <dsp:nvSpPr>
        <dsp:cNvPr id="0" name=""/>
        <dsp:cNvSpPr/>
      </dsp:nvSpPr>
      <dsp:spPr>
        <a:xfrm>
          <a:off x="1835227" y="1663227"/>
          <a:ext cx="1864653" cy="97199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+mn-lt"/>
            </a:rPr>
            <a:t>Auxiliar </a:t>
          </a:r>
          <a:r>
            <a:rPr lang="es-ES" sz="1200" kern="1200" dirty="0">
              <a:latin typeface="+mn-lt"/>
            </a:rPr>
            <a:t>Administrativo(a</a:t>
          </a:r>
          <a:r>
            <a:rPr lang="es-ES" sz="1200" kern="1200" dirty="0" smtClean="0">
              <a:latin typeface="+mn-lt"/>
            </a:rPr>
            <a:t>)</a:t>
          </a:r>
          <a:endParaRPr lang="es-ES" sz="1200" kern="1200" dirty="0">
            <a:latin typeface="+mn-lt"/>
          </a:endParaRPr>
        </a:p>
      </dsp:txBody>
      <dsp:txXfrm>
        <a:off x="1835227" y="1663227"/>
        <a:ext cx="1864653" cy="971996"/>
      </dsp:txXfrm>
    </dsp:sp>
    <dsp:sp modelId="{6ED2C750-F2AD-4A4F-AFBB-52CF1E1FBBFD}">
      <dsp:nvSpPr>
        <dsp:cNvPr id="0" name=""/>
        <dsp:cNvSpPr/>
      </dsp:nvSpPr>
      <dsp:spPr>
        <a:xfrm>
          <a:off x="4431476" y="1663166"/>
          <a:ext cx="1864653" cy="97199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>
              <a:latin typeface="+mn-lt"/>
            </a:rPr>
            <a:t>Peluquero(a</a:t>
          </a:r>
          <a:r>
            <a:rPr lang="es-ES" sz="1200" kern="1200" dirty="0" smtClean="0">
              <a:latin typeface="+mn-lt"/>
            </a:rPr>
            <a:t>)</a:t>
          </a:r>
          <a:endParaRPr lang="es-ES" sz="1200" kern="1200" dirty="0">
            <a:latin typeface="+mn-lt"/>
          </a:endParaRPr>
        </a:p>
      </dsp:txBody>
      <dsp:txXfrm>
        <a:off x="4431476" y="1663166"/>
        <a:ext cx="1864653" cy="97199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D7C9DD-5B8E-4576-BBE1-8644C54E57EC}">
      <dsp:nvSpPr>
        <dsp:cNvPr id="0" name=""/>
        <dsp:cNvSpPr/>
      </dsp:nvSpPr>
      <dsp:spPr>
        <a:xfrm>
          <a:off x="2833056" y="920879"/>
          <a:ext cx="170955" cy="748949"/>
        </a:xfrm>
        <a:custGeom>
          <a:avLst/>
          <a:gdLst/>
          <a:ahLst/>
          <a:cxnLst/>
          <a:rect l="0" t="0" r="0" b="0"/>
          <a:pathLst>
            <a:path>
              <a:moveTo>
                <a:pt x="170955" y="0"/>
              </a:moveTo>
              <a:lnTo>
                <a:pt x="170955" y="748949"/>
              </a:lnTo>
              <a:lnTo>
                <a:pt x="0" y="7489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08DE0C-6723-49F9-9B4D-51D8163DADB6}">
      <dsp:nvSpPr>
        <dsp:cNvPr id="0" name=""/>
        <dsp:cNvSpPr/>
      </dsp:nvSpPr>
      <dsp:spPr>
        <a:xfrm>
          <a:off x="3004012" y="3189586"/>
          <a:ext cx="1055025" cy="4273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433"/>
              </a:lnTo>
              <a:lnTo>
                <a:pt x="1055025" y="256433"/>
              </a:lnTo>
              <a:lnTo>
                <a:pt x="1055025" y="42738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238630-0388-487E-BBA1-17BD6BF40EB8}">
      <dsp:nvSpPr>
        <dsp:cNvPr id="0" name=""/>
        <dsp:cNvSpPr/>
      </dsp:nvSpPr>
      <dsp:spPr>
        <a:xfrm>
          <a:off x="1948986" y="3189586"/>
          <a:ext cx="1055025" cy="427389"/>
        </a:xfrm>
        <a:custGeom>
          <a:avLst/>
          <a:gdLst/>
          <a:ahLst/>
          <a:cxnLst/>
          <a:rect l="0" t="0" r="0" b="0"/>
          <a:pathLst>
            <a:path>
              <a:moveTo>
                <a:pt x="1055025" y="0"/>
              </a:moveTo>
              <a:lnTo>
                <a:pt x="1055025" y="256433"/>
              </a:lnTo>
              <a:lnTo>
                <a:pt x="0" y="256433"/>
              </a:lnTo>
              <a:lnTo>
                <a:pt x="0" y="42738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2958292" y="920879"/>
          <a:ext cx="91440" cy="14124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1242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046366" y="1446"/>
          <a:ext cx="1915291" cy="9194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Coordinador(a) de </a:t>
          </a:r>
          <a:r>
            <a:rPr lang="es-MX" altLang="es-MX" sz="1200" kern="1200">
              <a:latin typeface="+mn-lt"/>
            </a:rPr>
            <a:t>Asuntos </a:t>
          </a:r>
          <a:r>
            <a:rPr lang="es-MX" altLang="es-MX" sz="1200" kern="1200" smtClean="0">
              <a:latin typeface="+mn-lt"/>
            </a:rPr>
            <a:t>Internos</a:t>
          </a:r>
          <a:endParaRPr lang="es-MX" altLang="es-MX" sz="1200" kern="1200" dirty="0">
            <a:latin typeface="+mn-lt"/>
          </a:endParaRPr>
        </a:p>
      </dsp:txBody>
      <dsp:txXfrm>
        <a:off x="2046366" y="1446"/>
        <a:ext cx="1915291" cy="919433"/>
      </dsp:txXfrm>
    </dsp:sp>
    <dsp:sp modelId="{19FBE8A8-D4BA-45D1-97CD-FF1210CD856F}">
      <dsp:nvSpPr>
        <dsp:cNvPr id="0" name=""/>
        <dsp:cNvSpPr/>
      </dsp:nvSpPr>
      <dsp:spPr>
        <a:xfrm>
          <a:off x="2165563" y="2333300"/>
          <a:ext cx="1676897" cy="8562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Jefe(a) </a:t>
          </a:r>
          <a:r>
            <a:rPr lang="es-MX" altLang="es-MX" sz="1200" kern="1200">
              <a:latin typeface="+mn-lt"/>
            </a:rPr>
            <a:t>de </a:t>
          </a:r>
          <a:r>
            <a:rPr lang="es-MX" altLang="es-MX" sz="1200" kern="1200" smtClean="0">
              <a:latin typeface="+mn-lt"/>
            </a:rPr>
            <a:t>Resoluciones</a:t>
          </a:r>
          <a:endParaRPr lang="es-MX" altLang="es-MX" sz="1200" kern="1200" dirty="0">
            <a:latin typeface="+mn-lt"/>
          </a:endParaRPr>
        </a:p>
      </dsp:txBody>
      <dsp:txXfrm>
        <a:off x="2165563" y="2333300"/>
        <a:ext cx="1676897" cy="856285"/>
      </dsp:txXfrm>
    </dsp:sp>
    <dsp:sp modelId="{7E45E9B0-083B-46AD-BDBA-25D37BB93875}">
      <dsp:nvSpPr>
        <dsp:cNvPr id="0" name=""/>
        <dsp:cNvSpPr/>
      </dsp:nvSpPr>
      <dsp:spPr>
        <a:xfrm>
          <a:off x="1064916" y="3616975"/>
          <a:ext cx="1768139" cy="8969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>
              <a:latin typeface="+mn-lt"/>
            </a:rPr>
            <a:t>Abogados(as</a:t>
          </a:r>
          <a:r>
            <a:rPr lang="es-MX" altLang="es-MX" sz="1200" kern="1200" smtClean="0">
              <a:latin typeface="+mn-lt"/>
            </a:rPr>
            <a:t>)</a:t>
          </a:r>
          <a:endParaRPr lang="es-MX" altLang="es-MX" sz="1200" kern="1200" dirty="0">
            <a:latin typeface="+mn-lt"/>
          </a:endParaRPr>
        </a:p>
      </dsp:txBody>
      <dsp:txXfrm>
        <a:off x="1064916" y="3616975"/>
        <a:ext cx="1768139" cy="896972"/>
      </dsp:txXfrm>
    </dsp:sp>
    <dsp:sp modelId="{52CF8A46-A6A4-4143-9033-C104F912B17F}">
      <dsp:nvSpPr>
        <dsp:cNvPr id="0" name=""/>
        <dsp:cNvSpPr/>
      </dsp:nvSpPr>
      <dsp:spPr>
        <a:xfrm>
          <a:off x="3174967" y="3616975"/>
          <a:ext cx="1768139" cy="8969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>
              <a:latin typeface="+mn-lt"/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s-ES" sz="1200" kern="1200" dirty="0">
            <a:latin typeface="+mn-lt"/>
          </a:endParaRPr>
        </a:p>
      </dsp:txBody>
      <dsp:txXfrm>
        <a:off x="3174967" y="3616975"/>
        <a:ext cx="1768139" cy="896972"/>
      </dsp:txXfrm>
    </dsp:sp>
    <dsp:sp modelId="{F8BC44AA-E37B-4345-9EA8-C6DAA23AFB36}">
      <dsp:nvSpPr>
        <dsp:cNvPr id="0" name=""/>
        <dsp:cNvSpPr/>
      </dsp:nvSpPr>
      <dsp:spPr>
        <a:xfrm>
          <a:off x="1584313" y="1330884"/>
          <a:ext cx="1248742" cy="6778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>
              <a:latin typeface="+mn-lt"/>
            </a:rPr>
            <a:t>Notificador(a</a:t>
          </a:r>
          <a:r>
            <a:rPr lang="es-ES" sz="1200" kern="1200" smtClean="0">
              <a:latin typeface="+mn-lt"/>
            </a:rPr>
            <a:t>)</a:t>
          </a:r>
          <a:endParaRPr lang="es-ES" sz="1200" kern="1200" dirty="0">
            <a:latin typeface="+mn-lt"/>
          </a:endParaRPr>
        </a:p>
      </dsp:txBody>
      <dsp:txXfrm>
        <a:off x="1584313" y="1330884"/>
        <a:ext cx="1248742" cy="677888"/>
      </dsp:txXfrm>
    </dsp:sp>
  </dsp:spTree>
</dsp:drawing>
</file>

<file path=ppt/diagrams/drawing6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F028AC-8D4D-4281-975F-52511B0E518C}">
      <dsp:nvSpPr>
        <dsp:cNvPr id="0" name=""/>
        <dsp:cNvSpPr/>
      </dsp:nvSpPr>
      <dsp:spPr>
        <a:xfrm>
          <a:off x="3050872" y="1002117"/>
          <a:ext cx="2184263" cy="5365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6433"/>
              </a:lnTo>
              <a:lnTo>
                <a:pt x="2184263" y="336433"/>
              </a:lnTo>
              <a:lnTo>
                <a:pt x="2184263" y="5365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DB65E3-0B5A-4F69-8E65-D7A2C2F8204A}">
      <dsp:nvSpPr>
        <dsp:cNvPr id="0" name=""/>
        <dsp:cNvSpPr/>
      </dsp:nvSpPr>
      <dsp:spPr>
        <a:xfrm>
          <a:off x="3002446" y="1002117"/>
          <a:ext cx="91440" cy="549310"/>
        </a:xfrm>
        <a:custGeom>
          <a:avLst/>
          <a:gdLst/>
          <a:ahLst/>
          <a:cxnLst/>
          <a:rect l="0" t="0" r="0" b="0"/>
          <a:pathLst>
            <a:path>
              <a:moveTo>
                <a:pt x="48426" y="0"/>
              </a:moveTo>
              <a:lnTo>
                <a:pt x="48426" y="349211"/>
              </a:lnTo>
              <a:lnTo>
                <a:pt x="45720" y="349211"/>
              </a:lnTo>
              <a:lnTo>
                <a:pt x="45720" y="5493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6E418E-CCAF-4587-9AFE-454B675B2784}">
      <dsp:nvSpPr>
        <dsp:cNvPr id="0" name=""/>
        <dsp:cNvSpPr/>
      </dsp:nvSpPr>
      <dsp:spPr>
        <a:xfrm>
          <a:off x="887038" y="1002117"/>
          <a:ext cx="2163833" cy="534979"/>
        </a:xfrm>
        <a:custGeom>
          <a:avLst/>
          <a:gdLst/>
          <a:ahLst/>
          <a:cxnLst/>
          <a:rect l="0" t="0" r="0" b="0"/>
          <a:pathLst>
            <a:path>
              <a:moveTo>
                <a:pt x="2163833" y="0"/>
              </a:moveTo>
              <a:lnTo>
                <a:pt x="2163833" y="334880"/>
              </a:lnTo>
              <a:lnTo>
                <a:pt x="0" y="334880"/>
              </a:lnTo>
              <a:lnTo>
                <a:pt x="0" y="5349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B3BA0E-F0A8-48DD-8E8D-0F52A06E80B1}">
      <dsp:nvSpPr>
        <dsp:cNvPr id="0" name=""/>
        <dsp:cNvSpPr/>
      </dsp:nvSpPr>
      <dsp:spPr>
        <a:xfrm>
          <a:off x="1930946" y="49264"/>
          <a:ext cx="2239852" cy="9528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Jefe(a) de Mantenimiento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+mn-lt"/>
            </a:rPr>
            <a:t>Vehicular</a:t>
          </a:r>
          <a:endParaRPr lang="es-MX" altLang="es-MX" sz="1200" kern="1200" dirty="0">
            <a:latin typeface="+mn-lt"/>
          </a:endParaRPr>
        </a:p>
      </dsp:txBody>
      <dsp:txXfrm>
        <a:off x="1930946" y="49264"/>
        <a:ext cx="2239852" cy="952853"/>
      </dsp:txXfrm>
    </dsp:sp>
    <dsp:sp modelId="{20209728-DAC1-434F-A34D-4E2CFBD35B6A}">
      <dsp:nvSpPr>
        <dsp:cNvPr id="0" name=""/>
        <dsp:cNvSpPr/>
      </dsp:nvSpPr>
      <dsp:spPr>
        <a:xfrm>
          <a:off x="942" y="1537097"/>
          <a:ext cx="1772192" cy="97199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Auxiliares Administrativos(as)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+mn-lt"/>
            </a:rPr>
            <a:t>Auxiliares</a:t>
          </a:r>
          <a:r>
            <a:rPr lang="es-MX" altLang="es-MX" sz="1200" kern="1200" dirty="0">
              <a:latin typeface="+mn-lt"/>
            </a:rPr>
            <a:t/>
          </a:r>
          <a:br>
            <a:rPr lang="es-MX" altLang="es-MX" sz="1200" kern="1200" dirty="0">
              <a:latin typeface="+mn-lt"/>
            </a:rPr>
          </a:br>
          <a:endParaRPr lang="es-MX" altLang="es-MX" sz="1200" kern="1200" dirty="0">
            <a:latin typeface="+mn-lt"/>
          </a:endParaRPr>
        </a:p>
      </dsp:txBody>
      <dsp:txXfrm>
        <a:off x="942" y="1537097"/>
        <a:ext cx="1772192" cy="971995"/>
      </dsp:txXfrm>
    </dsp:sp>
    <dsp:sp modelId="{A4D4C94C-ABED-4C78-BB8A-71B08ACEA027}">
      <dsp:nvSpPr>
        <dsp:cNvPr id="0" name=""/>
        <dsp:cNvSpPr/>
      </dsp:nvSpPr>
      <dsp:spPr>
        <a:xfrm>
          <a:off x="2162070" y="1551428"/>
          <a:ext cx="1772192" cy="97199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+mn-lt"/>
            </a:rPr>
            <a:t>Ayudantes</a:t>
          </a:r>
          <a:endParaRPr lang="es-MX" altLang="es-MX" sz="1200" kern="1200" dirty="0">
            <a:latin typeface="+mn-lt"/>
          </a:endParaRPr>
        </a:p>
      </dsp:txBody>
      <dsp:txXfrm>
        <a:off x="2162070" y="1551428"/>
        <a:ext cx="1772192" cy="971995"/>
      </dsp:txXfrm>
    </dsp:sp>
    <dsp:sp modelId="{0064E887-F5DA-4F11-99BF-0DCD1DFC9402}">
      <dsp:nvSpPr>
        <dsp:cNvPr id="0" name=""/>
        <dsp:cNvSpPr/>
      </dsp:nvSpPr>
      <dsp:spPr>
        <a:xfrm>
          <a:off x="4349039" y="1538650"/>
          <a:ext cx="1772192" cy="151199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Mecánicos(as)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+mn-lt"/>
            </a:rPr>
            <a:t>Técnicos(as)</a:t>
          </a:r>
          <a:endParaRPr lang="es-MX" altLang="es-MX" sz="1200" kern="1200" dirty="0">
            <a:latin typeface="+mn-lt"/>
          </a:endParaRPr>
        </a:p>
      </dsp:txBody>
      <dsp:txXfrm>
        <a:off x="4349039" y="1538650"/>
        <a:ext cx="1772192" cy="1511996"/>
      </dsp:txXfrm>
    </dsp:sp>
  </dsp:spTree>
</dsp:drawing>
</file>

<file path=ppt/diagrams/drawing6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E3FAB2-DEA1-4D04-A8E2-B8F2FD8BF000}">
      <dsp:nvSpPr>
        <dsp:cNvPr id="0" name=""/>
        <dsp:cNvSpPr/>
      </dsp:nvSpPr>
      <dsp:spPr>
        <a:xfrm>
          <a:off x="4308589" y="1309990"/>
          <a:ext cx="3766650" cy="360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4292"/>
              </a:lnTo>
              <a:lnTo>
                <a:pt x="3766650" y="294292"/>
              </a:lnTo>
              <a:lnTo>
                <a:pt x="3766650" y="36042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996031-2874-4802-9332-88FB304950CE}">
      <dsp:nvSpPr>
        <dsp:cNvPr id="0" name=""/>
        <dsp:cNvSpPr/>
      </dsp:nvSpPr>
      <dsp:spPr>
        <a:xfrm>
          <a:off x="4308589" y="1309990"/>
          <a:ext cx="2550991" cy="358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2661"/>
              </a:lnTo>
              <a:lnTo>
                <a:pt x="2550991" y="292661"/>
              </a:lnTo>
              <a:lnTo>
                <a:pt x="2550991" y="3587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7E24A1-7F69-415B-BC32-51F727A6B0B4}">
      <dsp:nvSpPr>
        <dsp:cNvPr id="0" name=""/>
        <dsp:cNvSpPr/>
      </dsp:nvSpPr>
      <dsp:spPr>
        <a:xfrm>
          <a:off x="5593440" y="2389462"/>
          <a:ext cx="91440" cy="208050"/>
        </a:xfrm>
        <a:custGeom>
          <a:avLst/>
          <a:gdLst/>
          <a:ahLst/>
          <a:cxnLst/>
          <a:rect l="0" t="0" r="0" b="0"/>
          <a:pathLst>
            <a:path>
              <a:moveTo>
                <a:pt x="46815" y="0"/>
              </a:moveTo>
              <a:lnTo>
                <a:pt x="46815" y="141918"/>
              </a:lnTo>
              <a:lnTo>
                <a:pt x="45720" y="141918"/>
              </a:lnTo>
              <a:lnTo>
                <a:pt x="45720" y="20805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090D59-63ED-4999-8F83-CFD5473E613F}">
      <dsp:nvSpPr>
        <dsp:cNvPr id="0" name=""/>
        <dsp:cNvSpPr/>
      </dsp:nvSpPr>
      <dsp:spPr>
        <a:xfrm>
          <a:off x="4308589" y="1309990"/>
          <a:ext cx="1331666" cy="3594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341"/>
              </a:lnTo>
              <a:lnTo>
                <a:pt x="1331666" y="293341"/>
              </a:lnTo>
              <a:lnTo>
                <a:pt x="1331666" y="3594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7C7C28-54DE-4CFC-B494-2E94158CFA0D}">
      <dsp:nvSpPr>
        <dsp:cNvPr id="0" name=""/>
        <dsp:cNvSpPr/>
      </dsp:nvSpPr>
      <dsp:spPr>
        <a:xfrm>
          <a:off x="4308589" y="1309990"/>
          <a:ext cx="119673" cy="359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313"/>
              </a:lnTo>
              <a:lnTo>
                <a:pt x="119673" y="293313"/>
              </a:lnTo>
              <a:lnTo>
                <a:pt x="119673" y="3594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AAA47F-254D-434A-9F5A-D4E21591B1FB}">
      <dsp:nvSpPr>
        <dsp:cNvPr id="0" name=""/>
        <dsp:cNvSpPr/>
      </dsp:nvSpPr>
      <dsp:spPr>
        <a:xfrm>
          <a:off x="3212604" y="1309990"/>
          <a:ext cx="1095985" cy="359444"/>
        </a:xfrm>
        <a:custGeom>
          <a:avLst/>
          <a:gdLst/>
          <a:ahLst/>
          <a:cxnLst/>
          <a:rect l="0" t="0" r="0" b="0"/>
          <a:pathLst>
            <a:path>
              <a:moveTo>
                <a:pt x="1095985" y="0"/>
              </a:moveTo>
              <a:lnTo>
                <a:pt x="1095985" y="293313"/>
              </a:lnTo>
              <a:lnTo>
                <a:pt x="0" y="293313"/>
              </a:lnTo>
              <a:lnTo>
                <a:pt x="0" y="3594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8C0780-3E31-410C-B4F3-F5568AC77C6D}">
      <dsp:nvSpPr>
        <dsp:cNvPr id="0" name=""/>
        <dsp:cNvSpPr/>
      </dsp:nvSpPr>
      <dsp:spPr>
        <a:xfrm>
          <a:off x="1937108" y="1309990"/>
          <a:ext cx="2371481" cy="359444"/>
        </a:xfrm>
        <a:custGeom>
          <a:avLst/>
          <a:gdLst/>
          <a:ahLst/>
          <a:cxnLst/>
          <a:rect l="0" t="0" r="0" b="0"/>
          <a:pathLst>
            <a:path>
              <a:moveTo>
                <a:pt x="2371481" y="0"/>
              </a:moveTo>
              <a:lnTo>
                <a:pt x="2371481" y="293313"/>
              </a:lnTo>
              <a:lnTo>
                <a:pt x="0" y="293313"/>
              </a:lnTo>
              <a:lnTo>
                <a:pt x="0" y="3594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CE2757-76A9-4983-8980-7594C2AEBB27}">
      <dsp:nvSpPr>
        <dsp:cNvPr id="0" name=""/>
        <dsp:cNvSpPr/>
      </dsp:nvSpPr>
      <dsp:spPr>
        <a:xfrm>
          <a:off x="601776" y="1309990"/>
          <a:ext cx="3706813" cy="359444"/>
        </a:xfrm>
        <a:custGeom>
          <a:avLst/>
          <a:gdLst/>
          <a:ahLst/>
          <a:cxnLst/>
          <a:rect l="0" t="0" r="0" b="0"/>
          <a:pathLst>
            <a:path>
              <a:moveTo>
                <a:pt x="3706813" y="0"/>
              </a:moveTo>
              <a:lnTo>
                <a:pt x="3706813" y="293313"/>
              </a:lnTo>
              <a:lnTo>
                <a:pt x="0" y="293313"/>
              </a:lnTo>
              <a:lnTo>
                <a:pt x="0" y="3594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A1B211-E669-42C9-B7A6-C3FDC880ED13}">
      <dsp:nvSpPr>
        <dsp:cNvPr id="0" name=""/>
        <dsp:cNvSpPr/>
      </dsp:nvSpPr>
      <dsp:spPr>
        <a:xfrm>
          <a:off x="3263831" y="373990"/>
          <a:ext cx="2089517" cy="936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+mn-lt"/>
            </a:rPr>
            <a:t>Jefe(a) de Mantenimiento </a:t>
          </a:r>
          <a:br>
            <a:rPr lang="es-MX" altLang="es-MX" sz="1200" kern="1200" dirty="0" smtClean="0">
              <a:latin typeface="+mn-lt"/>
            </a:rPr>
          </a:br>
          <a:r>
            <a:rPr lang="es-MX" altLang="es-MX" sz="1200" kern="1200" dirty="0" smtClean="0">
              <a:latin typeface="+mn-lt"/>
            </a:rPr>
            <a:t>de </a:t>
          </a:r>
          <a:r>
            <a:rPr lang="es-MX" altLang="es-MX" sz="1200" kern="1200" dirty="0" smtClean="0">
              <a:latin typeface="+mn-lt"/>
            </a:rPr>
            <a:t>Edificios</a:t>
          </a:r>
          <a:endParaRPr lang="es-MX" altLang="es-MX" sz="1200" kern="1200" dirty="0" smtClean="0">
            <a:latin typeface="+mn-lt"/>
          </a:endParaRPr>
        </a:p>
      </dsp:txBody>
      <dsp:txXfrm>
        <a:off x="3263831" y="373990"/>
        <a:ext cx="2089517" cy="936000"/>
      </dsp:txXfrm>
    </dsp:sp>
    <dsp:sp modelId="{CA22AC9C-FB9D-4189-A739-12E3BC5D1215}">
      <dsp:nvSpPr>
        <dsp:cNvPr id="0" name=""/>
        <dsp:cNvSpPr/>
      </dsp:nvSpPr>
      <dsp:spPr>
        <a:xfrm>
          <a:off x="241" y="1669435"/>
          <a:ext cx="1203068" cy="17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Electricista Servicios </a:t>
          </a:r>
          <a:r>
            <a:rPr lang="es-MX" altLang="es-MX" sz="1200" kern="1200" dirty="0" smtClean="0">
              <a:latin typeface="+mn-lt"/>
            </a:rPr>
            <a:t>Generales</a:t>
          </a:r>
          <a:r>
            <a:rPr lang="es-MX" altLang="es-MX" sz="1200" kern="1200" dirty="0">
              <a:latin typeface="+mn-lt"/>
            </a:rPr>
            <a:t/>
          </a:r>
          <a:br>
            <a:rPr lang="es-MX" altLang="es-MX" sz="1200" kern="1200" dirty="0">
              <a:latin typeface="+mn-lt"/>
            </a:rPr>
          </a:br>
          <a:r>
            <a:rPr lang="es-ES" altLang="es-MX" sz="1200" kern="1200" dirty="0">
              <a:latin typeface="+mn-lt"/>
            </a:rPr>
            <a:t>Oficial Eléctrico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+mn-lt"/>
            </a:rPr>
            <a:t>Técnico(a)</a:t>
          </a:r>
          <a:endParaRPr lang="es-MX" altLang="es-MX" sz="1200" kern="1200" dirty="0">
            <a:latin typeface="+mn-lt"/>
          </a:endParaRPr>
        </a:p>
      </dsp:txBody>
      <dsp:txXfrm>
        <a:off x="241" y="1669435"/>
        <a:ext cx="1203068" cy="1728000"/>
      </dsp:txXfrm>
    </dsp:sp>
    <dsp:sp modelId="{3E6DBC6E-09F9-4CFB-86BE-503A1E973AF4}">
      <dsp:nvSpPr>
        <dsp:cNvPr id="0" name=""/>
        <dsp:cNvSpPr/>
      </dsp:nvSpPr>
      <dsp:spPr>
        <a:xfrm>
          <a:off x="1335573" y="1669435"/>
          <a:ext cx="1203068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Técnicos(as</a:t>
          </a:r>
          <a:r>
            <a:rPr lang="es-MX" altLang="es-MX" sz="1200" kern="1200" dirty="0" smtClean="0">
              <a:latin typeface="+mn-lt"/>
            </a:rPr>
            <a:t>)</a:t>
          </a:r>
          <a:endParaRPr lang="es-MX" altLang="es-MX" sz="1200" kern="1200" dirty="0">
            <a:latin typeface="+mn-lt"/>
          </a:endParaRPr>
        </a:p>
      </dsp:txBody>
      <dsp:txXfrm>
        <a:off x="1335573" y="1669435"/>
        <a:ext cx="1203068" cy="719998"/>
      </dsp:txXfrm>
    </dsp:sp>
    <dsp:sp modelId="{CDD94E9D-041E-415C-A663-EE63F464AC03}">
      <dsp:nvSpPr>
        <dsp:cNvPr id="0" name=""/>
        <dsp:cNvSpPr/>
      </dsp:nvSpPr>
      <dsp:spPr>
        <a:xfrm>
          <a:off x="2670906" y="1669435"/>
          <a:ext cx="1083395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+mn-lt"/>
            </a:rPr>
            <a:t>Auxiliares</a:t>
          </a:r>
          <a:endParaRPr lang="es-MX" altLang="es-MX" sz="1200" kern="1200" dirty="0">
            <a:latin typeface="+mn-lt"/>
          </a:endParaRPr>
        </a:p>
      </dsp:txBody>
      <dsp:txXfrm>
        <a:off x="2670906" y="1669435"/>
        <a:ext cx="1083395" cy="719998"/>
      </dsp:txXfrm>
    </dsp:sp>
    <dsp:sp modelId="{0EE3BB96-C234-424F-8EB5-06B4FD1535AF}">
      <dsp:nvSpPr>
        <dsp:cNvPr id="0" name=""/>
        <dsp:cNvSpPr/>
      </dsp:nvSpPr>
      <dsp:spPr>
        <a:xfrm>
          <a:off x="3886565" y="1669435"/>
          <a:ext cx="1083395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+mn-lt"/>
            </a:rPr>
            <a:t>Auxiliar</a:t>
          </a:r>
          <a:endParaRPr lang="es-MX" altLang="es-MX" sz="1200" kern="1200" dirty="0">
            <a:latin typeface="+mn-lt"/>
          </a:endParaRPr>
        </a:p>
      </dsp:txBody>
      <dsp:txXfrm>
        <a:off x="3886565" y="1669435"/>
        <a:ext cx="1083395" cy="719998"/>
      </dsp:txXfrm>
    </dsp:sp>
    <dsp:sp modelId="{A3D54F7D-A2C0-4FDB-AB4C-71F01654996D}">
      <dsp:nvSpPr>
        <dsp:cNvPr id="0" name=""/>
        <dsp:cNvSpPr/>
      </dsp:nvSpPr>
      <dsp:spPr>
        <a:xfrm>
          <a:off x="5098559" y="1669463"/>
          <a:ext cx="1083395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Área de Intendencia</a:t>
          </a:r>
        </a:p>
      </dsp:txBody>
      <dsp:txXfrm>
        <a:off x="5098559" y="1669463"/>
        <a:ext cx="1083395" cy="719998"/>
      </dsp:txXfrm>
    </dsp:sp>
    <dsp:sp modelId="{0C3F6E36-4664-421D-B7BD-2DCC434BFE45}">
      <dsp:nvSpPr>
        <dsp:cNvPr id="0" name=""/>
        <dsp:cNvSpPr/>
      </dsp:nvSpPr>
      <dsp:spPr>
        <a:xfrm>
          <a:off x="4829160" y="2597512"/>
          <a:ext cx="1620001" cy="1584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+mn-lt"/>
            </a:rPr>
            <a:t>Intendentes</a:t>
          </a:r>
          <a:endParaRPr lang="es-MX" altLang="es-MX" sz="1200" kern="1200" dirty="0">
            <a:latin typeface="+mn-lt"/>
          </a:endParaRPr>
        </a:p>
      </dsp:txBody>
      <dsp:txXfrm>
        <a:off x="4829160" y="2597512"/>
        <a:ext cx="1620001" cy="1584000"/>
      </dsp:txXfrm>
    </dsp:sp>
    <dsp:sp modelId="{1D3AA663-2735-49AF-A73E-97523BCD6A97}">
      <dsp:nvSpPr>
        <dsp:cNvPr id="0" name=""/>
        <dsp:cNvSpPr/>
      </dsp:nvSpPr>
      <dsp:spPr>
        <a:xfrm>
          <a:off x="6317883" y="1668783"/>
          <a:ext cx="1083395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+mn-lt"/>
            </a:rPr>
            <a:t>Vigilante</a:t>
          </a:r>
          <a:endParaRPr lang="es-MX" altLang="es-MX" sz="1200" kern="1200" dirty="0">
            <a:latin typeface="+mn-lt"/>
          </a:endParaRPr>
        </a:p>
      </dsp:txBody>
      <dsp:txXfrm>
        <a:off x="6317883" y="1668783"/>
        <a:ext cx="1083395" cy="719998"/>
      </dsp:txXfrm>
    </dsp:sp>
    <dsp:sp modelId="{52D1C4C5-50BF-460F-83D6-8D8730B6B675}">
      <dsp:nvSpPr>
        <dsp:cNvPr id="0" name=""/>
        <dsp:cNvSpPr/>
      </dsp:nvSpPr>
      <dsp:spPr>
        <a:xfrm>
          <a:off x="7533542" y="1670414"/>
          <a:ext cx="1083395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Chofer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s-ES" sz="1200" kern="1200" dirty="0">
            <a:latin typeface="+mn-lt"/>
          </a:endParaRPr>
        </a:p>
      </dsp:txBody>
      <dsp:txXfrm>
        <a:off x="7533542" y="1670414"/>
        <a:ext cx="1083395" cy="719998"/>
      </dsp:txXfrm>
    </dsp:sp>
  </dsp:spTree>
</dsp:drawing>
</file>

<file path=ppt/diagrams/drawing6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103BDE-D6E5-406A-BCC1-8DF383EA5C7E}">
      <dsp:nvSpPr>
        <dsp:cNvPr id="0" name=""/>
        <dsp:cNvSpPr/>
      </dsp:nvSpPr>
      <dsp:spPr>
        <a:xfrm>
          <a:off x="2438181" y="1367997"/>
          <a:ext cx="1317820" cy="6549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5544"/>
              </a:lnTo>
              <a:lnTo>
                <a:pt x="1317820" y="455544"/>
              </a:lnTo>
              <a:lnTo>
                <a:pt x="1317820" y="65492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33F054-74A2-4AEE-A747-3F652876DFB3}">
      <dsp:nvSpPr>
        <dsp:cNvPr id="0" name=""/>
        <dsp:cNvSpPr/>
      </dsp:nvSpPr>
      <dsp:spPr>
        <a:xfrm>
          <a:off x="1120360" y="1367997"/>
          <a:ext cx="1317820" cy="654926"/>
        </a:xfrm>
        <a:custGeom>
          <a:avLst/>
          <a:gdLst/>
          <a:ahLst/>
          <a:cxnLst/>
          <a:rect l="0" t="0" r="0" b="0"/>
          <a:pathLst>
            <a:path>
              <a:moveTo>
                <a:pt x="1317820" y="0"/>
              </a:moveTo>
              <a:lnTo>
                <a:pt x="1317820" y="455544"/>
              </a:lnTo>
              <a:lnTo>
                <a:pt x="0" y="455544"/>
              </a:lnTo>
              <a:lnTo>
                <a:pt x="0" y="65492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1160180" y="0"/>
          <a:ext cx="2556001" cy="1367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Jefe(a) de </a:t>
          </a:r>
          <a:r>
            <a:rPr lang="es-MX" altLang="es-MX" sz="1200" kern="1200" dirty="0" smtClean="0">
              <a:latin typeface="+mn-lt"/>
            </a:rPr>
            <a:t>Patrimonio</a:t>
          </a:r>
          <a:endParaRPr lang="es-MX" altLang="es-MX" sz="1200" kern="1200" dirty="0">
            <a:latin typeface="+mn-lt"/>
          </a:endParaRPr>
        </a:p>
      </dsp:txBody>
      <dsp:txXfrm>
        <a:off x="1160180" y="0"/>
        <a:ext cx="2556001" cy="1367997"/>
      </dsp:txXfrm>
    </dsp:sp>
    <dsp:sp modelId="{029BCE83-90EC-4C40-88D3-91A90C7AECDE}">
      <dsp:nvSpPr>
        <dsp:cNvPr id="0" name=""/>
        <dsp:cNvSpPr/>
      </dsp:nvSpPr>
      <dsp:spPr>
        <a:xfrm>
          <a:off x="1922" y="2022923"/>
          <a:ext cx="2236876" cy="1188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+mn-lt"/>
            </a:rPr>
            <a:t>Auxiliares</a:t>
          </a:r>
          <a:endParaRPr lang="es-MX" altLang="es-MX" sz="1200" kern="1200" dirty="0">
            <a:latin typeface="+mn-lt"/>
          </a:endParaRPr>
        </a:p>
      </dsp:txBody>
      <dsp:txXfrm>
        <a:off x="1922" y="2022923"/>
        <a:ext cx="2236876" cy="1188003"/>
      </dsp:txXfrm>
    </dsp:sp>
    <dsp:sp modelId="{23A3990A-979C-4CD9-8392-69E509E74575}">
      <dsp:nvSpPr>
        <dsp:cNvPr id="0" name=""/>
        <dsp:cNvSpPr/>
      </dsp:nvSpPr>
      <dsp:spPr>
        <a:xfrm>
          <a:off x="2637563" y="2022923"/>
          <a:ext cx="2236876" cy="1188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Supervisor(a)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 smtClean="0">
              <a:latin typeface="+mn-lt"/>
            </a:rPr>
            <a:t>Analista</a:t>
          </a:r>
          <a:endParaRPr lang="es-MX" altLang="es-MX" sz="1200" kern="1200" dirty="0">
            <a:latin typeface="+mn-lt"/>
          </a:endParaRPr>
        </a:p>
      </dsp:txBody>
      <dsp:txXfrm>
        <a:off x="2637563" y="2022923"/>
        <a:ext cx="2236876" cy="1188003"/>
      </dsp:txXfrm>
    </dsp:sp>
  </dsp:spTree>
</dsp:drawing>
</file>

<file path=ppt/diagrams/drawing6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103BDE-D6E5-406A-BCC1-8DF383EA5C7E}">
      <dsp:nvSpPr>
        <dsp:cNvPr id="0" name=""/>
        <dsp:cNvSpPr/>
      </dsp:nvSpPr>
      <dsp:spPr>
        <a:xfrm>
          <a:off x="2515465" y="1044002"/>
          <a:ext cx="1322477" cy="5390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7215"/>
              </a:lnTo>
              <a:lnTo>
                <a:pt x="1322477" y="407215"/>
              </a:lnTo>
              <a:lnTo>
                <a:pt x="1322477" y="5390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33F054-74A2-4AEE-A747-3F652876DFB3}">
      <dsp:nvSpPr>
        <dsp:cNvPr id="0" name=""/>
        <dsp:cNvSpPr/>
      </dsp:nvSpPr>
      <dsp:spPr>
        <a:xfrm>
          <a:off x="1192987" y="1044002"/>
          <a:ext cx="1322477" cy="539084"/>
        </a:xfrm>
        <a:custGeom>
          <a:avLst/>
          <a:gdLst/>
          <a:ahLst/>
          <a:cxnLst/>
          <a:rect l="0" t="0" r="0" b="0"/>
          <a:pathLst>
            <a:path>
              <a:moveTo>
                <a:pt x="1322477" y="0"/>
              </a:moveTo>
              <a:lnTo>
                <a:pt x="1322477" y="407215"/>
              </a:lnTo>
              <a:lnTo>
                <a:pt x="0" y="407215"/>
              </a:lnTo>
              <a:lnTo>
                <a:pt x="0" y="5390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1255468" y="0"/>
          <a:ext cx="2519994" cy="104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Jefe(a) de Almacén</a:t>
          </a:r>
        </a:p>
      </dsp:txBody>
      <dsp:txXfrm>
        <a:off x="1255468" y="0"/>
        <a:ext cx="2519994" cy="1044002"/>
      </dsp:txXfrm>
    </dsp:sp>
    <dsp:sp modelId="{029BCE83-90EC-4C40-88D3-91A90C7AECDE}">
      <dsp:nvSpPr>
        <dsp:cNvPr id="0" name=""/>
        <dsp:cNvSpPr/>
      </dsp:nvSpPr>
      <dsp:spPr>
        <a:xfrm>
          <a:off x="2378" y="1583086"/>
          <a:ext cx="2381218" cy="1259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Supervisores(as</a:t>
          </a:r>
          <a:r>
            <a:rPr lang="es-MX" altLang="es-MX" sz="1200" kern="1200" dirty="0" smtClean="0">
              <a:latin typeface="+mn-lt"/>
            </a:rPr>
            <a:t>)</a:t>
          </a:r>
          <a:endParaRPr lang="es-MX" altLang="es-MX" sz="1200" kern="1200" dirty="0">
            <a:latin typeface="+mn-lt"/>
          </a:endParaRPr>
        </a:p>
      </dsp:txBody>
      <dsp:txXfrm>
        <a:off x="2378" y="1583086"/>
        <a:ext cx="2381218" cy="1259997"/>
      </dsp:txXfrm>
    </dsp:sp>
    <dsp:sp modelId="{23A3990A-979C-4CD9-8392-69E509E74575}">
      <dsp:nvSpPr>
        <dsp:cNvPr id="0" name=""/>
        <dsp:cNvSpPr/>
      </dsp:nvSpPr>
      <dsp:spPr>
        <a:xfrm>
          <a:off x="2647333" y="1583086"/>
          <a:ext cx="2381218" cy="1259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Auxiliar de Almacén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>
              <a:latin typeface="+mn-lt"/>
            </a:rPr>
            <a:t>Auxiliares</a:t>
          </a:r>
          <a:endParaRPr lang="es-MX" sz="1200" kern="1200" dirty="0">
            <a:latin typeface="+mn-lt"/>
          </a:endParaRP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i="0" u="none" kern="1200" dirty="0" smtClean="0">
              <a:latin typeface="+mn-lt"/>
            </a:rPr>
            <a:t>Analista</a:t>
          </a:r>
          <a:r>
            <a:rPr lang="es-MX" sz="1200" b="0" i="0" u="none" kern="1200" dirty="0">
              <a:latin typeface="+mn-lt"/>
            </a:rPr>
            <a:t/>
          </a:r>
          <a:br>
            <a:rPr lang="es-MX" sz="1200" b="0" i="0" u="none" kern="1200" dirty="0">
              <a:latin typeface="+mn-lt"/>
            </a:rPr>
          </a:br>
          <a:endParaRPr lang="es-MX" sz="1200" b="0" i="0" u="none" kern="1200" dirty="0">
            <a:latin typeface="+mn-lt"/>
          </a:endParaRPr>
        </a:p>
      </dsp:txBody>
      <dsp:txXfrm>
        <a:off x="2647333" y="1583086"/>
        <a:ext cx="2381218" cy="1259997"/>
      </dsp:txXfrm>
    </dsp:sp>
  </dsp:spTree>
</dsp:drawing>
</file>

<file path=ppt/diagrams/drawing6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0CF995-BAA0-43CC-80D6-256132CC8975}">
      <dsp:nvSpPr>
        <dsp:cNvPr id="0" name=""/>
        <dsp:cNvSpPr/>
      </dsp:nvSpPr>
      <dsp:spPr>
        <a:xfrm>
          <a:off x="1265791" y="2990361"/>
          <a:ext cx="91440" cy="4902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02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48039-6874-42B3-9C6B-2A687CAEDF97}">
      <dsp:nvSpPr>
        <dsp:cNvPr id="0" name=""/>
        <dsp:cNvSpPr/>
      </dsp:nvSpPr>
      <dsp:spPr>
        <a:xfrm>
          <a:off x="1265791" y="1439384"/>
          <a:ext cx="91440" cy="4818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18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1193" y="151090"/>
          <a:ext cx="2620636" cy="12882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Coordinador(a) de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latin typeface="+mn-lt"/>
            </a:rPr>
            <a:t>Recursos </a:t>
          </a:r>
          <a:r>
            <a:rPr lang="es-MX" altLang="es-MX" sz="1200" kern="1200" dirty="0" smtClean="0">
              <a:latin typeface="+mn-lt"/>
            </a:rPr>
            <a:t>Financieros</a:t>
          </a:r>
          <a:endParaRPr lang="es-MX" altLang="es-MX" sz="1200" kern="1200" dirty="0">
            <a:latin typeface="+mn-lt"/>
          </a:endParaRPr>
        </a:p>
      </dsp:txBody>
      <dsp:txXfrm>
        <a:off x="1193" y="151090"/>
        <a:ext cx="2620636" cy="1288294"/>
      </dsp:txXfrm>
    </dsp:sp>
    <dsp:sp modelId="{19FBE8A8-D4BA-45D1-97CD-FF1210CD856F}">
      <dsp:nvSpPr>
        <dsp:cNvPr id="0" name=""/>
        <dsp:cNvSpPr/>
      </dsp:nvSpPr>
      <dsp:spPr>
        <a:xfrm>
          <a:off x="200450" y="1921223"/>
          <a:ext cx="2222123" cy="10691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i="0" u="none" kern="1200" dirty="0">
              <a:latin typeface="+mn-lt"/>
            </a:rPr>
            <a:t>Supervisores(as</a:t>
          </a:r>
          <a:r>
            <a:rPr lang="es-MX" sz="1200" b="0" i="0" u="none" kern="1200" dirty="0" smtClean="0">
              <a:latin typeface="+mn-lt"/>
            </a:rPr>
            <a:t>)</a:t>
          </a:r>
          <a:endParaRPr lang="es-MX" sz="1200" b="0" i="0" u="none" kern="1200" dirty="0">
            <a:latin typeface="+mn-lt"/>
          </a:endParaRPr>
        </a:p>
      </dsp:txBody>
      <dsp:txXfrm>
        <a:off x="200450" y="1921223"/>
        <a:ext cx="2222123" cy="1069138"/>
      </dsp:txXfrm>
    </dsp:sp>
    <dsp:sp modelId="{E6CEF716-CBB7-466B-B44E-717886712DE9}">
      <dsp:nvSpPr>
        <dsp:cNvPr id="0" name=""/>
        <dsp:cNvSpPr/>
      </dsp:nvSpPr>
      <dsp:spPr>
        <a:xfrm>
          <a:off x="199577" y="3480601"/>
          <a:ext cx="2223868" cy="101801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>
              <a:latin typeface="+mn-lt"/>
            </a:rPr>
            <a:t>Auxiliares Administrativos(as)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>
              <a:latin typeface="+mn-lt"/>
            </a:rPr>
            <a:t>Auxiliares</a:t>
          </a:r>
          <a:endParaRPr lang="es-MX" sz="1200" b="0" i="0" u="none" kern="1200" dirty="0">
            <a:latin typeface="+mn-lt"/>
          </a:endParaRPr>
        </a:p>
      </dsp:txBody>
      <dsp:txXfrm>
        <a:off x="199577" y="3480601"/>
        <a:ext cx="2223868" cy="101801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D99192-4F64-487A-BE9B-B4D3790AE7BC}">
      <dsp:nvSpPr>
        <dsp:cNvPr id="0" name=""/>
        <dsp:cNvSpPr/>
      </dsp:nvSpPr>
      <dsp:spPr>
        <a:xfrm>
          <a:off x="0" y="712340"/>
          <a:ext cx="3550540" cy="17044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altLang="es-MX" sz="1200" kern="1200" dirty="0">
              <a:latin typeface="+mn-lt"/>
            </a:rPr>
            <a:t>Comisario(a) en </a:t>
          </a:r>
          <a:r>
            <a:rPr lang="es-ES" altLang="es-MX" sz="1200" kern="1200" dirty="0" smtClean="0">
              <a:latin typeface="+mn-lt"/>
            </a:rPr>
            <a:t>Jefe</a:t>
          </a:r>
          <a:endParaRPr lang="es-ES" altLang="es-MX" sz="1200" kern="1200" dirty="0">
            <a:latin typeface="+mn-lt"/>
          </a:endParaRPr>
        </a:p>
      </dsp:txBody>
      <dsp:txXfrm>
        <a:off x="0" y="712340"/>
        <a:ext cx="3550540" cy="17044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D3C3FB-9679-489C-A0F0-856BAF5E3C0B}">
      <dsp:nvSpPr>
        <dsp:cNvPr id="0" name=""/>
        <dsp:cNvSpPr/>
      </dsp:nvSpPr>
      <dsp:spPr>
        <a:xfrm>
          <a:off x="3510603" y="956046"/>
          <a:ext cx="295469" cy="1614013"/>
        </a:xfrm>
        <a:custGeom>
          <a:avLst/>
          <a:gdLst/>
          <a:ahLst/>
          <a:cxnLst/>
          <a:rect l="0" t="0" r="0" b="0"/>
          <a:pathLst>
            <a:path>
              <a:moveTo>
                <a:pt x="295469" y="0"/>
              </a:moveTo>
              <a:lnTo>
                <a:pt x="295469" y="1614013"/>
              </a:lnTo>
              <a:lnTo>
                <a:pt x="0" y="16140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55BAE-5C9C-4FB7-8459-D2B84D7A5870}">
      <dsp:nvSpPr>
        <dsp:cNvPr id="0" name=""/>
        <dsp:cNvSpPr/>
      </dsp:nvSpPr>
      <dsp:spPr>
        <a:xfrm>
          <a:off x="3806073" y="956046"/>
          <a:ext cx="338635" cy="1614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4013"/>
              </a:lnTo>
              <a:lnTo>
                <a:pt x="338635" y="161401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4B5678-6C9B-43A0-94A1-928DFBDE6AE2}">
      <dsp:nvSpPr>
        <dsp:cNvPr id="0" name=""/>
        <dsp:cNvSpPr/>
      </dsp:nvSpPr>
      <dsp:spPr>
        <a:xfrm>
          <a:off x="3806073" y="956046"/>
          <a:ext cx="338635" cy="6019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1984"/>
              </a:lnTo>
              <a:lnTo>
                <a:pt x="338635" y="6019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5F40A2-0DEA-4692-8E19-D4D04A8C6360}">
      <dsp:nvSpPr>
        <dsp:cNvPr id="0" name=""/>
        <dsp:cNvSpPr/>
      </dsp:nvSpPr>
      <dsp:spPr>
        <a:xfrm>
          <a:off x="3510603" y="956046"/>
          <a:ext cx="295469" cy="601984"/>
        </a:xfrm>
        <a:custGeom>
          <a:avLst/>
          <a:gdLst/>
          <a:ahLst/>
          <a:cxnLst/>
          <a:rect l="0" t="0" r="0" b="0"/>
          <a:pathLst>
            <a:path>
              <a:moveTo>
                <a:pt x="295469" y="0"/>
              </a:moveTo>
              <a:lnTo>
                <a:pt x="295469" y="601984"/>
              </a:lnTo>
              <a:lnTo>
                <a:pt x="0" y="6019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B71809-05F9-47B1-BC5F-CCEC72AA923E}">
      <dsp:nvSpPr>
        <dsp:cNvPr id="0" name=""/>
        <dsp:cNvSpPr/>
      </dsp:nvSpPr>
      <dsp:spPr>
        <a:xfrm>
          <a:off x="3806073" y="956046"/>
          <a:ext cx="2953214" cy="23028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1472"/>
              </a:lnTo>
              <a:lnTo>
                <a:pt x="2953214" y="2181472"/>
              </a:lnTo>
              <a:lnTo>
                <a:pt x="2953214" y="23028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47B90E-3C8C-4AE0-AC0E-137197E917C5}">
      <dsp:nvSpPr>
        <dsp:cNvPr id="0" name=""/>
        <dsp:cNvSpPr/>
      </dsp:nvSpPr>
      <dsp:spPr>
        <a:xfrm>
          <a:off x="3806073" y="956046"/>
          <a:ext cx="1045314" cy="23028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1472"/>
              </a:lnTo>
              <a:lnTo>
                <a:pt x="1045314" y="2181472"/>
              </a:lnTo>
              <a:lnTo>
                <a:pt x="1045314" y="23028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2A17A0-72DD-459E-A81C-3D8E25B7392C}">
      <dsp:nvSpPr>
        <dsp:cNvPr id="0" name=""/>
        <dsp:cNvSpPr/>
      </dsp:nvSpPr>
      <dsp:spPr>
        <a:xfrm>
          <a:off x="2831864" y="956046"/>
          <a:ext cx="974208" cy="2302822"/>
        </a:xfrm>
        <a:custGeom>
          <a:avLst/>
          <a:gdLst/>
          <a:ahLst/>
          <a:cxnLst/>
          <a:rect l="0" t="0" r="0" b="0"/>
          <a:pathLst>
            <a:path>
              <a:moveTo>
                <a:pt x="974208" y="0"/>
              </a:moveTo>
              <a:lnTo>
                <a:pt x="974208" y="2181472"/>
              </a:lnTo>
              <a:lnTo>
                <a:pt x="0" y="2181472"/>
              </a:lnTo>
              <a:lnTo>
                <a:pt x="0" y="23028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04ECDA-24DA-4C6B-BF06-4978CB43EA9A}">
      <dsp:nvSpPr>
        <dsp:cNvPr id="0" name=""/>
        <dsp:cNvSpPr/>
      </dsp:nvSpPr>
      <dsp:spPr>
        <a:xfrm>
          <a:off x="807139" y="4028198"/>
          <a:ext cx="91440" cy="2083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83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116F15-46DC-4237-BA30-0E2705A4653C}">
      <dsp:nvSpPr>
        <dsp:cNvPr id="0" name=""/>
        <dsp:cNvSpPr/>
      </dsp:nvSpPr>
      <dsp:spPr>
        <a:xfrm>
          <a:off x="852859" y="956046"/>
          <a:ext cx="2953214" cy="2302822"/>
        </a:xfrm>
        <a:custGeom>
          <a:avLst/>
          <a:gdLst/>
          <a:ahLst/>
          <a:cxnLst/>
          <a:rect l="0" t="0" r="0" b="0"/>
          <a:pathLst>
            <a:path>
              <a:moveTo>
                <a:pt x="2953214" y="0"/>
              </a:moveTo>
              <a:lnTo>
                <a:pt x="2953214" y="2181472"/>
              </a:lnTo>
              <a:lnTo>
                <a:pt x="0" y="2181472"/>
              </a:lnTo>
              <a:lnTo>
                <a:pt x="0" y="23028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99192-4F64-487A-BE9B-B4D3790AE7BC}">
      <dsp:nvSpPr>
        <dsp:cNvPr id="0" name=""/>
        <dsp:cNvSpPr/>
      </dsp:nvSpPr>
      <dsp:spPr>
        <a:xfrm>
          <a:off x="2780071" y="0"/>
          <a:ext cx="2052004" cy="9560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altLang="es-MX" sz="1200" kern="1200" dirty="0">
              <a:cs typeface="Arial" charset="0"/>
            </a:rPr>
            <a:t>Inspector(a) General </a:t>
          </a:r>
          <a:r>
            <a:rPr lang="es-MX" altLang="es-MX" sz="1200" kern="1200">
              <a:cs typeface="Arial" charset="0"/>
            </a:rPr>
            <a:t>de </a:t>
          </a:r>
          <a:r>
            <a:rPr lang="es-MX" altLang="es-MX" sz="1200" kern="1200" smtClean="0">
              <a:cs typeface="Arial" charset="0"/>
            </a:rPr>
            <a:t>Policía</a:t>
          </a:r>
          <a:endParaRPr lang="es-MX" altLang="es-MX" sz="1200" kern="1200" dirty="0">
            <a:cs typeface="Arial" charset="0"/>
          </a:endParaRPr>
        </a:p>
      </dsp:txBody>
      <dsp:txXfrm>
        <a:off x="2780071" y="0"/>
        <a:ext cx="2052004" cy="956046"/>
      </dsp:txXfrm>
    </dsp:sp>
    <dsp:sp modelId="{AC856443-7266-4DF6-AA68-6950BF03DC55}">
      <dsp:nvSpPr>
        <dsp:cNvPr id="0" name=""/>
        <dsp:cNvSpPr/>
      </dsp:nvSpPr>
      <dsp:spPr>
        <a:xfrm>
          <a:off x="0" y="3258869"/>
          <a:ext cx="1705718" cy="7693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</a:t>
          </a:r>
          <a:r>
            <a:rPr lang="es-ES" sz="1200" kern="1200"/>
            <a:t>de </a:t>
          </a:r>
          <a:r>
            <a:rPr lang="es-ES" sz="1200" kern="1200" smtClean="0"/>
            <a:t>Escolta</a:t>
          </a:r>
          <a:endParaRPr lang="es-ES" sz="1200" kern="1200" dirty="0"/>
        </a:p>
      </dsp:txBody>
      <dsp:txXfrm>
        <a:off x="0" y="3258869"/>
        <a:ext cx="1705718" cy="769329"/>
      </dsp:txXfrm>
    </dsp:sp>
    <dsp:sp modelId="{7073D238-DB78-4120-BA26-11F7D09C1EE2}">
      <dsp:nvSpPr>
        <dsp:cNvPr id="0" name=""/>
        <dsp:cNvSpPr/>
      </dsp:nvSpPr>
      <dsp:spPr>
        <a:xfrm>
          <a:off x="0" y="4236539"/>
          <a:ext cx="1705718" cy="111168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Escoltas Policías</a:t>
          </a:r>
          <a:br>
            <a:rPr lang="es-ES" sz="1200" kern="1200" dirty="0"/>
          </a:br>
          <a:endParaRPr lang="es-ES" sz="1200" kern="1200" dirty="0"/>
        </a:p>
      </dsp:txBody>
      <dsp:txXfrm>
        <a:off x="0" y="4236539"/>
        <a:ext cx="1705718" cy="1111681"/>
      </dsp:txXfrm>
    </dsp:sp>
    <dsp:sp modelId="{711BF629-A2D4-45B4-966C-6631D54F66C6}">
      <dsp:nvSpPr>
        <dsp:cNvPr id="0" name=""/>
        <dsp:cNvSpPr/>
      </dsp:nvSpPr>
      <dsp:spPr>
        <a:xfrm>
          <a:off x="1978664" y="3258869"/>
          <a:ext cx="1706399" cy="7693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Operación Policial</a:t>
          </a:r>
        </a:p>
      </dsp:txBody>
      <dsp:txXfrm>
        <a:off x="1978664" y="3258869"/>
        <a:ext cx="1706399" cy="769329"/>
      </dsp:txXfrm>
    </dsp:sp>
    <dsp:sp modelId="{667B5EEE-6462-4853-B52D-0961787EF6E4}">
      <dsp:nvSpPr>
        <dsp:cNvPr id="0" name=""/>
        <dsp:cNvSpPr/>
      </dsp:nvSpPr>
      <dsp:spPr>
        <a:xfrm>
          <a:off x="3998528" y="3258869"/>
          <a:ext cx="1705718" cy="7693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Control y Gestión</a:t>
          </a:r>
        </a:p>
      </dsp:txBody>
      <dsp:txXfrm>
        <a:off x="3998528" y="3258869"/>
        <a:ext cx="1705718" cy="769329"/>
      </dsp:txXfrm>
    </dsp:sp>
    <dsp:sp modelId="{BD305F6E-DF1F-45FE-BD82-01ACEDE733A5}">
      <dsp:nvSpPr>
        <dsp:cNvPr id="0" name=""/>
        <dsp:cNvSpPr/>
      </dsp:nvSpPr>
      <dsp:spPr>
        <a:xfrm>
          <a:off x="5906428" y="3258869"/>
          <a:ext cx="1705718" cy="7693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altLang="es-MX" sz="1200" kern="1200" dirty="0">
              <a:cs typeface="Arial" charset="0"/>
            </a:rPr>
            <a:t>Coordinador(a) de Reclusorios</a:t>
          </a:r>
        </a:p>
      </dsp:txBody>
      <dsp:txXfrm>
        <a:off x="5906428" y="3258869"/>
        <a:ext cx="1705718" cy="769329"/>
      </dsp:txXfrm>
    </dsp:sp>
    <dsp:sp modelId="{544634F1-02A5-4353-9687-889BA9B23983}">
      <dsp:nvSpPr>
        <dsp:cNvPr id="0" name=""/>
        <dsp:cNvSpPr/>
      </dsp:nvSpPr>
      <dsp:spPr>
        <a:xfrm>
          <a:off x="1854604" y="1173366"/>
          <a:ext cx="1655999" cy="7693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Jefe(a) </a:t>
          </a:r>
          <a:br>
            <a:rPr lang="es-ES" sz="1200" kern="1200" dirty="0"/>
          </a:br>
          <a:r>
            <a:rPr lang="es-ES" sz="1200" kern="1200"/>
            <a:t>Administrativo(a</a:t>
          </a:r>
          <a:r>
            <a:rPr lang="es-ES" sz="1200" kern="1200" smtClean="0"/>
            <a:t>)</a:t>
          </a:r>
          <a:endParaRPr lang="es-ES" sz="1200" kern="1200" dirty="0"/>
        </a:p>
      </dsp:txBody>
      <dsp:txXfrm>
        <a:off x="1854604" y="1173366"/>
        <a:ext cx="1655999" cy="769329"/>
      </dsp:txXfrm>
    </dsp:sp>
    <dsp:sp modelId="{9DD23AF6-8304-42B5-92C5-831590CA506F}">
      <dsp:nvSpPr>
        <dsp:cNvPr id="0" name=""/>
        <dsp:cNvSpPr/>
      </dsp:nvSpPr>
      <dsp:spPr>
        <a:xfrm>
          <a:off x="4144709" y="1173366"/>
          <a:ext cx="1655999" cy="7693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Jefe(a) de </a:t>
          </a:r>
          <a:br>
            <a:rPr lang="es-ES" sz="1200" kern="1200" dirty="0"/>
          </a:br>
          <a:r>
            <a:rPr lang="es-ES" sz="1200" kern="1200"/>
            <a:t>Representantes </a:t>
          </a:r>
          <a:r>
            <a:rPr lang="es-ES" sz="1200" kern="1200" smtClean="0"/>
            <a:t>Sociales</a:t>
          </a:r>
          <a:endParaRPr lang="es-ES" sz="1200" kern="1200" dirty="0"/>
        </a:p>
      </dsp:txBody>
      <dsp:txXfrm>
        <a:off x="4144709" y="1173366"/>
        <a:ext cx="1655999" cy="769329"/>
      </dsp:txXfrm>
    </dsp:sp>
    <dsp:sp modelId="{76B459D2-0544-4E2B-B049-98A38048C7A0}">
      <dsp:nvSpPr>
        <dsp:cNvPr id="0" name=""/>
        <dsp:cNvSpPr/>
      </dsp:nvSpPr>
      <dsp:spPr>
        <a:xfrm>
          <a:off x="4144709" y="2185395"/>
          <a:ext cx="1655999" cy="7693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Asesor(a) </a:t>
          </a:r>
          <a:r>
            <a:rPr lang="es-ES" sz="1200" kern="1200"/>
            <a:t>Jurídico(a</a:t>
          </a:r>
          <a:r>
            <a:rPr lang="es-ES" sz="1200" kern="1200" smtClean="0"/>
            <a:t>)</a:t>
          </a:r>
          <a:endParaRPr lang="es-ES" sz="1200" kern="1200" dirty="0"/>
        </a:p>
      </dsp:txBody>
      <dsp:txXfrm>
        <a:off x="4144709" y="2185395"/>
        <a:ext cx="1655999" cy="769329"/>
      </dsp:txXfrm>
    </dsp:sp>
    <dsp:sp modelId="{ECBE8136-8199-434F-8616-6F2272B5867B}">
      <dsp:nvSpPr>
        <dsp:cNvPr id="0" name=""/>
        <dsp:cNvSpPr/>
      </dsp:nvSpPr>
      <dsp:spPr>
        <a:xfrm>
          <a:off x="1854604" y="2185395"/>
          <a:ext cx="1655999" cy="7693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Auxiliar Administrativo(a)</a:t>
          </a:r>
          <a:r>
            <a:rPr lang="es-ES" sz="1200" kern="1200"/>
            <a:t/>
          </a:r>
          <a:br>
            <a:rPr lang="es-ES" sz="1200" kern="1200"/>
          </a:br>
          <a:r>
            <a:rPr lang="es-MX" sz="1200" b="0" i="0" u="none" kern="1200" smtClean="0"/>
            <a:t>Auxiliar</a:t>
          </a:r>
          <a:r>
            <a:rPr lang="es-MX" sz="1200" b="0" i="0" u="none" kern="1200" smtClean="0"/>
            <a:t/>
          </a:r>
          <a:br>
            <a:rPr lang="es-MX" sz="1200" b="0" i="0" u="none" kern="1200" smtClean="0"/>
          </a:br>
          <a:endParaRPr lang="es-ES" sz="1200" kern="1200" dirty="0"/>
        </a:p>
      </dsp:txBody>
      <dsp:txXfrm>
        <a:off x="1854604" y="2185395"/>
        <a:ext cx="1655999" cy="76932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8AC8E3-8DA0-46F4-8212-B1DB4EA6B100}">
      <dsp:nvSpPr>
        <dsp:cNvPr id="0" name=""/>
        <dsp:cNvSpPr/>
      </dsp:nvSpPr>
      <dsp:spPr>
        <a:xfrm>
          <a:off x="2155584" y="1262012"/>
          <a:ext cx="1223190" cy="6577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382"/>
              </a:lnTo>
              <a:lnTo>
                <a:pt x="1223190" y="370382"/>
              </a:lnTo>
              <a:lnTo>
                <a:pt x="1223190" y="6577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4819AC-19E4-4834-8164-29C348A4CE8C}">
      <dsp:nvSpPr>
        <dsp:cNvPr id="0" name=""/>
        <dsp:cNvSpPr/>
      </dsp:nvSpPr>
      <dsp:spPr>
        <a:xfrm>
          <a:off x="941267" y="1262012"/>
          <a:ext cx="1214317" cy="657723"/>
        </a:xfrm>
        <a:custGeom>
          <a:avLst/>
          <a:gdLst/>
          <a:ahLst/>
          <a:cxnLst/>
          <a:rect l="0" t="0" r="0" b="0"/>
          <a:pathLst>
            <a:path>
              <a:moveTo>
                <a:pt x="1214317" y="0"/>
              </a:moveTo>
              <a:lnTo>
                <a:pt x="1214317" y="370382"/>
              </a:lnTo>
              <a:lnTo>
                <a:pt x="0" y="370382"/>
              </a:lnTo>
              <a:lnTo>
                <a:pt x="0" y="6577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D727F5-6F5B-4A9D-A21D-2AD995BDC6AE}">
      <dsp:nvSpPr>
        <dsp:cNvPr id="0" name=""/>
        <dsp:cNvSpPr/>
      </dsp:nvSpPr>
      <dsp:spPr>
        <a:xfrm>
          <a:off x="932852" y="69245"/>
          <a:ext cx="2445464" cy="11927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</a:t>
          </a:r>
          <a:r>
            <a:rPr lang="es-ES" sz="1200" kern="1200"/>
            <a:t>Operación </a:t>
          </a:r>
          <a:r>
            <a:rPr lang="es-ES" sz="1200" kern="1200" smtClean="0"/>
            <a:t>Policial</a:t>
          </a:r>
          <a:endParaRPr lang="es-ES" sz="1200" kern="1200" dirty="0"/>
        </a:p>
      </dsp:txBody>
      <dsp:txXfrm>
        <a:off x="932852" y="69245"/>
        <a:ext cx="2445464" cy="1192766"/>
      </dsp:txXfrm>
    </dsp:sp>
    <dsp:sp modelId="{A99812C4-2663-4D9F-8C32-3124AF6958E3}">
      <dsp:nvSpPr>
        <dsp:cNvPr id="0" name=""/>
        <dsp:cNvSpPr/>
      </dsp:nvSpPr>
      <dsp:spPr>
        <a:xfrm>
          <a:off x="8872" y="1919735"/>
          <a:ext cx="1864788" cy="10168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/>
            <a:t>Jefe(a) de Supervisión </a:t>
          </a:r>
          <a:r>
            <a:rPr lang="es-ES" sz="1200" b="0" kern="1200"/>
            <a:t>y </a:t>
          </a:r>
          <a:r>
            <a:rPr lang="es-ES" sz="1200" b="0" kern="1200" smtClean="0"/>
            <a:t>Seguimiento</a:t>
          </a:r>
          <a:endParaRPr lang="es-ES" sz="1200" b="0" kern="1200" dirty="0"/>
        </a:p>
      </dsp:txBody>
      <dsp:txXfrm>
        <a:off x="8872" y="1919735"/>
        <a:ext cx="1864788" cy="1016886"/>
      </dsp:txXfrm>
    </dsp:sp>
    <dsp:sp modelId="{49539E38-36C1-4A9D-9E58-3E54CFF6734E}">
      <dsp:nvSpPr>
        <dsp:cNvPr id="0" name=""/>
        <dsp:cNvSpPr/>
      </dsp:nvSpPr>
      <dsp:spPr>
        <a:xfrm>
          <a:off x="2446380" y="1919735"/>
          <a:ext cx="1864788" cy="10168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Jefe(a) de </a:t>
          </a:r>
          <a:r>
            <a:rPr lang="es-ES" sz="1200" kern="1200" dirty="0" smtClean="0"/>
            <a:t>Operaciones</a:t>
          </a:r>
          <a:endParaRPr lang="es-ES" sz="1200" kern="1200" dirty="0"/>
        </a:p>
      </dsp:txBody>
      <dsp:txXfrm>
        <a:off x="2446380" y="1919735"/>
        <a:ext cx="1864788" cy="10168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0D5241-42ED-482D-AB3A-BC762C02BF26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8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93B4A-09DE-4849-A0C3-2012F2A5FBD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61767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74E6EA-C79F-4A5E-8CD1-81C82923E6B6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DF6DA-2C97-45F8-9D0A-5E7B2D98984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7980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D0CF74-513B-458E-8170-7D921752DB8B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s-MX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7123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D0CF74-513B-458E-8170-7D921752DB8B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es-MX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4695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D0CF74-513B-458E-8170-7D921752DB8B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s-MX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130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D0CF74-513B-458E-8170-7D921752DB8B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s-MX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60879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D0CF74-513B-458E-8170-7D921752DB8B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s-MX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8979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D0CF74-513B-458E-8170-7D921752DB8B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s-MX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5331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D0CF74-513B-458E-8170-7D921752DB8B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s-MX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94511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D0CF74-513B-458E-8170-7D921752DB8B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0" lang="es-MX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234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4369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290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9159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329D6-C7B0-4B99-ADE9-FC50A65EDF59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DEAA-D988-4E3F-A394-C3C92CAA27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97784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329D6-C7B0-4B99-ADE9-FC50A65EDF59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DEAA-D988-4E3F-A394-C3C92CAA27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326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329D6-C7B0-4B99-ADE9-FC50A65EDF59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DEAA-D988-4E3F-A394-C3C92CAA27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60207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329D6-C7B0-4B99-ADE9-FC50A65EDF59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DEAA-D988-4E3F-A394-C3C92CAA27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71827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329D6-C7B0-4B99-ADE9-FC50A65EDF59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DEAA-D988-4E3F-A394-C3C92CAA27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85283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329D6-C7B0-4B99-ADE9-FC50A65EDF59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DEAA-D988-4E3F-A394-C3C92CAA27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89606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329D6-C7B0-4B99-ADE9-FC50A65EDF59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DEAA-D988-4E3F-A394-C3C92CAA27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01318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329D6-C7B0-4B99-ADE9-FC50A65EDF59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DEAA-D988-4E3F-A394-C3C92CAA27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3529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03769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329D6-C7B0-4B99-ADE9-FC50A65EDF59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DEAA-D988-4E3F-A394-C3C92CAA27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77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329D6-C7B0-4B99-ADE9-FC50A65EDF59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DEAA-D988-4E3F-A394-C3C92CAA27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69572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329D6-C7B0-4B99-ADE9-FC50A65EDF59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DEAA-D988-4E3F-A394-C3C92CAA27A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3009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0697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8677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4319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1749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0190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9682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459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04/07/2025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3531"/>
            <a:ext cx="2162375" cy="869205"/>
          </a:xfrm>
          <a:prstGeom prst="rect">
            <a:avLst/>
          </a:prstGeom>
        </p:spPr>
      </p:pic>
      <p:grpSp>
        <p:nvGrpSpPr>
          <p:cNvPr id="11" name="Grupo"/>
          <p:cNvGrpSpPr/>
          <p:nvPr userDrawn="1"/>
        </p:nvGrpSpPr>
        <p:grpSpPr>
          <a:xfrm rot="5400000">
            <a:off x="5516999" y="3231000"/>
            <a:ext cx="6858000" cy="396000"/>
            <a:chOff x="0" y="0"/>
            <a:chExt cx="4765901" cy="516289"/>
          </a:xfrm>
        </p:grpSpPr>
        <p:sp>
          <p:nvSpPr>
            <p:cNvPr id="12" name="Cuadrado"/>
            <p:cNvSpPr/>
            <p:nvPr/>
          </p:nvSpPr>
          <p:spPr>
            <a:xfrm>
              <a:off x="0" y="0"/>
              <a:ext cx="522657" cy="516290"/>
            </a:xfrm>
            <a:prstGeom prst="rect">
              <a:avLst/>
            </a:prstGeom>
            <a:solidFill>
              <a:srgbClr val="CA1F3D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3" name="Rectángulo"/>
            <p:cNvSpPr/>
            <p:nvPr/>
          </p:nvSpPr>
          <p:spPr>
            <a:xfrm>
              <a:off x="515542" y="0"/>
              <a:ext cx="1960873" cy="516290"/>
            </a:xfrm>
            <a:prstGeom prst="rect">
              <a:avLst/>
            </a:prstGeom>
            <a:solidFill>
              <a:srgbClr val="0A1D7A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4" name="Rectángulo"/>
            <p:cNvSpPr/>
            <p:nvPr/>
          </p:nvSpPr>
          <p:spPr>
            <a:xfrm>
              <a:off x="2476149" y="0"/>
              <a:ext cx="2289753" cy="516290"/>
            </a:xfrm>
            <a:prstGeom prst="rect">
              <a:avLst/>
            </a:prstGeom>
            <a:solidFill>
              <a:srgbClr val="8FBAE5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783633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329D6-C7B0-4B99-ADE9-FC50A65EDF59}" type="datetimeFigureOut">
              <a:rPr lang="es-MX" smtClean="0"/>
              <a:t>04/07/2025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FDEAA-D988-4E3F-A394-C3C92CAA27A4}" type="slidenum">
              <a:rPr lang="es-MX" smtClean="0"/>
              <a:t>‹Nº›</a:t>
            </a:fld>
            <a:endParaRPr lang="es-MX"/>
          </a:p>
        </p:txBody>
      </p:sp>
      <p:grpSp>
        <p:nvGrpSpPr>
          <p:cNvPr id="10" name="Grupo"/>
          <p:cNvGrpSpPr/>
          <p:nvPr userDrawn="1"/>
        </p:nvGrpSpPr>
        <p:grpSpPr>
          <a:xfrm rot="5400000">
            <a:off x="-3359428" y="3354572"/>
            <a:ext cx="6862855" cy="144000"/>
            <a:chOff x="0" y="0"/>
            <a:chExt cx="4765901" cy="516289"/>
          </a:xfrm>
        </p:grpSpPr>
        <p:sp>
          <p:nvSpPr>
            <p:cNvPr id="11" name="Cuadrado"/>
            <p:cNvSpPr/>
            <p:nvPr/>
          </p:nvSpPr>
          <p:spPr>
            <a:xfrm>
              <a:off x="0" y="0"/>
              <a:ext cx="522657" cy="516290"/>
            </a:xfrm>
            <a:prstGeom prst="rect">
              <a:avLst/>
            </a:prstGeom>
            <a:solidFill>
              <a:srgbClr val="CA1F3D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2" name="Rectángulo"/>
            <p:cNvSpPr/>
            <p:nvPr/>
          </p:nvSpPr>
          <p:spPr>
            <a:xfrm>
              <a:off x="515542" y="0"/>
              <a:ext cx="1960873" cy="516290"/>
            </a:xfrm>
            <a:prstGeom prst="rect">
              <a:avLst/>
            </a:prstGeom>
            <a:solidFill>
              <a:srgbClr val="0A1D7A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3" name="Rectángulo"/>
            <p:cNvSpPr/>
            <p:nvPr/>
          </p:nvSpPr>
          <p:spPr>
            <a:xfrm>
              <a:off x="2476149" y="0"/>
              <a:ext cx="2289753" cy="516290"/>
            </a:xfrm>
            <a:prstGeom prst="rect">
              <a:avLst/>
            </a:prstGeom>
            <a:solidFill>
              <a:srgbClr val="8FBAE5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</p:grp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83531"/>
            <a:ext cx="2162375" cy="869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99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1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1.xml"/><Relationship Id="rId5" Type="http://schemas.openxmlformats.org/officeDocument/2006/relationships/diagramColors" Target="../diagrams/colors31.xml"/><Relationship Id="rId4" Type="http://schemas.openxmlformats.org/officeDocument/2006/relationships/diagramQuickStyle" Target="../diagrams/quickStyle3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2.xml"/><Relationship Id="rId2" Type="http://schemas.openxmlformats.org/officeDocument/2006/relationships/diagramData" Target="../diagrams/data3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2.xml"/><Relationship Id="rId5" Type="http://schemas.openxmlformats.org/officeDocument/2006/relationships/diagramColors" Target="../diagrams/colors32.xml"/><Relationship Id="rId4" Type="http://schemas.openxmlformats.org/officeDocument/2006/relationships/diagramQuickStyle" Target="../diagrams/quickStyle3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3.xml"/><Relationship Id="rId2" Type="http://schemas.openxmlformats.org/officeDocument/2006/relationships/diagramData" Target="../diagrams/data3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3.xml"/><Relationship Id="rId5" Type="http://schemas.openxmlformats.org/officeDocument/2006/relationships/diagramColors" Target="../diagrams/colors33.xml"/><Relationship Id="rId4" Type="http://schemas.openxmlformats.org/officeDocument/2006/relationships/diagramQuickStyle" Target="../diagrams/quickStyle3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4.xml"/><Relationship Id="rId2" Type="http://schemas.openxmlformats.org/officeDocument/2006/relationships/diagramData" Target="../diagrams/data3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4.xml"/><Relationship Id="rId5" Type="http://schemas.openxmlformats.org/officeDocument/2006/relationships/diagramColors" Target="../diagrams/colors34.xml"/><Relationship Id="rId4" Type="http://schemas.openxmlformats.org/officeDocument/2006/relationships/diagramQuickStyle" Target="../diagrams/quickStyle3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5.xml"/><Relationship Id="rId2" Type="http://schemas.openxmlformats.org/officeDocument/2006/relationships/diagramData" Target="../diagrams/data35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5.xml"/><Relationship Id="rId5" Type="http://schemas.openxmlformats.org/officeDocument/2006/relationships/diagramColors" Target="../diagrams/colors35.xml"/><Relationship Id="rId4" Type="http://schemas.openxmlformats.org/officeDocument/2006/relationships/diagramQuickStyle" Target="../diagrams/quickStyle3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6.xml"/><Relationship Id="rId7" Type="http://schemas.microsoft.com/office/2007/relationships/diagramDrawing" Target="../diagrams/drawing3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6.xml"/><Relationship Id="rId5" Type="http://schemas.openxmlformats.org/officeDocument/2006/relationships/diagramQuickStyle" Target="../diagrams/quickStyle36.xml"/><Relationship Id="rId4" Type="http://schemas.openxmlformats.org/officeDocument/2006/relationships/diagramLayout" Target="../diagrams/layout3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7.xml"/><Relationship Id="rId7" Type="http://schemas.microsoft.com/office/2007/relationships/diagramDrawing" Target="../diagrams/drawing3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7.xml"/><Relationship Id="rId5" Type="http://schemas.openxmlformats.org/officeDocument/2006/relationships/diagramQuickStyle" Target="../diagrams/quickStyle37.xml"/><Relationship Id="rId4" Type="http://schemas.openxmlformats.org/officeDocument/2006/relationships/diagramLayout" Target="../diagrams/layout3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8.xml"/><Relationship Id="rId7" Type="http://schemas.microsoft.com/office/2007/relationships/diagramDrawing" Target="../diagrams/drawing3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8.xml"/><Relationship Id="rId5" Type="http://schemas.openxmlformats.org/officeDocument/2006/relationships/diagramQuickStyle" Target="../diagrams/quickStyle38.xml"/><Relationship Id="rId4" Type="http://schemas.openxmlformats.org/officeDocument/2006/relationships/diagramLayout" Target="../diagrams/layout3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9.xml"/><Relationship Id="rId7" Type="http://schemas.microsoft.com/office/2007/relationships/diagramDrawing" Target="../diagrams/drawing3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9.xml"/><Relationship Id="rId5" Type="http://schemas.openxmlformats.org/officeDocument/2006/relationships/diagramQuickStyle" Target="../diagrams/quickStyle39.xml"/><Relationship Id="rId4" Type="http://schemas.openxmlformats.org/officeDocument/2006/relationships/diagramLayout" Target="../diagrams/layout39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0.xml"/><Relationship Id="rId7" Type="http://schemas.microsoft.com/office/2007/relationships/diagramDrawing" Target="../diagrams/drawing40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40.xml"/><Relationship Id="rId5" Type="http://schemas.openxmlformats.org/officeDocument/2006/relationships/diagramQuickStyle" Target="../diagrams/quickStyle40.xml"/><Relationship Id="rId4" Type="http://schemas.openxmlformats.org/officeDocument/2006/relationships/diagramLayout" Target="../diagrams/layout40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1.xml"/><Relationship Id="rId7" Type="http://schemas.microsoft.com/office/2007/relationships/diagramDrawing" Target="../diagrams/drawing4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41.xml"/><Relationship Id="rId5" Type="http://schemas.openxmlformats.org/officeDocument/2006/relationships/diagramQuickStyle" Target="../diagrams/quickStyle41.xml"/><Relationship Id="rId4" Type="http://schemas.openxmlformats.org/officeDocument/2006/relationships/diagramLayout" Target="../diagrams/layout4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2.xml"/><Relationship Id="rId7" Type="http://schemas.microsoft.com/office/2007/relationships/diagramDrawing" Target="../diagrams/drawing4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42.xml"/><Relationship Id="rId5" Type="http://schemas.openxmlformats.org/officeDocument/2006/relationships/diagramQuickStyle" Target="../diagrams/quickStyle42.xml"/><Relationship Id="rId4" Type="http://schemas.openxmlformats.org/officeDocument/2006/relationships/diagramLayout" Target="../diagrams/layout4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3.xml"/><Relationship Id="rId7" Type="http://schemas.microsoft.com/office/2007/relationships/diagramDrawing" Target="../diagrams/drawing4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43.xml"/><Relationship Id="rId5" Type="http://schemas.openxmlformats.org/officeDocument/2006/relationships/diagramQuickStyle" Target="../diagrams/quickStyle43.xml"/><Relationship Id="rId4" Type="http://schemas.openxmlformats.org/officeDocument/2006/relationships/diagramLayout" Target="../diagrams/layout4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4.xml"/><Relationship Id="rId2" Type="http://schemas.openxmlformats.org/officeDocument/2006/relationships/diagramData" Target="../diagrams/data4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44.xml"/><Relationship Id="rId5" Type="http://schemas.openxmlformats.org/officeDocument/2006/relationships/diagramColors" Target="../diagrams/colors44.xml"/><Relationship Id="rId4" Type="http://schemas.openxmlformats.org/officeDocument/2006/relationships/diagramQuickStyle" Target="../diagrams/quickStyle44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5.xml"/><Relationship Id="rId2" Type="http://schemas.openxmlformats.org/officeDocument/2006/relationships/diagramData" Target="../diagrams/data45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45.xml"/><Relationship Id="rId5" Type="http://schemas.openxmlformats.org/officeDocument/2006/relationships/diagramColors" Target="../diagrams/colors45.xml"/><Relationship Id="rId4" Type="http://schemas.openxmlformats.org/officeDocument/2006/relationships/diagramQuickStyle" Target="../diagrams/quickStyle4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6.xml"/><Relationship Id="rId2" Type="http://schemas.openxmlformats.org/officeDocument/2006/relationships/diagramData" Target="../diagrams/data46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46.xml"/><Relationship Id="rId5" Type="http://schemas.openxmlformats.org/officeDocument/2006/relationships/diagramColors" Target="../diagrams/colors46.xml"/><Relationship Id="rId4" Type="http://schemas.openxmlformats.org/officeDocument/2006/relationships/diagramQuickStyle" Target="../diagrams/quickStyle4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7.xml"/><Relationship Id="rId2" Type="http://schemas.openxmlformats.org/officeDocument/2006/relationships/diagramData" Target="../diagrams/data47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47.xml"/><Relationship Id="rId5" Type="http://schemas.openxmlformats.org/officeDocument/2006/relationships/diagramColors" Target="../diagrams/colors47.xml"/><Relationship Id="rId4" Type="http://schemas.openxmlformats.org/officeDocument/2006/relationships/diagramQuickStyle" Target="../diagrams/quickStyle4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8.xml"/><Relationship Id="rId2" Type="http://schemas.openxmlformats.org/officeDocument/2006/relationships/diagramData" Target="../diagrams/data48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48.xml"/><Relationship Id="rId5" Type="http://schemas.openxmlformats.org/officeDocument/2006/relationships/diagramColors" Target="../diagrams/colors48.xml"/><Relationship Id="rId4" Type="http://schemas.openxmlformats.org/officeDocument/2006/relationships/diagramQuickStyle" Target="../diagrams/quickStyle48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9.xml"/><Relationship Id="rId2" Type="http://schemas.openxmlformats.org/officeDocument/2006/relationships/diagramData" Target="../diagrams/data49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49.xml"/><Relationship Id="rId5" Type="http://schemas.openxmlformats.org/officeDocument/2006/relationships/diagramColors" Target="../diagrams/colors49.xml"/><Relationship Id="rId4" Type="http://schemas.openxmlformats.org/officeDocument/2006/relationships/diagramQuickStyle" Target="../diagrams/quickStyle49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0.xml"/><Relationship Id="rId2" Type="http://schemas.openxmlformats.org/officeDocument/2006/relationships/diagramData" Target="../diagrams/data50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50.xml"/><Relationship Id="rId5" Type="http://schemas.openxmlformats.org/officeDocument/2006/relationships/diagramColors" Target="../diagrams/colors50.xml"/><Relationship Id="rId4" Type="http://schemas.openxmlformats.org/officeDocument/2006/relationships/diagramQuickStyle" Target="../diagrams/quickStyle50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1.xml"/><Relationship Id="rId2" Type="http://schemas.openxmlformats.org/officeDocument/2006/relationships/diagramData" Target="../diagrams/data5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51.xml"/><Relationship Id="rId5" Type="http://schemas.openxmlformats.org/officeDocument/2006/relationships/diagramColors" Target="../diagrams/colors51.xml"/><Relationship Id="rId4" Type="http://schemas.openxmlformats.org/officeDocument/2006/relationships/diagramQuickStyle" Target="../diagrams/quickStyle51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2.xml"/><Relationship Id="rId2" Type="http://schemas.openxmlformats.org/officeDocument/2006/relationships/diagramData" Target="../diagrams/data5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52.xml"/><Relationship Id="rId5" Type="http://schemas.openxmlformats.org/officeDocument/2006/relationships/diagramColors" Target="../diagrams/colors52.xml"/><Relationship Id="rId4" Type="http://schemas.openxmlformats.org/officeDocument/2006/relationships/diagramQuickStyle" Target="../diagrams/quickStyle5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3.xml"/><Relationship Id="rId2" Type="http://schemas.openxmlformats.org/officeDocument/2006/relationships/diagramData" Target="../diagrams/data5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53.xml"/><Relationship Id="rId5" Type="http://schemas.openxmlformats.org/officeDocument/2006/relationships/diagramColors" Target="../diagrams/colors53.xml"/><Relationship Id="rId4" Type="http://schemas.openxmlformats.org/officeDocument/2006/relationships/diagramQuickStyle" Target="../diagrams/quickStyle53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4.xml"/><Relationship Id="rId2" Type="http://schemas.openxmlformats.org/officeDocument/2006/relationships/diagramData" Target="../diagrams/data5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54.xml"/><Relationship Id="rId5" Type="http://schemas.openxmlformats.org/officeDocument/2006/relationships/diagramColors" Target="../diagrams/colors54.xml"/><Relationship Id="rId4" Type="http://schemas.openxmlformats.org/officeDocument/2006/relationships/diagramQuickStyle" Target="../diagrams/quickStyle5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5.xml"/><Relationship Id="rId2" Type="http://schemas.openxmlformats.org/officeDocument/2006/relationships/diagramData" Target="../diagrams/data55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55.xml"/><Relationship Id="rId5" Type="http://schemas.openxmlformats.org/officeDocument/2006/relationships/diagramColors" Target="../diagrams/colors55.xml"/><Relationship Id="rId4" Type="http://schemas.openxmlformats.org/officeDocument/2006/relationships/diagramQuickStyle" Target="../diagrams/quickStyle55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6.xml"/><Relationship Id="rId2" Type="http://schemas.openxmlformats.org/officeDocument/2006/relationships/diagramData" Target="../diagrams/data56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56.xml"/><Relationship Id="rId5" Type="http://schemas.openxmlformats.org/officeDocument/2006/relationships/diagramColors" Target="../diagrams/colors56.xml"/><Relationship Id="rId4" Type="http://schemas.openxmlformats.org/officeDocument/2006/relationships/diagramQuickStyle" Target="../diagrams/quickStyle56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7.xml"/><Relationship Id="rId2" Type="http://schemas.openxmlformats.org/officeDocument/2006/relationships/diagramData" Target="../diagrams/data57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57.xml"/><Relationship Id="rId5" Type="http://schemas.openxmlformats.org/officeDocument/2006/relationships/diagramColors" Target="../diagrams/colors57.xml"/><Relationship Id="rId4" Type="http://schemas.openxmlformats.org/officeDocument/2006/relationships/diagramQuickStyle" Target="../diagrams/quickStyle57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8.xml"/><Relationship Id="rId2" Type="http://schemas.openxmlformats.org/officeDocument/2006/relationships/diagramData" Target="../diagrams/data58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58.xml"/><Relationship Id="rId5" Type="http://schemas.openxmlformats.org/officeDocument/2006/relationships/diagramColors" Target="../diagrams/colors58.xml"/><Relationship Id="rId4" Type="http://schemas.openxmlformats.org/officeDocument/2006/relationships/diagramQuickStyle" Target="../diagrams/quickStyle58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9.xml"/><Relationship Id="rId2" Type="http://schemas.openxmlformats.org/officeDocument/2006/relationships/diagramData" Target="../diagrams/data59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59.xml"/><Relationship Id="rId5" Type="http://schemas.openxmlformats.org/officeDocument/2006/relationships/diagramColors" Target="../diagrams/colors59.xml"/><Relationship Id="rId4" Type="http://schemas.openxmlformats.org/officeDocument/2006/relationships/diagramQuickStyle" Target="../diagrams/quickStyle59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0.xml"/><Relationship Id="rId2" Type="http://schemas.openxmlformats.org/officeDocument/2006/relationships/diagramData" Target="../diagrams/data60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60.xml"/><Relationship Id="rId5" Type="http://schemas.openxmlformats.org/officeDocument/2006/relationships/diagramColors" Target="../diagrams/colors60.xml"/><Relationship Id="rId4" Type="http://schemas.openxmlformats.org/officeDocument/2006/relationships/diagramQuickStyle" Target="../diagrams/quickStyle60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1.xml"/><Relationship Id="rId2" Type="http://schemas.openxmlformats.org/officeDocument/2006/relationships/diagramData" Target="../diagrams/data6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61.xml"/><Relationship Id="rId5" Type="http://schemas.openxmlformats.org/officeDocument/2006/relationships/diagramColors" Target="../diagrams/colors61.xml"/><Relationship Id="rId4" Type="http://schemas.openxmlformats.org/officeDocument/2006/relationships/diagramQuickStyle" Target="../diagrams/quickStyle61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2.xml"/><Relationship Id="rId2" Type="http://schemas.openxmlformats.org/officeDocument/2006/relationships/diagramData" Target="../diagrams/data6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62.xml"/><Relationship Id="rId5" Type="http://schemas.openxmlformats.org/officeDocument/2006/relationships/diagramColors" Target="../diagrams/colors62.xml"/><Relationship Id="rId4" Type="http://schemas.openxmlformats.org/officeDocument/2006/relationships/diagramQuickStyle" Target="../diagrams/quickStyle6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3.xml"/><Relationship Id="rId2" Type="http://schemas.openxmlformats.org/officeDocument/2006/relationships/diagramData" Target="../diagrams/data6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63.xml"/><Relationship Id="rId5" Type="http://schemas.openxmlformats.org/officeDocument/2006/relationships/diagramColors" Target="../diagrams/colors63.xml"/><Relationship Id="rId4" Type="http://schemas.openxmlformats.org/officeDocument/2006/relationships/diagramQuickStyle" Target="../diagrams/quickStyle63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4.xml"/><Relationship Id="rId2" Type="http://schemas.openxmlformats.org/officeDocument/2006/relationships/diagramData" Target="../diagrams/data6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64.xml"/><Relationship Id="rId5" Type="http://schemas.openxmlformats.org/officeDocument/2006/relationships/diagramColors" Target="../diagrams/colors64.xml"/><Relationship Id="rId4" Type="http://schemas.openxmlformats.org/officeDocument/2006/relationships/diagramQuickStyle" Target="../diagrams/quickStyle6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-1" y="2633874"/>
            <a:ext cx="8747185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R="0" lvl="0" indent="0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400" b="1" i="0" u="none" strike="noStrike" cap="none" spc="-150" normalizeH="0" baseline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cs typeface="Arial"/>
              </a:defRPr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es-ES_tradnl" dirty="0"/>
              <a:t>Secretaría de Seguridad y Protección Ciudadana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56216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82031" y="62300"/>
            <a:ext cx="682330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defRPr/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Comisaría en Jefe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632854171"/>
              </p:ext>
            </p:extLst>
          </p:nvPr>
        </p:nvGraphicFramePr>
        <p:xfrm>
          <a:off x="2753043" y="1776056"/>
          <a:ext cx="3552507" cy="31483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9762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0" y="2650101"/>
            <a:ext cx="8729932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R="0" lvl="0" indent="0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400" b="1" i="0" u="none" strike="noStrike" cap="none" spc="-150" normalizeH="0" baseline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cs typeface="Arial"/>
              </a:defRPr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es-ES_tradnl" dirty="0"/>
              <a:t>Inspección General de </a:t>
            </a:r>
            <a:br>
              <a:rPr lang="es-ES_tradnl" dirty="0"/>
            </a:br>
            <a:r>
              <a:rPr lang="es-ES_tradnl" dirty="0"/>
              <a:t>Policía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40205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013021892"/>
              </p:ext>
            </p:extLst>
          </p:nvPr>
        </p:nvGraphicFramePr>
        <p:xfrm>
          <a:off x="780452" y="1136858"/>
          <a:ext cx="7612147" cy="53499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 bwMode="auto">
          <a:xfrm>
            <a:off x="147578" y="5408"/>
            <a:ext cx="682330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Inspección General de Policía</a:t>
            </a:r>
          </a:p>
        </p:txBody>
      </p:sp>
    </p:spTree>
    <p:extLst>
      <p:ext uri="{BB962C8B-B14F-4D97-AF65-F5344CB8AC3E}">
        <p14:creationId xmlns:p14="http://schemas.microsoft.com/office/powerpoint/2010/main" val="1929133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 bwMode="auto">
          <a:xfrm>
            <a:off x="176008" y="14663"/>
            <a:ext cx="6823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Inspección General de Policía</a:t>
            </a:r>
          </a:p>
          <a:p>
            <a:pPr lvl="0">
              <a:defRPr/>
            </a:pPr>
            <a:r>
              <a:rPr lang="es-ES_tradnl" sz="2400" dirty="0">
                <a:solidFill>
                  <a:srgbClr val="0A1D7A"/>
                </a:solidFill>
                <a:latin typeface="Gabarito" pitchFamily="2" charset="0"/>
              </a:rPr>
              <a:t>Coordinación de Operación Policial</a:t>
            </a: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588989107"/>
              </p:ext>
            </p:extLst>
          </p:nvPr>
        </p:nvGraphicFramePr>
        <p:xfrm>
          <a:off x="2443711" y="2481746"/>
          <a:ext cx="4311169" cy="3059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8853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 bwMode="auto">
          <a:xfrm>
            <a:off x="176008" y="23289"/>
            <a:ext cx="6823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Inspección General de Policía</a:t>
            </a:r>
          </a:p>
          <a:p>
            <a:pPr lvl="0">
              <a:defRPr/>
            </a:pPr>
            <a:r>
              <a:rPr lang="es-ES_tradnl" sz="2400" dirty="0">
                <a:solidFill>
                  <a:srgbClr val="0A1D7A"/>
                </a:solidFill>
                <a:latin typeface="Gabarito" pitchFamily="2" charset="0"/>
              </a:rPr>
              <a:t>Coordinación de Control y Gestión</a:t>
            </a: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578392987"/>
              </p:ext>
            </p:extLst>
          </p:nvPr>
        </p:nvGraphicFramePr>
        <p:xfrm>
          <a:off x="2443711" y="2208790"/>
          <a:ext cx="4311169" cy="39872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03610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C2B0F2CB-4D83-3E9F-5C11-24F9EF550458}"/>
              </a:ext>
            </a:extLst>
          </p:cNvPr>
          <p:cNvSpPr txBox="1"/>
          <p:nvPr/>
        </p:nvSpPr>
        <p:spPr bwMode="auto">
          <a:xfrm>
            <a:off x="176008" y="6035"/>
            <a:ext cx="6823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Inspección General de Policía</a:t>
            </a:r>
          </a:p>
          <a:p>
            <a:pPr lvl="0">
              <a:defRPr/>
            </a:pPr>
            <a:r>
              <a:rPr lang="es-ES_tradnl" sz="2400" dirty="0">
                <a:solidFill>
                  <a:srgbClr val="0A1D7A"/>
                </a:solidFill>
                <a:latin typeface="Gabarito" pitchFamily="2" charset="0"/>
              </a:rPr>
              <a:t>Coordinación de Reclusorios</a:t>
            </a: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936439586"/>
              </p:ext>
            </p:extLst>
          </p:nvPr>
        </p:nvGraphicFramePr>
        <p:xfrm>
          <a:off x="1386230" y="1568809"/>
          <a:ext cx="6446554" cy="4984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20325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-1" y="2650101"/>
            <a:ext cx="8747185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R="0" lvl="0" indent="0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400" b="1" i="0" u="none" strike="noStrike" cap="none" spc="-150" normalizeH="0" baseline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cs typeface="Arial"/>
              </a:defRPr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es-ES_tradnl" dirty="0"/>
              <a:t>Dirección de Policía de Proximidad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46769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403778211"/>
              </p:ext>
            </p:extLst>
          </p:nvPr>
        </p:nvGraphicFramePr>
        <p:xfrm>
          <a:off x="557348" y="1460680"/>
          <a:ext cx="8051075" cy="4587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 bwMode="auto">
          <a:xfrm>
            <a:off x="176008" y="31918"/>
            <a:ext cx="682330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Policía de Proximidad</a:t>
            </a:r>
          </a:p>
        </p:txBody>
      </p:sp>
    </p:spTree>
    <p:extLst>
      <p:ext uri="{BB962C8B-B14F-4D97-AF65-F5344CB8AC3E}">
        <p14:creationId xmlns:p14="http://schemas.microsoft.com/office/powerpoint/2010/main" val="33353483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028609503"/>
              </p:ext>
            </p:extLst>
          </p:nvPr>
        </p:nvGraphicFramePr>
        <p:xfrm>
          <a:off x="2294501" y="948618"/>
          <a:ext cx="4594008" cy="58371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 bwMode="auto">
          <a:xfrm>
            <a:off x="176008" y="6037"/>
            <a:ext cx="682330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Policía de Proximidad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</a:rPr>
              <a:t>Guardia Interna</a:t>
            </a:r>
          </a:p>
        </p:txBody>
      </p:sp>
    </p:spTree>
    <p:extLst>
      <p:ext uri="{BB962C8B-B14F-4D97-AF65-F5344CB8AC3E}">
        <p14:creationId xmlns:p14="http://schemas.microsoft.com/office/powerpoint/2010/main" val="22011643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8" y="6082"/>
            <a:ext cx="7139192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Policía de Proximidad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</a:rPr>
              <a:t>Coordinación de Policía de Monterrey de </a:t>
            </a:r>
            <a:br>
              <a:rPr kumimoji="0" lang="es-MX" sz="2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</a:rPr>
            </a:br>
            <a:r>
              <a:rPr kumimoji="0" lang="es-MX" sz="2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</a:rPr>
              <a:t>Proximidad Ciudadana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124267219"/>
              </p:ext>
            </p:extLst>
          </p:nvPr>
        </p:nvGraphicFramePr>
        <p:xfrm>
          <a:off x="137405" y="1076326"/>
          <a:ext cx="8895499" cy="5580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68644" y="6609054"/>
            <a:ext cx="40555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 Personal Suspendido</a:t>
            </a:r>
          </a:p>
        </p:txBody>
      </p:sp>
    </p:spTree>
    <p:extLst>
      <p:ext uri="{BB962C8B-B14F-4D97-AF65-F5344CB8AC3E}">
        <p14:creationId xmlns:p14="http://schemas.microsoft.com/office/powerpoint/2010/main" val="2928680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5438567"/>
              </p:ext>
            </p:extLst>
          </p:nvPr>
        </p:nvGraphicFramePr>
        <p:xfrm>
          <a:off x="799082" y="1014682"/>
          <a:ext cx="7584718" cy="57451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205315" y="116632"/>
            <a:ext cx="6549168" cy="1008112"/>
          </a:xfrm>
        </p:spPr>
        <p:txBody>
          <a:bodyPr>
            <a:normAutofit/>
          </a:bodyPr>
          <a:lstStyle/>
          <a:p>
            <a:r>
              <a:rPr lang="es-ES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Secretaría de Seguridad y Protección Ciudadana</a:t>
            </a:r>
          </a:p>
        </p:txBody>
      </p:sp>
    </p:spTree>
    <p:extLst>
      <p:ext uri="{BB962C8B-B14F-4D97-AF65-F5344CB8AC3E}">
        <p14:creationId xmlns:p14="http://schemas.microsoft.com/office/powerpoint/2010/main" val="34282494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66864" y="16040"/>
            <a:ext cx="7184912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</a:rPr>
              <a:t>Dirección de Policía de Proximidad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altLang="es-MX" sz="2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</a:rPr>
              <a:t>Coordinación de Policía de Monterrey de </a:t>
            </a:r>
            <a:br>
              <a:rPr kumimoji="0" lang="es-MX" altLang="es-MX" sz="2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</a:rPr>
            </a:br>
            <a:r>
              <a:rPr kumimoji="0" lang="es-MX" altLang="es-MX" sz="2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</a:rPr>
              <a:t>Proximidad Comercial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436356797"/>
              </p:ext>
            </p:extLst>
          </p:nvPr>
        </p:nvGraphicFramePr>
        <p:xfrm>
          <a:off x="1712422" y="1590675"/>
          <a:ext cx="5719157" cy="4851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28903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0" y="2650101"/>
            <a:ext cx="87385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R="0" lvl="0" indent="0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400" b="1" i="0" u="none" strike="noStrike" cap="none" spc="-150" normalizeH="0" baseline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cs typeface="Arial"/>
              </a:defRPr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es-ES_tradnl" dirty="0"/>
              <a:t>Dirección de Policía de Operaciones Especiales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531148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990462013"/>
              </p:ext>
            </p:extLst>
          </p:nvPr>
        </p:nvGraphicFramePr>
        <p:xfrm>
          <a:off x="2296138" y="1369440"/>
          <a:ext cx="4551723" cy="5193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 bwMode="auto">
          <a:xfrm>
            <a:off x="135821" y="23520"/>
            <a:ext cx="682330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defRPr/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Dirección de Policía de Operaciones Especiales</a:t>
            </a:r>
          </a:p>
        </p:txBody>
      </p:sp>
    </p:spTree>
    <p:extLst>
      <p:ext uri="{BB962C8B-B14F-4D97-AF65-F5344CB8AC3E}">
        <p14:creationId xmlns:p14="http://schemas.microsoft.com/office/powerpoint/2010/main" val="10952116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0" y="2636451"/>
            <a:ext cx="87385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R="0" lvl="0" indent="0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400" b="1" i="0" u="none" strike="noStrike" cap="none" spc="-150" normalizeH="0" baseline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cs typeface="Arial"/>
              </a:defRPr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es-ES_tradnl" dirty="0"/>
              <a:t>Dirección de Vialidad y Tránsito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776908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59385" y="48479"/>
            <a:ext cx="6823306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lnSpc>
                <a:spcPct val="90000"/>
              </a:lnSpc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Vialidad y Tránsito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26000536"/>
              </p:ext>
            </p:extLst>
          </p:nvPr>
        </p:nvGraphicFramePr>
        <p:xfrm>
          <a:off x="523076" y="1341619"/>
          <a:ext cx="8164111" cy="4934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67895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59385" y="39938"/>
            <a:ext cx="6823306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lnSpc>
                <a:spcPct val="90000"/>
              </a:lnSpc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Vialidad y Tránsito</a:t>
            </a:r>
          </a:p>
          <a:p>
            <a:pPr lvl="0">
              <a:lnSpc>
                <a:spcPct val="90000"/>
              </a:lnSpc>
              <a:defRPr/>
            </a:pPr>
            <a:r>
              <a:rPr lang="es-ES_tradnl" sz="2400" dirty="0">
                <a:solidFill>
                  <a:srgbClr val="0A1D7A"/>
                </a:solidFill>
                <a:latin typeface="Gabarito" pitchFamily="2" charset="0"/>
              </a:rPr>
              <a:t>Jefatura Administrativa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353526504"/>
              </p:ext>
            </p:extLst>
          </p:nvPr>
        </p:nvGraphicFramePr>
        <p:xfrm>
          <a:off x="3310053" y="1810512"/>
          <a:ext cx="2532963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78306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4"/>
          <p:cNvSpPr txBox="1"/>
          <p:nvPr/>
        </p:nvSpPr>
        <p:spPr bwMode="auto">
          <a:xfrm>
            <a:off x="159983" y="48480"/>
            <a:ext cx="6823306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lnSpc>
                <a:spcPct val="90000"/>
              </a:lnSpc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Vialidad y Tránsito </a:t>
            </a:r>
            <a:r>
              <a:rPr lang="es-ES_tradnl" sz="2400" dirty="0">
                <a:solidFill>
                  <a:srgbClr val="0A1D7A"/>
                </a:solidFill>
                <a:latin typeface="Gabarito" pitchFamily="2" charset="0"/>
              </a:rPr>
              <a:t>Coordinación Operativa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371098189"/>
              </p:ext>
            </p:extLst>
          </p:nvPr>
        </p:nvGraphicFramePr>
        <p:xfrm>
          <a:off x="2386185" y="2150906"/>
          <a:ext cx="4382834" cy="3070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27002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541820610"/>
              </p:ext>
            </p:extLst>
          </p:nvPr>
        </p:nvGraphicFramePr>
        <p:xfrm>
          <a:off x="2549462" y="1161754"/>
          <a:ext cx="4053464" cy="54436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 bwMode="auto">
          <a:xfrm>
            <a:off x="150241" y="41730"/>
            <a:ext cx="6823306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lnSpc>
                <a:spcPct val="90000"/>
              </a:lnSpc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Vialidad y Tránsito</a:t>
            </a:r>
          </a:p>
          <a:p>
            <a:pPr lvl="0">
              <a:lnSpc>
                <a:spcPct val="90000"/>
              </a:lnSpc>
              <a:defRPr/>
            </a:pPr>
            <a:r>
              <a:rPr lang="es-ES_tradnl" sz="2400" dirty="0">
                <a:solidFill>
                  <a:srgbClr val="0A1D7A"/>
                </a:solidFill>
                <a:latin typeface="Gabarito" pitchFamily="2" charset="0"/>
              </a:rPr>
              <a:t>Coordinación Operativa - Auxilio Vial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1905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4"/>
          <p:cNvSpPr txBox="1"/>
          <p:nvPr/>
        </p:nvSpPr>
        <p:spPr bwMode="auto">
          <a:xfrm>
            <a:off x="157720" y="34328"/>
            <a:ext cx="6823306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lnSpc>
                <a:spcPct val="90000"/>
              </a:lnSpc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Vialidad y Tránsito</a:t>
            </a:r>
          </a:p>
          <a:p>
            <a:pPr lvl="0">
              <a:lnSpc>
                <a:spcPct val="90000"/>
              </a:lnSpc>
              <a:defRPr/>
            </a:pPr>
            <a:r>
              <a:rPr lang="es-MX" altLang="es-MX" sz="2400" dirty="0">
                <a:solidFill>
                  <a:srgbClr val="0A1D7A"/>
                </a:solidFill>
                <a:latin typeface="Gabarito" pitchFamily="2" charset="0"/>
              </a:rPr>
              <a:t>Coordinación Operativa - Despliegue Operativo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6096835"/>
              </p:ext>
            </p:extLst>
          </p:nvPr>
        </p:nvGraphicFramePr>
        <p:xfrm>
          <a:off x="177855" y="1605385"/>
          <a:ext cx="8913351" cy="4735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19932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57720" y="43472"/>
            <a:ext cx="6823306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lnSpc>
                <a:spcPct val="90000"/>
              </a:lnSpc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Vialidad y Tránsito</a:t>
            </a:r>
          </a:p>
          <a:p>
            <a:pPr lvl="0">
              <a:lnSpc>
                <a:spcPct val="90000"/>
              </a:lnSpc>
              <a:defRPr/>
            </a:pPr>
            <a:r>
              <a:rPr lang="es-MX" altLang="es-MX" sz="2400" dirty="0">
                <a:solidFill>
                  <a:srgbClr val="0A1D7A"/>
                </a:solidFill>
                <a:latin typeface="Gabarito" pitchFamily="2" charset="0"/>
              </a:rPr>
              <a:t>Coordinación de Licencias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711486342"/>
              </p:ext>
            </p:extLst>
          </p:nvPr>
        </p:nvGraphicFramePr>
        <p:xfrm>
          <a:off x="966157" y="1553393"/>
          <a:ext cx="7306573" cy="4533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5266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0" y="2296279"/>
            <a:ext cx="8729932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R="0" lvl="0" indent="0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400" b="1" i="0" u="none" strike="noStrike" cap="none" spc="-150" normalizeH="0" baseline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cs typeface="Arial"/>
              </a:defRPr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es-ES_tradnl" dirty="0"/>
              <a:t>Oficina de la Secretaría de Seguridad y Protección Ciudadana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563807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76008" y="58331"/>
            <a:ext cx="6823306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lnSpc>
                <a:spcPct val="90000"/>
              </a:lnSpc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Vialidad y Tránsito</a:t>
            </a:r>
          </a:p>
          <a:p>
            <a:pPr lvl="0">
              <a:lnSpc>
                <a:spcPct val="90000"/>
              </a:lnSpc>
              <a:defRPr/>
            </a:pPr>
            <a:r>
              <a:rPr lang="es-MX" altLang="es-MX" sz="2400" dirty="0">
                <a:solidFill>
                  <a:srgbClr val="0A1D7A"/>
                </a:solidFill>
                <a:latin typeface="Gabarito" pitchFamily="2" charset="0"/>
              </a:rPr>
              <a:t>Coordinación de Daños Municipales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402379983"/>
              </p:ext>
            </p:extLst>
          </p:nvPr>
        </p:nvGraphicFramePr>
        <p:xfrm>
          <a:off x="2235967" y="1985522"/>
          <a:ext cx="4680065" cy="3781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85546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57720" y="43472"/>
            <a:ext cx="6823306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lnSpc>
                <a:spcPct val="90000"/>
              </a:lnSpc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Vialidad y Tránsito</a:t>
            </a:r>
          </a:p>
          <a:p>
            <a:pPr lvl="0">
              <a:lnSpc>
                <a:spcPct val="90000"/>
              </a:lnSpc>
              <a:defRPr/>
            </a:pPr>
            <a:r>
              <a:rPr lang="es-MX" altLang="es-MX" sz="2400" dirty="0">
                <a:solidFill>
                  <a:srgbClr val="0A1D7A"/>
                </a:solidFill>
                <a:latin typeface="Gabarito" pitchFamily="2" charset="0"/>
              </a:rPr>
              <a:t>Área de Accidentes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945809943"/>
              </p:ext>
            </p:extLst>
          </p:nvPr>
        </p:nvGraphicFramePr>
        <p:xfrm>
          <a:off x="344275" y="1273848"/>
          <a:ext cx="8561981" cy="4853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0859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543476503"/>
              </p:ext>
            </p:extLst>
          </p:nvPr>
        </p:nvGraphicFramePr>
        <p:xfrm>
          <a:off x="1081266" y="1676975"/>
          <a:ext cx="7011174" cy="4358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 bwMode="auto">
          <a:xfrm>
            <a:off x="157720" y="43472"/>
            <a:ext cx="6823306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lnSpc>
                <a:spcPct val="90000"/>
              </a:lnSpc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Vialidad y Tránsito</a:t>
            </a:r>
          </a:p>
          <a:p>
            <a:pPr lvl="0">
              <a:lnSpc>
                <a:spcPct val="90000"/>
              </a:lnSpc>
              <a:defRPr/>
            </a:pPr>
            <a:r>
              <a:rPr lang="es-MX" altLang="es-MX" sz="2400" dirty="0">
                <a:solidFill>
                  <a:srgbClr val="0A1D7A"/>
                </a:solidFill>
                <a:latin typeface="Gabarito" pitchFamily="2" charset="0"/>
              </a:rPr>
              <a:t>Área de Accidentes – Jefatura de Peritajes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4004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439064653"/>
              </p:ext>
            </p:extLst>
          </p:nvPr>
        </p:nvGraphicFramePr>
        <p:xfrm>
          <a:off x="2410992" y="2205868"/>
          <a:ext cx="4325486" cy="3388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 bwMode="auto">
          <a:xfrm>
            <a:off x="157720" y="43472"/>
            <a:ext cx="6823306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lnSpc>
                <a:spcPct val="90000"/>
              </a:lnSpc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Vialidad y Tránsito</a:t>
            </a:r>
          </a:p>
          <a:p>
            <a:pPr lvl="0">
              <a:lnSpc>
                <a:spcPct val="90000"/>
              </a:lnSpc>
              <a:defRPr/>
            </a:pPr>
            <a:r>
              <a:rPr lang="es-MX" altLang="es-MX" sz="2400" dirty="0">
                <a:solidFill>
                  <a:srgbClr val="0A1D7A"/>
                </a:solidFill>
                <a:latin typeface="Gabarito" pitchFamily="2" charset="0"/>
              </a:rPr>
              <a:t>Área de Accidentes – Jefatura de Investigaciones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9491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651204702"/>
              </p:ext>
            </p:extLst>
          </p:nvPr>
        </p:nvGraphicFramePr>
        <p:xfrm>
          <a:off x="2008520" y="1585616"/>
          <a:ext cx="5133115" cy="46267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 bwMode="auto">
          <a:xfrm>
            <a:off x="157720" y="43472"/>
            <a:ext cx="6823306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lnSpc>
                <a:spcPct val="90000"/>
              </a:lnSpc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Vialidad y Tránsito</a:t>
            </a:r>
          </a:p>
          <a:p>
            <a:pPr lvl="0">
              <a:lnSpc>
                <a:spcPct val="90000"/>
              </a:lnSpc>
              <a:defRPr/>
            </a:pPr>
            <a:r>
              <a:rPr lang="es-MX" altLang="es-MX" sz="2400" dirty="0">
                <a:solidFill>
                  <a:srgbClr val="0A1D7A"/>
                </a:solidFill>
                <a:latin typeface="Gabarito" pitchFamily="2" charset="0"/>
              </a:rPr>
              <a:t>Área de Accidentes – Jefatura de Control Vehicular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6578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746335781"/>
              </p:ext>
            </p:extLst>
          </p:nvPr>
        </p:nvGraphicFramePr>
        <p:xfrm>
          <a:off x="2319500" y="1659594"/>
          <a:ext cx="4495087" cy="4374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uadroTexto 5"/>
          <p:cNvSpPr txBox="1"/>
          <p:nvPr/>
        </p:nvSpPr>
        <p:spPr bwMode="auto">
          <a:xfrm>
            <a:off x="157720" y="43472"/>
            <a:ext cx="6823306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lnSpc>
                <a:spcPct val="90000"/>
              </a:lnSpc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Vialidad y Tránsito</a:t>
            </a:r>
          </a:p>
          <a:p>
            <a:pPr lvl="0">
              <a:lnSpc>
                <a:spcPct val="90000"/>
              </a:lnSpc>
              <a:defRPr/>
            </a:pPr>
            <a:r>
              <a:rPr lang="es-MX" altLang="es-MX" sz="2400" dirty="0">
                <a:solidFill>
                  <a:srgbClr val="0A1D7A"/>
                </a:solidFill>
                <a:latin typeface="Gabarito" pitchFamily="2" charset="0"/>
              </a:rPr>
              <a:t>Área de Accidentes – Jefatura de Infracciones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0500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528179884"/>
              </p:ext>
            </p:extLst>
          </p:nvPr>
        </p:nvGraphicFramePr>
        <p:xfrm>
          <a:off x="3072309" y="1877158"/>
          <a:ext cx="2972606" cy="40572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 bwMode="auto">
          <a:xfrm>
            <a:off x="157720" y="43472"/>
            <a:ext cx="6823306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lnSpc>
                <a:spcPct val="90000"/>
              </a:lnSpc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Vialidad y Tránsito</a:t>
            </a:r>
          </a:p>
          <a:p>
            <a:pPr lvl="0">
              <a:lnSpc>
                <a:spcPct val="90000"/>
              </a:lnSpc>
              <a:defRPr/>
            </a:pPr>
            <a:r>
              <a:rPr lang="es-MX" altLang="es-MX" sz="2400" dirty="0">
                <a:solidFill>
                  <a:srgbClr val="0A1D7A"/>
                </a:solidFill>
                <a:latin typeface="Gabarito" pitchFamily="2" charset="0"/>
              </a:rPr>
              <a:t>Área de Accidentes – Jefatura de Estadística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7873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0" y="2604389"/>
            <a:ext cx="8729932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R="0" lvl="0" indent="0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400" b="1" i="0" u="none" strike="noStrike" cap="none" spc="-150" normalizeH="0" baseline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cs typeface="Arial"/>
              </a:defRPr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es-ES_tradnl" dirty="0"/>
              <a:t>Inspección General de Investigación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505301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62980564"/>
              </p:ext>
            </p:extLst>
          </p:nvPr>
        </p:nvGraphicFramePr>
        <p:xfrm>
          <a:off x="3264817" y="1896408"/>
          <a:ext cx="2616222" cy="3416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 bwMode="auto">
          <a:xfrm>
            <a:off x="157720" y="43472"/>
            <a:ext cx="6823306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lnSpc>
                <a:spcPct val="90000"/>
              </a:lnSpc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Inspección General de Investigación</a:t>
            </a:r>
          </a:p>
        </p:txBody>
      </p:sp>
    </p:spTree>
    <p:extLst>
      <p:ext uri="{BB962C8B-B14F-4D97-AF65-F5344CB8AC3E}">
        <p14:creationId xmlns:p14="http://schemas.microsoft.com/office/powerpoint/2010/main" val="21341598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0" y="2604389"/>
            <a:ext cx="8729932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R="0" lvl="0" indent="0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400" b="1" i="0" u="none" strike="noStrike" cap="none" spc="-150" normalizeH="0" baseline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cs typeface="Arial"/>
              </a:defRPr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es-ES_tradnl" dirty="0"/>
              <a:t>Dirección de Policía de Investigación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82917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4"/>
          <p:cNvSpPr txBox="1"/>
          <p:nvPr/>
        </p:nvSpPr>
        <p:spPr bwMode="auto">
          <a:xfrm>
            <a:off x="189693" y="63984"/>
            <a:ext cx="672272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defRPr/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Oficina de la Secretaría de Seguridad y Protección Ciudadana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034806711"/>
              </p:ext>
            </p:extLst>
          </p:nvPr>
        </p:nvGraphicFramePr>
        <p:xfrm>
          <a:off x="985085" y="1883396"/>
          <a:ext cx="7121688" cy="3930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073679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4"/>
          <p:cNvSpPr txBox="1"/>
          <p:nvPr/>
        </p:nvSpPr>
        <p:spPr bwMode="auto">
          <a:xfrm>
            <a:off x="144965" y="32664"/>
            <a:ext cx="682330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defRPr/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Dirección de Policía de Investigación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734191836"/>
              </p:ext>
            </p:extLst>
          </p:nvPr>
        </p:nvGraphicFramePr>
        <p:xfrm>
          <a:off x="985085" y="2040553"/>
          <a:ext cx="7121688" cy="35180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54303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24279162"/>
              </p:ext>
            </p:extLst>
          </p:nvPr>
        </p:nvGraphicFramePr>
        <p:xfrm>
          <a:off x="792246" y="1761118"/>
          <a:ext cx="7366474" cy="4779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 bwMode="auto">
          <a:xfrm>
            <a:off x="154109" y="32664"/>
            <a:ext cx="68233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defRPr/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Dirección de Policía de Investigación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2400" dirty="0">
                <a:solidFill>
                  <a:srgbClr val="0A1D7A"/>
                </a:solidFill>
                <a:latin typeface="Gabarito" pitchFamily="2" charset="0"/>
              </a:rPr>
              <a:t>Área de Investigaciones</a:t>
            </a:r>
            <a:endParaRPr kumimoji="0" lang="es-ES_tradnl" sz="2000" b="1" i="0" u="none" strike="noStrike" kern="1400" cap="none" spc="-15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68644" y="6609054"/>
            <a:ext cx="40555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 Personal Suspendido</a:t>
            </a:r>
          </a:p>
        </p:txBody>
      </p:sp>
    </p:spTree>
    <p:extLst>
      <p:ext uri="{BB962C8B-B14F-4D97-AF65-F5344CB8AC3E}">
        <p14:creationId xmlns:p14="http://schemas.microsoft.com/office/powerpoint/2010/main" val="28562130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0" y="3016168"/>
            <a:ext cx="8738557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marR="0" lvl="0" indent="0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400" b="1" i="0" u="none" strike="noStrike" cap="none" spc="-150" normalizeH="0" baseline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cs typeface="Arial"/>
              </a:defRPr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es-ES_tradnl" dirty="0"/>
              <a:t>Dirección de Análisis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631880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498806368"/>
              </p:ext>
            </p:extLst>
          </p:nvPr>
        </p:nvGraphicFramePr>
        <p:xfrm>
          <a:off x="1476539" y="1692023"/>
          <a:ext cx="6190921" cy="42375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 bwMode="auto">
          <a:xfrm>
            <a:off x="158756" y="51737"/>
            <a:ext cx="6823306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lnSpc>
                <a:spcPct val="90000"/>
              </a:lnSpc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Análisis</a:t>
            </a:r>
          </a:p>
        </p:txBody>
      </p:sp>
    </p:spTree>
    <p:extLst>
      <p:ext uri="{BB962C8B-B14F-4D97-AF65-F5344CB8AC3E}">
        <p14:creationId xmlns:p14="http://schemas.microsoft.com/office/powerpoint/2010/main" val="248521072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58756" y="60363"/>
            <a:ext cx="6823306" cy="90486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lnSpc>
                <a:spcPct val="90000"/>
              </a:lnSpc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Análisis</a:t>
            </a:r>
          </a:p>
          <a:p>
            <a:pPr>
              <a:defRPr/>
            </a:pPr>
            <a:r>
              <a:rPr lang="es-MX" altLang="es-MX" sz="2400" dirty="0">
                <a:solidFill>
                  <a:srgbClr val="0A1D7A"/>
                </a:solidFill>
                <a:latin typeface="Gabarito" pitchFamily="2" charset="0"/>
              </a:rPr>
              <a:t>Coordinación de Estadística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911172420"/>
              </p:ext>
            </p:extLst>
          </p:nvPr>
        </p:nvGraphicFramePr>
        <p:xfrm>
          <a:off x="2423886" y="1551467"/>
          <a:ext cx="4296228" cy="50633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745801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58756" y="51737"/>
            <a:ext cx="6823306" cy="90486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lnSpc>
                <a:spcPct val="90000"/>
              </a:lnSpc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Análisis</a:t>
            </a:r>
          </a:p>
          <a:p>
            <a:pPr>
              <a:defRPr/>
            </a:pPr>
            <a:r>
              <a:rPr lang="es-MX" altLang="es-MX" sz="2400" dirty="0">
                <a:solidFill>
                  <a:srgbClr val="0A1D7A"/>
                </a:solidFill>
                <a:latin typeface="Gabarito" pitchFamily="2" charset="0"/>
              </a:rPr>
              <a:t>Área de Tecnología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315798898"/>
              </p:ext>
            </p:extLst>
          </p:nvPr>
        </p:nvGraphicFramePr>
        <p:xfrm>
          <a:off x="1022422" y="1858153"/>
          <a:ext cx="7129540" cy="40940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101417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0" y="2636453"/>
            <a:ext cx="87385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marR="0" lvl="0" indent="0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400" b="1" i="0" u="none" strike="noStrike" cap="none" spc="-150" normalizeH="0" baseline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cs typeface="Arial"/>
              </a:defRPr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es-ES_tradnl" dirty="0"/>
              <a:t>Dirección de</a:t>
            </a:r>
          </a:p>
          <a:p>
            <a:r>
              <a:rPr lang="es-ES_tradnl" dirty="0"/>
              <a:t>Protección Civil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4622324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6469" y="65209"/>
            <a:ext cx="72782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13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Arial Narrow" charset="0"/>
                <a:cs typeface="Arial" panose="020B0604020202020204" pitchFamily="34" charset="0"/>
              </a:rPr>
              <a:t>Dirección de Protección Civil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Arial Narrow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232396934"/>
              </p:ext>
            </p:extLst>
          </p:nvPr>
        </p:nvGraphicFramePr>
        <p:xfrm>
          <a:off x="1061368" y="1361001"/>
          <a:ext cx="7037572" cy="47121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3804392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6469" y="73835"/>
            <a:ext cx="72782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13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Arial Narrow" charset="0"/>
                <a:cs typeface="Arial" panose="020B0604020202020204" pitchFamily="34" charset="0"/>
              </a:rPr>
              <a:t>Dirección de Protección Civil</a:t>
            </a:r>
          </a:p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13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Arial Narrow" charset="0"/>
                <a:cs typeface="Arial" panose="020B0604020202020204" pitchFamily="34" charset="0"/>
              </a:rPr>
              <a:t>Coordinación Operativa de Protección Civil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Arial Narrow" charset="0"/>
              <a:cs typeface="Arial" panose="020B0604020202020204" pitchFamily="34" charset="0"/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386694723"/>
              </p:ext>
            </p:extLst>
          </p:nvPr>
        </p:nvGraphicFramePr>
        <p:xfrm>
          <a:off x="2358898" y="1584234"/>
          <a:ext cx="4519573" cy="4551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4850708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21617945"/>
              </p:ext>
            </p:extLst>
          </p:nvPr>
        </p:nvGraphicFramePr>
        <p:xfrm>
          <a:off x="3229452" y="2274436"/>
          <a:ext cx="2657803" cy="3334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156469" y="73835"/>
            <a:ext cx="72782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13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Arial Narrow" charset="0"/>
                <a:cs typeface="Arial" panose="020B0604020202020204" pitchFamily="34" charset="0"/>
              </a:rPr>
              <a:t>Dirección de Protección Civil</a:t>
            </a:r>
          </a:p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13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Arial Narrow" charset="0"/>
                <a:cs typeface="Arial" panose="020B0604020202020204" pitchFamily="34" charset="0"/>
              </a:rPr>
              <a:t>Coordinación Operativa de Protección Civil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Arial Narrow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766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589196134"/>
              </p:ext>
            </p:extLst>
          </p:nvPr>
        </p:nvGraphicFramePr>
        <p:xfrm>
          <a:off x="2008672" y="2105876"/>
          <a:ext cx="5047225" cy="34667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 bwMode="auto">
          <a:xfrm>
            <a:off x="217573" y="39914"/>
            <a:ext cx="682330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defRPr/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Oficina de la Secretaría de Seguridad y Protección Ciudadana</a:t>
            </a:r>
          </a:p>
          <a:p>
            <a:pPr lvl="0">
              <a:defRPr/>
            </a:pPr>
            <a:r>
              <a:rPr lang="es-ES_tradnl" sz="2400" dirty="0">
                <a:solidFill>
                  <a:srgbClr val="0A1D7A"/>
                </a:solidFill>
                <a:latin typeface="Gabarito" pitchFamily="2" charset="0"/>
              </a:rPr>
              <a:t>Jefatura de Oficina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41513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767983973"/>
              </p:ext>
            </p:extLst>
          </p:nvPr>
        </p:nvGraphicFramePr>
        <p:xfrm>
          <a:off x="873457" y="769805"/>
          <a:ext cx="7492620" cy="5987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ángulo 1"/>
          <p:cNvSpPr/>
          <p:nvPr/>
        </p:nvSpPr>
        <p:spPr>
          <a:xfrm>
            <a:off x="251355" y="6514546"/>
            <a:ext cx="158479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MX" sz="1200" dirty="0"/>
              <a:t>* Personal suspendido</a:t>
            </a:r>
            <a:endParaRPr lang="es-ES" sz="1200" dirty="0"/>
          </a:p>
        </p:txBody>
      </p:sp>
      <p:sp>
        <p:nvSpPr>
          <p:cNvPr id="5" name="CuadroTexto 4"/>
          <p:cNvSpPr txBox="1"/>
          <p:nvPr/>
        </p:nvSpPr>
        <p:spPr>
          <a:xfrm>
            <a:off x="156469" y="73835"/>
            <a:ext cx="72782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13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Arial Narrow" charset="0"/>
                <a:cs typeface="Arial" panose="020B0604020202020204" pitchFamily="34" charset="0"/>
              </a:rPr>
              <a:t>Dirección de Protección Civil</a:t>
            </a:r>
          </a:p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13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Arial Narrow" charset="0"/>
                <a:cs typeface="Arial" panose="020B0604020202020204" pitchFamily="34" charset="0"/>
              </a:rPr>
              <a:t>Coordinación Operativa de Protección Civil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Arial Narrow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07391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796608356"/>
              </p:ext>
            </p:extLst>
          </p:nvPr>
        </p:nvGraphicFramePr>
        <p:xfrm>
          <a:off x="1250832" y="1398686"/>
          <a:ext cx="6650966" cy="4350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156466" y="73916"/>
            <a:ext cx="72782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13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Arial Narrow" charset="0"/>
                <a:cs typeface="Arial" panose="020B0604020202020204" pitchFamily="34" charset="0"/>
              </a:rPr>
              <a:t>Dirección de Protección Civil</a:t>
            </a:r>
          </a:p>
          <a:p>
            <a:pPr lvl="0" defTabSz="342900">
              <a:defRPr/>
            </a:pPr>
            <a:r>
              <a:rPr kumimoji="0" lang="es-ES_tradnl" sz="2400" b="1" i="0" u="none" strike="noStrike" kern="1400" cap="none" spc="-113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Arial Narrow" charset="0"/>
                <a:cs typeface="Arial" panose="020B0604020202020204" pitchFamily="34" charset="0"/>
              </a:rPr>
              <a:t>Coordinación </a:t>
            </a:r>
            <a:r>
              <a:rPr lang="es-MX" sz="2400" b="1" kern="1400" spc="-113" dirty="0">
                <a:solidFill>
                  <a:srgbClr val="0A1D7A"/>
                </a:solidFill>
                <a:latin typeface="Gabarito" pitchFamily="2" charset="0"/>
                <a:ea typeface="Arial Narrow" charset="0"/>
                <a:cs typeface="Arial" panose="020B0604020202020204" pitchFamily="34" charset="0"/>
              </a:rPr>
              <a:t>de Gestión Integral de Riesgo</a:t>
            </a:r>
          </a:p>
        </p:txBody>
      </p:sp>
    </p:spTree>
    <p:extLst>
      <p:ext uri="{BB962C8B-B14F-4D97-AF65-F5344CB8AC3E}">
        <p14:creationId xmlns:p14="http://schemas.microsoft.com/office/powerpoint/2010/main" val="170701565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596687197"/>
              </p:ext>
            </p:extLst>
          </p:nvPr>
        </p:nvGraphicFramePr>
        <p:xfrm>
          <a:off x="1800730" y="2263176"/>
          <a:ext cx="5592106" cy="2895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156466" y="73916"/>
            <a:ext cx="72782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13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Arial Narrow" charset="0"/>
                <a:cs typeface="Arial" panose="020B0604020202020204" pitchFamily="34" charset="0"/>
              </a:rPr>
              <a:t>Dirección de Protección Civil</a:t>
            </a:r>
          </a:p>
          <a:p>
            <a:pPr lvl="0" defTabSz="342900">
              <a:defRPr/>
            </a:pPr>
            <a:r>
              <a:rPr kumimoji="0" lang="es-ES_tradnl" sz="2400" b="1" i="0" u="none" strike="noStrike" kern="1400" cap="none" spc="-113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Arial Narrow" charset="0"/>
                <a:cs typeface="Arial" panose="020B0604020202020204" pitchFamily="34" charset="0"/>
              </a:rPr>
              <a:t>Coordinación </a:t>
            </a:r>
            <a:r>
              <a:rPr lang="es-MX" sz="2400" b="1" kern="1400" spc="-113" dirty="0">
                <a:solidFill>
                  <a:srgbClr val="0A1D7A"/>
                </a:solidFill>
                <a:latin typeface="Gabarito" pitchFamily="2" charset="0"/>
                <a:ea typeface="Arial Narrow" charset="0"/>
                <a:cs typeface="Arial" panose="020B0604020202020204" pitchFamily="34" charset="0"/>
              </a:rPr>
              <a:t>de Gestión Integral de Riesgo</a:t>
            </a:r>
          </a:p>
        </p:txBody>
      </p:sp>
    </p:spTree>
    <p:extLst>
      <p:ext uri="{BB962C8B-B14F-4D97-AF65-F5344CB8AC3E}">
        <p14:creationId xmlns:p14="http://schemas.microsoft.com/office/powerpoint/2010/main" val="293954060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321590410"/>
              </p:ext>
            </p:extLst>
          </p:nvPr>
        </p:nvGraphicFramePr>
        <p:xfrm>
          <a:off x="2109356" y="1054896"/>
          <a:ext cx="4925289" cy="5456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156466" y="73916"/>
            <a:ext cx="72782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13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Arial Narrow" charset="0"/>
                <a:cs typeface="Arial" panose="020B0604020202020204" pitchFamily="34" charset="0"/>
              </a:rPr>
              <a:t>Dirección de Protección Civil</a:t>
            </a:r>
          </a:p>
          <a:p>
            <a:pPr lvl="0" defTabSz="342900">
              <a:defRPr/>
            </a:pPr>
            <a:r>
              <a:rPr kumimoji="0" lang="es-ES_tradnl" sz="2400" b="1" i="0" u="none" strike="noStrike" kern="1400" cap="none" spc="-113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Arial Narrow" charset="0"/>
                <a:cs typeface="Arial" panose="020B0604020202020204" pitchFamily="34" charset="0"/>
              </a:rPr>
              <a:t>Coordinación </a:t>
            </a:r>
            <a:r>
              <a:rPr lang="es-MX" sz="2400" b="1" kern="1400" spc="-113" dirty="0">
                <a:solidFill>
                  <a:srgbClr val="0A1D7A"/>
                </a:solidFill>
                <a:latin typeface="Gabarito" pitchFamily="2" charset="0"/>
                <a:ea typeface="Arial Narrow" charset="0"/>
                <a:cs typeface="Arial" panose="020B0604020202020204" pitchFamily="34" charset="0"/>
              </a:rPr>
              <a:t>de Gestión Integral de Riesgo</a:t>
            </a:r>
          </a:p>
        </p:txBody>
      </p:sp>
    </p:spTree>
    <p:extLst>
      <p:ext uri="{BB962C8B-B14F-4D97-AF65-F5344CB8AC3E}">
        <p14:creationId xmlns:p14="http://schemas.microsoft.com/office/powerpoint/2010/main" val="241420364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524884773"/>
              </p:ext>
            </p:extLst>
          </p:nvPr>
        </p:nvGraphicFramePr>
        <p:xfrm>
          <a:off x="2279760" y="1415881"/>
          <a:ext cx="4585064" cy="47757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156466" y="73916"/>
            <a:ext cx="72782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13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Arial Narrow" charset="0"/>
                <a:cs typeface="Arial" panose="020B0604020202020204" pitchFamily="34" charset="0"/>
              </a:rPr>
              <a:t>Dirección de Protección Civil</a:t>
            </a:r>
          </a:p>
          <a:p>
            <a:pPr lvl="0" defTabSz="342900">
              <a:defRPr/>
            </a:pPr>
            <a:r>
              <a:rPr kumimoji="0" lang="es-ES_tradnl" sz="2400" b="1" i="0" u="none" strike="noStrike" kern="1400" cap="none" spc="-113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Arial Narrow" charset="0"/>
                <a:cs typeface="Arial" panose="020B0604020202020204" pitchFamily="34" charset="0"/>
              </a:rPr>
              <a:t>Coordinación </a:t>
            </a:r>
            <a:r>
              <a:rPr lang="es-MX" sz="2400" b="1" kern="1400" spc="-113" dirty="0">
                <a:solidFill>
                  <a:srgbClr val="0A1D7A"/>
                </a:solidFill>
                <a:latin typeface="Gabarito" pitchFamily="2" charset="0"/>
                <a:ea typeface="Arial Narrow" charset="0"/>
                <a:cs typeface="Arial" panose="020B0604020202020204" pitchFamily="34" charset="0"/>
              </a:rPr>
              <a:t>de Gestión Integral de Riesgo</a:t>
            </a:r>
          </a:p>
        </p:txBody>
      </p:sp>
    </p:spTree>
    <p:extLst>
      <p:ext uri="{BB962C8B-B14F-4D97-AF65-F5344CB8AC3E}">
        <p14:creationId xmlns:p14="http://schemas.microsoft.com/office/powerpoint/2010/main" val="344866489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1" y="2616255"/>
            <a:ext cx="874718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marR="0" lvl="0" indent="0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400" b="1" i="0" u="none" strike="noStrike" cap="none" spc="-150" normalizeH="0" baseline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cs typeface="Arial"/>
              </a:defRPr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es-ES_tradnl" dirty="0"/>
              <a:t>Inspección General de Inteligencia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1119583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109928278"/>
              </p:ext>
            </p:extLst>
          </p:nvPr>
        </p:nvGraphicFramePr>
        <p:xfrm>
          <a:off x="1586456" y="1204853"/>
          <a:ext cx="5947109" cy="5524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 bwMode="auto">
          <a:xfrm>
            <a:off x="151519" y="83046"/>
            <a:ext cx="6823306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lnSpc>
                <a:spcPct val="90000"/>
              </a:lnSpc>
              <a:defRPr/>
            </a:pPr>
            <a:r>
              <a:rPr lang="es-ES_tradnl" sz="3200" kern="1200" dirty="0">
                <a:solidFill>
                  <a:srgbClr val="0A1D7A"/>
                </a:solidFill>
                <a:latin typeface="Gabarito" pitchFamily="2" charset="0"/>
              </a:rPr>
              <a:t>Inspección General de Inteligencia</a:t>
            </a:r>
          </a:p>
        </p:txBody>
      </p:sp>
    </p:spTree>
    <p:extLst>
      <p:ext uri="{BB962C8B-B14F-4D97-AF65-F5344CB8AC3E}">
        <p14:creationId xmlns:p14="http://schemas.microsoft.com/office/powerpoint/2010/main" val="25285839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522887018"/>
              </p:ext>
            </p:extLst>
          </p:nvPr>
        </p:nvGraphicFramePr>
        <p:xfrm>
          <a:off x="2163269" y="1889183"/>
          <a:ext cx="4827995" cy="40747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4"/>
          <p:cNvSpPr txBox="1"/>
          <p:nvPr/>
        </p:nvSpPr>
        <p:spPr bwMode="auto">
          <a:xfrm>
            <a:off x="151519" y="91672"/>
            <a:ext cx="6823306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lnSpc>
                <a:spcPct val="90000"/>
              </a:lnSpc>
              <a:defRPr/>
            </a:pPr>
            <a:r>
              <a:rPr lang="es-ES_tradnl" sz="3200" kern="1200" dirty="0">
                <a:solidFill>
                  <a:srgbClr val="0A1D7A"/>
                </a:solidFill>
                <a:latin typeface="Gabarito" pitchFamily="2" charset="0"/>
              </a:rPr>
              <a:t>Inspección General de Inteligencia</a:t>
            </a:r>
          </a:p>
          <a:p>
            <a:pPr lvl="0">
              <a:lnSpc>
                <a:spcPct val="90000"/>
              </a:lnSpc>
              <a:defRPr/>
            </a:pPr>
            <a:r>
              <a:rPr lang="es-ES_tradnl" sz="2400" kern="1200" dirty="0">
                <a:solidFill>
                  <a:srgbClr val="0A1D7A"/>
                </a:solidFill>
                <a:latin typeface="Gabarito" pitchFamily="2" charset="0"/>
              </a:rPr>
              <a:t>Jefatura de Observatorio</a:t>
            </a:r>
            <a:endParaRPr lang="es-ES" sz="2400" kern="1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66818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1" y="2265444"/>
            <a:ext cx="8755810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marR="0" lvl="0" indent="0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400" b="1" i="0" u="none" strike="noStrike" cap="none" spc="-150" normalizeH="0" baseline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cs typeface="Arial"/>
              </a:defRPr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es-ES_tradnl" dirty="0"/>
              <a:t>Dirección de Comando, Control, Comunicaciones </a:t>
            </a:r>
          </a:p>
          <a:p>
            <a:r>
              <a:rPr lang="es-ES_tradnl" dirty="0"/>
              <a:t>y Cómputo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3219868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4"/>
          <p:cNvSpPr txBox="1"/>
          <p:nvPr/>
        </p:nvSpPr>
        <p:spPr bwMode="auto">
          <a:xfrm>
            <a:off x="158756" y="43111"/>
            <a:ext cx="682330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Comando, Control, Comunicaciones y Cómputo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138610534"/>
              </p:ext>
            </p:extLst>
          </p:nvPr>
        </p:nvGraphicFramePr>
        <p:xfrm>
          <a:off x="330712" y="1648529"/>
          <a:ext cx="8632133" cy="4383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1916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217573" y="31286"/>
            <a:ext cx="682330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defRPr/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Oficina de la Secretaría de Seguridad y Protección Ciudadana</a:t>
            </a:r>
          </a:p>
          <a:p>
            <a:pPr lvl="0">
              <a:defRPr/>
            </a:pPr>
            <a:r>
              <a:rPr lang="es-ES_tradnl" sz="2400" dirty="0">
                <a:solidFill>
                  <a:srgbClr val="0A1D7A"/>
                </a:solidFill>
                <a:latin typeface="Gabarito" pitchFamily="2" charset="0"/>
              </a:rPr>
              <a:t>Coordinación Jurídica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683567051"/>
              </p:ext>
            </p:extLst>
          </p:nvPr>
        </p:nvGraphicFramePr>
        <p:xfrm>
          <a:off x="2134292" y="1410056"/>
          <a:ext cx="4880655" cy="5315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204155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58756" y="43111"/>
            <a:ext cx="682330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Comando, Control, Comunicaciones y Cómputo</a:t>
            </a:r>
          </a:p>
          <a:p>
            <a:pPr>
              <a:defRPr/>
            </a:pPr>
            <a:r>
              <a:rPr lang="es-MX" altLang="es-MX" sz="2400" dirty="0">
                <a:solidFill>
                  <a:srgbClr val="0A1D7A"/>
                </a:solidFill>
                <a:latin typeface="Gabarito" pitchFamily="2" charset="0"/>
              </a:rPr>
              <a:t>Coordinación de Despacho y Atención a Emergencias</a:t>
            </a: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85977C69-6DF3-76E8-98EE-80DB332A6F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7439811"/>
              </p:ext>
            </p:extLst>
          </p:nvPr>
        </p:nvGraphicFramePr>
        <p:xfrm>
          <a:off x="564022" y="1560347"/>
          <a:ext cx="8058685" cy="5199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921388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58756" y="43111"/>
            <a:ext cx="682330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Comando, Control, Comunicaciones y Cómputo</a:t>
            </a:r>
          </a:p>
          <a:p>
            <a:pPr>
              <a:defRPr/>
            </a:pPr>
            <a:r>
              <a:rPr lang="es-MX" altLang="es-MX" sz="2400" dirty="0">
                <a:solidFill>
                  <a:srgbClr val="0A1D7A"/>
                </a:solidFill>
                <a:latin typeface="Gabarito" pitchFamily="2" charset="0"/>
              </a:rPr>
              <a:t>Coordinación de Monitoreo y Análisis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759036833"/>
              </p:ext>
            </p:extLst>
          </p:nvPr>
        </p:nvGraphicFramePr>
        <p:xfrm>
          <a:off x="400050" y="1333041"/>
          <a:ext cx="8420099" cy="53935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399885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58755" y="43111"/>
            <a:ext cx="708460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Comando, Control, Comunicaciones y Cómputo</a:t>
            </a:r>
          </a:p>
          <a:p>
            <a:pPr>
              <a:defRPr/>
            </a:pPr>
            <a:r>
              <a:rPr lang="es-MX" altLang="es-MX" sz="2400" dirty="0">
                <a:solidFill>
                  <a:srgbClr val="0A1D7A"/>
                </a:solidFill>
                <a:latin typeface="Gabarito" pitchFamily="2" charset="0"/>
              </a:rPr>
              <a:t>Coordinación de Equipamiento, Telecomunicaciones y Soporte Técnico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618888463"/>
              </p:ext>
            </p:extLst>
          </p:nvPr>
        </p:nvGraphicFramePr>
        <p:xfrm>
          <a:off x="977884" y="2173858"/>
          <a:ext cx="7207858" cy="3996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517239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58755" y="66421"/>
            <a:ext cx="682330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defRPr/>
            </a:pPr>
            <a:r>
              <a:rPr lang="es-ES_tradnl" sz="3200" dirty="0">
                <a:solidFill>
                  <a:srgbClr val="0A1D7A"/>
                </a:solidFill>
                <a:latin typeface="Gabarito" pitchFamily="2" charset="0"/>
              </a:rPr>
              <a:t>Dirección de Comando, Control, Comunicaciones y Cómputo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  <a:p>
            <a:pPr>
              <a:defRPr/>
            </a:pPr>
            <a:r>
              <a:rPr lang="es-MX" altLang="es-MX" sz="2400" dirty="0">
                <a:solidFill>
                  <a:srgbClr val="0A1D7A"/>
                </a:solidFill>
                <a:latin typeface="Gabarito" pitchFamily="2" charset="0"/>
              </a:rPr>
              <a:t>Coordinación de Sistemas, Tecnología y Seguridad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819899312"/>
              </p:ext>
            </p:extLst>
          </p:nvPr>
        </p:nvGraphicFramePr>
        <p:xfrm>
          <a:off x="2517091" y="1795113"/>
          <a:ext cx="4118172" cy="4764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342092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1" y="2286691"/>
            <a:ext cx="874718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marR="0" lvl="0" indent="0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400" b="1" i="0" u="none" strike="noStrike" cap="none" spc="-150" normalizeH="0" baseline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cs typeface="Arial"/>
              </a:defRPr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es-ES_tradnl" dirty="0"/>
              <a:t>Dirección de Academia, Formación y Especialización Policial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4777920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482116517"/>
              </p:ext>
            </p:extLst>
          </p:nvPr>
        </p:nvGraphicFramePr>
        <p:xfrm>
          <a:off x="1310185" y="1530454"/>
          <a:ext cx="6523629" cy="45696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 bwMode="auto">
          <a:xfrm>
            <a:off x="157475" y="83674"/>
            <a:ext cx="6823306" cy="9787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lnSpc>
                <a:spcPct val="90000"/>
              </a:lnSpc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Dirección de Academia, Formación y Especialización Policial</a:t>
            </a:r>
          </a:p>
        </p:txBody>
      </p:sp>
    </p:spTree>
    <p:extLst>
      <p:ext uri="{BB962C8B-B14F-4D97-AF65-F5344CB8AC3E}">
        <p14:creationId xmlns:p14="http://schemas.microsoft.com/office/powerpoint/2010/main" val="115426880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143864645"/>
              </p:ext>
            </p:extLst>
          </p:nvPr>
        </p:nvGraphicFramePr>
        <p:xfrm>
          <a:off x="2702338" y="1884273"/>
          <a:ext cx="3724341" cy="4413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 bwMode="auto">
          <a:xfrm>
            <a:off x="157475" y="83674"/>
            <a:ext cx="6823306" cy="134806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lnSpc>
                <a:spcPct val="90000"/>
              </a:lnSpc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Dirección de Academia, Formación y Especialización Policial</a:t>
            </a:r>
          </a:p>
          <a:p>
            <a:pPr>
              <a:defRPr/>
            </a:pPr>
            <a:r>
              <a:rPr lang="es-ES_tradnl" sz="2400" dirty="0">
                <a:solidFill>
                  <a:srgbClr val="0A1D7A"/>
                </a:solidFill>
                <a:latin typeface="Gabarito" pitchFamily="2" charset="0"/>
              </a:rPr>
              <a:t>Área de Servicio Profesional de Carrera Policial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96557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809802690"/>
              </p:ext>
            </p:extLst>
          </p:nvPr>
        </p:nvGraphicFramePr>
        <p:xfrm>
          <a:off x="978976" y="1897797"/>
          <a:ext cx="6366617" cy="44483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 bwMode="auto">
          <a:xfrm>
            <a:off x="157475" y="83674"/>
            <a:ext cx="6823306" cy="134806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lnSpc>
                <a:spcPct val="90000"/>
              </a:lnSpc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Dirección de Academia, Formación y Especialización Policial</a:t>
            </a:r>
          </a:p>
          <a:p>
            <a:pPr>
              <a:defRPr/>
            </a:pPr>
            <a:r>
              <a:rPr lang="es-ES_tradnl" sz="2400" dirty="0">
                <a:solidFill>
                  <a:srgbClr val="0A1D7A"/>
                </a:solidFill>
                <a:latin typeface="Gabarito" pitchFamily="2" charset="0"/>
              </a:rPr>
              <a:t>Jefatura de Formación Inicial</a:t>
            </a:r>
          </a:p>
        </p:txBody>
      </p:sp>
    </p:spTree>
    <p:extLst>
      <p:ext uri="{BB962C8B-B14F-4D97-AF65-F5344CB8AC3E}">
        <p14:creationId xmlns:p14="http://schemas.microsoft.com/office/powerpoint/2010/main" val="329522344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0" y="2636451"/>
            <a:ext cx="87385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marR="0" lvl="0" indent="0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400" b="1" i="0" u="none" strike="noStrike" cap="none" spc="-150" normalizeH="0" baseline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cs typeface="Arial"/>
              </a:defRPr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es-ES_tradnl" dirty="0"/>
              <a:t>Dirección Administrativa y de Enlace Municipal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3690517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369176937"/>
              </p:ext>
            </p:extLst>
          </p:nvPr>
        </p:nvGraphicFramePr>
        <p:xfrm>
          <a:off x="295885" y="1157291"/>
          <a:ext cx="8738932" cy="54144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uadroTexto 4"/>
          <p:cNvSpPr txBox="1"/>
          <p:nvPr/>
        </p:nvSpPr>
        <p:spPr bwMode="auto">
          <a:xfrm>
            <a:off x="158756" y="83674"/>
            <a:ext cx="6823306" cy="9787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lnSpc>
                <a:spcPct val="90000"/>
              </a:lnSpc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Dirección Administrativa y de Enlace Municipal</a:t>
            </a:r>
          </a:p>
        </p:txBody>
      </p:sp>
    </p:spTree>
    <p:extLst>
      <p:ext uri="{BB962C8B-B14F-4D97-AF65-F5344CB8AC3E}">
        <p14:creationId xmlns:p14="http://schemas.microsoft.com/office/powerpoint/2010/main" val="4229025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840826092"/>
              </p:ext>
            </p:extLst>
          </p:nvPr>
        </p:nvGraphicFramePr>
        <p:xfrm>
          <a:off x="918684" y="1801506"/>
          <a:ext cx="7306632" cy="4462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 bwMode="auto">
          <a:xfrm>
            <a:off x="149333" y="10552"/>
            <a:ext cx="682330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defRPr/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Oficina de la Secretaría de Seguridad y Protección Ciudadana</a:t>
            </a:r>
          </a:p>
          <a:p>
            <a:pPr lvl="0">
              <a:defRPr/>
            </a:pPr>
            <a:r>
              <a:rPr lang="es-ES_tradnl" sz="2400" dirty="0">
                <a:solidFill>
                  <a:srgbClr val="0A1D7A"/>
                </a:solidFill>
                <a:latin typeface="Gabarito" pitchFamily="2" charset="0"/>
              </a:rPr>
              <a:t>Coordinación de Comunicación Social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01529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58756" y="75048"/>
            <a:ext cx="6823306" cy="134806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lnSpc>
                <a:spcPct val="90000"/>
              </a:lnSpc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Dirección Administrativa y de Enlace Municipal</a:t>
            </a:r>
          </a:p>
          <a:p>
            <a:pPr>
              <a:defRPr/>
            </a:pPr>
            <a:r>
              <a:rPr lang="es-MX" sz="2400" dirty="0">
                <a:solidFill>
                  <a:srgbClr val="0A1D7A"/>
                </a:solidFill>
                <a:latin typeface="Gabarito" pitchFamily="2" charset="0"/>
              </a:rPr>
              <a:t>Jefatura de Gimnasio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578876978"/>
              </p:ext>
            </p:extLst>
          </p:nvPr>
        </p:nvGraphicFramePr>
        <p:xfrm>
          <a:off x="2340619" y="1871932"/>
          <a:ext cx="4506016" cy="4536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772395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58756" y="83674"/>
            <a:ext cx="6823306" cy="134806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lnSpc>
                <a:spcPct val="90000"/>
              </a:lnSpc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Dirección Administrativa y de Enlace Municipal</a:t>
            </a:r>
          </a:p>
          <a:p>
            <a:pPr>
              <a:defRPr/>
            </a:pPr>
            <a:r>
              <a:rPr lang="es-MX" sz="2400" dirty="0">
                <a:solidFill>
                  <a:srgbClr val="0A1D7A"/>
                </a:solidFill>
                <a:latin typeface="Gabarito" pitchFamily="2" charset="0"/>
              </a:rPr>
              <a:t>Jefatura de Cocina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031543696"/>
              </p:ext>
            </p:extLst>
          </p:nvPr>
        </p:nvGraphicFramePr>
        <p:xfrm>
          <a:off x="3411799" y="1915475"/>
          <a:ext cx="2320402" cy="4088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827045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58756" y="92300"/>
            <a:ext cx="6823306" cy="134806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lnSpc>
                <a:spcPct val="90000"/>
              </a:lnSpc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Dirección Administrativa y de Enlace Municipal</a:t>
            </a:r>
          </a:p>
          <a:p>
            <a:pPr>
              <a:defRPr/>
            </a:pPr>
            <a:r>
              <a:rPr lang="es-MX" altLang="es-MX" sz="2400" dirty="0">
                <a:solidFill>
                  <a:srgbClr val="0A1D7A"/>
                </a:solidFill>
                <a:latin typeface="Gabarito" pitchFamily="2" charset="0"/>
              </a:rPr>
              <a:t>Coordinación de Recursos Humanos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059401905"/>
              </p:ext>
            </p:extLst>
          </p:nvPr>
        </p:nvGraphicFramePr>
        <p:xfrm>
          <a:off x="1536545" y="1610435"/>
          <a:ext cx="6133499" cy="5038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209617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58756" y="100926"/>
            <a:ext cx="6823306" cy="134806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lnSpc>
                <a:spcPct val="90000"/>
              </a:lnSpc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Dirección Administrativa y de Enlace Municipal</a:t>
            </a:r>
          </a:p>
          <a:p>
            <a:pPr>
              <a:defRPr/>
            </a:pPr>
            <a:r>
              <a:rPr lang="es-MX" altLang="es-MX" sz="2400" dirty="0">
                <a:solidFill>
                  <a:srgbClr val="0A1D7A"/>
                </a:solidFill>
                <a:latin typeface="Gabarito" pitchFamily="2" charset="0"/>
              </a:rPr>
              <a:t>Coordinación de Recursos Federales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81208493"/>
              </p:ext>
            </p:extLst>
          </p:nvPr>
        </p:nvGraphicFramePr>
        <p:xfrm>
          <a:off x="1310181" y="1787860"/>
          <a:ext cx="6414450" cy="4503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535735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58756" y="92300"/>
            <a:ext cx="6823306" cy="134806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lnSpc>
                <a:spcPct val="90000"/>
              </a:lnSpc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Dirección Administrativa y de Enlace Municipal</a:t>
            </a:r>
          </a:p>
          <a:p>
            <a:pPr>
              <a:defRPr/>
            </a:pPr>
            <a:r>
              <a:rPr lang="es-MX" altLang="es-MX" sz="2400" dirty="0">
                <a:solidFill>
                  <a:srgbClr val="0A1D7A"/>
                </a:solidFill>
                <a:latin typeface="Gabarito" pitchFamily="2" charset="0"/>
              </a:rPr>
              <a:t>Coordinación de Recursos Materiales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295339644"/>
              </p:ext>
            </p:extLst>
          </p:nvPr>
        </p:nvGraphicFramePr>
        <p:xfrm>
          <a:off x="597332" y="1940259"/>
          <a:ext cx="8090361" cy="42276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11468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58756" y="83674"/>
            <a:ext cx="6823306" cy="134806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lnSpc>
                <a:spcPct val="90000"/>
              </a:lnSpc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Dirección Administrativa y de Enlace Municipal</a:t>
            </a:r>
          </a:p>
          <a:p>
            <a:pPr>
              <a:defRPr/>
            </a:pPr>
            <a:r>
              <a:rPr lang="es-MX" altLang="es-MX" sz="2400" dirty="0">
                <a:solidFill>
                  <a:srgbClr val="0A1D7A"/>
                </a:solidFill>
                <a:latin typeface="Gabarito" pitchFamily="2" charset="0"/>
              </a:rPr>
              <a:t>Jefatura de Mantenimiento Vehicular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455286997"/>
              </p:ext>
            </p:extLst>
          </p:nvPr>
        </p:nvGraphicFramePr>
        <p:xfrm>
          <a:off x="1510913" y="2126713"/>
          <a:ext cx="6122174" cy="31897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383451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58756" y="83674"/>
            <a:ext cx="6823306" cy="134806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lnSpc>
                <a:spcPct val="90000"/>
              </a:lnSpc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Dirección Administrativa y de Enlace Municipal</a:t>
            </a:r>
          </a:p>
          <a:p>
            <a:pPr>
              <a:defRPr/>
            </a:pPr>
            <a:r>
              <a:rPr lang="es-MX" altLang="es-MX" sz="2400" dirty="0">
                <a:solidFill>
                  <a:srgbClr val="0A1D7A"/>
                </a:solidFill>
                <a:latin typeface="Gabarito" pitchFamily="2" charset="0"/>
              </a:rPr>
              <a:t>Área de Mantenimiento de Edificios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733422016"/>
              </p:ext>
            </p:extLst>
          </p:nvPr>
        </p:nvGraphicFramePr>
        <p:xfrm>
          <a:off x="332764" y="1615809"/>
          <a:ext cx="8617180" cy="4858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895159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58590" y="83093"/>
            <a:ext cx="6823306" cy="134806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lnSpc>
                <a:spcPct val="90000"/>
              </a:lnSpc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Dirección Administrativa y de Enlace Municipal</a:t>
            </a:r>
          </a:p>
          <a:p>
            <a:pPr>
              <a:defRPr/>
            </a:pPr>
            <a:r>
              <a:rPr lang="es-MX" altLang="es-MX" sz="2400" dirty="0">
                <a:solidFill>
                  <a:srgbClr val="0A1D7A"/>
                </a:solidFill>
                <a:latin typeface="Gabarito" pitchFamily="2" charset="0"/>
              </a:rPr>
              <a:t>Jefatura de Patrimonio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653118605"/>
              </p:ext>
            </p:extLst>
          </p:nvPr>
        </p:nvGraphicFramePr>
        <p:xfrm>
          <a:off x="2133819" y="2208734"/>
          <a:ext cx="4876362" cy="33800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95111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58590" y="91802"/>
            <a:ext cx="6823306" cy="134806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lnSpc>
                <a:spcPct val="90000"/>
              </a:lnSpc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Dirección Administrativa y de Enlace Municipal</a:t>
            </a:r>
          </a:p>
          <a:p>
            <a:pPr>
              <a:defRPr/>
            </a:pPr>
            <a:r>
              <a:rPr lang="es-MX" sz="2400" dirty="0">
                <a:solidFill>
                  <a:srgbClr val="0A1D7A"/>
                </a:solidFill>
                <a:latin typeface="Gabarito" pitchFamily="2" charset="0"/>
              </a:rPr>
              <a:t>Jefatura de Almacén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393932759"/>
              </p:ext>
            </p:extLst>
          </p:nvPr>
        </p:nvGraphicFramePr>
        <p:xfrm>
          <a:off x="2050271" y="2326168"/>
          <a:ext cx="5030931" cy="28430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366663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4">
            <a:extLst>
              <a:ext uri="{FF2B5EF4-FFF2-40B4-BE49-F238E27FC236}">
                <a16:creationId xmlns:a16="http://schemas.microsoft.com/office/drawing/2014/main" id="{01176771-C5B5-1848-B2C2-3F9D13320080}"/>
              </a:ext>
            </a:extLst>
          </p:cNvPr>
          <p:cNvSpPr txBox="1"/>
          <p:nvPr/>
        </p:nvSpPr>
        <p:spPr bwMode="auto">
          <a:xfrm>
            <a:off x="176008" y="144056"/>
            <a:ext cx="6823306" cy="134806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>
              <a:lnSpc>
                <a:spcPct val="90000"/>
              </a:lnSpc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Dirección Administrativa y de Enlace Municipal</a:t>
            </a:r>
          </a:p>
          <a:p>
            <a:pPr>
              <a:defRPr/>
            </a:pPr>
            <a:r>
              <a:rPr lang="es-MX" altLang="es-MX" sz="2400" dirty="0">
                <a:solidFill>
                  <a:srgbClr val="0A1D7A"/>
                </a:solidFill>
                <a:latin typeface="Gabarito" pitchFamily="2" charset="0"/>
              </a:rPr>
              <a:t>Coordinación de Recursos Financieros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E6807B36-4E97-3DC1-DDC7-9780378170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3274872"/>
              </p:ext>
            </p:extLst>
          </p:nvPr>
        </p:nvGraphicFramePr>
        <p:xfrm>
          <a:off x="3272625" y="1733495"/>
          <a:ext cx="2623080" cy="4725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5950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 bwMode="auto">
          <a:xfrm>
            <a:off x="162981" y="24200"/>
            <a:ext cx="682330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s-ES"/>
            </a:defPPr>
            <a:lvl1pPr>
              <a:defRPr sz="4000" b="1" kern="1400" spc="-150">
                <a:solidFill>
                  <a:srgbClr val="3F5588"/>
                </a:solidFill>
                <a:effectLst/>
                <a:latin typeface="Arial"/>
                <a:ea typeface="MS Gothic" panose="020B0609070205080204" pitchFamily="49" charset="-128"/>
                <a:cs typeface="Arial"/>
              </a:defRPr>
            </a:lvl1pPr>
          </a:lstStyle>
          <a:p>
            <a:pPr lvl="0">
              <a:defRPr/>
            </a:pPr>
            <a:r>
              <a:rPr lang="es-ES" sz="3200" dirty="0">
                <a:solidFill>
                  <a:srgbClr val="0A1D7A"/>
                </a:solidFill>
                <a:latin typeface="Gabarito" pitchFamily="2" charset="0"/>
              </a:rPr>
              <a:t>Oficina de la Secretaría de Seguridad y Protección Ciudadana</a:t>
            </a:r>
          </a:p>
          <a:p>
            <a:pPr>
              <a:defRPr/>
            </a:pPr>
            <a:r>
              <a:rPr lang="es-ES_tradnl" sz="2400" dirty="0">
                <a:solidFill>
                  <a:srgbClr val="0A1D7A"/>
                </a:solidFill>
                <a:latin typeface="Gabarito" pitchFamily="2" charset="0"/>
              </a:rPr>
              <a:t>Coordinación de Asuntos Internos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167785045"/>
              </p:ext>
            </p:extLst>
          </p:nvPr>
        </p:nvGraphicFramePr>
        <p:xfrm>
          <a:off x="1571943" y="1776055"/>
          <a:ext cx="6008024" cy="45153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29627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0" y="3002526"/>
            <a:ext cx="8729932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R="0" lvl="0" indent="0"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400" b="1" i="0" u="none" strike="noStrike" cap="none" spc="-150" normalizeH="0" baseline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cs typeface="Arial"/>
              </a:defRPr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es-ES_tradnl" dirty="0"/>
              <a:t>Comisaría en Jefe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191039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32715</TotalTime>
  <Words>2019</Words>
  <Application>Microsoft Office PowerPoint</Application>
  <PresentationFormat>Presentación en pantalla (4:3)</PresentationFormat>
  <Paragraphs>564</Paragraphs>
  <Slides>79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79</vt:i4>
      </vt:variant>
    </vt:vector>
  </HeadingPairs>
  <TitlesOfParts>
    <vt:vector size="87" baseType="lpstr">
      <vt:lpstr>MS Gothic</vt:lpstr>
      <vt:lpstr>Arial</vt:lpstr>
      <vt:lpstr>Arial Narrow</vt:lpstr>
      <vt:lpstr>Calibri</vt:lpstr>
      <vt:lpstr>Calibri Light</vt:lpstr>
      <vt:lpstr>Gabarito</vt:lpstr>
      <vt:lpstr>Tema de Office</vt:lpstr>
      <vt:lpstr>Diseño personalizado</vt:lpstr>
      <vt:lpstr>Presentación de PowerPoint</vt:lpstr>
      <vt:lpstr>Secretaría de Seguridad y Protección Ciudadana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Amanda Nohemi Lopez Ortiz</cp:lastModifiedBy>
  <cp:revision>1838</cp:revision>
  <cp:lastPrinted>2024-11-07T15:09:15Z</cp:lastPrinted>
  <dcterms:created xsi:type="dcterms:W3CDTF">2015-12-30T00:24:58Z</dcterms:created>
  <dcterms:modified xsi:type="dcterms:W3CDTF">2025-07-04T22:37:39Z</dcterms:modified>
</cp:coreProperties>
</file>