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notesSlides/notesSlide1.xml" ContentType="application/vnd.openxmlformats-officedocument.presentationml.notesSlide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notesSlides/notesSlide2.xml" ContentType="application/vnd.openxmlformats-officedocument.presentationml.notesSlide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notesSlides/notesSlide3.xml" ContentType="application/vnd.openxmlformats-officedocument.presentationml.notesSlide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notesSlides/notesSlide4.xml" ContentType="application/vnd.openxmlformats-officedocument.presentationml.notesSlide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notesSlides/notesSlide5.xml" ContentType="application/vnd.openxmlformats-officedocument.presentationml.notesSlide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notesSlides/notesSlide6.xml" ContentType="application/vnd.openxmlformats-officedocument.presentationml.notesSlide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notesSlides/notesSlide7.xml" ContentType="application/vnd.openxmlformats-officedocument.presentationml.notesSlide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notesSlides/notesSlide8.xml" ContentType="application/vnd.openxmlformats-officedocument.presentationml.notesSlide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ppt/diagrams/data81.xml" ContentType="application/vnd.openxmlformats-officedocument.drawingml.diagramData+xml"/>
  <Override PartName="/ppt/diagrams/layout81.xml" ContentType="application/vnd.openxmlformats-officedocument.drawingml.diagramLayout+xml"/>
  <Override PartName="/ppt/diagrams/quickStyle81.xml" ContentType="application/vnd.openxmlformats-officedocument.drawingml.diagramStyle+xml"/>
  <Override PartName="/ppt/diagrams/colors81.xml" ContentType="application/vnd.openxmlformats-officedocument.drawingml.diagramColors+xml"/>
  <Override PartName="/ppt/diagrams/drawing81.xml" ContentType="application/vnd.ms-office.drawingml.diagramDrawing+xml"/>
  <Override PartName="/ppt/diagrams/data82.xml" ContentType="application/vnd.openxmlformats-officedocument.drawingml.diagramData+xml"/>
  <Override PartName="/ppt/diagrams/layout82.xml" ContentType="application/vnd.openxmlformats-officedocument.drawingml.diagramLayout+xml"/>
  <Override PartName="/ppt/diagrams/quickStyle82.xml" ContentType="application/vnd.openxmlformats-officedocument.drawingml.diagramStyle+xml"/>
  <Override PartName="/ppt/diagrams/colors82.xml" ContentType="application/vnd.openxmlformats-officedocument.drawingml.diagramColors+xml"/>
  <Override PartName="/ppt/diagrams/drawing8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02"/>
  </p:notesMasterIdLst>
  <p:handoutMasterIdLst>
    <p:handoutMasterId r:id="rId103"/>
  </p:handoutMasterIdLst>
  <p:sldIdLst>
    <p:sldId id="453" r:id="rId3"/>
    <p:sldId id="469" r:id="rId4"/>
    <p:sldId id="336" r:id="rId5"/>
    <p:sldId id="420" r:id="rId6"/>
    <p:sldId id="467" r:id="rId7"/>
    <p:sldId id="337" r:id="rId8"/>
    <p:sldId id="465" r:id="rId9"/>
    <p:sldId id="466" r:id="rId10"/>
    <p:sldId id="349" r:id="rId11"/>
    <p:sldId id="421" r:id="rId12"/>
    <p:sldId id="479" r:id="rId13"/>
    <p:sldId id="478" r:id="rId14"/>
    <p:sldId id="481" r:id="rId15"/>
    <p:sldId id="422" r:id="rId16"/>
    <p:sldId id="424" r:id="rId17"/>
    <p:sldId id="489" r:id="rId18"/>
    <p:sldId id="491" r:id="rId19"/>
    <p:sldId id="493" r:id="rId20"/>
    <p:sldId id="432" r:id="rId21"/>
    <p:sldId id="433" r:id="rId22"/>
    <p:sldId id="434" r:id="rId23"/>
    <p:sldId id="435" r:id="rId24"/>
    <p:sldId id="468" r:id="rId25"/>
    <p:sldId id="360" r:id="rId26"/>
    <p:sldId id="361" r:id="rId27"/>
    <p:sldId id="406" r:id="rId28"/>
    <p:sldId id="362" r:id="rId29"/>
    <p:sldId id="417" r:id="rId30"/>
    <p:sldId id="452" r:id="rId31"/>
    <p:sldId id="364" r:id="rId32"/>
    <p:sldId id="365" r:id="rId33"/>
    <p:sldId id="399" r:id="rId34"/>
    <p:sldId id="366" r:id="rId35"/>
    <p:sldId id="367" r:id="rId36"/>
    <p:sldId id="410" r:id="rId37"/>
    <p:sldId id="463" r:id="rId38"/>
    <p:sldId id="368" r:id="rId39"/>
    <p:sldId id="485" r:id="rId40"/>
    <p:sldId id="484" r:id="rId41"/>
    <p:sldId id="483" r:id="rId42"/>
    <p:sldId id="482" r:id="rId43"/>
    <p:sldId id="459" r:id="rId44"/>
    <p:sldId id="436" r:id="rId45"/>
    <p:sldId id="437" r:id="rId46"/>
    <p:sldId id="381" r:id="rId47"/>
    <p:sldId id="382" r:id="rId48"/>
    <p:sldId id="456" r:id="rId49"/>
    <p:sldId id="464" r:id="rId50"/>
    <p:sldId id="408" r:id="rId51"/>
    <p:sldId id="458" r:id="rId52"/>
    <p:sldId id="454" r:id="rId53"/>
    <p:sldId id="449" r:id="rId54"/>
    <p:sldId id="457" r:id="rId55"/>
    <p:sldId id="461" r:id="rId56"/>
    <p:sldId id="462" r:id="rId57"/>
    <p:sldId id="451" r:id="rId58"/>
    <p:sldId id="350" r:id="rId59"/>
    <p:sldId id="495" r:id="rId60"/>
    <p:sldId id="376" r:id="rId61"/>
    <p:sldId id="377" r:id="rId62"/>
    <p:sldId id="387" r:id="rId63"/>
    <p:sldId id="379" r:id="rId64"/>
    <p:sldId id="477" r:id="rId65"/>
    <p:sldId id="488" r:id="rId66"/>
    <p:sldId id="344" r:id="rId67"/>
    <p:sldId id="345" r:id="rId68"/>
    <p:sldId id="346" r:id="rId69"/>
    <p:sldId id="348" r:id="rId70"/>
    <p:sldId id="438" r:id="rId71"/>
    <p:sldId id="439" r:id="rId72"/>
    <p:sldId id="440" r:id="rId73"/>
    <p:sldId id="441" r:id="rId74"/>
    <p:sldId id="442" r:id="rId75"/>
    <p:sldId id="486" r:id="rId76"/>
    <p:sldId id="443" r:id="rId77"/>
    <p:sldId id="444" r:id="rId78"/>
    <p:sldId id="445" r:id="rId79"/>
    <p:sldId id="369" r:id="rId80"/>
    <p:sldId id="370" r:id="rId81"/>
    <p:sldId id="371" r:id="rId82"/>
    <p:sldId id="372" r:id="rId83"/>
    <p:sldId id="339" r:id="rId84"/>
    <p:sldId id="397" r:id="rId85"/>
    <p:sldId id="396" r:id="rId86"/>
    <p:sldId id="470" r:id="rId87"/>
    <p:sldId id="342" r:id="rId88"/>
    <p:sldId id="340" r:id="rId89"/>
    <p:sldId id="402" r:id="rId90"/>
    <p:sldId id="401" r:id="rId91"/>
    <p:sldId id="404" r:id="rId92"/>
    <p:sldId id="405" r:id="rId93"/>
    <p:sldId id="415" r:id="rId94"/>
    <p:sldId id="487" r:id="rId95"/>
    <p:sldId id="471" r:id="rId96"/>
    <p:sldId id="472" r:id="rId97"/>
    <p:sldId id="473" r:id="rId98"/>
    <p:sldId id="474" r:id="rId99"/>
    <p:sldId id="475" r:id="rId100"/>
    <p:sldId id="496" r:id="rId101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20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D7A"/>
    <a:srgbClr val="74C8D9"/>
    <a:srgbClr val="D2EBF1"/>
    <a:srgbClr val="FEFCEB"/>
    <a:srgbClr val="FCED87"/>
    <a:srgbClr val="FAE31E"/>
    <a:srgbClr val="C51A4A"/>
    <a:srgbClr val="D2B887"/>
    <a:srgbClr val="49C3B1"/>
    <a:srgbClr val="3F55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94660"/>
  </p:normalViewPr>
  <p:slideViewPr>
    <p:cSldViewPr snapToGrid="0" snapToObjects="1" showGuides="1">
      <p:cViewPr varScale="1">
        <p:scale>
          <a:sx n="127" d="100"/>
          <a:sy n="127" d="100"/>
        </p:scale>
        <p:origin x="1422" y="120"/>
      </p:cViewPr>
      <p:guideLst>
        <p:guide orient="horz" pos="2160"/>
        <p:guide pos="2880"/>
        <p:guide pos="542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notesViewPr>
    <p:cSldViewPr snapToGrid="0" snapToObjects="1">
      <p:cViewPr varScale="1">
        <p:scale>
          <a:sx n="83" d="100"/>
          <a:sy n="83" d="100"/>
        </p:scale>
        <p:origin x="381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07" Type="http://schemas.openxmlformats.org/officeDocument/2006/relationships/tableStyles" Target="tableStyles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Comisario(a) General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b="0">
            <a:solidFill>
              <a:srgbClr val="000000"/>
            </a:solidFill>
            <a:latin typeface="+mn-lt"/>
          </a:endParaRPr>
        </a:p>
      </dgm:t>
    </dgm:pt>
    <dgm:pt modelId="{C2A85709-BC26-4812-84DF-D4F1BF8288F6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dirty="0">
              <a:solidFill>
                <a:srgbClr val="000000"/>
              </a:solidFill>
            </a:rPr>
            <a:t> de Operación Policial</a:t>
          </a:r>
          <a:endParaRPr lang="es-ES" sz="1200" dirty="0"/>
        </a:p>
      </dgm:t>
    </dgm:pt>
    <dgm:pt modelId="{F17447D4-3A99-4525-84AF-7E475D97EA02}" type="parTrans" cxnId="{4394A309-5211-4E14-8E01-0BA672FA925E}">
      <dgm:prSet/>
      <dgm:spPr/>
      <dgm:t>
        <a:bodyPr/>
        <a:lstStyle/>
        <a:p>
          <a:endParaRPr lang="es-ES" sz="1200"/>
        </a:p>
      </dgm:t>
    </dgm:pt>
    <dgm:pt modelId="{E6504A30-9FF0-4C90-A18B-02F109401913}" type="sibTrans" cxnId="{4394A309-5211-4E14-8E01-0BA672FA925E}">
      <dgm:prSet/>
      <dgm:spPr/>
      <dgm:t>
        <a:bodyPr/>
        <a:lstStyle/>
        <a:p>
          <a:endParaRPr lang="es-ES" sz="1200"/>
        </a:p>
      </dgm:t>
    </dgm:pt>
    <dgm:pt modelId="{BD1A3392-C30A-409C-88DF-EAC368F1E531}" type="asst">
      <dgm:prSet custT="1"/>
      <dgm:spPr/>
      <dgm:t>
        <a:bodyPr/>
        <a:lstStyle/>
        <a:p>
          <a:r>
            <a:rPr lang="es-ES" sz="1200" dirty="0"/>
            <a:t>Director(a) Administrativo(a) y Enlace Municipal</a:t>
          </a:r>
        </a:p>
      </dgm:t>
    </dgm:pt>
    <dgm:pt modelId="{10EC0EE8-B0E0-4D1A-A6C0-8A87ADF35E95}" type="parTrans" cxnId="{9C3C6BD2-8DD0-4A90-AFCD-2DE3D46F1740}">
      <dgm:prSet/>
      <dgm:spPr/>
      <dgm:t>
        <a:bodyPr/>
        <a:lstStyle/>
        <a:p>
          <a:endParaRPr lang="es-ES" sz="1200"/>
        </a:p>
      </dgm:t>
    </dgm:pt>
    <dgm:pt modelId="{7BFE0044-3266-4C15-8A86-47830AC2DF19}" type="sibTrans" cxnId="{9C3C6BD2-8DD0-4A90-AFCD-2DE3D46F1740}">
      <dgm:prSet/>
      <dgm:spPr/>
      <dgm:t>
        <a:bodyPr/>
        <a:lstStyle/>
        <a:p>
          <a:endParaRPr lang="es-ES" sz="1200"/>
        </a:p>
      </dgm:t>
    </dgm:pt>
    <dgm:pt modelId="{4616CF68-DE53-4E27-B3A4-711A0F9A33DF}">
      <dgm:prSet custT="1"/>
      <dgm:spPr/>
      <dgm:t>
        <a:bodyPr/>
        <a:lstStyle/>
        <a:p>
          <a:r>
            <a:rPr lang="es-ES" sz="1200" b="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gm:t>
    </dgm:pt>
    <dgm:pt modelId="{BD8B78C7-E8C9-42AE-949A-6F6334730457}" type="parTrans" cxnId="{147F4240-6ACC-4AD8-80D1-6040255F2EFB}">
      <dgm:prSet/>
      <dgm:spPr/>
      <dgm:t>
        <a:bodyPr/>
        <a:lstStyle/>
        <a:p>
          <a:endParaRPr lang="es-ES" sz="1200"/>
        </a:p>
      </dgm:t>
    </dgm:pt>
    <dgm:pt modelId="{EEE8FDE9-88D5-4B33-98C0-2E2823B38258}" type="sibTrans" cxnId="{147F4240-6ACC-4AD8-80D1-6040255F2EFB}">
      <dgm:prSet/>
      <dgm:spPr/>
      <dgm:t>
        <a:bodyPr/>
        <a:lstStyle/>
        <a:p>
          <a:endParaRPr lang="es-ES" sz="1200"/>
        </a:p>
      </dgm:t>
    </dgm:pt>
    <dgm:pt modelId="{C4667874-3F41-4813-826C-549D6A47BA6A}">
      <dgm:prSet custT="1"/>
      <dgm:spPr/>
      <dgm:t>
        <a:bodyPr/>
        <a:lstStyle/>
        <a:p>
          <a:r>
            <a:rPr lang="es-ES" sz="1200" dirty="0"/>
            <a:t>Director(a) de Policía de Monterrey de Proximidad</a:t>
          </a:r>
        </a:p>
      </dgm:t>
    </dgm:pt>
    <dgm:pt modelId="{DAEFDF02-6F93-492B-B001-29848965BD04}" type="parTrans" cxnId="{EAADF58C-73DA-4C23-A6E4-02C51A7B2008}">
      <dgm:prSet/>
      <dgm:spPr/>
      <dgm:t>
        <a:bodyPr/>
        <a:lstStyle/>
        <a:p>
          <a:endParaRPr lang="es-ES" sz="1200"/>
        </a:p>
      </dgm:t>
    </dgm:pt>
    <dgm:pt modelId="{98FCFBC6-B20E-4E32-B498-BAFB98FA76D2}" type="sibTrans" cxnId="{EAADF58C-73DA-4C23-A6E4-02C51A7B2008}">
      <dgm:prSet/>
      <dgm:spPr/>
      <dgm:t>
        <a:bodyPr/>
        <a:lstStyle/>
        <a:p>
          <a:endParaRPr lang="es-ES" sz="1200"/>
        </a:p>
      </dgm:t>
    </dgm:pt>
    <dgm:pt modelId="{C4D0BEFB-E0D5-4CA6-A357-A9164D3080DB}">
      <dgm:prSet custT="1"/>
      <dgm:spPr/>
      <dgm:t>
        <a:bodyPr/>
        <a:lstStyle/>
        <a:p>
          <a:r>
            <a:rPr lang="es-ES" sz="1200" dirty="0"/>
            <a:t>Director(a) de Policía de Monterrey de Investigación</a:t>
          </a:r>
        </a:p>
      </dgm:t>
    </dgm:pt>
    <dgm:pt modelId="{A0BD8974-D948-42DA-ACE9-71903E4B2E51}" type="parTrans" cxnId="{973D059A-1934-4AC3-9C92-36E4ADDC76AE}">
      <dgm:prSet/>
      <dgm:spPr/>
      <dgm:t>
        <a:bodyPr/>
        <a:lstStyle/>
        <a:p>
          <a:endParaRPr lang="es-ES" sz="1200"/>
        </a:p>
      </dgm:t>
    </dgm:pt>
    <dgm:pt modelId="{955CD7C2-3C53-4D54-A91E-29A68E859FB2}" type="sibTrans" cxnId="{973D059A-1934-4AC3-9C92-36E4ADDC76AE}">
      <dgm:prSet/>
      <dgm:spPr/>
      <dgm:t>
        <a:bodyPr/>
        <a:lstStyle/>
        <a:p>
          <a:endParaRPr lang="es-ES" sz="1200"/>
        </a:p>
      </dgm:t>
    </dgm:pt>
    <dgm:pt modelId="{7390BB35-9D66-4F2A-9150-B55336C76B2D}">
      <dgm:prSet custT="1"/>
      <dgm:spPr/>
      <dgm:t>
        <a:bodyPr/>
        <a:lstStyle/>
        <a:p>
          <a:r>
            <a:rPr lang="es-ES" sz="1200" dirty="0"/>
            <a:t>Director(a) de Policía de Monterrey de Reacción</a:t>
          </a:r>
        </a:p>
      </dgm:t>
    </dgm:pt>
    <dgm:pt modelId="{4D9701E7-7D51-4FA7-9EE2-B8322D864062}" type="parTrans" cxnId="{E6A57F26-7237-4E10-B54C-F6795714331D}">
      <dgm:prSet/>
      <dgm:spPr/>
      <dgm:t>
        <a:bodyPr/>
        <a:lstStyle/>
        <a:p>
          <a:endParaRPr lang="es-ES" sz="1200"/>
        </a:p>
      </dgm:t>
    </dgm:pt>
    <dgm:pt modelId="{F77122CC-A39A-48E6-8210-E1871984D7C2}" type="sibTrans" cxnId="{E6A57F26-7237-4E10-B54C-F6795714331D}">
      <dgm:prSet/>
      <dgm:spPr/>
      <dgm:t>
        <a:bodyPr/>
        <a:lstStyle/>
        <a:p>
          <a:endParaRPr lang="es-ES" sz="1200"/>
        </a:p>
      </dgm:t>
    </dgm:pt>
    <dgm:pt modelId="{8D53E373-D02A-494C-95A4-8DCAFF4DE617}">
      <dgm:prSet custT="1"/>
      <dgm:spPr/>
      <dgm:t>
        <a:bodyPr/>
        <a:lstStyle/>
        <a:p>
          <a:r>
            <a:rPr lang="es-ES" sz="1200" dirty="0"/>
            <a:t>Director(a) de </a:t>
          </a:r>
          <a:br>
            <a:rPr lang="es-ES" sz="1200" dirty="0"/>
          </a:br>
          <a:r>
            <a:rPr lang="es-ES" sz="1200" dirty="0"/>
            <a:t>Vialidad y </a:t>
          </a:r>
          <a:r>
            <a:rPr lang="es-ES" sz="1200" dirty="0" smtClean="0"/>
            <a:t>Tránsito</a:t>
          </a:r>
          <a:endParaRPr lang="es-ES" sz="1200" dirty="0"/>
        </a:p>
      </dgm:t>
    </dgm:pt>
    <dgm:pt modelId="{91610090-C42F-40FB-BE68-AD48A1B029C5}" type="parTrans" cxnId="{9208A40C-EE3F-4141-BC3F-AB856026866F}">
      <dgm:prSet/>
      <dgm:spPr/>
      <dgm:t>
        <a:bodyPr/>
        <a:lstStyle/>
        <a:p>
          <a:endParaRPr lang="es-ES" sz="1200"/>
        </a:p>
      </dgm:t>
    </dgm:pt>
    <dgm:pt modelId="{2AD4B4DE-7C6E-475E-A8AC-4BCBA9D1942E}" type="sibTrans" cxnId="{9208A40C-EE3F-4141-BC3F-AB856026866F}">
      <dgm:prSet/>
      <dgm:spPr/>
      <dgm:t>
        <a:bodyPr/>
        <a:lstStyle/>
        <a:p>
          <a:endParaRPr lang="es-ES" sz="1200"/>
        </a:p>
      </dgm:t>
    </dgm:pt>
    <dgm:pt modelId="{47E2B770-20FA-4445-9202-7FC34738D3A7}">
      <dgm:prSet custT="1"/>
      <dgm:spPr/>
      <dgm:t>
        <a:bodyPr/>
        <a:lstStyle/>
        <a:p>
          <a:r>
            <a:rPr lang="es-ES" sz="1200" dirty="0"/>
            <a:t>Director(a) de Prevención de la Violencia</a:t>
          </a:r>
        </a:p>
      </dgm:t>
    </dgm:pt>
    <dgm:pt modelId="{1405121A-7B4C-48CD-A731-98D6CE58698C}" type="parTrans" cxnId="{2F08F160-897F-43B6-B6FD-959C590979FA}">
      <dgm:prSet/>
      <dgm:spPr/>
      <dgm:t>
        <a:bodyPr/>
        <a:lstStyle/>
        <a:p>
          <a:endParaRPr lang="es-ES" sz="1200"/>
        </a:p>
      </dgm:t>
    </dgm:pt>
    <dgm:pt modelId="{36959E12-5FDD-4FA1-A615-1D9A73915CB5}" type="sibTrans" cxnId="{2F08F160-897F-43B6-B6FD-959C590979FA}">
      <dgm:prSet/>
      <dgm:spPr/>
      <dgm:t>
        <a:bodyPr/>
        <a:lstStyle/>
        <a:p>
          <a:endParaRPr lang="es-ES" sz="1200"/>
        </a:p>
      </dgm:t>
    </dgm:pt>
    <dgm:pt modelId="{1B0841D1-B52D-4AE1-A8EF-7B19D3641654}">
      <dgm:prSet custT="1"/>
      <dgm:spPr/>
      <dgm:t>
        <a:bodyPr/>
        <a:lstStyle/>
        <a:p>
          <a:r>
            <a:rPr lang="es-ES" sz="1200" dirty="0"/>
            <a:t>Director(a) de Protección a la Ciudadanía</a:t>
          </a:r>
        </a:p>
      </dgm:t>
    </dgm:pt>
    <dgm:pt modelId="{18CE551D-9CB3-4B39-9EFF-A07C0859E841}" type="parTrans" cxnId="{E6CE3D36-1192-4F3D-9C3B-B41B6F734AA1}">
      <dgm:prSet/>
      <dgm:spPr/>
      <dgm:t>
        <a:bodyPr/>
        <a:lstStyle/>
        <a:p>
          <a:endParaRPr lang="es-ES" sz="1200"/>
        </a:p>
      </dgm:t>
    </dgm:pt>
    <dgm:pt modelId="{045C00BE-0BD3-46F4-80D1-30FFD72B51BB}" type="sibTrans" cxnId="{E6CE3D36-1192-4F3D-9C3B-B41B6F734AA1}">
      <dgm:prSet/>
      <dgm:spPr/>
      <dgm:t>
        <a:bodyPr/>
        <a:lstStyle/>
        <a:p>
          <a:endParaRPr lang="es-ES" sz="1200"/>
        </a:p>
      </dgm:t>
    </dgm:pt>
    <dgm:pt modelId="{645F3E19-64F7-47E8-A9E3-0E1C47EF58F9}">
      <dgm:prSet custT="1"/>
      <dgm:spPr/>
      <dgm:t>
        <a:bodyPr/>
        <a:lstStyle/>
        <a:p>
          <a:r>
            <a:rPr lang="es-ES" sz="1200" dirty="0"/>
            <a:t>Director(a) de Comando, Control, Comunicaciones y Cómputo</a:t>
          </a:r>
        </a:p>
      </dgm:t>
    </dgm:pt>
    <dgm:pt modelId="{35B95EE1-2F52-478F-88C4-A0C96D18A66B}" type="parTrans" cxnId="{5E499C7E-E55F-4B37-BBFC-4724E75903B6}">
      <dgm:prSet/>
      <dgm:spPr/>
      <dgm:t>
        <a:bodyPr/>
        <a:lstStyle/>
        <a:p>
          <a:endParaRPr lang="es-ES" sz="1200"/>
        </a:p>
      </dgm:t>
    </dgm:pt>
    <dgm:pt modelId="{5C878B90-5121-45C2-BFD8-F6309BCCD6C6}" type="sibTrans" cxnId="{5E499C7E-E55F-4B37-BBFC-4724E75903B6}">
      <dgm:prSet/>
      <dgm:spPr/>
      <dgm:t>
        <a:bodyPr/>
        <a:lstStyle/>
        <a:p>
          <a:endParaRPr lang="es-ES" sz="1200"/>
        </a:p>
      </dgm:t>
    </dgm:pt>
    <dgm:pt modelId="{CDC5C573-E762-45DD-BD45-91CCF27152FA}">
      <dgm:prSet custT="1"/>
      <dgm:spPr/>
      <dgm:t>
        <a:bodyPr/>
        <a:lstStyle/>
        <a:p>
          <a:r>
            <a:rPr lang="es-ES" sz="1200" dirty="0"/>
            <a:t>Director(a) de Análisis e Inteligencia Policial</a:t>
          </a:r>
        </a:p>
      </dgm:t>
    </dgm:pt>
    <dgm:pt modelId="{B68A0FBE-C5AD-4DE8-9903-6E668EE1A29B}" type="parTrans" cxnId="{EF6917D6-1069-4ED0-BEE1-C993E20782E4}">
      <dgm:prSet/>
      <dgm:spPr/>
      <dgm:t>
        <a:bodyPr/>
        <a:lstStyle/>
        <a:p>
          <a:endParaRPr lang="es-ES" sz="1200"/>
        </a:p>
      </dgm:t>
    </dgm:pt>
    <dgm:pt modelId="{B21DAD71-9BE8-4DEF-BBF7-87E636260C75}" type="sibTrans" cxnId="{EF6917D6-1069-4ED0-BEE1-C993E20782E4}">
      <dgm:prSet/>
      <dgm:spPr/>
      <dgm:t>
        <a:bodyPr/>
        <a:lstStyle/>
        <a:p>
          <a:endParaRPr lang="es-ES" sz="1200"/>
        </a:p>
      </dgm:t>
    </dgm:pt>
    <dgm:pt modelId="{DC4FB6CB-C896-46A3-A69E-16A537870335}">
      <dgm:prSet custT="1"/>
      <dgm:spPr/>
      <dgm:t>
        <a:bodyPr/>
        <a:lstStyle/>
        <a:p>
          <a:r>
            <a:rPr lang="es-ES" sz="1200" dirty="0"/>
            <a:t>Director(a) de Protección Civil</a:t>
          </a:r>
        </a:p>
      </dgm:t>
    </dgm:pt>
    <dgm:pt modelId="{85F3AAC0-B722-47A2-AA75-FE0C0CD359FA}" type="parTrans" cxnId="{27C3F4E3-109A-44D3-8DE3-1B1EEFCA8BEE}">
      <dgm:prSet/>
      <dgm:spPr/>
      <dgm:t>
        <a:bodyPr/>
        <a:lstStyle/>
        <a:p>
          <a:endParaRPr lang="es-ES" sz="1200"/>
        </a:p>
      </dgm:t>
    </dgm:pt>
    <dgm:pt modelId="{05D3D4FA-3D46-4E8B-A05A-EF37348B1A96}" type="sibTrans" cxnId="{27C3F4E3-109A-44D3-8DE3-1B1EEFCA8BEE}">
      <dgm:prSet/>
      <dgm:spPr/>
      <dgm:t>
        <a:bodyPr/>
        <a:lstStyle/>
        <a:p>
          <a:endParaRPr lang="es-ES" sz="1200"/>
        </a:p>
      </dgm:t>
    </dgm:pt>
    <dgm:pt modelId="{209F47F6-469D-4187-969F-CE269413FCFD}">
      <dgm:prSet custT="1"/>
      <dgm:spPr/>
      <dgm:t>
        <a:bodyPr/>
        <a:lstStyle/>
        <a:p>
          <a:r>
            <a:rPr lang="es-ES" sz="1200" dirty="0"/>
            <a:t>Director(a) de Desarrollo Institucional y Carrera Policial</a:t>
          </a:r>
        </a:p>
      </dgm:t>
    </dgm:pt>
    <dgm:pt modelId="{6014960D-0CD6-4EAA-9657-A03FF7C283AA}" type="parTrans" cxnId="{D6B684D1-DEA8-4140-B1F4-3720A2D520EB}">
      <dgm:prSet/>
      <dgm:spPr/>
      <dgm:t>
        <a:bodyPr/>
        <a:lstStyle/>
        <a:p>
          <a:endParaRPr lang="es-ES"/>
        </a:p>
      </dgm:t>
    </dgm:pt>
    <dgm:pt modelId="{798B6ABA-F354-48AC-BA39-E1CE74E249A6}" type="sibTrans" cxnId="{D6B684D1-DEA8-4140-B1F4-3720A2D520EB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65339" custScaleY="165339" custLinFactNeighborX="1339" custLinFactNeighborY="23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FA525462-8093-45FE-8E93-0A9BAC433C22}" type="pres">
      <dgm:prSet presAssocID="{D0597D5E-6BC0-4520-94C8-5B819E397AC9}" presName="Name35" presStyleLbl="parChTrans1D2" presStyleIdx="0" presStyleCnt="4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l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3" custScaleX="152346" custScaleY="129107" custLinFactNeighborX="-38817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3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B30E9837-2814-4812-A597-5A75BC62557F}" type="pres">
      <dgm:prSet presAssocID="{1405121A-7B4C-48CD-A731-98D6CE58698C}" presName="Name50" presStyleLbl="parChTrans1D3" presStyleIdx="0" presStyleCnt="10"/>
      <dgm:spPr/>
      <dgm:t>
        <a:bodyPr/>
        <a:lstStyle/>
        <a:p>
          <a:endParaRPr lang="es-ES"/>
        </a:p>
      </dgm:t>
    </dgm:pt>
    <dgm:pt modelId="{8F5A6046-9B01-49E7-8BA1-17DEB041F98C}" type="pres">
      <dgm:prSet presAssocID="{47E2B770-20FA-4445-9202-7FC34738D3A7}" presName="hierRoot2" presStyleCnt="0">
        <dgm:presLayoutVars>
          <dgm:hierBranch val="init"/>
        </dgm:presLayoutVars>
      </dgm:prSet>
      <dgm:spPr/>
    </dgm:pt>
    <dgm:pt modelId="{C9049E5D-0B2C-4497-8E35-B9AC1E8A0D99}" type="pres">
      <dgm:prSet presAssocID="{47E2B770-20FA-4445-9202-7FC34738D3A7}" presName="rootComposite" presStyleCnt="0"/>
      <dgm:spPr/>
    </dgm:pt>
    <dgm:pt modelId="{ED594E61-EBC6-4320-BEE6-95D01A1336D6}" type="pres">
      <dgm:prSet presAssocID="{47E2B770-20FA-4445-9202-7FC34738D3A7}" presName="rootText" presStyleLbl="node3" presStyleIdx="0" presStyleCnt="10" custScaleX="130382" custScaleY="105962" custLinFactNeighborX="-30480" custLinFactNeighborY="3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8D8411-B404-4C7D-9F01-E06611507DDF}" type="pres">
      <dgm:prSet presAssocID="{47E2B770-20FA-4445-9202-7FC34738D3A7}" presName="rootConnector" presStyleLbl="node3" presStyleIdx="0" presStyleCnt="10"/>
      <dgm:spPr/>
      <dgm:t>
        <a:bodyPr/>
        <a:lstStyle/>
        <a:p>
          <a:endParaRPr lang="es-ES"/>
        </a:p>
      </dgm:t>
    </dgm:pt>
    <dgm:pt modelId="{7D0C0464-9319-4163-835E-950CE7FE5E0B}" type="pres">
      <dgm:prSet presAssocID="{47E2B770-20FA-4445-9202-7FC34738D3A7}" presName="hierChild4" presStyleCnt="0"/>
      <dgm:spPr/>
    </dgm:pt>
    <dgm:pt modelId="{6B00D03E-79D9-4ED2-8DCC-2FDDCA1E9A67}" type="pres">
      <dgm:prSet presAssocID="{47E2B770-20FA-4445-9202-7FC34738D3A7}" presName="hierChild5" presStyleCnt="0"/>
      <dgm:spPr/>
    </dgm:pt>
    <dgm:pt modelId="{41731B41-AFB6-470B-A0AD-4090D90A678C}" type="pres">
      <dgm:prSet presAssocID="{18CE551D-9CB3-4B39-9EFF-A07C0859E841}" presName="Name50" presStyleLbl="parChTrans1D3" presStyleIdx="1" presStyleCnt="10"/>
      <dgm:spPr/>
      <dgm:t>
        <a:bodyPr/>
        <a:lstStyle/>
        <a:p>
          <a:endParaRPr lang="es-ES"/>
        </a:p>
      </dgm:t>
    </dgm:pt>
    <dgm:pt modelId="{DDFF9C25-D010-4E5F-A9AB-122D8188CEAA}" type="pres">
      <dgm:prSet presAssocID="{1B0841D1-B52D-4AE1-A8EF-7B19D3641654}" presName="hierRoot2" presStyleCnt="0">
        <dgm:presLayoutVars>
          <dgm:hierBranch val="init"/>
        </dgm:presLayoutVars>
      </dgm:prSet>
      <dgm:spPr/>
    </dgm:pt>
    <dgm:pt modelId="{CFE355A1-5257-4BCE-8CEB-8D0D0DF2E767}" type="pres">
      <dgm:prSet presAssocID="{1B0841D1-B52D-4AE1-A8EF-7B19D3641654}" presName="rootComposite" presStyleCnt="0"/>
      <dgm:spPr/>
    </dgm:pt>
    <dgm:pt modelId="{878B42BA-AFF8-4AB3-A6DC-60DD8AF664C1}" type="pres">
      <dgm:prSet presAssocID="{1B0841D1-B52D-4AE1-A8EF-7B19D3641654}" presName="rootText" presStyleLbl="node3" presStyleIdx="1" presStyleCnt="10" custScaleX="130382" custScaleY="105962" custLinFactNeighborX="-30634" custLinFactNeighborY="-19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9656F4-CDA8-48AC-A4B5-1BD51BB03C1F}" type="pres">
      <dgm:prSet presAssocID="{1B0841D1-B52D-4AE1-A8EF-7B19D3641654}" presName="rootConnector" presStyleLbl="node3" presStyleIdx="1" presStyleCnt="10"/>
      <dgm:spPr/>
      <dgm:t>
        <a:bodyPr/>
        <a:lstStyle/>
        <a:p>
          <a:endParaRPr lang="es-ES"/>
        </a:p>
      </dgm:t>
    </dgm:pt>
    <dgm:pt modelId="{39C8422F-8C9E-4AAB-A4F5-1552F35E6F1F}" type="pres">
      <dgm:prSet presAssocID="{1B0841D1-B52D-4AE1-A8EF-7B19D3641654}" presName="hierChild4" presStyleCnt="0"/>
      <dgm:spPr/>
    </dgm:pt>
    <dgm:pt modelId="{9B5A187E-F556-4F38-BD8D-B8161A4AE463}" type="pres">
      <dgm:prSet presAssocID="{1B0841D1-B52D-4AE1-A8EF-7B19D3641654}" presName="hierChild5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BD88B63-45FB-4380-BB56-827DE8DB566D}" type="pres">
      <dgm:prSet presAssocID="{F17447D4-3A99-4525-84AF-7E475D97EA02}" presName="Name35" presStyleLbl="parChTrans1D2" presStyleIdx="1" presStyleCnt="4"/>
      <dgm:spPr/>
      <dgm:t>
        <a:bodyPr/>
        <a:lstStyle/>
        <a:p>
          <a:endParaRPr lang="es-ES"/>
        </a:p>
      </dgm:t>
    </dgm:pt>
    <dgm:pt modelId="{32140F56-8907-4740-AA4A-75A2ED074E27}" type="pres">
      <dgm:prSet presAssocID="{C2A85709-BC26-4812-84DF-D4F1BF8288F6}" presName="hierRoot2" presStyleCnt="0">
        <dgm:presLayoutVars>
          <dgm:hierBranch val="hang"/>
        </dgm:presLayoutVars>
      </dgm:prSet>
      <dgm:spPr/>
    </dgm:pt>
    <dgm:pt modelId="{6516D851-1BDA-42E2-8457-6F32CD560C7B}" type="pres">
      <dgm:prSet presAssocID="{C2A85709-BC26-4812-84DF-D4F1BF8288F6}" presName="rootComposite" presStyleCnt="0"/>
      <dgm:spPr/>
    </dgm:pt>
    <dgm:pt modelId="{02970307-ED4C-4FD1-92D4-6FC0314DB761}" type="pres">
      <dgm:prSet presAssocID="{C2A85709-BC26-4812-84DF-D4F1BF8288F6}" presName="rootText" presStyleLbl="node2" presStyleIdx="1" presStyleCnt="3" custScaleX="152346" custScaleY="129107" custLinFactNeighborX="1480" custLinFactNeighborY="34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9BDA56-7AC1-4055-B8EF-77A39EF6E6F3}" type="pres">
      <dgm:prSet presAssocID="{C2A85709-BC26-4812-84DF-D4F1BF8288F6}" presName="rootConnector" presStyleLbl="node2" presStyleIdx="1" presStyleCnt="3"/>
      <dgm:spPr/>
      <dgm:t>
        <a:bodyPr/>
        <a:lstStyle/>
        <a:p>
          <a:endParaRPr lang="es-ES"/>
        </a:p>
      </dgm:t>
    </dgm:pt>
    <dgm:pt modelId="{EE22F102-047C-4EC5-913B-621E13A92DDE}" type="pres">
      <dgm:prSet presAssocID="{C2A85709-BC26-4812-84DF-D4F1BF8288F6}" presName="hierChild4" presStyleCnt="0"/>
      <dgm:spPr/>
    </dgm:pt>
    <dgm:pt modelId="{0A550594-3C96-4009-B803-2985FB7EF2F2}" type="pres">
      <dgm:prSet presAssocID="{DAEFDF02-6F93-492B-B001-29848965BD04}" presName="Name48" presStyleLbl="parChTrans1D3" presStyleIdx="2" presStyleCnt="10"/>
      <dgm:spPr/>
      <dgm:t>
        <a:bodyPr/>
        <a:lstStyle/>
        <a:p>
          <a:endParaRPr lang="es-ES"/>
        </a:p>
      </dgm:t>
    </dgm:pt>
    <dgm:pt modelId="{2FCF2482-0AD4-463C-9ECA-3228F36BCFAF}" type="pres">
      <dgm:prSet presAssocID="{C4667874-3F41-4813-826C-549D6A47BA6A}" presName="hierRoot2" presStyleCnt="0">
        <dgm:presLayoutVars>
          <dgm:hierBranch val="init"/>
        </dgm:presLayoutVars>
      </dgm:prSet>
      <dgm:spPr/>
    </dgm:pt>
    <dgm:pt modelId="{ADA8E125-9063-4AD5-B6BC-ED3E4C431056}" type="pres">
      <dgm:prSet presAssocID="{C4667874-3F41-4813-826C-549D6A47BA6A}" presName="rootComposite" presStyleCnt="0"/>
      <dgm:spPr/>
    </dgm:pt>
    <dgm:pt modelId="{C736AF06-FA4A-4F89-B3A4-37629B2C8899}" type="pres">
      <dgm:prSet presAssocID="{C4667874-3F41-4813-826C-549D6A47BA6A}" presName="rootText" presStyleLbl="node3" presStyleIdx="2" presStyleCnt="10" custScaleX="115469" custScaleY="115469" custLinFactNeighborX="2029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2EAC99-F37A-4320-933E-A57A1C474312}" type="pres">
      <dgm:prSet presAssocID="{C4667874-3F41-4813-826C-549D6A47BA6A}" presName="rootConnector" presStyleLbl="node3" presStyleIdx="2" presStyleCnt="10"/>
      <dgm:spPr/>
      <dgm:t>
        <a:bodyPr/>
        <a:lstStyle/>
        <a:p>
          <a:endParaRPr lang="es-ES"/>
        </a:p>
      </dgm:t>
    </dgm:pt>
    <dgm:pt modelId="{15430F24-55BF-40D5-BDF8-A0A408689B38}" type="pres">
      <dgm:prSet presAssocID="{C4667874-3F41-4813-826C-549D6A47BA6A}" presName="hierChild4" presStyleCnt="0"/>
      <dgm:spPr/>
    </dgm:pt>
    <dgm:pt modelId="{370BE9F7-C6BD-4A38-9E54-034884660422}" type="pres">
      <dgm:prSet presAssocID="{C4667874-3F41-4813-826C-549D6A47BA6A}" presName="hierChild5" presStyleCnt="0"/>
      <dgm:spPr/>
    </dgm:pt>
    <dgm:pt modelId="{D76076CC-3780-4608-A1B3-43ED45869334}" type="pres">
      <dgm:prSet presAssocID="{A0BD8974-D948-42DA-ACE9-71903E4B2E51}" presName="Name48" presStyleLbl="parChTrans1D3" presStyleIdx="3" presStyleCnt="10"/>
      <dgm:spPr/>
      <dgm:t>
        <a:bodyPr/>
        <a:lstStyle/>
        <a:p>
          <a:endParaRPr lang="es-ES"/>
        </a:p>
      </dgm:t>
    </dgm:pt>
    <dgm:pt modelId="{7884B918-97C9-4AF4-ACD6-94169193B6E6}" type="pres">
      <dgm:prSet presAssocID="{C4D0BEFB-E0D5-4CA6-A357-A9164D3080DB}" presName="hierRoot2" presStyleCnt="0">
        <dgm:presLayoutVars>
          <dgm:hierBranch val="init"/>
        </dgm:presLayoutVars>
      </dgm:prSet>
      <dgm:spPr/>
    </dgm:pt>
    <dgm:pt modelId="{C7B414B5-5608-43A6-9A2A-F277401217FA}" type="pres">
      <dgm:prSet presAssocID="{C4D0BEFB-E0D5-4CA6-A357-A9164D3080DB}" presName="rootComposite" presStyleCnt="0"/>
      <dgm:spPr/>
    </dgm:pt>
    <dgm:pt modelId="{7DF44DFC-6947-4CE3-8A00-B4846D6C2ABB}" type="pres">
      <dgm:prSet presAssocID="{C4D0BEFB-E0D5-4CA6-A357-A9164D3080DB}" presName="rootText" presStyleLbl="node3" presStyleIdx="3" presStyleCnt="10" custScaleX="115469" custScaleY="115469" custLinFactNeighborX="2017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A4696-5FC1-41A4-8DEE-67CE876FA9BE}" type="pres">
      <dgm:prSet presAssocID="{C4D0BEFB-E0D5-4CA6-A357-A9164D3080DB}" presName="rootConnector" presStyleLbl="node3" presStyleIdx="3" presStyleCnt="10"/>
      <dgm:spPr/>
      <dgm:t>
        <a:bodyPr/>
        <a:lstStyle/>
        <a:p>
          <a:endParaRPr lang="es-ES"/>
        </a:p>
      </dgm:t>
    </dgm:pt>
    <dgm:pt modelId="{8AD019F9-8918-4490-8F3E-F4113647F352}" type="pres">
      <dgm:prSet presAssocID="{C4D0BEFB-E0D5-4CA6-A357-A9164D3080DB}" presName="hierChild4" presStyleCnt="0"/>
      <dgm:spPr/>
    </dgm:pt>
    <dgm:pt modelId="{02844924-8D1F-4724-ACF7-DDD577CBD4CC}" type="pres">
      <dgm:prSet presAssocID="{C4D0BEFB-E0D5-4CA6-A357-A9164D3080DB}" presName="hierChild5" presStyleCnt="0"/>
      <dgm:spPr/>
    </dgm:pt>
    <dgm:pt modelId="{AE66025A-2855-4837-88EE-A107C0FDEC7B}" type="pres">
      <dgm:prSet presAssocID="{4D9701E7-7D51-4FA7-9EE2-B8322D864062}" presName="Name48" presStyleLbl="parChTrans1D3" presStyleIdx="4" presStyleCnt="10"/>
      <dgm:spPr/>
      <dgm:t>
        <a:bodyPr/>
        <a:lstStyle/>
        <a:p>
          <a:endParaRPr lang="es-ES"/>
        </a:p>
      </dgm:t>
    </dgm:pt>
    <dgm:pt modelId="{4E16BDDC-8C00-48D1-90F5-083E4DD0A065}" type="pres">
      <dgm:prSet presAssocID="{7390BB35-9D66-4F2A-9150-B55336C76B2D}" presName="hierRoot2" presStyleCnt="0">
        <dgm:presLayoutVars>
          <dgm:hierBranch val="init"/>
        </dgm:presLayoutVars>
      </dgm:prSet>
      <dgm:spPr/>
    </dgm:pt>
    <dgm:pt modelId="{14A9D2F5-00A3-4F0D-86E7-D65CF4572942}" type="pres">
      <dgm:prSet presAssocID="{7390BB35-9D66-4F2A-9150-B55336C76B2D}" presName="rootComposite" presStyleCnt="0"/>
      <dgm:spPr/>
    </dgm:pt>
    <dgm:pt modelId="{DF29C9F6-00B2-4D17-B4EC-FA95AC3146EE}" type="pres">
      <dgm:prSet presAssocID="{7390BB35-9D66-4F2A-9150-B55336C76B2D}" presName="rootText" presStyleLbl="node3" presStyleIdx="4" presStyleCnt="10" custScaleX="115469" custScaleY="115469" custLinFactNeighborX="2029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4A1972-141D-4EA6-87A8-9901E40A90F9}" type="pres">
      <dgm:prSet presAssocID="{7390BB35-9D66-4F2A-9150-B55336C76B2D}" presName="rootConnector" presStyleLbl="node3" presStyleIdx="4" presStyleCnt="10"/>
      <dgm:spPr/>
      <dgm:t>
        <a:bodyPr/>
        <a:lstStyle/>
        <a:p>
          <a:endParaRPr lang="es-ES"/>
        </a:p>
      </dgm:t>
    </dgm:pt>
    <dgm:pt modelId="{1140CB8D-F4B6-4D6D-AB82-2C02BAF2AF29}" type="pres">
      <dgm:prSet presAssocID="{7390BB35-9D66-4F2A-9150-B55336C76B2D}" presName="hierChild4" presStyleCnt="0"/>
      <dgm:spPr/>
    </dgm:pt>
    <dgm:pt modelId="{425CAC0C-E731-493D-9A75-280B5EBEAD24}" type="pres">
      <dgm:prSet presAssocID="{7390BB35-9D66-4F2A-9150-B55336C76B2D}" presName="hierChild5" presStyleCnt="0"/>
      <dgm:spPr/>
    </dgm:pt>
    <dgm:pt modelId="{20A4ED1C-1AAF-4578-9080-1CCCC6A29C69}" type="pres">
      <dgm:prSet presAssocID="{91610090-C42F-40FB-BE68-AD48A1B029C5}" presName="Name48" presStyleLbl="parChTrans1D3" presStyleIdx="5" presStyleCnt="10"/>
      <dgm:spPr/>
      <dgm:t>
        <a:bodyPr/>
        <a:lstStyle/>
        <a:p>
          <a:endParaRPr lang="es-ES"/>
        </a:p>
      </dgm:t>
    </dgm:pt>
    <dgm:pt modelId="{C4A72EC9-A4B7-46BE-9D47-405F6D2966BF}" type="pres">
      <dgm:prSet presAssocID="{8D53E373-D02A-494C-95A4-8DCAFF4DE617}" presName="hierRoot2" presStyleCnt="0">
        <dgm:presLayoutVars>
          <dgm:hierBranch val="init"/>
        </dgm:presLayoutVars>
      </dgm:prSet>
      <dgm:spPr/>
    </dgm:pt>
    <dgm:pt modelId="{BC50B6FC-A86B-4B64-BEFE-8382187DA2FF}" type="pres">
      <dgm:prSet presAssocID="{8D53E373-D02A-494C-95A4-8DCAFF4DE617}" presName="rootComposite" presStyleCnt="0"/>
      <dgm:spPr/>
    </dgm:pt>
    <dgm:pt modelId="{BC750F03-B38A-446B-962C-D228EE0A5BAB}" type="pres">
      <dgm:prSet presAssocID="{8D53E373-D02A-494C-95A4-8DCAFF4DE617}" presName="rootText" presStyleLbl="node3" presStyleIdx="5" presStyleCnt="10" custScaleX="115469" custScaleY="115469" custLinFactNeighborX="2017" custLinFactNeighborY="7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32C24C-F386-49E8-84C6-516545261108}" type="pres">
      <dgm:prSet presAssocID="{8D53E373-D02A-494C-95A4-8DCAFF4DE617}" presName="rootConnector" presStyleLbl="node3" presStyleIdx="5" presStyleCnt="10"/>
      <dgm:spPr/>
      <dgm:t>
        <a:bodyPr/>
        <a:lstStyle/>
        <a:p>
          <a:endParaRPr lang="es-ES"/>
        </a:p>
      </dgm:t>
    </dgm:pt>
    <dgm:pt modelId="{BD0E7529-8D69-48DD-84C3-AB85AFC4CBEF}" type="pres">
      <dgm:prSet presAssocID="{8D53E373-D02A-494C-95A4-8DCAFF4DE617}" presName="hierChild4" presStyleCnt="0"/>
      <dgm:spPr/>
    </dgm:pt>
    <dgm:pt modelId="{8C0341C8-00B2-47E7-90E6-1DD290DD6C4C}" type="pres">
      <dgm:prSet presAssocID="{8D53E373-D02A-494C-95A4-8DCAFF4DE617}" presName="hierChild5" presStyleCnt="0"/>
      <dgm:spPr/>
    </dgm:pt>
    <dgm:pt modelId="{9AA6B9BE-7C71-494F-A396-7561A4AE3848}" type="pres">
      <dgm:prSet presAssocID="{C2A85709-BC26-4812-84DF-D4F1BF8288F6}" presName="hierChild5" presStyleCnt="0"/>
      <dgm:spPr/>
    </dgm:pt>
    <dgm:pt modelId="{3113CEB1-FBE4-4CD2-86E6-4FE189942FC0}" type="pres">
      <dgm:prSet presAssocID="{BD8B78C7-E8C9-42AE-949A-6F6334730457}" presName="Name35" presStyleLbl="parChTrans1D2" presStyleIdx="2" presStyleCnt="4"/>
      <dgm:spPr/>
      <dgm:t>
        <a:bodyPr/>
        <a:lstStyle/>
        <a:p>
          <a:endParaRPr lang="es-ES"/>
        </a:p>
      </dgm:t>
    </dgm:pt>
    <dgm:pt modelId="{8DDD7E44-39C1-4EE8-BF81-FD9767E56CD3}" type="pres">
      <dgm:prSet presAssocID="{4616CF68-DE53-4E27-B3A4-711A0F9A33DF}" presName="hierRoot2" presStyleCnt="0">
        <dgm:presLayoutVars>
          <dgm:hierBranch val="hang"/>
        </dgm:presLayoutVars>
      </dgm:prSet>
      <dgm:spPr/>
    </dgm:pt>
    <dgm:pt modelId="{2394327F-65FE-4F02-A782-B6041D5CA219}" type="pres">
      <dgm:prSet presAssocID="{4616CF68-DE53-4E27-B3A4-711A0F9A33DF}" presName="rootComposite" presStyleCnt="0"/>
      <dgm:spPr/>
    </dgm:pt>
    <dgm:pt modelId="{C9E22439-2D55-4D43-833A-188C9330BEB1}" type="pres">
      <dgm:prSet presAssocID="{4616CF68-DE53-4E27-B3A4-711A0F9A33DF}" presName="rootText" presStyleLbl="node2" presStyleIdx="2" presStyleCnt="3" custScaleX="152346" custScaleY="129107" custLinFactNeighborX="1922" custLinFactNeighborY="34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49E0F0-350A-4B5C-B58B-556C17281AE2}" type="pres">
      <dgm:prSet presAssocID="{4616CF68-DE53-4E27-B3A4-711A0F9A33DF}" presName="rootConnector" presStyleLbl="node2" presStyleIdx="2" presStyleCnt="3"/>
      <dgm:spPr/>
      <dgm:t>
        <a:bodyPr/>
        <a:lstStyle/>
        <a:p>
          <a:endParaRPr lang="es-ES"/>
        </a:p>
      </dgm:t>
    </dgm:pt>
    <dgm:pt modelId="{62246071-DB70-49F7-9FF4-FF2914A33681}" type="pres">
      <dgm:prSet presAssocID="{4616CF68-DE53-4E27-B3A4-711A0F9A33DF}" presName="hierChild4" presStyleCnt="0"/>
      <dgm:spPr/>
    </dgm:pt>
    <dgm:pt modelId="{382AEFE7-1A6F-4033-8DAC-889FD917EC66}" type="pres">
      <dgm:prSet presAssocID="{35B95EE1-2F52-478F-88C4-A0C96D18A66B}" presName="Name48" presStyleLbl="parChTrans1D3" presStyleIdx="6" presStyleCnt="10"/>
      <dgm:spPr/>
      <dgm:t>
        <a:bodyPr/>
        <a:lstStyle/>
        <a:p>
          <a:endParaRPr lang="es-ES"/>
        </a:p>
      </dgm:t>
    </dgm:pt>
    <dgm:pt modelId="{CB0EE8E5-B09E-41BB-9F5D-EA4DAB2E9152}" type="pres">
      <dgm:prSet presAssocID="{645F3E19-64F7-47E8-A9E3-0E1C47EF58F9}" presName="hierRoot2" presStyleCnt="0">
        <dgm:presLayoutVars>
          <dgm:hierBranch val="hang"/>
        </dgm:presLayoutVars>
      </dgm:prSet>
      <dgm:spPr/>
    </dgm:pt>
    <dgm:pt modelId="{F17214FF-C939-4D3D-8A75-CFC1330D3290}" type="pres">
      <dgm:prSet presAssocID="{645F3E19-64F7-47E8-A9E3-0E1C47EF58F9}" presName="rootComposite" presStyleCnt="0"/>
      <dgm:spPr/>
    </dgm:pt>
    <dgm:pt modelId="{41AF3F19-6480-4767-ACA6-AE26320A25ED}" type="pres">
      <dgm:prSet presAssocID="{645F3E19-64F7-47E8-A9E3-0E1C47EF58F9}" presName="rootText" presStyleLbl="node3" presStyleIdx="6" presStyleCnt="10" custScaleX="115469" custScaleY="115469" custLinFactNeighborX="4221" custLinFactNeighborY="27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FC4398-F896-4AC0-92E7-B5A26B8F8406}" type="pres">
      <dgm:prSet presAssocID="{645F3E19-64F7-47E8-A9E3-0E1C47EF58F9}" presName="rootConnector" presStyleLbl="node3" presStyleIdx="6" presStyleCnt="10"/>
      <dgm:spPr/>
      <dgm:t>
        <a:bodyPr/>
        <a:lstStyle/>
        <a:p>
          <a:endParaRPr lang="es-ES"/>
        </a:p>
      </dgm:t>
    </dgm:pt>
    <dgm:pt modelId="{476CB1E1-5DDD-42E5-A4D8-603BCAE2C26D}" type="pres">
      <dgm:prSet presAssocID="{645F3E19-64F7-47E8-A9E3-0E1C47EF58F9}" presName="hierChild4" presStyleCnt="0"/>
      <dgm:spPr/>
    </dgm:pt>
    <dgm:pt modelId="{4E83B6BC-2B96-41E2-B637-18C4DF92D817}" type="pres">
      <dgm:prSet presAssocID="{645F3E19-64F7-47E8-A9E3-0E1C47EF58F9}" presName="hierChild5" presStyleCnt="0"/>
      <dgm:spPr/>
    </dgm:pt>
    <dgm:pt modelId="{7335EAF8-5A22-48CF-9FBC-DA010DB06D24}" type="pres">
      <dgm:prSet presAssocID="{B68A0FBE-C5AD-4DE8-9903-6E668EE1A29B}" presName="Name48" presStyleLbl="parChTrans1D3" presStyleIdx="7" presStyleCnt="10"/>
      <dgm:spPr/>
      <dgm:t>
        <a:bodyPr/>
        <a:lstStyle/>
        <a:p>
          <a:endParaRPr lang="es-ES"/>
        </a:p>
      </dgm:t>
    </dgm:pt>
    <dgm:pt modelId="{2451D59F-9BF1-45E0-AB8E-D6DD40896490}" type="pres">
      <dgm:prSet presAssocID="{CDC5C573-E762-45DD-BD45-91CCF27152FA}" presName="hierRoot2" presStyleCnt="0">
        <dgm:presLayoutVars>
          <dgm:hierBranch val="hang"/>
        </dgm:presLayoutVars>
      </dgm:prSet>
      <dgm:spPr/>
    </dgm:pt>
    <dgm:pt modelId="{9F291432-1968-4403-B874-E7B75AAD9AC7}" type="pres">
      <dgm:prSet presAssocID="{CDC5C573-E762-45DD-BD45-91CCF27152FA}" presName="rootComposite" presStyleCnt="0"/>
      <dgm:spPr/>
    </dgm:pt>
    <dgm:pt modelId="{BD0A02EB-977B-47DE-9AA5-493692DCF9EA}" type="pres">
      <dgm:prSet presAssocID="{CDC5C573-E762-45DD-BD45-91CCF27152FA}" presName="rootText" presStyleLbl="node3" presStyleIdx="7" presStyleCnt="10" custScaleX="115469" custScaleY="115469" custLinFactNeighborX="35" custLinFactNeighborY="28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68B678-9713-4271-89EC-B2755D3CAF46}" type="pres">
      <dgm:prSet presAssocID="{CDC5C573-E762-45DD-BD45-91CCF27152FA}" presName="rootConnector" presStyleLbl="node3" presStyleIdx="7" presStyleCnt="10"/>
      <dgm:spPr/>
      <dgm:t>
        <a:bodyPr/>
        <a:lstStyle/>
        <a:p>
          <a:endParaRPr lang="es-ES"/>
        </a:p>
      </dgm:t>
    </dgm:pt>
    <dgm:pt modelId="{55084CF5-7D39-4E76-84D2-5F5BA4E98A49}" type="pres">
      <dgm:prSet presAssocID="{CDC5C573-E762-45DD-BD45-91CCF27152FA}" presName="hierChild4" presStyleCnt="0"/>
      <dgm:spPr/>
    </dgm:pt>
    <dgm:pt modelId="{DB2BE1CF-F936-4657-8DA3-03FD13C7E9F7}" type="pres">
      <dgm:prSet presAssocID="{CDC5C573-E762-45DD-BD45-91CCF27152FA}" presName="hierChild5" presStyleCnt="0"/>
      <dgm:spPr/>
    </dgm:pt>
    <dgm:pt modelId="{9ED2252F-4C75-4029-A814-84B09F3B8595}" type="pres">
      <dgm:prSet presAssocID="{85F3AAC0-B722-47A2-AA75-FE0C0CD359FA}" presName="Name48" presStyleLbl="parChTrans1D3" presStyleIdx="8" presStyleCnt="10"/>
      <dgm:spPr/>
      <dgm:t>
        <a:bodyPr/>
        <a:lstStyle/>
        <a:p>
          <a:endParaRPr lang="es-ES"/>
        </a:p>
      </dgm:t>
    </dgm:pt>
    <dgm:pt modelId="{EC8B1DC0-BE5A-4F01-8809-EA86CE053C50}" type="pres">
      <dgm:prSet presAssocID="{DC4FB6CB-C896-46A3-A69E-16A537870335}" presName="hierRoot2" presStyleCnt="0">
        <dgm:presLayoutVars>
          <dgm:hierBranch val="hang"/>
        </dgm:presLayoutVars>
      </dgm:prSet>
      <dgm:spPr/>
    </dgm:pt>
    <dgm:pt modelId="{FE05E6F8-6C56-4035-9E36-004A8BFFC783}" type="pres">
      <dgm:prSet presAssocID="{DC4FB6CB-C896-46A3-A69E-16A537870335}" presName="rootComposite" presStyleCnt="0"/>
      <dgm:spPr/>
    </dgm:pt>
    <dgm:pt modelId="{53C170BC-1653-430F-AF29-4D788C29C417}" type="pres">
      <dgm:prSet presAssocID="{DC4FB6CB-C896-46A3-A69E-16A537870335}" presName="rootText" presStyleLbl="node3" presStyleIdx="8" presStyleCnt="10" custScaleX="115469" custScaleY="115469" custLinFactNeighborX="4221" custLinFactNeighborY="9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87E3A6-03BF-4B5F-8691-55C351F9E6EE}" type="pres">
      <dgm:prSet presAssocID="{DC4FB6CB-C896-46A3-A69E-16A537870335}" presName="rootConnector" presStyleLbl="node3" presStyleIdx="8" presStyleCnt="10"/>
      <dgm:spPr/>
      <dgm:t>
        <a:bodyPr/>
        <a:lstStyle/>
        <a:p>
          <a:endParaRPr lang="es-ES"/>
        </a:p>
      </dgm:t>
    </dgm:pt>
    <dgm:pt modelId="{50969096-4FDB-428E-BCC0-CDDF63D66815}" type="pres">
      <dgm:prSet presAssocID="{DC4FB6CB-C896-46A3-A69E-16A537870335}" presName="hierChild4" presStyleCnt="0"/>
      <dgm:spPr/>
    </dgm:pt>
    <dgm:pt modelId="{B2308C8A-B3B7-4E62-93C2-03A0D6F0F380}" type="pres">
      <dgm:prSet presAssocID="{DC4FB6CB-C896-46A3-A69E-16A537870335}" presName="hierChild5" presStyleCnt="0"/>
      <dgm:spPr/>
    </dgm:pt>
    <dgm:pt modelId="{3B16C6DA-CAD8-4405-93CD-A44A0224F4A8}" type="pres">
      <dgm:prSet presAssocID="{6014960D-0CD6-4EAA-9657-A03FF7C283AA}" presName="Name48" presStyleLbl="parChTrans1D3" presStyleIdx="9" presStyleCnt="10"/>
      <dgm:spPr/>
      <dgm:t>
        <a:bodyPr/>
        <a:lstStyle/>
        <a:p>
          <a:endParaRPr lang="es-ES"/>
        </a:p>
      </dgm:t>
    </dgm:pt>
    <dgm:pt modelId="{E2027D33-FEFA-40E4-B638-732B9E99D6B9}" type="pres">
      <dgm:prSet presAssocID="{209F47F6-469D-4187-969F-CE269413FCFD}" presName="hierRoot2" presStyleCnt="0">
        <dgm:presLayoutVars>
          <dgm:hierBranch val="init"/>
        </dgm:presLayoutVars>
      </dgm:prSet>
      <dgm:spPr/>
    </dgm:pt>
    <dgm:pt modelId="{93B6A91A-2468-4794-9690-BED71E27DD0B}" type="pres">
      <dgm:prSet presAssocID="{209F47F6-469D-4187-969F-CE269413FCFD}" presName="rootComposite" presStyleCnt="0"/>
      <dgm:spPr/>
    </dgm:pt>
    <dgm:pt modelId="{7AA066BA-3E3D-4869-A90C-ECD9C7B8F2F2}" type="pres">
      <dgm:prSet presAssocID="{209F47F6-469D-4187-969F-CE269413FCFD}" presName="rootText" presStyleLbl="node3" presStyleIdx="9" presStyleCnt="10" custScaleX="115470" custScaleY="115469" custLinFactNeighborY="8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ABC635-19E5-4897-A644-C2A08C02F55A}" type="pres">
      <dgm:prSet presAssocID="{209F47F6-469D-4187-969F-CE269413FCFD}" presName="rootConnector" presStyleLbl="node3" presStyleIdx="9" presStyleCnt="10"/>
      <dgm:spPr/>
      <dgm:t>
        <a:bodyPr/>
        <a:lstStyle/>
        <a:p>
          <a:endParaRPr lang="es-ES"/>
        </a:p>
      </dgm:t>
    </dgm:pt>
    <dgm:pt modelId="{D3622C8F-BE99-4989-A278-20196D8556C7}" type="pres">
      <dgm:prSet presAssocID="{209F47F6-469D-4187-969F-CE269413FCFD}" presName="hierChild4" presStyleCnt="0"/>
      <dgm:spPr/>
    </dgm:pt>
    <dgm:pt modelId="{AD9C1D51-201D-4BF0-A0A2-4CFACBC3FF39}" type="pres">
      <dgm:prSet presAssocID="{209F47F6-469D-4187-969F-CE269413FCFD}" presName="hierChild5" presStyleCnt="0"/>
      <dgm:spPr/>
    </dgm:pt>
    <dgm:pt modelId="{E6C3EAD4-7596-4863-9610-78CA0120D960}" type="pres">
      <dgm:prSet presAssocID="{4616CF68-DE53-4E27-B3A4-711A0F9A33DF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7FB49D6E-CCAA-426F-8427-B5C327967864}" type="pres">
      <dgm:prSet presAssocID="{10EC0EE8-B0E0-4D1A-A6C0-8A87ADF35E9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C68B9E26-9979-4AF3-84D2-AE2C06FDA695}" type="pres">
      <dgm:prSet presAssocID="{BD1A3392-C30A-409C-88DF-EAC368F1E531}" presName="hierRoot3" presStyleCnt="0">
        <dgm:presLayoutVars>
          <dgm:hierBranch val="init"/>
        </dgm:presLayoutVars>
      </dgm:prSet>
      <dgm:spPr/>
    </dgm:pt>
    <dgm:pt modelId="{D9CB262A-6B4F-4E9B-8EE7-B93682EB730E}" type="pres">
      <dgm:prSet presAssocID="{BD1A3392-C30A-409C-88DF-EAC368F1E531}" presName="rootComposite3" presStyleCnt="0"/>
      <dgm:spPr/>
    </dgm:pt>
    <dgm:pt modelId="{C0FB310D-F416-45BD-92C1-AA2FA79B00BD}" type="pres">
      <dgm:prSet presAssocID="{BD1A3392-C30A-409C-88DF-EAC368F1E531}" presName="rootText3" presStyleLbl="asst1" presStyleIdx="0" presStyleCnt="1" custScaleX="139000" custScaleY="110797" custLinFactNeighborX="-7005" custLinFactNeighborY="21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57B630-E124-492C-862D-79F920ECFEBE}" type="pres">
      <dgm:prSet presAssocID="{BD1A3392-C30A-409C-88DF-EAC368F1E53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5C634A-4102-4E98-A3D8-9FEA96E74071}" type="pres">
      <dgm:prSet presAssocID="{BD1A3392-C30A-409C-88DF-EAC368F1E531}" presName="hierChild6" presStyleCnt="0"/>
      <dgm:spPr/>
    </dgm:pt>
    <dgm:pt modelId="{DBF0922E-F8C4-494C-B8FB-5A0105DAC149}" type="pres">
      <dgm:prSet presAssocID="{BD1A3392-C30A-409C-88DF-EAC368F1E531}" presName="hierChild7" presStyleCnt="0"/>
      <dgm:spPr/>
    </dgm:pt>
  </dgm:ptLst>
  <dgm:cxnLst>
    <dgm:cxn modelId="{C1328146-4927-4770-9F6A-FF43E398B9D4}" type="presOf" srcId="{209F47F6-469D-4187-969F-CE269413FCFD}" destId="{7AA066BA-3E3D-4869-A90C-ECD9C7B8F2F2}" srcOrd="0" destOrd="0" presId="urn:microsoft.com/office/officeart/2005/8/layout/orgChart1"/>
    <dgm:cxn modelId="{4C1AADBE-1FA7-4481-B669-706A2CA6C144}" type="presOf" srcId="{7390BB35-9D66-4F2A-9150-B55336C76B2D}" destId="{FB4A1972-141D-4EA6-87A8-9901E40A90F9}" srcOrd="1" destOrd="0" presId="urn:microsoft.com/office/officeart/2005/8/layout/orgChart1"/>
    <dgm:cxn modelId="{7EDAE2AF-B3D8-4DBE-B592-6BC24A14E4E0}" type="presOf" srcId="{7390BB35-9D66-4F2A-9150-B55336C76B2D}" destId="{DF29C9F6-00B2-4D17-B4EC-FA95AC3146EE}" srcOrd="0" destOrd="0" presId="urn:microsoft.com/office/officeart/2005/8/layout/orgChart1"/>
    <dgm:cxn modelId="{71CCD35B-D48C-4463-A186-E74C8C917B6A}" type="presOf" srcId="{209F47F6-469D-4187-969F-CE269413FCFD}" destId="{58ABC635-19E5-4897-A644-C2A08C02F55A}" srcOrd="1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65C2CCFB-CD7E-4722-B0A7-6F6617C08E51}" type="presOf" srcId="{645F3E19-64F7-47E8-A9E3-0E1C47EF58F9}" destId="{41AF3F19-6480-4767-ACA6-AE26320A25ED}" srcOrd="0" destOrd="0" presId="urn:microsoft.com/office/officeart/2005/8/layout/orgChart1"/>
    <dgm:cxn modelId="{4034D169-27E7-4C13-A003-1352BA39B5DD}" type="presOf" srcId="{CDC5C573-E762-45DD-BD45-91CCF27152FA}" destId="{BD0A02EB-977B-47DE-9AA5-493692DCF9EA}" srcOrd="0" destOrd="0" presId="urn:microsoft.com/office/officeart/2005/8/layout/orgChart1"/>
    <dgm:cxn modelId="{FA6A663B-D1C0-455B-B56A-36FF40B5F709}" type="presOf" srcId="{8D53E373-D02A-494C-95A4-8DCAFF4DE617}" destId="{7232C24C-F386-49E8-84C6-516545261108}" srcOrd="1" destOrd="0" presId="urn:microsoft.com/office/officeart/2005/8/layout/orgChart1"/>
    <dgm:cxn modelId="{5EC3A19C-77D8-4D12-B9F6-7A53F00A0781}" type="presOf" srcId="{DC4FB6CB-C896-46A3-A69E-16A537870335}" destId="{53C170BC-1653-430F-AF29-4D788C29C417}" srcOrd="0" destOrd="0" presId="urn:microsoft.com/office/officeart/2005/8/layout/orgChart1"/>
    <dgm:cxn modelId="{4394A309-5211-4E14-8E01-0BA672FA925E}" srcId="{FC1BE685-0EFF-4131-BF2F-336945B2318F}" destId="{C2A85709-BC26-4812-84DF-D4F1BF8288F6}" srcOrd="1" destOrd="0" parTransId="{F17447D4-3A99-4525-84AF-7E475D97EA02}" sibTransId="{E6504A30-9FF0-4C90-A18B-02F109401913}"/>
    <dgm:cxn modelId="{F7EF60FC-F6C8-408D-8132-8493EE83DA2F}" type="presOf" srcId="{BD1A3392-C30A-409C-88DF-EAC368F1E531}" destId="{C0FB310D-F416-45BD-92C1-AA2FA79B00BD}" srcOrd="0" destOrd="0" presId="urn:microsoft.com/office/officeart/2005/8/layout/orgChart1"/>
    <dgm:cxn modelId="{6AE340E3-9192-44EB-BA73-64A36F05EBB7}" type="presOf" srcId="{1405121A-7B4C-48CD-A731-98D6CE58698C}" destId="{B30E9837-2814-4812-A597-5A75BC62557F}" srcOrd="0" destOrd="0" presId="urn:microsoft.com/office/officeart/2005/8/layout/orgChart1"/>
    <dgm:cxn modelId="{009AFE80-C7FE-44D0-904F-8B11F4041E0A}" type="presOf" srcId="{C2A85709-BC26-4812-84DF-D4F1BF8288F6}" destId="{E59BDA56-7AC1-4055-B8EF-77A39EF6E6F3}" srcOrd="1" destOrd="0" presId="urn:microsoft.com/office/officeart/2005/8/layout/orgChart1"/>
    <dgm:cxn modelId="{DC300D4F-9913-4872-8BD3-B682A8304E91}" type="presOf" srcId="{8618D4A7-8D19-42AD-9417-9204AB996A81}" destId="{A122AB98-6AEB-4224-8BB5-6741593B0990}" srcOrd="0" destOrd="0" presId="urn:microsoft.com/office/officeart/2005/8/layout/orgChart1"/>
    <dgm:cxn modelId="{772E1E0D-D12B-4F0E-A9F9-8903BA55DFA5}" type="presOf" srcId="{C4D0BEFB-E0D5-4CA6-A357-A9164D3080DB}" destId="{7DF44DFC-6947-4CE3-8A00-B4846D6C2ABB}" srcOrd="0" destOrd="0" presId="urn:microsoft.com/office/officeart/2005/8/layout/orgChart1"/>
    <dgm:cxn modelId="{147F4240-6ACC-4AD8-80D1-6040255F2EFB}" srcId="{FC1BE685-0EFF-4131-BF2F-336945B2318F}" destId="{4616CF68-DE53-4E27-B3A4-711A0F9A33DF}" srcOrd="3" destOrd="0" parTransId="{BD8B78C7-E8C9-42AE-949A-6F6334730457}" sibTransId="{EEE8FDE9-88D5-4B33-98C0-2E2823B38258}"/>
    <dgm:cxn modelId="{E6CE3D36-1192-4F3D-9C3B-B41B6F734AA1}" srcId="{8618D4A7-8D19-42AD-9417-9204AB996A81}" destId="{1B0841D1-B52D-4AE1-A8EF-7B19D3641654}" srcOrd="1" destOrd="0" parTransId="{18CE551D-9CB3-4B39-9EFF-A07C0859E841}" sibTransId="{045C00BE-0BD3-46F4-80D1-30FFD72B51BB}"/>
    <dgm:cxn modelId="{119E9B2F-7664-41DF-967A-02E68B948B0D}" type="presOf" srcId="{BD8B78C7-E8C9-42AE-949A-6F6334730457}" destId="{3113CEB1-FBE4-4CD2-86E6-4FE189942FC0}" srcOrd="0" destOrd="0" presId="urn:microsoft.com/office/officeart/2005/8/layout/orgChart1"/>
    <dgm:cxn modelId="{816CD83E-9BF3-4DA8-90D4-C745161B8B30}" type="presOf" srcId="{1B0841D1-B52D-4AE1-A8EF-7B19D3641654}" destId="{D09656F4-CDA8-48AC-A4B5-1BD51BB03C1F}" srcOrd="1" destOrd="0" presId="urn:microsoft.com/office/officeart/2005/8/layout/orgChart1"/>
    <dgm:cxn modelId="{F311C5F6-CA35-44A8-848C-517258DD9ACE}" type="presOf" srcId="{4D9701E7-7D51-4FA7-9EE2-B8322D864062}" destId="{AE66025A-2855-4837-88EE-A107C0FDEC7B}" srcOrd="0" destOrd="0" presId="urn:microsoft.com/office/officeart/2005/8/layout/orgChart1"/>
    <dgm:cxn modelId="{C05AE751-7D89-43A9-B742-ADAE4ED7F7D2}" type="presOf" srcId="{8D53E373-D02A-494C-95A4-8DCAFF4DE617}" destId="{BC750F03-B38A-446B-962C-D228EE0A5BAB}" srcOrd="0" destOrd="0" presId="urn:microsoft.com/office/officeart/2005/8/layout/orgChart1"/>
    <dgm:cxn modelId="{2F08F160-897F-43B6-B6FD-959C590979FA}" srcId="{8618D4A7-8D19-42AD-9417-9204AB996A81}" destId="{47E2B770-20FA-4445-9202-7FC34738D3A7}" srcOrd="0" destOrd="0" parTransId="{1405121A-7B4C-48CD-A731-98D6CE58698C}" sibTransId="{36959E12-5FDD-4FA1-A615-1D9A73915CB5}"/>
    <dgm:cxn modelId="{D639AA2C-84B5-4853-A7CA-6A2A9DAB3872}" type="presOf" srcId="{FC1BE685-0EFF-4131-BF2F-336945B2318F}" destId="{E6166E43-5FED-4651-A78A-08693844D264}" srcOrd="1" destOrd="0" presId="urn:microsoft.com/office/officeart/2005/8/layout/orgChart1"/>
    <dgm:cxn modelId="{27C3F4E3-109A-44D3-8DE3-1B1EEFCA8BEE}" srcId="{4616CF68-DE53-4E27-B3A4-711A0F9A33DF}" destId="{DC4FB6CB-C896-46A3-A69E-16A537870335}" srcOrd="2" destOrd="0" parTransId="{85F3AAC0-B722-47A2-AA75-FE0C0CD359FA}" sibTransId="{05D3D4FA-3D46-4E8B-A05A-EF37348B1A96}"/>
    <dgm:cxn modelId="{973D059A-1934-4AC3-9C92-36E4ADDC76AE}" srcId="{C2A85709-BC26-4812-84DF-D4F1BF8288F6}" destId="{C4D0BEFB-E0D5-4CA6-A357-A9164D3080DB}" srcOrd="1" destOrd="0" parTransId="{A0BD8974-D948-42DA-ACE9-71903E4B2E51}" sibTransId="{955CD7C2-3C53-4D54-A91E-29A68E859FB2}"/>
    <dgm:cxn modelId="{A81792B7-9B87-4886-8C8C-E5CDC70140C4}" type="presOf" srcId="{1B0841D1-B52D-4AE1-A8EF-7B19D3641654}" destId="{878B42BA-AFF8-4AB3-A6DC-60DD8AF664C1}" srcOrd="0" destOrd="0" presId="urn:microsoft.com/office/officeart/2005/8/layout/orgChart1"/>
    <dgm:cxn modelId="{900025D4-D9AB-4E8A-AA7C-7703A4681B0D}" type="presOf" srcId="{C4667874-3F41-4813-826C-549D6A47BA6A}" destId="{C736AF06-FA4A-4F89-B3A4-37629B2C8899}" srcOrd="0" destOrd="0" presId="urn:microsoft.com/office/officeart/2005/8/layout/orgChart1"/>
    <dgm:cxn modelId="{EAADF58C-73DA-4C23-A6E4-02C51A7B2008}" srcId="{C2A85709-BC26-4812-84DF-D4F1BF8288F6}" destId="{C4667874-3F41-4813-826C-549D6A47BA6A}" srcOrd="0" destOrd="0" parTransId="{DAEFDF02-6F93-492B-B001-29848965BD04}" sibTransId="{98FCFBC6-B20E-4E32-B498-BAFB98FA76D2}"/>
    <dgm:cxn modelId="{722B9DB4-FE54-428F-A4C2-36F65C306E0D}" type="presOf" srcId="{6014960D-0CD6-4EAA-9657-A03FF7C283AA}" destId="{3B16C6DA-CAD8-4405-93CD-A44A0224F4A8}" srcOrd="0" destOrd="0" presId="urn:microsoft.com/office/officeart/2005/8/layout/orgChart1"/>
    <dgm:cxn modelId="{23B5CEA1-3A70-46E6-8870-F0811E48E263}" type="presOf" srcId="{C4D0BEFB-E0D5-4CA6-A357-A9164D3080DB}" destId="{CB2A4696-5FC1-41A4-8DEE-67CE876FA9BE}" srcOrd="1" destOrd="0" presId="urn:microsoft.com/office/officeart/2005/8/layout/orgChart1"/>
    <dgm:cxn modelId="{2C7EF6E7-5A5F-4B67-8EAC-CC1C8F4CB543}" type="presOf" srcId="{645F3E19-64F7-47E8-A9E3-0E1C47EF58F9}" destId="{4FFC4398-F896-4AC0-92E7-B5A26B8F8406}" srcOrd="1" destOrd="0" presId="urn:microsoft.com/office/officeart/2005/8/layout/orgChart1"/>
    <dgm:cxn modelId="{5E499C7E-E55F-4B37-BBFC-4724E75903B6}" srcId="{4616CF68-DE53-4E27-B3A4-711A0F9A33DF}" destId="{645F3E19-64F7-47E8-A9E3-0E1C47EF58F9}" srcOrd="0" destOrd="0" parTransId="{35B95EE1-2F52-478F-88C4-A0C96D18A66B}" sibTransId="{5C878B90-5121-45C2-BFD8-F6309BCCD6C6}"/>
    <dgm:cxn modelId="{4DBD6E6F-D777-45AB-9474-7EC5451123E7}" type="presOf" srcId="{FC1BE685-0EFF-4131-BF2F-336945B2318F}" destId="{762A8FF7-AE6E-466B-B670-CE00EE3C1C7E}" srcOrd="0" destOrd="0" presId="urn:microsoft.com/office/officeart/2005/8/layout/orgChart1"/>
    <dgm:cxn modelId="{B7C84221-D0E3-487F-8BF7-FCF0CAA8E166}" type="presOf" srcId="{F17447D4-3A99-4525-84AF-7E475D97EA02}" destId="{4BD88B63-45FB-4380-BB56-827DE8DB566D}" srcOrd="0" destOrd="0" presId="urn:microsoft.com/office/officeart/2005/8/layout/orgChart1"/>
    <dgm:cxn modelId="{EF6917D6-1069-4ED0-BEE1-C993E20782E4}" srcId="{4616CF68-DE53-4E27-B3A4-711A0F9A33DF}" destId="{CDC5C573-E762-45DD-BD45-91CCF27152FA}" srcOrd="1" destOrd="0" parTransId="{B68A0FBE-C5AD-4DE8-9903-6E668EE1A29B}" sibTransId="{B21DAD71-9BE8-4DEF-BBF7-87E636260C75}"/>
    <dgm:cxn modelId="{9C3C6BD2-8DD0-4A90-AFCD-2DE3D46F1740}" srcId="{FC1BE685-0EFF-4131-BF2F-336945B2318F}" destId="{BD1A3392-C30A-409C-88DF-EAC368F1E531}" srcOrd="2" destOrd="0" parTransId="{10EC0EE8-B0E0-4D1A-A6C0-8A87ADF35E95}" sibTransId="{7BFE0044-3266-4C15-8A86-47830AC2DF19}"/>
    <dgm:cxn modelId="{39DE99FD-5508-4F6F-A7B4-7900B677BC8A}" type="presOf" srcId="{10EC0EE8-B0E0-4D1A-A6C0-8A87ADF35E95}" destId="{7FB49D6E-CCAA-426F-8427-B5C327967864}" srcOrd="0" destOrd="0" presId="urn:microsoft.com/office/officeart/2005/8/layout/orgChart1"/>
    <dgm:cxn modelId="{53103952-3684-43FA-A0D3-EBDDC7158EC6}" type="presOf" srcId="{B68A0FBE-C5AD-4DE8-9903-6E668EE1A29B}" destId="{7335EAF8-5A22-48CF-9FBC-DA010DB06D24}" srcOrd="0" destOrd="0" presId="urn:microsoft.com/office/officeart/2005/8/layout/orgChart1"/>
    <dgm:cxn modelId="{9208A40C-EE3F-4141-BC3F-AB856026866F}" srcId="{C2A85709-BC26-4812-84DF-D4F1BF8288F6}" destId="{8D53E373-D02A-494C-95A4-8DCAFF4DE617}" srcOrd="3" destOrd="0" parTransId="{91610090-C42F-40FB-BE68-AD48A1B029C5}" sibTransId="{2AD4B4DE-7C6E-475E-A8AC-4BCBA9D1942E}"/>
    <dgm:cxn modelId="{5DAED53F-787C-4BFA-B12B-227E95772026}" type="presOf" srcId="{BD1A3392-C30A-409C-88DF-EAC368F1E531}" destId="{2357B630-E124-492C-862D-79F920ECFEBE}" srcOrd="1" destOrd="0" presId="urn:microsoft.com/office/officeart/2005/8/layout/orgChart1"/>
    <dgm:cxn modelId="{85AC03EA-4277-4DE2-838A-F2C726223FED}" type="presOf" srcId="{DAEFDF02-6F93-492B-B001-29848965BD04}" destId="{0A550594-3C96-4009-B803-2985FB7EF2F2}" srcOrd="0" destOrd="0" presId="urn:microsoft.com/office/officeart/2005/8/layout/orgChart1"/>
    <dgm:cxn modelId="{E7DB0008-E590-43A8-AB41-9E91D3891F88}" type="presOf" srcId="{A0BD8974-D948-42DA-ACE9-71903E4B2E51}" destId="{D76076CC-3780-4608-A1B3-43ED45869334}" srcOrd="0" destOrd="0" presId="urn:microsoft.com/office/officeart/2005/8/layout/orgChart1"/>
    <dgm:cxn modelId="{B925711B-B4D4-4754-9BE3-D35FECF8ED59}" type="presOf" srcId="{C2A85709-BC26-4812-84DF-D4F1BF8288F6}" destId="{02970307-ED4C-4FD1-92D4-6FC0314DB761}" srcOrd="0" destOrd="0" presId="urn:microsoft.com/office/officeart/2005/8/layout/orgChart1"/>
    <dgm:cxn modelId="{25A518B4-7C25-41B7-B3C2-073B5CB61CAB}" type="presOf" srcId="{4616CF68-DE53-4E27-B3A4-711A0F9A33DF}" destId="{EA49E0F0-350A-4B5C-B58B-556C17281AE2}" srcOrd="1" destOrd="0" presId="urn:microsoft.com/office/officeart/2005/8/layout/orgChart1"/>
    <dgm:cxn modelId="{18336B30-0E16-4AFC-9FD1-D46FF3693319}" type="presOf" srcId="{D0597D5E-6BC0-4520-94C8-5B819E397AC9}" destId="{FA525462-8093-45FE-8E93-0A9BAC433C22}" srcOrd="0" destOrd="0" presId="urn:microsoft.com/office/officeart/2005/8/layout/orgChart1"/>
    <dgm:cxn modelId="{3D91EF05-FC95-4C7A-A703-8C0631CBC103}" type="presOf" srcId="{18CE551D-9CB3-4B39-9EFF-A07C0859E841}" destId="{41731B41-AFB6-470B-A0AD-4090D90A678C}" srcOrd="0" destOrd="0" presId="urn:microsoft.com/office/officeart/2005/8/layout/orgChart1"/>
    <dgm:cxn modelId="{E6A57F26-7237-4E10-B54C-F6795714331D}" srcId="{C2A85709-BC26-4812-84DF-D4F1BF8288F6}" destId="{7390BB35-9D66-4F2A-9150-B55336C76B2D}" srcOrd="2" destOrd="0" parTransId="{4D9701E7-7D51-4FA7-9EE2-B8322D864062}" sibTransId="{F77122CC-A39A-48E6-8210-E1871984D7C2}"/>
    <dgm:cxn modelId="{519E72E0-4791-46E0-8093-2D9DE251257E}" type="presOf" srcId="{91610090-C42F-40FB-BE68-AD48A1B029C5}" destId="{20A4ED1C-1AAF-4578-9080-1CCCC6A29C69}" srcOrd="0" destOrd="0" presId="urn:microsoft.com/office/officeart/2005/8/layout/orgChart1"/>
    <dgm:cxn modelId="{107884B7-DA7E-4EA1-99DE-667B728B7043}" type="presOf" srcId="{C4667874-3F41-4813-826C-549D6A47BA6A}" destId="{332EAC99-F37A-4320-933E-A57A1C474312}" srcOrd="1" destOrd="0" presId="urn:microsoft.com/office/officeart/2005/8/layout/orgChart1"/>
    <dgm:cxn modelId="{D4E0A1B0-4667-4350-949A-A18D0C8D0BD1}" type="presOf" srcId="{8618D4A7-8D19-42AD-9417-9204AB996A81}" destId="{AE55349A-895B-46B0-8B5C-03C0E6B54162}" srcOrd="1" destOrd="0" presId="urn:microsoft.com/office/officeart/2005/8/layout/orgChart1"/>
    <dgm:cxn modelId="{AFF53865-AA40-4C84-B143-BDB643777CEB}" srcId="{FC1BE685-0EFF-4131-BF2F-336945B2318F}" destId="{8618D4A7-8D19-42AD-9417-9204AB996A81}" srcOrd="0" destOrd="0" parTransId="{D0597D5E-6BC0-4520-94C8-5B819E397AC9}" sibTransId="{24BC493C-BD42-48F6-9BB6-8FAE685EFF68}"/>
    <dgm:cxn modelId="{63C1C43A-7767-4287-95FF-AE580889DADA}" type="presOf" srcId="{DC4FB6CB-C896-46A3-A69E-16A537870335}" destId="{0E87E3A6-03BF-4B5F-8691-55C351F9E6EE}" srcOrd="1" destOrd="0" presId="urn:microsoft.com/office/officeart/2005/8/layout/orgChart1"/>
    <dgm:cxn modelId="{54F2D767-52EE-4E3F-A722-8B879B63B27C}" type="presOf" srcId="{47E2B770-20FA-4445-9202-7FC34738D3A7}" destId="{378D8411-B404-4C7D-9F01-E06611507DDF}" srcOrd="1" destOrd="0" presId="urn:microsoft.com/office/officeart/2005/8/layout/orgChart1"/>
    <dgm:cxn modelId="{D6B684D1-DEA8-4140-B1F4-3720A2D520EB}" srcId="{4616CF68-DE53-4E27-B3A4-711A0F9A33DF}" destId="{209F47F6-469D-4187-969F-CE269413FCFD}" srcOrd="3" destOrd="0" parTransId="{6014960D-0CD6-4EAA-9657-A03FF7C283AA}" sibTransId="{798B6ABA-F354-48AC-BA39-E1CE74E249A6}"/>
    <dgm:cxn modelId="{C90BE594-9F60-4BC9-B10F-0E45E90122BF}" type="presOf" srcId="{47E2B770-20FA-4445-9202-7FC34738D3A7}" destId="{ED594E61-EBC6-4320-BEE6-95D01A1336D6}" srcOrd="0" destOrd="0" presId="urn:microsoft.com/office/officeart/2005/8/layout/orgChart1"/>
    <dgm:cxn modelId="{F5E2FE49-C5E1-4A04-9905-9008080103A9}" type="presOf" srcId="{85F3AAC0-B722-47A2-AA75-FE0C0CD359FA}" destId="{9ED2252F-4C75-4029-A814-84B09F3B8595}" srcOrd="0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9F4A90E3-868D-42E9-AC1C-78D94F1F495B}" type="presOf" srcId="{35B95EE1-2F52-478F-88C4-A0C96D18A66B}" destId="{382AEFE7-1A6F-4033-8DAC-889FD917EC66}" srcOrd="0" destOrd="0" presId="urn:microsoft.com/office/officeart/2005/8/layout/orgChart1"/>
    <dgm:cxn modelId="{45943858-BF54-4170-851D-84BED0380927}" type="presOf" srcId="{4616CF68-DE53-4E27-B3A4-711A0F9A33DF}" destId="{C9E22439-2D55-4D43-833A-188C9330BEB1}" srcOrd="0" destOrd="0" presId="urn:microsoft.com/office/officeart/2005/8/layout/orgChart1"/>
    <dgm:cxn modelId="{33825F46-D7C1-4565-ACC6-FC0FA57D5D0F}" type="presOf" srcId="{CDC5C573-E762-45DD-BD45-91CCF27152FA}" destId="{A068B678-9713-4271-89EC-B2755D3CAF46}" srcOrd="1" destOrd="0" presId="urn:microsoft.com/office/officeart/2005/8/layout/orgChart1"/>
    <dgm:cxn modelId="{ECA53D96-A622-49CA-9A78-0960AC67CB54}" type="presParOf" srcId="{A0DB5BE1-4265-49AF-B0FE-35E4508B4D2A}" destId="{D0A0696F-4096-44B3-96DE-A8E1D3D1DBD5}" srcOrd="0" destOrd="0" presId="urn:microsoft.com/office/officeart/2005/8/layout/orgChart1"/>
    <dgm:cxn modelId="{78A30D35-0076-4CB9-8356-35D7A68F75BA}" type="presParOf" srcId="{D0A0696F-4096-44B3-96DE-A8E1D3D1DBD5}" destId="{74179F02-28C7-46CE-887A-0DD5D22D163A}" srcOrd="0" destOrd="0" presId="urn:microsoft.com/office/officeart/2005/8/layout/orgChart1"/>
    <dgm:cxn modelId="{C0AC6758-183D-445C-A689-8AFBCF977419}" type="presParOf" srcId="{74179F02-28C7-46CE-887A-0DD5D22D163A}" destId="{762A8FF7-AE6E-466B-B670-CE00EE3C1C7E}" srcOrd="0" destOrd="0" presId="urn:microsoft.com/office/officeart/2005/8/layout/orgChart1"/>
    <dgm:cxn modelId="{6E314A53-5B7B-412B-9306-AFE9EDD862BA}" type="presParOf" srcId="{74179F02-28C7-46CE-887A-0DD5D22D163A}" destId="{E6166E43-5FED-4651-A78A-08693844D264}" srcOrd="1" destOrd="0" presId="urn:microsoft.com/office/officeart/2005/8/layout/orgChart1"/>
    <dgm:cxn modelId="{CFC2F1FD-6F41-4296-8317-54E5562AFCCD}" type="presParOf" srcId="{D0A0696F-4096-44B3-96DE-A8E1D3D1DBD5}" destId="{685020D4-75FD-4FBF-997E-7DCBEB7B36FC}" srcOrd="1" destOrd="0" presId="urn:microsoft.com/office/officeart/2005/8/layout/orgChart1"/>
    <dgm:cxn modelId="{9D2FC3D5-5F6B-4850-9BBC-4A347D132533}" type="presParOf" srcId="{685020D4-75FD-4FBF-997E-7DCBEB7B36FC}" destId="{FA525462-8093-45FE-8E93-0A9BAC433C22}" srcOrd="0" destOrd="0" presId="urn:microsoft.com/office/officeart/2005/8/layout/orgChart1"/>
    <dgm:cxn modelId="{74700F15-3AAF-4694-B940-8A46B4BFA508}" type="presParOf" srcId="{685020D4-75FD-4FBF-997E-7DCBEB7B36FC}" destId="{B8A6644B-DF69-4175-9C51-2C617DABCFF8}" srcOrd="1" destOrd="0" presId="urn:microsoft.com/office/officeart/2005/8/layout/orgChart1"/>
    <dgm:cxn modelId="{EF7CF6B6-31BB-496E-96FD-80B76C1EA15C}" type="presParOf" srcId="{B8A6644B-DF69-4175-9C51-2C617DABCFF8}" destId="{27BBF5FB-67EB-42F0-A98B-AD4A266222FB}" srcOrd="0" destOrd="0" presId="urn:microsoft.com/office/officeart/2005/8/layout/orgChart1"/>
    <dgm:cxn modelId="{C0473B13-D965-4013-872D-F0067CE00AB0}" type="presParOf" srcId="{27BBF5FB-67EB-42F0-A98B-AD4A266222FB}" destId="{A122AB98-6AEB-4224-8BB5-6741593B0990}" srcOrd="0" destOrd="0" presId="urn:microsoft.com/office/officeart/2005/8/layout/orgChart1"/>
    <dgm:cxn modelId="{02D07758-F77C-4E78-95B1-A7346D5DEE70}" type="presParOf" srcId="{27BBF5FB-67EB-42F0-A98B-AD4A266222FB}" destId="{AE55349A-895B-46B0-8B5C-03C0E6B54162}" srcOrd="1" destOrd="0" presId="urn:microsoft.com/office/officeart/2005/8/layout/orgChart1"/>
    <dgm:cxn modelId="{DD53CCD6-F278-4484-BE22-2132F6C831A0}" type="presParOf" srcId="{B8A6644B-DF69-4175-9C51-2C617DABCFF8}" destId="{6DE04AD7-1D80-4ADE-90C8-832786F3244C}" srcOrd="1" destOrd="0" presId="urn:microsoft.com/office/officeart/2005/8/layout/orgChart1"/>
    <dgm:cxn modelId="{2CA54D02-9DBC-4BAE-8DA4-0CC4EE009FB4}" type="presParOf" srcId="{6DE04AD7-1D80-4ADE-90C8-832786F3244C}" destId="{B30E9837-2814-4812-A597-5A75BC62557F}" srcOrd="0" destOrd="0" presId="urn:microsoft.com/office/officeart/2005/8/layout/orgChart1"/>
    <dgm:cxn modelId="{08F11138-82D9-4ACC-8D87-B54916A0A179}" type="presParOf" srcId="{6DE04AD7-1D80-4ADE-90C8-832786F3244C}" destId="{8F5A6046-9B01-49E7-8BA1-17DEB041F98C}" srcOrd="1" destOrd="0" presId="urn:microsoft.com/office/officeart/2005/8/layout/orgChart1"/>
    <dgm:cxn modelId="{9AD26D72-33C8-44E1-8431-D2516221FDA4}" type="presParOf" srcId="{8F5A6046-9B01-49E7-8BA1-17DEB041F98C}" destId="{C9049E5D-0B2C-4497-8E35-B9AC1E8A0D99}" srcOrd="0" destOrd="0" presId="urn:microsoft.com/office/officeart/2005/8/layout/orgChart1"/>
    <dgm:cxn modelId="{773B965F-6F9F-4D6B-A84B-6D5B086B1884}" type="presParOf" srcId="{C9049E5D-0B2C-4497-8E35-B9AC1E8A0D99}" destId="{ED594E61-EBC6-4320-BEE6-95D01A1336D6}" srcOrd="0" destOrd="0" presId="urn:microsoft.com/office/officeart/2005/8/layout/orgChart1"/>
    <dgm:cxn modelId="{38873926-44C8-4AE7-A713-8A18C357B215}" type="presParOf" srcId="{C9049E5D-0B2C-4497-8E35-B9AC1E8A0D99}" destId="{378D8411-B404-4C7D-9F01-E06611507DDF}" srcOrd="1" destOrd="0" presId="urn:microsoft.com/office/officeart/2005/8/layout/orgChart1"/>
    <dgm:cxn modelId="{A5100C7C-5C55-462B-827F-4F98D8651E20}" type="presParOf" srcId="{8F5A6046-9B01-49E7-8BA1-17DEB041F98C}" destId="{7D0C0464-9319-4163-835E-950CE7FE5E0B}" srcOrd="1" destOrd="0" presId="urn:microsoft.com/office/officeart/2005/8/layout/orgChart1"/>
    <dgm:cxn modelId="{184D8178-B752-4F8D-B670-E09275AD1EA5}" type="presParOf" srcId="{8F5A6046-9B01-49E7-8BA1-17DEB041F98C}" destId="{6B00D03E-79D9-4ED2-8DCC-2FDDCA1E9A67}" srcOrd="2" destOrd="0" presId="urn:microsoft.com/office/officeart/2005/8/layout/orgChart1"/>
    <dgm:cxn modelId="{7FB04877-8378-4A71-8680-92F24FD7970D}" type="presParOf" srcId="{6DE04AD7-1D80-4ADE-90C8-832786F3244C}" destId="{41731B41-AFB6-470B-A0AD-4090D90A678C}" srcOrd="2" destOrd="0" presId="urn:microsoft.com/office/officeart/2005/8/layout/orgChart1"/>
    <dgm:cxn modelId="{24EF3E7F-1DD4-44F7-BEC3-2C3685CD1A43}" type="presParOf" srcId="{6DE04AD7-1D80-4ADE-90C8-832786F3244C}" destId="{DDFF9C25-D010-4E5F-A9AB-122D8188CEAA}" srcOrd="3" destOrd="0" presId="urn:microsoft.com/office/officeart/2005/8/layout/orgChart1"/>
    <dgm:cxn modelId="{A9BDD38F-8886-437E-8548-8B3D2A935BA6}" type="presParOf" srcId="{DDFF9C25-D010-4E5F-A9AB-122D8188CEAA}" destId="{CFE355A1-5257-4BCE-8CEB-8D0D0DF2E767}" srcOrd="0" destOrd="0" presId="urn:microsoft.com/office/officeart/2005/8/layout/orgChart1"/>
    <dgm:cxn modelId="{553A0828-10A4-4232-A53C-E5C7A1D9692E}" type="presParOf" srcId="{CFE355A1-5257-4BCE-8CEB-8D0D0DF2E767}" destId="{878B42BA-AFF8-4AB3-A6DC-60DD8AF664C1}" srcOrd="0" destOrd="0" presId="urn:microsoft.com/office/officeart/2005/8/layout/orgChart1"/>
    <dgm:cxn modelId="{2C72E4D3-08D5-462A-8B37-AE3B1FB6B9D9}" type="presParOf" srcId="{CFE355A1-5257-4BCE-8CEB-8D0D0DF2E767}" destId="{D09656F4-CDA8-48AC-A4B5-1BD51BB03C1F}" srcOrd="1" destOrd="0" presId="urn:microsoft.com/office/officeart/2005/8/layout/orgChart1"/>
    <dgm:cxn modelId="{C8F81950-503B-48BE-8670-743B2CC42F2C}" type="presParOf" srcId="{DDFF9C25-D010-4E5F-A9AB-122D8188CEAA}" destId="{39C8422F-8C9E-4AAB-A4F5-1552F35E6F1F}" srcOrd="1" destOrd="0" presId="urn:microsoft.com/office/officeart/2005/8/layout/orgChart1"/>
    <dgm:cxn modelId="{1B1DB743-5DBF-48CC-BE6A-E1898CE3779A}" type="presParOf" srcId="{DDFF9C25-D010-4E5F-A9AB-122D8188CEAA}" destId="{9B5A187E-F556-4F38-BD8D-B8161A4AE463}" srcOrd="2" destOrd="0" presId="urn:microsoft.com/office/officeart/2005/8/layout/orgChart1"/>
    <dgm:cxn modelId="{8F17A314-4722-4B32-91C2-9CC4B92CBA8A}" type="presParOf" srcId="{B8A6644B-DF69-4175-9C51-2C617DABCFF8}" destId="{F5BBA3E9-C92F-4137-95A1-9F8F58EC74DF}" srcOrd="2" destOrd="0" presId="urn:microsoft.com/office/officeart/2005/8/layout/orgChart1"/>
    <dgm:cxn modelId="{0DF4C178-C75F-441C-B409-D6A9B85D7848}" type="presParOf" srcId="{685020D4-75FD-4FBF-997E-7DCBEB7B36FC}" destId="{4BD88B63-45FB-4380-BB56-827DE8DB566D}" srcOrd="2" destOrd="0" presId="urn:microsoft.com/office/officeart/2005/8/layout/orgChart1"/>
    <dgm:cxn modelId="{D2882031-914F-456C-A67B-B03C0F1AD5AC}" type="presParOf" srcId="{685020D4-75FD-4FBF-997E-7DCBEB7B36FC}" destId="{32140F56-8907-4740-AA4A-75A2ED074E27}" srcOrd="3" destOrd="0" presId="urn:microsoft.com/office/officeart/2005/8/layout/orgChart1"/>
    <dgm:cxn modelId="{42EC25D3-D806-4798-892D-AEF2E1A4ABF6}" type="presParOf" srcId="{32140F56-8907-4740-AA4A-75A2ED074E27}" destId="{6516D851-1BDA-42E2-8457-6F32CD560C7B}" srcOrd="0" destOrd="0" presId="urn:microsoft.com/office/officeart/2005/8/layout/orgChart1"/>
    <dgm:cxn modelId="{E7ED4C1E-497C-4993-833A-1C2F66B23402}" type="presParOf" srcId="{6516D851-1BDA-42E2-8457-6F32CD560C7B}" destId="{02970307-ED4C-4FD1-92D4-6FC0314DB761}" srcOrd="0" destOrd="0" presId="urn:microsoft.com/office/officeart/2005/8/layout/orgChart1"/>
    <dgm:cxn modelId="{99EEE300-9C0D-48B4-B4C7-A9E32F631516}" type="presParOf" srcId="{6516D851-1BDA-42E2-8457-6F32CD560C7B}" destId="{E59BDA56-7AC1-4055-B8EF-77A39EF6E6F3}" srcOrd="1" destOrd="0" presId="urn:microsoft.com/office/officeart/2005/8/layout/orgChart1"/>
    <dgm:cxn modelId="{4BC2A425-1D39-4D7E-B598-4D55D11D2E7F}" type="presParOf" srcId="{32140F56-8907-4740-AA4A-75A2ED074E27}" destId="{EE22F102-047C-4EC5-913B-621E13A92DDE}" srcOrd="1" destOrd="0" presId="urn:microsoft.com/office/officeart/2005/8/layout/orgChart1"/>
    <dgm:cxn modelId="{112237D1-6F70-4101-8D2F-E586EC997AB4}" type="presParOf" srcId="{EE22F102-047C-4EC5-913B-621E13A92DDE}" destId="{0A550594-3C96-4009-B803-2985FB7EF2F2}" srcOrd="0" destOrd="0" presId="urn:microsoft.com/office/officeart/2005/8/layout/orgChart1"/>
    <dgm:cxn modelId="{399961AE-28E1-4327-827D-F535B720CA04}" type="presParOf" srcId="{EE22F102-047C-4EC5-913B-621E13A92DDE}" destId="{2FCF2482-0AD4-463C-9ECA-3228F36BCFAF}" srcOrd="1" destOrd="0" presId="urn:microsoft.com/office/officeart/2005/8/layout/orgChart1"/>
    <dgm:cxn modelId="{5CBC42AB-18C1-40A9-A8C0-379F3EFF2466}" type="presParOf" srcId="{2FCF2482-0AD4-463C-9ECA-3228F36BCFAF}" destId="{ADA8E125-9063-4AD5-B6BC-ED3E4C431056}" srcOrd="0" destOrd="0" presId="urn:microsoft.com/office/officeart/2005/8/layout/orgChart1"/>
    <dgm:cxn modelId="{B5E6382D-26D0-4218-9264-1BD2B2D30643}" type="presParOf" srcId="{ADA8E125-9063-4AD5-B6BC-ED3E4C431056}" destId="{C736AF06-FA4A-4F89-B3A4-37629B2C8899}" srcOrd="0" destOrd="0" presId="urn:microsoft.com/office/officeart/2005/8/layout/orgChart1"/>
    <dgm:cxn modelId="{36B375AC-FFFE-4DF4-8AEE-723D0A5301BA}" type="presParOf" srcId="{ADA8E125-9063-4AD5-B6BC-ED3E4C431056}" destId="{332EAC99-F37A-4320-933E-A57A1C474312}" srcOrd="1" destOrd="0" presId="urn:microsoft.com/office/officeart/2005/8/layout/orgChart1"/>
    <dgm:cxn modelId="{540687A8-9804-4347-B1A3-73EA862E4913}" type="presParOf" srcId="{2FCF2482-0AD4-463C-9ECA-3228F36BCFAF}" destId="{15430F24-55BF-40D5-BDF8-A0A408689B38}" srcOrd="1" destOrd="0" presId="urn:microsoft.com/office/officeart/2005/8/layout/orgChart1"/>
    <dgm:cxn modelId="{80160407-8CFE-4A25-83D7-7B40F18F7BFB}" type="presParOf" srcId="{2FCF2482-0AD4-463C-9ECA-3228F36BCFAF}" destId="{370BE9F7-C6BD-4A38-9E54-034884660422}" srcOrd="2" destOrd="0" presId="urn:microsoft.com/office/officeart/2005/8/layout/orgChart1"/>
    <dgm:cxn modelId="{1D38D224-3972-4D4A-BD13-06CB6D0F6346}" type="presParOf" srcId="{EE22F102-047C-4EC5-913B-621E13A92DDE}" destId="{D76076CC-3780-4608-A1B3-43ED45869334}" srcOrd="2" destOrd="0" presId="urn:microsoft.com/office/officeart/2005/8/layout/orgChart1"/>
    <dgm:cxn modelId="{AEDA3726-AE3B-483A-9300-D44D89995FAF}" type="presParOf" srcId="{EE22F102-047C-4EC5-913B-621E13A92DDE}" destId="{7884B918-97C9-4AF4-ACD6-94169193B6E6}" srcOrd="3" destOrd="0" presId="urn:microsoft.com/office/officeart/2005/8/layout/orgChart1"/>
    <dgm:cxn modelId="{363E5565-5B79-42D9-AA4F-486F4A3C7189}" type="presParOf" srcId="{7884B918-97C9-4AF4-ACD6-94169193B6E6}" destId="{C7B414B5-5608-43A6-9A2A-F277401217FA}" srcOrd="0" destOrd="0" presId="urn:microsoft.com/office/officeart/2005/8/layout/orgChart1"/>
    <dgm:cxn modelId="{BBF17FE4-44F9-4283-A973-BFC86FA0F9ED}" type="presParOf" srcId="{C7B414B5-5608-43A6-9A2A-F277401217FA}" destId="{7DF44DFC-6947-4CE3-8A00-B4846D6C2ABB}" srcOrd="0" destOrd="0" presId="urn:microsoft.com/office/officeart/2005/8/layout/orgChart1"/>
    <dgm:cxn modelId="{C7E7A7D0-4F57-487B-A2A8-F40D7A58F101}" type="presParOf" srcId="{C7B414B5-5608-43A6-9A2A-F277401217FA}" destId="{CB2A4696-5FC1-41A4-8DEE-67CE876FA9BE}" srcOrd="1" destOrd="0" presId="urn:microsoft.com/office/officeart/2005/8/layout/orgChart1"/>
    <dgm:cxn modelId="{07BFE826-BAE0-4237-988E-A0B57A736CD2}" type="presParOf" srcId="{7884B918-97C9-4AF4-ACD6-94169193B6E6}" destId="{8AD019F9-8918-4490-8F3E-F4113647F352}" srcOrd="1" destOrd="0" presId="urn:microsoft.com/office/officeart/2005/8/layout/orgChart1"/>
    <dgm:cxn modelId="{8F2189F4-5CED-49E4-A10F-7E1E610B8BAE}" type="presParOf" srcId="{7884B918-97C9-4AF4-ACD6-94169193B6E6}" destId="{02844924-8D1F-4724-ACF7-DDD577CBD4CC}" srcOrd="2" destOrd="0" presId="urn:microsoft.com/office/officeart/2005/8/layout/orgChart1"/>
    <dgm:cxn modelId="{E67D8424-D3C2-4263-A419-75A0A1EFAACD}" type="presParOf" srcId="{EE22F102-047C-4EC5-913B-621E13A92DDE}" destId="{AE66025A-2855-4837-88EE-A107C0FDEC7B}" srcOrd="4" destOrd="0" presId="urn:microsoft.com/office/officeart/2005/8/layout/orgChart1"/>
    <dgm:cxn modelId="{5E916DEE-2ACA-4B16-8DE8-F1C7098D8483}" type="presParOf" srcId="{EE22F102-047C-4EC5-913B-621E13A92DDE}" destId="{4E16BDDC-8C00-48D1-90F5-083E4DD0A065}" srcOrd="5" destOrd="0" presId="urn:microsoft.com/office/officeart/2005/8/layout/orgChart1"/>
    <dgm:cxn modelId="{E94EA73B-6160-4660-86C8-17AC078BE6B1}" type="presParOf" srcId="{4E16BDDC-8C00-48D1-90F5-083E4DD0A065}" destId="{14A9D2F5-00A3-4F0D-86E7-D65CF4572942}" srcOrd="0" destOrd="0" presId="urn:microsoft.com/office/officeart/2005/8/layout/orgChart1"/>
    <dgm:cxn modelId="{9476A68B-EBFE-4239-A400-5C7FBEC7D4AA}" type="presParOf" srcId="{14A9D2F5-00A3-4F0D-86E7-D65CF4572942}" destId="{DF29C9F6-00B2-4D17-B4EC-FA95AC3146EE}" srcOrd="0" destOrd="0" presId="urn:microsoft.com/office/officeart/2005/8/layout/orgChart1"/>
    <dgm:cxn modelId="{95329980-9262-40C6-8E05-A034E6FE1BE1}" type="presParOf" srcId="{14A9D2F5-00A3-4F0D-86E7-D65CF4572942}" destId="{FB4A1972-141D-4EA6-87A8-9901E40A90F9}" srcOrd="1" destOrd="0" presId="urn:microsoft.com/office/officeart/2005/8/layout/orgChart1"/>
    <dgm:cxn modelId="{76845B42-AA24-4453-B3A2-2FA8EAE0D5B0}" type="presParOf" srcId="{4E16BDDC-8C00-48D1-90F5-083E4DD0A065}" destId="{1140CB8D-F4B6-4D6D-AB82-2C02BAF2AF29}" srcOrd="1" destOrd="0" presId="urn:microsoft.com/office/officeart/2005/8/layout/orgChart1"/>
    <dgm:cxn modelId="{862B4568-02F4-4E44-BAA9-E99E23088D08}" type="presParOf" srcId="{4E16BDDC-8C00-48D1-90F5-083E4DD0A065}" destId="{425CAC0C-E731-493D-9A75-280B5EBEAD24}" srcOrd="2" destOrd="0" presId="urn:microsoft.com/office/officeart/2005/8/layout/orgChart1"/>
    <dgm:cxn modelId="{5A55D267-5771-4935-BC54-D3B590301A09}" type="presParOf" srcId="{EE22F102-047C-4EC5-913B-621E13A92DDE}" destId="{20A4ED1C-1AAF-4578-9080-1CCCC6A29C69}" srcOrd="6" destOrd="0" presId="urn:microsoft.com/office/officeart/2005/8/layout/orgChart1"/>
    <dgm:cxn modelId="{D91ED107-D177-4B15-8923-BD23FA62B2FC}" type="presParOf" srcId="{EE22F102-047C-4EC5-913B-621E13A92DDE}" destId="{C4A72EC9-A4B7-46BE-9D47-405F6D2966BF}" srcOrd="7" destOrd="0" presId="urn:microsoft.com/office/officeart/2005/8/layout/orgChart1"/>
    <dgm:cxn modelId="{EB214D39-A5E7-4674-B643-CA8609B3666B}" type="presParOf" srcId="{C4A72EC9-A4B7-46BE-9D47-405F6D2966BF}" destId="{BC50B6FC-A86B-4B64-BEFE-8382187DA2FF}" srcOrd="0" destOrd="0" presId="urn:microsoft.com/office/officeart/2005/8/layout/orgChart1"/>
    <dgm:cxn modelId="{D0443D1C-6CB6-412A-BC74-1C11918066D7}" type="presParOf" srcId="{BC50B6FC-A86B-4B64-BEFE-8382187DA2FF}" destId="{BC750F03-B38A-446B-962C-D228EE0A5BAB}" srcOrd="0" destOrd="0" presId="urn:microsoft.com/office/officeart/2005/8/layout/orgChart1"/>
    <dgm:cxn modelId="{6E032494-9B99-404F-9103-9B278C935F73}" type="presParOf" srcId="{BC50B6FC-A86B-4B64-BEFE-8382187DA2FF}" destId="{7232C24C-F386-49E8-84C6-516545261108}" srcOrd="1" destOrd="0" presId="urn:microsoft.com/office/officeart/2005/8/layout/orgChart1"/>
    <dgm:cxn modelId="{75B359C5-A9BA-426D-9471-569B6E111398}" type="presParOf" srcId="{C4A72EC9-A4B7-46BE-9D47-405F6D2966BF}" destId="{BD0E7529-8D69-48DD-84C3-AB85AFC4CBEF}" srcOrd="1" destOrd="0" presId="urn:microsoft.com/office/officeart/2005/8/layout/orgChart1"/>
    <dgm:cxn modelId="{408BF1E0-6D0D-4C3A-914A-2A80B96CA226}" type="presParOf" srcId="{C4A72EC9-A4B7-46BE-9D47-405F6D2966BF}" destId="{8C0341C8-00B2-47E7-90E6-1DD290DD6C4C}" srcOrd="2" destOrd="0" presId="urn:microsoft.com/office/officeart/2005/8/layout/orgChart1"/>
    <dgm:cxn modelId="{78D38244-8B4C-4936-B233-E381690B7CA4}" type="presParOf" srcId="{32140F56-8907-4740-AA4A-75A2ED074E27}" destId="{9AA6B9BE-7C71-494F-A396-7561A4AE3848}" srcOrd="2" destOrd="0" presId="urn:microsoft.com/office/officeart/2005/8/layout/orgChart1"/>
    <dgm:cxn modelId="{4956932C-C8CE-42DB-AD9B-2C3A354A1F9E}" type="presParOf" srcId="{685020D4-75FD-4FBF-997E-7DCBEB7B36FC}" destId="{3113CEB1-FBE4-4CD2-86E6-4FE189942FC0}" srcOrd="4" destOrd="0" presId="urn:microsoft.com/office/officeart/2005/8/layout/orgChart1"/>
    <dgm:cxn modelId="{CF8560E1-3F8D-416A-B221-D1841773BBDC}" type="presParOf" srcId="{685020D4-75FD-4FBF-997E-7DCBEB7B36FC}" destId="{8DDD7E44-39C1-4EE8-BF81-FD9767E56CD3}" srcOrd="5" destOrd="0" presId="urn:microsoft.com/office/officeart/2005/8/layout/orgChart1"/>
    <dgm:cxn modelId="{CEA31F10-690C-4D01-B76E-212259BB7CFD}" type="presParOf" srcId="{8DDD7E44-39C1-4EE8-BF81-FD9767E56CD3}" destId="{2394327F-65FE-4F02-A782-B6041D5CA219}" srcOrd="0" destOrd="0" presId="urn:microsoft.com/office/officeart/2005/8/layout/orgChart1"/>
    <dgm:cxn modelId="{90F176BD-D57C-4476-B1DE-372922DE30C3}" type="presParOf" srcId="{2394327F-65FE-4F02-A782-B6041D5CA219}" destId="{C9E22439-2D55-4D43-833A-188C9330BEB1}" srcOrd="0" destOrd="0" presId="urn:microsoft.com/office/officeart/2005/8/layout/orgChart1"/>
    <dgm:cxn modelId="{D47F3F9F-FD61-452A-9625-3F1F29CE9C9D}" type="presParOf" srcId="{2394327F-65FE-4F02-A782-B6041D5CA219}" destId="{EA49E0F0-350A-4B5C-B58B-556C17281AE2}" srcOrd="1" destOrd="0" presId="urn:microsoft.com/office/officeart/2005/8/layout/orgChart1"/>
    <dgm:cxn modelId="{FCE07BF7-FE9E-420C-8928-923E628DDC62}" type="presParOf" srcId="{8DDD7E44-39C1-4EE8-BF81-FD9767E56CD3}" destId="{62246071-DB70-49F7-9FF4-FF2914A33681}" srcOrd="1" destOrd="0" presId="urn:microsoft.com/office/officeart/2005/8/layout/orgChart1"/>
    <dgm:cxn modelId="{D35C7DDE-8724-4B49-A085-20FAC561B1E0}" type="presParOf" srcId="{62246071-DB70-49F7-9FF4-FF2914A33681}" destId="{382AEFE7-1A6F-4033-8DAC-889FD917EC66}" srcOrd="0" destOrd="0" presId="urn:microsoft.com/office/officeart/2005/8/layout/orgChart1"/>
    <dgm:cxn modelId="{78DBA6B2-6424-4713-A079-4FBB7DB304AB}" type="presParOf" srcId="{62246071-DB70-49F7-9FF4-FF2914A33681}" destId="{CB0EE8E5-B09E-41BB-9F5D-EA4DAB2E9152}" srcOrd="1" destOrd="0" presId="urn:microsoft.com/office/officeart/2005/8/layout/orgChart1"/>
    <dgm:cxn modelId="{79BA0849-C437-478E-808E-E2BB74604789}" type="presParOf" srcId="{CB0EE8E5-B09E-41BB-9F5D-EA4DAB2E9152}" destId="{F17214FF-C939-4D3D-8A75-CFC1330D3290}" srcOrd="0" destOrd="0" presId="urn:microsoft.com/office/officeart/2005/8/layout/orgChart1"/>
    <dgm:cxn modelId="{28C12626-0193-478B-B6C2-82B59B812881}" type="presParOf" srcId="{F17214FF-C939-4D3D-8A75-CFC1330D3290}" destId="{41AF3F19-6480-4767-ACA6-AE26320A25ED}" srcOrd="0" destOrd="0" presId="urn:microsoft.com/office/officeart/2005/8/layout/orgChart1"/>
    <dgm:cxn modelId="{B40D6AB5-B44A-415E-B113-1D5B1E2D97C8}" type="presParOf" srcId="{F17214FF-C939-4D3D-8A75-CFC1330D3290}" destId="{4FFC4398-F896-4AC0-92E7-B5A26B8F8406}" srcOrd="1" destOrd="0" presId="urn:microsoft.com/office/officeart/2005/8/layout/orgChart1"/>
    <dgm:cxn modelId="{9D13B4DB-999F-4832-BB19-76E60D2AFB6D}" type="presParOf" srcId="{CB0EE8E5-B09E-41BB-9F5D-EA4DAB2E9152}" destId="{476CB1E1-5DDD-42E5-A4D8-603BCAE2C26D}" srcOrd="1" destOrd="0" presId="urn:microsoft.com/office/officeart/2005/8/layout/orgChart1"/>
    <dgm:cxn modelId="{ED676201-D56D-4D01-9F23-9AB6653E3DD5}" type="presParOf" srcId="{CB0EE8E5-B09E-41BB-9F5D-EA4DAB2E9152}" destId="{4E83B6BC-2B96-41E2-B637-18C4DF92D817}" srcOrd="2" destOrd="0" presId="urn:microsoft.com/office/officeart/2005/8/layout/orgChart1"/>
    <dgm:cxn modelId="{76486C00-EE8A-49A3-B6A0-F0E95E53D7E2}" type="presParOf" srcId="{62246071-DB70-49F7-9FF4-FF2914A33681}" destId="{7335EAF8-5A22-48CF-9FBC-DA010DB06D24}" srcOrd="2" destOrd="0" presId="urn:microsoft.com/office/officeart/2005/8/layout/orgChart1"/>
    <dgm:cxn modelId="{BDCFF1D9-3E55-4D3A-B847-0B5ADE2CD4D8}" type="presParOf" srcId="{62246071-DB70-49F7-9FF4-FF2914A33681}" destId="{2451D59F-9BF1-45E0-AB8E-D6DD40896490}" srcOrd="3" destOrd="0" presId="urn:microsoft.com/office/officeart/2005/8/layout/orgChart1"/>
    <dgm:cxn modelId="{D0ABD0CE-9E46-4539-AEB8-B1FC5CD7B1D8}" type="presParOf" srcId="{2451D59F-9BF1-45E0-AB8E-D6DD40896490}" destId="{9F291432-1968-4403-B874-E7B75AAD9AC7}" srcOrd="0" destOrd="0" presId="urn:microsoft.com/office/officeart/2005/8/layout/orgChart1"/>
    <dgm:cxn modelId="{4E48D0D7-20FB-4544-9F93-9E2F1D157B41}" type="presParOf" srcId="{9F291432-1968-4403-B874-E7B75AAD9AC7}" destId="{BD0A02EB-977B-47DE-9AA5-493692DCF9EA}" srcOrd="0" destOrd="0" presId="urn:microsoft.com/office/officeart/2005/8/layout/orgChart1"/>
    <dgm:cxn modelId="{99A88394-5C92-4BA9-B6DA-AB2B0B7F42E3}" type="presParOf" srcId="{9F291432-1968-4403-B874-E7B75AAD9AC7}" destId="{A068B678-9713-4271-89EC-B2755D3CAF46}" srcOrd="1" destOrd="0" presId="urn:microsoft.com/office/officeart/2005/8/layout/orgChart1"/>
    <dgm:cxn modelId="{AEAAC857-6870-4946-AFE5-4DCE6169FF12}" type="presParOf" srcId="{2451D59F-9BF1-45E0-AB8E-D6DD40896490}" destId="{55084CF5-7D39-4E76-84D2-5F5BA4E98A49}" srcOrd="1" destOrd="0" presId="urn:microsoft.com/office/officeart/2005/8/layout/orgChart1"/>
    <dgm:cxn modelId="{EC2A9F0B-222B-40EB-B407-C229A7682F93}" type="presParOf" srcId="{2451D59F-9BF1-45E0-AB8E-D6DD40896490}" destId="{DB2BE1CF-F936-4657-8DA3-03FD13C7E9F7}" srcOrd="2" destOrd="0" presId="urn:microsoft.com/office/officeart/2005/8/layout/orgChart1"/>
    <dgm:cxn modelId="{3DD0A593-2D1D-4DCC-AE69-0D4AEAD472DB}" type="presParOf" srcId="{62246071-DB70-49F7-9FF4-FF2914A33681}" destId="{9ED2252F-4C75-4029-A814-84B09F3B8595}" srcOrd="4" destOrd="0" presId="urn:microsoft.com/office/officeart/2005/8/layout/orgChart1"/>
    <dgm:cxn modelId="{93C4AE54-32AA-41A9-89AC-D1AC12669ABE}" type="presParOf" srcId="{62246071-DB70-49F7-9FF4-FF2914A33681}" destId="{EC8B1DC0-BE5A-4F01-8809-EA86CE053C50}" srcOrd="5" destOrd="0" presId="urn:microsoft.com/office/officeart/2005/8/layout/orgChart1"/>
    <dgm:cxn modelId="{3F238EBC-4CF2-4B16-9CB5-1061376F1536}" type="presParOf" srcId="{EC8B1DC0-BE5A-4F01-8809-EA86CE053C50}" destId="{FE05E6F8-6C56-4035-9E36-004A8BFFC783}" srcOrd="0" destOrd="0" presId="urn:microsoft.com/office/officeart/2005/8/layout/orgChart1"/>
    <dgm:cxn modelId="{E8808A43-C25C-4270-9D4B-3A2C84B25D84}" type="presParOf" srcId="{FE05E6F8-6C56-4035-9E36-004A8BFFC783}" destId="{53C170BC-1653-430F-AF29-4D788C29C417}" srcOrd="0" destOrd="0" presId="urn:microsoft.com/office/officeart/2005/8/layout/orgChart1"/>
    <dgm:cxn modelId="{2DF245BD-A43F-4AA8-A845-95E615A4CCB9}" type="presParOf" srcId="{FE05E6F8-6C56-4035-9E36-004A8BFFC783}" destId="{0E87E3A6-03BF-4B5F-8691-55C351F9E6EE}" srcOrd="1" destOrd="0" presId="urn:microsoft.com/office/officeart/2005/8/layout/orgChart1"/>
    <dgm:cxn modelId="{828C47AC-3EF6-4704-8A8F-1B5E1EA9B479}" type="presParOf" srcId="{EC8B1DC0-BE5A-4F01-8809-EA86CE053C50}" destId="{50969096-4FDB-428E-BCC0-CDDF63D66815}" srcOrd="1" destOrd="0" presId="urn:microsoft.com/office/officeart/2005/8/layout/orgChart1"/>
    <dgm:cxn modelId="{48CBEAC6-A559-41E4-AA8D-F8D58766CE57}" type="presParOf" srcId="{EC8B1DC0-BE5A-4F01-8809-EA86CE053C50}" destId="{B2308C8A-B3B7-4E62-93C2-03A0D6F0F380}" srcOrd="2" destOrd="0" presId="urn:microsoft.com/office/officeart/2005/8/layout/orgChart1"/>
    <dgm:cxn modelId="{5305C16A-416C-4D91-B3AB-0734A2BEEF91}" type="presParOf" srcId="{62246071-DB70-49F7-9FF4-FF2914A33681}" destId="{3B16C6DA-CAD8-4405-93CD-A44A0224F4A8}" srcOrd="6" destOrd="0" presId="urn:microsoft.com/office/officeart/2005/8/layout/orgChart1"/>
    <dgm:cxn modelId="{C5468984-318E-43D7-8A41-9073B2E3818E}" type="presParOf" srcId="{62246071-DB70-49F7-9FF4-FF2914A33681}" destId="{E2027D33-FEFA-40E4-B638-732B9E99D6B9}" srcOrd="7" destOrd="0" presId="urn:microsoft.com/office/officeart/2005/8/layout/orgChart1"/>
    <dgm:cxn modelId="{2B533239-DC08-43AA-AF29-EBDCC8AB8EF1}" type="presParOf" srcId="{E2027D33-FEFA-40E4-B638-732B9E99D6B9}" destId="{93B6A91A-2468-4794-9690-BED71E27DD0B}" srcOrd="0" destOrd="0" presId="urn:microsoft.com/office/officeart/2005/8/layout/orgChart1"/>
    <dgm:cxn modelId="{DE2A259C-B41E-427A-AF54-29B0280B9F12}" type="presParOf" srcId="{93B6A91A-2468-4794-9690-BED71E27DD0B}" destId="{7AA066BA-3E3D-4869-A90C-ECD9C7B8F2F2}" srcOrd="0" destOrd="0" presId="urn:microsoft.com/office/officeart/2005/8/layout/orgChart1"/>
    <dgm:cxn modelId="{81179760-6E82-4763-BCE7-0FC9D35DE5B2}" type="presParOf" srcId="{93B6A91A-2468-4794-9690-BED71E27DD0B}" destId="{58ABC635-19E5-4897-A644-C2A08C02F55A}" srcOrd="1" destOrd="0" presId="urn:microsoft.com/office/officeart/2005/8/layout/orgChart1"/>
    <dgm:cxn modelId="{5683F705-C9FD-4D18-AACB-E156DB891B00}" type="presParOf" srcId="{E2027D33-FEFA-40E4-B638-732B9E99D6B9}" destId="{D3622C8F-BE99-4989-A278-20196D8556C7}" srcOrd="1" destOrd="0" presId="urn:microsoft.com/office/officeart/2005/8/layout/orgChart1"/>
    <dgm:cxn modelId="{D23D46CD-358C-4FDD-A284-5C91574DDAAB}" type="presParOf" srcId="{E2027D33-FEFA-40E4-B638-732B9E99D6B9}" destId="{AD9C1D51-201D-4BF0-A0A2-4CFACBC3FF39}" srcOrd="2" destOrd="0" presId="urn:microsoft.com/office/officeart/2005/8/layout/orgChart1"/>
    <dgm:cxn modelId="{211B7D49-CB6A-4778-98C5-713E85CC2EBA}" type="presParOf" srcId="{8DDD7E44-39C1-4EE8-BF81-FD9767E56CD3}" destId="{E6C3EAD4-7596-4863-9610-78CA0120D960}" srcOrd="2" destOrd="0" presId="urn:microsoft.com/office/officeart/2005/8/layout/orgChart1"/>
    <dgm:cxn modelId="{459E95A6-124E-4F1C-9D33-FAD541E7A664}" type="presParOf" srcId="{D0A0696F-4096-44B3-96DE-A8E1D3D1DBD5}" destId="{F77AB227-EBD7-497A-9419-7B019A9F8B04}" srcOrd="2" destOrd="0" presId="urn:microsoft.com/office/officeart/2005/8/layout/orgChart1"/>
    <dgm:cxn modelId="{63B3DAF8-A6AF-40D2-B12E-B97735BBDA76}" type="presParOf" srcId="{F77AB227-EBD7-497A-9419-7B019A9F8B04}" destId="{7FB49D6E-CCAA-426F-8427-B5C327967864}" srcOrd="0" destOrd="0" presId="urn:microsoft.com/office/officeart/2005/8/layout/orgChart1"/>
    <dgm:cxn modelId="{A0AC9676-B468-49C5-AC0F-D87F36244F0A}" type="presParOf" srcId="{F77AB227-EBD7-497A-9419-7B019A9F8B04}" destId="{C68B9E26-9979-4AF3-84D2-AE2C06FDA695}" srcOrd="1" destOrd="0" presId="urn:microsoft.com/office/officeart/2005/8/layout/orgChart1"/>
    <dgm:cxn modelId="{0645D088-A762-4B2A-BFD4-55BBCAE07EC7}" type="presParOf" srcId="{C68B9E26-9979-4AF3-84D2-AE2C06FDA695}" destId="{D9CB262A-6B4F-4E9B-8EE7-B93682EB730E}" srcOrd="0" destOrd="0" presId="urn:microsoft.com/office/officeart/2005/8/layout/orgChart1"/>
    <dgm:cxn modelId="{13ECDAB5-4F82-4209-AD52-C1B13D8EEBEC}" type="presParOf" srcId="{D9CB262A-6B4F-4E9B-8EE7-B93682EB730E}" destId="{C0FB310D-F416-45BD-92C1-AA2FA79B00BD}" srcOrd="0" destOrd="0" presId="urn:microsoft.com/office/officeart/2005/8/layout/orgChart1"/>
    <dgm:cxn modelId="{5957A885-D1F8-4635-AB76-9231A9A4189C}" type="presParOf" srcId="{D9CB262A-6B4F-4E9B-8EE7-B93682EB730E}" destId="{2357B630-E124-492C-862D-79F920ECFEBE}" srcOrd="1" destOrd="0" presId="urn:microsoft.com/office/officeart/2005/8/layout/orgChart1"/>
    <dgm:cxn modelId="{A2BDE66B-7311-46E7-9295-FCF429FD1DE1}" type="presParOf" srcId="{C68B9E26-9979-4AF3-84D2-AE2C06FDA695}" destId="{B45C634A-4102-4E98-A3D8-9FEA96E74071}" srcOrd="1" destOrd="0" presId="urn:microsoft.com/office/officeart/2005/8/layout/orgChart1"/>
    <dgm:cxn modelId="{9F6463EC-9810-40BC-A16A-739974C49662}" type="presParOf" srcId="{C68B9E26-9979-4AF3-84D2-AE2C06FDA695}" destId="{DBF0922E-F8C4-494C-B8FB-5A0105DAC1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Encargados(as) de </a:t>
          </a:r>
          <a:r>
            <a:rPr lang="es-MX" altLang="es-MX" sz="1200" b="0" dirty="0" smtClean="0">
              <a:cs typeface="Arial" charset="0"/>
            </a:rPr>
            <a:t>Turno</a:t>
          </a:r>
          <a:endParaRPr lang="es-MX" altLang="es-MX" sz="1200" b="0" dirty="0">
            <a:cs typeface="Arial" charset="0"/>
          </a:endParaRP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Jefe(a) de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>
            <a:cs typeface="Arial" charset="0"/>
          </a:endParaRP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Médicos(as</a:t>
          </a:r>
          <a:r>
            <a:rPr lang="es-MX" altLang="es-MX" sz="1200" b="0" dirty="0" smtClean="0">
              <a:cs typeface="Arial" charset="0"/>
            </a:rPr>
            <a:t>)</a:t>
          </a:r>
          <a:endParaRPr lang="es-MX" altLang="es-MX" sz="1200" b="0" dirty="0">
            <a:cs typeface="Arial" charset="0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0C91185E-A5BB-454E-8A23-88826D65B96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Supervisores(as) de Reclusorios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charset="0"/>
            </a:rPr>
            <a:t>, </a:t>
          </a:r>
          <a:endParaRPr lang="es-MX" altLang="es-MX" sz="1200" b="0" dirty="0">
            <a:cs typeface="Arial" charset="0"/>
          </a:endParaRPr>
        </a:p>
      </dgm:t>
    </dgm:pt>
    <dgm:pt modelId="{7A55B588-BFE1-446D-8B43-5544CE9581CC}" type="par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CD9ECA43-5B89-4D55-93C2-660A71A75D83}" type="sibTrans" cxnId="{59773F7C-2C15-4ED4-9519-386CAFAE0C9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8AC6414F-5CB9-4AD0-A620-934C5FC9CBB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cs typeface="Arial" charset="0"/>
            </a:rPr>
            <a:t>Custodios</a:t>
          </a:r>
          <a:endParaRPr lang="es-MX" sz="1200" b="0" dirty="0">
            <a:cs typeface="Arial" charset="0"/>
          </a:endParaRPr>
        </a:p>
      </dgm:t>
    </dgm:pt>
    <dgm:pt modelId="{150A40C0-AB88-41C6-9272-2677356C32E5}" type="par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5C44F203-C8BE-4D22-B09F-A652D77D0B0A}" type="sibTrans" cxnId="{DFA0BABA-3B0A-45FC-86E1-10A9454E4B3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charset="0"/>
            </a:rPr>
            <a:t>Coordinador (a) de </a:t>
          </a:r>
          <a:r>
            <a:rPr lang="es-MX" altLang="es-MX" sz="1200" b="0" dirty="0" smtClean="0">
              <a:cs typeface="Arial" charset="0"/>
            </a:rPr>
            <a:t>Reclusorios</a:t>
          </a:r>
          <a:endParaRPr lang="es-MX" altLang="es-MX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0455" custScaleY="131975" custLinFactNeighborY="-25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35781" custScaleY="108625" custLinFactNeighborX="-4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X="13545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6B2AC130-DFD5-4289-858A-2D5CBBF9140D}" type="pres">
      <dgm:prSet presAssocID="{7A55B588-BFE1-446D-8B43-5544CE9581CC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E4636C4-284D-423B-884A-6CA34715771F}" type="pres">
      <dgm:prSet presAssocID="{0C91185E-A5BB-454E-8A23-88826D65B962}" presName="hierRoot2" presStyleCnt="0">
        <dgm:presLayoutVars>
          <dgm:hierBranch/>
        </dgm:presLayoutVars>
      </dgm:prSet>
      <dgm:spPr/>
    </dgm:pt>
    <dgm:pt modelId="{904697D5-8968-4A83-A739-C11E2A00DFC3}" type="pres">
      <dgm:prSet presAssocID="{0C91185E-A5BB-454E-8A23-88826D65B962}" presName="rootComposite" presStyleCnt="0"/>
      <dgm:spPr/>
    </dgm:pt>
    <dgm:pt modelId="{16B5BDFF-F3F9-455E-9A06-4FDFC9DB382B}" type="pres">
      <dgm:prSet presAssocID="{0C91185E-A5BB-454E-8A23-88826D65B962}" presName="rootText" presStyleLbl="node3" presStyleIdx="1" presStyleCnt="3" custScaleX="135481" custScaleY="128090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C1450-DF60-4E32-B57A-CCB0C69C077A}" type="pres">
      <dgm:prSet presAssocID="{0C91185E-A5BB-454E-8A23-88826D65B962}" presName="rootConnector" presStyleLbl="node3" presStyleIdx="1" presStyleCnt="3"/>
      <dgm:spPr/>
      <dgm:t>
        <a:bodyPr/>
        <a:lstStyle/>
        <a:p>
          <a:endParaRPr lang="es-ES"/>
        </a:p>
      </dgm:t>
    </dgm:pt>
    <dgm:pt modelId="{D1646C4F-7295-4A14-A5F4-B3FB2525C319}" type="pres">
      <dgm:prSet presAssocID="{0C91185E-A5BB-454E-8A23-88826D65B962}" presName="hierChild4" presStyleCnt="0"/>
      <dgm:spPr/>
    </dgm:pt>
    <dgm:pt modelId="{C1CAADBC-7242-4F4F-959F-BAD93FBF6928}" type="pres">
      <dgm:prSet presAssocID="{150A40C0-AB88-41C6-9272-2677356C32E5}" presName="Name35" presStyleLbl="parChTrans1D4" presStyleIdx="0" presStyleCnt="1"/>
      <dgm:spPr/>
      <dgm:t>
        <a:bodyPr/>
        <a:lstStyle/>
        <a:p>
          <a:endParaRPr lang="es-ES"/>
        </a:p>
      </dgm:t>
    </dgm:pt>
    <dgm:pt modelId="{08B2CCE8-7150-4465-9AF5-D5F96E0C79E7}" type="pres">
      <dgm:prSet presAssocID="{8AC6414F-5CB9-4AD0-A620-934C5FC9CBB4}" presName="hierRoot2" presStyleCnt="0">
        <dgm:presLayoutVars>
          <dgm:hierBranch val="init"/>
        </dgm:presLayoutVars>
      </dgm:prSet>
      <dgm:spPr/>
    </dgm:pt>
    <dgm:pt modelId="{335095C9-A8F9-4D0F-B0B6-3682BEA60AE3}" type="pres">
      <dgm:prSet presAssocID="{8AC6414F-5CB9-4AD0-A620-934C5FC9CBB4}" presName="rootComposite" presStyleCnt="0"/>
      <dgm:spPr/>
    </dgm:pt>
    <dgm:pt modelId="{30FFB312-E2B7-4DAF-BC4F-35A9624DCD38}" type="pres">
      <dgm:prSet presAssocID="{8AC6414F-5CB9-4AD0-A620-934C5FC9CBB4}" presName="rootText" presStyleLbl="node4" presStyleIdx="0" presStyleCnt="1" custScaleX="134496" custScaleY="2141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664F09-EBDF-41A0-A04E-7CCB793DAC36}" type="pres">
      <dgm:prSet presAssocID="{8AC6414F-5CB9-4AD0-A620-934C5FC9CBB4}" presName="rootConnector" presStyleLbl="node4" presStyleIdx="0" presStyleCnt="1"/>
      <dgm:spPr/>
      <dgm:t>
        <a:bodyPr/>
        <a:lstStyle/>
        <a:p>
          <a:endParaRPr lang="es-ES"/>
        </a:p>
      </dgm:t>
    </dgm:pt>
    <dgm:pt modelId="{3668E568-1F5E-40A8-86B4-620C0C193A0F}" type="pres">
      <dgm:prSet presAssocID="{8AC6414F-5CB9-4AD0-A620-934C5FC9CBB4}" presName="hierChild4" presStyleCnt="0"/>
      <dgm:spPr/>
    </dgm:pt>
    <dgm:pt modelId="{61B70F68-FFCC-4390-B36E-18BC9A9C6738}" type="pres">
      <dgm:prSet presAssocID="{8AC6414F-5CB9-4AD0-A620-934C5FC9CBB4}" presName="hierChild5" presStyleCnt="0"/>
      <dgm:spPr/>
    </dgm:pt>
    <dgm:pt modelId="{E867B2FD-4BDF-4F87-9C02-E4BAF6D12A90}" type="pres">
      <dgm:prSet presAssocID="{0C91185E-A5BB-454E-8A23-88826D65B962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35781" custScaleY="108625" custLinFactNeighborX="141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3" custScaleX="135781" custScaleY="128090" custLinFactNeighborX="14107" custLinFactNeighborY="84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302D347D-53F5-4CB9-8BCF-2241241B70D8}" type="presOf" srcId="{2A362D5D-A3DA-4F6C-8849-2A8C51EEB6D2}" destId="{12FB5CC2-3F72-4AC8-AF94-50272EAD0FAB}" srcOrd="0" destOrd="0" presId="urn:microsoft.com/office/officeart/2005/8/layout/orgChart1"/>
    <dgm:cxn modelId="{DFA0BABA-3B0A-45FC-86E1-10A9454E4B3C}" srcId="{0C91185E-A5BB-454E-8A23-88826D65B962}" destId="{8AC6414F-5CB9-4AD0-A620-934C5FC9CBB4}" srcOrd="0" destOrd="0" parTransId="{150A40C0-AB88-41C6-9272-2677356C32E5}" sibTransId="{5C44F203-C8BE-4D22-B09F-A652D77D0B0A}"/>
    <dgm:cxn modelId="{5CC0FAD0-1AB8-4B21-A84E-E1463EAF11F2}" type="presOf" srcId="{BD3D72B1-EEF6-4EB4-803A-A74A6B419346}" destId="{B3263371-B20E-4D1C-87B0-F232DC5A756C}" srcOrd="0" destOrd="0" presId="urn:microsoft.com/office/officeart/2005/8/layout/orgChart1"/>
    <dgm:cxn modelId="{801904C8-0712-4231-AA0C-82FC982EDF34}" type="presOf" srcId="{2EC3689C-7BAA-4D8B-9BFA-26FA5F5F11A6}" destId="{F20D4592-4086-4910-B30C-72EC00D6CBE6}" srcOrd="1" destOrd="0" presId="urn:microsoft.com/office/officeart/2005/8/layout/orgChart1"/>
    <dgm:cxn modelId="{59773F7C-2C15-4ED4-9519-386CAFAE0C92}" srcId="{41568039-9809-4B2B-BA51-64E0E23C2BBE}" destId="{0C91185E-A5BB-454E-8A23-88826D65B962}" srcOrd="1" destOrd="0" parTransId="{7A55B588-BFE1-446D-8B43-5544CE9581CC}" sibTransId="{CD9ECA43-5B89-4D55-93C2-660A71A75D83}"/>
    <dgm:cxn modelId="{48693F07-4904-4B5A-8AA2-6826C75223FF}" type="presOf" srcId="{0C91185E-A5BB-454E-8A23-88826D65B962}" destId="{16B5BDFF-F3F9-455E-9A06-4FDFC9DB382B}" srcOrd="0" destOrd="0" presId="urn:microsoft.com/office/officeart/2005/8/layout/orgChart1"/>
    <dgm:cxn modelId="{459D25EF-79FF-48BD-A092-2F3B453D9F66}" type="presOf" srcId="{0C91185E-A5BB-454E-8A23-88826D65B962}" destId="{D04C1450-DF60-4E32-B57A-CCB0C69C077A}" srcOrd="1" destOrd="0" presId="urn:microsoft.com/office/officeart/2005/8/layout/orgChart1"/>
    <dgm:cxn modelId="{638258D9-DB79-4BF9-9925-7979257523D8}" type="presOf" srcId="{80C91609-4155-490D-A93A-2840363F77EF}" destId="{0E4A1FB2-B936-4A45-9B17-4DC72B6EC80F}" srcOrd="0" destOrd="0" presId="urn:microsoft.com/office/officeart/2005/8/layout/orgChart1"/>
    <dgm:cxn modelId="{E519B8CE-2C21-48C9-95C2-CF5649C0276A}" type="presOf" srcId="{ED044282-9709-409C-A329-2B868569F6BC}" destId="{26748039-6874-42B3-9C6B-2A687CAEDF97}" srcOrd="0" destOrd="0" presId="urn:microsoft.com/office/officeart/2005/8/layout/orgChart1"/>
    <dgm:cxn modelId="{D38AF8FB-9E72-44E2-8179-2274527F73F0}" type="presOf" srcId="{F54BA082-7E9A-4A57-A5BA-D3F087A433CC}" destId="{FE9E1509-3C3C-4DF1-8723-C0DDF76BD16B}" srcOrd="1" destOrd="0" presId="urn:microsoft.com/office/officeart/2005/8/layout/orgChart1"/>
    <dgm:cxn modelId="{EE2202FD-AD84-4FA7-82F6-5BAF027E5533}" type="presOf" srcId="{80C91609-4155-490D-A93A-2840363F77EF}" destId="{70C7E907-B590-4FA8-BA47-0908BC71EE25}" srcOrd="1" destOrd="0" presId="urn:microsoft.com/office/officeart/2005/8/layout/orgChart1"/>
    <dgm:cxn modelId="{79FD3286-AA6A-4473-9627-2A0698877876}" type="presOf" srcId="{8AC6414F-5CB9-4AD0-A620-934C5FC9CBB4}" destId="{53664F09-EBDF-41A0-A04E-7CCB793DAC36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EFD446F-EC6E-470D-A50C-D16A18F60423}" type="presOf" srcId="{F54BA082-7E9A-4A57-A5BA-D3F087A433CC}" destId="{B651DCB6-AAF6-4973-9416-A5FBDCD184AD}" srcOrd="0" destOrd="0" presId="urn:microsoft.com/office/officeart/2005/8/layout/orgChart1"/>
    <dgm:cxn modelId="{A9B153A1-DCFC-4184-B7A0-B41CED0F83BA}" type="presOf" srcId="{7A55B588-BFE1-446D-8B43-5544CE9581CC}" destId="{6B2AC130-DFD5-4289-858A-2D5CBBF9140D}" srcOrd="0" destOrd="0" presId="urn:microsoft.com/office/officeart/2005/8/layout/orgChart1"/>
    <dgm:cxn modelId="{CED92995-5AC8-4145-8F99-D5335C8AC70D}" type="presOf" srcId="{9DEA55C1-E59C-4B5B-90DC-1D0B54C2B20C}" destId="{B2A4EFCD-7609-4E18-A214-10BA88B362DC}" srcOrd="1" destOrd="0" presId="urn:microsoft.com/office/officeart/2005/8/layout/orgChart1"/>
    <dgm:cxn modelId="{69990291-A1DF-4868-8403-1752C0FA5258}" type="presOf" srcId="{41568039-9809-4B2B-BA51-64E0E23C2BBE}" destId="{19FBE8A8-D4BA-45D1-97CD-FF1210CD856F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6BF001E-00D4-46D6-882A-C61529689575}" type="presOf" srcId="{41568039-9809-4B2B-BA51-64E0E23C2BBE}" destId="{D87ADB57-9DB4-476E-8E99-32492AEF6743}" srcOrd="1" destOrd="0" presId="urn:microsoft.com/office/officeart/2005/8/layout/orgChart1"/>
    <dgm:cxn modelId="{7CAD523A-8EFF-4E2F-8F46-4FB6EED35186}" type="presOf" srcId="{9DEA55C1-E59C-4B5B-90DC-1D0B54C2B20C}" destId="{86D99192-4F64-487A-BE9B-B4D3790AE7BC}" srcOrd="0" destOrd="0" presId="urn:microsoft.com/office/officeart/2005/8/layout/orgChart1"/>
    <dgm:cxn modelId="{D2C23239-7BEA-41E4-B2CE-883774072780}" type="presOf" srcId="{1CBA1466-9B70-40DE-ABFD-7537F7E3D45F}" destId="{FA641218-B59B-4AC9-8D8C-AEA992899D24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5DAF37C-9C77-49C6-B237-491D75265BD2}" type="presOf" srcId="{8AC6414F-5CB9-4AD0-A620-934C5FC9CBB4}" destId="{30FFB312-E2B7-4DAF-BC4F-35A9624DCD38}" srcOrd="0" destOrd="0" presId="urn:microsoft.com/office/officeart/2005/8/layout/orgChart1"/>
    <dgm:cxn modelId="{5C515878-DD1D-4789-907A-CCD45DB302D7}" type="presOf" srcId="{150A40C0-AB88-41C6-9272-2677356C32E5}" destId="{C1CAADBC-7242-4F4F-959F-BAD93FBF6928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F74E3618-BC85-4552-AD1F-7756591C9A43}" type="presOf" srcId="{4E50255E-3688-405A-9938-0EC4F736299F}" destId="{FC7541B4-6136-45CB-8770-663459A2559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B3727EA-AAAD-4374-A7A1-35332987E677}" type="presOf" srcId="{2EC3689C-7BAA-4D8B-9BFA-26FA5F5F11A6}" destId="{9EF5B1E7-4642-446F-802A-010E77A6D315}" srcOrd="0" destOrd="0" presId="urn:microsoft.com/office/officeart/2005/8/layout/orgChart1"/>
    <dgm:cxn modelId="{F083D5E3-9C2E-4BCF-9F0E-BFC458C92B12}" type="presParOf" srcId="{B3263371-B20E-4D1C-87B0-F232DC5A756C}" destId="{8CDE9839-8DE1-472C-9904-C93FC90AA559}" srcOrd="0" destOrd="0" presId="urn:microsoft.com/office/officeart/2005/8/layout/orgChart1"/>
    <dgm:cxn modelId="{37D8BB81-7136-4F16-9B6A-1B9B9EC6C96A}" type="presParOf" srcId="{8CDE9839-8DE1-472C-9904-C93FC90AA559}" destId="{A15FBA2B-7AAA-4593-A287-168E70F88188}" srcOrd="0" destOrd="0" presId="urn:microsoft.com/office/officeart/2005/8/layout/orgChart1"/>
    <dgm:cxn modelId="{1900F1B0-D2D2-431A-8455-4C8E5B76EC18}" type="presParOf" srcId="{A15FBA2B-7AAA-4593-A287-168E70F88188}" destId="{86D99192-4F64-487A-BE9B-B4D3790AE7BC}" srcOrd="0" destOrd="0" presId="urn:microsoft.com/office/officeart/2005/8/layout/orgChart1"/>
    <dgm:cxn modelId="{3954342C-E6A2-41C3-BA59-8D8BD3B38EF1}" type="presParOf" srcId="{A15FBA2B-7AAA-4593-A287-168E70F88188}" destId="{B2A4EFCD-7609-4E18-A214-10BA88B362DC}" srcOrd="1" destOrd="0" presId="urn:microsoft.com/office/officeart/2005/8/layout/orgChart1"/>
    <dgm:cxn modelId="{3622F159-EC84-43E6-A8C6-54513A7DF708}" type="presParOf" srcId="{8CDE9839-8DE1-472C-9904-C93FC90AA559}" destId="{05E8A0F8-8F4A-4D16-B455-9B21EE5D83FA}" srcOrd="1" destOrd="0" presId="urn:microsoft.com/office/officeart/2005/8/layout/orgChart1"/>
    <dgm:cxn modelId="{3F166BAE-F256-4E44-A556-EE7789FCD02C}" type="presParOf" srcId="{05E8A0F8-8F4A-4D16-B455-9B21EE5D83FA}" destId="{26748039-6874-42B3-9C6B-2A687CAEDF97}" srcOrd="0" destOrd="0" presId="urn:microsoft.com/office/officeart/2005/8/layout/orgChart1"/>
    <dgm:cxn modelId="{AC3B0A73-4E0C-41C3-8879-E13B84873EFC}" type="presParOf" srcId="{05E8A0F8-8F4A-4D16-B455-9B21EE5D83FA}" destId="{1294F536-9FA0-46F5-98BA-18EE92504E46}" srcOrd="1" destOrd="0" presId="urn:microsoft.com/office/officeart/2005/8/layout/orgChart1"/>
    <dgm:cxn modelId="{8F136E16-E183-440D-9E25-DEC44E366691}" type="presParOf" srcId="{1294F536-9FA0-46F5-98BA-18EE92504E46}" destId="{914CB05A-8D64-4CEB-98C4-DA11CADF5EF5}" srcOrd="0" destOrd="0" presId="urn:microsoft.com/office/officeart/2005/8/layout/orgChart1"/>
    <dgm:cxn modelId="{4CED85AB-6EC2-4EF8-B091-2EB4AA365B2F}" type="presParOf" srcId="{914CB05A-8D64-4CEB-98C4-DA11CADF5EF5}" destId="{19FBE8A8-D4BA-45D1-97CD-FF1210CD856F}" srcOrd="0" destOrd="0" presId="urn:microsoft.com/office/officeart/2005/8/layout/orgChart1"/>
    <dgm:cxn modelId="{A88AA740-BD6C-4581-B8AA-D7E6B99CB737}" type="presParOf" srcId="{914CB05A-8D64-4CEB-98C4-DA11CADF5EF5}" destId="{D87ADB57-9DB4-476E-8E99-32492AEF6743}" srcOrd="1" destOrd="0" presId="urn:microsoft.com/office/officeart/2005/8/layout/orgChart1"/>
    <dgm:cxn modelId="{68759E4C-0974-43C8-951E-2E0541945DA1}" type="presParOf" srcId="{1294F536-9FA0-46F5-98BA-18EE92504E46}" destId="{DBDE0C42-B65A-4FF4-A1B6-4A7374870D94}" srcOrd="1" destOrd="0" presId="urn:microsoft.com/office/officeart/2005/8/layout/orgChart1"/>
    <dgm:cxn modelId="{698537BE-66C0-4E38-9A9B-4250D3707334}" type="presParOf" srcId="{DBDE0C42-B65A-4FF4-A1B6-4A7374870D94}" destId="{FA641218-B59B-4AC9-8D8C-AEA992899D24}" srcOrd="0" destOrd="0" presId="urn:microsoft.com/office/officeart/2005/8/layout/orgChart1"/>
    <dgm:cxn modelId="{A45E96A9-F326-4B8C-974F-5518592BE98A}" type="presParOf" srcId="{DBDE0C42-B65A-4FF4-A1B6-4A7374870D94}" destId="{3AD56842-B5D0-4B28-9ECD-75B4A9D0F3F8}" srcOrd="1" destOrd="0" presId="urn:microsoft.com/office/officeart/2005/8/layout/orgChart1"/>
    <dgm:cxn modelId="{87D73D42-27AA-46FF-A89A-CFAC01E95BEA}" type="presParOf" srcId="{3AD56842-B5D0-4B28-9ECD-75B4A9D0F3F8}" destId="{B7121B46-A2BE-4117-A06F-C35EC7E44BD5}" srcOrd="0" destOrd="0" presId="urn:microsoft.com/office/officeart/2005/8/layout/orgChart1"/>
    <dgm:cxn modelId="{D804B1FC-1866-4670-968B-4A96AE3333D3}" type="presParOf" srcId="{B7121B46-A2BE-4117-A06F-C35EC7E44BD5}" destId="{9EF5B1E7-4642-446F-802A-010E77A6D315}" srcOrd="0" destOrd="0" presId="urn:microsoft.com/office/officeart/2005/8/layout/orgChart1"/>
    <dgm:cxn modelId="{0ADC0785-3827-4E5C-871F-096CEC9282DC}" type="presParOf" srcId="{B7121B46-A2BE-4117-A06F-C35EC7E44BD5}" destId="{F20D4592-4086-4910-B30C-72EC00D6CBE6}" srcOrd="1" destOrd="0" presId="urn:microsoft.com/office/officeart/2005/8/layout/orgChart1"/>
    <dgm:cxn modelId="{CD333187-7EF7-4348-A20B-435D27C358AE}" type="presParOf" srcId="{3AD56842-B5D0-4B28-9ECD-75B4A9D0F3F8}" destId="{6C8B4CA9-8A6B-4839-9B95-F2F66954329E}" srcOrd="1" destOrd="0" presId="urn:microsoft.com/office/officeart/2005/8/layout/orgChart1"/>
    <dgm:cxn modelId="{C481C337-B187-439D-8244-474AF6817C23}" type="presParOf" srcId="{3AD56842-B5D0-4B28-9ECD-75B4A9D0F3F8}" destId="{D3CC1EF0-B066-49DF-9149-C52533FB5920}" srcOrd="2" destOrd="0" presId="urn:microsoft.com/office/officeart/2005/8/layout/orgChart1"/>
    <dgm:cxn modelId="{523F8468-700B-499C-AE13-3441C82FA166}" type="presParOf" srcId="{DBDE0C42-B65A-4FF4-A1B6-4A7374870D94}" destId="{6B2AC130-DFD5-4289-858A-2D5CBBF9140D}" srcOrd="2" destOrd="0" presId="urn:microsoft.com/office/officeart/2005/8/layout/orgChart1"/>
    <dgm:cxn modelId="{67EFE328-4E18-4AD0-8C33-9B2747B755FD}" type="presParOf" srcId="{DBDE0C42-B65A-4FF4-A1B6-4A7374870D94}" destId="{4E4636C4-284D-423B-884A-6CA34715771F}" srcOrd="3" destOrd="0" presId="urn:microsoft.com/office/officeart/2005/8/layout/orgChart1"/>
    <dgm:cxn modelId="{6677A702-5CEB-4FB5-AA2D-4D5FE13F95CB}" type="presParOf" srcId="{4E4636C4-284D-423B-884A-6CA34715771F}" destId="{904697D5-8968-4A83-A739-C11E2A00DFC3}" srcOrd="0" destOrd="0" presId="urn:microsoft.com/office/officeart/2005/8/layout/orgChart1"/>
    <dgm:cxn modelId="{3321B60B-A167-4453-BBD0-6128903D7B95}" type="presParOf" srcId="{904697D5-8968-4A83-A739-C11E2A00DFC3}" destId="{16B5BDFF-F3F9-455E-9A06-4FDFC9DB382B}" srcOrd="0" destOrd="0" presId="urn:microsoft.com/office/officeart/2005/8/layout/orgChart1"/>
    <dgm:cxn modelId="{EC8D0447-9208-4EF6-9E0B-68CB4C1A600D}" type="presParOf" srcId="{904697D5-8968-4A83-A739-C11E2A00DFC3}" destId="{D04C1450-DF60-4E32-B57A-CCB0C69C077A}" srcOrd="1" destOrd="0" presId="urn:microsoft.com/office/officeart/2005/8/layout/orgChart1"/>
    <dgm:cxn modelId="{FD79C190-AD8A-4422-8A27-2886157794A3}" type="presParOf" srcId="{4E4636C4-284D-423B-884A-6CA34715771F}" destId="{D1646C4F-7295-4A14-A5F4-B3FB2525C319}" srcOrd="1" destOrd="0" presId="urn:microsoft.com/office/officeart/2005/8/layout/orgChart1"/>
    <dgm:cxn modelId="{12912208-0D08-4D03-BD20-085138ACA006}" type="presParOf" srcId="{D1646C4F-7295-4A14-A5F4-B3FB2525C319}" destId="{C1CAADBC-7242-4F4F-959F-BAD93FBF6928}" srcOrd="0" destOrd="0" presId="urn:microsoft.com/office/officeart/2005/8/layout/orgChart1"/>
    <dgm:cxn modelId="{56DD83E6-C1CE-49F8-9192-1EF1D4569A0C}" type="presParOf" srcId="{D1646C4F-7295-4A14-A5F4-B3FB2525C319}" destId="{08B2CCE8-7150-4465-9AF5-D5F96E0C79E7}" srcOrd="1" destOrd="0" presId="urn:microsoft.com/office/officeart/2005/8/layout/orgChart1"/>
    <dgm:cxn modelId="{A93154A2-311A-42C6-8FC0-6A2AAC86427B}" type="presParOf" srcId="{08B2CCE8-7150-4465-9AF5-D5F96E0C79E7}" destId="{335095C9-A8F9-4D0F-B0B6-3682BEA60AE3}" srcOrd="0" destOrd="0" presId="urn:microsoft.com/office/officeart/2005/8/layout/orgChart1"/>
    <dgm:cxn modelId="{73A58179-5554-46A7-B323-0BE01C770A86}" type="presParOf" srcId="{335095C9-A8F9-4D0F-B0B6-3682BEA60AE3}" destId="{30FFB312-E2B7-4DAF-BC4F-35A9624DCD38}" srcOrd="0" destOrd="0" presId="urn:microsoft.com/office/officeart/2005/8/layout/orgChart1"/>
    <dgm:cxn modelId="{4801132A-A60A-49DC-9A42-5AD2E243796B}" type="presParOf" srcId="{335095C9-A8F9-4D0F-B0B6-3682BEA60AE3}" destId="{53664F09-EBDF-41A0-A04E-7CCB793DAC36}" srcOrd="1" destOrd="0" presId="urn:microsoft.com/office/officeart/2005/8/layout/orgChart1"/>
    <dgm:cxn modelId="{5AD03723-7D3B-4C6F-9000-ACC9F0D168B8}" type="presParOf" srcId="{08B2CCE8-7150-4465-9AF5-D5F96E0C79E7}" destId="{3668E568-1F5E-40A8-86B4-620C0C193A0F}" srcOrd="1" destOrd="0" presId="urn:microsoft.com/office/officeart/2005/8/layout/orgChart1"/>
    <dgm:cxn modelId="{B7A25479-716F-41DE-B4B2-FA65CEC915C2}" type="presParOf" srcId="{08B2CCE8-7150-4465-9AF5-D5F96E0C79E7}" destId="{61B70F68-FFCC-4390-B36E-18BC9A9C6738}" srcOrd="2" destOrd="0" presId="urn:microsoft.com/office/officeart/2005/8/layout/orgChart1"/>
    <dgm:cxn modelId="{FE36319A-16E5-47F3-BFDE-0E32CD346F22}" type="presParOf" srcId="{4E4636C4-284D-423B-884A-6CA34715771F}" destId="{E867B2FD-4BDF-4F87-9C02-E4BAF6D12A90}" srcOrd="2" destOrd="0" presId="urn:microsoft.com/office/officeart/2005/8/layout/orgChart1"/>
    <dgm:cxn modelId="{371026FA-9D47-4A25-95B2-7A5AE3A24C4B}" type="presParOf" srcId="{1294F536-9FA0-46F5-98BA-18EE92504E46}" destId="{05F5590B-53D8-4D19-A747-694F7E5C5F12}" srcOrd="2" destOrd="0" presId="urn:microsoft.com/office/officeart/2005/8/layout/orgChart1"/>
    <dgm:cxn modelId="{C8621BED-12C9-4F7A-B7D1-4AC4736B9471}" type="presParOf" srcId="{05E8A0F8-8F4A-4D16-B455-9B21EE5D83FA}" destId="{12FB5CC2-3F72-4AC8-AF94-50272EAD0FAB}" srcOrd="2" destOrd="0" presId="urn:microsoft.com/office/officeart/2005/8/layout/orgChart1"/>
    <dgm:cxn modelId="{C988ED96-273A-4321-87D5-602FDB467586}" type="presParOf" srcId="{05E8A0F8-8F4A-4D16-B455-9B21EE5D83FA}" destId="{B570DFF2-79FF-4DD0-A8FE-728069315CDB}" srcOrd="3" destOrd="0" presId="urn:microsoft.com/office/officeart/2005/8/layout/orgChart1"/>
    <dgm:cxn modelId="{162BDE06-77D0-4BB7-ADC6-E5A29A681BDE}" type="presParOf" srcId="{B570DFF2-79FF-4DD0-A8FE-728069315CDB}" destId="{AC57EB8E-F8F8-49E5-AB3B-101A503E7149}" srcOrd="0" destOrd="0" presId="urn:microsoft.com/office/officeart/2005/8/layout/orgChart1"/>
    <dgm:cxn modelId="{5E0E3A5A-12A4-4854-9973-25A09596907A}" type="presParOf" srcId="{AC57EB8E-F8F8-49E5-AB3B-101A503E7149}" destId="{0E4A1FB2-B936-4A45-9B17-4DC72B6EC80F}" srcOrd="0" destOrd="0" presId="urn:microsoft.com/office/officeart/2005/8/layout/orgChart1"/>
    <dgm:cxn modelId="{3CD400D7-23E4-4E9E-BA5C-D33410DBEE94}" type="presParOf" srcId="{AC57EB8E-F8F8-49E5-AB3B-101A503E7149}" destId="{70C7E907-B590-4FA8-BA47-0908BC71EE25}" srcOrd="1" destOrd="0" presId="urn:microsoft.com/office/officeart/2005/8/layout/orgChart1"/>
    <dgm:cxn modelId="{46E2BBA8-5EF3-4760-9BC6-7791E58EE898}" type="presParOf" srcId="{B570DFF2-79FF-4DD0-A8FE-728069315CDB}" destId="{0DCE5A2E-AABD-41D8-AB45-73FC6E777742}" srcOrd="1" destOrd="0" presId="urn:microsoft.com/office/officeart/2005/8/layout/orgChart1"/>
    <dgm:cxn modelId="{81C38AA1-E491-4965-A517-5AF19E8E81CD}" type="presParOf" srcId="{0DCE5A2E-AABD-41D8-AB45-73FC6E777742}" destId="{FC7541B4-6136-45CB-8770-663459A25598}" srcOrd="0" destOrd="0" presId="urn:microsoft.com/office/officeart/2005/8/layout/orgChart1"/>
    <dgm:cxn modelId="{6B1C6456-D4C5-4055-9F7B-E7A1689BA715}" type="presParOf" srcId="{0DCE5A2E-AABD-41D8-AB45-73FC6E777742}" destId="{A40758BA-FB53-4B5B-8D0E-BFC6FCF28CCD}" srcOrd="1" destOrd="0" presId="urn:microsoft.com/office/officeart/2005/8/layout/orgChart1"/>
    <dgm:cxn modelId="{8D62B0E5-82C1-4886-8F06-94FF4DF8E94F}" type="presParOf" srcId="{A40758BA-FB53-4B5B-8D0E-BFC6FCF28CCD}" destId="{7D7A4CB1-F031-4828-90A7-49C8EAC41E1E}" srcOrd="0" destOrd="0" presId="urn:microsoft.com/office/officeart/2005/8/layout/orgChart1"/>
    <dgm:cxn modelId="{6694488A-6B03-45DF-BC9A-64CCC3E1AA30}" type="presParOf" srcId="{7D7A4CB1-F031-4828-90A7-49C8EAC41E1E}" destId="{B651DCB6-AAF6-4973-9416-A5FBDCD184AD}" srcOrd="0" destOrd="0" presId="urn:microsoft.com/office/officeart/2005/8/layout/orgChart1"/>
    <dgm:cxn modelId="{ED410320-70C0-4159-ACC9-12DB4E433491}" type="presParOf" srcId="{7D7A4CB1-F031-4828-90A7-49C8EAC41E1E}" destId="{FE9E1509-3C3C-4DF1-8723-C0DDF76BD16B}" srcOrd="1" destOrd="0" presId="urn:microsoft.com/office/officeart/2005/8/layout/orgChart1"/>
    <dgm:cxn modelId="{A79861E8-8CB0-46D3-8D9F-C1687572DFEC}" type="presParOf" srcId="{A40758BA-FB53-4B5B-8D0E-BFC6FCF28CCD}" destId="{5D342304-3742-4A0E-8D51-D5CB71D11E9D}" srcOrd="1" destOrd="0" presId="urn:microsoft.com/office/officeart/2005/8/layout/orgChart1"/>
    <dgm:cxn modelId="{B48BC66B-D601-43E7-8392-8BA34742808B}" type="presParOf" srcId="{A40758BA-FB53-4B5B-8D0E-BFC6FCF28CCD}" destId="{8D376A21-B1DE-43F8-8909-9B447CA773F2}" srcOrd="2" destOrd="0" presId="urn:microsoft.com/office/officeart/2005/8/layout/orgChart1"/>
    <dgm:cxn modelId="{4D865F48-6506-46C4-AE3C-49D8533E8A4E}" type="presParOf" srcId="{B570DFF2-79FF-4DD0-A8FE-728069315CDB}" destId="{4F6E22EF-9940-4E6D-8F89-9A1FB953EB04}" srcOrd="2" destOrd="0" presId="urn:microsoft.com/office/officeart/2005/8/layout/orgChart1"/>
    <dgm:cxn modelId="{A7EEF822-9F56-4BD9-92D4-D9E6391B9BD8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9FE937C-592D-42F6-9069-FB8CB94582D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675F25-FDD3-4EF3-8931-B68E61D4CC89}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Director(a) de Policía de Monterrey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>
              <a:cs typeface="Arial" charset="0"/>
            </a:rPr>
            <a:t>de </a:t>
          </a:r>
          <a:r>
            <a:rPr lang="es-MX" altLang="es-MX" sz="1200" dirty="0" smtClean="0">
              <a:cs typeface="Arial" charset="0"/>
            </a:rPr>
            <a:t>Proximidad</a:t>
          </a:r>
          <a:endParaRPr lang="es-MX" altLang="es-MX" sz="1200" dirty="0">
            <a:cs typeface="Arial" charset="0"/>
          </a:endParaRPr>
        </a:p>
      </dgm:t>
    </dgm:pt>
    <dgm:pt modelId="{9626F7F9-FAEA-425B-8581-B94183B15B93}" type="parTrans" cxnId="{9C53D74C-983D-4C7D-B5C7-8C26EFB73964}">
      <dgm:prSet/>
      <dgm:spPr/>
      <dgm:t>
        <a:bodyPr/>
        <a:lstStyle/>
        <a:p>
          <a:endParaRPr lang="es-ES" sz="1200"/>
        </a:p>
      </dgm:t>
    </dgm:pt>
    <dgm:pt modelId="{02E4ABFA-09B4-4784-A491-99031C623B1A}" type="sibTrans" cxnId="{9C53D74C-983D-4C7D-B5C7-8C26EFB73964}">
      <dgm:prSet/>
      <dgm:spPr/>
      <dgm:t>
        <a:bodyPr/>
        <a:lstStyle/>
        <a:p>
          <a:endParaRPr lang="es-ES" sz="1200"/>
        </a:p>
      </dgm:t>
    </dgm:pt>
    <dgm:pt modelId="{9E1A24B2-ED43-4D50-AE97-3A5D9C927608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Supervisor(a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366A44B8-E3F5-47D5-A867-7A317A8AC435}" type="parTrans" cxnId="{A71E8DD1-2962-4FD2-AF2F-5CE4C8F5AC70}">
      <dgm:prSet/>
      <dgm:spPr/>
      <dgm:t>
        <a:bodyPr/>
        <a:lstStyle/>
        <a:p>
          <a:endParaRPr lang="es-ES" sz="1200"/>
        </a:p>
      </dgm:t>
    </dgm:pt>
    <dgm:pt modelId="{9A69C3D2-A3E3-4574-AEF6-884E7FB0CF2A}" type="sibTrans" cxnId="{A71E8DD1-2962-4FD2-AF2F-5CE4C8F5AC70}">
      <dgm:prSet/>
      <dgm:spPr/>
      <dgm:t>
        <a:bodyPr/>
        <a:lstStyle/>
        <a:p>
          <a:endParaRPr lang="es-ES" sz="1200"/>
        </a:p>
      </dgm:t>
    </dgm:pt>
    <dgm:pt modelId="{522ADC6F-87BC-454E-9D19-E456D4E6FEE4}">
      <dgm:prSet phldrT="[Texto]" custT="1"/>
      <dgm:spPr/>
      <dgm:t>
        <a:bodyPr/>
        <a:lstStyle/>
        <a:p>
          <a:r>
            <a:rPr lang="es-ES" sz="1200" dirty="0">
              <a:cs typeface="Arial" charset="0"/>
            </a:rPr>
            <a:t>Guardia Interna</a:t>
          </a:r>
        </a:p>
      </dgm:t>
    </dgm:pt>
    <dgm:pt modelId="{A4D7FDC4-7C71-49C2-85E4-B0CAFA38D8D7}" type="parTrans" cxnId="{6DA6A087-75E5-4BDF-AD83-217CAE4477FE}">
      <dgm:prSet/>
      <dgm:spPr/>
      <dgm:t>
        <a:bodyPr/>
        <a:lstStyle/>
        <a:p>
          <a:endParaRPr lang="es-ES" sz="1200"/>
        </a:p>
      </dgm:t>
    </dgm:pt>
    <dgm:pt modelId="{C7864318-637C-420A-8EEA-B281A8718219}" type="sibTrans" cxnId="{6DA6A087-75E5-4BDF-AD83-217CAE4477FE}">
      <dgm:prSet/>
      <dgm:spPr/>
      <dgm:t>
        <a:bodyPr/>
        <a:lstStyle/>
        <a:p>
          <a:endParaRPr lang="es-ES" sz="1200"/>
        </a:p>
      </dgm:t>
    </dgm:pt>
    <dgm:pt modelId="{C801F6E2-9B4A-4B2B-99A2-57992CBB131E}">
      <dgm:prSet phldrT="[Texto]" custT="1"/>
      <dgm:spPr/>
      <dgm:t>
        <a:bodyPr/>
        <a:lstStyle/>
        <a:p>
          <a:r>
            <a:rPr lang="es-MX" altLang="es-MX" sz="1200" dirty="0" smtClean="0"/>
            <a:t>Coordinador(a) de Policía de Monterrey de Proximidad Comercial</a:t>
          </a:r>
          <a:endParaRPr lang="es-ES" sz="1200" dirty="0">
            <a:cs typeface="Arial" charset="0"/>
          </a:endParaRPr>
        </a:p>
      </dgm:t>
    </dgm:pt>
    <dgm:pt modelId="{DC98A2DA-8144-4E69-8202-3F6CB160EACC}" type="parTrans" cxnId="{9E25415B-9DA6-4821-8A9E-04B2694BE1F8}">
      <dgm:prSet/>
      <dgm:spPr/>
      <dgm:t>
        <a:bodyPr/>
        <a:lstStyle/>
        <a:p>
          <a:endParaRPr lang="es-ES" sz="1200"/>
        </a:p>
      </dgm:t>
    </dgm:pt>
    <dgm:pt modelId="{E511DBBB-B63D-47AB-9887-3F3A9D4F2A0A}" type="sibTrans" cxnId="{9E25415B-9DA6-4821-8A9E-04B2694BE1F8}">
      <dgm:prSet/>
      <dgm:spPr/>
      <dgm:t>
        <a:bodyPr/>
        <a:lstStyle/>
        <a:p>
          <a:endParaRPr lang="es-ES" sz="1200"/>
        </a:p>
      </dgm:t>
    </dgm:pt>
    <dgm:pt modelId="{F8C32FC2-03FE-4F29-AA23-95062D92611F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Auxiliares</a:t>
          </a:r>
          <a:endParaRPr lang="es-MX" altLang="es-MX" sz="1200" dirty="0">
            <a:cs typeface="Arial" charset="0"/>
          </a:endParaRPr>
        </a:p>
      </dgm:t>
    </dgm:pt>
    <dgm:pt modelId="{096E16F9-1869-4048-9338-04F0FAEF2896}" type="parTrans" cxnId="{F35B8DD8-53B1-4069-BD29-1B54C7B899F3}">
      <dgm:prSet/>
      <dgm:spPr/>
      <dgm:t>
        <a:bodyPr/>
        <a:lstStyle/>
        <a:p>
          <a:endParaRPr lang="es-ES" sz="1200"/>
        </a:p>
      </dgm:t>
    </dgm:pt>
    <dgm:pt modelId="{285A7AF1-A874-465C-805F-5576AB106C3C}" type="sibTrans" cxnId="{F35B8DD8-53B1-4069-BD29-1B54C7B899F3}">
      <dgm:prSet/>
      <dgm:spPr/>
      <dgm:t>
        <a:bodyPr/>
        <a:lstStyle/>
        <a:p>
          <a:endParaRPr lang="es-ES" sz="1200"/>
        </a:p>
      </dgm:t>
    </dgm:pt>
    <dgm:pt modelId="{03B88B71-A134-4D8C-BBF7-3B0EE6002F00}" type="asst">
      <dgm:prSet phldrT="[Texto]" custT="1"/>
      <dgm:spPr/>
      <dgm:t>
        <a:bodyPr/>
        <a:lstStyle/>
        <a:p>
          <a:r>
            <a:rPr lang="es-MX" altLang="es-MX" sz="1200" dirty="0" smtClean="0">
              <a:cs typeface="Arial" charset="0"/>
            </a:rPr>
            <a:t>Analista</a:t>
          </a:r>
          <a:endParaRPr lang="es-MX" altLang="es-MX" sz="1200" dirty="0">
            <a:cs typeface="Arial" charset="0"/>
          </a:endParaRPr>
        </a:p>
      </dgm:t>
    </dgm:pt>
    <dgm:pt modelId="{64C2A2C0-9724-4B3E-94D4-80961F7AD181}" type="parTrans" cxnId="{A6895340-193B-4AAC-B484-8AEBCD27402D}">
      <dgm:prSet/>
      <dgm:spPr/>
      <dgm:t>
        <a:bodyPr/>
        <a:lstStyle/>
        <a:p>
          <a:endParaRPr lang="es-ES" sz="1200"/>
        </a:p>
      </dgm:t>
    </dgm:pt>
    <dgm:pt modelId="{5BD559FD-83A6-43F7-9D44-1D7746E30362}" type="sibTrans" cxnId="{A6895340-193B-4AAC-B484-8AEBCD27402D}">
      <dgm:prSet/>
      <dgm:spPr/>
      <dgm:t>
        <a:bodyPr/>
        <a:lstStyle/>
        <a:p>
          <a:endParaRPr lang="es-ES" sz="1200"/>
        </a:p>
      </dgm:t>
    </dgm:pt>
    <dgm:pt modelId="{3F587201-454A-438D-8151-36C63A095BA1}" type="asst">
      <dgm:prSet phldrT="[Texto]" custT="1"/>
      <dgm:spPr/>
      <dgm:t>
        <a:bodyPr/>
        <a:lstStyle/>
        <a:p>
          <a:r>
            <a:rPr lang="es-MX" altLang="es-MX" sz="1200" dirty="0">
              <a:cs typeface="Arial" charset="0"/>
            </a:rPr>
            <a:t>Auxiliares Administrativos(as</a:t>
          </a:r>
          <a:r>
            <a:rPr lang="es-MX" altLang="es-MX" sz="1200" dirty="0" smtClean="0">
              <a:cs typeface="Arial" charset="0"/>
            </a:rPr>
            <a:t>)</a:t>
          </a:r>
          <a:endParaRPr lang="es-MX" altLang="es-MX" sz="1200" dirty="0">
            <a:cs typeface="Arial" charset="0"/>
          </a:endParaRPr>
        </a:p>
      </dgm:t>
    </dgm:pt>
    <dgm:pt modelId="{5CCB0C2D-C7DF-4DF3-B773-52265B48387B}" type="parTrans" cxnId="{2AEF200F-2996-4F39-AF13-289D5A7BF836}">
      <dgm:prSet/>
      <dgm:spPr/>
      <dgm:t>
        <a:bodyPr/>
        <a:lstStyle/>
        <a:p>
          <a:endParaRPr lang="es-ES" sz="1200"/>
        </a:p>
      </dgm:t>
    </dgm:pt>
    <dgm:pt modelId="{3DD05084-4872-4575-A59E-2CD3D9F59B83}" type="sibTrans" cxnId="{2AEF200F-2996-4F39-AF13-289D5A7BF836}">
      <dgm:prSet/>
      <dgm:spPr/>
      <dgm:t>
        <a:bodyPr/>
        <a:lstStyle/>
        <a:p>
          <a:endParaRPr lang="es-ES" sz="1200"/>
        </a:p>
      </dgm:t>
    </dgm:pt>
    <dgm:pt modelId="{6F4FDD98-0264-419D-BA32-22132F537833}">
      <dgm:prSet phldrT="[Texto]" custT="1"/>
      <dgm:spPr/>
      <dgm:t>
        <a:bodyPr/>
        <a:lstStyle/>
        <a:p>
          <a:r>
            <a:rPr lang="es-MX" altLang="es-MX" sz="1200" dirty="0" smtClean="0"/>
            <a:t>Coordinador(a) de Policía de Monterrey de Proximidad Ciudadana</a:t>
          </a:r>
          <a:endParaRPr lang="es-MX" altLang="es-MX" sz="1200" dirty="0">
            <a:cs typeface="Arial" charset="0"/>
          </a:endParaRPr>
        </a:p>
      </dgm:t>
    </dgm:pt>
    <dgm:pt modelId="{7AA72FC3-8AE3-4208-973B-4B11A7D3AA97}" type="parTrans" cxnId="{641D9DD1-AA0D-4AC4-BB98-62D4378D6034}">
      <dgm:prSet/>
      <dgm:spPr/>
      <dgm:t>
        <a:bodyPr/>
        <a:lstStyle/>
        <a:p>
          <a:endParaRPr lang="es-ES"/>
        </a:p>
      </dgm:t>
    </dgm:pt>
    <dgm:pt modelId="{9D7B0364-F003-4338-A98F-1010796E9B2F}" type="sibTrans" cxnId="{641D9DD1-AA0D-4AC4-BB98-62D4378D6034}">
      <dgm:prSet/>
      <dgm:spPr/>
      <dgm:t>
        <a:bodyPr/>
        <a:lstStyle/>
        <a:p>
          <a:endParaRPr lang="es-ES"/>
        </a:p>
      </dgm:t>
    </dgm:pt>
    <dgm:pt modelId="{25A59979-B0DB-40AD-A69E-9C4E96A1180D}" type="pres">
      <dgm:prSet presAssocID="{59FE937C-592D-42F6-9069-FB8CB94582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A4DC048-D418-4BF6-89F3-585C0E24E883}" type="pres">
      <dgm:prSet presAssocID="{1A675F25-FDD3-4EF3-8931-B68E61D4CC89}" presName="hierRoot1" presStyleCnt="0">
        <dgm:presLayoutVars>
          <dgm:hierBranch val="init"/>
        </dgm:presLayoutVars>
      </dgm:prSet>
      <dgm:spPr/>
    </dgm:pt>
    <dgm:pt modelId="{02FD7759-6CBE-40BF-92DD-2DEC5E14EB5F}" type="pres">
      <dgm:prSet presAssocID="{1A675F25-FDD3-4EF3-8931-B68E61D4CC89}" presName="rootComposite1" presStyleCnt="0"/>
      <dgm:spPr/>
    </dgm:pt>
    <dgm:pt modelId="{EACFF9EA-0D2E-4A01-98EB-7EAC0D3E955A}" type="pres">
      <dgm:prSet presAssocID="{1A675F25-FDD3-4EF3-8931-B68E61D4CC89}" presName="rootText1" presStyleLbl="node0" presStyleIdx="0" presStyleCnt="1" custScaleX="142729" custScaleY="1322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4F5177-FE9F-470E-9739-79162082D6A4}" type="pres">
      <dgm:prSet presAssocID="{1A675F25-FDD3-4EF3-8931-B68E61D4CC8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A52DF43-9C27-4229-B65B-693091F35EE0}" type="pres">
      <dgm:prSet presAssocID="{1A675F25-FDD3-4EF3-8931-B68E61D4CC89}" presName="hierChild2" presStyleCnt="0"/>
      <dgm:spPr/>
    </dgm:pt>
    <dgm:pt modelId="{171C715C-FF42-43A1-A2D3-BB4585AFD9DA}" type="pres">
      <dgm:prSet presAssocID="{A4D7FDC4-7C71-49C2-85E4-B0CAFA38D8D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A602F4D2-B85C-43F7-952A-7A0080BA6948}" type="pres">
      <dgm:prSet presAssocID="{522ADC6F-87BC-454E-9D19-E456D4E6FEE4}" presName="hierRoot2" presStyleCnt="0">
        <dgm:presLayoutVars>
          <dgm:hierBranch val="init"/>
        </dgm:presLayoutVars>
      </dgm:prSet>
      <dgm:spPr/>
    </dgm:pt>
    <dgm:pt modelId="{F9B70DCD-2FAF-4F93-A5FE-9201E09E6E8F}" type="pres">
      <dgm:prSet presAssocID="{522ADC6F-87BC-454E-9D19-E456D4E6FEE4}" presName="rootComposite" presStyleCnt="0"/>
      <dgm:spPr/>
    </dgm:pt>
    <dgm:pt modelId="{6112410E-4BF6-442A-8219-189ACE289C18}" type="pres">
      <dgm:prSet presAssocID="{522ADC6F-87BC-454E-9D19-E456D4E6FEE4}" presName="rootText" presStyleLbl="node2" presStyleIdx="0" presStyleCnt="3" custScaleX="107047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A67FD5-8FB5-40B7-999D-B60799CD1EE4}" type="pres">
      <dgm:prSet presAssocID="{522ADC6F-87BC-454E-9D19-E456D4E6FEE4}" presName="rootConnector" presStyleLbl="node2" presStyleIdx="0" presStyleCnt="3"/>
      <dgm:spPr/>
      <dgm:t>
        <a:bodyPr/>
        <a:lstStyle/>
        <a:p>
          <a:endParaRPr lang="es-ES"/>
        </a:p>
      </dgm:t>
    </dgm:pt>
    <dgm:pt modelId="{2BED3FB9-3D8F-4153-A226-04D9CDA8305C}" type="pres">
      <dgm:prSet presAssocID="{522ADC6F-87BC-454E-9D19-E456D4E6FEE4}" presName="hierChild4" presStyleCnt="0"/>
      <dgm:spPr/>
    </dgm:pt>
    <dgm:pt modelId="{446733CD-9850-4A5F-A77D-04B89DD2C89D}" type="pres">
      <dgm:prSet presAssocID="{522ADC6F-87BC-454E-9D19-E456D4E6FEE4}" presName="hierChild5" presStyleCnt="0"/>
      <dgm:spPr/>
    </dgm:pt>
    <dgm:pt modelId="{4D6335CC-DA5F-4209-B0EA-1A70217C8A32}" type="pres">
      <dgm:prSet presAssocID="{7AA72FC3-8AE3-4208-973B-4B11A7D3AA97}" presName="Name37" presStyleLbl="parChTrans1D2" presStyleIdx="1" presStyleCnt="7"/>
      <dgm:spPr/>
      <dgm:t>
        <a:bodyPr/>
        <a:lstStyle/>
        <a:p>
          <a:endParaRPr lang="es-ES"/>
        </a:p>
      </dgm:t>
    </dgm:pt>
    <dgm:pt modelId="{4FAF89FD-3856-46A5-89FE-553945DC5B0A}" type="pres">
      <dgm:prSet presAssocID="{6F4FDD98-0264-419D-BA32-22132F537833}" presName="hierRoot2" presStyleCnt="0">
        <dgm:presLayoutVars>
          <dgm:hierBranch val="init"/>
        </dgm:presLayoutVars>
      </dgm:prSet>
      <dgm:spPr/>
    </dgm:pt>
    <dgm:pt modelId="{AE0ABF2F-65EC-4F54-8DE0-0E76452A3E95}" type="pres">
      <dgm:prSet presAssocID="{6F4FDD98-0264-419D-BA32-22132F537833}" presName="rootComposite" presStyleCnt="0"/>
      <dgm:spPr/>
    </dgm:pt>
    <dgm:pt modelId="{FF9AEBFD-B5E8-4C8B-93B6-58BDD111233A}" type="pres">
      <dgm:prSet presAssocID="{6F4FDD98-0264-419D-BA32-22132F537833}" presName="rootText" presStyleLbl="node2" presStyleIdx="1" presStyleCnt="3" custScaleX="107047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1D86E9-4C38-4803-9275-9C36B7E12CE3}" type="pres">
      <dgm:prSet presAssocID="{6F4FDD98-0264-419D-BA32-22132F537833}" presName="rootConnector" presStyleLbl="node2" presStyleIdx="1" presStyleCnt="3"/>
      <dgm:spPr/>
      <dgm:t>
        <a:bodyPr/>
        <a:lstStyle/>
        <a:p>
          <a:endParaRPr lang="es-ES"/>
        </a:p>
      </dgm:t>
    </dgm:pt>
    <dgm:pt modelId="{0B070EA0-DB93-4932-B210-AE3C397465BC}" type="pres">
      <dgm:prSet presAssocID="{6F4FDD98-0264-419D-BA32-22132F537833}" presName="hierChild4" presStyleCnt="0"/>
      <dgm:spPr/>
    </dgm:pt>
    <dgm:pt modelId="{259F1A96-8A41-4FD6-A02E-5DDF083D9074}" type="pres">
      <dgm:prSet presAssocID="{6F4FDD98-0264-419D-BA32-22132F537833}" presName="hierChild5" presStyleCnt="0"/>
      <dgm:spPr/>
    </dgm:pt>
    <dgm:pt modelId="{0A6F49C3-5C98-4521-BDC9-997C9A2D5A0E}" type="pres">
      <dgm:prSet presAssocID="{DC98A2DA-8144-4E69-8202-3F6CB160EACC}" presName="Name37" presStyleLbl="parChTrans1D2" presStyleIdx="2" presStyleCnt="7"/>
      <dgm:spPr/>
      <dgm:t>
        <a:bodyPr/>
        <a:lstStyle/>
        <a:p>
          <a:endParaRPr lang="es-ES"/>
        </a:p>
      </dgm:t>
    </dgm:pt>
    <dgm:pt modelId="{1DA85E30-9324-4F62-92A6-18FBA7DEDEDC}" type="pres">
      <dgm:prSet presAssocID="{C801F6E2-9B4A-4B2B-99A2-57992CBB131E}" presName="hierRoot2" presStyleCnt="0">
        <dgm:presLayoutVars>
          <dgm:hierBranch val="init"/>
        </dgm:presLayoutVars>
      </dgm:prSet>
      <dgm:spPr/>
    </dgm:pt>
    <dgm:pt modelId="{DF617CDE-628A-4DFC-A794-5BA6743546C6}" type="pres">
      <dgm:prSet presAssocID="{C801F6E2-9B4A-4B2B-99A2-57992CBB131E}" presName="rootComposite" presStyleCnt="0"/>
      <dgm:spPr/>
    </dgm:pt>
    <dgm:pt modelId="{33F6523A-A225-48D5-8EA1-FD7E1E293232}" type="pres">
      <dgm:prSet presAssocID="{C801F6E2-9B4A-4B2B-99A2-57992CBB131E}" presName="rootText" presStyleLbl="node2" presStyleIdx="2" presStyleCnt="3" custScaleX="107047" custScaleY="109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43FA93F-7F13-4AC5-94F1-741B2DFE8517}" type="pres">
      <dgm:prSet presAssocID="{C801F6E2-9B4A-4B2B-99A2-57992CBB131E}" presName="rootConnector" presStyleLbl="node2" presStyleIdx="2" presStyleCnt="3"/>
      <dgm:spPr/>
      <dgm:t>
        <a:bodyPr/>
        <a:lstStyle/>
        <a:p>
          <a:endParaRPr lang="es-ES"/>
        </a:p>
      </dgm:t>
    </dgm:pt>
    <dgm:pt modelId="{350A75A5-5676-40F5-B135-07347C517850}" type="pres">
      <dgm:prSet presAssocID="{C801F6E2-9B4A-4B2B-99A2-57992CBB131E}" presName="hierChild4" presStyleCnt="0"/>
      <dgm:spPr/>
    </dgm:pt>
    <dgm:pt modelId="{FC01C9D7-33B2-42EF-A82A-858D751C0D5F}" type="pres">
      <dgm:prSet presAssocID="{C801F6E2-9B4A-4B2B-99A2-57992CBB131E}" presName="hierChild5" presStyleCnt="0"/>
      <dgm:spPr/>
    </dgm:pt>
    <dgm:pt modelId="{AB13230D-EF97-48DB-8049-48E132013913}" type="pres">
      <dgm:prSet presAssocID="{1A675F25-FDD3-4EF3-8931-B68E61D4CC89}" presName="hierChild3" presStyleCnt="0"/>
      <dgm:spPr/>
    </dgm:pt>
    <dgm:pt modelId="{56F6E24E-BA28-4880-8318-CC6EB513027B}" type="pres">
      <dgm:prSet presAssocID="{366A44B8-E3F5-47D5-A867-7A317A8AC435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802D611C-A394-4630-8F79-B8130E207DF2}" type="pres">
      <dgm:prSet presAssocID="{9E1A24B2-ED43-4D50-AE97-3A5D9C927608}" presName="hierRoot3" presStyleCnt="0">
        <dgm:presLayoutVars>
          <dgm:hierBranch val="init"/>
        </dgm:presLayoutVars>
      </dgm:prSet>
      <dgm:spPr/>
    </dgm:pt>
    <dgm:pt modelId="{610F2BD3-7867-4007-80D3-78F558AC817B}" type="pres">
      <dgm:prSet presAssocID="{9E1A24B2-ED43-4D50-AE97-3A5D9C927608}" presName="rootComposite3" presStyleCnt="0"/>
      <dgm:spPr/>
    </dgm:pt>
    <dgm:pt modelId="{5C5FBA79-CC2B-4A79-A357-BD1482AB1481}" type="pres">
      <dgm:prSet presAssocID="{9E1A24B2-ED43-4D50-AE97-3A5D9C927608}" presName="rootText3" presStyleLbl="asst1" presStyleIdx="0" presStyleCnt="4" custScaleX="90725" custScaleY="93177" custLinFactNeighborX="-32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4A8851-CDBA-42E0-A5E1-0BAAF124150C}" type="pres">
      <dgm:prSet presAssocID="{9E1A24B2-ED43-4D50-AE97-3A5D9C9276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C05F0024-900C-4339-AAC5-DCD74B673B09}" type="pres">
      <dgm:prSet presAssocID="{9E1A24B2-ED43-4D50-AE97-3A5D9C927608}" presName="hierChild6" presStyleCnt="0"/>
      <dgm:spPr/>
    </dgm:pt>
    <dgm:pt modelId="{91DF59CF-D15C-40FA-A1DC-C7F18A0FA182}" type="pres">
      <dgm:prSet presAssocID="{9E1A24B2-ED43-4D50-AE97-3A5D9C927608}" presName="hierChild7" presStyleCnt="0"/>
      <dgm:spPr/>
    </dgm:pt>
    <dgm:pt modelId="{6BD2C7AA-A546-4203-8648-110E447EA4E9}" type="pres">
      <dgm:prSet presAssocID="{096E16F9-1869-4048-9338-04F0FAEF2896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469DEF8B-7E68-4DCA-BBD2-CF932B6DEE21}" type="pres">
      <dgm:prSet presAssocID="{F8C32FC2-03FE-4F29-AA23-95062D92611F}" presName="hierRoot3" presStyleCnt="0">
        <dgm:presLayoutVars>
          <dgm:hierBranch val="init"/>
        </dgm:presLayoutVars>
      </dgm:prSet>
      <dgm:spPr/>
    </dgm:pt>
    <dgm:pt modelId="{E1AE7049-7D22-4C2A-8A28-4250D6870F45}" type="pres">
      <dgm:prSet presAssocID="{F8C32FC2-03FE-4F29-AA23-95062D92611F}" presName="rootComposite3" presStyleCnt="0"/>
      <dgm:spPr/>
    </dgm:pt>
    <dgm:pt modelId="{96D7878D-D75D-41DC-871A-C17F54F18761}" type="pres">
      <dgm:prSet presAssocID="{F8C32FC2-03FE-4F29-AA23-95062D92611F}" presName="rootText3" presStyleLbl="asst1" presStyleIdx="1" presStyleCnt="4" custScaleX="90725" custScaleY="93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7DA8E1-1273-47B0-8B6A-C8DEFB14E56E}" type="pres">
      <dgm:prSet presAssocID="{F8C32FC2-03FE-4F29-AA23-95062D92611F}" presName="rootConnector3" presStyleLbl="asst1" presStyleIdx="1" presStyleCnt="4"/>
      <dgm:spPr/>
      <dgm:t>
        <a:bodyPr/>
        <a:lstStyle/>
        <a:p>
          <a:endParaRPr lang="es-ES"/>
        </a:p>
      </dgm:t>
    </dgm:pt>
    <dgm:pt modelId="{D937BCAA-DEE3-4873-B0B6-86C6E653D8AF}" type="pres">
      <dgm:prSet presAssocID="{F8C32FC2-03FE-4F29-AA23-95062D92611F}" presName="hierChild6" presStyleCnt="0"/>
      <dgm:spPr/>
    </dgm:pt>
    <dgm:pt modelId="{B178E851-41A1-47DD-BBA6-B57AEC35C71F}" type="pres">
      <dgm:prSet presAssocID="{F8C32FC2-03FE-4F29-AA23-95062D92611F}" presName="hierChild7" presStyleCnt="0"/>
      <dgm:spPr/>
    </dgm:pt>
    <dgm:pt modelId="{81B1937B-DD43-4E32-8BD6-BE7202C22344}" type="pres">
      <dgm:prSet presAssocID="{64C2A2C0-9724-4B3E-94D4-80961F7AD181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FEC0F441-E35A-4FA7-BB48-0E61277A5E0B}" type="pres">
      <dgm:prSet presAssocID="{03B88B71-A134-4D8C-BBF7-3B0EE6002F00}" presName="hierRoot3" presStyleCnt="0">
        <dgm:presLayoutVars>
          <dgm:hierBranch val="init"/>
        </dgm:presLayoutVars>
      </dgm:prSet>
      <dgm:spPr/>
    </dgm:pt>
    <dgm:pt modelId="{413C1E72-D696-4531-903C-4A635F53927D}" type="pres">
      <dgm:prSet presAssocID="{03B88B71-A134-4D8C-BBF7-3B0EE6002F00}" presName="rootComposite3" presStyleCnt="0"/>
      <dgm:spPr/>
    </dgm:pt>
    <dgm:pt modelId="{93F8B935-F73A-4798-BF54-4CCBC6CFBBF5}" type="pres">
      <dgm:prSet presAssocID="{03B88B71-A134-4D8C-BBF7-3B0EE6002F00}" presName="rootText3" presStyleLbl="asst1" presStyleIdx="2" presStyleCnt="4" custScaleX="90725" custScaleY="93177" custLinFactNeighborX="-3204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CCDF34-FF45-4CB1-88C9-A38FBCFD5A3C}" type="pres">
      <dgm:prSet presAssocID="{03B88B71-A134-4D8C-BBF7-3B0EE6002F0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4B7CEF68-45B3-4BB0-94D0-A57A098C742A}" type="pres">
      <dgm:prSet presAssocID="{03B88B71-A134-4D8C-BBF7-3B0EE6002F00}" presName="hierChild6" presStyleCnt="0"/>
      <dgm:spPr/>
    </dgm:pt>
    <dgm:pt modelId="{C460CC33-662B-4D18-A39C-51E49BEB61A6}" type="pres">
      <dgm:prSet presAssocID="{03B88B71-A134-4D8C-BBF7-3B0EE6002F00}" presName="hierChild7" presStyleCnt="0"/>
      <dgm:spPr/>
    </dgm:pt>
    <dgm:pt modelId="{1D443F89-EE1A-4587-8026-2DAF4F422C48}" type="pres">
      <dgm:prSet presAssocID="{5CCB0C2D-C7DF-4DF3-B773-52265B48387B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EB967F5A-6951-4D15-8B66-7946FBF025D8}" type="pres">
      <dgm:prSet presAssocID="{3F587201-454A-438D-8151-36C63A095BA1}" presName="hierRoot3" presStyleCnt="0">
        <dgm:presLayoutVars>
          <dgm:hierBranch val="init"/>
        </dgm:presLayoutVars>
      </dgm:prSet>
      <dgm:spPr/>
    </dgm:pt>
    <dgm:pt modelId="{C601260B-6A2A-4C3B-A84D-664C144BA93B}" type="pres">
      <dgm:prSet presAssocID="{3F587201-454A-438D-8151-36C63A095BA1}" presName="rootComposite3" presStyleCnt="0"/>
      <dgm:spPr/>
    </dgm:pt>
    <dgm:pt modelId="{3A6D2275-4509-4AB5-B7CE-AD8A71695465}" type="pres">
      <dgm:prSet presAssocID="{3F587201-454A-438D-8151-36C63A095BA1}" presName="rootText3" presStyleLbl="asst1" presStyleIdx="3" presStyleCnt="4" custScaleX="90725" custScaleY="93177" custLinFactNeighborY="-204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FFA6C-BE71-4A83-847F-7000FC438F71}" type="pres">
      <dgm:prSet presAssocID="{3F587201-454A-438D-8151-36C63A095BA1}" presName="rootConnector3" presStyleLbl="asst1" presStyleIdx="3" presStyleCnt="4"/>
      <dgm:spPr/>
      <dgm:t>
        <a:bodyPr/>
        <a:lstStyle/>
        <a:p>
          <a:endParaRPr lang="es-ES"/>
        </a:p>
      </dgm:t>
    </dgm:pt>
    <dgm:pt modelId="{502F9D6D-E2D6-48DD-8B09-A33A253A1069}" type="pres">
      <dgm:prSet presAssocID="{3F587201-454A-438D-8151-36C63A095BA1}" presName="hierChild6" presStyleCnt="0"/>
      <dgm:spPr/>
    </dgm:pt>
    <dgm:pt modelId="{8D069754-5A68-4A13-8E30-F79BA2231F2A}" type="pres">
      <dgm:prSet presAssocID="{3F587201-454A-438D-8151-36C63A095BA1}" presName="hierChild7" presStyleCnt="0"/>
      <dgm:spPr/>
    </dgm:pt>
  </dgm:ptLst>
  <dgm:cxnLst>
    <dgm:cxn modelId="{A6895340-193B-4AAC-B484-8AEBCD27402D}" srcId="{1A675F25-FDD3-4EF3-8931-B68E61D4CC89}" destId="{03B88B71-A134-4D8C-BBF7-3B0EE6002F00}" srcOrd="2" destOrd="0" parTransId="{64C2A2C0-9724-4B3E-94D4-80961F7AD181}" sibTransId="{5BD559FD-83A6-43F7-9D44-1D7746E30362}"/>
    <dgm:cxn modelId="{8C0EC8E9-3566-4710-94BC-0EDED429D6F5}" type="presOf" srcId="{1A675F25-FDD3-4EF3-8931-B68E61D4CC89}" destId="{624F5177-FE9F-470E-9739-79162082D6A4}" srcOrd="1" destOrd="0" presId="urn:microsoft.com/office/officeart/2005/8/layout/orgChart1"/>
    <dgm:cxn modelId="{48C991C9-07BF-4E69-9C04-9B3F36292153}" type="presOf" srcId="{3F587201-454A-438D-8151-36C63A095BA1}" destId="{3A6D2275-4509-4AB5-B7CE-AD8A71695465}" srcOrd="0" destOrd="0" presId="urn:microsoft.com/office/officeart/2005/8/layout/orgChart1"/>
    <dgm:cxn modelId="{2AEF200F-2996-4F39-AF13-289D5A7BF836}" srcId="{1A675F25-FDD3-4EF3-8931-B68E61D4CC89}" destId="{3F587201-454A-438D-8151-36C63A095BA1}" srcOrd="3" destOrd="0" parTransId="{5CCB0C2D-C7DF-4DF3-B773-52265B48387B}" sibTransId="{3DD05084-4872-4575-A59E-2CD3D9F59B83}"/>
    <dgm:cxn modelId="{80C2C19C-0973-41D1-B461-1FDCD6A491C8}" type="presOf" srcId="{9E1A24B2-ED43-4D50-AE97-3A5D9C927608}" destId="{C84A8851-CDBA-42E0-A5E1-0BAAF124150C}" srcOrd="1" destOrd="0" presId="urn:microsoft.com/office/officeart/2005/8/layout/orgChart1"/>
    <dgm:cxn modelId="{3A7030DA-8297-4DFA-BDC9-453699849470}" type="presOf" srcId="{C801F6E2-9B4A-4B2B-99A2-57992CBB131E}" destId="{443FA93F-7F13-4AC5-94F1-741B2DFE8517}" srcOrd="1" destOrd="0" presId="urn:microsoft.com/office/officeart/2005/8/layout/orgChart1"/>
    <dgm:cxn modelId="{50A90F87-941C-46F3-890B-5C6167FDE037}" type="presOf" srcId="{522ADC6F-87BC-454E-9D19-E456D4E6FEE4}" destId="{C6A67FD5-8FB5-40B7-999D-B60799CD1EE4}" srcOrd="1" destOrd="0" presId="urn:microsoft.com/office/officeart/2005/8/layout/orgChart1"/>
    <dgm:cxn modelId="{B5EDE762-9642-4D16-ABA2-F9B9145B9562}" type="presOf" srcId="{366A44B8-E3F5-47D5-A867-7A317A8AC435}" destId="{56F6E24E-BA28-4880-8318-CC6EB513027B}" srcOrd="0" destOrd="0" presId="urn:microsoft.com/office/officeart/2005/8/layout/orgChart1"/>
    <dgm:cxn modelId="{33EF9D30-2C6D-4979-9099-C69E38FEC417}" type="presOf" srcId="{F8C32FC2-03FE-4F29-AA23-95062D92611F}" destId="{937DA8E1-1273-47B0-8B6A-C8DEFB14E56E}" srcOrd="1" destOrd="0" presId="urn:microsoft.com/office/officeart/2005/8/layout/orgChart1"/>
    <dgm:cxn modelId="{4E416FD5-F232-4942-B478-FEAB21D17D14}" type="presOf" srcId="{C801F6E2-9B4A-4B2B-99A2-57992CBB131E}" destId="{33F6523A-A225-48D5-8EA1-FD7E1E293232}" srcOrd="0" destOrd="0" presId="urn:microsoft.com/office/officeart/2005/8/layout/orgChart1"/>
    <dgm:cxn modelId="{3B1A465E-9095-46DF-92A3-BFB9CD5F9BAC}" type="presOf" srcId="{64C2A2C0-9724-4B3E-94D4-80961F7AD181}" destId="{81B1937B-DD43-4E32-8BD6-BE7202C22344}" srcOrd="0" destOrd="0" presId="urn:microsoft.com/office/officeart/2005/8/layout/orgChart1"/>
    <dgm:cxn modelId="{1865ED88-5335-4FBB-9143-93C319E541A1}" type="presOf" srcId="{03B88B71-A134-4D8C-BBF7-3B0EE6002F00}" destId="{46CCDF34-FF45-4CB1-88C9-A38FBCFD5A3C}" srcOrd="1" destOrd="0" presId="urn:microsoft.com/office/officeart/2005/8/layout/orgChart1"/>
    <dgm:cxn modelId="{44D71D9D-6A45-47E7-ABF5-E49DED3A83DB}" type="presOf" srcId="{096E16F9-1869-4048-9338-04F0FAEF2896}" destId="{6BD2C7AA-A546-4203-8648-110E447EA4E9}" srcOrd="0" destOrd="0" presId="urn:microsoft.com/office/officeart/2005/8/layout/orgChart1"/>
    <dgm:cxn modelId="{B059B4D8-7669-45C6-A313-214F954EB001}" type="presOf" srcId="{1A675F25-FDD3-4EF3-8931-B68E61D4CC89}" destId="{EACFF9EA-0D2E-4A01-98EB-7EAC0D3E955A}" srcOrd="0" destOrd="0" presId="urn:microsoft.com/office/officeart/2005/8/layout/orgChart1"/>
    <dgm:cxn modelId="{9E25415B-9DA6-4821-8A9E-04B2694BE1F8}" srcId="{1A675F25-FDD3-4EF3-8931-B68E61D4CC89}" destId="{C801F6E2-9B4A-4B2B-99A2-57992CBB131E}" srcOrd="6" destOrd="0" parTransId="{DC98A2DA-8144-4E69-8202-3F6CB160EACC}" sibTransId="{E511DBBB-B63D-47AB-9887-3F3A9D4F2A0A}"/>
    <dgm:cxn modelId="{F35B8DD8-53B1-4069-BD29-1B54C7B899F3}" srcId="{1A675F25-FDD3-4EF3-8931-B68E61D4CC89}" destId="{F8C32FC2-03FE-4F29-AA23-95062D92611F}" srcOrd="1" destOrd="0" parTransId="{096E16F9-1869-4048-9338-04F0FAEF2896}" sibTransId="{285A7AF1-A874-465C-805F-5576AB106C3C}"/>
    <dgm:cxn modelId="{A71E8DD1-2962-4FD2-AF2F-5CE4C8F5AC70}" srcId="{1A675F25-FDD3-4EF3-8931-B68E61D4CC89}" destId="{9E1A24B2-ED43-4D50-AE97-3A5D9C927608}" srcOrd="0" destOrd="0" parTransId="{366A44B8-E3F5-47D5-A867-7A317A8AC435}" sibTransId="{9A69C3D2-A3E3-4574-AEF6-884E7FB0CF2A}"/>
    <dgm:cxn modelId="{6DA6A087-75E5-4BDF-AD83-217CAE4477FE}" srcId="{1A675F25-FDD3-4EF3-8931-B68E61D4CC89}" destId="{522ADC6F-87BC-454E-9D19-E456D4E6FEE4}" srcOrd="4" destOrd="0" parTransId="{A4D7FDC4-7C71-49C2-85E4-B0CAFA38D8D7}" sibTransId="{C7864318-637C-420A-8EEA-B281A8718219}"/>
    <dgm:cxn modelId="{72DEB628-C02C-4B7E-965A-D21F8D107B06}" type="presOf" srcId="{9E1A24B2-ED43-4D50-AE97-3A5D9C927608}" destId="{5C5FBA79-CC2B-4A79-A357-BD1482AB1481}" srcOrd="0" destOrd="0" presId="urn:microsoft.com/office/officeart/2005/8/layout/orgChart1"/>
    <dgm:cxn modelId="{9C53D74C-983D-4C7D-B5C7-8C26EFB73964}" srcId="{59FE937C-592D-42F6-9069-FB8CB94582DB}" destId="{1A675F25-FDD3-4EF3-8931-B68E61D4CC89}" srcOrd="0" destOrd="0" parTransId="{9626F7F9-FAEA-425B-8581-B94183B15B93}" sibTransId="{02E4ABFA-09B4-4784-A491-99031C623B1A}"/>
    <dgm:cxn modelId="{A67D823D-A6F4-4B12-BBD6-78CDFBD7F4BD}" type="presOf" srcId="{59FE937C-592D-42F6-9069-FB8CB94582DB}" destId="{25A59979-B0DB-40AD-A69E-9C4E96A1180D}" srcOrd="0" destOrd="0" presId="urn:microsoft.com/office/officeart/2005/8/layout/orgChart1"/>
    <dgm:cxn modelId="{4DAF1838-2CAC-4706-BF2F-60715AF35099}" type="presOf" srcId="{5CCB0C2D-C7DF-4DF3-B773-52265B48387B}" destId="{1D443F89-EE1A-4587-8026-2DAF4F422C48}" srcOrd="0" destOrd="0" presId="urn:microsoft.com/office/officeart/2005/8/layout/orgChart1"/>
    <dgm:cxn modelId="{5495B11A-714E-41B0-A773-FAFC5DDE5EEC}" type="presOf" srcId="{03B88B71-A134-4D8C-BBF7-3B0EE6002F00}" destId="{93F8B935-F73A-4798-BF54-4CCBC6CFBBF5}" srcOrd="0" destOrd="0" presId="urn:microsoft.com/office/officeart/2005/8/layout/orgChart1"/>
    <dgm:cxn modelId="{1D7100C8-7872-4718-B4DC-FB50E2FBB7E3}" type="presOf" srcId="{DC98A2DA-8144-4E69-8202-3F6CB160EACC}" destId="{0A6F49C3-5C98-4521-BDC9-997C9A2D5A0E}" srcOrd="0" destOrd="0" presId="urn:microsoft.com/office/officeart/2005/8/layout/orgChart1"/>
    <dgm:cxn modelId="{ED93C173-6A95-4EE0-833E-3A48BE77F405}" type="presOf" srcId="{F8C32FC2-03FE-4F29-AA23-95062D92611F}" destId="{96D7878D-D75D-41DC-871A-C17F54F18761}" srcOrd="0" destOrd="0" presId="urn:microsoft.com/office/officeart/2005/8/layout/orgChart1"/>
    <dgm:cxn modelId="{7384A825-40E0-42F8-B1C6-980B37AD2128}" type="presOf" srcId="{6F4FDD98-0264-419D-BA32-22132F537833}" destId="{5F1D86E9-4C38-4803-9275-9C36B7E12CE3}" srcOrd="1" destOrd="0" presId="urn:microsoft.com/office/officeart/2005/8/layout/orgChart1"/>
    <dgm:cxn modelId="{D057E6B6-BFCB-4713-9686-240A4D11BF70}" type="presOf" srcId="{6F4FDD98-0264-419D-BA32-22132F537833}" destId="{FF9AEBFD-B5E8-4C8B-93B6-58BDD111233A}" srcOrd="0" destOrd="0" presId="urn:microsoft.com/office/officeart/2005/8/layout/orgChart1"/>
    <dgm:cxn modelId="{641D9DD1-AA0D-4AC4-BB98-62D4378D6034}" srcId="{1A675F25-FDD3-4EF3-8931-B68E61D4CC89}" destId="{6F4FDD98-0264-419D-BA32-22132F537833}" srcOrd="5" destOrd="0" parTransId="{7AA72FC3-8AE3-4208-973B-4B11A7D3AA97}" sibTransId="{9D7B0364-F003-4338-A98F-1010796E9B2F}"/>
    <dgm:cxn modelId="{A0F62BB0-4DE5-47E3-92E4-7375E0E150E3}" type="presOf" srcId="{A4D7FDC4-7C71-49C2-85E4-B0CAFA38D8D7}" destId="{171C715C-FF42-43A1-A2D3-BB4585AFD9DA}" srcOrd="0" destOrd="0" presId="urn:microsoft.com/office/officeart/2005/8/layout/orgChart1"/>
    <dgm:cxn modelId="{FC30C39A-CF3C-4236-B796-79DC9D7F01EA}" type="presOf" srcId="{3F587201-454A-438D-8151-36C63A095BA1}" destId="{EB1FFA6C-BE71-4A83-847F-7000FC438F71}" srcOrd="1" destOrd="0" presId="urn:microsoft.com/office/officeart/2005/8/layout/orgChart1"/>
    <dgm:cxn modelId="{C6057D72-EBBD-438D-AFD4-64F96E383988}" type="presOf" srcId="{7AA72FC3-8AE3-4208-973B-4B11A7D3AA97}" destId="{4D6335CC-DA5F-4209-B0EA-1A70217C8A32}" srcOrd="0" destOrd="0" presId="urn:microsoft.com/office/officeart/2005/8/layout/orgChart1"/>
    <dgm:cxn modelId="{BBF8D5D2-9089-4E72-BF0E-8E979F259452}" type="presOf" srcId="{522ADC6F-87BC-454E-9D19-E456D4E6FEE4}" destId="{6112410E-4BF6-442A-8219-189ACE289C18}" srcOrd="0" destOrd="0" presId="urn:microsoft.com/office/officeart/2005/8/layout/orgChart1"/>
    <dgm:cxn modelId="{E8CC8466-EDB7-4697-8DFC-8B2284890ADB}" type="presParOf" srcId="{25A59979-B0DB-40AD-A69E-9C4E96A1180D}" destId="{AA4DC048-D418-4BF6-89F3-585C0E24E883}" srcOrd="0" destOrd="0" presId="urn:microsoft.com/office/officeart/2005/8/layout/orgChart1"/>
    <dgm:cxn modelId="{B0A50138-D359-40AF-9D14-8B066DAA2DFC}" type="presParOf" srcId="{AA4DC048-D418-4BF6-89F3-585C0E24E883}" destId="{02FD7759-6CBE-40BF-92DD-2DEC5E14EB5F}" srcOrd="0" destOrd="0" presId="urn:microsoft.com/office/officeart/2005/8/layout/orgChart1"/>
    <dgm:cxn modelId="{624E1F7E-C226-4A3D-8E65-52DCD74DA67C}" type="presParOf" srcId="{02FD7759-6CBE-40BF-92DD-2DEC5E14EB5F}" destId="{EACFF9EA-0D2E-4A01-98EB-7EAC0D3E955A}" srcOrd="0" destOrd="0" presId="urn:microsoft.com/office/officeart/2005/8/layout/orgChart1"/>
    <dgm:cxn modelId="{A288AA0B-EA3B-4C1D-AD74-4DAFFFD86FE2}" type="presParOf" srcId="{02FD7759-6CBE-40BF-92DD-2DEC5E14EB5F}" destId="{624F5177-FE9F-470E-9739-79162082D6A4}" srcOrd="1" destOrd="0" presId="urn:microsoft.com/office/officeart/2005/8/layout/orgChart1"/>
    <dgm:cxn modelId="{4918E2A2-315C-4202-86F6-13F44BB1C20E}" type="presParOf" srcId="{AA4DC048-D418-4BF6-89F3-585C0E24E883}" destId="{AA52DF43-9C27-4229-B65B-693091F35EE0}" srcOrd="1" destOrd="0" presId="urn:microsoft.com/office/officeart/2005/8/layout/orgChart1"/>
    <dgm:cxn modelId="{CB3E3112-F5BC-4081-9C99-FF83BBD2C07B}" type="presParOf" srcId="{AA52DF43-9C27-4229-B65B-693091F35EE0}" destId="{171C715C-FF42-43A1-A2D3-BB4585AFD9DA}" srcOrd="0" destOrd="0" presId="urn:microsoft.com/office/officeart/2005/8/layout/orgChart1"/>
    <dgm:cxn modelId="{10AE96A5-8C2D-4B66-A954-022064D358DF}" type="presParOf" srcId="{AA52DF43-9C27-4229-B65B-693091F35EE0}" destId="{A602F4D2-B85C-43F7-952A-7A0080BA6948}" srcOrd="1" destOrd="0" presId="urn:microsoft.com/office/officeart/2005/8/layout/orgChart1"/>
    <dgm:cxn modelId="{B293DEE8-26D9-4770-AB5D-B295CE404E26}" type="presParOf" srcId="{A602F4D2-B85C-43F7-952A-7A0080BA6948}" destId="{F9B70DCD-2FAF-4F93-A5FE-9201E09E6E8F}" srcOrd="0" destOrd="0" presId="urn:microsoft.com/office/officeart/2005/8/layout/orgChart1"/>
    <dgm:cxn modelId="{B1ED7F49-BF9A-46BA-BDE3-D4B8D66C183D}" type="presParOf" srcId="{F9B70DCD-2FAF-4F93-A5FE-9201E09E6E8F}" destId="{6112410E-4BF6-442A-8219-189ACE289C18}" srcOrd="0" destOrd="0" presId="urn:microsoft.com/office/officeart/2005/8/layout/orgChart1"/>
    <dgm:cxn modelId="{2CBEF804-5E36-423F-B683-9CBF9132AA0D}" type="presParOf" srcId="{F9B70DCD-2FAF-4F93-A5FE-9201E09E6E8F}" destId="{C6A67FD5-8FB5-40B7-999D-B60799CD1EE4}" srcOrd="1" destOrd="0" presId="urn:microsoft.com/office/officeart/2005/8/layout/orgChart1"/>
    <dgm:cxn modelId="{662B6C32-1F1A-428E-9A47-7176CB2EF672}" type="presParOf" srcId="{A602F4D2-B85C-43F7-952A-7A0080BA6948}" destId="{2BED3FB9-3D8F-4153-A226-04D9CDA8305C}" srcOrd="1" destOrd="0" presId="urn:microsoft.com/office/officeart/2005/8/layout/orgChart1"/>
    <dgm:cxn modelId="{D22E9453-5FD0-44D7-9FB4-A0FA6313E69B}" type="presParOf" srcId="{A602F4D2-B85C-43F7-952A-7A0080BA6948}" destId="{446733CD-9850-4A5F-A77D-04B89DD2C89D}" srcOrd="2" destOrd="0" presId="urn:microsoft.com/office/officeart/2005/8/layout/orgChart1"/>
    <dgm:cxn modelId="{7340632F-FD14-4097-A408-E4133F643693}" type="presParOf" srcId="{AA52DF43-9C27-4229-B65B-693091F35EE0}" destId="{4D6335CC-DA5F-4209-B0EA-1A70217C8A32}" srcOrd="2" destOrd="0" presId="urn:microsoft.com/office/officeart/2005/8/layout/orgChart1"/>
    <dgm:cxn modelId="{C4D44B6C-EAD0-4BB4-8D6A-188A679B0310}" type="presParOf" srcId="{AA52DF43-9C27-4229-B65B-693091F35EE0}" destId="{4FAF89FD-3856-46A5-89FE-553945DC5B0A}" srcOrd="3" destOrd="0" presId="urn:microsoft.com/office/officeart/2005/8/layout/orgChart1"/>
    <dgm:cxn modelId="{8A682D8C-B603-40FD-9883-3432F7CBB2B1}" type="presParOf" srcId="{4FAF89FD-3856-46A5-89FE-553945DC5B0A}" destId="{AE0ABF2F-65EC-4F54-8DE0-0E76452A3E95}" srcOrd="0" destOrd="0" presId="urn:microsoft.com/office/officeart/2005/8/layout/orgChart1"/>
    <dgm:cxn modelId="{B2FA5A56-2353-4E94-8C5F-5DE857C8A9C2}" type="presParOf" srcId="{AE0ABF2F-65EC-4F54-8DE0-0E76452A3E95}" destId="{FF9AEBFD-B5E8-4C8B-93B6-58BDD111233A}" srcOrd="0" destOrd="0" presId="urn:microsoft.com/office/officeart/2005/8/layout/orgChart1"/>
    <dgm:cxn modelId="{3B90CFD3-6959-44BE-B63D-405FAC1501A7}" type="presParOf" srcId="{AE0ABF2F-65EC-4F54-8DE0-0E76452A3E95}" destId="{5F1D86E9-4C38-4803-9275-9C36B7E12CE3}" srcOrd="1" destOrd="0" presId="urn:microsoft.com/office/officeart/2005/8/layout/orgChart1"/>
    <dgm:cxn modelId="{7B237FC0-799F-47F2-BE4A-D5A648CF7C25}" type="presParOf" srcId="{4FAF89FD-3856-46A5-89FE-553945DC5B0A}" destId="{0B070EA0-DB93-4932-B210-AE3C397465BC}" srcOrd="1" destOrd="0" presId="urn:microsoft.com/office/officeart/2005/8/layout/orgChart1"/>
    <dgm:cxn modelId="{2C0DE3CE-C33A-41FC-9BAE-8D0A239FBB4D}" type="presParOf" srcId="{4FAF89FD-3856-46A5-89FE-553945DC5B0A}" destId="{259F1A96-8A41-4FD6-A02E-5DDF083D9074}" srcOrd="2" destOrd="0" presId="urn:microsoft.com/office/officeart/2005/8/layout/orgChart1"/>
    <dgm:cxn modelId="{62535242-40DA-4F7C-8AA7-12B6EB1DBBD3}" type="presParOf" srcId="{AA52DF43-9C27-4229-B65B-693091F35EE0}" destId="{0A6F49C3-5C98-4521-BDC9-997C9A2D5A0E}" srcOrd="4" destOrd="0" presId="urn:microsoft.com/office/officeart/2005/8/layout/orgChart1"/>
    <dgm:cxn modelId="{2D2158DA-53EE-4C5D-B290-CC1A2136E34F}" type="presParOf" srcId="{AA52DF43-9C27-4229-B65B-693091F35EE0}" destId="{1DA85E30-9324-4F62-92A6-18FBA7DEDEDC}" srcOrd="5" destOrd="0" presId="urn:microsoft.com/office/officeart/2005/8/layout/orgChart1"/>
    <dgm:cxn modelId="{026641A9-819B-4B19-B3BC-7519CAD79903}" type="presParOf" srcId="{1DA85E30-9324-4F62-92A6-18FBA7DEDEDC}" destId="{DF617CDE-628A-4DFC-A794-5BA6743546C6}" srcOrd="0" destOrd="0" presId="urn:microsoft.com/office/officeart/2005/8/layout/orgChart1"/>
    <dgm:cxn modelId="{DBE92477-AA32-4824-BF95-2FDAF6DDB1ED}" type="presParOf" srcId="{DF617CDE-628A-4DFC-A794-5BA6743546C6}" destId="{33F6523A-A225-48D5-8EA1-FD7E1E293232}" srcOrd="0" destOrd="0" presId="urn:microsoft.com/office/officeart/2005/8/layout/orgChart1"/>
    <dgm:cxn modelId="{487FDE98-DF42-49C3-A77E-5D606BA401E6}" type="presParOf" srcId="{DF617CDE-628A-4DFC-A794-5BA6743546C6}" destId="{443FA93F-7F13-4AC5-94F1-741B2DFE8517}" srcOrd="1" destOrd="0" presId="urn:microsoft.com/office/officeart/2005/8/layout/orgChart1"/>
    <dgm:cxn modelId="{FA32EDA3-BA61-4484-8FA7-03BE33A7CF5B}" type="presParOf" srcId="{1DA85E30-9324-4F62-92A6-18FBA7DEDEDC}" destId="{350A75A5-5676-40F5-B135-07347C517850}" srcOrd="1" destOrd="0" presId="urn:microsoft.com/office/officeart/2005/8/layout/orgChart1"/>
    <dgm:cxn modelId="{DE8F09F3-19CF-4C7F-955C-BF99BFD4C46B}" type="presParOf" srcId="{1DA85E30-9324-4F62-92A6-18FBA7DEDEDC}" destId="{FC01C9D7-33B2-42EF-A82A-858D751C0D5F}" srcOrd="2" destOrd="0" presId="urn:microsoft.com/office/officeart/2005/8/layout/orgChart1"/>
    <dgm:cxn modelId="{AB1B095E-BDB6-4D56-A1B3-39ABFDE265FE}" type="presParOf" srcId="{AA4DC048-D418-4BF6-89F3-585C0E24E883}" destId="{AB13230D-EF97-48DB-8049-48E132013913}" srcOrd="2" destOrd="0" presId="urn:microsoft.com/office/officeart/2005/8/layout/orgChart1"/>
    <dgm:cxn modelId="{5FACED0B-D947-4B05-AFF3-C125CF7D494E}" type="presParOf" srcId="{AB13230D-EF97-48DB-8049-48E132013913}" destId="{56F6E24E-BA28-4880-8318-CC6EB513027B}" srcOrd="0" destOrd="0" presId="urn:microsoft.com/office/officeart/2005/8/layout/orgChart1"/>
    <dgm:cxn modelId="{09B2073F-6ECB-4F03-A6E3-3503ED3C8438}" type="presParOf" srcId="{AB13230D-EF97-48DB-8049-48E132013913}" destId="{802D611C-A394-4630-8F79-B8130E207DF2}" srcOrd="1" destOrd="0" presId="urn:microsoft.com/office/officeart/2005/8/layout/orgChart1"/>
    <dgm:cxn modelId="{C4AE7747-B755-4C61-B075-E5E3C9988078}" type="presParOf" srcId="{802D611C-A394-4630-8F79-B8130E207DF2}" destId="{610F2BD3-7867-4007-80D3-78F558AC817B}" srcOrd="0" destOrd="0" presId="urn:microsoft.com/office/officeart/2005/8/layout/orgChart1"/>
    <dgm:cxn modelId="{DC507F0A-9769-46E0-9691-1B9AE6297CDD}" type="presParOf" srcId="{610F2BD3-7867-4007-80D3-78F558AC817B}" destId="{5C5FBA79-CC2B-4A79-A357-BD1482AB1481}" srcOrd="0" destOrd="0" presId="urn:microsoft.com/office/officeart/2005/8/layout/orgChart1"/>
    <dgm:cxn modelId="{60080284-30AB-42DC-8618-63CB7344E99E}" type="presParOf" srcId="{610F2BD3-7867-4007-80D3-78F558AC817B}" destId="{C84A8851-CDBA-42E0-A5E1-0BAAF124150C}" srcOrd="1" destOrd="0" presId="urn:microsoft.com/office/officeart/2005/8/layout/orgChart1"/>
    <dgm:cxn modelId="{9610D1EE-F6CE-4AC3-A0D5-2390CDE5452E}" type="presParOf" srcId="{802D611C-A394-4630-8F79-B8130E207DF2}" destId="{C05F0024-900C-4339-AAC5-DCD74B673B09}" srcOrd="1" destOrd="0" presId="urn:microsoft.com/office/officeart/2005/8/layout/orgChart1"/>
    <dgm:cxn modelId="{61D7F492-ED7D-4B80-804A-03EBECE65736}" type="presParOf" srcId="{802D611C-A394-4630-8F79-B8130E207DF2}" destId="{91DF59CF-D15C-40FA-A1DC-C7F18A0FA182}" srcOrd="2" destOrd="0" presId="urn:microsoft.com/office/officeart/2005/8/layout/orgChart1"/>
    <dgm:cxn modelId="{EA879ADB-C381-44B5-9608-6ED622FE05D3}" type="presParOf" srcId="{AB13230D-EF97-48DB-8049-48E132013913}" destId="{6BD2C7AA-A546-4203-8648-110E447EA4E9}" srcOrd="2" destOrd="0" presId="urn:microsoft.com/office/officeart/2005/8/layout/orgChart1"/>
    <dgm:cxn modelId="{E755034F-E428-491F-86A6-D1507F3BFE89}" type="presParOf" srcId="{AB13230D-EF97-48DB-8049-48E132013913}" destId="{469DEF8B-7E68-4DCA-BBD2-CF932B6DEE21}" srcOrd="3" destOrd="0" presId="urn:microsoft.com/office/officeart/2005/8/layout/orgChart1"/>
    <dgm:cxn modelId="{9ABB2062-799C-4773-BB41-14302A6C7A5C}" type="presParOf" srcId="{469DEF8B-7E68-4DCA-BBD2-CF932B6DEE21}" destId="{E1AE7049-7D22-4C2A-8A28-4250D6870F45}" srcOrd="0" destOrd="0" presId="urn:microsoft.com/office/officeart/2005/8/layout/orgChart1"/>
    <dgm:cxn modelId="{03348CEE-6146-41F3-A660-46AD0EAE8ABF}" type="presParOf" srcId="{E1AE7049-7D22-4C2A-8A28-4250D6870F45}" destId="{96D7878D-D75D-41DC-871A-C17F54F18761}" srcOrd="0" destOrd="0" presId="urn:microsoft.com/office/officeart/2005/8/layout/orgChart1"/>
    <dgm:cxn modelId="{470DA674-60E7-4E78-8147-5D9C99E5F059}" type="presParOf" srcId="{E1AE7049-7D22-4C2A-8A28-4250D6870F45}" destId="{937DA8E1-1273-47B0-8B6A-C8DEFB14E56E}" srcOrd="1" destOrd="0" presId="urn:microsoft.com/office/officeart/2005/8/layout/orgChart1"/>
    <dgm:cxn modelId="{D23C4A33-DBF3-4B9B-9280-E4DC525AB6C2}" type="presParOf" srcId="{469DEF8B-7E68-4DCA-BBD2-CF932B6DEE21}" destId="{D937BCAA-DEE3-4873-B0B6-86C6E653D8AF}" srcOrd="1" destOrd="0" presId="urn:microsoft.com/office/officeart/2005/8/layout/orgChart1"/>
    <dgm:cxn modelId="{7CADDD86-22EB-4DB6-97A5-60476F7DD948}" type="presParOf" srcId="{469DEF8B-7E68-4DCA-BBD2-CF932B6DEE21}" destId="{B178E851-41A1-47DD-BBA6-B57AEC35C71F}" srcOrd="2" destOrd="0" presId="urn:microsoft.com/office/officeart/2005/8/layout/orgChart1"/>
    <dgm:cxn modelId="{FBCC3CE0-A129-4A32-B5AA-FC90BA7E9E14}" type="presParOf" srcId="{AB13230D-EF97-48DB-8049-48E132013913}" destId="{81B1937B-DD43-4E32-8BD6-BE7202C22344}" srcOrd="4" destOrd="0" presId="urn:microsoft.com/office/officeart/2005/8/layout/orgChart1"/>
    <dgm:cxn modelId="{5BB45C0E-6192-43BB-A9E1-5C6F026E6EB6}" type="presParOf" srcId="{AB13230D-EF97-48DB-8049-48E132013913}" destId="{FEC0F441-E35A-4FA7-BB48-0E61277A5E0B}" srcOrd="5" destOrd="0" presId="urn:microsoft.com/office/officeart/2005/8/layout/orgChart1"/>
    <dgm:cxn modelId="{7778296C-2FDE-4C19-ACDB-46FF51AE4EB6}" type="presParOf" srcId="{FEC0F441-E35A-4FA7-BB48-0E61277A5E0B}" destId="{413C1E72-D696-4531-903C-4A635F53927D}" srcOrd="0" destOrd="0" presId="urn:microsoft.com/office/officeart/2005/8/layout/orgChart1"/>
    <dgm:cxn modelId="{BFF8C5E4-9B7E-43C4-90F8-79A71FE2A25B}" type="presParOf" srcId="{413C1E72-D696-4531-903C-4A635F53927D}" destId="{93F8B935-F73A-4798-BF54-4CCBC6CFBBF5}" srcOrd="0" destOrd="0" presId="urn:microsoft.com/office/officeart/2005/8/layout/orgChart1"/>
    <dgm:cxn modelId="{D5D37FF5-8176-4E6A-A5E7-BF5CAD5D539B}" type="presParOf" srcId="{413C1E72-D696-4531-903C-4A635F53927D}" destId="{46CCDF34-FF45-4CB1-88C9-A38FBCFD5A3C}" srcOrd="1" destOrd="0" presId="urn:microsoft.com/office/officeart/2005/8/layout/orgChart1"/>
    <dgm:cxn modelId="{035A0DFB-A2BC-49A7-94F0-759AC777060C}" type="presParOf" srcId="{FEC0F441-E35A-4FA7-BB48-0E61277A5E0B}" destId="{4B7CEF68-45B3-4BB0-94D0-A57A098C742A}" srcOrd="1" destOrd="0" presId="urn:microsoft.com/office/officeart/2005/8/layout/orgChart1"/>
    <dgm:cxn modelId="{01904348-FC64-4523-A46B-D7D910153247}" type="presParOf" srcId="{FEC0F441-E35A-4FA7-BB48-0E61277A5E0B}" destId="{C460CC33-662B-4D18-A39C-51E49BEB61A6}" srcOrd="2" destOrd="0" presId="urn:microsoft.com/office/officeart/2005/8/layout/orgChart1"/>
    <dgm:cxn modelId="{D09F52EF-F4AA-4894-B81F-EEAA6C0914C2}" type="presParOf" srcId="{AB13230D-EF97-48DB-8049-48E132013913}" destId="{1D443F89-EE1A-4587-8026-2DAF4F422C48}" srcOrd="6" destOrd="0" presId="urn:microsoft.com/office/officeart/2005/8/layout/orgChart1"/>
    <dgm:cxn modelId="{A2374ABC-4941-479F-ABD3-6C4476E32CD3}" type="presParOf" srcId="{AB13230D-EF97-48DB-8049-48E132013913}" destId="{EB967F5A-6951-4D15-8B66-7946FBF025D8}" srcOrd="7" destOrd="0" presId="urn:microsoft.com/office/officeart/2005/8/layout/orgChart1"/>
    <dgm:cxn modelId="{485B2622-58DA-48A4-872B-6A40308B143E}" type="presParOf" srcId="{EB967F5A-6951-4D15-8B66-7946FBF025D8}" destId="{C601260B-6A2A-4C3B-A84D-664C144BA93B}" srcOrd="0" destOrd="0" presId="urn:microsoft.com/office/officeart/2005/8/layout/orgChart1"/>
    <dgm:cxn modelId="{1D1F9077-092E-4D9A-923F-1E567A818073}" type="presParOf" srcId="{C601260B-6A2A-4C3B-A84D-664C144BA93B}" destId="{3A6D2275-4509-4AB5-B7CE-AD8A71695465}" srcOrd="0" destOrd="0" presId="urn:microsoft.com/office/officeart/2005/8/layout/orgChart1"/>
    <dgm:cxn modelId="{A8FBAF69-6634-44BF-8AAE-B5C498BFD4C6}" type="presParOf" srcId="{C601260B-6A2A-4C3B-A84D-664C144BA93B}" destId="{EB1FFA6C-BE71-4A83-847F-7000FC438F71}" srcOrd="1" destOrd="0" presId="urn:microsoft.com/office/officeart/2005/8/layout/orgChart1"/>
    <dgm:cxn modelId="{99BEB65B-A80E-4097-8217-7DBBBAD362F6}" type="presParOf" srcId="{EB967F5A-6951-4D15-8B66-7946FBF025D8}" destId="{502F9D6D-E2D6-48DD-8B09-A33A253A1069}" srcOrd="1" destOrd="0" presId="urn:microsoft.com/office/officeart/2005/8/layout/orgChart1"/>
    <dgm:cxn modelId="{0E19BDB1-F548-4F05-B91F-7FDE32E3BAC2}" type="presParOf" srcId="{EB967F5A-6951-4D15-8B66-7946FBF025D8}" destId="{8D069754-5A68-4A13-8E30-F79BA2231F2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/>
            <a:t>Guardia Interna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Policías</a:t>
          </a:r>
          <a:br>
            <a:rPr lang="es-MX" sz="1200" dirty="0"/>
          </a:br>
          <a:r>
            <a:rPr lang="es-ES" sz="1200" dirty="0" smtClean="0"/>
            <a:t>Policías </a:t>
          </a:r>
          <a:r>
            <a:rPr lang="es-ES" sz="1200" dirty="0"/>
            <a:t>3ero</a:t>
          </a:r>
          <a:br>
            <a:rPr lang="es-ES" sz="1200" dirty="0"/>
          </a:br>
          <a:r>
            <a:rPr lang="es-ES" sz="1200" dirty="0" smtClean="0"/>
            <a:t>Policías </a:t>
          </a:r>
          <a:r>
            <a:rPr lang="es-ES" sz="1200" dirty="0"/>
            <a:t>1ero</a:t>
          </a:r>
          <a:br>
            <a:rPr lang="es-ES" sz="1200" dirty="0"/>
          </a:br>
          <a:endParaRPr lang="es-ES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41247" custLinFactNeighborY="84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157287" custScaleY="299361" custLinFactNeighborY="-84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E4791366-90A8-40D3-B43A-7593C2B65C01}" type="presOf" srcId="{AF34C918-6750-4FA9-8FCC-2BDCD1EBAE35}" destId="{750238AF-6DAE-454F-9DF1-112AC698AD48}" srcOrd="0" destOrd="0" presId="urn:microsoft.com/office/officeart/2005/8/layout/orgChart1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CE3061A4-88F6-405D-9856-FD772C4D5989}" type="presOf" srcId="{CFE87A59-1790-47AF-A8A0-379460444837}" destId="{3383B336-DA30-4D4E-B96D-C6BD8247CBFD}" srcOrd="1" destOrd="0" presId="urn:microsoft.com/office/officeart/2005/8/layout/orgChart1"/>
    <dgm:cxn modelId="{FC836A0B-27EA-4537-B243-9C0C4A02D9E5}" type="presOf" srcId="{AF34C918-6750-4FA9-8FCC-2BDCD1EBAE35}" destId="{DEB51A0E-E120-46C5-8BC5-C52F6D6712C1}" srcOrd="1" destOrd="0" presId="urn:microsoft.com/office/officeart/2005/8/layout/orgChart1"/>
    <dgm:cxn modelId="{36A8EF5F-0428-402F-AFCB-63DF176CCAFC}" type="presOf" srcId="{CFE87A59-1790-47AF-A8A0-379460444837}" destId="{A03C4588-1A3F-4889-8B6A-44AD9991207F}" srcOrd="0" destOrd="0" presId="urn:microsoft.com/office/officeart/2005/8/layout/orgChart1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41F52C1-2189-42BF-A668-F7417C184472}" type="presOf" srcId="{B46C1FAD-3C02-4594-9A76-3885D2E73DD7}" destId="{8DE300C5-7B71-42C8-BD0E-A89A6A5EF4DF}" srcOrd="0" destOrd="0" presId="urn:microsoft.com/office/officeart/2005/8/layout/orgChart1"/>
    <dgm:cxn modelId="{194202E9-637E-4F61-A00B-9D5BB11B5A75}" type="presParOf" srcId="{6F208887-E1DD-4BAC-8E5B-4E0D029F2040}" destId="{25C06633-6B17-4523-B38B-B4234CC14439}" srcOrd="0" destOrd="0" presId="urn:microsoft.com/office/officeart/2005/8/layout/orgChart1"/>
    <dgm:cxn modelId="{A17F957C-E5D9-4E7F-802F-DA40851EE15E}" type="presParOf" srcId="{25C06633-6B17-4523-B38B-B4234CC14439}" destId="{F50B6E4E-B354-482E-8A31-7234947F6BB2}" srcOrd="0" destOrd="0" presId="urn:microsoft.com/office/officeart/2005/8/layout/orgChart1"/>
    <dgm:cxn modelId="{87F5F966-CE4F-4520-BB34-AFC992626285}" type="presParOf" srcId="{F50B6E4E-B354-482E-8A31-7234947F6BB2}" destId="{A03C4588-1A3F-4889-8B6A-44AD9991207F}" srcOrd="0" destOrd="0" presId="urn:microsoft.com/office/officeart/2005/8/layout/orgChart1"/>
    <dgm:cxn modelId="{BBA450BB-D1E6-46A7-9717-3A96D8A03515}" type="presParOf" srcId="{F50B6E4E-B354-482E-8A31-7234947F6BB2}" destId="{3383B336-DA30-4D4E-B96D-C6BD8247CBFD}" srcOrd="1" destOrd="0" presId="urn:microsoft.com/office/officeart/2005/8/layout/orgChart1"/>
    <dgm:cxn modelId="{ED644947-FA11-4EB6-9EA3-A2EFAE0A8F2B}" type="presParOf" srcId="{25C06633-6B17-4523-B38B-B4234CC14439}" destId="{8A54BA35-9304-4376-89DB-8B42527B15F3}" srcOrd="1" destOrd="0" presId="urn:microsoft.com/office/officeart/2005/8/layout/orgChart1"/>
    <dgm:cxn modelId="{AE44569E-39CF-43C7-AFB0-614421D75F2E}" type="presParOf" srcId="{8A54BA35-9304-4376-89DB-8B42527B15F3}" destId="{8DE300C5-7B71-42C8-BD0E-A89A6A5EF4DF}" srcOrd="0" destOrd="0" presId="urn:microsoft.com/office/officeart/2005/8/layout/orgChart1"/>
    <dgm:cxn modelId="{5C242B16-1C40-42DE-8C95-E0DB0E9CE55F}" type="presParOf" srcId="{8A54BA35-9304-4376-89DB-8B42527B15F3}" destId="{4E52A43C-E642-4339-B512-EA4609EEA49D}" srcOrd="1" destOrd="0" presId="urn:microsoft.com/office/officeart/2005/8/layout/orgChart1"/>
    <dgm:cxn modelId="{E21CCD98-9440-46B9-BFA0-333CE8BF1650}" type="presParOf" srcId="{4E52A43C-E642-4339-B512-EA4609EEA49D}" destId="{5DD6C233-9E04-42E6-9172-6CF5B96C7DBF}" srcOrd="0" destOrd="0" presId="urn:microsoft.com/office/officeart/2005/8/layout/orgChart1"/>
    <dgm:cxn modelId="{F3A75AAB-7F9E-4B22-A6CC-CF48E3A362AA}" type="presParOf" srcId="{5DD6C233-9E04-42E6-9172-6CF5B96C7DBF}" destId="{750238AF-6DAE-454F-9DF1-112AC698AD48}" srcOrd="0" destOrd="0" presId="urn:microsoft.com/office/officeart/2005/8/layout/orgChart1"/>
    <dgm:cxn modelId="{3A331A32-98B4-4199-82AA-DBC4EDD55C8C}" type="presParOf" srcId="{5DD6C233-9E04-42E6-9172-6CF5B96C7DBF}" destId="{DEB51A0E-E120-46C5-8BC5-C52F6D6712C1}" srcOrd="1" destOrd="0" presId="urn:microsoft.com/office/officeart/2005/8/layout/orgChart1"/>
    <dgm:cxn modelId="{BCDDB0E9-2E20-442F-B560-B83F9833146B}" type="presParOf" srcId="{4E52A43C-E642-4339-B512-EA4609EEA49D}" destId="{2B060B4A-D21F-457E-AAE6-5F1AB75AC723}" srcOrd="1" destOrd="0" presId="urn:microsoft.com/office/officeart/2005/8/layout/orgChart1"/>
    <dgm:cxn modelId="{A382CC8A-3FFA-4701-872A-312ACF477E26}" type="presParOf" srcId="{4E52A43C-E642-4339-B512-EA4609EEA49D}" destId="{B0668F1A-317B-4F2D-A989-CFC00C82294E}" srcOrd="2" destOrd="0" presId="urn:microsoft.com/office/officeart/2005/8/layout/orgChart1"/>
    <dgm:cxn modelId="{F9000F90-A46A-4003-A174-FB9FBFBB0FBA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Zona Poniente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de Proximidad Ciudadana</a:t>
          </a:r>
          <a:br>
            <a:rPr lang="es-MX" altLang="es-MX" sz="1200" dirty="0"/>
          </a:br>
          <a:endParaRPr lang="es-ES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Policías 1ro(a</a:t>
          </a:r>
          <a:r>
            <a:rPr lang="es-MX" altLang="es-MX" sz="1150" dirty="0" smtClean="0"/>
            <a:t>)</a:t>
          </a:r>
          <a:endParaRPr lang="es-MX" altLang="es-MX" sz="1150" dirty="0"/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/>
            <a:t>Policías 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150" dirty="0" smtClean="0"/>
            <a:t>Policías </a:t>
          </a:r>
          <a:r>
            <a:rPr lang="es-MX" altLang="es-MX" sz="1150" dirty="0"/>
            <a:t>3ro(a</a:t>
          </a:r>
          <a:r>
            <a:rPr lang="es-MX" altLang="es-MX" sz="1150" dirty="0" smtClean="0"/>
            <a:t>)</a:t>
          </a:r>
          <a:endParaRPr lang="es-MX" altLang="es-MX" sz="115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Zona Centro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000" dirty="0"/>
            <a:t>Policía 1ro(a</a:t>
          </a:r>
          <a:r>
            <a:rPr lang="es-MX" sz="1000" dirty="0" smtClean="0"/>
            <a:t>)</a:t>
          </a:r>
          <a:r>
            <a:rPr lang="es-MX" sz="1000" dirty="0"/>
            <a:t/>
          </a:r>
          <a:br>
            <a:rPr lang="es-MX" sz="1000" dirty="0"/>
          </a:br>
          <a:r>
            <a:rPr lang="es-MX" sz="1000" dirty="0"/>
            <a:t>Policías 2do(a)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000" dirty="0" smtClean="0"/>
            <a:t>Policías </a:t>
          </a:r>
          <a:r>
            <a:rPr lang="es-MX" sz="1000" dirty="0"/>
            <a:t>3ro(a)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altLang="es-MX" sz="1000" dirty="0" smtClean="0"/>
            <a:t>Policía</a:t>
          </a:r>
          <a:endParaRPr lang="es-MX" altLang="es-MX" sz="10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A3DAA1F-8AC2-4E6A-992D-DEF58EDD21F9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Jefe(a) de la Zona Oriente</a:t>
          </a:r>
          <a:br>
            <a:rPr lang="es-MX" altLang="es-MX" sz="1200" dirty="0"/>
          </a:b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CEF2554B-6A02-445D-A342-75456C59790E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ES" altLang="es-MX" sz="1100" dirty="0"/>
            <a:t>Policías 1ro(a</a:t>
          </a:r>
          <a:r>
            <a:rPr lang="es-ES" altLang="es-MX" sz="1100" dirty="0" smtClean="0"/>
            <a:t>)</a:t>
          </a:r>
          <a:endParaRPr lang="es-ES" altLang="es-MX" sz="1100" dirty="0"/>
        </a:p>
        <a:p>
          <a:r>
            <a:rPr lang="es-MX" altLang="es-MX" sz="1100" dirty="0"/>
            <a:t>Policías 2do(a)</a:t>
          </a:r>
          <a:br>
            <a:rPr lang="es-MX" altLang="es-MX" sz="1100" dirty="0"/>
          </a:br>
          <a:r>
            <a:rPr lang="es-MX" altLang="es-MX" sz="1100" dirty="0" smtClean="0"/>
            <a:t>Policías </a:t>
          </a:r>
          <a:r>
            <a:rPr lang="es-MX" altLang="es-MX" sz="1100" dirty="0"/>
            <a:t>3ro(a)</a:t>
          </a:r>
          <a:br>
            <a:rPr lang="es-MX" altLang="es-MX" sz="1100" dirty="0"/>
          </a:br>
          <a:endParaRPr lang="es-MX" altLang="es-MX" sz="11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577011CC-C1BA-4924-BBF8-34ECEEC1FD9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endParaRPr lang="es-ES" sz="1200" dirty="0"/>
        </a:p>
      </dgm:t>
    </dgm:pt>
    <dgm:pt modelId="{A8620E1E-DF1C-4E7B-8FE7-515157EC6EC5}">
      <dgm:prSet custT="1"/>
      <dgm:spPr/>
      <dgm:t>
        <a:bodyPr/>
        <a:lstStyle/>
        <a:p>
          <a:r>
            <a:rPr lang="es-MX" altLang="es-MX" sz="1200" dirty="0"/>
            <a:t>Zona Norponiente</a:t>
          </a:r>
          <a:endParaRPr lang="es-ES" sz="1200" dirty="0"/>
        </a:p>
      </dgm:t>
    </dgm:pt>
    <dgm:pt modelId="{E23C5730-4C43-4776-8A96-4BDD4CE839BC}" type="parTrans" cxnId="{D390BC98-7A6A-4EAB-BBE0-FE13AC9EB30D}">
      <dgm:prSet/>
      <dgm:spPr/>
      <dgm:t>
        <a:bodyPr/>
        <a:lstStyle/>
        <a:p>
          <a:endParaRPr lang="es-ES"/>
        </a:p>
      </dgm:t>
    </dgm:pt>
    <dgm:pt modelId="{10EACE3B-A42D-416D-BFDD-3781D7FAF88B}" type="sibTrans" cxnId="{D390BC98-7A6A-4EAB-BBE0-FE13AC9EB30D}">
      <dgm:prSet/>
      <dgm:spPr/>
      <dgm:t>
        <a:bodyPr/>
        <a:lstStyle/>
        <a:p>
          <a:endParaRPr lang="es-ES"/>
        </a:p>
      </dgm:t>
    </dgm:pt>
    <dgm:pt modelId="{CE086319-89CD-426B-8053-1C4AA7EA6568}">
      <dgm:prSet custT="1"/>
      <dgm:spPr/>
      <dgm:t>
        <a:bodyPr/>
        <a:lstStyle/>
        <a:p>
          <a:r>
            <a:rPr lang="es-MX" altLang="es-MX" sz="1100" dirty="0"/>
            <a:t>Policías 1ro(a)</a:t>
          </a:r>
        </a:p>
        <a:p>
          <a:r>
            <a:rPr lang="es-MX" altLang="es-MX" sz="1100" dirty="0" smtClean="0"/>
            <a:t>Policías </a:t>
          </a:r>
          <a:r>
            <a:rPr lang="es-MX" altLang="es-MX" sz="1100" dirty="0"/>
            <a:t>2do(a)</a:t>
          </a:r>
        </a:p>
        <a:p>
          <a:r>
            <a:rPr lang="es-MX" altLang="es-MX" sz="1100" dirty="0" smtClean="0"/>
            <a:t>Policías </a:t>
          </a:r>
          <a:r>
            <a:rPr lang="es-MX" altLang="es-MX" sz="1100" dirty="0"/>
            <a:t>3ro(a</a:t>
          </a:r>
          <a:r>
            <a:rPr lang="es-MX" altLang="es-MX" sz="1100" dirty="0" smtClean="0"/>
            <a:t>)</a:t>
          </a:r>
          <a:endParaRPr lang="es-MX" altLang="es-MX" sz="1100" dirty="0"/>
        </a:p>
      </dgm:t>
    </dgm:pt>
    <dgm:pt modelId="{4AA8F9A1-B737-4A05-B6D9-D71B9458F448}" type="parTrans" cxnId="{0EBD0791-3816-4D14-911B-A031AA4F80FA}">
      <dgm:prSet/>
      <dgm:spPr/>
      <dgm:t>
        <a:bodyPr/>
        <a:lstStyle/>
        <a:p>
          <a:endParaRPr lang="es-ES"/>
        </a:p>
      </dgm:t>
    </dgm:pt>
    <dgm:pt modelId="{1B9B4B53-E4DB-43D8-BDFB-1034057662CB}" type="sibTrans" cxnId="{0EBD0791-3816-4D14-911B-A031AA4F80FA}">
      <dgm:prSet/>
      <dgm:spPr/>
      <dgm:t>
        <a:bodyPr/>
        <a:lstStyle/>
        <a:p>
          <a:endParaRPr lang="es-ES"/>
        </a:p>
      </dgm:t>
    </dgm:pt>
    <dgm:pt modelId="{BFEEE462-35AD-4A85-B7ED-A967E1C00450}">
      <dgm:prSet custT="1"/>
      <dgm:spPr/>
      <dgm:t>
        <a:bodyPr/>
        <a:lstStyle/>
        <a:p>
          <a:r>
            <a:rPr lang="es-MX" altLang="es-MX" sz="1200" dirty="0"/>
            <a:t>Policías</a:t>
          </a:r>
          <a:endParaRPr lang="es-ES" sz="1200" dirty="0"/>
        </a:p>
      </dgm:t>
    </dgm:pt>
    <dgm:pt modelId="{1FF745BF-6AE9-4317-8E57-9F09976C2BAA}" type="parTrans" cxnId="{FFAF65C2-3A50-407D-9DC4-97FE636EE6FF}">
      <dgm:prSet/>
      <dgm:spPr/>
      <dgm:t>
        <a:bodyPr/>
        <a:lstStyle/>
        <a:p>
          <a:endParaRPr lang="es-ES"/>
        </a:p>
      </dgm:t>
    </dgm:pt>
    <dgm:pt modelId="{7E7C28B2-71B9-485E-857A-4F6F25742DED}" type="sibTrans" cxnId="{FFAF65C2-3A50-407D-9DC4-97FE636EE6F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10001" custScaleY="115730" custLinFactNeighborY="178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0672" custScaleY="95537" custLinFactNeighborX="10906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4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4" custScaleX="190160" custScaleY="551718" custLinFactNeighborX="10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4" custScaleX="105057" custScaleY="69033" custLinFactNeighborX="10906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4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130672" custScaleY="95537" custLinFactNeighborX="5453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4" custScaleX="224605" custScaleY="551718" custLinFactNeighborX="54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4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1" presStyleCnt="4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1" presStyleCnt="4" custScaleX="105057" custScaleY="69033" custLinFactNeighborX="545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1" presStyleCnt="4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4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4" custScaleX="130672" custScaleY="95537" custLinFactNeighborX="0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4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4" custScaleX="159128" custScaleY="551718" custLinFactNeighborX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4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4" presStyleIdx="2" presStyleCnt="4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4" presStyleIdx="2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4" presStyleIdx="2" presStyleCnt="4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A024B3FD-EFBF-4FB5-A1D6-155374D27573}" type="pres">
      <dgm:prSet presAssocID="{E23C5730-4C43-4776-8A96-4BDD4CE839B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3183BCC7-7D4A-4631-9C50-F3B61D1A721D}" type="pres">
      <dgm:prSet presAssocID="{A8620E1E-DF1C-4E7B-8FE7-515157EC6EC5}" presName="hierRoot2" presStyleCnt="0">
        <dgm:presLayoutVars>
          <dgm:hierBranch/>
        </dgm:presLayoutVars>
      </dgm:prSet>
      <dgm:spPr/>
    </dgm:pt>
    <dgm:pt modelId="{47CCF27A-C577-475E-B0E3-F59093521B68}" type="pres">
      <dgm:prSet presAssocID="{A8620E1E-DF1C-4E7B-8FE7-515157EC6EC5}" presName="rootComposite" presStyleCnt="0"/>
      <dgm:spPr/>
    </dgm:pt>
    <dgm:pt modelId="{EB6A92C8-1C73-4EF0-96FE-3EBE68F00A5E}" type="pres">
      <dgm:prSet presAssocID="{A8620E1E-DF1C-4E7B-8FE7-515157EC6EC5}" presName="rootText" presStyleLbl="node2" presStyleIdx="3" presStyleCnt="4" custScaleX="130672" custScaleY="95537" custLinFactNeighborX="-4674" custLinFactNeighborY="18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E7517D-41BC-4D4F-AD24-9BE42F85F8C8}" type="pres">
      <dgm:prSet presAssocID="{A8620E1E-DF1C-4E7B-8FE7-515157EC6EC5}" presName="rootConnector" presStyleLbl="node2" presStyleIdx="3" presStyleCnt="4"/>
      <dgm:spPr/>
      <dgm:t>
        <a:bodyPr/>
        <a:lstStyle/>
        <a:p>
          <a:endParaRPr lang="es-ES"/>
        </a:p>
      </dgm:t>
    </dgm:pt>
    <dgm:pt modelId="{3D185F95-3392-4CED-8861-2675966BD9A8}" type="pres">
      <dgm:prSet presAssocID="{A8620E1E-DF1C-4E7B-8FE7-515157EC6EC5}" presName="hierChild4" presStyleCnt="0"/>
      <dgm:spPr/>
    </dgm:pt>
    <dgm:pt modelId="{CEFB40EF-67CD-4AD5-8C91-9FCFD7B5E6D1}" type="pres">
      <dgm:prSet presAssocID="{4AA8F9A1-B737-4A05-B6D9-D71B9458F44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B31A23EB-C268-4C15-8A2A-F44479D68486}" type="pres">
      <dgm:prSet presAssocID="{CE086319-89CD-426B-8053-1C4AA7EA6568}" presName="hierRoot2" presStyleCnt="0">
        <dgm:presLayoutVars>
          <dgm:hierBranch/>
        </dgm:presLayoutVars>
      </dgm:prSet>
      <dgm:spPr/>
    </dgm:pt>
    <dgm:pt modelId="{2B87C70E-46E7-4F0F-87EA-AD5F30FB6DA7}" type="pres">
      <dgm:prSet presAssocID="{CE086319-89CD-426B-8053-1C4AA7EA6568}" presName="rootComposite" presStyleCnt="0"/>
      <dgm:spPr/>
    </dgm:pt>
    <dgm:pt modelId="{3663939E-E5F0-44CF-BA52-A07A95A76266}" type="pres">
      <dgm:prSet presAssocID="{CE086319-89CD-426B-8053-1C4AA7EA6568}" presName="rootText" presStyleLbl="node3" presStyleIdx="3" presStyleCnt="4" custScaleX="159128" custScaleY="551718" custLinFactNeighborX="-46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BEB233-5DE1-436C-95D1-7FD620F0C2AB}" type="pres">
      <dgm:prSet presAssocID="{CE086319-89CD-426B-8053-1C4AA7EA656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27E369D-3133-4BA8-958F-287678304000}" type="pres">
      <dgm:prSet presAssocID="{CE086319-89CD-426B-8053-1C4AA7EA6568}" presName="hierChild4" presStyleCnt="0"/>
      <dgm:spPr/>
    </dgm:pt>
    <dgm:pt modelId="{7AEEC496-4B32-44BE-898D-553134ED58FB}" type="pres">
      <dgm:prSet presAssocID="{1FF745BF-6AE9-4317-8E57-9F09976C2BAA}" presName="Name35" presStyleLbl="parChTrans1D4" presStyleIdx="3" presStyleCnt="4"/>
      <dgm:spPr/>
      <dgm:t>
        <a:bodyPr/>
        <a:lstStyle/>
        <a:p>
          <a:endParaRPr lang="es-ES"/>
        </a:p>
      </dgm:t>
    </dgm:pt>
    <dgm:pt modelId="{29782BC2-E092-43BB-81EB-5143C9E23214}" type="pres">
      <dgm:prSet presAssocID="{BFEEE462-35AD-4A85-B7ED-A967E1C00450}" presName="hierRoot2" presStyleCnt="0">
        <dgm:presLayoutVars>
          <dgm:hierBranch/>
        </dgm:presLayoutVars>
      </dgm:prSet>
      <dgm:spPr/>
    </dgm:pt>
    <dgm:pt modelId="{D6523DBA-F201-49A9-9D7F-D5386DC96187}" type="pres">
      <dgm:prSet presAssocID="{BFEEE462-35AD-4A85-B7ED-A967E1C00450}" presName="rootComposite" presStyleCnt="0"/>
      <dgm:spPr/>
    </dgm:pt>
    <dgm:pt modelId="{B2B7CCF7-3530-4EDB-A1D2-54F57B145AFA}" type="pres">
      <dgm:prSet presAssocID="{BFEEE462-35AD-4A85-B7ED-A967E1C00450}" presName="rootText" presStyleLbl="node4" presStyleIdx="3" presStyleCnt="4" custScaleX="105057" custScaleY="69033" custLinFactNeighborY="-132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EAE58D-AFBB-453A-B8F7-D340190D5897}" type="pres">
      <dgm:prSet presAssocID="{BFEEE462-35AD-4A85-B7ED-A967E1C00450}" presName="rootConnector" presStyleLbl="node4" presStyleIdx="3" presStyleCnt="4"/>
      <dgm:spPr/>
      <dgm:t>
        <a:bodyPr/>
        <a:lstStyle/>
        <a:p>
          <a:endParaRPr lang="es-ES"/>
        </a:p>
      </dgm:t>
    </dgm:pt>
    <dgm:pt modelId="{04732A5D-6899-4900-966A-024FB9706896}" type="pres">
      <dgm:prSet presAssocID="{BFEEE462-35AD-4A85-B7ED-A967E1C00450}" presName="hierChild4" presStyleCnt="0"/>
      <dgm:spPr/>
    </dgm:pt>
    <dgm:pt modelId="{5F29D810-AEB0-4681-BF8C-E4E033B86CEF}" type="pres">
      <dgm:prSet presAssocID="{BFEEE462-35AD-4A85-B7ED-A967E1C00450}" presName="hierChild5" presStyleCnt="0"/>
      <dgm:spPr/>
    </dgm:pt>
    <dgm:pt modelId="{AF9A212B-6F1B-43C0-BA3B-FD4B960AD7AF}" type="pres">
      <dgm:prSet presAssocID="{CE086319-89CD-426B-8053-1C4AA7EA6568}" presName="hierChild5" presStyleCnt="0"/>
      <dgm:spPr/>
    </dgm:pt>
    <dgm:pt modelId="{B81579D6-2DD1-4F24-A785-C211932AEB8D}" type="pres">
      <dgm:prSet presAssocID="{A8620E1E-DF1C-4E7B-8FE7-515157EC6EC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EBAF5E53-0715-435F-A2AA-9D885229ABCB}" type="presOf" srcId="{4AA8F9A1-B737-4A05-B6D9-D71B9458F448}" destId="{CEFB40EF-67CD-4AD5-8C91-9FCFD7B5E6D1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390BC98-7A6A-4EAB-BBE0-FE13AC9EB30D}" srcId="{9DEA55C1-E59C-4B5B-90DC-1D0B54C2B20C}" destId="{A8620E1E-DF1C-4E7B-8FE7-515157EC6EC5}" srcOrd="3" destOrd="0" parTransId="{E23C5730-4C43-4776-8A96-4BDD4CE839BC}" sibTransId="{10EACE3B-A42D-416D-BFDD-3781D7FAF88B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F507300-3AF7-4668-AECE-76CED15B38BD}" type="presOf" srcId="{A8620E1E-DF1C-4E7B-8FE7-515157EC6EC5}" destId="{C3E7517D-41BC-4D4F-AD24-9BE42F85F8C8}" srcOrd="1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C47F2F5-C287-43CA-9150-5445C613FCC5}" type="presOf" srcId="{BFEEE462-35AD-4A85-B7ED-A967E1C00450}" destId="{B2B7CCF7-3530-4EDB-A1D2-54F57B145AFA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5ECF51F1-7DA9-4CEA-9442-CEA2F54E736C}" type="presOf" srcId="{577011CC-C1BA-4924-BBF8-34ECEEC1FD90}" destId="{2A510A22-CF32-47FD-BC41-4E00F3C4B7C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AF65C2-3A50-407D-9DC4-97FE636EE6FF}" srcId="{CE086319-89CD-426B-8053-1C4AA7EA6568}" destId="{BFEEE462-35AD-4A85-B7ED-A967E1C00450}" srcOrd="0" destOrd="0" parTransId="{1FF745BF-6AE9-4317-8E57-9F09976C2BAA}" sibTransId="{7E7C28B2-71B9-485E-857A-4F6F25742DED}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7031EDC5-E61B-4B36-9C23-E2501264F1A3}" type="presOf" srcId="{BF3E0D77-B4B1-4899-A1CE-BDD510C85116}" destId="{2C5BE302-AF4B-4D1B-AF8E-3B42BE99FCC0}" srcOrd="0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65B427EF-76AA-4D60-910B-76CE072170CD}" type="presOf" srcId="{E23C5730-4C43-4776-8A96-4BDD4CE839BC}" destId="{A024B3FD-EFBF-4FB5-A1D6-155374D27573}" srcOrd="0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A3DD8129-2F73-4A6C-8FFD-00DDBBA8ECBF}" type="presOf" srcId="{A8620E1E-DF1C-4E7B-8FE7-515157EC6EC5}" destId="{EB6A92C8-1C73-4EF0-96FE-3EBE68F00A5E}" srcOrd="0" destOrd="0" presId="urn:microsoft.com/office/officeart/2005/8/layout/orgChart1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4A4C876-C1E7-4117-BB09-C0F170FF9F86}" type="presOf" srcId="{CE086319-89CD-426B-8053-1C4AA7EA6568}" destId="{3663939E-E5F0-44CF-BA52-A07A95A76266}" srcOrd="0" destOrd="0" presId="urn:microsoft.com/office/officeart/2005/8/layout/orgChart1"/>
    <dgm:cxn modelId="{E25B40F2-D2BF-45F7-8238-3A1F0DC5BD67}" type="presOf" srcId="{CE086319-89CD-426B-8053-1C4AA7EA6568}" destId="{DABEB233-5DE1-436C-95D1-7FD620F0C2AB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7BA9102D-2333-4DFB-929F-9DDF7E947540}" type="presOf" srcId="{1FF745BF-6AE9-4317-8E57-9F09976C2BAA}" destId="{7AEEC496-4B32-44BE-898D-553134ED58F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0EBD0791-3816-4D14-911B-A031AA4F80FA}" srcId="{A8620E1E-DF1C-4E7B-8FE7-515157EC6EC5}" destId="{CE086319-89CD-426B-8053-1C4AA7EA6568}" srcOrd="0" destOrd="0" parTransId="{4AA8F9A1-B737-4A05-B6D9-D71B9458F448}" sibTransId="{1B9B4B53-E4DB-43D8-BDFB-1034057662CB}"/>
    <dgm:cxn modelId="{8307ADCD-E9E6-4215-9267-F5B2EF3A2639}" type="presOf" srcId="{BFEEE462-35AD-4A85-B7ED-A967E1C00450}" destId="{26EAE58D-AFBB-453A-B8F7-D340190D5897}" srcOrd="1" destOrd="0" presId="urn:microsoft.com/office/officeart/2005/8/layout/orgChart1"/>
    <dgm:cxn modelId="{68E5C239-2175-4B08-9249-0A517ED7CC85}" type="presOf" srcId="{577011CC-C1BA-4924-BBF8-34ECEEC1FD90}" destId="{B2652C76-7E8A-4205-9A6B-024484E74241}" srcOrd="1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A903E6E-542E-46BB-820B-0AFC8577D7B5}" type="presParOf" srcId="{27771CD2-2E56-4B03-A7B5-367C062ACBC1}" destId="{2C5BE302-AF4B-4D1B-AF8E-3B42BE99FCC0}" srcOrd="0" destOrd="0" presId="urn:microsoft.com/office/officeart/2005/8/layout/orgChart1"/>
    <dgm:cxn modelId="{88CEFBDC-A3C9-46BC-9181-5D21575E7686}" type="presParOf" srcId="{27771CD2-2E56-4B03-A7B5-367C062ACBC1}" destId="{EEA6541F-C27A-491F-A42D-60CEE0B7C87B}" srcOrd="1" destOrd="0" presId="urn:microsoft.com/office/officeart/2005/8/layout/orgChart1"/>
    <dgm:cxn modelId="{5A36D2F9-017C-4485-929A-BABA35C5E247}" type="presParOf" srcId="{EEA6541F-C27A-491F-A42D-60CEE0B7C87B}" destId="{A586B45E-6E31-44B5-90F3-1C56AF2C4AB2}" srcOrd="0" destOrd="0" presId="urn:microsoft.com/office/officeart/2005/8/layout/orgChart1"/>
    <dgm:cxn modelId="{7CEAA5DB-B235-4BA6-8836-A71A383EF04A}" type="presParOf" srcId="{A586B45E-6E31-44B5-90F3-1C56AF2C4AB2}" destId="{2A510A22-CF32-47FD-BC41-4E00F3C4B7C0}" srcOrd="0" destOrd="0" presId="urn:microsoft.com/office/officeart/2005/8/layout/orgChart1"/>
    <dgm:cxn modelId="{DCBAE062-7605-4F71-9795-DD788A919C06}" type="presParOf" srcId="{A586B45E-6E31-44B5-90F3-1C56AF2C4AB2}" destId="{B2652C76-7E8A-4205-9A6B-024484E74241}" srcOrd="1" destOrd="0" presId="urn:microsoft.com/office/officeart/2005/8/layout/orgChart1"/>
    <dgm:cxn modelId="{CA898104-0EC8-4F67-8780-AFF997674E14}" type="presParOf" srcId="{EEA6541F-C27A-491F-A42D-60CEE0B7C87B}" destId="{E2C449E3-8257-401C-AC2B-0B4881F57F3F}" srcOrd="1" destOrd="0" presId="urn:microsoft.com/office/officeart/2005/8/layout/orgChart1"/>
    <dgm:cxn modelId="{3F12F3CB-06B2-4F51-A8C4-C7B5D863610A}" type="presParOf" srcId="{EEA6541F-C27A-491F-A42D-60CEE0B7C87B}" destId="{9C635FDD-188D-4ECA-A46A-61554E7DC79C}" srcOrd="2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696F4DBE-0BE9-482A-BF51-AA5386E8C119}" type="presParOf" srcId="{05E8A0F8-8F4A-4D16-B455-9B21EE5D83FA}" destId="{A024B3FD-EFBF-4FB5-A1D6-155374D27573}" srcOrd="6" destOrd="0" presId="urn:microsoft.com/office/officeart/2005/8/layout/orgChart1"/>
    <dgm:cxn modelId="{E5683479-25F6-4020-9EC6-FE8A97B367B7}" type="presParOf" srcId="{05E8A0F8-8F4A-4D16-B455-9B21EE5D83FA}" destId="{3183BCC7-7D4A-4631-9C50-F3B61D1A721D}" srcOrd="7" destOrd="0" presId="urn:microsoft.com/office/officeart/2005/8/layout/orgChart1"/>
    <dgm:cxn modelId="{864234AD-0DDF-4987-A3B2-A192F39919B8}" type="presParOf" srcId="{3183BCC7-7D4A-4631-9C50-F3B61D1A721D}" destId="{47CCF27A-C577-475E-B0E3-F59093521B68}" srcOrd="0" destOrd="0" presId="urn:microsoft.com/office/officeart/2005/8/layout/orgChart1"/>
    <dgm:cxn modelId="{8B50A1F7-0C1A-4361-9505-78C3545467AD}" type="presParOf" srcId="{47CCF27A-C577-475E-B0E3-F59093521B68}" destId="{EB6A92C8-1C73-4EF0-96FE-3EBE68F00A5E}" srcOrd="0" destOrd="0" presId="urn:microsoft.com/office/officeart/2005/8/layout/orgChart1"/>
    <dgm:cxn modelId="{0C617ABF-39B5-4A52-B434-3F2526DBC0B4}" type="presParOf" srcId="{47CCF27A-C577-475E-B0E3-F59093521B68}" destId="{C3E7517D-41BC-4D4F-AD24-9BE42F85F8C8}" srcOrd="1" destOrd="0" presId="urn:microsoft.com/office/officeart/2005/8/layout/orgChart1"/>
    <dgm:cxn modelId="{61933D4F-20F6-4221-AE58-0839D03CE57D}" type="presParOf" srcId="{3183BCC7-7D4A-4631-9C50-F3B61D1A721D}" destId="{3D185F95-3392-4CED-8861-2675966BD9A8}" srcOrd="1" destOrd="0" presId="urn:microsoft.com/office/officeart/2005/8/layout/orgChart1"/>
    <dgm:cxn modelId="{D7FBC1B1-0DF1-499B-9C9B-D782303B5450}" type="presParOf" srcId="{3D185F95-3392-4CED-8861-2675966BD9A8}" destId="{CEFB40EF-67CD-4AD5-8C91-9FCFD7B5E6D1}" srcOrd="0" destOrd="0" presId="urn:microsoft.com/office/officeart/2005/8/layout/orgChart1"/>
    <dgm:cxn modelId="{7117207B-DE87-4144-937A-8B46EC5600D5}" type="presParOf" srcId="{3D185F95-3392-4CED-8861-2675966BD9A8}" destId="{B31A23EB-C268-4C15-8A2A-F44479D68486}" srcOrd="1" destOrd="0" presId="urn:microsoft.com/office/officeart/2005/8/layout/orgChart1"/>
    <dgm:cxn modelId="{128EEED5-F1EF-4CE4-908C-2F83028A4956}" type="presParOf" srcId="{B31A23EB-C268-4C15-8A2A-F44479D68486}" destId="{2B87C70E-46E7-4F0F-87EA-AD5F30FB6DA7}" srcOrd="0" destOrd="0" presId="urn:microsoft.com/office/officeart/2005/8/layout/orgChart1"/>
    <dgm:cxn modelId="{4F7A6BF3-4880-438F-8036-A261537E31DF}" type="presParOf" srcId="{2B87C70E-46E7-4F0F-87EA-AD5F30FB6DA7}" destId="{3663939E-E5F0-44CF-BA52-A07A95A76266}" srcOrd="0" destOrd="0" presId="urn:microsoft.com/office/officeart/2005/8/layout/orgChart1"/>
    <dgm:cxn modelId="{BA2DE89B-3C82-4D40-AB85-7F5CCAA36C1E}" type="presParOf" srcId="{2B87C70E-46E7-4F0F-87EA-AD5F30FB6DA7}" destId="{DABEB233-5DE1-436C-95D1-7FD620F0C2AB}" srcOrd="1" destOrd="0" presId="urn:microsoft.com/office/officeart/2005/8/layout/orgChart1"/>
    <dgm:cxn modelId="{DF4D578D-4621-4338-8F2C-811C769C192E}" type="presParOf" srcId="{B31A23EB-C268-4C15-8A2A-F44479D68486}" destId="{B27E369D-3133-4BA8-958F-287678304000}" srcOrd="1" destOrd="0" presId="urn:microsoft.com/office/officeart/2005/8/layout/orgChart1"/>
    <dgm:cxn modelId="{D91BAB6E-BBC4-4A43-AC36-E4E7C2B43275}" type="presParOf" srcId="{B27E369D-3133-4BA8-958F-287678304000}" destId="{7AEEC496-4B32-44BE-898D-553134ED58FB}" srcOrd="0" destOrd="0" presId="urn:microsoft.com/office/officeart/2005/8/layout/orgChart1"/>
    <dgm:cxn modelId="{35E76940-BC9D-4FBF-8601-16C7FA1B56B4}" type="presParOf" srcId="{B27E369D-3133-4BA8-958F-287678304000}" destId="{29782BC2-E092-43BB-81EB-5143C9E23214}" srcOrd="1" destOrd="0" presId="urn:microsoft.com/office/officeart/2005/8/layout/orgChart1"/>
    <dgm:cxn modelId="{43A9A425-3778-469C-BCA8-09FBAC475B7D}" type="presParOf" srcId="{29782BC2-E092-43BB-81EB-5143C9E23214}" destId="{D6523DBA-F201-49A9-9D7F-D5386DC96187}" srcOrd="0" destOrd="0" presId="urn:microsoft.com/office/officeart/2005/8/layout/orgChart1"/>
    <dgm:cxn modelId="{2B12D887-431E-4B13-9E0A-3CBBAAFBD043}" type="presParOf" srcId="{D6523DBA-F201-49A9-9D7F-D5386DC96187}" destId="{B2B7CCF7-3530-4EDB-A1D2-54F57B145AFA}" srcOrd="0" destOrd="0" presId="urn:microsoft.com/office/officeart/2005/8/layout/orgChart1"/>
    <dgm:cxn modelId="{581E998B-1711-473B-9C37-3ED8918A79E6}" type="presParOf" srcId="{D6523DBA-F201-49A9-9D7F-D5386DC96187}" destId="{26EAE58D-AFBB-453A-B8F7-D340190D5897}" srcOrd="1" destOrd="0" presId="urn:microsoft.com/office/officeart/2005/8/layout/orgChart1"/>
    <dgm:cxn modelId="{BB2AA797-E315-4488-8A8B-05D1D513FD24}" type="presParOf" srcId="{29782BC2-E092-43BB-81EB-5143C9E23214}" destId="{04732A5D-6899-4900-966A-024FB9706896}" srcOrd="1" destOrd="0" presId="urn:microsoft.com/office/officeart/2005/8/layout/orgChart1"/>
    <dgm:cxn modelId="{332E6587-EDF8-401D-B7E8-95D4D4327093}" type="presParOf" srcId="{29782BC2-E092-43BB-81EB-5143C9E23214}" destId="{5F29D810-AEB0-4681-BF8C-E4E033B86CEF}" srcOrd="2" destOrd="0" presId="urn:microsoft.com/office/officeart/2005/8/layout/orgChart1"/>
    <dgm:cxn modelId="{6C57473F-3FE4-4F14-915A-2D8133AEE164}" type="presParOf" srcId="{B31A23EB-C268-4C15-8A2A-F44479D68486}" destId="{AF9A212B-6F1B-43C0-BA3B-FD4B960AD7AF}" srcOrd="2" destOrd="0" presId="urn:microsoft.com/office/officeart/2005/8/layout/orgChart1"/>
    <dgm:cxn modelId="{E912C046-9A1F-4969-8AB0-5F54A998917B}" type="presParOf" srcId="{3183BCC7-7D4A-4631-9C50-F3B61D1A721D}" destId="{B81579D6-2DD1-4F24-A785-C211932AEB8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r>
            <a:rPr lang="es-MX" altLang="es-MX" sz="1200" dirty="0"/>
            <a:t>Encargados(as) de Grupos de </a:t>
          </a:r>
          <a:r>
            <a:rPr lang="es-MX" altLang="es-MX" sz="1200" dirty="0" smtClean="0"/>
            <a:t>Reacción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r>
            <a:rPr lang="es-MX" altLang="es-MX" sz="1200" dirty="0"/>
            <a:t>Coordinador(a) de Policía de Monterrey </a:t>
          </a:r>
          <a:br>
            <a:rPr lang="es-MX" altLang="es-MX" sz="1200" dirty="0"/>
          </a:br>
          <a:r>
            <a:rPr lang="es-MX" altLang="es-MX" sz="1200" dirty="0"/>
            <a:t>de Proximidad </a:t>
          </a:r>
          <a:r>
            <a:rPr lang="es-MX" altLang="es-MX" sz="1200" dirty="0" smtClean="0"/>
            <a:t>Comercial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2EC3689C-7BAA-4D8B-9BFA-26FA5F5F11A6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endParaRPr lang="es-ES" sz="1200" dirty="0"/>
        </a:p>
      </dgm:t>
    </dgm:pt>
    <dgm:pt modelId="{80C91609-4155-490D-A93A-2840363F77EF}">
      <dgm:prSet custT="1"/>
      <dgm:spPr/>
      <dgm:t>
        <a:bodyPr/>
        <a:lstStyle/>
        <a:p>
          <a:r>
            <a:rPr lang="es-MX" altLang="es-MX" sz="1200" dirty="0"/>
            <a:t>Encargados(as) de Grupo </a:t>
          </a:r>
          <a:r>
            <a:rPr lang="es-MX" altLang="es-MX" sz="1200" dirty="0" smtClean="0"/>
            <a:t>Residencial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endParaRPr lang="es-ES" sz="1200" dirty="0"/>
        </a:p>
      </dgm:t>
    </dgm:pt>
    <dgm:pt modelId="{F54BA082-7E9A-4A57-A5BA-D3F087A433CC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endParaRPr lang="es-ES" sz="1200" dirty="0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/>
            <a:t>Encargados(as) de Grupo </a:t>
          </a:r>
          <a:r>
            <a:rPr lang="es-MX" altLang="es-MX" sz="1200" dirty="0" smtClean="0"/>
            <a:t>Turístico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r>
            <a:rPr lang="es-MX" altLang="es-MX" sz="1200" dirty="0"/>
            <a:t>Policías</a:t>
          </a:r>
        </a:p>
        <a:p>
          <a:r>
            <a:rPr lang="es-MX" altLang="es-MX" sz="1200" dirty="0"/>
            <a:t>Pol. 1ero(a)</a:t>
          </a:r>
        </a:p>
        <a:p>
          <a:r>
            <a:rPr lang="es-MX" altLang="es-MX" sz="1200" dirty="0"/>
            <a:t>Pol. 2do(a)</a:t>
          </a:r>
        </a:p>
        <a:p>
          <a:r>
            <a:rPr lang="es-MX" altLang="es-MX" sz="1200" dirty="0"/>
            <a:t>Pol. 3ero(a)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4063" custLinFactNeighborY="-209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3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3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1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1" presStyleCnt="3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3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2C2DBB68-6F0F-46A2-8851-30502E376B4D}" type="pres">
      <dgm:prSet presAssocID="{1F1AD0A3-D7C4-4B4E-80A7-E2621A72994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2" presStyleCnt="3" custScaleY="137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2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4B9C25A-5A8C-44FA-A4F2-F8F6C5EC7ED6}" type="presOf" srcId="{513ABDC6-58B7-417A-A67E-740021A77F2B}" destId="{DD8A29F5-D042-4749-8AE9-1CA72A60AD2C}" srcOrd="0" destOrd="0" presId="urn:microsoft.com/office/officeart/2005/8/layout/orgChart1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45DF89D-5EBF-48BB-A5A1-0BBE8F5AC29A}" type="presOf" srcId="{1F1AD0A3-D7C4-4B4E-80A7-E2621A72994E}" destId="{2C2DBB68-6F0F-46A2-8851-30502E376B4D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9A663EB-4C93-4702-9B45-23192DAA040C}" type="presOf" srcId="{513ABDC6-58B7-417A-A67E-740021A77F2B}" destId="{4B2936FA-6711-4585-AFD9-973AA490CD1B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910F5B90-4394-490D-8407-8CBF31E7EB61}" type="presParOf" srcId="{0A897BE9-28C8-4F55-BB49-17FB199EE499}" destId="{2C2DBB68-6F0F-46A2-8851-30502E376B4D}" srcOrd="0" destOrd="0" presId="urn:microsoft.com/office/officeart/2005/8/layout/orgChart1"/>
    <dgm:cxn modelId="{87A2A98C-94B2-4A32-B6BD-ED6CD26098DE}" type="presParOf" srcId="{0A897BE9-28C8-4F55-BB49-17FB199EE499}" destId="{6F4EF1FF-E118-4D72-AC58-A58E669D634C}" srcOrd="1" destOrd="0" presId="urn:microsoft.com/office/officeart/2005/8/layout/orgChart1"/>
    <dgm:cxn modelId="{871622BF-C2DE-44AD-8863-76BEAD0B9BFD}" type="presParOf" srcId="{6F4EF1FF-E118-4D72-AC58-A58E669D634C}" destId="{662C9496-EA97-48EC-A36D-A6FF2448E440}" srcOrd="0" destOrd="0" presId="urn:microsoft.com/office/officeart/2005/8/layout/orgChart1"/>
    <dgm:cxn modelId="{D2EF29CB-124F-4CC9-B300-2EDE10276414}" type="presParOf" srcId="{662C9496-EA97-48EC-A36D-A6FF2448E440}" destId="{DD8A29F5-D042-4749-8AE9-1CA72A60AD2C}" srcOrd="0" destOrd="0" presId="urn:microsoft.com/office/officeart/2005/8/layout/orgChart1"/>
    <dgm:cxn modelId="{273F1813-E108-43D2-85F2-FDBE6C413400}" type="presParOf" srcId="{662C9496-EA97-48EC-A36D-A6FF2448E440}" destId="{4B2936FA-6711-4585-AFD9-973AA490CD1B}" srcOrd="1" destOrd="0" presId="urn:microsoft.com/office/officeart/2005/8/layout/orgChart1"/>
    <dgm:cxn modelId="{01562618-06FC-4ADE-B7A8-374748969162}" type="presParOf" srcId="{6F4EF1FF-E118-4D72-AC58-A58E669D634C}" destId="{27771CD2-2E56-4B03-A7B5-367C062ACBC1}" srcOrd="1" destOrd="0" presId="urn:microsoft.com/office/officeart/2005/8/layout/orgChart1"/>
    <dgm:cxn modelId="{FDAC6DC4-D34F-4225-865B-E4CF4790D65E}" type="presParOf" srcId="{6F4EF1FF-E118-4D72-AC58-A58E669D634C}" destId="{A1ACE6FD-AEF8-4072-B9B4-3381BCB33897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dirty="0">
              <a:solidFill>
                <a:schemeClr val="tx1"/>
              </a:solidFill>
              <a:cs typeface="Arial" charset="0"/>
            </a:rPr>
          </a:br>
          <a:r>
            <a:rPr lang="es-MX" altLang="es-MX" sz="1200" dirty="0">
              <a:solidFill>
                <a:schemeClr val="tx1"/>
              </a:solidFill>
              <a:cs typeface="Arial" charset="0"/>
            </a:rPr>
            <a:t>Monterrey de </a:t>
          </a:r>
          <a:r>
            <a:rPr lang="es-MX" altLang="es-MX" sz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dirty="0">
            <a:solidFill>
              <a:schemeClr val="tx1"/>
            </a:solidFill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70A6B8A-1B6F-47B9-99FE-40B0562C38B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  <a:endParaRPr lang="es-ES" sz="1200" dirty="0">
            <a:solidFill>
              <a:schemeClr val="tx1"/>
            </a:solidFill>
          </a:endParaRPr>
        </a:p>
      </dgm:t>
    </dgm:pt>
    <dgm:pt modelId="{A99079C6-4008-4C84-9E29-524FFA76FB36}" type="par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FAD043E-1C5D-4058-9218-8836C6A4D658}" type="sibTrans" cxnId="{ADD7FC8B-B23E-4DCD-93B8-17B287C19BC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8BCC67F-0A97-483C-872A-73769C3F9E91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Policía 1ro(a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r>
            <a:rPr lang="es-ES" sz="1200" dirty="0">
              <a:solidFill>
                <a:schemeClr val="tx1"/>
              </a:solidFill>
            </a:rPr>
            <a:t/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Policías </a:t>
          </a:r>
          <a:r>
            <a:rPr lang="es-ES" sz="1200" dirty="0">
              <a:solidFill>
                <a:schemeClr val="tx1"/>
              </a:solidFill>
            </a:rPr>
            <a:t>2do(a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>
            <a:solidFill>
              <a:schemeClr val="tx1"/>
            </a:solidFill>
          </a:endParaRPr>
        </a:p>
        <a:p>
          <a:r>
            <a:rPr lang="es-MX" sz="1200" b="0" i="0" u="none" dirty="0">
              <a:solidFill>
                <a:schemeClr val="tx1"/>
              </a:solidFill>
            </a:rPr>
            <a:t>Policías 3ros(as)</a:t>
          </a:r>
          <a:br>
            <a:rPr lang="es-MX" sz="1200" b="0" i="0" u="none" dirty="0">
              <a:solidFill>
                <a:schemeClr val="tx1"/>
              </a:solidFill>
            </a:rPr>
          </a:br>
          <a:r>
            <a:rPr lang="es-MX" sz="1200" b="0" i="0" u="none" dirty="0" smtClean="0">
              <a:solidFill>
                <a:schemeClr val="tx1"/>
              </a:solidFill>
            </a:rPr>
            <a:t>Policías</a:t>
          </a:r>
          <a:r>
            <a:rPr lang="es-MX" sz="1200" b="0" i="0" u="none" dirty="0">
              <a:solidFill>
                <a:schemeClr val="tx1"/>
              </a:solidFill>
            </a:rPr>
            <a:t/>
          </a:r>
          <a:br>
            <a:rPr lang="es-MX" sz="1200" b="0" i="0" u="none" dirty="0">
              <a:solidFill>
                <a:schemeClr val="tx1"/>
              </a:solidFill>
            </a:rPr>
          </a:br>
          <a:endParaRPr lang="es-ES" sz="1200" dirty="0">
            <a:solidFill>
              <a:srgbClr val="00B050"/>
            </a:solidFill>
          </a:endParaRPr>
        </a:p>
      </dgm:t>
    </dgm:pt>
    <dgm:pt modelId="{28BC60D3-8040-49C2-A02F-7FB675194687}" type="par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A0BBC7-C162-4904-A5E8-0E7E8B9BFE79}" type="sibTrans" cxnId="{077599EF-14D9-4252-9B1E-B5974DE41C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0827" custScaleY="115345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5B4FB39-2857-4CD0-8D38-4BB1A84E52CD}" type="pres">
      <dgm:prSet presAssocID="{28BC60D3-8040-49C2-A02F-7FB67519468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2BC96FB-A0F6-438F-830A-A2DC8B99E016}" type="pres">
      <dgm:prSet presAssocID="{78BCC67F-0A97-483C-872A-73769C3F9E91}" presName="hierRoot2" presStyleCnt="0">
        <dgm:presLayoutVars>
          <dgm:hierBranch val="init"/>
        </dgm:presLayoutVars>
      </dgm:prSet>
      <dgm:spPr/>
    </dgm:pt>
    <dgm:pt modelId="{8611BA50-C567-4DB2-89B7-9F94C03E7B51}" type="pres">
      <dgm:prSet presAssocID="{78BCC67F-0A97-483C-872A-73769C3F9E91}" presName="rootComposite" presStyleCnt="0"/>
      <dgm:spPr/>
    </dgm:pt>
    <dgm:pt modelId="{AF8DF513-B9CB-4C0F-8A5F-83E42531AC19}" type="pres">
      <dgm:prSet presAssocID="{78BCC67F-0A97-483C-872A-73769C3F9E91}" presName="rootText" presStyleLbl="node2" presStyleIdx="0" presStyleCnt="1" custScaleX="196506" custScaleY="235270" custLinFactNeighborX="-30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9EAB02-F722-469F-80C0-1C723F05B9E0}" type="pres">
      <dgm:prSet presAssocID="{78BCC67F-0A97-483C-872A-73769C3F9E91}" presName="rootConnector" presStyleLbl="node2" presStyleIdx="0" presStyleCnt="1"/>
      <dgm:spPr/>
      <dgm:t>
        <a:bodyPr/>
        <a:lstStyle/>
        <a:p>
          <a:endParaRPr lang="es-ES"/>
        </a:p>
      </dgm:t>
    </dgm:pt>
    <dgm:pt modelId="{6E9CE1F7-3633-43DA-AAA2-5F5C0B2A0316}" type="pres">
      <dgm:prSet presAssocID="{78BCC67F-0A97-483C-872A-73769C3F9E91}" presName="hierChild4" presStyleCnt="0"/>
      <dgm:spPr/>
    </dgm:pt>
    <dgm:pt modelId="{D28976F8-337F-4D65-B380-59DD8EF3E599}" type="pres">
      <dgm:prSet presAssocID="{78BCC67F-0A97-483C-872A-73769C3F9E9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AC57DFB-ACDF-43C9-9657-C0FC6A69EE74}" type="pres">
      <dgm:prSet presAssocID="{A99079C6-4008-4C84-9E29-524FFA76FB36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25BED007-FB50-403F-BDED-0C75540C5DD7}" type="pres">
      <dgm:prSet presAssocID="{B70A6B8A-1B6F-47B9-99FE-40B0562C38B7}" presName="hierRoot3" presStyleCnt="0">
        <dgm:presLayoutVars>
          <dgm:hierBranch val="init"/>
        </dgm:presLayoutVars>
      </dgm:prSet>
      <dgm:spPr/>
    </dgm:pt>
    <dgm:pt modelId="{722CA7C0-3798-47E0-878B-357A68FDE211}" type="pres">
      <dgm:prSet presAssocID="{B70A6B8A-1B6F-47B9-99FE-40B0562C38B7}" presName="rootComposite3" presStyleCnt="0"/>
      <dgm:spPr/>
    </dgm:pt>
    <dgm:pt modelId="{0180754C-A8F2-45E3-8B89-1E8D3C2F62F7}" type="pres">
      <dgm:prSet presAssocID="{B70A6B8A-1B6F-47B9-99FE-40B0562C38B7}" presName="rootText3" presStyleLbl="asst1" presStyleIdx="0" presStyleCnt="1" custScaleX="80551" custScaleY="84054" custLinFactNeighborX="-6878" custLinFactNeighborY="-88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C5E275-A43E-4E10-899E-0564FB14D76F}" type="pres">
      <dgm:prSet presAssocID="{B70A6B8A-1B6F-47B9-99FE-40B0562C38B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E0D0802-62A4-4318-8107-A9C3F4BF4D22}" type="pres">
      <dgm:prSet presAssocID="{B70A6B8A-1B6F-47B9-99FE-40B0562C38B7}" presName="hierChild6" presStyleCnt="0"/>
      <dgm:spPr/>
    </dgm:pt>
    <dgm:pt modelId="{DE8DE3DF-5C0B-40E2-ACAB-4115830DF07B}" type="pres">
      <dgm:prSet presAssocID="{B70A6B8A-1B6F-47B9-99FE-40B0562C38B7}" presName="hierChild7" presStyleCnt="0"/>
      <dgm:spPr/>
    </dgm:pt>
  </dgm:ptLst>
  <dgm:cxnLst>
    <dgm:cxn modelId="{077599EF-14D9-4252-9B1E-B5974DE41CC8}" srcId="{9DEA55C1-E59C-4B5B-90DC-1D0B54C2B20C}" destId="{78BCC67F-0A97-483C-872A-73769C3F9E91}" srcOrd="1" destOrd="0" parTransId="{28BC60D3-8040-49C2-A02F-7FB675194687}" sibTransId="{C8A0BBC7-C162-4904-A5E8-0E7E8B9BFE79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DBBA5-5981-4FBD-BEFC-388597238096}" type="presOf" srcId="{28BC60D3-8040-49C2-A02F-7FB675194687}" destId="{D5B4FB39-2857-4CD0-8D38-4BB1A84E52CD}" srcOrd="0" destOrd="0" presId="urn:microsoft.com/office/officeart/2005/8/layout/orgChart1"/>
    <dgm:cxn modelId="{69B520E6-1407-44EF-88F9-3F0B6AC8567A}" type="presOf" srcId="{78BCC67F-0A97-483C-872A-73769C3F9E91}" destId="{AF8DF513-B9CB-4C0F-8A5F-83E42531AC19}" srcOrd="0" destOrd="0" presId="urn:microsoft.com/office/officeart/2005/8/layout/orgChart1"/>
    <dgm:cxn modelId="{B6C4A269-9B83-437A-8E82-09A871357B10}" type="presOf" srcId="{A99079C6-4008-4C84-9E29-524FFA76FB36}" destId="{2AC57DFB-ACDF-43C9-9657-C0FC6A69EE74}" srcOrd="0" destOrd="0" presId="urn:microsoft.com/office/officeart/2005/8/layout/orgChart1"/>
    <dgm:cxn modelId="{ADD7FC8B-B23E-4DCD-93B8-17B287C19BCA}" srcId="{9DEA55C1-E59C-4B5B-90DC-1D0B54C2B20C}" destId="{B70A6B8A-1B6F-47B9-99FE-40B0562C38B7}" srcOrd="0" destOrd="0" parTransId="{A99079C6-4008-4C84-9E29-524FFA76FB36}" sibTransId="{0FAD043E-1C5D-4058-9218-8836C6A4D658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B0114E8-F3EF-490C-93FD-E02AAD704AA5}" type="presOf" srcId="{B70A6B8A-1B6F-47B9-99FE-40B0562C38B7}" destId="{12C5E275-A43E-4E10-899E-0564FB14D76F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2B1B7BA-8315-4B40-A3EC-B782AD0CC727}" type="presOf" srcId="{78BCC67F-0A97-483C-872A-73769C3F9E91}" destId="{A59EAB02-F722-469F-80C0-1C723F05B9E0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A3E73C-7164-476E-9BA9-05742D231A73}" type="presOf" srcId="{B70A6B8A-1B6F-47B9-99FE-40B0562C38B7}" destId="{0180754C-A8F2-45E3-8B89-1E8D3C2F62F7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AD45947-4AB2-4B44-820A-A2216F001D16}" type="presParOf" srcId="{05E8A0F8-8F4A-4D16-B455-9B21EE5D83FA}" destId="{D5B4FB39-2857-4CD0-8D38-4BB1A84E52CD}" srcOrd="0" destOrd="0" presId="urn:microsoft.com/office/officeart/2005/8/layout/orgChart1"/>
    <dgm:cxn modelId="{EC89AC9E-E97B-49E6-A8A6-616F72E03944}" type="presParOf" srcId="{05E8A0F8-8F4A-4D16-B455-9B21EE5D83FA}" destId="{B2BC96FB-A0F6-438F-830A-A2DC8B99E016}" srcOrd="1" destOrd="0" presId="urn:microsoft.com/office/officeart/2005/8/layout/orgChart1"/>
    <dgm:cxn modelId="{776C6FAA-72F7-4607-9F07-DC5A436F49D5}" type="presParOf" srcId="{B2BC96FB-A0F6-438F-830A-A2DC8B99E016}" destId="{8611BA50-C567-4DB2-89B7-9F94C03E7B51}" srcOrd="0" destOrd="0" presId="urn:microsoft.com/office/officeart/2005/8/layout/orgChart1"/>
    <dgm:cxn modelId="{A14602C7-04B0-4766-AEFB-52A7A17A2655}" type="presParOf" srcId="{8611BA50-C567-4DB2-89B7-9F94C03E7B51}" destId="{AF8DF513-B9CB-4C0F-8A5F-83E42531AC19}" srcOrd="0" destOrd="0" presId="urn:microsoft.com/office/officeart/2005/8/layout/orgChart1"/>
    <dgm:cxn modelId="{E608BFB7-F2BE-46D8-8708-AAB318EA077E}" type="presParOf" srcId="{8611BA50-C567-4DB2-89B7-9F94C03E7B51}" destId="{A59EAB02-F722-469F-80C0-1C723F05B9E0}" srcOrd="1" destOrd="0" presId="urn:microsoft.com/office/officeart/2005/8/layout/orgChart1"/>
    <dgm:cxn modelId="{DDBBBAE1-02E5-47AE-A5EF-EAAB16B7985F}" type="presParOf" srcId="{B2BC96FB-A0F6-438F-830A-A2DC8B99E016}" destId="{6E9CE1F7-3633-43DA-AAA2-5F5C0B2A0316}" srcOrd="1" destOrd="0" presId="urn:microsoft.com/office/officeart/2005/8/layout/orgChart1"/>
    <dgm:cxn modelId="{EA5267BD-C7A8-4B71-B62D-7C0B66A9F70D}" type="presParOf" srcId="{B2BC96FB-A0F6-438F-830A-A2DC8B99E016}" destId="{D28976F8-337F-4D65-B380-59DD8EF3E599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680AB47-280E-465E-8AEF-18D418FCD6BB}" type="presParOf" srcId="{E6CFA08A-7145-470C-A659-6A725D85622B}" destId="{2AC57DFB-ACDF-43C9-9657-C0FC6A69EE74}" srcOrd="0" destOrd="0" presId="urn:microsoft.com/office/officeart/2005/8/layout/orgChart1"/>
    <dgm:cxn modelId="{D5986269-CA3C-433E-86D0-FE7B8099F3F8}" type="presParOf" srcId="{E6CFA08A-7145-470C-A659-6A725D85622B}" destId="{25BED007-FB50-403F-BDED-0C75540C5DD7}" srcOrd="1" destOrd="0" presId="urn:microsoft.com/office/officeart/2005/8/layout/orgChart1"/>
    <dgm:cxn modelId="{203C8DAF-538C-401A-BD43-82FC953358E9}" type="presParOf" srcId="{25BED007-FB50-403F-BDED-0C75540C5DD7}" destId="{722CA7C0-3798-47E0-878B-357A68FDE211}" srcOrd="0" destOrd="0" presId="urn:microsoft.com/office/officeart/2005/8/layout/orgChart1"/>
    <dgm:cxn modelId="{3AA83254-2330-4844-B346-D6215BB90CF9}" type="presParOf" srcId="{722CA7C0-3798-47E0-878B-357A68FDE211}" destId="{0180754C-A8F2-45E3-8B89-1E8D3C2F62F7}" srcOrd="0" destOrd="0" presId="urn:microsoft.com/office/officeart/2005/8/layout/orgChart1"/>
    <dgm:cxn modelId="{D6003012-C8F7-48DC-A389-1E4FB12FFEA9}" type="presParOf" srcId="{722CA7C0-3798-47E0-878B-357A68FDE211}" destId="{12C5E275-A43E-4E10-899E-0564FB14D76F}" srcOrd="1" destOrd="0" presId="urn:microsoft.com/office/officeart/2005/8/layout/orgChart1"/>
    <dgm:cxn modelId="{E64F6E2B-0E01-4FF3-81DF-0FA2589A9360}" type="presParOf" srcId="{25BED007-FB50-403F-BDED-0C75540C5DD7}" destId="{1E0D0802-62A4-4318-8107-A9C3F4BF4D22}" srcOrd="1" destOrd="0" presId="urn:microsoft.com/office/officeart/2005/8/layout/orgChart1"/>
    <dgm:cxn modelId="{AF6AA3FC-7F4B-4322-99FD-6B834DF3DDC9}" type="presParOf" srcId="{25BED007-FB50-403F-BDED-0C75540C5DD7}" destId="{DE8DE3DF-5C0B-40E2-ACAB-4115830DF0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Encargado(a) de la Dirección de Policía de Monterrey de </a:t>
          </a:r>
          <a:r>
            <a:rPr lang="es-MX" altLang="es-MX" sz="1200" dirty="0" smtClean="0">
              <a:cs typeface="Arial" charset="0"/>
            </a:rPr>
            <a:t>Investigación</a:t>
          </a:r>
          <a:endParaRPr lang="es-MX" altLang="es-MX" sz="1200" dirty="0">
            <a:cs typeface="Arial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</a:t>
          </a:r>
          <a:br>
            <a:rPr lang="es-ES" sz="1200" dirty="0"/>
          </a:br>
          <a:r>
            <a:rPr lang="es-ES" sz="1200" dirty="0" smtClean="0"/>
            <a:t>Instructores</a:t>
          </a:r>
          <a:endParaRPr lang="es-ES" sz="1200" dirty="0"/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Área de Investigaciones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Analistas</a:t>
          </a:r>
          <a:endParaRPr lang="es-ES" sz="120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0145B904-C077-48AA-A18C-5C2EB74B705F}" type="asst">
      <dgm:prSet custT="1"/>
      <dgm:spPr/>
      <dgm:t>
        <a:bodyPr/>
        <a:lstStyle/>
        <a:p>
          <a:r>
            <a:rPr lang="es-MX" altLang="es-MX" sz="1200" b="0" dirty="0" smtClean="0">
              <a:cs typeface="Arial" panose="020B0604020202020204" pitchFamily="34" charset="0"/>
            </a:rPr>
            <a:t>Asistente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C3C001B1-9B73-41D2-B9BB-2AEA2E2B94D3}" type="parTrans" cxnId="{27C3E311-7E1D-45F9-9BDE-35981AD92C75}">
      <dgm:prSet/>
      <dgm:spPr/>
      <dgm:t>
        <a:bodyPr/>
        <a:lstStyle/>
        <a:p>
          <a:endParaRPr lang="es-ES"/>
        </a:p>
      </dgm:t>
    </dgm:pt>
    <dgm:pt modelId="{C9063987-68AE-449E-9D2D-702B14635DB2}" type="sibTrans" cxnId="{27C3E311-7E1D-45F9-9BDE-35981AD92C75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07273" custScaleY="121658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4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3" custScaleX="84115" custScaleY="9483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3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3" custScaleX="84115" custScaleY="94833" custLinFactNeighborX="66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3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2" presStyleCnt="3" custScaleX="84115" custScaleY="94833" custLinFactNeighborY="38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2" presStyleCnt="3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7F7B83BF-9737-428F-9048-FD270736629F}" type="pres">
      <dgm:prSet presAssocID="{C3C001B1-9B73-41D2-B9BB-2AEA2E2B94D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0D5C3CA3-BA01-4001-B844-57BE8F799A6E}" type="pres">
      <dgm:prSet presAssocID="{0145B904-C077-48AA-A18C-5C2EB74B705F}" presName="hierRoot3" presStyleCnt="0">
        <dgm:presLayoutVars>
          <dgm:hierBranch val="init"/>
        </dgm:presLayoutVars>
      </dgm:prSet>
      <dgm:spPr/>
    </dgm:pt>
    <dgm:pt modelId="{572CFC49-E3F3-48D5-A808-040F779B42AF}" type="pres">
      <dgm:prSet presAssocID="{0145B904-C077-48AA-A18C-5C2EB74B705F}" presName="rootComposite3" presStyleCnt="0"/>
      <dgm:spPr/>
    </dgm:pt>
    <dgm:pt modelId="{9FA66DBF-41E7-476A-8B6D-DC8355BAA785}" type="pres">
      <dgm:prSet presAssocID="{0145B904-C077-48AA-A18C-5C2EB74B705F}" presName="rootText3" presStyleLbl="asst1" presStyleIdx="0" presStyleCnt="1" custScaleX="78877" custScaleY="84135" custLinFactNeighborX="-4896" custLinFactNeighborY="-13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47266E-1BB3-4C95-9EAB-74CDAE96177F}" type="pres">
      <dgm:prSet presAssocID="{0145B904-C077-48AA-A18C-5C2EB74B705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2770F27-5197-4306-8867-281FFA6BBA29}" type="pres">
      <dgm:prSet presAssocID="{0145B904-C077-48AA-A18C-5C2EB74B705F}" presName="hierChild6" presStyleCnt="0"/>
      <dgm:spPr/>
    </dgm:pt>
    <dgm:pt modelId="{5AB5D438-1053-4135-B579-463BBA98AD2B}" type="pres">
      <dgm:prSet presAssocID="{0145B904-C077-48AA-A18C-5C2EB74B705F}" presName="hierChild7" presStyleCnt="0"/>
      <dgm:spPr/>
    </dgm:pt>
  </dgm:ptLst>
  <dgm:cxnLst>
    <dgm:cxn modelId="{63F50BDD-C889-47E8-8891-5CD6D3E2B4AA}" type="presOf" srcId="{29BA09DE-1AE4-4BFA-B048-EE2B0ECFE9E0}" destId="{32E67553-3DDD-4EC3-B2BB-89D163BB370E}" srcOrd="1" destOrd="0" presId="urn:microsoft.com/office/officeart/2005/8/layout/orgChart1"/>
    <dgm:cxn modelId="{81726533-23CA-459D-B0AA-F98495A4CF51}" type="presOf" srcId="{0145B904-C077-48AA-A18C-5C2EB74B705F}" destId="{1E47266E-1BB3-4C95-9EAB-74CDAE96177F}" srcOrd="1" destOrd="0" presId="urn:microsoft.com/office/officeart/2005/8/layout/orgChart1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5FB7D60E-404A-4345-A4DA-DF95641A2BE9}" type="presOf" srcId="{0145B904-C077-48AA-A18C-5C2EB74B705F}" destId="{9FA66DBF-41E7-476A-8B6D-DC8355BAA785}" srcOrd="0" destOrd="0" presId="urn:microsoft.com/office/officeart/2005/8/layout/orgChart1"/>
    <dgm:cxn modelId="{C23A7184-B1D5-4691-AB2C-E1CAAA0F6711}" type="presOf" srcId="{5809705C-9453-437D-8DDF-C3F0489D02F5}" destId="{92F74028-623C-4BCA-AF25-190A84953A07}" srcOrd="1" destOrd="0" presId="urn:microsoft.com/office/officeart/2005/8/layout/orgChart1"/>
    <dgm:cxn modelId="{16023BFD-1554-497E-86DD-358DC7AF5B3B}" type="presOf" srcId="{2FAC7B00-AA1E-46C6-AD3D-CD78309B3A38}" destId="{9AB9A094-906C-4743-8046-C8CDC622642B}" srcOrd="0" destOrd="0" presId="urn:microsoft.com/office/officeart/2005/8/layout/orgChart1"/>
    <dgm:cxn modelId="{850CF592-E9E9-4038-A4AB-7E7C143796D7}" type="presOf" srcId="{5809705C-9453-437D-8DDF-C3F0489D02F5}" destId="{9EBF5B36-8F74-411A-A12A-CCE48B959BE0}" srcOrd="0" destOrd="0" presId="urn:microsoft.com/office/officeart/2005/8/layout/orgChart1"/>
    <dgm:cxn modelId="{C54AE4B0-489B-4A12-8DB8-454B17FB0586}" type="presOf" srcId="{7D1C1E13-9232-4557-BF18-4BBE514AB07E}" destId="{3F840048-576A-4463-835E-D05E1C3133C3}" srcOrd="0" destOrd="0" presId="urn:microsoft.com/office/officeart/2005/8/layout/orgChart1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A6477F0B-13D4-482F-89A9-4A6D7EBEEDEC}" type="presOf" srcId="{2FAC7B00-AA1E-46C6-AD3D-CD78309B3A38}" destId="{E5B5366E-65E9-4C66-A0C1-54662C24FBE3}" srcOrd="1" destOrd="0" presId="urn:microsoft.com/office/officeart/2005/8/layout/orgChart1"/>
    <dgm:cxn modelId="{53AF830F-2696-4FAF-B704-BB7310ED891C}" srcId="{7D1C1E13-9232-4557-BF18-4BBE514AB07E}" destId="{5809705C-9453-437D-8DDF-C3F0489D02F5}" srcOrd="2" destOrd="0" parTransId="{ABA548B5-627A-45BC-A233-C4AC759AD9AB}" sibTransId="{C6BDC391-73C3-4286-9CB8-C55152E0AAFF}"/>
    <dgm:cxn modelId="{3EFD18CE-76CF-47B7-B435-58AC2EC44383}" type="presOf" srcId="{BD3D72B1-EEF6-4EB4-803A-A74A6B419346}" destId="{B3263371-B20E-4D1C-87B0-F232DC5A756C}" srcOrd="0" destOrd="0" presId="urn:microsoft.com/office/officeart/2005/8/layout/orgChart1"/>
    <dgm:cxn modelId="{27C3E311-7E1D-45F9-9BDE-35981AD92C75}" srcId="{7D1C1E13-9232-4557-BF18-4BBE514AB07E}" destId="{0145B904-C077-48AA-A18C-5C2EB74B705F}" srcOrd="3" destOrd="0" parTransId="{C3C001B1-9B73-41D2-B9BB-2AEA2E2B94D3}" sibTransId="{C9063987-68AE-449E-9D2D-702B14635DB2}"/>
    <dgm:cxn modelId="{1E54B863-80C5-43ED-A96E-4D2EC140C989}" type="presOf" srcId="{1FE9B0C6-8EA9-46B5-B79F-B71EFE4EA82E}" destId="{5BA0AF2C-2DB2-4918-9495-6AD2EDFF053F}" srcOrd="0" destOrd="0" presId="urn:microsoft.com/office/officeart/2005/8/layout/orgChart1"/>
    <dgm:cxn modelId="{BABA44CF-8916-4C87-A0CC-5F3F11F17EA4}" type="presOf" srcId="{29BA09DE-1AE4-4BFA-B048-EE2B0ECFE9E0}" destId="{88AF180C-B8ED-4C02-BFDB-94EC77CF9C64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6CA2F0FB-69E4-4A89-AACA-6D778FABD4C7}" type="presOf" srcId="{C3C001B1-9B73-41D2-B9BB-2AEA2E2B94D3}" destId="{7F7B83BF-9737-428F-9048-FD270736629F}" srcOrd="0" destOrd="0" presId="urn:microsoft.com/office/officeart/2005/8/layout/orgChart1"/>
    <dgm:cxn modelId="{93DF5663-806A-45E1-87D3-FBF89F7D6128}" type="presOf" srcId="{C467664E-C553-4C2A-8617-A0215BE38648}" destId="{CC244708-9F8E-48E3-B307-E4DCEE750953}" srcOrd="0" destOrd="0" presId="urn:microsoft.com/office/officeart/2005/8/layout/orgChart1"/>
    <dgm:cxn modelId="{4E7FFC5B-8139-4896-8932-DC9673190770}" type="presOf" srcId="{ABA548B5-627A-45BC-A233-C4AC759AD9AB}" destId="{5A633988-47EC-41ED-8A76-43D37AA99594}" srcOrd="0" destOrd="0" presId="urn:microsoft.com/office/officeart/2005/8/layout/orgChart1"/>
    <dgm:cxn modelId="{ABE04475-B730-4B12-B57B-1469E5A0ED2E}" type="presOf" srcId="{7D1C1E13-9232-4557-BF18-4BBE514AB07E}" destId="{721BA950-E3B7-4F5B-9333-8490AE07CE0D}" srcOrd="1" destOrd="0" presId="urn:microsoft.com/office/officeart/2005/8/layout/orgChart1"/>
    <dgm:cxn modelId="{5E798A59-45BE-4E65-A14A-132C164CE263}" type="presParOf" srcId="{B3263371-B20E-4D1C-87B0-F232DC5A756C}" destId="{DC027E0F-708F-4EA2-B9DA-63638F324B4C}" srcOrd="0" destOrd="0" presId="urn:microsoft.com/office/officeart/2005/8/layout/orgChart1"/>
    <dgm:cxn modelId="{E729829A-7D20-4C0F-AAE4-8A995D7A5FF2}" type="presParOf" srcId="{DC027E0F-708F-4EA2-B9DA-63638F324B4C}" destId="{9FDDE171-E5F4-4B2E-BCC6-D6EC85209B1C}" srcOrd="0" destOrd="0" presId="urn:microsoft.com/office/officeart/2005/8/layout/orgChart1"/>
    <dgm:cxn modelId="{85FB860F-652E-4748-A073-96774707810C}" type="presParOf" srcId="{9FDDE171-E5F4-4B2E-BCC6-D6EC85209B1C}" destId="{3F840048-576A-4463-835E-D05E1C3133C3}" srcOrd="0" destOrd="0" presId="urn:microsoft.com/office/officeart/2005/8/layout/orgChart1"/>
    <dgm:cxn modelId="{5E67A7A5-E084-4E80-938E-2AB60945478A}" type="presParOf" srcId="{9FDDE171-E5F4-4B2E-BCC6-D6EC85209B1C}" destId="{721BA950-E3B7-4F5B-9333-8490AE07CE0D}" srcOrd="1" destOrd="0" presId="urn:microsoft.com/office/officeart/2005/8/layout/orgChart1"/>
    <dgm:cxn modelId="{3CDB0A15-DD58-443E-A0C7-64D86977D2BF}" type="presParOf" srcId="{DC027E0F-708F-4EA2-B9DA-63638F324B4C}" destId="{02174221-57C7-4228-9B24-3FBA0B9EBD52}" srcOrd="1" destOrd="0" presId="urn:microsoft.com/office/officeart/2005/8/layout/orgChart1"/>
    <dgm:cxn modelId="{06B269AD-2021-45EA-B267-8C6B811734A2}" type="presParOf" srcId="{02174221-57C7-4228-9B24-3FBA0B9EBD52}" destId="{CC244708-9F8E-48E3-B307-E4DCEE750953}" srcOrd="0" destOrd="0" presId="urn:microsoft.com/office/officeart/2005/8/layout/orgChart1"/>
    <dgm:cxn modelId="{69145BD3-6D72-4C02-B4B3-1A07758EFDAF}" type="presParOf" srcId="{02174221-57C7-4228-9B24-3FBA0B9EBD52}" destId="{086FB096-E56D-4BAF-8EC5-58D902857A7E}" srcOrd="1" destOrd="0" presId="urn:microsoft.com/office/officeart/2005/8/layout/orgChart1"/>
    <dgm:cxn modelId="{98974128-F8B0-4CC4-93EF-F256017CF328}" type="presParOf" srcId="{086FB096-E56D-4BAF-8EC5-58D902857A7E}" destId="{17AAC2FE-11C5-4E54-8CA7-667D9ABE77B0}" srcOrd="0" destOrd="0" presId="urn:microsoft.com/office/officeart/2005/8/layout/orgChart1"/>
    <dgm:cxn modelId="{E2EDB697-0211-42AF-B3AF-D45192B71B30}" type="presParOf" srcId="{17AAC2FE-11C5-4E54-8CA7-667D9ABE77B0}" destId="{88AF180C-B8ED-4C02-BFDB-94EC77CF9C64}" srcOrd="0" destOrd="0" presId="urn:microsoft.com/office/officeart/2005/8/layout/orgChart1"/>
    <dgm:cxn modelId="{9A8BFA44-F5A8-4B0D-B689-5C2F755B78AE}" type="presParOf" srcId="{17AAC2FE-11C5-4E54-8CA7-667D9ABE77B0}" destId="{32E67553-3DDD-4EC3-B2BB-89D163BB370E}" srcOrd="1" destOrd="0" presId="urn:microsoft.com/office/officeart/2005/8/layout/orgChart1"/>
    <dgm:cxn modelId="{E10049C7-0E72-4D02-9656-1E467B45071A}" type="presParOf" srcId="{086FB096-E56D-4BAF-8EC5-58D902857A7E}" destId="{C1C356A6-CCC2-4C98-898A-03C24046F787}" srcOrd="1" destOrd="0" presId="urn:microsoft.com/office/officeart/2005/8/layout/orgChart1"/>
    <dgm:cxn modelId="{62515A36-9463-45D6-B623-CDDE0060D611}" type="presParOf" srcId="{086FB096-E56D-4BAF-8EC5-58D902857A7E}" destId="{1D817AC3-05A3-4884-99D9-B9E309C2FFAB}" srcOrd="2" destOrd="0" presId="urn:microsoft.com/office/officeart/2005/8/layout/orgChart1"/>
    <dgm:cxn modelId="{67C3077A-ABC6-4A0C-9196-CF3EF75AE7F7}" type="presParOf" srcId="{02174221-57C7-4228-9B24-3FBA0B9EBD52}" destId="{5BA0AF2C-2DB2-4918-9495-6AD2EDFF053F}" srcOrd="2" destOrd="0" presId="urn:microsoft.com/office/officeart/2005/8/layout/orgChart1"/>
    <dgm:cxn modelId="{3EBD773B-4D2C-4623-9F44-88FC41003F67}" type="presParOf" srcId="{02174221-57C7-4228-9B24-3FBA0B9EBD52}" destId="{604B1F77-9B1C-4D88-B436-30077D751F8E}" srcOrd="3" destOrd="0" presId="urn:microsoft.com/office/officeart/2005/8/layout/orgChart1"/>
    <dgm:cxn modelId="{8B0283CA-7A8E-43B9-B1D1-0A9C76A3AE9F}" type="presParOf" srcId="{604B1F77-9B1C-4D88-B436-30077D751F8E}" destId="{C2660C97-692D-4C11-A133-F11769FBB6A0}" srcOrd="0" destOrd="0" presId="urn:microsoft.com/office/officeart/2005/8/layout/orgChart1"/>
    <dgm:cxn modelId="{D179BE5E-5B3E-4F3C-BC46-7F414E0AB2AD}" type="presParOf" srcId="{C2660C97-692D-4C11-A133-F11769FBB6A0}" destId="{9AB9A094-906C-4743-8046-C8CDC622642B}" srcOrd="0" destOrd="0" presId="urn:microsoft.com/office/officeart/2005/8/layout/orgChart1"/>
    <dgm:cxn modelId="{CCC63987-C913-437D-BD36-138987113A93}" type="presParOf" srcId="{C2660C97-692D-4C11-A133-F11769FBB6A0}" destId="{E5B5366E-65E9-4C66-A0C1-54662C24FBE3}" srcOrd="1" destOrd="0" presId="urn:microsoft.com/office/officeart/2005/8/layout/orgChart1"/>
    <dgm:cxn modelId="{73D33847-306F-4C0F-A9A7-710EF070A7AE}" type="presParOf" srcId="{604B1F77-9B1C-4D88-B436-30077D751F8E}" destId="{ADB094F2-300B-49A4-8413-F2BAAD664D00}" srcOrd="1" destOrd="0" presId="urn:microsoft.com/office/officeart/2005/8/layout/orgChart1"/>
    <dgm:cxn modelId="{21087C87-A7AC-4080-B4D9-248C0C5DA2BA}" type="presParOf" srcId="{604B1F77-9B1C-4D88-B436-30077D751F8E}" destId="{C7E77BC1-AEBC-4B5F-B811-50C8C51CCBF3}" srcOrd="2" destOrd="0" presId="urn:microsoft.com/office/officeart/2005/8/layout/orgChart1"/>
    <dgm:cxn modelId="{310527D9-6684-4B5D-9089-A7B28EFCAE27}" type="presParOf" srcId="{02174221-57C7-4228-9B24-3FBA0B9EBD52}" destId="{5A633988-47EC-41ED-8A76-43D37AA99594}" srcOrd="4" destOrd="0" presId="urn:microsoft.com/office/officeart/2005/8/layout/orgChart1"/>
    <dgm:cxn modelId="{F9093EA8-B924-4EA8-86B2-E78F40163D3E}" type="presParOf" srcId="{02174221-57C7-4228-9B24-3FBA0B9EBD52}" destId="{257B0AA2-2604-4EBE-A962-70BA69A919BA}" srcOrd="5" destOrd="0" presId="urn:microsoft.com/office/officeart/2005/8/layout/orgChart1"/>
    <dgm:cxn modelId="{6D7FCE0A-71B7-4CDB-8522-1579CE1F0FC7}" type="presParOf" srcId="{257B0AA2-2604-4EBE-A962-70BA69A919BA}" destId="{0B1C96B0-CD4B-46F5-B003-B6F654060F8F}" srcOrd="0" destOrd="0" presId="urn:microsoft.com/office/officeart/2005/8/layout/orgChart1"/>
    <dgm:cxn modelId="{AF9A5813-C442-409F-9C67-C73E0410F3C7}" type="presParOf" srcId="{0B1C96B0-CD4B-46F5-B003-B6F654060F8F}" destId="{9EBF5B36-8F74-411A-A12A-CCE48B959BE0}" srcOrd="0" destOrd="0" presId="urn:microsoft.com/office/officeart/2005/8/layout/orgChart1"/>
    <dgm:cxn modelId="{48850379-4BDF-4B36-8912-F5A0D2F0CA6E}" type="presParOf" srcId="{0B1C96B0-CD4B-46F5-B003-B6F654060F8F}" destId="{92F74028-623C-4BCA-AF25-190A84953A07}" srcOrd="1" destOrd="0" presId="urn:microsoft.com/office/officeart/2005/8/layout/orgChart1"/>
    <dgm:cxn modelId="{000780B8-8776-442F-91FD-B2489DD1053C}" type="presParOf" srcId="{257B0AA2-2604-4EBE-A962-70BA69A919BA}" destId="{6F607961-3EE7-4886-ACD9-9DCAF8615DDB}" srcOrd="1" destOrd="0" presId="urn:microsoft.com/office/officeart/2005/8/layout/orgChart1"/>
    <dgm:cxn modelId="{2E1EEB3D-82FF-40AB-8100-6D867D9AA5D1}" type="presParOf" srcId="{257B0AA2-2604-4EBE-A962-70BA69A919BA}" destId="{0FB3A5AC-7357-46F3-8EBB-549923BF5ABE}" srcOrd="2" destOrd="0" presId="urn:microsoft.com/office/officeart/2005/8/layout/orgChart1"/>
    <dgm:cxn modelId="{5D985AFC-4FB3-4EA2-B027-EE01CBA1739E}" type="presParOf" srcId="{DC027E0F-708F-4EA2-B9DA-63638F324B4C}" destId="{D541720C-0861-4C6E-9215-E5768383CAD5}" srcOrd="2" destOrd="0" presId="urn:microsoft.com/office/officeart/2005/8/layout/orgChart1"/>
    <dgm:cxn modelId="{72E83BD1-9365-4C5D-B4C0-F4A6FC03DFEB}" type="presParOf" srcId="{D541720C-0861-4C6E-9215-E5768383CAD5}" destId="{7F7B83BF-9737-428F-9048-FD270736629F}" srcOrd="0" destOrd="0" presId="urn:microsoft.com/office/officeart/2005/8/layout/orgChart1"/>
    <dgm:cxn modelId="{6B6965EE-0611-43DC-8C06-BA95862471AE}" type="presParOf" srcId="{D541720C-0861-4C6E-9215-E5768383CAD5}" destId="{0D5C3CA3-BA01-4001-B844-57BE8F799A6E}" srcOrd="1" destOrd="0" presId="urn:microsoft.com/office/officeart/2005/8/layout/orgChart1"/>
    <dgm:cxn modelId="{295848E2-C3EC-4FEB-9D73-07F080CA5BFA}" type="presParOf" srcId="{0D5C3CA3-BA01-4001-B844-57BE8F799A6E}" destId="{572CFC49-E3F3-48D5-A808-040F779B42AF}" srcOrd="0" destOrd="0" presId="urn:microsoft.com/office/officeart/2005/8/layout/orgChart1"/>
    <dgm:cxn modelId="{5279375E-B6BF-4B38-B3E4-5E437E030E58}" type="presParOf" srcId="{572CFC49-E3F3-48D5-A808-040F779B42AF}" destId="{9FA66DBF-41E7-476A-8B6D-DC8355BAA785}" srcOrd="0" destOrd="0" presId="urn:microsoft.com/office/officeart/2005/8/layout/orgChart1"/>
    <dgm:cxn modelId="{89B3867C-893E-4684-80D8-CA5D8DC57334}" type="presParOf" srcId="{572CFC49-E3F3-48D5-A808-040F779B42AF}" destId="{1E47266E-1BB3-4C95-9EAB-74CDAE96177F}" srcOrd="1" destOrd="0" presId="urn:microsoft.com/office/officeart/2005/8/layout/orgChart1"/>
    <dgm:cxn modelId="{F876621A-7614-48C7-90E0-EFE8302D2936}" type="presParOf" srcId="{0D5C3CA3-BA01-4001-B844-57BE8F799A6E}" destId="{12770F27-5197-4306-8867-281FFA6BBA29}" srcOrd="1" destOrd="0" presId="urn:microsoft.com/office/officeart/2005/8/layout/orgChart1"/>
    <dgm:cxn modelId="{01418136-6FED-4498-A54C-35592A522C18}" type="presParOf" srcId="{0D5C3CA3-BA01-4001-B844-57BE8F799A6E}" destId="{5AB5D438-1053-4135-B579-463BBA98AD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Área de Investigaciones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MX" sz="1200" b="0" i="0" u="none" dirty="0" smtClean="0"/>
            <a:t>Oficial</a:t>
          </a:r>
          <a:br>
            <a:rPr lang="es-MX" sz="1200" b="0" i="0" u="none" dirty="0" smtClean="0"/>
          </a:br>
          <a:r>
            <a:rPr lang="es-MX" sz="1200" b="0" i="0" u="none" dirty="0" smtClean="0"/>
            <a:t>Policías 3ro(a)</a:t>
          </a:r>
          <a:br>
            <a:rPr lang="es-MX" sz="1200" b="0" i="0" u="none" dirty="0" smtClean="0"/>
          </a:br>
          <a:r>
            <a:rPr lang="es-MX" sz="1200" b="0" i="0" u="none" dirty="0" smtClean="0"/>
            <a:t>Policía 2do(a)</a:t>
          </a:r>
          <a:br>
            <a:rPr lang="es-MX" sz="1200" b="0" i="0" u="none" dirty="0" smtClean="0"/>
          </a:br>
          <a:r>
            <a:rPr lang="es-MX" sz="1200" b="0" i="0" u="none" dirty="0" smtClean="0"/>
            <a:t>Policías</a:t>
          </a:r>
          <a:br>
            <a:rPr lang="es-MX" sz="1200" b="0" i="0" u="none" dirty="0" smtClean="0"/>
          </a:br>
          <a:endParaRPr lang="es-ES" sz="1200" dirty="0"/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D7461FE-38F9-40F7-AB6E-0FD6DECD8990}">
      <dgm:prSet custT="1"/>
      <dgm:spPr/>
      <dgm:t>
        <a:bodyPr/>
        <a:lstStyle/>
        <a:p>
          <a:r>
            <a:rPr lang="es-ES" sz="1200" dirty="0"/>
            <a:t>Jefe(a) de Medidas de </a:t>
          </a:r>
          <a:br>
            <a:rPr lang="es-ES" sz="1200" dirty="0"/>
          </a:br>
          <a:r>
            <a:rPr lang="es-ES" sz="1200" dirty="0" smtClean="0"/>
            <a:t>Protección</a:t>
          </a:r>
          <a:endParaRPr lang="es-ES" sz="1200" dirty="0"/>
        </a:p>
      </dgm:t>
    </dgm:pt>
    <dgm:pt modelId="{E6B7F5BA-479C-4EDC-B0C1-EDB46B76D15C}" type="parTrans" cxnId="{2874FA1F-55CF-4FC8-95F2-4AB92C5E9592}">
      <dgm:prSet/>
      <dgm:spPr/>
      <dgm:t>
        <a:bodyPr/>
        <a:lstStyle/>
        <a:p>
          <a:endParaRPr lang="es-ES"/>
        </a:p>
      </dgm:t>
    </dgm:pt>
    <dgm:pt modelId="{1D009A62-4C59-4DFD-9EF9-2E4BC29A3CFB}" type="sibTrans" cxnId="{2874FA1F-55CF-4FC8-95F2-4AB92C5E959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02488" custLinFactNeighborX="28787" custLinFactNeighborY="-1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593C811-0807-4ED5-8BD3-E0421D1C667D}" type="pres">
      <dgm:prSet presAssocID="{C18B1D50-4B71-4134-9169-A1C4FBA01A59}" presName="Name35" presStyleLbl="parChTrans1D2" presStyleIdx="0" presStyleCnt="2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init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2" custScaleX="163797" custScaleY="315741" custLinFactNeighborY="573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2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A5023D07-9C8C-4528-B476-A6E86C6E22B3}" type="pres">
      <dgm:prSet presAssocID="{E6B7F5BA-479C-4EDC-B0C1-EDB46B76D15C}" presName="Name35" presStyleLbl="parChTrans1D2" presStyleIdx="1" presStyleCnt="2"/>
      <dgm:spPr/>
      <dgm:t>
        <a:bodyPr/>
        <a:lstStyle/>
        <a:p>
          <a:endParaRPr lang="es-ES"/>
        </a:p>
      </dgm:t>
    </dgm:pt>
    <dgm:pt modelId="{944C8F3F-6559-4EDC-ABD8-8AA71B8289D9}" type="pres">
      <dgm:prSet presAssocID="{BD7461FE-38F9-40F7-AB6E-0FD6DECD8990}" presName="hierRoot2" presStyleCnt="0">
        <dgm:presLayoutVars>
          <dgm:hierBranch val="init"/>
        </dgm:presLayoutVars>
      </dgm:prSet>
      <dgm:spPr/>
    </dgm:pt>
    <dgm:pt modelId="{CC99AC1F-444A-4238-B223-C9A61A93787A}" type="pres">
      <dgm:prSet presAssocID="{BD7461FE-38F9-40F7-AB6E-0FD6DECD8990}" presName="rootComposite" presStyleCnt="0"/>
      <dgm:spPr/>
    </dgm:pt>
    <dgm:pt modelId="{83D5A370-18A3-4766-B00B-E2C170CD33BF}" type="pres">
      <dgm:prSet presAssocID="{BD7461FE-38F9-40F7-AB6E-0FD6DECD899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8AA17-C84C-49F6-9AF1-F2756629343D}" type="pres">
      <dgm:prSet presAssocID="{BD7461FE-38F9-40F7-AB6E-0FD6DECD8990}" presName="rootConnector" presStyleLbl="node2" presStyleIdx="1" presStyleCnt="2"/>
      <dgm:spPr/>
      <dgm:t>
        <a:bodyPr/>
        <a:lstStyle/>
        <a:p>
          <a:endParaRPr lang="es-ES"/>
        </a:p>
      </dgm:t>
    </dgm:pt>
    <dgm:pt modelId="{29C52A42-E74E-4B4E-B365-2F8639A29D1B}" type="pres">
      <dgm:prSet presAssocID="{BD7461FE-38F9-40F7-AB6E-0FD6DECD8990}" presName="hierChild4" presStyleCnt="0"/>
      <dgm:spPr/>
    </dgm:pt>
    <dgm:pt modelId="{31909270-7BF8-471A-934B-D0DE524FD831}" type="pres">
      <dgm:prSet presAssocID="{BD7461FE-38F9-40F7-AB6E-0FD6DECD899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2AD5698C-8291-4087-AB82-1B82A9A1DF1D}" type="presOf" srcId="{C18B1D50-4B71-4134-9169-A1C4FBA01A59}" destId="{A593C811-0807-4ED5-8BD3-E0421D1C667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2874FA1F-55CF-4FC8-95F2-4AB92C5E9592}" srcId="{9DEA55C1-E59C-4B5B-90DC-1D0B54C2B20C}" destId="{BD7461FE-38F9-40F7-AB6E-0FD6DECD8990}" srcOrd="1" destOrd="0" parTransId="{E6B7F5BA-479C-4EDC-B0C1-EDB46B76D15C}" sibTransId="{1D009A62-4C59-4DFD-9EF9-2E4BC29A3CFB}"/>
    <dgm:cxn modelId="{39E6370B-28A6-4D1E-ACE6-71B31B88416B}" type="presOf" srcId="{FC4751C3-4F44-4670-AA24-F4B04F7FA6F0}" destId="{0E0E95E7-5A7F-4921-BC2F-E8482F7D6A45}" srcOrd="0" destOrd="0" presId="urn:microsoft.com/office/officeart/2005/8/layout/orgChart1"/>
    <dgm:cxn modelId="{5E90A70F-C826-45BF-827B-8E6D96D1F6DB}" type="presOf" srcId="{FC4751C3-4F44-4670-AA24-F4B04F7FA6F0}" destId="{E078C4AB-C769-4F08-8F40-578411D1A367}" srcOrd="1" destOrd="0" presId="urn:microsoft.com/office/officeart/2005/8/layout/orgChart1"/>
    <dgm:cxn modelId="{40EAED1F-6D27-4ABA-A536-E819F9541A33}" type="presOf" srcId="{E6B7F5BA-479C-4EDC-B0C1-EDB46B76D15C}" destId="{A5023D07-9C8C-4528-B476-A6E86C6E22B3}" srcOrd="0" destOrd="0" presId="urn:microsoft.com/office/officeart/2005/8/layout/orgChart1"/>
    <dgm:cxn modelId="{91DB7647-D6A2-4E9C-AB21-CDB7EA2FC95B}" type="presOf" srcId="{BD7461FE-38F9-40F7-AB6E-0FD6DECD8990}" destId="{C588AA17-C84C-49F6-9AF1-F2756629343D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A6F4B1-FE4A-4E73-99DA-DF813CEF64AC}" type="presOf" srcId="{BD7461FE-38F9-40F7-AB6E-0FD6DECD8990}" destId="{83D5A370-18A3-4766-B00B-E2C170CD33B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13B1B81-AEA6-45D0-82F6-1661339F4B6E}" type="presParOf" srcId="{05E8A0F8-8F4A-4D16-B455-9B21EE5D83FA}" destId="{A593C811-0807-4ED5-8BD3-E0421D1C667D}" srcOrd="0" destOrd="0" presId="urn:microsoft.com/office/officeart/2005/8/layout/orgChart1"/>
    <dgm:cxn modelId="{0CDE6F34-5FBB-4027-96CB-F4DF29AA4163}" type="presParOf" srcId="{05E8A0F8-8F4A-4D16-B455-9B21EE5D83FA}" destId="{E80FB7C8-EE6A-4316-9FBF-29C5362960D8}" srcOrd="1" destOrd="0" presId="urn:microsoft.com/office/officeart/2005/8/layout/orgChart1"/>
    <dgm:cxn modelId="{CD5CD9CE-AEB3-42A8-9999-4080B3374C7D}" type="presParOf" srcId="{E80FB7C8-EE6A-4316-9FBF-29C5362960D8}" destId="{D7FB429C-1847-4549-A586-DAE38887673A}" srcOrd="0" destOrd="0" presId="urn:microsoft.com/office/officeart/2005/8/layout/orgChart1"/>
    <dgm:cxn modelId="{F539CCE0-4AE0-44C1-AE7C-569BAD8809B3}" type="presParOf" srcId="{D7FB429C-1847-4549-A586-DAE38887673A}" destId="{0E0E95E7-5A7F-4921-BC2F-E8482F7D6A45}" srcOrd="0" destOrd="0" presId="urn:microsoft.com/office/officeart/2005/8/layout/orgChart1"/>
    <dgm:cxn modelId="{6EBCCB34-7E81-40D3-9D11-018214682705}" type="presParOf" srcId="{D7FB429C-1847-4549-A586-DAE38887673A}" destId="{E078C4AB-C769-4F08-8F40-578411D1A367}" srcOrd="1" destOrd="0" presId="urn:microsoft.com/office/officeart/2005/8/layout/orgChart1"/>
    <dgm:cxn modelId="{C2F0ECA3-D12C-470A-8BC7-6A4C54D8F550}" type="presParOf" srcId="{E80FB7C8-EE6A-4316-9FBF-29C5362960D8}" destId="{504F599C-5FC7-4CF3-B77E-DA46BBA12F7F}" srcOrd="1" destOrd="0" presId="urn:microsoft.com/office/officeart/2005/8/layout/orgChart1"/>
    <dgm:cxn modelId="{7EE7CFFC-04E6-4296-A3CD-9AAA8E1C3B9D}" type="presParOf" srcId="{E80FB7C8-EE6A-4316-9FBF-29C5362960D8}" destId="{1F7C0445-33EF-40E9-BFEC-2FDA75E77D88}" srcOrd="2" destOrd="0" presId="urn:microsoft.com/office/officeart/2005/8/layout/orgChart1"/>
    <dgm:cxn modelId="{97410D04-5851-45D7-8171-82EC4A03B743}" type="presParOf" srcId="{05E8A0F8-8F4A-4D16-B455-9B21EE5D83FA}" destId="{A5023D07-9C8C-4528-B476-A6E86C6E22B3}" srcOrd="2" destOrd="0" presId="urn:microsoft.com/office/officeart/2005/8/layout/orgChart1"/>
    <dgm:cxn modelId="{03EC78B8-3681-4958-A821-7A9938A83472}" type="presParOf" srcId="{05E8A0F8-8F4A-4D16-B455-9B21EE5D83FA}" destId="{944C8F3F-6559-4EDC-ABD8-8AA71B8289D9}" srcOrd="3" destOrd="0" presId="urn:microsoft.com/office/officeart/2005/8/layout/orgChart1"/>
    <dgm:cxn modelId="{696E39AD-4D51-4CED-BC36-B461F0C85511}" type="presParOf" srcId="{944C8F3F-6559-4EDC-ABD8-8AA71B8289D9}" destId="{CC99AC1F-444A-4238-B223-C9A61A93787A}" srcOrd="0" destOrd="0" presId="urn:microsoft.com/office/officeart/2005/8/layout/orgChart1"/>
    <dgm:cxn modelId="{D28900F7-447A-4CF0-ABFF-0A9F0DAD38EB}" type="presParOf" srcId="{CC99AC1F-444A-4238-B223-C9A61A93787A}" destId="{83D5A370-18A3-4766-B00B-E2C170CD33BF}" srcOrd="0" destOrd="0" presId="urn:microsoft.com/office/officeart/2005/8/layout/orgChart1"/>
    <dgm:cxn modelId="{BA97E467-ECD2-4D45-9929-6134A8F2CEA0}" type="presParOf" srcId="{CC99AC1F-444A-4238-B223-C9A61A93787A}" destId="{C588AA17-C84C-49F6-9AF1-F2756629343D}" srcOrd="1" destOrd="0" presId="urn:microsoft.com/office/officeart/2005/8/layout/orgChart1"/>
    <dgm:cxn modelId="{7CDCE6E7-78C2-4717-B242-210EA1339C71}" type="presParOf" srcId="{944C8F3F-6559-4EDC-ABD8-8AA71B8289D9}" destId="{29C52A42-E74E-4B4E-B365-2F8639A29D1B}" srcOrd="1" destOrd="0" presId="urn:microsoft.com/office/officeart/2005/8/layout/orgChart1"/>
    <dgm:cxn modelId="{A9679BD6-1C70-4456-B7B0-F579ED3361DB}" type="presParOf" srcId="{944C8F3F-6559-4EDC-ABD8-8AA71B8289D9}" destId="{31909270-7BF8-471A-934B-D0DE524FD8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Operativo(a)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</a:t>
          </a:r>
          <a:r>
            <a:rPr lang="es-MX" altLang="es-MX" sz="1200" dirty="0" smtClean="0"/>
            <a:t/>
          </a:r>
          <a:br>
            <a:rPr lang="es-MX" altLang="es-MX" sz="1200" dirty="0" smtClean="0"/>
          </a:br>
          <a:r>
            <a:rPr lang="es-MX" altLang="es-MX" sz="1200" dirty="0" smtClean="0"/>
            <a:t>Licencias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</a:t>
          </a:r>
          <a:br>
            <a:rPr lang="es-MX" altLang="es-MX" sz="1200" dirty="0" smtClean="0"/>
          </a:br>
          <a:r>
            <a:rPr lang="es-MX" altLang="es-MX" sz="1200" dirty="0" smtClean="0"/>
            <a:t>Administrativo(a)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la Dirección de Vialidad y Tránsito de </a:t>
          </a:r>
          <a:r>
            <a:rPr lang="es-MX" altLang="es-MX" sz="1200" dirty="0" smtClean="0"/>
            <a:t>Monterrey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Daños Municipales</a:t>
          </a:r>
          <a:endParaRPr lang="es-MX" altLang="es-MX" sz="1200" dirty="0"/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5FC229-4E45-4CB8-9D53-EA54514490EE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/>
            <a:t>Auxiliar Administrativo(a)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/>
            <a:t/>
          </a:r>
          <a:br>
            <a:rPr lang="es-MX" sz="1200" dirty="0" smtClean="0"/>
          </a:br>
          <a:r>
            <a:rPr lang="es-MX" altLang="es-MX" sz="1200" dirty="0" smtClean="0"/>
            <a:t>Auxiliares</a:t>
          </a:r>
        </a:p>
      </dgm:t>
    </dgm:pt>
    <dgm:pt modelId="{3F3C5BA4-AB28-4E3D-A8B2-505D9D785874}" type="par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D1B66B-5FC0-46D6-892C-158B7C43E7F7}" type="sibTrans" cxnId="{57B243B1-0705-4C72-A9C6-0A20F183212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BF2DD2-CBC5-45B6-A3FD-D9789FB4AF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Accidentes</a:t>
          </a:r>
          <a:endParaRPr lang="es-MX" altLang="es-MX" sz="1200" dirty="0"/>
        </a:p>
      </dgm:t>
    </dgm:pt>
    <dgm:pt modelId="{3885A1AF-81AE-4D73-AFDE-51885CC541BD}" type="parTrans" cxnId="{FE33C024-5681-4A6B-9371-544252DD6B04}">
      <dgm:prSet/>
      <dgm:spPr/>
      <dgm:t>
        <a:bodyPr/>
        <a:lstStyle/>
        <a:p>
          <a:endParaRPr lang="es-ES" sz="1200"/>
        </a:p>
      </dgm:t>
    </dgm:pt>
    <dgm:pt modelId="{A20ADCAF-B569-49A4-B6AE-04B416D7A9EC}" type="sibTrans" cxnId="{FE33C024-5681-4A6B-9371-544252DD6B0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69225" custScaleY="171828" custLinFactNeighborX="-1180" custLinFactNeighborY="-775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1836" custScaleY="140587" custLinFactNeighborX="2252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6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4" custScaleX="131836" custScaleY="140587" custLinFactNeighborX="-1738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2" presStyleCnt="6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2" presStyleCnt="4" custScaleX="131836" custScaleY="140587" custLinFactNeighborX="-1180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2" presStyleCnt="4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4D81A226-7465-4F4A-AB8B-E9760FABEF28}" type="pres">
      <dgm:prSet presAssocID="{3885A1AF-81AE-4D73-AFDE-51885CC541BD}" presName="Name37" presStyleLbl="parChTrans1D2" presStyleIdx="3" presStyleCnt="6"/>
      <dgm:spPr/>
      <dgm:t>
        <a:bodyPr/>
        <a:lstStyle/>
        <a:p>
          <a:endParaRPr lang="es-ES"/>
        </a:p>
      </dgm:t>
    </dgm:pt>
    <dgm:pt modelId="{67AE8183-9160-4D97-AF3D-27DE66AB7A65}" type="pres">
      <dgm:prSet presAssocID="{7ABF2DD2-CBC5-45B6-A3FD-D9789FB4AFD3}" presName="hierRoot2" presStyleCnt="0">
        <dgm:presLayoutVars>
          <dgm:hierBranch val="init"/>
        </dgm:presLayoutVars>
      </dgm:prSet>
      <dgm:spPr/>
    </dgm:pt>
    <dgm:pt modelId="{0CCCCCF1-B7FC-489F-BA65-BD772B852DE0}" type="pres">
      <dgm:prSet presAssocID="{7ABF2DD2-CBC5-45B6-A3FD-D9789FB4AFD3}" presName="rootComposite" presStyleCnt="0"/>
      <dgm:spPr/>
    </dgm:pt>
    <dgm:pt modelId="{83F3AEEA-998E-4682-8B5A-56DAB50BDBD8}" type="pres">
      <dgm:prSet presAssocID="{7ABF2DD2-CBC5-45B6-A3FD-D9789FB4AFD3}" presName="rootText" presStyleLbl="node2" presStyleIdx="3" presStyleCnt="4" custScaleX="131836" custScaleY="140587" custLinFactNeighborY="429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08B546-877D-4447-A645-5226D131D455}" type="pres">
      <dgm:prSet presAssocID="{7ABF2DD2-CBC5-45B6-A3FD-D9789FB4AFD3}" presName="rootConnector" presStyleLbl="node2" presStyleIdx="3" presStyleCnt="4"/>
      <dgm:spPr/>
      <dgm:t>
        <a:bodyPr/>
        <a:lstStyle/>
        <a:p>
          <a:endParaRPr lang="es-ES"/>
        </a:p>
      </dgm:t>
    </dgm:pt>
    <dgm:pt modelId="{EA0D1773-29BB-4B29-9B42-B9BFA306536E}" type="pres">
      <dgm:prSet presAssocID="{7ABF2DD2-CBC5-45B6-A3FD-D9789FB4AFD3}" presName="hierChild4" presStyleCnt="0"/>
      <dgm:spPr/>
    </dgm:pt>
    <dgm:pt modelId="{0C05081E-D2DB-4656-88E6-A911C9BBAF3F}" type="pres">
      <dgm:prSet presAssocID="{7ABF2DD2-CBC5-45B6-A3FD-D9789FB4AFD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122363" custScaleY="119759" custLinFactNeighborX="-13173" custLinFactNeighborY="-429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FE1E1A9-D3F0-437E-B2D3-0DEAB5A745E9}" type="pres">
      <dgm:prSet presAssocID="{3F3C5BA4-AB28-4E3D-A8B2-505D9D78587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C6E7727A-D1C4-4F85-92A9-05A0DC33C7B0}" type="pres">
      <dgm:prSet presAssocID="{D35FC229-4E45-4CB8-9D53-EA54514490EE}" presName="hierRoot3" presStyleCnt="0">
        <dgm:presLayoutVars>
          <dgm:hierBranch val="init"/>
        </dgm:presLayoutVars>
      </dgm:prSet>
      <dgm:spPr/>
    </dgm:pt>
    <dgm:pt modelId="{263D4559-2DCC-4EFF-B810-E34E356CE553}" type="pres">
      <dgm:prSet presAssocID="{D35FC229-4E45-4CB8-9D53-EA54514490EE}" presName="rootComposite3" presStyleCnt="0"/>
      <dgm:spPr/>
    </dgm:pt>
    <dgm:pt modelId="{435477FB-F2EE-46B0-8DEB-FBFA50948880}" type="pres">
      <dgm:prSet presAssocID="{D35FC229-4E45-4CB8-9D53-EA54514490EE}" presName="rootText3" presStyleLbl="asst1" presStyleIdx="1" presStyleCnt="2" custScaleX="122363" custScaleY="119759" custLinFactNeighborX="15329" custLinFactNeighborY="-43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FC35AD-47A9-488F-ABBF-D1BB2EC03F1B}" type="pres">
      <dgm:prSet presAssocID="{D35FC229-4E45-4CB8-9D53-EA54514490EE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208A051-2C14-4371-8797-F4E44696D14F}" type="pres">
      <dgm:prSet presAssocID="{D35FC229-4E45-4CB8-9D53-EA54514490EE}" presName="hierChild6" presStyleCnt="0"/>
      <dgm:spPr/>
    </dgm:pt>
    <dgm:pt modelId="{E570E6E9-66B2-466D-B09A-516DC2968EFD}" type="pres">
      <dgm:prSet presAssocID="{D35FC229-4E45-4CB8-9D53-EA54514490EE}" presName="hierChild7" presStyleCnt="0"/>
      <dgm:spPr/>
    </dgm:pt>
  </dgm:ptLst>
  <dgm:cxnLst>
    <dgm:cxn modelId="{3BA2CE7D-AE4C-49FE-8F7B-4FABC244FA81}" srcId="{9DEA55C1-E59C-4B5B-90DC-1D0B54C2B20C}" destId="{3D5B3173-7352-45B8-87C7-8C299502E7B5}" srcOrd="4" destOrd="0" parTransId="{2DCCA69F-3CEC-4602-B992-0C6B626AEB59}" sibTransId="{45B7A08E-6292-4727-A1D5-4A891B390815}"/>
    <dgm:cxn modelId="{D155CD21-9E64-4FAD-B901-1952AFF6ACDF}" type="presOf" srcId="{3F3C5BA4-AB28-4E3D-A8B2-505D9D785874}" destId="{5FE1E1A9-D3F0-437E-B2D3-0DEAB5A745E9}" srcOrd="0" destOrd="0" presId="urn:microsoft.com/office/officeart/2005/8/layout/orgChart1"/>
    <dgm:cxn modelId="{6D8E240B-9D93-47D1-B28F-A2E4B891AB77}" type="presOf" srcId="{ED044282-9709-409C-A329-2B868569F6BC}" destId="{26748039-6874-42B3-9C6B-2A687CAEDF97}" srcOrd="0" destOrd="0" presId="urn:microsoft.com/office/officeart/2005/8/layout/orgChart1"/>
    <dgm:cxn modelId="{D5B29751-B297-48D0-B4AD-BB536DF83BAA}" type="presOf" srcId="{3885A1AF-81AE-4D73-AFDE-51885CC541BD}" destId="{4D81A226-7465-4F4A-AB8B-E9760FABEF28}" srcOrd="0" destOrd="0" presId="urn:microsoft.com/office/officeart/2005/8/layout/orgChart1"/>
    <dgm:cxn modelId="{B47872DE-09CB-4043-A891-5469383F36F5}" type="presOf" srcId="{3D5B3173-7352-45B8-87C7-8C299502E7B5}" destId="{E7E93CC8-31BA-44DD-A6A0-484A2EAAE5EA}" srcOrd="0" destOrd="0" presId="urn:microsoft.com/office/officeart/2005/8/layout/orgChart1"/>
    <dgm:cxn modelId="{F927D018-2344-47F2-B883-ED4594A6C80E}" type="presOf" srcId="{D35FC229-4E45-4CB8-9D53-EA54514490EE}" destId="{85FC35AD-47A9-488F-ABBF-D1BB2EC03F1B}" srcOrd="1" destOrd="0" presId="urn:microsoft.com/office/officeart/2005/8/layout/orgChart1"/>
    <dgm:cxn modelId="{57B243B1-0705-4C72-A9C6-0A20F1832122}" srcId="{9DEA55C1-E59C-4B5B-90DC-1D0B54C2B20C}" destId="{D35FC229-4E45-4CB8-9D53-EA54514490EE}" srcOrd="3" destOrd="0" parTransId="{3F3C5BA4-AB28-4E3D-A8B2-505D9D785874}" sibTransId="{40D1B66B-5FC0-46D6-892C-158B7C43E7F7}"/>
    <dgm:cxn modelId="{F99501DB-B724-46B7-B899-20A69473C185}" type="presOf" srcId="{249E77FC-7B70-4B62-8A63-35C970666788}" destId="{2A54EBA9-5ADF-4115-A1E6-A8CF925559FD}" srcOrd="1" destOrd="0" presId="urn:microsoft.com/office/officeart/2005/8/layout/orgChart1"/>
    <dgm:cxn modelId="{8EF6BF26-E7C2-46BA-B44E-499178DC71DC}" srcId="{9DEA55C1-E59C-4B5B-90DC-1D0B54C2B20C}" destId="{249E77FC-7B70-4B62-8A63-35C970666788}" srcOrd="2" destOrd="0" parTransId="{8AE406FF-1ED1-4934-A5B6-7874694C824A}" sibTransId="{7DEB9F7D-2884-440C-9AAA-8C430E8966A0}"/>
    <dgm:cxn modelId="{DA9AF546-ABE2-4A3D-A783-571760088E9B}" type="presOf" srcId="{249E77FC-7B70-4B62-8A63-35C970666788}" destId="{D626C255-1536-4EB0-A4A3-D107C591C8D4}" srcOrd="0" destOrd="0" presId="urn:microsoft.com/office/officeart/2005/8/layout/orgChart1"/>
    <dgm:cxn modelId="{3062A293-2616-4FB0-BEEE-8B1FEFB875F7}" type="presOf" srcId="{D35FC229-4E45-4CB8-9D53-EA54514490EE}" destId="{435477FB-F2EE-46B0-8DEB-FBFA50948880}" srcOrd="0" destOrd="0" presId="urn:microsoft.com/office/officeart/2005/8/layout/orgChart1"/>
    <dgm:cxn modelId="{84DF0981-94CB-4898-859E-83902A1DE3B1}" type="presOf" srcId="{41568039-9809-4B2B-BA51-64E0E23C2BBE}" destId="{19FBE8A8-D4BA-45D1-97CD-FF1210CD856F}" srcOrd="0" destOrd="0" presId="urn:microsoft.com/office/officeart/2005/8/layout/orgChart1"/>
    <dgm:cxn modelId="{70DA2AD0-3D74-4AAE-A4B8-3A4CA9467C4A}" type="presOf" srcId="{7ABF2DD2-CBC5-45B6-A3FD-D9789FB4AFD3}" destId="{FB08B546-877D-4447-A645-5226D131D455}" srcOrd="1" destOrd="0" presId="urn:microsoft.com/office/officeart/2005/8/layout/orgChart1"/>
    <dgm:cxn modelId="{851006C6-4866-4875-8339-6EA45A0B453F}" type="presOf" srcId="{9DEA55C1-E59C-4B5B-90DC-1D0B54C2B20C}" destId="{86D99192-4F64-487A-BE9B-B4D3790AE7BC}" srcOrd="0" destOrd="0" presId="urn:microsoft.com/office/officeart/2005/8/layout/orgChart1"/>
    <dgm:cxn modelId="{69F1872D-2FF1-417A-A548-CF187488863E}" type="presOf" srcId="{3D5B3173-7352-45B8-87C7-8C299502E7B5}" destId="{C1B32DDF-A6CA-41D1-BBFE-3A62908DBFFE}" srcOrd="1" destOrd="0" presId="urn:microsoft.com/office/officeart/2005/8/layout/orgChart1"/>
    <dgm:cxn modelId="{835E7E4D-51B7-412D-9D80-D1846A0D8BFA}" type="presOf" srcId="{8AE406FF-1ED1-4934-A5B6-7874694C824A}" destId="{84DF7A88-09E1-4F4F-80D0-2433B2C21A86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91BDE817-2538-416A-B5B9-B4BACA3AB1B9}" type="presOf" srcId="{15D8348C-41C2-4A70-BC44-BE6B7E3AC350}" destId="{D7468021-52D5-4C70-8CC0-6578BEF4DAB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A5EADB1F-9E1F-4A15-A1F5-D2F3B738BC95}" type="presOf" srcId="{2DCCA69F-3CEC-4602-B992-0C6B626AEB59}" destId="{78EE8CE8-58BD-46BC-B1AE-49AE4CE01AF1}" srcOrd="0" destOrd="0" presId="urn:microsoft.com/office/officeart/2005/8/layout/orgChart1"/>
    <dgm:cxn modelId="{664E448A-D4D9-40AE-A0AF-3638188F748F}" type="presOf" srcId="{12AE14D0-27D7-40F2-A1C2-C7F51F5026A7}" destId="{7C576A7F-97E5-41B2-A453-F3F548F4D3EA}" srcOrd="0" destOrd="0" presId="urn:microsoft.com/office/officeart/2005/8/layout/orgChart1"/>
    <dgm:cxn modelId="{F7E8E398-6B64-45D2-A20F-D9D899C8E83C}" type="presOf" srcId="{12AE14D0-27D7-40F2-A1C2-C7F51F5026A7}" destId="{453053D7-D80D-4229-A709-DBF0F5DE8E49}" srcOrd="1" destOrd="0" presId="urn:microsoft.com/office/officeart/2005/8/layout/orgChart1"/>
    <dgm:cxn modelId="{46F58198-B5AB-4DB3-8309-DF980DFAA1E1}" type="presOf" srcId="{7ABF2DD2-CBC5-45B6-A3FD-D9789FB4AFD3}" destId="{83F3AEEA-998E-4682-8B5A-56DAB50BDBD8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E33C024-5681-4A6B-9371-544252DD6B04}" srcId="{9DEA55C1-E59C-4B5B-90DC-1D0B54C2B20C}" destId="{7ABF2DD2-CBC5-45B6-A3FD-D9789FB4AFD3}" srcOrd="5" destOrd="0" parTransId="{3885A1AF-81AE-4D73-AFDE-51885CC541BD}" sibTransId="{A20ADCAF-B569-49A4-B6AE-04B416D7A9EC}"/>
    <dgm:cxn modelId="{23CF21D7-A7F3-452C-98DA-BF940502C739}" type="presOf" srcId="{41568039-9809-4B2B-BA51-64E0E23C2BBE}" destId="{D87ADB57-9DB4-476E-8E99-32492AEF6743}" srcOrd="1" destOrd="0" presId="urn:microsoft.com/office/officeart/2005/8/layout/orgChart1"/>
    <dgm:cxn modelId="{B7D8D14A-6B61-4A3B-B0F3-5553CF845A38}" type="presOf" srcId="{9DEA55C1-E59C-4B5B-90DC-1D0B54C2B20C}" destId="{B2A4EFCD-7609-4E18-A214-10BA88B362DC}" srcOrd="1" destOrd="0" presId="urn:microsoft.com/office/officeart/2005/8/layout/orgChart1"/>
    <dgm:cxn modelId="{7ADAA981-52BC-47FA-8099-FFFDB1FDEF4F}" type="presParOf" srcId="{B3263371-B20E-4D1C-87B0-F232DC5A756C}" destId="{8CDE9839-8DE1-472C-9904-C93FC90AA559}" srcOrd="0" destOrd="0" presId="urn:microsoft.com/office/officeart/2005/8/layout/orgChart1"/>
    <dgm:cxn modelId="{C8DAF0CA-20C1-45C2-A593-BF9E79D45389}" type="presParOf" srcId="{8CDE9839-8DE1-472C-9904-C93FC90AA559}" destId="{A15FBA2B-7AAA-4593-A287-168E70F88188}" srcOrd="0" destOrd="0" presId="urn:microsoft.com/office/officeart/2005/8/layout/orgChart1"/>
    <dgm:cxn modelId="{018013EB-A9EC-4F7E-94C2-0BF1BD86D5A8}" type="presParOf" srcId="{A15FBA2B-7AAA-4593-A287-168E70F88188}" destId="{86D99192-4F64-487A-BE9B-B4D3790AE7BC}" srcOrd="0" destOrd="0" presId="urn:microsoft.com/office/officeart/2005/8/layout/orgChart1"/>
    <dgm:cxn modelId="{6817BE76-62F6-482B-A388-C10EFD38BD0D}" type="presParOf" srcId="{A15FBA2B-7AAA-4593-A287-168E70F88188}" destId="{B2A4EFCD-7609-4E18-A214-10BA88B362DC}" srcOrd="1" destOrd="0" presId="urn:microsoft.com/office/officeart/2005/8/layout/orgChart1"/>
    <dgm:cxn modelId="{51802A81-E18E-4C01-9BDC-7C84207D37F7}" type="presParOf" srcId="{8CDE9839-8DE1-472C-9904-C93FC90AA559}" destId="{05E8A0F8-8F4A-4D16-B455-9B21EE5D83FA}" srcOrd="1" destOrd="0" presId="urn:microsoft.com/office/officeart/2005/8/layout/orgChart1"/>
    <dgm:cxn modelId="{BB4FC931-884E-4BAC-84B3-1820DFF83FD0}" type="presParOf" srcId="{05E8A0F8-8F4A-4D16-B455-9B21EE5D83FA}" destId="{26748039-6874-42B3-9C6B-2A687CAEDF97}" srcOrd="0" destOrd="0" presId="urn:microsoft.com/office/officeart/2005/8/layout/orgChart1"/>
    <dgm:cxn modelId="{A16D66E0-6142-47FC-9D98-6FA0680782FE}" type="presParOf" srcId="{05E8A0F8-8F4A-4D16-B455-9B21EE5D83FA}" destId="{1294F536-9FA0-46F5-98BA-18EE92504E46}" srcOrd="1" destOrd="0" presId="urn:microsoft.com/office/officeart/2005/8/layout/orgChart1"/>
    <dgm:cxn modelId="{8FAAE3CD-4325-4361-9F59-E0AAA0496242}" type="presParOf" srcId="{1294F536-9FA0-46F5-98BA-18EE92504E46}" destId="{914CB05A-8D64-4CEB-98C4-DA11CADF5EF5}" srcOrd="0" destOrd="0" presId="urn:microsoft.com/office/officeart/2005/8/layout/orgChart1"/>
    <dgm:cxn modelId="{B3BC0D1A-E437-460D-9C3E-83E0A58E2E73}" type="presParOf" srcId="{914CB05A-8D64-4CEB-98C4-DA11CADF5EF5}" destId="{19FBE8A8-D4BA-45D1-97CD-FF1210CD856F}" srcOrd="0" destOrd="0" presId="urn:microsoft.com/office/officeart/2005/8/layout/orgChart1"/>
    <dgm:cxn modelId="{DE0F8373-A901-452D-84FD-97BDB3A0D968}" type="presParOf" srcId="{914CB05A-8D64-4CEB-98C4-DA11CADF5EF5}" destId="{D87ADB57-9DB4-476E-8E99-32492AEF6743}" srcOrd="1" destOrd="0" presId="urn:microsoft.com/office/officeart/2005/8/layout/orgChart1"/>
    <dgm:cxn modelId="{19BB71F5-D1FD-4C5C-801F-4F30861F4F3D}" type="presParOf" srcId="{1294F536-9FA0-46F5-98BA-18EE92504E46}" destId="{DBDE0C42-B65A-4FF4-A1B6-4A7374870D94}" srcOrd="1" destOrd="0" presId="urn:microsoft.com/office/officeart/2005/8/layout/orgChart1"/>
    <dgm:cxn modelId="{9E7C0552-C772-4812-BA1C-765DE1679177}" type="presParOf" srcId="{1294F536-9FA0-46F5-98BA-18EE92504E46}" destId="{05F5590B-53D8-4D19-A747-694F7E5C5F12}" srcOrd="2" destOrd="0" presId="urn:microsoft.com/office/officeart/2005/8/layout/orgChart1"/>
    <dgm:cxn modelId="{654DD5D1-3D4E-4681-9550-4D6A16ED9F35}" type="presParOf" srcId="{05E8A0F8-8F4A-4D16-B455-9B21EE5D83FA}" destId="{D7468021-52D5-4C70-8CC0-6578BEF4DABC}" srcOrd="2" destOrd="0" presId="urn:microsoft.com/office/officeart/2005/8/layout/orgChart1"/>
    <dgm:cxn modelId="{90B0FC45-8B85-4432-9D41-B292CD31DDB1}" type="presParOf" srcId="{05E8A0F8-8F4A-4D16-B455-9B21EE5D83FA}" destId="{C8500CB5-83C0-450B-AAE1-C892DE8C0FC1}" srcOrd="3" destOrd="0" presId="urn:microsoft.com/office/officeart/2005/8/layout/orgChart1"/>
    <dgm:cxn modelId="{59585F07-0295-493D-AA24-4976EA5584A4}" type="presParOf" srcId="{C8500CB5-83C0-450B-AAE1-C892DE8C0FC1}" destId="{BA438CBC-95FD-4B6F-89FB-D1DBC09D14CB}" srcOrd="0" destOrd="0" presId="urn:microsoft.com/office/officeart/2005/8/layout/orgChart1"/>
    <dgm:cxn modelId="{D20EC02E-9F3F-4AD0-BE82-0F2EC6625E68}" type="presParOf" srcId="{BA438CBC-95FD-4B6F-89FB-D1DBC09D14CB}" destId="{7C576A7F-97E5-41B2-A453-F3F548F4D3EA}" srcOrd="0" destOrd="0" presId="urn:microsoft.com/office/officeart/2005/8/layout/orgChart1"/>
    <dgm:cxn modelId="{D765E928-810E-4769-A094-5BE0400DBEA9}" type="presParOf" srcId="{BA438CBC-95FD-4B6F-89FB-D1DBC09D14CB}" destId="{453053D7-D80D-4229-A709-DBF0F5DE8E49}" srcOrd="1" destOrd="0" presId="urn:microsoft.com/office/officeart/2005/8/layout/orgChart1"/>
    <dgm:cxn modelId="{1ABB764A-A132-4E21-8EDB-8E3B305D6D95}" type="presParOf" srcId="{C8500CB5-83C0-450B-AAE1-C892DE8C0FC1}" destId="{17BEF8F9-B316-4B27-BDDB-31B4D251E6B3}" srcOrd="1" destOrd="0" presId="urn:microsoft.com/office/officeart/2005/8/layout/orgChart1"/>
    <dgm:cxn modelId="{9829721C-E6B7-49BA-B463-2150C337A228}" type="presParOf" srcId="{C8500CB5-83C0-450B-AAE1-C892DE8C0FC1}" destId="{8C2D9F3F-AEE3-4DCD-9754-B40EEBBFF7B1}" srcOrd="2" destOrd="0" presId="urn:microsoft.com/office/officeart/2005/8/layout/orgChart1"/>
    <dgm:cxn modelId="{33EA07A6-944F-4F1F-8262-2BCB0470E9EE}" type="presParOf" srcId="{05E8A0F8-8F4A-4D16-B455-9B21EE5D83FA}" destId="{78EE8CE8-58BD-46BC-B1AE-49AE4CE01AF1}" srcOrd="4" destOrd="0" presId="urn:microsoft.com/office/officeart/2005/8/layout/orgChart1"/>
    <dgm:cxn modelId="{3DF8474F-96FB-4EEB-901D-ADA0F8A88A5D}" type="presParOf" srcId="{05E8A0F8-8F4A-4D16-B455-9B21EE5D83FA}" destId="{0F578CEC-D719-47A0-9D26-0086B713C17C}" srcOrd="5" destOrd="0" presId="urn:microsoft.com/office/officeart/2005/8/layout/orgChart1"/>
    <dgm:cxn modelId="{975EE04F-D62F-4F3A-B51F-5FC10EBB93C3}" type="presParOf" srcId="{0F578CEC-D719-47A0-9D26-0086B713C17C}" destId="{EC7DFA3C-54F5-4534-8CEA-3805A6A55650}" srcOrd="0" destOrd="0" presId="urn:microsoft.com/office/officeart/2005/8/layout/orgChart1"/>
    <dgm:cxn modelId="{2BD89CA2-8BC0-4FA7-8F81-9FB8A2D3DF79}" type="presParOf" srcId="{EC7DFA3C-54F5-4534-8CEA-3805A6A55650}" destId="{E7E93CC8-31BA-44DD-A6A0-484A2EAAE5EA}" srcOrd="0" destOrd="0" presId="urn:microsoft.com/office/officeart/2005/8/layout/orgChart1"/>
    <dgm:cxn modelId="{22C17324-5EF6-448C-9A0E-48CC8FBB16B3}" type="presParOf" srcId="{EC7DFA3C-54F5-4534-8CEA-3805A6A55650}" destId="{C1B32DDF-A6CA-41D1-BBFE-3A62908DBFFE}" srcOrd="1" destOrd="0" presId="urn:microsoft.com/office/officeart/2005/8/layout/orgChart1"/>
    <dgm:cxn modelId="{C9A4DD4A-51BC-478B-8D28-2A212DE84B12}" type="presParOf" srcId="{0F578CEC-D719-47A0-9D26-0086B713C17C}" destId="{9E229E0B-C04C-4CAF-81EC-B3BDB5371481}" srcOrd="1" destOrd="0" presId="urn:microsoft.com/office/officeart/2005/8/layout/orgChart1"/>
    <dgm:cxn modelId="{229E4322-3D97-41D5-8903-6A0EB8ABE443}" type="presParOf" srcId="{0F578CEC-D719-47A0-9D26-0086B713C17C}" destId="{70D32726-E687-448D-89CC-14812E43C9CD}" srcOrd="2" destOrd="0" presId="urn:microsoft.com/office/officeart/2005/8/layout/orgChart1"/>
    <dgm:cxn modelId="{825B7095-B10D-4CCB-9AE5-7DE5E70FE58F}" type="presParOf" srcId="{05E8A0F8-8F4A-4D16-B455-9B21EE5D83FA}" destId="{4D81A226-7465-4F4A-AB8B-E9760FABEF28}" srcOrd="6" destOrd="0" presId="urn:microsoft.com/office/officeart/2005/8/layout/orgChart1"/>
    <dgm:cxn modelId="{B151F6A0-09EC-4598-871C-AE017B7B54E7}" type="presParOf" srcId="{05E8A0F8-8F4A-4D16-B455-9B21EE5D83FA}" destId="{67AE8183-9160-4D97-AF3D-27DE66AB7A65}" srcOrd="7" destOrd="0" presId="urn:microsoft.com/office/officeart/2005/8/layout/orgChart1"/>
    <dgm:cxn modelId="{64C0B163-514C-4264-B94F-F05EC2903E4E}" type="presParOf" srcId="{67AE8183-9160-4D97-AF3D-27DE66AB7A65}" destId="{0CCCCCF1-B7FC-489F-BA65-BD772B852DE0}" srcOrd="0" destOrd="0" presId="urn:microsoft.com/office/officeart/2005/8/layout/orgChart1"/>
    <dgm:cxn modelId="{A42F779C-8790-490A-A3EC-DDBED7297F43}" type="presParOf" srcId="{0CCCCCF1-B7FC-489F-BA65-BD772B852DE0}" destId="{83F3AEEA-998E-4682-8B5A-56DAB50BDBD8}" srcOrd="0" destOrd="0" presId="urn:microsoft.com/office/officeart/2005/8/layout/orgChart1"/>
    <dgm:cxn modelId="{998802C5-436F-4EF5-9958-BC2817D8B658}" type="presParOf" srcId="{0CCCCCF1-B7FC-489F-BA65-BD772B852DE0}" destId="{FB08B546-877D-4447-A645-5226D131D455}" srcOrd="1" destOrd="0" presId="urn:microsoft.com/office/officeart/2005/8/layout/orgChart1"/>
    <dgm:cxn modelId="{E75EB50A-3E34-4FCA-8A27-F1A54ADC679A}" type="presParOf" srcId="{67AE8183-9160-4D97-AF3D-27DE66AB7A65}" destId="{EA0D1773-29BB-4B29-9B42-B9BFA306536E}" srcOrd="1" destOrd="0" presId="urn:microsoft.com/office/officeart/2005/8/layout/orgChart1"/>
    <dgm:cxn modelId="{9F88B619-4BEE-4295-AEAE-D7A541F62332}" type="presParOf" srcId="{67AE8183-9160-4D97-AF3D-27DE66AB7A65}" destId="{0C05081E-D2DB-4656-88E6-A911C9BBAF3F}" srcOrd="2" destOrd="0" presId="urn:microsoft.com/office/officeart/2005/8/layout/orgChart1"/>
    <dgm:cxn modelId="{4D7BA28A-EEA1-4655-A4AC-2FB673E098F7}" type="presParOf" srcId="{8CDE9839-8DE1-472C-9904-C93FC90AA559}" destId="{E6CFA08A-7145-470C-A659-6A725D85622B}" srcOrd="2" destOrd="0" presId="urn:microsoft.com/office/officeart/2005/8/layout/orgChart1"/>
    <dgm:cxn modelId="{47A8764B-7E2C-4F56-8966-57B81FBD14EE}" type="presParOf" srcId="{E6CFA08A-7145-470C-A659-6A725D85622B}" destId="{84DF7A88-09E1-4F4F-80D0-2433B2C21A86}" srcOrd="0" destOrd="0" presId="urn:microsoft.com/office/officeart/2005/8/layout/orgChart1"/>
    <dgm:cxn modelId="{B2E8346B-3D44-46CF-9673-5A91CDB25E25}" type="presParOf" srcId="{E6CFA08A-7145-470C-A659-6A725D85622B}" destId="{A0A65379-BDF0-4104-A7F0-643E77F9388B}" srcOrd="1" destOrd="0" presId="urn:microsoft.com/office/officeart/2005/8/layout/orgChart1"/>
    <dgm:cxn modelId="{2643DC6E-35AC-4C49-8A78-130ECDCDEEC8}" type="presParOf" srcId="{A0A65379-BDF0-4104-A7F0-643E77F9388B}" destId="{3784CFC3-F2D9-488A-AE9C-C3568DA512EE}" srcOrd="0" destOrd="0" presId="urn:microsoft.com/office/officeart/2005/8/layout/orgChart1"/>
    <dgm:cxn modelId="{0649C12D-82E8-45E1-8E2B-06982C53B402}" type="presParOf" srcId="{3784CFC3-F2D9-488A-AE9C-C3568DA512EE}" destId="{D626C255-1536-4EB0-A4A3-D107C591C8D4}" srcOrd="0" destOrd="0" presId="urn:microsoft.com/office/officeart/2005/8/layout/orgChart1"/>
    <dgm:cxn modelId="{4BAF83F9-936C-4A92-B43A-7C3144866F79}" type="presParOf" srcId="{3784CFC3-F2D9-488A-AE9C-C3568DA512EE}" destId="{2A54EBA9-5ADF-4115-A1E6-A8CF925559FD}" srcOrd="1" destOrd="0" presId="urn:microsoft.com/office/officeart/2005/8/layout/orgChart1"/>
    <dgm:cxn modelId="{32F79742-B7C7-404C-B1E6-706EAC7AAF94}" type="presParOf" srcId="{A0A65379-BDF0-4104-A7F0-643E77F9388B}" destId="{86C08062-08DC-4E99-8089-B9A6DB7B0CC3}" srcOrd="1" destOrd="0" presId="urn:microsoft.com/office/officeart/2005/8/layout/orgChart1"/>
    <dgm:cxn modelId="{33941C58-E638-4888-B95E-AF56B623CE0D}" type="presParOf" srcId="{A0A65379-BDF0-4104-A7F0-643E77F9388B}" destId="{1D30BE1A-1909-4D61-8B81-19B28E740DFA}" srcOrd="2" destOrd="0" presId="urn:microsoft.com/office/officeart/2005/8/layout/orgChart1"/>
    <dgm:cxn modelId="{078F6DC8-4BD7-413D-9F4D-26D1321D6DFE}" type="presParOf" srcId="{E6CFA08A-7145-470C-A659-6A725D85622B}" destId="{5FE1E1A9-D3F0-437E-B2D3-0DEAB5A745E9}" srcOrd="2" destOrd="0" presId="urn:microsoft.com/office/officeart/2005/8/layout/orgChart1"/>
    <dgm:cxn modelId="{47C03164-A271-45DE-BD9B-4B5FFB4C210E}" type="presParOf" srcId="{E6CFA08A-7145-470C-A659-6A725D85622B}" destId="{C6E7727A-D1C4-4F85-92A9-05A0DC33C7B0}" srcOrd="3" destOrd="0" presId="urn:microsoft.com/office/officeart/2005/8/layout/orgChart1"/>
    <dgm:cxn modelId="{31A108E2-7503-4C16-B107-2190C9A5FD27}" type="presParOf" srcId="{C6E7727A-D1C4-4F85-92A9-05A0DC33C7B0}" destId="{263D4559-2DCC-4EFF-B810-E34E356CE553}" srcOrd="0" destOrd="0" presId="urn:microsoft.com/office/officeart/2005/8/layout/orgChart1"/>
    <dgm:cxn modelId="{BBE497E2-EA31-4B5F-BD82-3DFED1A8684F}" type="presParOf" srcId="{263D4559-2DCC-4EFF-B810-E34E356CE553}" destId="{435477FB-F2EE-46B0-8DEB-FBFA50948880}" srcOrd="0" destOrd="0" presId="urn:microsoft.com/office/officeart/2005/8/layout/orgChart1"/>
    <dgm:cxn modelId="{BCF45578-5219-4F4C-AAA3-4EDFD41ACBE4}" type="presParOf" srcId="{263D4559-2DCC-4EFF-B810-E34E356CE553}" destId="{85FC35AD-47A9-488F-ABBF-D1BB2EC03F1B}" srcOrd="1" destOrd="0" presId="urn:microsoft.com/office/officeart/2005/8/layout/orgChart1"/>
    <dgm:cxn modelId="{1956DD9F-AEA8-4D8E-9A25-DFAAB576CC39}" type="presParOf" srcId="{C6E7727A-D1C4-4F85-92A9-05A0DC33C7B0}" destId="{3208A051-2C14-4371-8797-F4E44696D14F}" srcOrd="1" destOrd="0" presId="urn:microsoft.com/office/officeart/2005/8/layout/orgChart1"/>
    <dgm:cxn modelId="{EEE7949D-FD40-4427-B6C7-33C690D7076C}" type="presParOf" srcId="{C6E7727A-D1C4-4F85-92A9-05A0DC33C7B0}" destId="{E570E6E9-66B2-466D-B09A-516DC2968E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</a:t>
          </a:r>
          <a:br>
            <a:rPr lang="es-MX" altLang="es-MX" sz="1200" dirty="0" smtClean="0"/>
          </a:br>
          <a:r>
            <a:rPr lang="es-MX" altLang="es-MX" sz="1200" dirty="0" smtClean="0"/>
            <a:t>Administrativo(a)</a:t>
          </a: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MX" altLang="es-MX" sz="1200" dirty="0" smtClean="0"/>
            <a:t>Auxiliares Administrativos(as)</a:t>
          </a:r>
          <a:endParaRPr lang="es-MX" altLang="es-MX" sz="1200" dirty="0"/>
        </a:p>
        <a:p>
          <a:r>
            <a:rPr lang="es-MX" altLang="es-MX" sz="1200" dirty="0" smtClean="0"/>
            <a:t>Auxiliar</a:t>
          </a: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4598" custScaleY="865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74343" custScaleY="84894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1C1E13-9232-4557-BF18-4BBE514AB07E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Comisario(a) </a:t>
          </a:r>
          <a:r>
            <a:rPr lang="es-MX" altLang="es-MX" sz="1200" b="0" dirty="0" smtClean="0">
              <a:cs typeface="Arial" panose="020B0604020202020204" pitchFamily="34" charset="0"/>
            </a:rPr>
            <a:t>General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4ED6D103-E1FE-438C-B504-8001C62454A9}" type="par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7D513EA-F796-47AA-A9A4-5F4249A8CD15}" type="sibTrans" cxnId="{2029116A-24C9-49F7-8F4D-376A3CED5B7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/>
            <a:t>Coordinador(a) de Comunicación Social</a:t>
          </a: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2FAC7B00-AA1E-46C6-AD3D-CD78309B3A38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Coordinador(a)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Jurídico(a)</a:t>
          </a:r>
        </a:p>
      </dgm:t>
    </dgm:pt>
    <dgm:pt modelId="{1FE9B0C6-8EA9-46B5-B79F-B71EFE4EA82E}" type="par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37C5DCED-D0E1-4538-BF1A-E48108ED2E39}" type="sibTrans" cxnId="{F432B284-A78F-4D0C-939B-F0106E90747A}">
      <dgm:prSet/>
      <dgm:spPr/>
      <dgm:t>
        <a:bodyPr/>
        <a:lstStyle/>
        <a:p>
          <a:endParaRPr lang="es-MX" sz="1200" b="0"/>
        </a:p>
      </dgm:t>
    </dgm:pt>
    <dgm:pt modelId="{000BBA9F-79FE-4CA1-B290-445A0B05CE7A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 smtClean="0">
              <a:cs typeface="Arial" panose="020B0604020202020204" pitchFamily="34" charset="0"/>
            </a:rPr>
            <a:t>Jefe(a) Administrativo(a)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A4DF198-4946-4E6C-A6C6-58F5C379612C}" type="par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673ACA1B-1AC8-44CA-825E-4A2B8D1A8CAE}" type="sibTrans" cxnId="{C24DC65F-8BD8-4007-A170-F36B70577F6F}">
      <dgm:prSet/>
      <dgm:spPr/>
      <dgm:t>
        <a:bodyPr/>
        <a:lstStyle/>
        <a:p>
          <a:endParaRPr lang="es-ES" sz="1200" b="0"/>
        </a:p>
      </dgm:t>
    </dgm:pt>
    <dgm:pt modelId="{29BA09DE-1AE4-4BFA-B048-EE2B0ECFE9E0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Oficina</a:t>
          </a:r>
          <a:endParaRPr lang="es-ES" sz="1200" b="0" dirty="0"/>
        </a:p>
      </dgm:t>
    </dgm:pt>
    <dgm:pt modelId="{C467664E-C553-4C2A-8617-A0215BE38648}" type="parTrans" cxnId="{1EE6CB7D-CA51-41D4-8765-AA82BA1E7B01}">
      <dgm:prSet/>
      <dgm:spPr/>
      <dgm:t>
        <a:bodyPr/>
        <a:lstStyle/>
        <a:p>
          <a:endParaRPr lang="es-ES" sz="1200"/>
        </a:p>
      </dgm:t>
    </dgm:pt>
    <dgm:pt modelId="{792EEE3D-0EDC-46F1-8908-410C5BE7E108}" type="sibTrans" cxnId="{1EE6CB7D-CA51-41D4-8765-AA82BA1E7B01}">
      <dgm:prSet/>
      <dgm:spPr/>
      <dgm:t>
        <a:bodyPr/>
        <a:lstStyle/>
        <a:p>
          <a:endParaRPr lang="es-ES" sz="1200"/>
        </a:p>
      </dgm:t>
    </dgm:pt>
    <dgm:pt modelId="{5809705C-9453-437D-8DDF-C3F0489D02F5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Internos</a:t>
          </a:r>
          <a:endParaRPr lang="es-ES" sz="1200" b="0" dirty="0"/>
        </a:p>
      </dgm:t>
    </dgm:pt>
    <dgm:pt modelId="{ABA548B5-627A-45BC-A233-C4AC759AD9AB}" type="parTrans" cxnId="{53AF830F-2696-4FAF-B704-BB7310ED891C}">
      <dgm:prSet/>
      <dgm:spPr/>
      <dgm:t>
        <a:bodyPr/>
        <a:lstStyle/>
        <a:p>
          <a:endParaRPr lang="es-ES" sz="1200"/>
        </a:p>
      </dgm:t>
    </dgm:pt>
    <dgm:pt modelId="{C6BDC391-73C3-4286-9CB8-C55152E0AAFF}" type="sibTrans" cxnId="{53AF830F-2696-4FAF-B704-BB7310ED891C}">
      <dgm:prSet/>
      <dgm:spPr/>
      <dgm:t>
        <a:bodyPr/>
        <a:lstStyle/>
        <a:p>
          <a:endParaRPr lang="es-ES" sz="1200"/>
        </a:p>
      </dgm:t>
    </dgm:pt>
    <dgm:pt modelId="{A772652A-F9A6-4CC0-A9F6-2FF56A378FB5}" type="asst">
      <dgm:prSet custT="1"/>
      <dgm:spPr/>
      <dgm:t>
        <a:bodyPr/>
        <a:lstStyle/>
        <a:p>
          <a:r>
            <a:rPr lang="es-MX" sz="1200" dirty="0" smtClean="0">
              <a:latin typeface="+mn-lt"/>
            </a:rPr>
            <a:t>Asesor(a) Jurídico(a)</a:t>
          </a:r>
        </a:p>
      </dgm:t>
    </dgm:pt>
    <dgm:pt modelId="{0241233F-62A3-4DA7-9CF9-CA80040BCBC1}" type="parTrans" cxnId="{C61A801B-AA7A-4496-AD65-CC3C94A4AB65}">
      <dgm:prSet/>
      <dgm:spPr/>
      <dgm:t>
        <a:bodyPr/>
        <a:lstStyle/>
        <a:p>
          <a:endParaRPr lang="es-ES"/>
        </a:p>
      </dgm:t>
    </dgm:pt>
    <dgm:pt modelId="{CE9C3984-D591-4B60-9D65-3C2C937D4DCE}" type="sibTrans" cxnId="{C61A801B-AA7A-4496-AD65-CC3C94A4AB65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C027E0F-708F-4EA2-B9DA-63638F324B4C}" type="pres">
      <dgm:prSet presAssocID="{7D1C1E13-9232-4557-BF18-4BBE514AB07E}" presName="hierRoot1" presStyleCnt="0">
        <dgm:presLayoutVars>
          <dgm:hierBranch val="init"/>
        </dgm:presLayoutVars>
      </dgm:prSet>
      <dgm:spPr/>
    </dgm:pt>
    <dgm:pt modelId="{9FDDE171-E5F4-4B2E-BCC6-D6EC85209B1C}" type="pres">
      <dgm:prSet presAssocID="{7D1C1E13-9232-4557-BF18-4BBE514AB07E}" presName="rootComposite1" presStyleCnt="0"/>
      <dgm:spPr/>
    </dgm:pt>
    <dgm:pt modelId="{3F840048-576A-4463-835E-D05E1C3133C3}" type="pres">
      <dgm:prSet presAssocID="{7D1C1E13-9232-4557-BF18-4BBE514AB07E}" presName="rootText1" presStyleLbl="node0" presStyleIdx="0" presStyleCnt="1" custScaleX="162394" custScaleY="162394" custLinFactNeighborX="932" custLinFactNeighborY="-907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A950-E3B7-4F5B-9333-8490AE07CE0D}" type="pres">
      <dgm:prSet presAssocID="{7D1C1E13-9232-4557-BF18-4BBE514AB0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2174221-57C7-4228-9B24-3FBA0B9EBD52}" type="pres">
      <dgm:prSet presAssocID="{7D1C1E13-9232-4557-BF18-4BBE514AB07E}" presName="hierChild2" presStyleCnt="0"/>
      <dgm:spPr/>
    </dgm:pt>
    <dgm:pt modelId="{CC244708-9F8E-48E3-B307-E4DCEE750953}" type="pres">
      <dgm:prSet presAssocID="{C467664E-C553-4C2A-8617-A0215BE38648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86FB096-E56D-4BAF-8EC5-58D902857A7E}" type="pres">
      <dgm:prSet presAssocID="{29BA09DE-1AE4-4BFA-B048-EE2B0ECFE9E0}" presName="hierRoot2" presStyleCnt="0">
        <dgm:presLayoutVars>
          <dgm:hierBranch val="init"/>
        </dgm:presLayoutVars>
      </dgm:prSet>
      <dgm:spPr/>
    </dgm:pt>
    <dgm:pt modelId="{17AAC2FE-11C5-4E54-8CA7-667D9ABE77B0}" type="pres">
      <dgm:prSet presAssocID="{29BA09DE-1AE4-4BFA-B048-EE2B0ECFE9E0}" presName="rootComposite" presStyleCnt="0"/>
      <dgm:spPr/>
    </dgm:pt>
    <dgm:pt modelId="{88AF180C-B8ED-4C02-BFDB-94EC77CF9C64}" type="pres">
      <dgm:prSet presAssocID="{29BA09DE-1AE4-4BFA-B048-EE2B0ECFE9E0}" presName="rootText" presStyleLbl="node2" presStyleIdx="0" presStyleCnt="4" custScaleX="117978" custScaleY="129915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E67553-3DDD-4EC3-B2BB-89D163BB370E}" type="pres">
      <dgm:prSet presAssocID="{29BA09DE-1AE4-4BFA-B048-EE2B0ECFE9E0}" presName="rootConnector" presStyleLbl="node2" presStyleIdx="0" presStyleCnt="4"/>
      <dgm:spPr/>
      <dgm:t>
        <a:bodyPr/>
        <a:lstStyle/>
        <a:p>
          <a:endParaRPr lang="es-ES"/>
        </a:p>
      </dgm:t>
    </dgm:pt>
    <dgm:pt modelId="{C1C356A6-CCC2-4C98-898A-03C24046F787}" type="pres">
      <dgm:prSet presAssocID="{29BA09DE-1AE4-4BFA-B048-EE2B0ECFE9E0}" presName="hierChild4" presStyleCnt="0"/>
      <dgm:spPr/>
    </dgm:pt>
    <dgm:pt modelId="{1D817AC3-05A3-4884-99D9-B9E309C2FFAB}" type="pres">
      <dgm:prSet presAssocID="{29BA09DE-1AE4-4BFA-B048-EE2B0ECFE9E0}" presName="hierChild5" presStyleCnt="0"/>
      <dgm:spPr/>
    </dgm:pt>
    <dgm:pt modelId="{5BA0AF2C-2DB2-4918-9495-6AD2EDFF053F}" type="pres">
      <dgm:prSet presAssocID="{1FE9B0C6-8EA9-46B5-B79F-B71EFE4EA82E}" presName="Name37" presStyleLbl="parChTrans1D2" presStyleIdx="1" presStyleCnt="6"/>
      <dgm:spPr/>
      <dgm:t>
        <a:bodyPr/>
        <a:lstStyle/>
        <a:p>
          <a:endParaRPr lang="es-ES"/>
        </a:p>
      </dgm:t>
    </dgm:pt>
    <dgm:pt modelId="{604B1F77-9B1C-4D88-B436-30077D751F8E}" type="pres">
      <dgm:prSet presAssocID="{2FAC7B00-AA1E-46C6-AD3D-CD78309B3A38}" presName="hierRoot2" presStyleCnt="0">
        <dgm:presLayoutVars>
          <dgm:hierBranch val="init"/>
        </dgm:presLayoutVars>
      </dgm:prSet>
      <dgm:spPr/>
    </dgm:pt>
    <dgm:pt modelId="{C2660C97-692D-4C11-A133-F11769FBB6A0}" type="pres">
      <dgm:prSet presAssocID="{2FAC7B00-AA1E-46C6-AD3D-CD78309B3A38}" presName="rootComposite" presStyleCnt="0"/>
      <dgm:spPr/>
    </dgm:pt>
    <dgm:pt modelId="{9AB9A094-906C-4743-8046-C8CDC622642B}" type="pres">
      <dgm:prSet presAssocID="{2FAC7B00-AA1E-46C6-AD3D-CD78309B3A38}" presName="rootText" presStyleLbl="node2" presStyleIdx="1" presStyleCnt="4" custScaleX="117978" custScaleY="129915" custLinFactNeighborX="663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B5366E-65E9-4C66-A0C1-54662C24FBE3}" type="pres">
      <dgm:prSet presAssocID="{2FAC7B00-AA1E-46C6-AD3D-CD78309B3A38}" presName="rootConnector" presStyleLbl="node2" presStyleIdx="1" presStyleCnt="4"/>
      <dgm:spPr/>
      <dgm:t>
        <a:bodyPr/>
        <a:lstStyle/>
        <a:p>
          <a:endParaRPr lang="es-ES"/>
        </a:p>
      </dgm:t>
    </dgm:pt>
    <dgm:pt modelId="{ADB094F2-300B-49A4-8413-F2BAAD664D00}" type="pres">
      <dgm:prSet presAssocID="{2FAC7B00-AA1E-46C6-AD3D-CD78309B3A38}" presName="hierChild4" presStyleCnt="0"/>
      <dgm:spPr/>
    </dgm:pt>
    <dgm:pt modelId="{C7E77BC1-AEBC-4B5F-B811-50C8C51CCBF3}" type="pres">
      <dgm:prSet presAssocID="{2FAC7B00-AA1E-46C6-AD3D-CD78309B3A38}" presName="hierChild5" presStyleCnt="0"/>
      <dgm:spPr/>
    </dgm:pt>
    <dgm:pt modelId="{B3A1694A-E24F-4F56-A21C-DE3116BD31A3}" type="pres">
      <dgm:prSet presAssocID="{DC431621-F922-42D7-987E-BC6EADD572A1}" presName="Name37" presStyleLbl="parChTrans1D2" presStyleIdx="2" presStyleCnt="6"/>
      <dgm:spPr/>
      <dgm:t>
        <a:bodyPr/>
        <a:lstStyle/>
        <a:p>
          <a:endParaRPr lang="es-ES"/>
        </a:p>
      </dgm:t>
    </dgm:pt>
    <dgm:pt modelId="{B429856D-3DA0-4FEF-BDF2-2B75790A24EF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D195F7B3-ACE9-414B-93E6-C968FD9C4A22}" type="pres">
      <dgm:prSet presAssocID="{9DEA55C1-E59C-4B5B-90DC-1D0B54C2B20C}" presName="rootComposite" presStyleCnt="0"/>
      <dgm:spPr/>
    </dgm:pt>
    <dgm:pt modelId="{74A3495A-9760-4B07-9B0A-DE4CCF551DEE}" type="pres">
      <dgm:prSet presAssocID="{9DEA55C1-E59C-4B5B-90DC-1D0B54C2B20C}" presName="rootText" presStyleLbl="node2" presStyleIdx="2" presStyleCnt="4" custScaleX="117978" custScaleY="129915" custLinFactNeighborX="1706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7B82BB-FA8A-47F4-9245-C21A6CE4A02E}" type="pres">
      <dgm:prSet presAssocID="{9DEA55C1-E59C-4B5B-90DC-1D0B54C2B20C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8AA9CD-31F3-485E-8D67-2BD6D2EB29E9}" type="pres">
      <dgm:prSet presAssocID="{9DEA55C1-E59C-4B5B-90DC-1D0B54C2B20C}" presName="hierChild4" presStyleCnt="0"/>
      <dgm:spPr/>
    </dgm:pt>
    <dgm:pt modelId="{95739960-98A8-416E-8260-1CD70AAEBC9C}" type="pres">
      <dgm:prSet presAssocID="{9DEA55C1-E59C-4B5B-90DC-1D0B54C2B20C}" presName="hierChild5" presStyleCnt="0"/>
      <dgm:spPr/>
    </dgm:pt>
    <dgm:pt modelId="{5A633988-47EC-41ED-8A76-43D37AA99594}" type="pres">
      <dgm:prSet presAssocID="{ABA548B5-627A-45BC-A233-C4AC759AD9A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257B0AA2-2604-4EBE-A962-70BA69A919BA}" type="pres">
      <dgm:prSet presAssocID="{5809705C-9453-437D-8DDF-C3F0489D02F5}" presName="hierRoot2" presStyleCnt="0">
        <dgm:presLayoutVars>
          <dgm:hierBranch val="init"/>
        </dgm:presLayoutVars>
      </dgm:prSet>
      <dgm:spPr/>
    </dgm:pt>
    <dgm:pt modelId="{0B1C96B0-CD4B-46F5-B003-B6F654060F8F}" type="pres">
      <dgm:prSet presAssocID="{5809705C-9453-437D-8DDF-C3F0489D02F5}" presName="rootComposite" presStyleCnt="0"/>
      <dgm:spPr/>
    </dgm:pt>
    <dgm:pt modelId="{9EBF5B36-8F74-411A-A12A-CCE48B959BE0}" type="pres">
      <dgm:prSet presAssocID="{5809705C-9453-437D-8DDF-C3F0489D02F5}" presName="rootText" presStyleLbl="node2" presStyleIdx="3" presStyleCnt="4" custScaleX="117978" custScaleY="129915" custLinFactNeighborY="480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F74028-623C-4BCA-AF25-190A84953A07}" type="pres">
      <dgm:prSet presAssocID="{5809705C-9453-437D-8DDF-C3F0489D02F5}" presName="rootConnector" presStyleLbl="node2" presStyleIdx="3" presStyleCnt="4"/>
      <dgm:spPr/>
      <dgm:t>
        <a:bodyPr/>
        <a:lstStyle/>
        <a:p>
          <a:endParaRPr lang="es-ES"/>
        </a:p>
      </dgm:t>
    </dgm:pt>
    <dgm:pt modelId="{6F607961-3EE7-4886-ACD9-9DCAF8615DDB}" type="pres">
      <dgm:prSet presAssocID="{5809705C-9453-437D-8DDF-C3F0489D02F5}" presName="hierChild4" presStyleCnt="0"/>
      <dgm:spPr/>
    </dgm:pt>
    <dgm:pt modelId="{0FB3A5AC-7357-46F3-8EBB-549923BF5ABE}" type="pres">
      <dgm:prSet presAssocID="{5809705C-9453-437D-8DDF-C3F0489D02F5}" presName="hierChild5" presStyleCnt="0"/>
      <dgm:spPr/>
    </dgm:pt>
    <dgm:pt modelId="{D541720C-0861-4C6E-9215-E5768383CAD5}" type="pres">
      <dgm:prSet presAssocID="{7D1C1E13-9232-4557-BF18-4BBE514AB07E}" presName="hierChild3" presStyleCnt="0"/>
      <dgm:spPr/>
    </dgm:pt>
    <dgm:pt modelId="{7E47224E-A64A-429A-91FC-71E3B1651CC7}" type="pres">
      <dgm:prSet presAssocID="{EA4DF198-4946-4E6C-A6C6-58F5C379612C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81633D50-9A59-4059-B9F1-49FBD07A5126}" type="pres">
      <dgm:prSet presAssocID="{000BBA9F-79FE-4CA1-B290-445A0B05CE7A}" presName="hierRoot3" presStyleCnt="0">
        <dgm:presLayoutVars>
          <dgm:hierBranch val="init"/>
        </dgm:presLayoutVars>
      </dgm:prSet>
      <dgm:spPr/>
    </dgm:pt>
    <dgm:pt modelId="{3D74AA1C-6D23-4A61-910B-87FC84CF701D}" type="pres">
      <dgm:prSet presAssocID="{000BBA9F-79FE-4CA1-B290-445A0B05CE7A}" presName="rootComposite3" presStyleCnt="0"/>
      <dgm:spPr/>
    </dgm:pt>
    <dgm:pt modelId="{7A347B25-0258-473D-9FDB-927E0803C243}" type="pres">
      <dgm:prSet presAssocID="{000BBA9F-79FE-4CA1-B290-445A0B05CE7A}" presName="rootText3" presStyleLbl="asst1" presStyleIdx="0" presStyleCnt="2" custScaleX="108263" custScaleY="119089" custLinFactNeighborX="-12973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919E5D-2322-43A1-9A2A-15D4C63CC7E7}" type="pres">
      <dgm:prSet presAssocID="{000BBA9F-79FE-4CA1-B290-445A0B05CE7A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E12DAF8-E859-4F89-BE7C-1F05751894DD}" type="pres">
      <dgm:prSet presAssocID="{000BBA9F-79FE-4CA1-B290-445A0B05CE7A}" presName="hierChild6" presStyleCnt="0"/>
      <dgm:spPr/>
    </dgm:pt>
    <dgm:pt modelId="{B3D87993-626F-4AFA-8945-AE57B87CBE56}" type="pres">
      <dgm:prSet presAssocID="{000BBA9F-79FE-4CA1-B290-445A0B05CE7A}" presName="hierChild7" presStyleCnt="0"/>
      <dgm:spPr/>
    </dgm:pt>
    <dgm:pt modelId="{6335CCD9-EE1A-45F9-ABBC-3C6451122586}" type="pres">
      <dgm:prSet presAssocID="{0241233F-62A3-4DA7-9CF9-CA80040BCBC1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C93BDFC3-0299-46BB-843F-DB5D8928EA9C}" type="pres">
      <dgm:prSet presAssocID="{A772652A-F9A6-4CC0-A9F6-2FF56A378FB5}" presName="hierRoot3" presStyleCnt="0">
        <dgm:presLayoutVars>
          <dgm:hierBranch val="init"/>
        </dgm:presLayoutVars>
      </dgm:prSet>
      <dgm:spPr/>
    </dgm:pt>
    <dgm:pt modelId="{7F3D8A1D-29E6-41B0-9655-61F89CFEDD9F}" type="pres">
      <dgm:prSet presAssocID="{A772652A-F9A6-4CC0-A9F6-2FF56A378FB5}" presName="rootComposite3" presStyleCnt="0"/>
      <dgm:spPr/>
    </dgm:pt>
    <dgm:pt modelId="{B0133216-40AA-4CDA-8F4C-9441F03FE70B}" type="pres">
      <dgm:prSet presAssocID="{A772652A-F9A6-4CC0-A9F6-2FF56A378FB5}" presName="rootText3" presStyleLbl="asst1" presStyleIdx="1" presStyleCnt="2" custScaleX="108263" custScaleY="119089" custLinFactNeighborX="17517" custLinFactNeighborY="-10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A9340-0552-4CE3-B9C7-648E33890CC0}" type="pres">
      <dgm:prSet presAssocID="{A772652A-F9A6-4CC0-A9F6-2FF56A378FB5}" presName="rootConnector3" presStyleLbl="asst1" presStyleIdx="1" presStyleCnt="2"/>
      <dgm:spPr/>
      <dgm:t>
        <a:bodyPr/>
        <a:lstStyle/>
        <a:p>
          <a:endParaRPr lang="es-ES"/>
        </a:p>
      </dgm:t>
    </dgm:pt>
    <dgm:pt modelId="{2C9B14E6-3C7B-4D2C-AA3D-6F8F18E46BDA}" type="pres">
      <dgm:prSet presAssocID="{A772652A-F9A6-4CC0-A9F6-2FF56A378FB5}" presName="hierChild6" presStyleCnt="0"/>
      <dgm:spPr/>
    </dgm:pt>
    <dgm:pt modelId="{7DE64F4E-F444-4095-8207-4127895FE24D}" type="pres">
      <dgm:prSet presAssocID="{A772652A-F9A6-4CC0-A9F6-2FF56A378FB5}" presName="hierChild7" presStyleCnt="0"/>
      <dgm:spPr/>
    </dgm:pt>
  </dgm:ptLst>
  <dgm:cxnLst>
    <dgm:cxn modelId="{989B1A67-C5B7-4579-B511-D27A78AFE953}" type="presOf" srcId="{ABA548B5-627A-45BC-A233-C4AC759AD9AB}" destId="{5A633988-47EC-41ED-8A76-43D37AA99594}" srcOrd="0" destOrd="0" presId="urn:microsoft.com/office/officeart/2005/8/layout/orgChart1"/>
    <dgm:cxn modelId="{F9F46600-4E80-4C5F-975B-AD07E34019F4}" type="presOf" srcId="{C467664E-C553-4C2A-8617-A0215BE38648}" destId="{CC244708-9F8E-48E3-B307-E4DCEE750953}" srcOrd="0" destOrd="0" presId="urn:microsoft.com/office/officeart/2005/8/layout/orgChart1"/>
    <dgm:cxn modelId="{0B30AC46-4195-49ED-B892-203F968EEE8E}" type="presOf" srcId="{1FE9B0C6-8EA9-46B5-B79F-B71EFE4EA82E}" destId="{5BA0AF2C-2DB2-4918-9495-6AD2EDFF053F}" srcOrd="0" destOrd="0" presId="urn:microsoft.com/office/officeart/2005/8/layout/orgChart1"/>
    <dgm:cxn modelId="{68BAB3B0-02F1-4B99-8A66-3C9515ECE4A1}" type="presOf" srcId="{EA4DF198-4946-4E6C-A6C6-58F5C379612C}" destId="{7E47224E-A64A-429A-91FC-71E3B1651CC7}" srcOrd="0" destOrd="0" presId="urn:microsoft.com/office/officeart/2005/8/layout/orgChart1"/>
    <dgm:cxn modelId="{DE8DC77D-3B05-4BAD-83B5-4DCCAFD0B5A6}" type="presOf" srcId="{7D1C1E13-9232-4557-BF18-4BBE514AB07E}" destId="{3F840048-576A-4463-835E-D05E1C3133C3}" srcOrd="0" destOrd="0" presId="urn:microsoft.com/office/officeart/2005/8/layout/orgChart1"/>
    <dgm:cxn modelId="{A2E6A490-96C5-4434-893C-75CEFF6C1E15}" type="presOf" srcId="{29BA09DE-1AE4-4BFA-B048-EE2B0ECFE9E0}" destId="{88AF180C-B8ED-4C02-BFDB-94EC77CF9C64}" srcOrd="0" destOrd="0" presId="urn:microsoft.com/office/officeart/2005/8/layout/orgChart1"/>
    <dgm:cxn modelId="{36291DB5-4A7C-4F99-8781-8D351956E8DF}" type="presOf" srcId="{9DEA55C1-E59C-4B5B-90DC-1D0B54C2B20C}" destId="{C67B82BB-FA8A-47F4-9245-C21A6CE4A02E}" srcOrd="1" destOrd="0" presId="urn:microsoft.com/office/officeart/2005/8/layout/orgChart1"/>
    <dgm:cxn modelId="{3C162590-7273-4BBA-B4A2-4169946752FA}" type="presOf" srcId="{5809705C-9453-437D-8DDF-C3F0489D02F5}" destId="{92F74028-623C-4BCA-AF25-190A84953A07}" srcOrd="1" destOrd="0" presId="urn:microsoft.com/office/officeart/2005/8/layout/orgChart1"/>
    <dgm:cxn modelId="{8C1D50EF-83CC-4C20-95B0-F816D1B2839F}" type="presOf" srcId="{0241233F-62A3-4DA7-9CF9-CA80040BCBC1}" destId="{6335CCD9-EE1A-45F9-ABBC-3C6451122586}" srcOrd="0" destOrd="0" presId="urn:microsoft.com/office/officeart/2005/8/layout/orgChart1"/>
    <dgm:cxn modelId="{621E599F-CBE7-459D-AD2B-AB15A733EEAA}" type="presOf" srcId="{A772652A-F9A6-4CC0-A9F6-2FF56A378FB5}" destId="{B0133216-40AA-4CDA-8F4C-9441F03FE70B}" srcOrd="0" destOrd="0" presId="urn:microsoft.com/office/officeart/2005/8/layout/orgChart1"/>
    <dgm:cxn modelId="{25E124AF-C46F-4199-9011-D667A52E03AD}" type="presOf" srcId="{9DEA55C1-E59C-4B5B-90DC-1D0B54C2B20C}" destId="{74A3495A-9760-4B07-9B0A-DE4CCF551DEE}" srcOrd="0" destOrd="0" presId="urn:microsoft.com/office/officeart/2005/8/layout/orgChart1"/>
    <dgm:cxn modelId="{6148FAFF-5670-4E09-B001-592C58876C1B}" type="presOf" srcId="{29BA09DE-1AE4-4BFA-B048-EE2B0ECFE9E0}" destId="{32E67553-3DDD-4EC3-B2BB-89D163BB370E}" srcOrd="1" destOrd="0" presId="urn:microsoft.com/office/officeart/2005/8/layout/orgChart1"/>
    <dgm:cxn modelId="{20DB0ACC-B317-4362-B9AB-ECBD188711E1}" type="presOf" srcId="{7D1C1E13-9232-4557-BF18-4BBE514AB07E}" destId="{721BA950-E3B7-4F5B-9333-8490AE07CE0D}" srcOrd="1" destOrd="0" presId="urn:microsoft.com/office/officeart/2005/8/layout/orgChart1"/>
    <dgm:cxn modelId="{C732FA7D-6A72-4817-8A69-F4DB463A44BD}" type="presOf" srcId="{2FAC7B00-AA1E-46C6-AD3D-CD78309B3A38}" destId="{9AB9A094-906C-4743-8046-C8CDC622642B}" srcOrd="0" destOrd="0" presId="urn:microsoft.com/office/officeart/2005/8/layout/orgChart1"/>
    <dgm:cxn modelId="{BD19445E-BF03-4057-A9F4-84AB97E66816}" type="presOf" srcId="{2FAC7B00-AA1E-46C6-AD3D-CD78309B3A38}" destId="{E5B5366E-65E9-4C66-A0C1-54662C24FBE3}" srcOrd="1" destOrd="0" presId="urn:microsoft.com/office/officeart/2005/8/layout/orgChart1"/>
    <dgm:cxn modelId="{FB6C6BBD-F131-49B8-B4D8-89319F3865DB}" type="presOf" srcId="{000BBA9F-79FE-4CA1-B290-445A0B05CE7A}" destId="{7A347B25-0258-473D-9FDB-927E0803C243}" srcOrd="0" destOrd="0" presId="urn:microsoft.com/office/officeart/2005/8/layout/orgChart1"/>
    <dgm:cxn modelId="{C61A801B-AA7A-4496-AD65-CC3C94A4AB65}" srcId="{7D1C1E13-9232-4557-BF18-4BBE514AB07E}" destId="{A772652A-F9A6-4CC0-A9F6-2FF56A378FB5}" srcOrd="5" destOrd="0" parTransId="{0241233F-62A3-4DA7-9CF9-CA80040BCBC1}" sibTransId="{CE9C3984-D591-4B60-9D65-3C2C937D4DCE}"/>
    <dgm:cxn modelId="{F432B284-A78F-4D0C-939B-F0106E90747A}" srcId="{7D1C1E13-9232-4557-BF18-4BBE514AB07E}" destId="{2FAC7B00-AA1E-46C6-AD3D-CD78309B3A38}" srcOrd="1" destOrd="0" parTransId="{1FE9B0C6-8EA9-46B5-B79F-B71EFE4EA82E}" sibTransId="{37C5DCED-D0E1-4538-BF1A-E48108ED2E39}"/>
    <dgm:cxn modelId="{53AF830F-2696-4FAF-B704-BB7310ED891C}" srcId="{7D1C1E13-9232-4557-BF18-4BBE514AB07E}" destId="{5809705C-9453-437D-8DDF-C3F0489D02F5}" srcOrd="3" destOrd="0" parTransId="{ABA548B5-627A-45BC-A233-C4AC759AD9AB}" sibTransId="{C6BDC391-73C3-4286-9CB8-C55152E0AAFF}"/>
    <dgm:cxn modelId="{2029116A-24C9-49F7-8F4D-376A3CED5B72}" srcId="{BD3D72B1-EEF6-4EB4-803A-A74A6B419346}" destId="{7D1C1E13-9232-4557-BF18-4BBE514AB07E}" srcOrd="0" destOrd="0" parTransId="{4ED6D103-E1FE-438C-B504-8001C62454A9}" sibTransId="{B7D513EA-F796-47AA-A9A4-5F4249A8CD15}"/>
    <dgm:cxn modelId="{C24DC65F-8BD8-4007-A170-F36B70577F6F}" srcId="{7D1C1E13-9232-4557-BF18-4BBE514AB07E}" destId="{000BBA9F-79FE-4CA1-B290-445A0B05CE7A}" srcOrd="4" destOrd="0" parTransId="{EA4DF198-4946-4E6C-A6C6-58F5C379612C}" sibTransId="{673ACA1B-1AC8-44CA-825E-4A2B8D1A8CAE}"/>
    <dgm:cxn modelId="{4EA968C2-EDF4-4C8F-904B-85CDE6539562}" type="presOf" srcId="{000BBA9F-79FE-4CA1-B290-445A0B05CE7A}" destId="{F7919E5D-2322-43A1-9A2A-15D4C63CC7E7}" srcOrd="1" destOrd="0" presId="urn:microsoft.com/office/officeart/2005/8/layout/orgChart1"/>
    <dgm:cxn modelId="{38197265-C53A-4B0A-A656-529C6D091C11}" type="presOf" srcId="{5809705C-9453-437D-8DDF-C3F0489D02F5}" destId="{9EBF5B36-8F74-411A-A12A-CCE48B959BE0}" srcOrd="0" destOrd="0" presId="urn:microsoft.com/office/officeart/2005/8/layout/orgChart1"/>
    <dgm:cxn modelId="{249329A8-F917-44DE-879B-81493D40AFAF}" srcId="{7D1C1E13-9232-4557-BF18-4BBE514AB07E}" destId="{9DEA55C1-E59C-4B5B-90DC-1D0B54C2B20C}" srcOrd="2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1EE6CB7D-CA51-41D4-8765-AA82BA1E7B01}" srcId="{7D1C1E13-9232-4557-BF18-4BBE514AB07E}" destId="{29BA09DE-1AE4-4BFA-B048-EE2B0ECFE9E0}" srcOrd="0" destOrd="0" parTransId="{C467664E-C553-4C2A-8617-A0215BE38648}" sibTransId="{792EEE3D-0EDC-46F1-8908-410C5BE7E108}"/>
    <dgm:cxn modelId="{6FE85E49-0033-4BDC-9E42-E1F6864563ED}" type="presOf" srcId="{DC431621-F922-42D7-987E-BC6EADD572A1}" destId="{B3A1694A-E24F-4F56-A21C-DE3116BD31A3}" srcOrd="0" destOrd="0" presId="urn:microsoft.com/office/officeart/2005/8/layout/orgChart1"/>
    <dgm:cxn modelId="{A7667703-7442-4AFF-A6CD-34A919888ED5}" type="presOf" srcId="{A772652A-F9A6-4CC0-A9F6-2FF56A378FB5}" destId="{1D3A9340-0552-4CE3-B9C7-648E33890CC0}" srcOrd="1" destOrd="0" presId="urn:microsoft.com/office/officeart/2005/8/layout/orgChart1"/>
    <dgm:cxn modelId="{B45C9336-3574-40EF-BEBC-9E40EDBC0303}" type="presParOf" srcId="{B3263371-B20E-4D1C-87B0-F232DC5A756C}" destId="{DC027E0F-708F-4EA2-B9DA-63638F324B4C}" srcOrd="0" destOrd="0" presId="urn:microsoft.com/office/officeart/2005/8/layout/orgChart1"/>
    <dgm:cxn modelId="{BBF31227-FDC5-4CE8-BBE3-AE4F61FA9666}" type="presParOf" srcId="{DC027E0F-708F-4EA2-B9DA-63638F324B4C}" destId="{9FDDE171-E5F4-4B2E-BCC6-D6EC85209B1C}" srcOrd="0" destOrd="0" presId="urn:microsoft.com/office/officeart/2005/8/layout/orgChart1"/>
    <dgm:cxn modelId="{E5722EBC-0311-4033-BE24-C5DFC97546D1}" type="presParOf" srcId="{9FDDE171-E5F4-4B2E-BCC6-D6EC85209B1C}" destId="{3F840048-576A-4463-835E-D05E1C3133C3}" srcOrd="0" destOrd="0" presId="urn:microsoft.com/office/officeart/2005/8/layout/orgChart1"/>
    <dgm:cxn modelId="{0B07A8E4-0CAA-42C7-88C0-91A89F1566E1}" type="presParOf" srcId="{9FDDE171-E5F4-4B2E-BCC6-D6EC85209B1C}" destId="{721BA950-E3B7-4F5B-9333-8490AE07CE0D}" srcOrd="1" destOrd="0" presId="urn:microsoft.com/office/officeart/2005/8/layout/orgChart1"/>
    <dgm:cxn modelId="{F3F233BF-F9E8-46C4-95C3-2CD1A157948E}" type="presParOf" srcId="{DC027E0F-708F-4EA2-B9DA-63638F324B4C}" destId="{02174221-57C7-4228-9B24-3FBA0B9EBD52}" srcOrd="1" destOrd="0" presId="urn:microsoft.com/office/officeart/2005/8/layout/orgChart1"/>
    <dgm:cxn modelId="{FDB9159E-2869-4D18-8B45-61ABB04FE49F}" type="presParOf" srcId="{02174221-57C7-4228-9B24-3FBA0B9EBD52}" destId="{CC244708-9F8E-48E3-B307-E4DCEE750953}" srcOrd="0" destOrd="0" presId="urn:microsoft.com/office/officeart/2005/8/layout/orgChart1"/>
    <dgm:cxn modelId="{4C029B0C-2E8F-4C81-9537-EA6DA68F04C6}" type="presParOf" srcId="{02174221-57C7-4228-9B24-3FBA0B9EBD52}" destId="{086FB096-E56D-4BAF-8EC5-58D902857A7E}" srcOrd="1" destOrd="0" presId="urn:microsoft.com/office/officeart/2005/8/layout/orgChart1"/>
    <dgm:cxn modelId="{30503D8F-1800-4863-AB4A-A97F8F7BDFB7}" type="presParOf" srcId="{086FB096-E56D-4BAF-8EC5-58D902857A7E}" destId="{17AAC2FE-11C5-4E54-8CA7-667D9ABE77B0}" srcOrd="0" destOrd="0" presId="urn:microsoft.com/office/officeart/2005/8/layout/orgChart1"/>
    <dgm:cxn modelId="{9B2E7CC9-E2B5-4D46-859B-838A138664E8}" type="presParOf" srcId="{17AAC2FE-11C5-4E54-8CA7-667D9ABE77B0}" destId="{88AF180C-B8ED-4C02-BFDB-94EC77CF9C64}" srcOrd="0" destOrd="0" presId="urn:microsoft.com/office/officeart/2005/8/layout/orgChart1"/>
    <dgm:cxn modelId="{A9C82D87-B93E-4BE1-9EC2-F5B8FD1D6445}" type="presParOf" srcId="{17AAC2FE-11C5-4E54-8CA7-667D9ABE77B0}" destId="{32E67553-3DDD-4EC3-B2BB-89D163BB370E}" srcOrd="1" destOrd="0" presId="urn:microsoft.com/office/officeart/2005/8/layout/orgChart1"/>
    <dgm:cxn modelId="{F03FC27C-C21E-468B-A55D-03F9EE1F712E}" type="presParOf" srcId="{086FB096-E56D-4BAF-8EC5-58D902857A7E}" destId="{C1C356A6-CCC2-4C98-898A-03C24046F787}" srcOrd="1" destOrd="0" presId="urn:microsoft.com/office/officeart/2005/8/layout/orgChart1"/>
    <dgm:cxn modelId="{3E0900FD-2FCA-468E-935C-65EEC87AEC8F}" type="presParOf" srcId="{086FB096-E56D-4BAF-8EC5-58D902857A7E}" destId="{1D817AC3-05A3-4884-99D9-B9E309C2FFAB}" srcOrd="2" destOrd="0" presId="urn:microsoft.com/office/officeart/2005/8/layout/orgChart1"/>
    <dgm:cxn modelId="{A9C1E493-9332-47C9-9005-F961A55616AB}" type="presParOf" srcId="{02174221-57C7-4228-9B24-3FBA0B9EBD52}" destId="{5BA0AF2C-2DB2-4918-9495-6AD2EDFF053F}" srcOrd="2" destOrd="0" presId="urn:microsoft.com/office/officeart/2005/8/layout/orgChart1"/>
    <dgm:cxn modelId="{3D929B03-95EF-44FA-8678-38C8FF698C3F}" type="presParOf" srcId="{02174221-57C7-4228-9B24-3FBA0B9EBD52}" destId="{604B1F77-9B1C-4D88-B436-30077D751F8E}" srcOrd="3" destOrd="0" presId="urn:microsoft.com/office/officeart/2005/8/layout/orgChart1"/>
    <dgm:cxn modelId="{901017C3-5BFF-4FFC-BC70-8E04920437BB}" type="presParOf" srcId="{604B1F77-9B1C-4D88-B436-30077D751F8E}" destId="{C2660C97-692D-4C11-A133-F11769FBB6A0}" srcOrd="0" destOrd="0" presId="urn:microsoft.com/office/officeart/2005/8/layout/orgChart1"/>
    <dgm:cxn modelId="{26C3CA6D-696A-43B7-B2AC-60D62A553940}" type="presParOf" srcId="{C2660C97-692D-4C11-A133-F11769FBB6A0}" destId="{9AB9A094-906C-4743-8046-C8CDC622642B}" srcOrd="0" destOrd="0" presId="urn:microsoft.com/office/officeart/2005/8/layout/orgChart1"/>
    <dgm:cxn modelId="{9213D198-B3A4-4249-945F-17E2ACE4500C}" type="presParOf" srcId="{C2660C97-692D-4C11-A133-F11769FBB6A0}" destId="{E5B5366E-65E9-4C66-A0C1-54662C24FBE3}" srcOrd="1" destOrd="0" presId="urn:microsoft.com/office/officeart/2005/8/layout/orgChart1"/>
    <dgm:cxn modelId="{6DEAEA59-E74E-4A4C-84C4-59A4357AD42A}" type="presParOf" srcId="{604B1F77-9B1C-4D88-B436-30077D751F8E}" destId="{ADB094F2-300B-49A4-8413-F2BAAD664D00}" srcOrd="1" destOrd="0" presId="urn:microsoft.com/office/officeart/2005/8/layout/orgChart1"/>
    <dgm:cxn modelId="{61EE23DF-556D-4AFA-8CBC-3BF737A05DD2}" type="presParOf" srcId="{604B1F77-9B1C-4D88-B436-30077D751F8E}" destId="{C7E77BC1-AEBC-4B5F-B811-50C8C51CCBF3}" srcOrd="2" destOrd="0" presId="urn:microsoft.com/office/officeart/2005/8/layout/orgChart1"/>
    <dgm:cxn modelId="{CC65A406-0FDC-4120-97DC-80F015834BCF}" type="presParOf" srcId="{02174221-57C7-4228-9B24-3FBA0B9EBD52}" destId="{B3A1694A-E24F-4F56-A21C-DE3116BD31A3}" srcOrd="4" destOrd="0" presId="urn:microsoft.com/office/officeart/2005/8/layout/orgChart1"/>
    <dgm:cxn modelId="{A1DF4EDD-6460-49C4-B6C6-D64C520020E8}" type="presParOf" srcId="{02174221-57C7-4228-9B24-3FBA0B9EBD52}" destId="{B429856D-3DA0-4FEF-BDF2-2B75790A24EF}" srcOrd="5" destOrd="0" presId="urn:microsoft.com/office/officeart/2005/8/layout/orgChart1"/>
    <dgm:cxn modelId="{0BB01FF3-ADFE-4678-B2AC-338D25EAA8D0}" type="presParOf" srcId="{B429856D-3DA0-4FEF-BDF2-2B75790A24EF}" destId="{D195F7B3-ACE9-414B-93E6-C968FD9C4A22}" srcOrd="0" destOrd="0" presId="urn:microsoft.com/office/officeart/2005/8/layout/orgChart1"/>
    <dgm:cxn modelId="{F9EF0997-79BB-49BE-B183-A900A045B2ED}" type="presParOf" srcId="{D195F7B3-ACE9-414B-93E6-C968FD9C4A22}" destId="{74A3495A-9760-4B07-9B0A-DE4CCF551DEE}" srcOrd="0" destOrd="0" presId="urn:microsoft.com/office/officeart/2005/8/layout/orgChart1"/>
    <dgm:cxn modelId="{8A1D1D4F-3AAF-4070-B961-E53E87E78BBE}" type="presParOf" srcId="{D195F7B3-ACE9-414B-93E6-C968FD9C4A22}" destId="{C67B82BB-FA8A-47F4-9245-C21A6CE4A02E}" srcOrd="1" destOrd="0" presId="urn:microsoft.com/office/officeart/2005/8/layout/orgChart1"/>
    <dgm:cxn modelId="{367561C1-99E6-4379-A3DA-EF62BFFBF3EE}" type="presParOf" srcId="{B429856D-3DA0-4FEF-BDF2-2B75790A24EF}" destId="{9B8AA9CD-31F3-485E-8D67-2BD6D2EB29E9}" srcOrd="1" destOrd="0" presId="urn:microsoft.com/office/officeart/2005/8/layout/orgChart1"/>
    <dgm:cxn modelId="{22F35F32-BF86-490A-9F98-B7B165B3B18B}" type="presParOf" srcId="{B429856D-3DA0-4FEF-BDF2-2B75790A24EF}" destId="{95739960-98A8-416E-8260-1CD70AAEBC9C}" srcOrd="2" destOrd="0" presId="urn:microsoft.com/office/officeart/2005/8/layout/orgChart1"/>
    <dgm:cxn modelId="{04314629-DE17-470E-BD86-DFC6FDB12907}" type="presParOf" srcId="{02174221-57C7-4228-9B24-3FBA0B9EBD52}" destId="{5A633988-47EC-41ED-8A76-43D37AA99594}" srcOrd="6" destOrd="0" presId="urn:microsoft.com/office/officeart/2005/8/layout/orgChart1"/>
    <dgm:cxn modelId="{24B1022A-EE89-4377-B0CA-8CE7B63EC5C3}" type="presParOf" srcId="{02174221-57C7-4228-9B24-3FBA0B9EBD52}" destId="{257B0AA2-2604-4EBE-A962-70BA69A919BA}" srcOrd="7" destOrd="0" presId="urn:microsoft.com/office/officeart/2005/8/layout/orgChart1"/>
    <dgm:cxn modelId="{7C7124A5-86A3-4222-B7B2-CF55052265A1}" type="presParOf" srcId="{257B0AA2-2604-4EBE-A962-70BA69A919BA}" destId="{0B1C96B0-CD4B-46F5-B003-B6F654060F8F}" srcOrd="0" destOrd="0" presId="urn:microsoft.com/office/officeart/2005/8/layout/orgChart1"/>
    <dgm:cxn modelId="{E984C18E-4DBA-4B64-93F9-8491A7648F51}" type="presParOf" srcId="{0B1C96B0-CD4B-46F5-B003-B6F654060F8F}" destId="{9EBF5B36-8F74-411A-A12A-CCE48B959BE0}" srcOrd="0" destOrd="0" presId="urn:microsoft.com/office/officeart/2005/8/layout/orgChart1"/>
    <dgm:cxn modelId="{DD413BE2-9B7A-48FA-8F38-715BCAF63293}" type="presParOf" srcId="{0B1C96B0-CD4B-46F5-B003-B6F654060F8F}" destId="{92F74028-623C-4BCA-AF25-190A84953A07}" srcOrd="1" destOrd="0" presId="urn:microsoft.com/office/officeart/2005/8/layout/orgChart1"/>
    <dgm:cxn modelId="{C5A68A14-4FB7-4845-B882-35A853B0631F}" type="presParOf" srcId="{257B0AA2-2604-4EBE-A962-70BA69A919BA}" destId="{6F607961-3EE7-4886-ACD9-9DCAF8615DDB}" srcOrd="1" destOrd="0" presId="urn:microsoft.com/office/officeart/2005/8/layout/orgChart1"/>
    <dgm:cxn modelId="{B5523614-580F-4386-A850-9D4BE744EA43}" type="presParOf" srcId="{257B0AA2-2604-4EBE-A962-70BA69A919BA}" destId="{0FB3A5AC-7357-46F3-8EBB-549923BF5ABE}" srcOrd="2" destOrd="0" presId="urn:microsoft.com/office/officeart/2005/8/layout/orgChart1"/>
    <dgm:cxn modelId="{6D311D47-9696-462E-849A-7DD4095FCEA2}" type="presParOf" srcId="{DC027E0F-708F-4EA2-B9DA-63638F324B4C}" destId="{D541720C-0861-4C6E-9215-E5768383CAD5}" srcOrd="2" destOrd="0" presId="urn:microsoft.com/office/officeart/2005/8/layout/orgChart1"/>
    <dgm:cxn modelId="{BE74B733-2665-4B22-B0CE-ACAAC46E0275}" type="presParOf" srcId="{D541720C-0861-4C6E-9215-E5768383CAD5}" destId="{7E47224E-A64A-429A-91FC-71E3B1651CC7}" srcOrd="0" destOrd="0" presId="urn:microsoft.com/office/officeart/2005/8/layout/orgChart1"/>
    <dgm:cxn modelId="{B90CFB59-29C5-4618-BAC6-431A66253A9B}" type="presParOf" srcId="{D541720C-0861-4C6E-9215-E5768383CAD5}" destId="{81633D50-9A59-4059-B9F1-49FBD07A5126}" srcOrd="1" destOrd="0" presId="urn:microsoft.com/office/officeart/2005/8/layout/orgChart1"/>
    <dgm:cxn modelId="{2E93D40A-BB7D-4D8C-B4E8-4163D619FAF7}" type="presParOf" srcId="{81633D50-9A59-4059-B9F1-49FBD07A5126}" destId="{3D74AA1C-6D23-4A61-910B-87FC84CF701D}" srcOrd="0" destOrd="0" presId="urn:microsoft.com/office/officeart/2005/8/layout/orgChart1"/>
    <dgm:cxn modelId="{C571B28C-CCA5-4E0E-9789-F1A637A1B32F}" type="presParOf" srcId="{3D74AA1C-6D23-4A61-910B-87FC84CF701D}" destId="{7A347B25-0258-473D-9FDB-927E0803C243}" srcOrd="0" destOrd="0" presId="urn:microsoft.com/office/officeart/2005/8/layout/orgChart1"/>
    <dgm:cxn modelId="{6F5016B1-F5F1-4A4F-A07D-19253A037D92}" type="presParOf" srcId="{3D74AA1C-6D23-4A61-910B-87FC84CF701D}" destId="{F7919E5D-2322-43A1-9A2A-15D4C63CC7E7}" srcOrd="1" destOrd="0" presId="urn:microsoft.com/office/officeart/2005/8/layout/orgChart1"/>
    <dgm:cxn modelId="{FEF6750F-F139-4249-8832-CE3D8B0941D9}" type="presParOf" srcId="{81633D50-9A59-4059-B9F1-49FBD07A5126}" destId="{BE12DAF8-E859-4F89-BE7C-1F05751894DD}" srcOrd="1" destOrd="0" presId="urn:microsoft.com/office/officeart/2005/8/layout/orgChart1"/>
    <dgm:cxn modelId="{45CC2D91-4B18-47DC-B328-4B39A6DA2AEA}" type="presParOf" srcId="{81633D50-9A59-4059-B9F1-49FBD07A5126}" destId="{B3D87993-626F-4AFA-8945-AE57B87CBE56}" srcOrd="2" destOrd="0" presId="urn:microsoft.com/office/officeart/2005/8/layout/orgChart1"/>
    <dgm:cxn modelId="{4BAB4082-4671-462A-8DFD-CD1A4A8A8DE8}" type="presParOf" srcId="{D541720C-0861-4C6E-9215-E5768383CAD5}" destId="{6335CCD9-EE1A-45F9-ABBC-3C6451122586}" srcOrd="2" destOrd="0" presId="urn:microsoft.com/office/officeart/2005/8/layout/orgChart1"/>
    <dgm:cxn modelId="{C302C693-1BAE-48CD-92CD-B2152C8DD740}" type="presParOf" srcId="{D541720C-0861-4C6E-9215-E5768383CAD5}" destId="{C93BDFC3-0299-46BB-843F-DB5D8928EA9C}" srcOrd="3" destOrd="0" presId="urn:microsoft.com/office/officeart/2005/8/layout/orgChart1"/>
    <dgm:cxn modelId="{86AEE08D-89C7-44E8-B413-D3D326565AFE}" type="presParOf" srcId="{C93BDFC3-0299-46BB-843F-DB5D8928EA9C}" destId="{7F3D8A1D-29E6-41B0-9655-61F89CFEDD9F}" srcOrd="0" destOrd="0" presId="urn:microsoft.com/office/officeart/2005/8/layout/orgChart1"/>
    <dgm:cxn modelId="{73064316-6A84-41EA-8153-0B94BCAEEDB9}" type="presParOf" srcId="{7F3D8A1D-29E6-41B0-9655-61F89CFEDD9F}" destId="{B0133216-40AA-4CDA-8F4C-9441F03FE70B}" srcOrd="0" destOrd="0" presId="urn:microsoft.com/office/officeart/2005/8/layout/orgChart1"/>
    <dgm:cxn modelId="{99FDD074-686F-467C-B26A-D69539FBE51A}" type="presParOf" srcId="{7F3D8A1D-29E6-41B0-9655-61F89CFEDD9F}" destId="{1D3A9340-0552-4CE3-B9C7-648E33890CC0}" srcOrd="1" destOrd="0" presId="urn:microsoft.com/office/officeart/2005/8/layout/orgChart1"/>
    <dgm:cxn modelId="{FCAC0D5D-A4B2-43AB-82FF-B350D7C72014}" type="presParOf" srcId="{C93BDFC3-0299-46BB-843F-DB5D8928EA9C}" destId="{2C9B14E6-3C7B-4D2C-AA3D-6F8F18E46BDA}" srcOrd="1" destOrd="0" presId="urn:microsoft.com/office/officeart/2005/8/layout/orgChart1"/>
    <dgm:cxn modelId="{2385A041-AF1F-435D-B450-31F429C82C37}" type="presParOf" srcId="{C93BDFC3-0299-46BB-843F-DB5D8928EA9C}" destId="{7DE64F4E-F444-4095-8207-4127895FE24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Despliegue Operativo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Auxilio Vial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ScaleX="95263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67135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 val="init"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67135" custScaleY="75453" custLinFactNeighborX="454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54E6A03-A6BD-442C-9E98-92B05CCB3BCE}" type="presOf" srcId="{2A3AD50A-A71C-418C-B961-2EBA54D3861D}" destId="{DE6F526C-7078-4DE3-AED6-18399056E64B}" srcOrd="0" destOrd="0" presId="urn:microsoft.com/office/officeart/2005/8/layout/orgChart1"/>
    <dgm:cxn modelId="{A925C554-EF72-429A-9DDD-F326552A37B6}" type="presOf" srcId="{6CB3CBAB-1EA7-4768-B362-46E633E823C8}" destId="{4516E44A-3DBE-44EC-8B67-E4FF6E5B2484}" srcOrd="0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817C5D9F-F0E5-4347-A4AA-753796680197}" type="presOf" srcId="{1E74C958-0047-4DF0-9C81-61EEEAC0FD99}" destId="{BF6B2332-7318-444E-94EB-8CECB5C3C94E}" srcOrd="1" destOrd="0" presId="urn:microsoft.com/office/officeart/2005/8/layout/orgChart1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5976DFB8-5804-419E-8BB8-12953FE4E10A}" type="presOf" srcId="{E2DBCB48-A1D0-40FF-8341-46B8ACEBBCA7}" destId="{73CD4571-0F45-494F-A18E-D48386677B5A}" srcOrd="1" destOrd="0" presId="urn:microsoft.com/office/officeart/2005/8/layout/orgChart1"/>
    <dgm:cxn modelId="{6036AC33-CD7D-48F4-BAC9-0AEBF975279C}" type="presOf" srcId="{1E74C958-0047-4DF0-9C81-61EEEAC0FD99}" destId="{904671E4-08E7-44D7-9255-D391EC77C4BA}" srcOrd="0" destOrd="0" presId="urn:microsoft.com/office/officeart/2005/8/layout/orgChart1"/>
    <dgm:cxn modelId="{9D6BD145-7D84-4E40-BD46-0305F27236F9}" type="presOf" srcId="{BD3D72B1-EEF6-4EB4-803A-A74A6B419346}" destId="{B3263371-B20E-4D1C-87B0-F232DC5A756C}" srcOrd="0" destOrd="0" presId="urn:microsoft.com/office/officeart/2005/8/layout/orgChart1"/>
    <dgm:cxn modelId="{E0CD69F0-ED46-4F80-91A1-B9971E9F7B21}" type="presOf" srcId="{E2DBCB48-A1D0-40FF-8341-46B8ACEBBCA7}" destId="{AC545DF1-F87B-4D79-BFE4-302F8FC996EB}" srcOrd="0" destOrd="0" presId="urn:microsoft.com/office/officeart/2005/8/layout/orgChart1"/>
    <dgm:cxn modelId="{AABF7D1E-1658-46BA-B41D-D7114A7C3C94}" type="presOf" srcId="{D6CFC760-038A-415E-8FD4-61A62CF01B43}" destId="{E5009054-30B6-4E73-B8F8-7174A2152A3A}" srcOrd="1" destOrd="0" presId="urn:microsoft.com/office/officeart/2005/8/layout/orgChart1"/>
    <dgm:cxn modelId="{017D0A14-604F-43D8-ACE7-BB4F75B63105}" type="presOf" srcId="{D6CFC760-038A-415E-8FD4-61A62CF01B43}" destId="{7B32EE87-88C2-430C-86EB-67D27C51A134}" srcOrd="0" destOrd="0" presId="urn:microsoft.com/office/officeart/2005/8/layout/orgChart1"/>
    <dgm:cxn modelId="{E6FC74F7-C90C-4016-8AB7-1E6F00F8AAE4}" type="presParOf" srcId="{B3263371-B20E-4D1C-87B0-F232DC5A756C}" destId="{0BC53DAA-F9BA-48DE-B8B5-844CB882DDC9}" srcOrd="0" destOrd="0" presId="urn:microsoft.com/office/officeart/2005/8/layout/orgChart1"/>
    <dgm:cxn modelId="{5F811F01-25D0-483E-BEDB-8E4AF95FED6A}" type="presParOf" srcId="{0BC53DAA-F9BA-48DE-B8B5-844CB882DDC9}" destId="{CBE29BE4-4D71-4DA5-9681-590BC7843838}" srcOrd="0" destOrd="0" presId="urn:microsoft.com/office/officeart/2005/8/layout/orgChart1"/>
    <dgm:cxn modelId="{64A318D7-F5E3-4678-A8BA-000E4E4DDEA4}" type="presParOf" srcId="{CBE29BE4-4D71-4DA5-9681-590BC7843838}" destId="{7B32EE87-88C2-430C-86EB-67D27C51A134}" srcOrd="0" destOrd="0" presId="urn:microsoft.com/office/officeart/2005/8/layout/orgChart1"/>
    <dgm:cxn modelId="{94A9DF3D-5B2B-4803-A5F3-B3BB84D8CC37}" type="presParOf" srcId="{CBE29BE4-4D71-4DA5-9681-590BC7843838}" destId="{E5009054-30B6-4E73-B8F8-7174A2152A3A}" srcOrd="1" destOrd="0" presId="urn:microsoft.com/office/officeart/2005/8/layout/orgChart1"/>
    <dgm:cxn modelId="{A98106BD-5293-459D-9002-05CA249C2AF3}" type="presParOf" srcId="{0BC53DAA-F9BA-48DE-B8B5-844CB882DDC9}" destId="{9C552DF8-B982-4E95-8282-7347AC18DF1F}" srcOrd="1" destOrd="0" presId="urn:microsoft.com/office/officeart/2005/8/layout/orgChart1"/>
    <dgm:cxn modelId="{5315592B-BF80-43C9-ACD4-AC9DDDB49D94}" type="presParOf" srcId="{9C552DF8-B982-4E95-8282-7347AC18DF1F}" destId="{4516E44A-3DBE-44EC-8B67-E4FF6E5B2484}" srcOrd="0" destOrd="0" presId="urn:microsoft.com/office/officeart/2005/8/layout/orgChart1"/>
    <dgm:cxn modelId="{1F9E7909-A421-4FF9-97E3-4D4CC20EECC4}" type="presParOf" srcId="{9C552DF8-B982-4E95-8282-7347AC18DF1F}" destId="{5814F706-C048-49A3-9F65-8EB546B59354}" srcOrd="1" destOrd="0" presId="urn:microsoft.com/office/officeart/2005/8/layout/orgChart1"/>
    <dgm:cxn modelId="{987D6990-2926-4FE5-8E0F-212AC3894D47}" type="presParOf" srcId="{5814F706-C048-49A3-9F65-8EB546B59354}" destId="{1857103F-94B7-4F64-AE2D-2AD6EAE30DFA}" srcOrd="0" destOrd="0" presId="urn:microsoft.com/office/officeart/2005/8/layout/orgChart1"/>
    <dgm:cxn modelId="{4C748704-B0F6-4B08-A877-766049CBB678}" type="presParOf" srcId="{1857103F-94B7-4F64-AE2D-2AD6EAE30DFA}" destId="{AC545DF1-F87B-4D79-BFE4-302F8FC996EB}" srcOrd="0" destOrd="0" presId="urn:microsoft.com/office/officeart/2005/8/layout/orgChart1"/>
    <dgm:cxn modelId="{9AF0C76B-A12A-4C95-9D75-BEE8EBF60B11}" type="presParOf" srcId="{1857103F-94B7-4F64-AE2D-2AD6EAE30DFA}" destId="{73CD4571-0F45-494F-A18E-D48386677B5A}" srcOrd="1" destOrd="0" presId="urn:microsoft.com/office/officeart/2005/8/layout/orgChart1"/>
    <dgm:cxn modelId="{50F3A69C-3AF5-4DA9-8A55-B74F22B2C5DA}" type="presParOf" srcId="{5814F706-C048-49A3-9F65-8EB546B59354}" destId="{F8A0B249-9C24-4DAD-BDA3-B389F49B0730}" srcOrd="1" destOrd="0" presId="urn:microsoft.com/office/officeart/2005/8/layout/orgChart1"/>
    <dgm:cxn modelId="{6602FB81-34BC-4C7B-B8A1-B8ED0123743E}" type="presParOf" srcId="{5814F706-C048-49A3-9F65-8EB546B59354}" destId="{A1484501-B2C6-4340-BA17-E25BC9B7EFCD}" srcOrd="2" destOrd="0" presId="urn:microsoft.com/office/officeart/2005/8/layout/orgChart1"/>
    <dgm:cxn modelId="{1764520C-3C1A-4574-BEB6-1576C97D5915}" type="presParOf" srcId="{9C552DF8-B982-4E95-8282-7347AC18DF1F}" destId="{DE6F526C-7078-4DE3-AED6-18399056E64B}" srcOrd="2" destOrd="0" presId="urn:microsoft.com/office/officeart/2005/8/layout/orgChart1"/>
    <dgm:cxn modelId="{A4F5CA5C-D2EB-4E36-885E-7869C4BDD7C7}" type="presParOf" srcId="{9C552DF8-B982-4E95-8282-7347AC18DF1F}" destId="{BDF33615-A1E9-4E87-9790-3452DEC00902}" srcOrd="3" destOrd="0" presId="urn:microsoft.com/office/officeart/2005/8/layout/orgChart1"/>
    <dgm:cxn modelId="{9488F468-4574-49E0-AB1A-6DFAFA19D6FE}" type="presParOf" srcId="{BDF33615-A1E9-4E87-9790-3452DEC00902}" destId="{316B9832-D19E-43AD-A757-87EECE8D80B6}" srcOrd="0" destOrd="0" presId="urn:microsoft.com/office/officeart/2005/8/layout/orgChart1"/>
    <dgm:cxn modelId="{75C2D001-D31B-43FD-9A57-231BDF8ABFE5}" type="presParOf" srcId="{316B9832-D19E-43AD-A757-87EECE8D80B6}" destId="{904671E4-08E7-44D7-9255-D391EC77C4BA}" srcOrd="0" destOrd="0" presId="urn:microsoft.com/office/officeart/2005/8/layout/orgChart1"/>
    <dgm:cxn modelId="{645C4ED9-3259-4874-A468-228E6C8D7DBA}" type="presParOf" srcId="{316B9832-D19E-43AD-A757-87EECE8D80B6}" destId="{BF6B2332-7318-444E-94EB-8CECB5C3C94E}" srcOrd="1" destOrd="0" presId="urn:microsoft.com/office/officeart/2005/8/layout/orgChart1"/>
    <dgm:cxn modelId="{BE3068C9-768C-4786-A436-03744EFF85B4}" type="presParOf" srcId="{BDF33615-A1E9-4E87-9790-3452DEC00902}" destId="{DFE24EC4-5F56-4A0E-8187-8BE0C77684B7}" srcOrd="1" destOrd="0" presId="urn:microsoft.com/office/officeart/2005/8/layout/orgChart1"/>
    <dgm:cxn modelId="{D9CF5D08-2ACE-41FE-87C3-A2564B026362}" type="presParOf" srcId="{BDF33615-A1E9-4E87-9790-3452DEC00902}" destId="{B6FCD9BC-EE92-4590-A6F3-79A8AD6E2BDD}" srcOrd="2" destOrd="0" presId="urn:microsoft.com/office/officeart/2005/8/layout/orgChart1"/>
    <dgm:cxn modelId="{9D0D110C-7E17-4575-8092-0456D03F011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Área de Auxilio Vial</a:t>
          </a:r>
          <a:endParaRPr 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Supervisores(as)</a:t>
          </a:r>
          <a:br>
            <a:rPr lang="es-MX" altLang="es-MX" sz="1200" dirty="0" smtClean="0"/>
          </a:br>
          <a:r>
            <a:rPr lang="es-MX" altLang="es-MX" sz="1200" dirty="0" smtClean="0"/>
            <a:t>Encargados(as) </a:t>
          </a:r>
          <a:r>
            <a:rPr lang="es-MX" altLang="es-MX" sz="1200" dirty="0"/>
            <a:t>Área</a:t>
          </a:r>
          <a:br>
            <a:rPr lang="es-MX" altLang="es-MX" sz="1200" dirty="0"/>
          </a:br>
          <a:r>
            <a:rPr lang="es-MX" altLang="es-MX" sz="1200" dirty="0" smtClean="0"/>
            <a:t>Ayudante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 smtClean="0"/>
            <a:t>Auxiliares </a:t>
          </a:r>
          <a:r>
            <a:rPr lang="es-MX" altLang="es-MX" sz="1200" dirty="0"/>
            <a:t>Administrativos(as)</a:t>
          </a:r>
          <a:br>
            <a:rPr lang="es-MX" altLang="es-MX" sz="1200" dirty="0"/>
          </a:br>
          <a:r>
            <a:rPr lang="es-MX" altLang="es-MX" sz="1200" dirty="0" smtClean="0"/>
            <a:t>Ayudante </a:t>
          </a:r>
          <a:r>
            <a:rPr lang="es-MX" altLang="es-MX" sz="1200" dirty="0"/>
            <a:t>de Auxilio Vial</a:t>
          </a:r>
          <a:br>
            <a:rPr lang="es-MX" altLang="es-MX" sz="1200" dirty="0"/>
          </a:br>
          <a:r>
            <a:rPr lang="es-MX" altLang="es-MX" sz="1200" dirty="0" smtClean="0"/>
            <a:t>Operador(a</a:t>
          </a:r>
          <a:r>
            <a:rPr lang="es-MX" altLang="es-MX" sz="1200" dirty="0"/>
            <a:t>) Conmutador</a:t>
          </a:r>
          <a:br>
            <a:rPr lang="es-MX" altLang="es-MX" sz="1200" dirty="0"/>
          </a:br>
          <a:r>
            <a:rPr lang="es-MX" altLang="es-MX" sz="1200" dirty="0" smtClean="0"/>
            <a:t>Mecánicos(as</a:t>
          </a:r>
          <a:r>
            <a:rPr lang="es-MX" altLang="es-MX" sz="1200" dirty="0"/>
            <a:t>) de Auxilio </a:t>
          </a:r>
          <a:r>
            <a:rPr lang="es-MX" altLang="es-MX" sz="1200" dirty="0" smtClean="0"/>
            <a:t>Vial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Mecánico(a)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Auxiliares Viales</a:t>
          </a:r>
          <a:endParaRPr lang="es-ES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8319" custScaleY="69986" custLinFactNeighborY="-3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67FFFE6-37F7-4DBC-A1F3-0D8A905A2EB0}" type="pres">
      <dgm:prSet presAssocID="{8D68EF15-F857-4A2D-BC0F-9D2136394EF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0" presStyleCnt="1" custScaleX="157165" custScaleY="354978" custLinFactNeighborY="-20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0" presStyleCnt="1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616532C7-45FE-4268-BC05-3CD1926FA8BB}" srcId="{9DEA55C1-E59C-4B5B-90DC-1D0B54C2B20C}" destId="{8F9B962E-1A76-4DB3-8E18-81A971FBB424}" srcOrd="0" destOrd="0" parTransId="{8D68EF15-F857-4A2D-BC0F-9D2136394EF6}" sibTransId="{2F2677F8-7A2F-4F4A-AC82-91F77AD9489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77FCF77-9FA7-492A-9F85-E4CDB797FFAE}" type="presParOf" srcId="{05E8A0F8-8F4A-4D16-B455-9B21EE5D83FA}" destId="{E67FFFE6-37F7-4DBC-A1F3-0D8A905A2EB0}" srcOrd="0" destOrd="0" presId="urn:microsoft.com/office/officeart/2005/8/layout/orgChart1"/>
    <dgm:cxn modelId="{FA22277D-9F22-404B-BEE6-3B631D4EF65D}" type="presParOf" srcId="{05E8A0F8-8F4A-4D16-B455-9B21EE5D83FA}" destId="{7342C172-6C03-4510-8806-2EA721CD5B99}" srcOrd="1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Área de Despliegue Operativo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54BA082-7E9A-4A57-A5BA-D3F087A433C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Crucero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EF2554B-6A02-445D-A342-75456C59790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12D09E25-6495-4F01-9CEA-A891F0BA04C9}" type="par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A32F39-1783-4F91-84A2-F6DCF6C64C7A}" type="sibTrans" cxnId="{43C6DBF0-8AA5-4BF0-AB46-E526C3DD7CE7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Motociclista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27DB06D-8309-42BC-9477-C94AA797B00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/>
            <a:t>Grupo 2</a:t>
          </a:r>
          <a:endParaRPr lang="es-ES" sz="1200" dirty="0"/>
        </a:p>
      </dgm:t>
    </dgm:pt>
    <dgm:pt modelId="{8BE4382E-75C2-4E0F-A34A-F075EB967E88}" type="par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3B477C3-F12F-467C-9A47-B4D54C85D25E}" type="sibTrans" cxnId="{4ADF043A-9BE7-46F2-8C29-268A079883E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0751269-96FD-4648-943B-269F68101A8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807E80C-F66B-45B6-AB5E-ADBA8ECA1319}" type="par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B557640-CCF9-4C25-88DB-BFA19EC3FB94}" type="sibTrans" cxnId="{8C91F821-D8A5-48BC-90F2-CDE920C87CB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8A3F985-896D-4623-9A40-838538556A2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CF6A87E3-E40E-44D4-A3E5-0133C3E7149C}" type="par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4E47B6-8A21-4E9F-83C7-BCC636CC4BB9}" type="sibTrans" cxnId="{85DCC830-BAB9-4480-A843-B5743E97D0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6F45068-8FB3-4142-8CF0-10CC755F12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Jefatura </a:t>
          </a:r>
          <a:r>
            <a:rPr lang="es-MX" altLang="es-MX" sz="1200" dirty="0"/>
            <a:t>de </a:t>
          </a:r>
          <a:r>
            <a:rPr lang="es-MX" altLang="es-MX" sz="1200" dirty="0" smtClean="0"/>
            <a:t>Zona</a:t>
          </a:r>
          <a:endParaRPr lang="es-MX" altLang="es-MX" sz="1200" dirty="0"/>
        </a:p>
      </dgm:t>
    </dgm:pt>
    <dgm:pt modelId="{FE40CF90-1693-415C-8D86-33ECB8AA7563}" type="par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6591F1C-8362-4370-BF0B-715A0E11A59A}" type="sibTrans" cxnId="{A4BFC748-F3C3-415E-BB09-1DFC2E774E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0DEB548-F3C4-4496-A472-5AD8FFCA9D6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Grupo 1</a:t>
          </a:r>
          <a:endParaRPr lang="es-ES" sz="1200" dirty="0"/>
        </a:p>
      </dgm:t>
    </dgm:pt>
    <dgm:pt modelId="{C70F059B-F3F0-4CFE-BAD9-AE033612E12F}" type="par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086C365D-7226-49E2-9912-54AF0BC53D96}" type="sibTrans" cxnId="{BDF8C593-E73C-4EBB-9002-B35B0886E2A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5D56268-1677-49A6-9C49-74A5DD2546D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C48A502-0797-439D-AFA3-7D52FB1FB883}" type="par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7C554AC-085B-4FB5-B1F9-AA578A3DE460}" type="sibTrans" cxnId="{734B6FB9-1DED-455D-93B4-C496D47FA07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E372F7C-DF61-4B56-8155-FCB36628717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B0BC67FD-A810-4B13-9D4E-C9C9F6DD1EA9}" type="par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9BA1EC-F4A2-42F3-8E55-29933BBF6F50}" type="sibTrans" cxnId="{2A8950E7-3FB9-4912-AEDD-DCDFDD22655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A01AB46-A540-421E-847C-80DAA0DD9F3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EBED423F-7096-40F9-9CB7-EE659D3CE3E4}" type="par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4B62CEB3-BCEE-4D7F-905E-5518EDDE8270}" type="sibTrans" cxnId="{440D9B30-36DD-405A-8CD2-13775B49836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62E9E69-073E-4FB8-8E4A-80E1976BCBC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Patrullero(a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356EA30-4EEC-41A1-ABB9-A3ED0B67AA8B}" type="par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8D0BB87-A509-4D78-814B-EC0240EB2571}" type="sibTrans" cxnId="{E78CC759-A6F0-465D-921D-CD92882F228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956185A-3B65-449A-A72F-A861988DE42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</a:t>
          </a:r>
          <a:r>
            <a:rPr lang="es-MX" altLang="es-MX" sz="1200" dirty="0" smtClean="0"/>
            <a:t>Crucero</a:t>
          </a:r>
          <a:endParaRPr lang="es-MX" altLang="es-MX" sz="1200" dirty="0"/>
        </a:p>
      </dgm:t>
    </dgm:pt>
    <dgm:pt modelId="{74AE57D1-0CD7-4B85-9F57-00A352297EA4}" type="par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A3ED558-33AE-4E34-8B9C-533D4651175F}" type="sibTrans" cxnId="{73F084ED-A340-4701-B0B9-C29D2294D8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B415BB8-01C0-48FD-898F-70E3094257A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F7CA12EA-34E0-4028-BF22-2F91B70A1E18}" type="par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4B80B-19F3-4876-9740-5B86D55E9AC9}" type="sibTrans" cxnId="{0F9F7E28-A29E-491B-96A8-4B672659146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F04840EF-DD68-43D6-9024-0E41548CE555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7D029E57-CE3F-4186-B894-0B097785DB06}" type="par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EA1F168-FF11-4816-BC5E-0E8C02C655FB}" type="sibTrans" cxnId="{AF638DF6-7E35-4AEA-BA79-3940A494964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035E030-1C9A-4457-B7D9-DAE681AC9FC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Of. </a:t>
          </a:r>
          <a:r>
            <a:rPr lang="es-MX" altLang="es-MX" sz="1200" dirty="0" err="1"/>
            <a:t>Mot</a:t>
          </a:r>
          <a:r>
            <a:rPr lang="es-MX" altLang="es-MX" sz="1200" dirty="0"/>
            <a:t>.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  <a:endParaRPr lang="es-ES" sz="1200" dirty="0"/>
        </a:p>
      </dgm:t>
    </dgm:pt>
    <dgm:pt modelId="{4FA68370-0C2A-42B6-AF10-2BAC3A3C0EE2}" type="parTrans" cxnId="{BC634BE6-0DAD-4052-8EE9-25DB3A55A691}">
      <dgm:prSet/>
      <dgm:spPr/>
      <dgm:t>
        <a:bodyPr/>
        <a:lstStyle/>
        <a:p>
          <a:endParaRPr lang="es-ES" sz="1200"/>
        </a:p>
      </dgm:t>
    </dgm:pt>
    <dgm:pt modelId="{B057CE4F-C691-477A-ABE2-03747F1A3EB7}" type="sibTrans" cxnId="{BC634BE6-0DAD-4052-8EE9-25DB3A55A691}">
      <dgm:prSet/>
      <dgm:spPr/>
      <dgm:t>
        <a:bodyPr/>
        <a:lstStyle/>
        <a:p>
          <a:endParaRPr lang="es-ES" sz="1200"/>
        </a:p>
      </dgm:t>
    </dgm:pt>
    <dgm:pt modelId="{0AAAF1A1-2AC4-4434-8433-47DEF2DC3BAA}" type="asst">
      <dgm:prSet custT="1"/>
      <dgm:spPr/>
      <dgm:t>
        <a:bodyPr/>
        <a:lstStyle/>
        <a:p>
          <a:r>
            <a:rPr lang="fr-FR" altLang="es-MX" sz="1200" dirty="0"/>
            <a:t>Oficial Patrullero(a</a:t>
          </a:r>
          <a:r>
            <a:rPr lang="fr-FR" altLang="es-MX" sz="1200" dirty="0" smtClean="0"/>
            <a:t>)</a:t>
          </a:r>
          <a:endParaRPr lang="fr-FR" altLang="es-MX" sz="1200" dirty="0"/>
        </a:p>
      </dgm:t>
    </dgm:pt>
    <dgm:pt modelId="{322830FC-9995-486D-A88D-868D2F9B0825}" type="parTrans" cxnId="{ED4055D8-D141-4619-8A83-2733E0B1D282}">
      <dgm:prSet/>
      <dgm:spPr/>
      <dgm:t>
        <a:bodyPr/>
        <a:lstStyle/>
        <a:p>
          <a:endParaRPr lang="es-ES"/>
        </a:p>
      </dgm:t>
    </dgm:pt>
    <dgm:pt modelId="{8DF762F7-731E-451B-BC8C-3C09147F83AC}" type="sibTrans" cxnId="{ED4055D8-D141-4619-8A83-2733E0B1D282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41007" custScaleY="140318" custLinFactNeighborY="-636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9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9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4" presStyleIdx="0" presStyleCnt="8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4" presStyleIdx="0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4" presStyleIdx="0" presStyleCnt="8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7B28FBAC-CB59-40E1-A3B4-5AE500CA58FC}" type="pres">
      <dgm:prSet presAssocID="{776BC89A-627B-47D7-946A-A50E8E7067F5}" presName="Name35" presStyleLbl="parChTrans1D3" presStyleIdx="1" presStyleCnt="9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3" presStyleIdx="1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3" presStyleIdx="1" presStyleCnt="9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4" presStyleIdx="1" presStyleCnt="8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4" presStyleIdx="1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4" presStyleIdx="1" presStyleCnt="8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5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FC7541B4-6136-45CB-8770-663459A25598}" type="pres">
      <dgm:prSet presAssocID="{4E50255E-3688-405A-9938-0EC4F736299F}" presName="Name35" presStyleLbl="parChTrans1D3" presStyleIdx="2" presStyleCnt="9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3" presStyleIdx="2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3" presStyleIdx="2" presStyleCnt="9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1AD8507E-CC6A-49E8-99C2-D5E0345B6735}" type="pres">
      <dgm:prSet presAssocID="{12D09E25-6495-4F01-9CEA-A891F0BA04C9}" presName="Name35" presStyleLbl="parChTrans1D4" presStyleIdx="2" presStyleCnt="8"/>
      <dgm:spPr/>
      <dgm:t>
        <a:bodyPr/>
        <a:lstStyle/>
        <a:p>
          <a:endParaRPr lang="es-ES"/>
        </a:p>
      </dgm:t>
    </dgm:pt>
    <dgm:pt modelId="{F6686415-37F0-4CAD-B01F-32A1BAD3482F}" type="pres">
      <dgm:prSet presAssocID="{CEF2554B-6A02-445D-A342-75456C59790E}" presName="hierRoot2" presStyleCnt="0">
        <dgm:presLayoutVars>
          <dgm:hierBranch val="init"/>
        </dgm:presLayoutVars>
      </dgm:prSet>
      <dgm:spPr/>
    </dgm:pt>
    <dgm:pt modelId="{5A2BFA26-755A-46C2-B14B-0EBE69189544}" type="pres">
      <dgm:prSet presAssocID="{CEF2554B-6A02-445D-A342-75456C59790E}" presName="rootComposite" presStyleCnt="0"/>
      <dgm:spPr/>
    </dgm:pt>
    <dgm:pt modelId="{47534EF4-1B7B-4FDF-ACD3-ECDA86C17442}" type="pres">
      <dgm:prSet presAssocID="{CEF2554B-6A02-445D-A342-75456C59790E}" presName="rootText" presStyleLbl="node4" presStyleIdx="2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465157-D4C7-42BA-92F4-C5C9A30E3831}" type="pres">
      <dgm:prSet presAssocID="{CEF2554B-6A02-445D-A342-75456C59790E}" presName="rootConnector" presStyleLbl="node4" presStyleIdx="2" presStyleCnt="8"/>
      <dgm:spPr/>
      <dgm:t>
        <a:bodyPr/>
        <a:lstStyle/>
        <a:p>
          <a:endParaRPr lang="es-ES"/>
        </a:p>
      </dgm:t>
    </dgm:pt>
    <dgm:pt modelId="{F20E03B6-222C-44A1-992F-0DD2773E288A}" type="pres">
      <dgm:prSet presAssocID="{CEF2554B-6A02-445D-A342-75456C59790E}" presName="hierChild4" presStyleCnt="0"/>
      <dgm:spPr/>
    </dgm:pt>
    <dgm:pt modelId="{712E0EE9-C22E-4271-929A-4F528FCF8B99}" type="pres">
      <dgm:prSet presAssocID="{CEF2554B-6A02-445D-A342-75456C59790E}" presName="hierChild5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D8747DBA-E38F-41E0-AF65-B224A8F04A70}" type="pres">
      <dgm:prSet presAssocID="{8BE4382E-75C2-4E0F-A34A-F075EB967E88}" presName="Name35" presStyleLbl="parChTrans1D3" presStyleIdx="3" presStyleCnt="9"/>
      <dgm:spPr/>
      <dgm:t>
        <a:bodyPr/>
        <a:lstStyle/>
        <a:p>
          <a:endParaRPr lang="es-ES"/>
        </a:p>
      </dgm:t>
    </dgm:pt>
    <dgm:pt modelId="{6C9A8E0D-2562-4B2C-A6B8-D07D40243C95}" type="pres">
      <dgm:prSet presAssocID="{B27DB06D-8309-42BC-9477-C94AA797B006}" presName="hierRoot2" presStyleCnt="0">
        <dgm:presLayoutVars>
          <dgm:hierBranch/>
        </dgm:presLayoutVars>
      </dgm:prSet>
      <dgm:spPr/>
    </dgm:pt>
    <dgm:pt modelId="{85533CA7-ADC1-434C-A3A5-8D1967377F35}" type="pres">
      <dgm:prSet presAssocID="{B27DB06D-8309-42BC-9477-C94AA797B006}" presName="rootComposite" presStyleCnt="0"/>
      <dgm:spPr/>
    </dgm:pt>
    <dgm:pt modelId="{B3926719-82AE-4423-819D-8B6FA77E2226}" type="pres">
      <dgm:prSet presAssocID="{B27DB06D-8309-42BC-9477-C94AA797B006}" presName="rootText" presStyleLbl="node3" presStyleIdx="3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F7003C-86AD-4700-B3AD-FA9AD0E84BF0}" type="pres">
      <dgm:prSet presAssocID="{B27DB06D-8309-42BC-9477-C94AA797B006}" presName="rootConnector" presStyleLbl="node3" presStyleIdx="3" presStyleCnt="9"/>
      <dgm:spPr/>
      <dgm:t>
        <a:bodyPr/>
        <a:lstStyle/>
        <a:p>
          <a:endParaRPr lang="es-ES"/>
        </a:p>
      </dgm:t>
    </dgm:pt>
    <dgm:pt modelId="{ABAEA2A0-C790-4471-BF0D-D602636810D9}" type="pres">
      <dgm:prSet presAssocID="{B27DB06D-8309-42BC-9477-C94AA797B006}" presName="hierChild4" presStyleCnt="0"/>
      <dgm:spPr/>
    </dgm:pt>
    <dgm:pt modelId="{264AD2A6-930A-414C-A23D-B3159ECBA0AA}" type="pres">
      <dgm:prSet presAssocID="{B807E80C-F66B-45B6-AB5E-ADBA8ECA1319}" presName="Name35" presStyleLbl="parChTrans1D4" presStyleIdx="3" presStyleCnt="8"/>
      <dgm:spPr/>
      <dgm:t>
        <a:bodyPr/>
        <a:lstStyle/>
        <a:p>
          <a:endParaRPr lang="es-ES"/>
        </a:p>
      </dgm:t>
    </dgm:pt>
    <dgm:pt modelId="{FBCB0F03-4E4C-4590-8A39-F55719F674F3}" type="pres">
      <dgm:prSet presAssocID="{00751269-96FD-4648-943B-269F68101A89}" presName="hierRoot2" presStyleCnt="0">
        <dgm:presLayoutVars>
          <dgm:hierBranch val="init"/>
        </dgm:presLayoutVars>
      </dgm:prSet>
      <dgm:spPr/>
    </dgm:pt>
    <dgm:pt modelId="{CCEA6DCF-9E65-471E-A782-FA16D59E81F6}" type="pres">
      <dgm:prSet presAssocID="{00751269-96FD-4648-943B-269F68101A89}" presName="rootComposite" presStyleCnt="0"/>
      <dgm:spPr/>
    </dgm:pt>
    <dgm:pt modelId="{22817A48-D188-487F-9D45-CB132B31AF32}" type="pres">
      <dgm:prSet presAssocID="{00751269-96FD-4648-943B-269F68101A89}" presName="rootText" presStyleLbl="node4" presStyleIdx="3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80DB41-326A-40D5-813A-5DD82B8D1EF8}" type="pres">
      <dgm:prSet presAssocID="{00751269-96FD-4648-943B-269F68101A89}" presName="rootConnector" presStyleLbl="node4" presStyleIdx="3" presStyleCnt="8"/>
      <dgm:spPr/>
      <dgm:t>
        <a:bodyPr/>
        <a:lstStyle/>
        <a:p>
          <a:endParaRPr lang="es-ES"/>
        </a:p>
      </dgm:t>
    </dgm:pt>
    <dgm:pt modelId="{0AD44823-438F-43E2-AC0B-73E2E7FB860A}" type="pres">
      <dgm:prSet presAssocID="{00751269-96FD-4648-943B-269F68101A89}" presName="hierChild4" presStyleCnt="0"/>
      <dgm:spPr/>
    </dgm:pt>
    <dgm:pt modelId="{8805D6CC-0430-4352-BD48-EF331CDBB114}" type="pres">
      <dgm:prSet presAssocID="{00751269-96FD-4648-943B-269F68101A89}" presName="hierChild5" presStyleCnt="0"/>
      <dgm:spPr/>
    </dgm:pt>
    <dgm:pt modelId="{3E731F7F-6CF3-4C62-A8B1-7A72B53F4870}" type="pres">
      <dgm:prSet presAssocID="{B27DB06D-8309-42BC-9477-C94AA797B006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7FFFE6-37F7-4DBC-A1F3-0D8A905A2EB0}" type="pres">
      <dgm:prSet presAssocID="{8D68EF15-F857-4A2D-BC0F-9D2136394EF6}" presName="Name37" presStyleLbl="parChTrans1D2" presStyleIdx="2" presStyleCnt="6"/>
      <dgm:spPr/>
      <dgm:t>
        <a:bodyPr/>
        <a:lstStyle/>
        <a:p>
          <a:endParaRPr lang="es-ES"/>
        </a:p>
      </dgm:t>
    </dgm:pt>
    <dgm:pt modelId="{7342C172-6C03-4510-8806-2EA721CD5B99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E9AE4072-A8DC-4C79-8BB8-44CFEBF80B08}" type="pres">
      <dgm:prSet presAssocID="{8F9B962E-1A76-4DB3-8E18-81A971FBB424}" presName="rootComposite" presStyleCnt="0"/>
      <dgm:spPr/>
    </dgm:pt>
    <dgm:pt modelId="{D43A949E-161F-4CB6-8E08-C22964D4E9ED}" type="pres">
      <dgm:prSet presAssocID="{8F9B962E-1A76-4DB3-8E18-81A971FBB424}" presName="rootText" presStyleLbl="node2" presStyleIdx="2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D9A78E-F561-46E3-A981-19402017968E}" type="pres">
      <dgm:prSet presAssocID="{8F9B962E-1A76-4DB3-8E18-81A971FBB424}" presName="rootConnector" presStyleLbl="node2" presStyleIdx="2" presStyleCnt="5"/>
      <dgm:spPr/>
      <dgm:t>
        <a:bodyPr/>
        <a:lstStyle/>
        <a:p>
          <a:endParaRPr lang="es-ES"/>
        </a:p>
      </dgm:t>
    </dgm:pt>
    <dgm:pt modelId="{0A897BE9-28C8-4F55-BB49-17FB199EE499}" type="pres">
      <dgm:prSet presAssocID="{8F9B962E-1A76-4DB3-8E18-81A971FBB424}" presName="hierChild4" presStyleCnt="0"/>
      <dgm:spPr/>
    </dgm:pt>
    <dgm:pt modelId="{EBF9CBEF-B5E6-4061-99FE-6248C0209727}" type="pres">
      <dgm:prSet presAssocID="{4FA68370-0C2A-42B6-AF10-2BAC3A3C0EE2}" presName="Name35" presStyleLbl="parChTrans1D3" presStyleIdx="4" presStyleCnt="9"/>
      <dgm:spPr/>
      <dgm:t>
        <a:bodyPr/>
        <a:lstStyle/>
        <a:p>
          <a:endParaRPr lang="es-ES"/>
        </a:p>
      </dgm:t>
    </dgm:pt>
    <dgm:pt modelId="{A1D5FB59-40B5-4FC1-A069-67C76F39A358}" type="pres">
      <dgm:prSet presAssocID="{6035E030-1C9A-4457-B7D9-DAE681AC9FC6}" presName="hierRoot2" presStyleCnt="0">
        <dgm:presLayoutVars>
          <dgm:hierBranch val="init"/>
        </dgm:presLayoutVars>
      </dgm:prSet>
      <dgm:spPr/>
    </dgm:pt>
    <dgm:pt modelId="{378EBDE1-AEB4-47B7-B6C4-2447761B3988}" type="pres">
      <dgm:prSet presAssocID="{6035E030-1C9A-4457-B7D9-DAE681AC9FC6}" presName="rootComposite" presStyleCnt="0"/>
      <dgm:spPr/>
    </dgm:pt>
    <dgm:pt modelId="{E20C3D26-370A-4FB5-A649-E46C57CB118C}" type="pres">
      <dgm:prSet presAssocID="{6035E030-1C9A-4457-B7D9-DAE681AC9FC6}" presName="rootText" presStyleLbl="node3" presStyleIdx="4" presStyleCnt="9" custScaleX="95513" custScaleY="195065" custLinFactY="8562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4CE771B-83E4-4AB0-AA50-C935EFE32B58}" type="pres">
      <dgm:prSet presAssocID="{6035E030-1C9A-4457-B7D9-DAE681AC9FC6}" presName="rootConnector" presStyleLbl="node3" presStyleIdx="4" presStyleCnt="9"/>
      <dgm:spPr/>
      <dgm:t>
        <a:bodyPr/>
        <a:lstStyle/>
        <a:p>
          <a:endParaRPr lang="es-ES"/>
        </a:p>
      </dgm:t>
    </dgm:pt>
    <dgm:pt modelId="{1682BF3D-2A83-4D37-91D8-7AE57E3A2905}" type="pres">
      <dgm:prSet presAssocID="{6035E030-1C9A-4457-B7D9-DAE681AC9FC6}" presName="hierChild4" presStyleCnt="0"/>
      <dgm:spPr/>
    </dgm:pt>
    <dgm:pt modelId="{8FFEE970-CA04-4EBD-846A-7B1E13ADE21F}" type="pres">
      <dgm:prSet presAssocID="{6035E030-1C9A-4457-B7D9-DAE681AC9FC6}" presName="hierChild5" presStyleCnt="0"/>
      <dgm:spPr/>
    </dgm:pt>
    <dgm:pt modelId="{E706558A-61DE-4325-B74B-5A12FE9314CC}" type="pres">
      <dgm:prSet presAssocID="{8F9B962E-1A76-4DB3-8E18-81A971FBB424}" presName="hierChild5" presStyleCnt="0"/>
      <dgm:spPr/>
    </dgm:pt>
    <dgm:pt modelId="{F2BDABDA-DB79-4ADE-A94C-1F83DD5783E0}" type="pres">
      <dgm:prSet presAssocID="{CF6A87E3-E40E-44D4-A3E5-0133C3E7149C}" presName="Name37" presStyleLbl="parChTrans1D2" presStyleIdx="3" presStyleCnt="6"/>
      <dgm:spPr/>
      <dgm:t>
        <a:bodyPr/>
        <a:lstStyle/>
        <a:p>
          <a:endParaRPr lang="es-ES"/>
        </a:p>
      </dgm:t>
    </dgm:pt>
    <dgm:pt modelId="{39C0BE51-8CAC-45B9-9DB7-45324E371E93}" type="pres">
      <dgm:prSet presAssocID="{E8A3F985-896D-4623-9A40-838538556A2A}" presName="hierRoot2" presStyleCnt="0">
        <dgm:presLayoutVars>
          <dgm:hierBranch/>
        </dgm:presLayoutVars>
      </dgm:prSet>
      <dgm:spPr/>
    </dgm:pt>
    <dgm:pt modelId="{D300D275-01F0-44AD-A079-C8B3CBD1ACB1}" type="pres">
      <dgm:prSet presAssocID="{E8A3F985-896D-4623-9A40-838538556A2A}" presName="rootComposite" presStyleCnt="0"/>
      <dgm:spPr/>
    </dgm:pt>
    <dgm:pt modelId="{018CBDC0-8D06-4835-A278-352009F7617A}" type="pres">
      <dgm:prSet presAssocID="{E8A3F985-896D-4623-9A40-838538556A2A}" presName="rootText" presStyleLbl="node2" presStyleIdx="3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15F4B8-CD3A-455A-B810-73FC52B62768}" type="pres">
      <dgm:prSet presAssocID="{E8A3F985-896D-4623-9A40-838538556A2A}" presName="rootConnector" presStyleLbl="node2" presStyleIdx="3" presStyleCnt="5"/>
      <dgm:spPr/>
      <dgm:t>
        <a:bodyPr/>
        <a:lstStyle/>
        <a:p>
          <a:endParaRPr lang="es-ES"/>
        </a:p>
      </dgm:t>
    </dgm:pt>
    <dgm:pt modelId="{70D49C69-825B-43CE-94E3-80A1C7CD144B}" type="pres">
      <dgm:prSet presAssocID="{E8A3F985-896D-4623-9A40-838538556A2A}" presName="hierChild4" presStyleCnt="0"/>
      <dgm:spPr/>
    </dgm:pt>
    <dgm:pt modelId="{1113BBE7-BB8B-4340-9E94-82A2BADB61A0}" type="pres">
      <dgm:prSet presAssocID="{C70F059B-F3F0-4CFE-BAD9-AE033612E12F}" presName="Name35" presStyleLbl="parChTrans1D3" presStyleIdx="5" presStyleCnt="9"/>
      <dgm:spPr/>
      <dgm:t>
        <a:bodyPr/>
        <a:lstStyle/>
        <a:p>
          <a:endParaRPr lang="es-ES"/>
        </a:p>
      </dgm:t>
    </dgm:pt>
    <dgm:pt modelId="{FF25D7B9-92F7-4981-82FC-72A167D3167E}" type="pres">
      <dgm:prSet presAssocID="{C0DEB548-F3C4-4496-A472-5AD8FFCA9D6E}" presName="hierRoot2" presStyleCnt="0">
        <dgm:presLayoutVars>
          <dgm:hierBranch/>
        </dgm:presLayoutVars>
      </dgm:prSet>
      <dgm:spPr/>
    </dgm:pt>
    <dgm:pt modelId="{6511919C-287B-4D44-8002-75DE7EE09D1F}" type="pres">
      <dgm:prSet presAssocID="{C0DEB548-F3C4-4496-A472-5AD8FFCA9D6E}" presName="rootComposite" presStyleCnt="0"/>
      <dgm:spPr/>
    </dgm:pt>
    <dgm:pt modelId="{1D87B364-88D7-4259-809A-A16F6F4C2FDC}" type="pres">
      <dgm:prSet presAssocID="{C0DEB548-F3C4-4496-A472-5AD8FFCA9D6E}" presName="rootText" presStyleLbl="node3" presStyleIdx="5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7E1202-0A33-4176-A985-AE2DFCF6FD51}" type="pres">
      <dgm:prSet presAssocID="{C0DEB548-F3C4-4496-A472-5AD8FFCA9D6E}" presName="rootConnector" presStyleLbl="node3" presStyleIdx="5" presStyleCnt="9"/>
      <dgm:spPr/>
      <dgm:t>
        <a:bodyPr/>
        <a:lstStyle/>
        <a:p>
          <a:endParaRPr lang="es-ES"/>
        </a:p>
      </dgm:t>
    </dgm:pt>
    <dgm:pt modelId="{758A42A9-CF25-4CD0-A7DC-BD3799ACB13D}" type="pres">
      <dgm:prSet presAssocID="{C0DEB548-F3C4-4496-A472-5AD8FFCA9D6E}" presName="hierChild4" presStyleCnt="0"/>
      <dgm:spPr/>
    </dgm:pt>
    <dgm:pt modelId="{8D371928-2C02-487F-A3A3-7A60ADF31718}" type="pres">
      <dgm:prSet presAssocID="{B0BC67FD-A810-4B13-9D4E-C9C9F6DD1EA9}" presName="Name35" presStyleLbl="parChTrans1D4" presStyleIdx="4" presStyleCnt="8"/>
      <dgm:spPr/>
      <dgm:t>
        <a:bodyPr/>
        <a:lstStyle/>
        <a:p>
          <a:endParaRPr lang="es-ES"/>
        </a:p>
      </dgm:t>
    </dgm:pt>
    <dgm:pt modelId="{B9F727B0-9201-44C9-86C4-4DBE131971B6}" type="pres">
      <dgm:prSet presAssocID="{4E372F7C-DF61-4B56-8155-FCB366287178}" presName="hierRoot2" presStyleCnt="0">
        <dgm:presLayoutVars>
          <dgm:hierBranch val="init"/>
        </dgm:presLayoutVars>
      </dgm:prSet>
      <dgm:spPr/>
    </dgm:pt>
    <dgm:pt modelId="{5DF11B57-5BC2-4CC4-BD1C-43023F88CFAA}" type="pres">
      <dgm:prSet presAssocID="{4E372F7C-DF61-4B56-8155-FCB366287178}" presName="rootComposite" presStyleCnt="0"/>
      <dgm:spPr/>
    </dgm:pt>
    <dgm:pt modelId="{862E94E8-9413-433D-BCC8-7A9E942E13DA}" type="pres">
      <dgm:prSet presAssocID="{4E372F7C-DF61-4B56-8155-FCB366287178}" presName="rootText" presStyleLbl="node4" presStyleIdx="4" presStyleCnt="8" custScaleX="95513" custScaleY="195065" custLinFactNeighborY="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A69EAE-6416-42E0-88C1-F35883CFF57A}" type="pres">
      <dgm:prSet presAssocID="{4E372F7C-DF61-4B56-8155-FCB366287178}" presName="rootConnector" presStyleLbl="node4" presStyleIdx="4" presStyleCnt="8"/>
      <dgm:spPr/>
      <dgm:t>
        <a:bodyPr/>
        <a:lstStyle/>
        <a:p>
          <a:endParaRPr lang="es-ES"/>
        </a:p>
      </dgm:t>
    </dgm:pt>
    <dgm:pt modelId="{5C68F089-5319-4BD3-9CDB-DB19E603EA17}" type="pres">
      <dgm:prSet presAssocID="{4E372F7C-DF61-4B56-8155-FCB366287178}" presName="hierChild4" presStyleCnt="0"/>
      <dgm:spPr/>
    </dgm:pt>
    <dgm:pt modelId="{B9B17932-07A5-4D97-8FDE-A5FCEFAEC51C}" type="pres">
      <dgm:prSet presAssocID="{4E372F7C-DF61-4B56-8155-FCB366287178}" presName="hierChild5" presStyleCnt="0"/>
      <dgm:spPr/>
    </dgm:pt>
    <dgm:pt modelId="{BB2F7B8D-ADFE-4254-96F9-A6F55D2D3AAD}" type="pres">
      <dgm:prSet presAssocID="{C0DEB548-F3C4-4496-A472-5AD8FFCA9D6E}" presName="hierChild5" presStyleCnt="0"/>
      <dgm:spPr/>
    </dgm:pt>
    <dgm:pt modelId="{CDE98DC3-7C10-4F2B-A09D-A1131547CFC5}" type="pres">
      <dgm:prSet presAssocID="{DC48A502-0797-439D-AFA3-7D52FB1FB883}" presName="Name35" presStyleLbl="parChTrans1D3" presStyleIdx="6" presStyleCnt="9"/>
      <dgm:spPr/>
      <dgm:t>
        <a:bodyPr/>
        <a:lstStyle/>
        <a:p>
          <a:endParaRPr lang="es-ES"/>
        </a:p>
      </dgm:t>
    </dgm:pt>
    <dgm:pt modelId="{0D37E212-5F5D-4BF5-B109-06BF9D1B1F43}" type="pres">
      <dgm:prSet presAssocID="{D5D56268-1677-49A6-9C49-74A5DD2546D3}" presName="hierRoot2" presStyleCnt="0">
        <dgm:presLayoutVars>
          <dgm:hierBranch/>
        </dgm:presLayoutVars>
      </dgm:prSet>
      <dgm:spPr/>
    </dgm:pt>
    <dgm:pt modelId="{6CFB1EB4-C723-4412-B53E-3AEC8E183778}" type="pres">
      <dgm:prSet presAssocID="{D5D56268-1677-49A6-9C49-74A5DD2546D3}" presName="rootComposite" presStyleCnt="0"/>
      <dgm:spPr/>
    </dgm:pt>
    <dgm:pt modelId="{A571C53F-53A6-40BE-8FD2-54F246C0AE26}" type="pres">
      <dgm:prSet presAssocID="{D5D56268-1677-49A6-9C49-74A5DD2546D3}" presName="rootText" presStyleLbl="node3" presStyleIdx="6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554806-FAFB-4E35-A6CF-723728628E3B}" type="pres">
      <dgm:prSet presAssocID="{D5D56268-1677-49A6-9C49-74A5DD2546D3}" presName="rootConnector" presStyleLbl="node3" presStyleIdx="6" presStyleCnt="9"/>
      <dgm:spPr/>
      <dgm:t>
        <a:bodyPr/>
        <a:lstStyle/>
        <a:p>
          <a:endParaRPr lang="es-ES"/>
        </a:p>
      </dgm:t>
    </dgm:pt>
    <dgm:pt modelId="{8B6CAF28-D35D-470A-81CF-0D7B0B837F30}" type="pres">
      <dgm:prSet presAssocID="{D5D56268-1677-49A6-9C49-74A5DD2546D3}" presName="hierChild4" presStyleCnt="0"/>
      <dgm:spPr/>
    </dgm:pt>
    <dgm:pt modelId="{0B603954-61F1-4518-ACBE-8BF20B9DEDAF}" type="pres">
      <dgm:prSet presAssocID="{EBED423F-7096-40F9-9CB7-EE659D3CE3E4}" presName="Name35" presStyleLbl="parChTrans1D4" presStyleIdx="5" presStyleCnt="8"/>
      <dgm:spPr/>
      <dgm:t>
        <a:bodyPr/>
        <a:lstStyle/>
        <a:p>
          <a:endParaRPr lang="es-ES"/>
        </a:p>
      </dgm:t>
    </dgm:pt>
    <dgm:pt modelId="{E6CB67A8-534C-4A17-9C38-EBC639464507}" type="pres">
      <dgm:prSet presAssocID="{1A01AB46-A540-421E-847C-80DAA0DD9F3F}" presName="hierRoot2" presStyleCnt="0">
        <dgm:presLayoutVars>
          <dgm:hierBranch val="init"/>
        </dgm:presLayoutVars>
      </dgm:prSet>
      <dgm:spPr/>
    </dgm:pt>
    <dgm:pt modelId="{A31E72CA-1133-424E-9705-B5913A081AA9}" type="pres">
      <dgm:prSet presAssocID="{1A01AB46-A540-421E-847C-80DAA0DD9F3F}" presName="rootComposite" presStyleCnt="0"/>
      <dgm:spPr/>
    </dgm:pt>
    <dgm:pt modelId="{C98E4F20-1C15-46DD-B981-D3174775DF49}" type="pres">
      <dgm:prSet presAssocID="{1A01AB46-A540-421E-847C-80DAA0DD9F3F}" presName="rootText" presStyleLbl="node4" presStyleIdx="5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592547-F674-4971-9186-5BEDD7EA6289}" type="pres">
      <dgm:prSet presAssocID="{1A01AB46-A540-421E-847C-80DAA0DD9F3F}" presName="rootConnector" presStyleLbl="node4" presStyleIdx="5" presStyleCnt="8"/>
      <dgm:spPr/>
      <dgm:t>
        <a:bodyPr/>
        <a:lstStyle/>
        <a:p>
          <a:endParaRPr lang="es-ES"/>
        </a:p>
      </dgm:t>
    </dgm:pt>
    <dgm:pt modelId="{AE7D76E9-2EF2-474E-AF44-57A48EEC5245}" type="pres">
      <dgm:prSet presAssocID="{1A01AB46-A540-421E-847C-80DAA0DD9F3F}" presName="hierChild4" presStyleCnt="0"/>
      <dgm:spPr/>
    </dgm:pt>
    <dgm:pt modelId="{B05C32B3-A638-4959-85B0-7585147445B4}" type="pres">
      <dgm:prSet presAssocID="{1A01AB46-A540-421E-847C-80DAA0DD9F3F}" presName="hierChild5" presStyleCnt="0"/>
      <dgm:spPr/>
    </dgm:pt>
    <dgm:pt modelId="{9CE9A24D-656A-49C6-AB2E-63D1AA4F4DA4}" type="pres">
      <dgm:prSet presAssocID="{D5D56268-1677-49A6-9C49-74A5DD2546D3}" presName="hierChild5" presStyleCnt="0"/>
      <dgm:spPr/>
    </dgm:pt>
    <dgm:pt modelId="{F9A930EF-E9C2-43B7-AEF5-AB672A59F957}" type="pres">
      <dgm:prSet presAssocID="{E8A3F985-896D-4623-9A40-838538556A2A}" presName="hierChild5" presStyleCnt="0"/>
      <dgm:spPr/>
    </dgm:pt>
    <dgm:pt modelId="{0B8FA653-8E6D-4E80-A4B9-FB6A47049AEA}" type="pres">
      <dgm:prSet presAssocID="{FE40CF90-1693-415C-8D86-33ECB8AA7563}" presName="Name37" presStyleLbl="parChTrans1D2" presStyleIdx="4" presStyleCnt="6"/>
      <dgm:spPr/>
      <dgm:t>
        <a:bodyPr/>
        <a:lstStyle/>
        <a:p>
          <a:endParaRPr lang="es-ES"/>
        </a:p>
      </dgm:t>
    </dgm:pt>
    <dgm:pt modelId="{FC4C47E0-9863-4E23-9455-985073429659}" type="pres">
      <dgm:prSet presAssocID="{16F45068-8FB3-4142-8CF0-10CC755F1213}" presName="hierRoot2" presStyleCnt="0">
        <dgm:presLayoutVars>
          <dgm:hierBranch/>
        </dgm:presLayoutVars>
      </dgm:prSet>
      <dgm:spPr/>
    </dgm:pt>
    <dgm:pt modelId="{E2BD3321-EB6F-434E-8DB9-365E74C013F1}" type="pres">
      <dgm:prSet presAssocID="{16F45068-8FB3-4142-8CF0-10CC755F1213}" presName="rootComposite" presStyleCnt="0"/>
      <dgm:spPr/>
    </dgm:pt>
    <dgm:pt modelId="{E71D3B26-43D9-4D0A-AC62-2EA5564AA8EF}" type="pres">
      <dgm:prSet presAssocID="{16F45068-8FB3-4142-8CF0-10CC755F1213}" presName="rootText" presStyleLbl="node2" presStyleIdx="4" presStyleCnt="5" custScaleX="144489" custScaleY="1245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984F06-06A9-41F6-861C-76C39359E4F2}" type="pres">
      <dgm:prSet presAssocID="{16F45068-8FB3-4142-8CF0-10CC755F1213}" presName="rootConnector" presStyleLbl="node2" presStyleIdx="4" presStyleCnt="5"/>
      <dgm:spPr/>
      <dgm:t>
        <a:bodyPr/>
        <a:lstStyle/>
        <a:p>
          <a:endParaRPr lang="es-ES"/>
        </a:p>
      </dgm:t>
    </dgm:pt>
    <dgm:pt modelId="{D6577373-A951-4D9B-92F8-E346B13CDBFE}" type="pres">
      <dgm:prSet presAssocID="{16F45068-8FB3-4142-8CF0-10CC755F1213}" presName="hierChild4" presStyleCnt="0"/>
      <dgm:spPr/>
    </dgm:pt>
    <dgm:pt modelId="{9F906972-4194-4A69-A73F-CECE2D81D813}" type="pres">
      <dgm:prSet presAssocID="{1356EA30-4EEC-41A1-ABB9-A3ED0B67AA8B}" presName="Name35" presStyleLbl="parChTrans1D3" presStyleIdx="7" presStyleCnt="9"/>
      <dgm:spPr/>
      <dgm:t>
        <a:bodyPr/>
        <a:lstStyle/>
        <a:p>
          <a:endParaRPr lang="es-ES"/>
        </a:p>
      </dgm:t>
    </dgm:pt>
    <dgm:pt modelId="{AA6C92FA-4EF7-4897-BFC7-4B7160C300FE}" type="pres">
      <dgm:prSet presAssocID="{B62E9E69-073E-4FB8-8E4A-80E1976BCBC1}" presName="hierRoot2" presStyleCnt="0">
        <dgm:presLayoutVars>
          <dgm:hierBranch/>
        </dgm:presLayoutVars>
      </dgm:prSet>
      <dgm:spPr/>
    </dgm:pt>
    <dgm:pt modelId="{04503BC7-FE07-4C3A-B71A-3EE0411D1507}" type="pres">
      <dgm:prSet presAssocID="{B62E9E69-073E-4FB8-8E4A-80E1976BCBC1}" presName="rootComposite" presStyleCnt="0"/>
      <dgm:spPr/>
    </dgm:pt>
    <dgm:pt modelId="{E0E49022-40CD-4DB3-B0FD-05CA5D964339}" type="pres">
      <dgm:prSet presAssocID="{B62E9E69-073E-4FB8-8E4A-80E1976BCBC1}" presName="rootText" presStyleLbl="node3" presStyleIdx="7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C8B21-14F0-456C-9CF1-DCD2E7F701B9}" type="pres">
      <dgm:prSet presAssocID="{B62E9E69-073E-4FB8-8E4A-80E1976BCBC1}" presName="rootConnector" presStyleLbl="node3" presStyleIdx="7" presStyleCnt="9"/>
      <dgm:spPr/>
      <dgm:t>
        <a:bodyPr/>
        <a:lstStyle/>
        <a:p>
          <a:endParaRPr lang="es-ES"/>
        </a:p>
      </dgm:t>
    </dgm:pt>
    <dgm:pt modelId="{21A028C8-F87E-4809-ABA1-0F2AC9514D31}" type="pres">
      <dgm:prSet presAssocID="{B62E9E69-073E-4FB8-8E4A-80E1976BCBC1}" presName="hierChild4" presStyleCnt="0"/>
      <dgm:spPr/>
    </dgm:pt>
    <dgm:pt modelId="{6B2EB2F7-64B3-4CE7-8CA6-E4DBF06E9178}" type="pres">
      <dgm:prSet presAssocID="{F7CA12EA-34E0-4028-BF22-2F91B70A1E18}" presName="Name35" presStyleLbl="parChTrans1D4" presStyleIdx="6" presStyleCnt="8"/>
      <dgm:spPr/>
      <dgm:t>
        <a:bodyPr/>
        <a:lstStyle/>
        <a:p>
          <a:endParaRPr lang="es-ES"/>
        </a:p>
      </dgm:t>
    </dgm:pt>
    <dgm:pt modelId="{B5EA27D3-1291-4B7D-B6F6-F06756ECF8E5}" type="pres">
      <dgm:prSet presAssocID="{1B415BB8-01C0-48FD-898F-70E3094257AE}" presName="hierRoot2" presStyleCnt="0">
        <dgm:presLayoutVars>
          <dgm:hierBranch val="init"/>
        </dgm:presLayoutVars>
      </dgm:prSet>
      <dgm:spPr/>
    </dgm:pt>
    <dgm:pt modelId="{FC508612-3710-4E91-9316-518B44592FDE}" type="pres">
      <dgm:prSet presAssocID="{1B415BB8-01C0-48FD-898F-70E3094257AE}" presName="rootComposite" presStyleCnt="0"/>
      <dgm:spPr/>
    </dgm:pt>
    <dgm:pt modelId="{864DA3BA-5F3B-4DCE-AA29-A0D47EB5B789}" type="pres">
      <dgm:prSet presAssocID="{1B415BB8-01C0-48FD-898F-70E3094257AE}" presName="rootText" presStyleLbl="node4" presStyleIdx="6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0361CDE-5C2C-43AF-8D7D-8345EC6C6122}" type="pres">
      <dgm:prSet presAssocID="{1B415BB8-01C0-48FD-898F-70E3094257AE}" presName="rootConnector" presStyleLbl="node4" presStyleIdx="6" presStyleCnt="8"/>
      <dgm:spPr/>
      <dgm:t>
        <a:bodyPr/>
        <a:lstStyle/>
        <a:p>
          <a:endParaRPr lang="es-ES"/>
        </a:p>
      </dgm:t>
    </dgm:pt>
    <dgm:pt modelId="{F11D9191-F932-4A2D-8786-F8727DB16E55}" type="pres">
      <dgm:prSet presAssocID="{1B415BB8-01C0-48FD-898F-70E3094257AE}" presName="hierChild4" presStyleCnt="0"/>
      <dgm:spPr/>
    </dgm:pt>
    <dgm:pt modelId="{A2375F0F-6449-4E50-96CB-50229C56FC9A}" type="pres">
      <dgm:prSet presAssocID="{1B415BB8-01C0-48FD-898F-70E3094257AE}" presName="hierChild5" presStyleCnt="0"/>
      <dgm:spPr/>
    </dgm:pt>
    <dgm:pt modelId="{8D9F8750-349B-40AA-944F-A5E791BF4EBA}" type="pres">
      <dgm:prSet presAssocID="{B62E9E69-073E-4FB8-8E4A-80E1976BCBC1}" presName="hierChild5" presStyleCnt="0"/>
      <dgm:spPr/>
    </dgm:pt>
    <dgm:pt modelId="{A356C906-0C7C-4B08-87F6-3A626DA4A7D9}" type="pres">
      <dgm:prSet presAssocID="{74AE57D1-0CD7-4B85-9F57-00A352297EA4}" presName="Name35" presStyleLbl="parChTrans1D3" presStyleIdx="8" presStyleCnt="9"/>
      <dgm:spPr/>
      <dgm:t>
        <a:bodyPr/>
        <a:lstStyle/>
        <a:p>
          <a:endParaRPr lang="es-ES"/>
        </a:p>
      </dgm:t>
    </dgm:pt>
    <dgm:pt modelId="{831DDE97-AA2D-4796-91C2-E73D584CC039}" type="pres">
      <dgm:prSet presAssocID="{6956185A-3B65-449A-A72F-A861988DE420}" presName="hierRoot2" presStyleCnt="0">
        <dgm:presLayoutVars>
          <dgm:hierBranch/>
        </dgm:presLayoutVars>
      </dgm:prSet>
      <dgm:spPr/>
    </dgm:pt>
    <dgm:pt modelId="{4CB690F3-D091-4853-B1B5-0561D3ED5B42}" type="pres">
      <dgm:prSet presAssocID="{6956185A-3B65-449A-A72F-A861988DE420}" presName="rootComposite" presStyleCnt="0"/>
      <dgm:spPr/>
    </dgm:pt>
    <dgm:pt modelId="{E7784AA6-97BB-4586-BB75-2FD18819AF83}" type="pres">
      <dgm:prSet presAssocID="{6956185A-3B65-449A-A72F-A861988DE420}" presName="rootText" presStyleLbl="node3" presStyleIdx="8" presStyleCnt="9" custScaleX="95630" custScaleY="140582" custLinFactNeighborY="29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9E85B0-DCBC-48E1-9DC6-E11B77D05603}" type="pres">
      <dgm:prSet presAssocID="{6956185A-3B65-449A-A72F-A861988DE420}" presName="rootConnector" presStyleLbl="node3" presStyleIdx="8" presStyleCnt="9"/>
      <dgm:spPr/>
      <dgm:t>
        <a:bodyPr/>
        <a:lstStyle/>
        <a:p>
          <a:endParaRPr lang="es-ES"/>
        </a:p>
      </dgm:t>
    </dgm:pt>
    <dgm:pt modelId="{A3BE24FC-3891-4626-8066-926532CB3235}" type="pres">
      <dgm:prSet presAssocID="{6956185A-3B65-449A-A72F-A861988DE420}" presName="hierChild4" presStyleCnt="0"/>
      <dgm:spPr/>
    </dgm:pt>
    <dgm:pt modelId="{71C90B9C-F59B-4A2D-9A97-3090737CE223}" type="pres">
      <dgm:prSet presAssocID="{7D029E57-CE3F-4186-B894-0B097785DB06}" presName="Name35" presStyleLbl="parChTrans1D4" presStyleIdx="7" presStyleCnt="8"/>
      <dgm:spPr/>
      <dgm:t>
        <a:bodyPr/>
        <a:lstStyle/>
        <a:p>
          <a:endParaRPr lang="es-ES"/>
        </a:p>
      </dgm:t>
    </dgm:pt>
    <dgm:pt modelId="{0C8094EC-91B5-4FD1-91BC-EFE95EFA5F26}" type="pres">
      <dgm:prSet presAssocID="{F04840EF-DD68-43D6-9024-0E41548CE555}" presName="hierRoot2" presStyleCnt="0">
        <dgm:presLayoutVars>
          <dgm:hierBranch val="init"/>
        </dgm:presLayoutVars>
      </dgm:prSet>
      <dgm:spPr/>
    </dgm:pt>
    <dgm:pt modelId="{3E1E8AFB-4036-4770-9A35-CF72612FDF3F}" type="pres">
      <dgm:prSet presAssocID="{F04840EF-DD68-43D6-9024-0E41548CE555}" presName="rootComposite" presStyleCnt="0"/>
      <dgm:spPr/>
    </dgm:pt>
    <dgm:pt modelId="{0D557ACE-23A3-4F95-9D75-615F6DA2EB03}" type="pres">
      <dgm:prSet presAssocID="{F04840EF-DD68-43D6-9024-0E41548CE555}" presName="rootText" presStyleLbl="node4" presStyleIdx="7" presStyleCnt="8" custScaleX="95513" custScaleY="195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38ADF2-B868-48E0-9DC6-81FA1B45C829}" type="pres">
      <dgm:prSet presAssocID="{F04840EF-DD68-43D6-9024-0E41548CE555}" presName="rootConnector" presStyleLbl="node4" presStyleIdx="7" presStyleCnt="8"/>
      <dgm:spPr/>
      <dgm:t>
        <a:bodyPr/>
        <a:lstStyle/>
        <a:p>
          <a:endParaRPr lang="es-ES"/>
        </a:p>
      </dgm:t>
    </dgm:pt>
    <dgm:pt modelId="{0D2B5AF3-8B2F-4A0B-B5EB-D567B87C48CC}" type="pres">
      <dgm:prSet presAssocID="{F04840EF-DD68-43D6-9024-0E41548CE555}" presName="hierChild4" presStyleCnt="0"/>
      <dgm:spPr/>
    </dgm:pt>
    <dgm:pt modelId="{9DF64958-974A-416C-A2A0-D4254A5E9597}" type="pres">
      <dgm:prSet presAssocID="{F04840EF-DD68-43D6-9024-0E41548CE555}" presName="hierChild5" presStyleCnt="0"/>
      <dgm:spPr/>
    </dgm:pt>
    <dgm:pt modelId="{B80F4168-C301-4C74-B4E7-1EDCD4012FA8}" type="pres">
      <dgm:prSet presAssocID="{6956185A-3B65-449A-A72F-A861988DE420}" presName="hierChild5" presStyleCnt="0"/>
      <dgm:spPr/>
    </dgm:pt>
    <dgm:pt modelId="{A0317543-140A-4AF1-B9A6-BD92DCDEFB4F}" type="pres">
      <dgm:prSet presAssocID="{16F45068-8FB3-4142-8CF0-10CC755F121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31EC6569-0FDF-4C3B-9984-842CB98FC5DD}" type="pres">
      <dgm:prSet presAssocID="{322830FC-9995-486D-A88D-868D2F9B0825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2FBC0EB-E703-4C52-B17D-9F448547CABB}" type="pres">
      <dgm:prSet presAssocID="{0AAAF1A1-2AC4-4434-8433-47DEF2DC3BAA}" presName="hierRoot3" presStyleCnt="0">
        <dgm:presLayoutVars>
          <dgm:hierBranch val="init"/>
        </dgm:presLayoutVars>
      </dgm:prSet>
      <dgm:spPr/>
    </dgm:pt>
    <dgm:pt modelId="{4E9C96A9-950B-4BA2-9197-CE0AA4978193}" type="pres">
      <dgm:prSet presAssocID="{0AAAF1A1-2AC4-4434-8433-47DEF2DC3BAA}" presName="rootComposite3" presStyleCnt="0"/>
      <dgm:spPr/>
    </dgm:pt>
    <dgm:pt modelId="{490D4BE3-4596-48CF-BA05-B45946C1A477}" type="pres">
      <dgm:prSet presAssocID="{0AAAF1A1-2AC4-4434-8433-47DEF2DC3BAA}" presName="rootText3" presStyleLbl="asst1" presStyleIdx="0" presStyleCnt="1" custScaleX="144035" custScaleY="131689" custLinFactNeighborX="-2958" custLinFactNeighborY="-36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C0D758-CAB6-444A-820D-00B11423B195}" type="pres">
      <dgm:prSet presAssocID="{0AAAF1A1-2AC4-4434-8433-47DEF2DC3BA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19C5808-88A3-4420-93E9-3506C204334D}" type="pres">
      <dgm:prSet presAssocID="{0AAAF1A1-2AC4-4434-8433-47DEF2DC3BAA}" presName="hierChild6" presStyleCnt="0"/>
      <dgm:spPr/>
    </dgm:pt>
    <dgm:pt modelId="{CE123326-B73D-4C8C-BF20-8B1E90701B70}" type="pres">
      <dgm:prSet presAssocID="{0AAAF1A1-2AC4-4434-8433-47DEF2DC3BAA}" presName="hierChild7" presStyleCnt="0"/>
      <dgm:spPr/>
    </dgm:pt>
  </dgm:ptLst>
  <dgm:cxnLst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4626BEF0-8198-44BD-9A1A-D5DA7B3172F2}" type="presOf" srcId="{776BC89A-627B-47D7-946A-A50E8E7067F5}" destId="{7B28FBAC-CB59-40E1-A3B4-5AE500CA58FC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43C6DBF0-8AA5-4BF0-AB46-E526C3DD7CE7}" srcId="{F54BA082-7E9A-4A57-A5BA-D3F087A433CC}" destId="{CEF2554B-6A02-445D-A342-75456C59790E}" srcOrd="0" destOrd="0" parTransId="{12D09E25-6495-4F01-9CEA-A891F0BA04C9}" sibTransId="{06A32F39-1783-4F91-84A2-F6DCF6C64C7A}"/>
    <dgm:cxn modelId="{D62BFEE3-F2B9-4F5A-AA2D-F49A2B737CC8}" type="presOf" srcId="{F54BA082-7E9A-4A57-A5BA-D3F087A433CC}" destId="{FE9E1509-3C3C-4DF1-8723-C0DDF76BD16B}" srcOrd="1" destOrd="0" presId="urn:microsoft.com/office/officeart/2005/8/layout/orgChart1"/>
    <dgm:cxn modelId="{1026DFA5-211B-4A71-85DD-D2E9D5951C0A}" type="presOf" srcId="{B27DB06D-8309-42BC-9477-C94AA797B006}" destId="{EAF7003C-86AD-4700-B3AD-FA9AD0E84BF0}" srcOrd="1" destOrd="0" presId="urn:microsoft.com/office/officeart/2005/8/layout/orgChart1"/>
    <dgm:cxn modelId="{E78CC759-A6F0-465D-921D-CD92882F2288}" srcId="{16F45068-8FB3-4142-8CF0-10CC755F1213}" destId="{B62E9E69-073E-4FB8-8E4A-80E1976BCBC1}" srcOrd="0" destOrd="0" parTransId="{1356EA30-4EEC-41A1-ABB9-A3ED0B67AA8B}" sibTransId="{38D0BB87-A509-4D78-814B-EC0240EB257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8C91F821-D8A5-48BC-90F2-CDE920C87CBE}" srcId="{B27DB06D-8309-42BC-9477-C94AA797B006}" destId="{00751269-96FD-4648-943B-269F68101A89}" srcOrd="0" destOrd="0" parTransId="{B807E80C-F66B-45B6-AB5E-ADBA8ECA1319}" sibTransId="{8B557640-CCF9-4C25-88DB-BFA19EC3FB94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3F084ED-A340-4701-B0B9-C29D2294D8C0}" srcId="{16F45068-8FB3-4142-8CF0-10CC755F1213}" destId="{6956185A-3B65-449A-A72F-A861988DE420}" srcOrd="1" destOrd="0" parTransId="{74AE57D1-0CD7-4B85-9F57-00A352297EA4}" sibTransId="{7A3ED558-33AE-4E34-8B9C-533D4651175F}"/>
    <dgm:cxn modelId="{B0656BC9-79E0-45F9-BDB2-EC21261470DB}" type="presOf" srcId="{1356EA30-4EEC-41A1-ABB9-A3ED0B67AA8B}" destId="{9F906972-4194-4A69-A73F-CECE2D81D813}" srcOrd="0" destOrd="0" presId="urn:microsoft.com/office/officeart/2005/8/layout/orgChart1"/>
    <dgm:cxn modelId="{85DCC830-BAB9-4480-A843-B5743E97D010}" srcId="{9DEA55C1-E59C-4B5B-90DC-1D0B54C2B20C}" destId="{E8A3F985-896D-4623-9A40-838538556A2A}" srcOrd="3" destOrd="0" parTransId="{CF6A87E3-E40E-44D4-A3E5-0133C3E7149C}" sibTransId="{604E47B6-8A21-4E9F-83C7-BCC636CC4BB9}"/>
    <dgm:cxn modelId="{BB034F5D-930D-48E2-AD99-AD0992174365}" type="presOf" srcId="{F04840EF-DD68-43D6-9024-0E41548CE555}" destId="{0D557ACE-23A3-4F95-9D75-615F6DA2EB03}" srcOrd="0" destOrd="0" presId="urn:microsoft.com/office/officeart/2005/8/layout/orgChart1"/>
    <dgm:cxn modelId="{76EDC430-F1C5-4569-ACDD-A8BC55B3625E}" type="presOf" srcId="{16F45068-8FB3-4142-8CF0-10CC755F1213}" destId="{E71D3B26-43D9-4D0A-AC62-2EA5564AA8EF}" srcOrd="0" destOrd="0" presId="urn:microsoft.com/office/officeart/2005/8/layout/orgChart1"/>
    <dgm:cxn modelId="{B9542615-8DA9-45EB-871B-3BDF61E08FC8}" type="presOf" srcId="{C0DEB548-F3C4-4496-A472-5AD8FFCA9D6E}" destId="{F57E1202-0A33-4176-A985-AE2DFCF6FD51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2A003A4-E0F8-4E02-978E-80BDF5205BE5}" type="presOf" srcId="{6035E030-1C9A-4457-B7D9-DAE681AC9FC6}" destId="{E20C3D26-370A-4FB5-A649-E46C57CB118C}" srcOrd="0" destOrd="0" presId="urn:microsoft.com/office/officeart/2005/8/layout/orgChart1"/>
    <dgm:cxn modelId="{81141F4C-F8B1-4AAE-B766-FBA914A988FD}" type="presOf" srcId="{8A3DAA1F-8AC2-4E6A-992D-DEF58EDD21F9}" destId="{676B065B-52F5-4142-AD91-1C77325095B5}" srcOrd="0" destOrd="0" presId="urn:microsoft.com/office/officeart/2005/8/layout/orgChart1"/>
    <dgm:cxn modelId="{86685B02-E559-4CDB-AF45-474E52930D39}" type="presOf" srcId="{E8A3F985-896D-4623-9A40-838538556A2A}" destId="{8515F4B8-CD3A-455A-B810-73FC52B62768}" srcOrd="1" destOrd="0" presId="urn:microsoft.com/office/officeart/2005/8/layout/orgChart1"/>
    <dgm:cxn modelId="{C06A8C5F-F6E7-47D7-B12F-DF55EBB5F7E0}" type="presOf" srcId="{8BE4382E-75C2-4E0F-A34A-F075EB967E88}" destId="{D8747DBA-E38F-41E0-AF65-B224A8F04A70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07A41FAC-C539-430A-9235-9CDD92464169}" type="presOf" srcId="{B79B2DAA-EC25-48D1-8299-62D98CAAC6CC}" destId="{4732691B-2685-48B7-93AE-7D54347A31AB}" srcOrd="0" destOrd="0" presId="urn:microsoft.com/office/officeart/2005/8/layout/orgChart1"/>
    <dgm:cxn modelId="{B3931779-3CB3-4D77-BF1B-3EBD890BF8E1}" type="presOf" srcId="{D5D56268-1677-49A6-9C49-74A5DD2546D3}" destId="{EC554806-FAFB-4E35-A6CF-723728628E3B}" srcOrd="1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BDF8C593-E73C-4EBB-9002-B35B0886E2A6}" srcId="{E8A3F985-896D-4623-9A40-838538556A2A}" destId="{C0DEB548-F3C4-4496-A472-5AD8FFCA9D6E}" srcOrd="0" destOrd="0" parTransId="{C70F059B-F3F0-4CFE-BAD9-AE033612E12F}" sibTransId="{086C365D-7226-49E2-9912-54AF0BC53D96}"/>
    <dgm:cxn modelId="{5CF0CE4C-28EE-49F7-8D53-0BD322C7FCAA}" type="presOf" srcId="{0AAAF1A1-2AC4-4434-8433-47DEF2DC3BAA}" destId="{A3C0D758-CAB6-444A-820D-00B11423B195}" srcOrd="1" destOrd="0" presId="urn:microsoft.com/office/officeart/2005/8/layout/orgChart1"/>
    <dgm:cxn modelId="{0143380E-3D0B-4BC6-91B7-CB781786530E}" type="presOf" srcId="{B62E9E69-073E-4FB8-8E4A-80E1976BCBC1}" destId="{E0E49022-40CD-4DB3-B0FD-05CA5D964339}" srcOrd="0" destOrd="0" presId="urn:microsoft.com/office/officeart/2005/8/layout/orgChart1"/>
    <dgm:cxn modelId="{218CD45C-353F-4C79-ACAA-2C477E13079F}" type="presOf" srcId="{8F9B962E-1A76-4DB3-8E18-81A971FBB424}" destId="{D43A949E-161F-4CB6-8E08-C22964D4E9ED}" srcOrd="0" destOrd="0" presId="urn:microsoft.com/office/officeart/2005/8/layout/orgChart1"/>
    <dgm:cxn modelId="{5E269DDB-410C-492B-8EEB-044E52B3284E}" type="presOf" srcId="{EBED423F-7096-40F9-9CB7-EE659D3CE3E4}" destId="{0B603954-61F1-4518-ACBE-8BF20B9DEDAF}" srcOrd="0" destOrd="0" presId="urn:microsoft.com/office/officeart/2005/8/layout/orgChart1"/>
    <dgm:cxn modelId="{4D819619-476B-4786-9DEE-63DDA15D591B}" type="presOf" srcId="{B807E80C-F66B-45B6-AB5E-ADBA8ECA1319}" destId="{264AD2A6-930A-414C-A23D-B3159ECBA0AA}" srcOrd="0" destOrd="0" presId="urn:microsoft.com/office/officeart/2005/8/layout/orgChart1"/>
    <dgm:cxn modelId="{9867FAAF-94B3-45D9-8B24-46CC24126BF3}" type="presOf" srcId="{F04840EF-DD68-43D6-9024-0E41548CE555}" destId="{1038ADF2-B868-48E0-9DC6-81FA1B45C829}" srcOrd="1" destOrd="0" presId="urn:microsoft.com/office/officeart/2005/8/layout/orgChart1"/>
    <dgm:cxn modelId="{A3602DF3-2873-4FBE-9CC7-4C7DF517BDF4}" type="presOf" srcId="{C70F059B-F3F0-4CFE-BAD9-AE033612E12F}" destId="{1113BBE7-BB8B-4340-9E94-82A2BADB61A0}" srcOrd="0" destOrd="0" presId="urn:microsoft.com/office/officeart/2005/8/layout/orgChart1"/>
    <dgm:cxn modelId="{CEF747B5-BEF3-4B77-AA1D-739B8C698FCD}" type="presOf" srcId="{0AAAF1A1-2AC4-4434-8433-47DEF2DC3BAA}" destId="{490D4BE3-4596-48CF-BA05-B45946C1A477}" srcOrd="0" destOrd="0" presId="urn:microsoft.com/office/officeart/2005/8/layout/orgChart1"/>
    <dgm:cxn modelId="{4ADF043A-9BE7-46F2-8C29-268A079883E9}" srcId="{80C91609-4155-490D-A93A-2840363F77EF}" destId="{B27DB06D-8309-42BC-9477-C94AA797B006}" srcOrd="1" destOrd="0" parTransId="{8BE4382E-75C2-4E0F-A34A-F075EB967E88}" sibTransId="{D3B477C3-F12F-467C-9A47-B4D54C85D25E}"/>
    <dgm:cxn modelId="{E45EB64C-1695-467B-9740-4C14CF998F3F}" type="presOf" srcId="{00751269-96FD-4648-943B-269F68101A89}" destId="{BF80DB41-326A-40D5-813A-5DD82B8D1EF8}" srcOrd="1" destOrd="0" presId="urn:microsoft.com/office/officeart/2005/8/layout/orgChart1"/>
    <dgm:cxn modelId="{B2B24916-2D6D-450A-A6B0-68873C585E0E}" type="presOf" srcId="{FE40CF90-1693-415C-8D86-33ECB8AA7563}" destId="{0B8FA653-8E6D-4E80-A4B9-FB6A47049AEA}" srcOrd="0" destOrd="0" presId="urn:microsoft.com/office/officeart/2005/8/layout/orgChart1"/>
    <dgm:cxn modelId="{CD2D4CF0-4A98-4BEF-9F03-308EB97BDF53}" type="presOf" srcId="{8F9B962E-1A76-4DB3-8E18-81A971FBB424}" destId="{05D9A78E-F561-46E3-A981-19402017968E}" srcOrd="1" destOrd="0" presId="urn:microsoft.com/office/officeart/2005/8/layout/orgChart1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7308C58E-D884-4386-A9AB-D6E85FDAB699}" type="presOf" srcId="{F54BA082-7E9A-4A57-A5BA-D3F087A433CC}" destId="{B651DCB6-AAF6-4973-9416-A5FBDCD184AD}" srcOrd="0" destOrd="0" presId="urn:microsoft.com/office/officeart/2005/8/layout/orgChart1"/>
    <dgm:cxn modelId="{145C140F-35E8-40B7-804B-D82119B63B65}" type="presOf" srcId="{DC48A502-0797-439D-AFA3-7D52FB1FB883}" destId="{CDE98DC3-7C10-4F2B-A09D-A1131547CFC5}" srcOrd="0" destOrd="0" presId="urn:microsoft.com/office/officeart/2005/8/layout/orgChart1"/>
    <dgm:cxn modelId="{53874B81-44F3-46C1-86CB-424CEA5D24FB}" type="presOf" srcId="{4FA68370-0C2A-42B6-AF10-2BAC3A3C0EE2}" destId="{EBF9CBEF-B5E6-4061-99FE-6248C0209727}" srcOrd="0" destOrd="0" presId="urn:microsoft.com/office/officeart/2005/8/layout/orgChart1"/>
    <dgm:cxn modelId="{996EA69F-C1D4-4D8E-A1A2-98118F9F208C}" type="presOf" srcId="{1B415BB8-01C0-48FD-898F-70E3094257AE}" destId="{50361CDE-5C2C-43AF-8D7D-8345EC6C6122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20CCD61-FDA3-4461-9482-1C1B45D9B60C}" type="presOf" srcId="{F7CA12EA-34E0-4028-BF22-2F91B70A1E18}" destId="{6B2EB2F7-64B3-4CE7-8CA6-E4DBF06E917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C612626-7F5E-4200-B62A-78E219AB0C20}" type="presOf" srcId="{CEF2554B-6A02-445D-A342-75456C59790E}" destId="{2D465157-D4C7-42BA-92F4-C5C9A30E3831}" srcOrd="1" destOrd="0" presId="urn:microsoft.com/office/officeart/2005/8/layout/orgChart1"/>
    <dgm:cxn modelId="{734B6FB9-1DED-455D-93B4-C496D47FA07F}" srcId="{E8A3F985-896D-4623-9A40-838538556A2A}" destId="{D5D56268-1677-49A6-9C49-74A5DD2546D3}" srcOrd="1" destOrd="0" parTransId="{DC48A502-0797-439D-AFA3-7D52FB1FB883}" sibTransId="{47C554AC-085B-4FB5-B1F9-AA578A3DE460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A8950E7-3FB9-4912-AEDD-DCDFDD226555}" srcId="{C0DEB548-F3C4-4496-A472-5AD8FFCA9D6E}" destId="{4E372F7C-DF61-4B56-8155-FCB366287178}" srcOrd="0" destOrd="0" parTransId="{B0BC67FD-A810-4B13-9D4E-C9C9F6DD1EA9}" sibTransId="{F09BA1EC-F4A2-42F3-8E55-29933BBF6F50}"/>
    <dgm:cxn modelId="{18B9A227-E648-4B8C-8266-20B8C6FCFE04}" type="presOf" srcId="{8A3DAA1F-8AC2-4E6A-992D-DEF58EDD21F9}" destId="{887E46D8-0152-4CB9-A869-6D4A54368B77}" srcOrd="1" destOrd="0" presId="urn:microsoft.com/office/officeart/2005/8/layout/orgChart1"/>
    <dgm:cxn modelId="{6D9CFB20-5A97-488F-BCF8-5772014915B7}" type="presOf" srcId="{B27DB06D-8309-42BC-9477-C94AA797B006}" destId="{B3926719-82AE-4423-819D-8B6FA77E2226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8FBFC487-E765-4979-B980-B90670C4097D}" type="presOf" srcId="{12D09E25-6495-4F01-9CEA-A891F0BA04C9}" destId="{1AD8507E-CC6A-49E8-99C2-D5E0345B6735}" srcOrd="0" destOrd="0" presId="urn:microsoft.com/office/officeart/2005/8/layout/orgChart1"/>
    <dgm:cxn modelId="{616532C7-45FE-4268-BC05-3CD1926FA8BB}" srcId="{9DEA55C1-E59C-4B5B-90DC-1D0B54C2B20C}" destId="{8F9B962E-1A76-4DB3-8E18-81A971FBB424}" srcOrd="2" destOrd="0" parTransId="{8D68EF15-F857-4A2D-BC0F-9D2136394EF6}" sibTransId="{2F2677F8-7A2F-4F4A-AC82-91F77AD94898}"/>
    <dgm:cxn modelId="{BC634BE6-0DAD-4052-8EE9-25DB3A55A691}" srcId="{8F9B962E-1A76-4DB3-8E18-81A971FBB424}" destId="{6035E030-1C9A-4457-B7D9-DAE681AC9FC6}" srcOrd="0" destOrd="0" parTransId="{4FA68370-0C2A-42B6-AF10-2BAC3A3C0EE2}" sibTransId="{B057CE4F-C691-477A-ABE2-03747F1A3EB7}"/>
    <dgm:cxn modelId="{EC47633A-3AF5-44C7-8250-9F254F0D74DE}" type="presOf" srcId="{4E372F7C-DF61-4B56-8155-FCB366287178}" destId="{0FA69EAE-6416-42E0-88C1-F35883CFF57A}" srcOrd="1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B4CFB235-C3FD-41F9-A3B4-2CB90DE230C1}" type="presOf" srcId="{D5D56268-1677-49A6-9C49-74A5DD2546D3}" destId="{A571C53F-53A6-40BE-8FD2-54F246C0AE26}" srcOrd="0" destOrd="0" presId="urn:microsoft.com/office/officeart/2005/8/layout/orgChart1"/>
    <dgm:cxn modelId="{8114A007-AC59-4FC8-83BB-4AAE8D8C314C}" type="presOf" srcId="{C0DEB548-F3C4-4496-A472-5AD8FFCA9D6E}" destId="{1D87B364-88D7-4259-809A-A16F6F4C2FDC}" srcOrd="0" destOrd="0" presId="urn:microsoft.com/office/officeart/2005/8/layout/orgChart1"/>
    <dgm:cxn modelId="{4AC7D6BD-1D9A-43AD-9D06-D10F283ECDAA}" type="presOf" srcId="{9F7016AB-14D9-4B39-B1B8-7C3AF3B30ABC}" destId="{C0E84288-EA31-49E9-8E88-83BF465087E7}" srcOrd="0" destOrd="0" presId="urn:microsoft.com/office/officeart/2005/8/layout/orgChart1"/>
    <dgm:cxn modelId="{97A2A847-CF10-4EE6-B766-0D32B2FCB846}" type="presOf" srcId="{1B415BB8-01C0-48FD-898F-70E3094257AE}" destId="{864DA3BA-5F3B-4DCE-AA29-A0D47EB5B789}" srcOrd="0" destOrd="0" presId="urn:microsoft.com/office/officeart/2005/8/layout/orgChart1"/>
    <dgm:cxn modelId="{440D9B30-36DD-405A-8CD2-13775B49836F}" srcId="{D5D56268-1677-49A6-9C49-74A5DD2546D3}" destId="{1A01AB46-A540-421E-847C-80DAA0DD9F3F}" srcOrd="0" destOrd="0" parTransId="{EBED423F-7096-40F9-9CB7-EE659D3CE3E4}" sibTransId="{4B62CEB3-BCEE-4D7F-905E-5518EDDE8270}"/>
    <dgm:cxn modelId="{802DEA88-35DC-4A2A-B712-31E0BB7967DC}" type="presOf" srcId="{7947D59B-D031-4F53-A5F4-0E645ADB6C53}" destId="{62C8CCD5-5EED-407B-AD49-15F3C1014C46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FE0AF0E-38DF-41E8-951C-FE396C2E7039}" type="presOf" srcId="{9F7016AB-14D9-4B39-B1B8-7C3AF3B30ABC}" destId="{6714FFE7-459A-48C8-A7E9-61D371DEB854}" srcOrd="1" destOrd="0" presId="urn:microsoft.com/office/officeart/2005/8/layout/orgChart1"/>
    <dgm:cxn modelId="{E42DD126-5B68-417F-8009-42E846597EAF}" type="presOf" srcId="{4E50255E-3688-405A-9938-0EC4F736299F}" destId="{FC7541B4-6136-45CB-8770-663459A25598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17B7ACF4-9110-446A-888D-B9559F136453}" type="presOf" srcId="{322830FC-9995-486D-A88D-868D2F9B0825}" destId="{31EC6569-0FDF-4C3B-9984-842CB98FC5DD}" srcOrd="0" destOrd="0" presId="urn:microsoft.com/office/officeart/2005/8/layout/orgChart1"/>
    <dgm:cxn modelId="{7D656972-47F1-4E35-9BC0-B40A4362707E}" type="presOf" srcId="{16F45068-8FB3-4142-8CF0-10CC755F1213}" destId="{C8984F06-06A9-41F6-861C-76C39359E4F2}" srcOrd="1" destOrd="0" presId="urn:microsoft.com/office/officeart/2005/8/layout/orgChart1"/>
    <dgm:cxn modelId="{DE3842D7-80B0-4325-AECC-CD341AE49193}" type="presOf" srcId="{CF6A87E3-E40E-44D4-A3E5-0133C3E7149C}" destId="{F2BDABDA-DB79-4ADE-A94C-1F83DD5783E0}" srcOrd="0" destOrd="0" presId="urn:microsoft.com/office/officeart/2005/8/layout/orgChart1"/>
    <dgm:cxn modelId="{51478DD2-65BC-45E4-AB5D-C499D56032B0}" type="presOf" srcId="{7D029E57-CE3F-4186-B894-0B097785DB06}" destId="{71C90B9C-F59B-4A2D-9A97-3090737CE223}" srcOrd="0" destOrd="0" presId="urn:microsoft.com/office/officeart/2005/8/layout/orgChart1"/>
    <dgm:cxn modelId="{0C3566C7-CED4-4EAB-AF0C-0804E536F7ED}" srcId="{80C91609-4155-490D-A93A-2840363F77EF}" destId="{F54BA082-7E9A-4A57-A5BA-D3F087A433CC}" srcOrd="0" destOrd="0" parTransId="{4E50255E-3688-405A-9938-0EC4F736299F}" sibTransId="{52636BDE-BCBB-4A69-977A-2ED6A678EF9C}"/>
    <dgm:cxn modelId="{A2D60AA6-241D-4D68-AC72-3CEB0FB7C363}" type="presOf" srcId="{B0BC67FD-A810-4B13-9D4E-C9C9F6DD1EA9}" destId="{8D371928-2C02-487F-A3A3-7A60ADF31718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31EC48A3-596F-4CF9-8E0A-858D34AC1412}" type="presOf" srcId="{74AE57D1-0CD7-4B85-9F57-00A352297EA4}" destId="{A356C906-0C7C-4B08-87F6-3A626DA4A7D9}" srcOrd="0" destOrd="0" presId="urn:microsoft.com/office/officeart/2005/8/layout/orgChart1"/>
    <dgm:cxn modelId="{01D581C6-EBDA-494C-9F4A-F775CB872CB3}" type="presOf" srcId="{7947D59B-D031-4F53-A5F4-0E645ADB6C53}" destId="{BF955BE9-0EEF-416C-9B3A-3ED09AD4E1F1}" srcOrd="1" destOrd="0" presId="urn:microsoft.com/office/officeart/2005/8/layout/orgChart1"/>
    <dgm:cxn modelId="{AF638DF6-7E35-4AEA-BA79-3940A4949640}" srcId="{6956185A-3B65-449A-A72F-A861988DE420}" destId="{F04840EF-DD68-43D6-9024-0E41548CE555}" srcOrd="0" destOrd="0" parTransId="{7D029E57-CE3F-4186-B894-0B097785DB06}" sibTransId="{1EA1F168-FF11-4816-BC5E-0E8C02C655FB}"/>
    <dgm:cxn modelId="{FFAB9533-A5CE-4156-BDE5-AFE781AC0EEA}" type="presOf" srcId="{6956185A-3B65-449A-A72F-A861988DE420}" destId="{3C9E85B0-DCBC-48E1-9DC6-E11B77D05603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AFD459FD-A30B-4C2B-B8EF-B6D115E4F5DC}" type="presOf" srcId="{6035E030-1C9A-4457-B7D9-DAE681AC9FC6}" destId="{F4CE771B-83E4-4AB0-AA50-C935EFE32B58}" srcOrd="1" destOrd="0" presId="urn:microsoft.com/office/officeart/2005/8/layout/orgChart1"/>
    <dgm:cxn modelId="{6E594279-C1FC-47F9-87F3-C4373EA5592F}" type="presOf" srcId="{00751269-96FD-4648-943B-269F68101A89}" destId="{22817A48-D188-487F-9D45-CB132B31AF32}" srcOrd="0" destOrd="0" presId="urn:microsoft.com/office/officeart/2005/8/layout/orgChart1"/>
    <dgm:cxn modelId="{E52ED354-2523-496F-95E5-BA1A4CA9610F}" type="presOf" srcId="{1A01AB46-A540-421E-847C-80DAA0DD9F3F}" destId="{C98E4F20-1C15-46DD-B981-D3174775DF49}" srcOrd="0" destOrd="0" presId="urn:microsoft.com/office/officeart/2005/8/layout/orgChart1"/>
    <dgm:cxn modelId="{D276A76B-49E4-4DE0-BA06-86398277C798}" type="presOf" srcId="{CEF2554B-6A02-445D-A342-75456C59790E}" destId="{47534EF4-1B7B-4FDF-ACD3-ECDA86C17442}" srcOrd="0" destOrd="0" presId="urn:microsoft.com/office/officeart/2005/8/layout/orgChart1"/>
    <dgm:cxn modelId="{BD24F06E-7B3C-400D-826C-ECEC0B91ABFA}" type="presOf" srcId="{E8A3F985-896D-4623-9A40-838538556A2A}" destId="{018CBDC0-8D06-4835-A278-352009F7617A}" srcOrd="0" destOrd="0" presId="urn:microsoft.com/office/officeart/2005/8/layout/orgChart1"/>
    <dgm:cxn modelId="{A73ACC20-D119-44AF-B55E-EC0CFBF3A770}" type="presOf" srcId="{5979AF19-E7C8-409C-BD7E-4EF49B93CC3A}" destId="{520A308D-5512-4951-B79E-17D72A866BB4}" srcOrd="0" destOrd="0" presId="urn:microsoft.com/office/officeart/2005/8/layout/orgChart1"/>
    <dgm:cxn modelId="{D8323EBA-5F22-4F6D-9BE8-B8D8DD595BEF}" type="presOf" srcId="{4E372F7C-DF61-4B56-8155-FCB366287178}" destId="{862E94E8-9413-433D-BCC8-7A9E942E13DA}" srcOrd="0" destOrd="0" presId="urn:microsoft.com/office/officeart/2005/8/layout/orgChart1"/>
    <dgm:cxn modelId="{DC2CCC76-7733-4726-BB45-2E168117111E}" type="presOf" srcId="{6956185A-3B65-449A-A72F-A861988DE420}" destId="{E7784AA6-97BB-4586-BB75-2FD18819AF83}" srcOrd="0" destOrd="0" presId="urn:microsoft.com/office/officeart/2005/8/layout/orgChart1"/>
    <dgm:cxn modelId="{A4BFC748-F3C3-415E-BB09-1DFC2E774E55}" srcId="{9DEA55C1-E59C-4B5B-90DC-1D0B54C2B20C}" destId="{16F45068-8FB3-4142-8CF0-10CC755F1213}" srcOrd="4" destOrd="0" parTransId="{FE40CF90-1693-415C-8D86-33ECB8AA7563}" sibTransId="{06591F1C-8362-4370-BF0B-715A0E11A59A}"/>
    <dgm:cxn modelId="{ED4055D8-D141-4619-8A83-2733E0B1D282}" srcId="{9DEA55C1-E59C-4B5B-90DC-1D0B54C2B20C}" destId="{0AAAF1A1-2AC4-4434-8433-47DEF2DC3BAA}" srcOrd="5" destOrd="0" parTransId="{322830FC-9995-486D-A88D-868D2F9B0825}" sibTransId="{8DF762F7-731E-451B-BC8C-3C09147F83AC}"/>
    <dgm:cxn modelId="{0F9F7E28-A29E-491B-96A8-4B6726591463}" srcId="{B62E9E69-073E-4FB8-8E4A-80E1976BCBC1}" destId="{1B415BB8-01C0-48FD-898F-70E3094257AE}" srcOrd="0" destOrd="0" parTransId="{F7CA12EA-34E0-4028-BF22-2F91B70A1E18}" sibTransId="{BD54B80B-19F3-4876-9740-5B86D55E9AC9}"/>
    <dgm:cxn modelId="{80E68972-3E16-4AFD-AB40-846A1A4DA22C}" type="presOf" srcId="{1A01AB46-A540-421E-847C-80DAA0DD9F3F}" destId="{25592547-F674-4971-9186-5BEDD7EA6289}" srcOrd="1" destOrd="0" presId="urn:microsoft.com/office/officeart/2005/8/layout/orgChart1"/>
    <dgm:cxn modelId="{54E5B558-C9AF-4303-BB3E-8AFB55C43C29}" type="presOf" srcId="{8D68EF15-F857-4A2D-BC0F-9D2136394EF6}" destId="{E67FFFE6-37F7-4DBC-A1F3-0D8A905A2EB0}" srcOrd="0" destOrd="0" presId="urn:microsoft.com/office/officeart/2005/8/layout/orgChart1"/>
    <dgm:cxn modelId="{77E50B27-2CB8-447E-A2EF-34930F2205D4}" type="presOf" srcId="{B62E9E69-073E-4FB8-8E4A-80E1976BCBC1}" destId="{65DC8B21-14F0-456C-9CF1-DCD2E7F701B9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078C16A2-74D9-41E5-8BE6-A08163C61C1E}" type="presParOf" srcId="{6C8B4CA9-8A6B-4839-9B95-F2F66954329E}" destId="{520A308D-5512-4951-B79E-17D72A866BB4}" srcOrd="0" destOrd="0" presId="urn:microsoft.com/office/officeart/2005/8/layout/orgChart1"/>
    <dgm:cxn modelId="{23754514-7B38-4E4A-AEE6-4CB4386D7123}" type="presParOf" srcId="{6C8B4CA9-8A6B-4839-9B95-F2F66954329E}" destId="{F8C48E6E-612E-48DE-BB88-5057B5F2CB7D}" srcOrd="1" destOrd="0" presId="urn:microsoft.com/office/officeart/2005/8/layout/orgChart1"/>
    <dgm:cxn modelId="{919B42DA-BD74-45B6-BBC8-6059E7E300B4}" type="presParOf" srcId="{F8C48E6E-612E-48DE-BB88-5057B5F2CB7D}" destId="{631D0FAB-8025-4C82-81B6-7FE1C116B7F8}" srcOrd="0" destOrd="0" presId="urn:microsoft.com/office/officeart/2005/8/layout/orgChart1"/>
    <dgm:cxn modelId="{2B0AC25A-FF3E-443A-BFF2-7EAC8E783CE7}" type="presParOf" srcId="{631D0FAB-8025-4C82-81B6-7FE1C116B7F8}" destId="{676B065B-52F5-4142-AD91-1C77325095B5}" srcOrd="0" destOrd="0" presId="urn:microsoft.com/office/officeart/2005/8/layout/orgChart1"/>
    <dgm:cxn modelId="{17C9EB4D-C1BA-46CE-BFBF-CCF61DFA37D2}" type="presParOf" srcId="{631D0FAB-8025-4C82-81B6-7FE1C116B7F8}" destId="{887E46D8-0152-4CB9-A869-6D4A54368B77}" srcOrd="1" destOrd="0" presId="urn:microsoft.com/office/officeart/2005/8/layout/orgChart1"/>
    <dgm:cxn modelId="{E275E764-DF40-48A2-8D00-6356FC48FAB8}" type="presParOf" srcId="{F8C48E6E-612E-48DE-BB88-5057B5F2CB7D}" destId="{39CC2905-99FB-410A-A7C1-BD5294C8156E}" srcOrd="1" destOrd="0" presId="urn:microsoft.com/office/officeart/2005/8/layout/orgChart1"/>
    <dgm:cxn modelId="{7BAD99AF-1F31-49E5-AF81-9763B92F0813}" type="presParOf" srcId="{F8C48E6E-612E-48DE-BB88-5057B5F2CB7D}" destId="{20BDDAFD-70F0-484D-A6A6-3060A7A6FF75}" srcOrd="2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1AECF45-FB3E-4923-8AD5-6E71FC784BCE}" type="presParOf" srcId="{DBDE0C42-B65A-4FF4-A1B6-4A7374870D94}" destId="{7B28FBAC-CB59-40E1-A3B4-5AE500CA58FC}" srcOrd="2" destOrd="0" presId="urn:microsoft.com/office/officeart/2005/8/layout/orgChart1"/>
    <dgm:cxn modelId="{1A8F66AB-9C7E-4880-89BE-AAB21DC1B8E8}" type="presParOf" srcId="{DBDE0C42-B65A-4FF4-A1B6-4A7374870D94}" destId="{C84C7917-2A40-41EE-BC6D-EEC453845CA6}" srcOrd="3" destOrd="0" presId="urn:microsoft.com/office/officeart/2005/8/layout/orgChart1"/>
    <dgm:cxn modelId="{ABCFAC5D-F17E-49B8-9EBA-5F15936C3CA1}" type="presParOf" srcId="{C84C7917-2A40-41EE-BC6D-EEC453845CA6}" destId="{D3A6A97D-54B4-4228-B625-D0292930E70B}" srcOrd="0" destOrd="0" presId="urn:microsoft.com/office/officeart/2005/8/layout/orgChart1"/>
    <dgm:cxn modelId="{A5603565-F705-4B69-9E07-B13EBFBE7C00}" type="presParOf" srcId="{D3A6A97D-54B4-4228-B625-D0292930E70B}" destId="{C0E84288-EA31-49E9-8E88-83BF465087E7}" srcOrd="0" destOrd="0" presId="urn:microsoft.com/office/officeart/2005/8/layout/orgChart1"/>
    <dgm:cxn modelId="{6FA9BE61-6B6C-43D2-9CF2-E4C5215715D4}" type="presParOf" srcId="{D3A6A97D-54B4-4228-B625-D0292930E70B}" destId="{6714FFE7-459A-48C8-A7E9-61D371DEB854}" srcOrd="1" destOrd="0" presId="urn:microsoft.com/office/officeart/2005/8/layout/orgChart1"/>
    <dgm:cxn modelId="{CE3568EB-25A7-4D58-A276-F400BE5DC5C1}" type="presParOf" srcId="{C84C7917-2A40-41EE-BC6D-EEC453845CA6}" destId="{8ED09B9A-54CE-4069-B11E-B32691694FF2}" srcOrd="1" destOrd="0" presId="urn:microsoft.com/office/officeart/2005/8/layout/orgChart1"/>
    <dgm:cxn modelId="{B7820347-BBC9-4845-953F-7D19DDFA6C5E}" type="presParOf" srcId="{8ED09B9A-54CE-4069-B11E-B32691694FF2}" destId="{4732691B-2685-48B7-93AE-7D54347A31AB}" srcOrd="0" destOrd="0" presId="urn:microsoft.com/office/officeart/2005/8/layout/orgChart1"/>
    <dgm:cxn modelId="{86441457-17AB-4E4B-8B04-331D79F00B7D}" type="presParOf" srcId="{8ED09B9A-54CE-4069-B11E-B32691694FF2}" destId="{473F1AE2-649E-43E2-BA63-40BEF72BF93E}" srcOrd="1" destOrd="0" presId="urn:microsoft.com/office/officeart/2005/8/layout/orgChart1"/>
    <dgm:cxn modelId="{BE06C6BD-AC6F-403D-A9EC-30360494FB4B}" type="presParOf" srcId="{473F1AE2-649E-43E2-BA63-40BEF72BF93E}" destId="{D11BCB35-1F9E-42CC-9FD0-68CF5805BE7B}" srcOrd="0" destOrd="0" presId="urn:microsoft.com/office/officeart/2005/8/layout/orgChart1"/>
    <dgm:cxn modelId="{27CC318C-8C39-4CFA-8884-7ADB0F8569A9}" type="presParOf" srcId="{D11BCB35-1F9E-42CC-9FD0-68CF5805BE7B}" destId="{62C8CCD5-5EED-407B-AD49-15F3C1014C46}" srcOrd="0" destOrd="0" presId="urn:microsoft.com/office/officeart/2005/8/layout/orgChart1"/>
    <dgm:cxn modelId="{1861412A-888B-42BA-8F2F-DB79C4DFC9CA}" type="presParOf" srcId="{D11BCB35-1F9E-42CC-9FD0-68CF5805BE7B}" destId="{BF955BE9-0EEF-416C-9B3A-3ED09AD4E1F1}" srcOrd="1" destOrd="0" presId="urn:microsoft.com/office/officeart/2005/8/layout/orgChart1"/>
    <dgm:cxn modelId="{81505C17-21DD-49BD-864E-19B8612024C9}" type="presParOf" srcId="{473F1AE2-649E-43E2-BA63-40BEF72BF93E}" destId="{8EC4717E-628C-480A-90D6-3A50F2A3BAB1}" srcOrd="1" destOrd="0" presId="urn:microsoft.com/office/officeart/2005/8/layout/orgChart1"/>
    <dgm:cxn modelId="{85E9E309-66FF-40B3-BCE0-EF40A6163A36}" type="presParOf" srcId="{473F1AE2-649E-43E2-BA63-40BEF72BF93E}" destId="{FC97B6D8-9DE7-4941-BA58-FD72E224256E}" srcOrd="2" destOrd="0" presId="urn:microsoft.com/office/officeart/2005/8/layout/orgChart1"/>
    <dgm:cxn modelId="{8772FE36-182F-4DBE-9AA1-184403416E64}" type="presParOf" srcId="{C84C7917-2A40-41EE-BC6D-EEC453845CA6}" destId="{088AABA2-E63A-4E33-9EDB-476F1C238365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1B64A7A0-6DB7-4ACE-A440-1D8F87A6A45F}" type="presParOf" srcId="{0DCE5A2E-AABD-41D8-AB45-73FC6E777742}" destId="{FC7541B4-6136-45CB-8770-663459A25598}" srcOrd="0" destOrd="0" presId="urn:microsoft.com/office/officeart/2005/8/layout/orgChart1"/>
    <dgm:cxn modelId="{CFDF0714-2C82-4049-AD75-A448BDE298FD}" type="presParOf" srcId="{0DCE5A2E-AABD-41D8-AB45-73FC6E777742}" destId="{A40758BA-FB53-4B5B-8D0E-BFC6FCF28CCD}" srcOrd="1" destOrd="0" presId="urn:microsoft.com/office/officeart/2005/8/layout/orgChart1"/>
    <dgm:cxn modelId="{D8AC64A5-410C-4978-ACAB-C742BF52EE6D}" type="presParOf" srcId="{A40758BA-FB53-4B5B-8D0E-BFC6FCF28CCD}" destId="{7D7A4CB1-F031-4828-90A7-49C8EAC41E1E}" srcOrd="0" destOrd="0" presId="urn:microsoft.com/office/officeart/2005/8/layout/orgChart1"/>
    <dgm:cxn modelId="{AFDDAFCE-2BCB-4C4D-948F-62425653258E}" type="presParOf" srcId="{7D7A4CB1-F031-4828-90A7-49C8EAC41E1E}" destId="{B651DCB6-AAF6-4973-9416-A5FBDCD184AD}" srcOrd="0" destOrd="0" presId="urn:microsoft.com/office/officeart/2005/8/layout/orgChart1"/>
    <dgm:cxn modelId="{F804BA93-A417-4726-888E-17E1157ABB36}" type="presParOf" srcId="{7D7A4CB1-F031-4828-90A7-49C8EAC41E1E}" destId="{FE9E1509-3C3C-4DF1-8723-C0DDF76BD16B}" srcOrd="1" destOrd="0" presId="urn:microsoft.com/office/officeart/2005/8/layout/orgChart1"/>
    <dgm:cxn modelId="{9A1AC280-278E-4909-92FC-8BFB97973E75}" type="presParOf" srcId="{A40758BA-FB53-4B5B-8D0E-BFC6FCF28CCD}" destId="{5D342304-3742-4A0E-8D51-D5CB71D11E9D}" srcOrd="1" destOrd="0" presId="urn:microsoft.com/office/officeart/2005/8/layout/orgChart1"/>
    <dgm:cxn modelId="{DFDEC215-E614-4E9B-899B-8EB2CCC3EEEF}" type="presParOf" srcId="{5D342304-3742-4A0E-8D51-D5CB71D11E9D}" destId="{1AD8507E-CC6A-49E8-99C2-D5E0345B6735}" srcOrd="0" destOrd="0" presId="urn:microsoft.com/office/officeart/2005/8/layout/orgChart1"/>
    <dgm:cxn modelId="{87DA0309-4C30-4E35-ACB7-8175A4EC6B01}" type="presParOf" srcId="{5D342304-3742-4A0E-8D51-D5CB71D11E9D}" destId="{F6686415-37F0-4CAD-B01F-32A1BAD3482F}" srcOrd="1" destOrd="0" presId="urn:microsoft.com/office/officeart/2005/8/layout/orgChart1"/>
    <dgm:cxn modelId="{ED26EC86-9F62-4EE7-B797-EC6C1C9DC738}" type="presParOf" srcId="{F6686415-37F0-4CAD-B01F-32A1BAD3482F}" destId="{5A2BFA26-755A-46C2-B14B-0EBE69189544}" srcOrd="0" destOrd="0" presId="urn:microsoft.com/office/officeart/2005/8/layout/orgChart1"/>
    <dgm:cxn modelId="{63072A8C-6804-4583-8B14-0F1EE048EEE5}" type="presParOf" srcId="{5A2BFA26-755A-46C2-B14B-0EBE69189544}" destId="{47534EF4-1B7B-4FDF-ACD3-ECDA86C17442}" srcOrd="0" destOrd="0" presId="urn:microsoft.com/office/officeart/2005/8/layout/orgChart1"/>
    <dgm:cxn modelId="{93C6A449-4336-4637-8B6A-907CEE382847}" type="presParOf" srcId="{5A2BFA26-755A-46C2-B14B-0EBE69189544}" destId="{2D465157-D4C7-42BA-92F4-C5C9A30E3831}" srcOrd="1" destOrd="0" presId="urn:microsoft.com/office/officeart/2005/8/layout/orgChart1"/>
    <dgm:cxn modelId="{77AADA2D-F4F4-47BA-AB1D-298D3121D9DC}" type="presParOf" srcId="{F6686415-37F0-4CAD-B01F-32A1BAD3482F}" destId="{F20E03B6-222C-44A1-992F-0DD2773E288A}" srcOrd="1" destOrd="0" presId="urn:microsoft.com/office/officeart/2005/8/layout/orgChart1"/>
    <dgm:cxn modelId="{C6DD8183-FBEB-4519-BB80-27E17953355E}" type="presParOf" srcId="{F6686415-37F0-4CAD-B01F-32A1BAD3482F}" destId="{712E0EE9-C22E-4271-929A-4F528FCF8B99}" srcOrd="2" destOrd="0" presId="urn:microsoft.com/office/officeart/2005/8/layout/orgChart1"/>
    <dgm:cxn modelId="{E213999F-3116-4077-82F6-D58B26205D4D}" type="presParOf" srcId="{A40758BA-FB53-4B5B-8D0E-BFC6FCF28CCD}" destId="{8D376A21-B1DE-43F8-8909-9B447CA773F2}" srcOrd="2" destOrd="0" presId="urn:microsoft.com/office/officeart/2005/8/layout/orgChart1"/>
    <dgm:cxn modelId="{309C8E0E-1DAF-4ADD-99D5-E7039449B8DF}" type="presParOf" srcId="{0DCE5A2E-AABD-41D8-AB45-73FC6E777742}" destId="{D8747DBA-E38F-41E0-AF65-B224A8F04A70}" srcOrd="2" destOrd="0" presId="urn:microsoft.com/office/officeart/2005/8/layout/orgChart1"/>
    <dgm:cxn modelId="{8E2D51D6-ACD7-4096-9D52-4EE93ADCF7EE}" type="presParOf" srcId="{0DCE5A2E-AABD-41D8-AB45-73FC6E777742}" destId="{6C9A8E0D-2562-4B2C-A6B8-D07D40243C95}" srcOrd="3" destOrd="0" presId="urn:microsoft.com/office/officeart/2005/8/layout/orgChart1"/>
    <dgm:cxn modelId="{9BDA16B7-FA3C-406D-9FEE-CE25510501B4}" type="presParOf" srcId="{6C9A8E0D-2562-4B2C-A6B8-D07D40243C95}" destId="{85533CA7-ADC1-434C-A3A5-8D1967377F35}" srcOrd="0" destOrd="0" presId="urn:microsoft.com/office/officeart/2005/8/layout/orgChart1"/>
    <dgm:cxn modelId="{8B1407F7-76D8-43F7-9D9B-2B6342D8ACF4}" type="presParOf" srcId="{85533CA7-ADC1-434C-A3A5-8D1967377F35}" destId="{B3926719-82AE-4423-819D-8B6FA77E2226}" srcOrd="0" destOrd="0" presId="urn:microsoft.com/office/officeart/2005/8/layout/orgChart1"/>
    <dgm:cxn modelId="{47AB5570-B19C-407E-A573-91AC12A294A6}" type="presParOf" srcId="{85533CA7-ADC1-434C-A3A5-8D1967377F35}" destId="{EAF7003C-86AD-4700-B3AD-FA9AD0E84BF0}" srcOrd="1" destOrd="0" presId="urn:microsoft.com/office/officeart/2005/8/layout/orgChart1"/>
    <dgm:cxn modelId="{61812A5D-F6FE-42A4-993A-3AF188BFA957}" type="presParOf" srcId="{6C9A8E0D-2562-4B2C-A6B8-D07D40243C95}" destId="{ABAEA2A0-C790-4471-BF0D-D602636810D9}" srcOrd="1" destOrd="0" presId="urn:microsoft.com/office/officeart/2005/8/layout/orgChart1"/>
    <dgm:cxn modelId="{28E6FD4F-1852-40BD-A451-285824A61361}" type="presParOf" srcId="{ABAEA2A0-C790-4471-BF0D-D602636810D9}" destId="{264AD2A6-930A-414C-A23D-B3159ECBA0AA}" srcOrd="0" destOrd="0" presId="urn:microsoft.com/office/officeart/2005/8/layout/orgChart1"/>
    <dgm:cxn modelId="{967F9B86-919A-4603-9A76-046B4C478222}" type="presParOf" srcId="{ABAEA2A0-C790-4471-BF0D-D602636810D9}" destId="{FBCB0F03-4E4C-4590-8A39-F55719F674F3}" srcOrd="1" destOrd="0" presId="urn:microsoft.com/office/officeart/2005/8/layout/orgChart1"/>
    <dgm:cxn modelId="{C0923F98-1271-4FD0-8381-AE615C9A51F1}" type="presParOf" srcId="{FBCB0F03-4E4C-4590-8A39-F55719F674F3}" destId="{CCEA6DCF-9E65-471E-A782-FA16D59E81F6}" srcOrd="0" destOrd="0" presId="urn:microsoft.com/office/officeart/2005/8/layout/orgChart1"/>
    <dgm:cxn modelId="{DA33AB69-9E88-44C8-81C9-C1E06CB0CA4B}" type="presParOf" srcId="{CCEA6DCF-9E65-471E-A782-FA16D59E81F6}" destId="{22817A48-D188-487F-9D45-CB132B31AF32}" srcOrd="0" destOrd="0" presId="urn:microsoft.com/office/officeart/2005/8/layout/orgChart1"/>
    <dgm:cxn modelId="{8E89F459-48B2-4171-94BD-E13AA66AB3CE}" type="presParOf" srcId="{CCEA6DCF-9E65-471E-A782-FA16D59E81F6}" destId="{BF80DB41-326A-40D5-813A-5DD82B8D1EF8}" srcOrd="1" destOrd="0" presId="urn:microsoft.com/office/officeart/2005/8/layout/orgChart1"/>
    <dgm:cxn modelId="{EF053433-00D6-495E-B4A2-7B9B3FCD3A26}" type="presParOf" srcId="{FBCB0F03-4E4C-4590-8A39-F55719F674F3}" destId="{0AD44823-438F-43E2-AC0B-73E2E7FB860A}" srcOrd="1" destOrd="0" presId="urn:microsoft.com/office/officeart/2005/8/layout/orgChart1"/>
    <dgm:cxn modelId="{62ECE7D9-D018-44E3-8DB1-890EE703CB9A}" type="presParOf" srcId="{FBCB0F03-4E4C-4590-8A39-F55719F674F3}" destId="{8805D6CC-0430-4352-BD48-EF331CDBB114}" srcOrd="2" destOrd="0" presId="urn:microsoft.com/office/officeart/2005/8/layout/orgChart1"/>
    <dgm:cxn modelId="{EC44A775-772A-4BCA-9E4E-9F3C15868E08}" type="presParOf" srcId="{6C9A8E0D-2562-4B2C-A6B8-D07D40243C95}" destId="{3E731F7F-6CF3-4C62-A8B1-7A72B53F4870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77FCF77-9FA7-492A-9F85-E4CDB797FFAE}" type="presParOf" srcId="{05E8A0F8-8F4A-4D16-B455-9B21EE5D83FA}" destId="{E67FFFE6-37F7-4DBC-A1F3-0D8A905A2EB0}" srcOrd="4" destOrd="0" presId="urn:microsoft.com/office/officeart/2005/8/layout/orgChart1"/>
    <dgm:cxn modelId="{FA22277D-9F22-404B-BEE6-3B631D4EF65D}" type="presParOf" srcId="{05E8A0F8-8F4A-4D16-B455-9B21EE5D83FA}" destId="{7342C172-6C03-4510-8806-2EA721CD5B99}" srcOrd="5" destOrd="0" presId="urn:microsoft.com/office/officeart/2005/8/layout/orgChart1"/>
    <dgm:cxn modelId="{DD3EF56E-1356-412E-B8EA-D552906BA0CA}" type="presParOf" srcId="{7342C172-6C03-4510-8806-2EA721CD5B99}" destId="{E9AE4072-A8DC-4C79-8BB8-44CFEBF80B08}" srcOrd="0" destOrd="0" presId="urn:microsoft.com/office/officeart/2005/8/layout/orgChart1"/>
    <dgm:cxn modelId="{EDF3B4F2-E969-411C-B10B-D1E88CF0BB17}" type="presParOf" srcId="{E9AE4072-A8DC-4C79-8BB8-44CFEBF80B08}" destId="{D43A949E-161F-4CB6-8E08-C22964D4E9ED}" srcOrd="0" destOrd="0" presId="urn:microsoft.com/office/officeart/2005/8/layout/orgChart1"/>
    <dgm:cxn modelId="{E32E5392-A962-4D77-BC31-4255CF786C9A}" type="presParOf" srcId="{E9AE4072-A8DC-4C79-8BB8-44CFEBF80B08}" destId="{05D9A78E-F561-46E3-A981-19402017968E}" srcOrd="1" destOrd="0" presId="urn:microsoft.com/office/officeart/2005/8/layout/orgChart1"/>
    <dgm:cxn modelId="{3409B5D8-0AD8-4FEC-993B-B14ACDC0F178}" type="presParOf" srcId="{7342C172-6C03-4510-8806-2EA721CD5B99}" destId="{0A897BE9-28C8-4F55-BB49-17FB199EE499}" srcOrd="1" destOrd="0" presId="urn:microsoft.com/office/officeart/2005/8/layout/orgChart1"/>
    <dgm:cxn modelId="{09D85B40-BE4B-4BD7-B1D6-684636DC33FB}" type="presParOf" srcId="{0A897BE9-28C8-4F55-BB49-17FB199EE499}" destId="{EBF9CBEF-B5E6-4061-99FE-6248C0209727}" srcOrd="0" destOrd="0" presId="urn:microsoft.com/office/officeart/2005/8/layout/orgChart1"/>
    <dgm:cxn modelId="{B63C3E5F-2C15-42F7-84EE-E0DF2AB1F998}" type="presParOf" srcId="{0A897BE9-28C8-4F55-BB49-17FB199EE499}" destId="{A1D5FB59-40B5-4FC1-A069-67C76F39A358}" srcOrd="1" destOrd="0" presId="urn:microsoft.com/office/officeart/2005/8/layout/orgChart1"/>
    <dgm:cxn modelId="{9F32A60A-67BC-4877-A274-5FA3649A9850}" type="presParOf" srcId="{A1D5FB59-40B5-4FC1-A069-67C76F39A358}" destId="{378EBDE1-AEB4-47B7-B6C4-2447761B3988}" srcOrd="0" destOrd="0" presId="urn:microsoft.com/office/officeart/2005/8/layout/orgChart1"/>
    <dgm:cxn modelId="{A892EAE0-5B39-4AFC-B1B3-F3A352EA54E1}" type="presParOf" srcId="{378EBDE1-AEB4-47B7-B6C4-2447761B3988}" destId="{E20C3D26-370A-4FB5-A649-E46C57CB118C}" srcOrd="0" destOrd="0" presId="urn:microsoft.com/office/officeart/2005/8/layout/orgChart1"/>
    <dgm:cxn modelId="{445B0F0D-C946-4ABA-B884-BA89E17DF4B0}" type="presParOf" srcId="{378EBDE1-AEB4-47B7-B6C4-2447761B3988}" destId="{F4CE771B-83E4-4AB0-AA50-C935EFE32B58}" srcOrd="1" destOrd="0" presId="urn:microsoft.com/office/officeart/2005/8/layout/orgChart1"/>
    <dgm:cxn modelId="{DBADF7C0-6B29-475D-80E9-72F6546DBC97}" type="presParOf" srcId="{A1D5FB59-40B5-4FC1-A069-67C76F39A358}" destId="{1682BF3D-2A83-4D37-91D8-7AE57E3A2905}" srcOrd="1" destOrd="0" presId="urn:microsoft.com/office/officeart/2005/8/layout/orgChart1"/>
    <dgm:cxn modelId="{69148C1A-0061-4BB9-842C-41BC8A113CFA}" type="presParOf" srcId="{A1D5FB59-40B5-4FC1-A069-67C76F39A358}" destId="{8FFEE970-CA04-4EBD-846A-7B1E13ADE21F}" srcOrd="2" destOrd="0" presId="urn:microsoft.com/office/officeart/2005/8/layout/orgChart1"/>
    <dgm:cxn modelId="{F1B64DF2-DE60-499F-A64A-A1559A73013F}" type="presParOf" srcId="{7342C172-6C03-4510-8806-2EA721CD5B99}" destId="{E706558A-61DE-4325-B74B-5A12FE9314CC}" srcOrd="2" destOrd="0" presId="urn:microsoft.com/office/officeart/2005/8/layout/orgChart1"/>
    <dgm:cxn modelId="{E38E47BF-C293-4C33-8E67-7687F8244070}" type="presParOf" srcId="{05E8A0F8-8F4A-4D16-B455-9B21EE5D83FA}" destId="{F2BDABDA-DB79-4ADE-A94C-1F83DD5783E0}" srcOrd="6" destOrd="0" presId="urn:microsoft.com/office/officeart/2005/8/layout/orgChart1"/>
    <dgm:cxn modelId="{DF44E19B-0B9C-4EED-A559-63CB3D37A26B}" type="presParOf" srcId="{05E8A0F8-8F4A-4D16-B455-9B21EE5D83FA}" destId="{39C0BE51-8CAC-45B9-9DB7-45324E371E93}" srcOrd="7" destOrd="0" presId="urn:microsoft.com/office/officeart/2005/8/layout/orgChart1"/>
    <dgm:cxn modelId="{C8333A28-218F-4AC0-A613-E3B880221B07}" type="presParOf" srcId="{39C0BE51-8CAC-45B9-9DB7-45324E371E93}" destId="{D300D275-01F0-44AD-A079-C8B3CBD1ACB1}" srcOrd="0" destOrd="0" presId="urn:microsoft.com/office/officeart/2005/8/layout/orgChart1"/>
    <dgm:cxn modelId="{71FBD551-2618-44C4-B15F-E85DBC97ED23}" type="presParOf" srcId="{D300D275-01F0-44AD-A079-C8B3CBD1ACB1}" destId="{018CBDC0-8D06-4835-A278-352009F7617A}" srcOrd="0" destOrd="0" presId="urn:microsoft.com/office/officeart/2005/8/layout/orgChart1"/>
    <dgm:cxn modelId="{BA2272A5-B99B-4559-A33F-375A37F8AA3E}" type="presParOf" srcId="{D300D275-01F0-44AD-A079-C8B3CBD1ACB1}" destId="{8515F4B8-CD3A-455A-B810-73FC52B62768}" srcOrd="1" destOrd="0" presId="urn:microsoft.com/office/officeart/2005/8/layout/orgChart1"/>
    <dgm:cxn modelId="{67C3D90E-D256-4B5F-A6E0-50572C16C64A}" type="presParOf" srcId="{39C0BE51-8CAC-45B9-9DB7-45324E371E93}" destId="{70D49C69-825B-43CE-94E3-80A1C7CD144B}" srcOrd="1" destOrd="0" presId="urn:microsoft.com/office/officeart/2005/8/layout/orgChart1"/>
    <dgm:cxn modelId="{356FC0D0-93F2-477E-87F1-1835E8549D83}" type="presParOf" srcId="{70D49C69-825B-43CE-94E3-80A1C7CD144B}" destId="{1113BBE7-BB8B-4340-9E94-82A2BADB61A0}" srcOrd="0" destOrd="0" presId="urn:microsoft.com/office/officeart/2005/8/layout/orgChart1"/>
    <dgm:cxn modelId="{BC5FAD7E-249C-4E76-9EE6-07A991D9620F}" type="presParOf" srcId="{70D49C69-825B-43CE-94E3-80A1C7CD144B}" destId="{FF25D7B9-92F7-4981-82FC-72A167D3167E}" srcOrd="1" destOrd="0" presId="urn:microsoft.com/office/officeart/2005/8/layout/orgChart1"/>
    <dgm:cxn modelId="{DBC8E92E-697C-4484-BD68-565AD8CA39BB}" type="presParOf" srcId="{FF25D7B9-92F7-4981-82FC-72A167D3167E}" destId="{6511919C-287B-4D44-8002-75DE7EE09D1F}" srcOrd="0" destOrd="0" presId="urn:microsoft.com/office/officeart/2005/8/layout/orgChart1"/>
    <dgm:cxn modelId="{51A5168B-87ED-4175-A29B-DEE0438A8681}" type="presParOf" srcId="{6511919C-287B-4D44-8002-75DE7EE09D1F}" destId="{1D87B364-88D7-4259-809A-A16F6F4C2FDC}" srcOrd="0" destOrd="0" presId="urn:microsoft.com/office/officeart/2005/8/layout/orgChart1"/>
    <dgm:cxn modelId="{9B2FAF02-9661-45CF-BD23-7A391EAC0598}" type="presParOf" srcId="{6511919C-287B-4D44-8002-75DE7EE09D1F}" destId="{F57E1202-0A33-4176-A985-AE2DFCF6FD51}" srcOrd="1" destOrd="0" presId="urn:microsoft.com/office/officeart/2005/8/layout/orgChart1"/>
    <dgm:cxn modelId="{5C032C07-FF20-496C-B6DA-EDB344B6EF5A}" type="presParOf" srcId="{FF25D7B9-92F7-4981-82FC-72A167D3167E}" destId="{758A42A9-CF25-4CD0-A7DC-BD3799ACB13D}" srcOrd="1" destOrd="0" presId="urn:microsoft.com/office/officeart/2005/8/layout/orgChart1"/>
    <dgm:cxn modelId="{1A26F942-1BDD-444D-8755-F5C78605C0FF}" type="presParOf" srcId="{758A42A9-CF25-4CD0-A7DC-BD3799ACB13D}" destId="{8D371928-2C02-487F-A3A3-7A60ADF31718}" srcOrd="0" destOrd="0" presId="urn:microsoft.com/office/officeart/2005/8/layout/orgChart1"/>
    <dgm:cxn modelId="{EE979D5C-C8AF-478D-9790-B1F7ADF22232}" type="presParOf" srcId="{758A42A9-CF25-4CD0-A7DC-BD3799ACB13D}" destId="{B9F727B0-9201-44C9-86C4-4DBE131971B6}" srcOrd="1" destOrd="0" presId="urn:microsoft.com/office/officeart/2005/8/layout/orgChart1"/>
    <dgm:cxn modelId="{157282E5-9DE2-4954-A92A-30E87DA46702}" type="presParOf" srcId="{B9F727B0-9201-44C9-86C4-4DBE131971B6}" destId="{5DF11B57-5BC2-4CC4-BD1C-43023F88CFAA}" srcOrd="0" destOrd="0" presId="urn:microsoft.com/office/officeart/2005/8/layout/orgChart1"/>
    <dgm:cxn modelId="{3ADC46F6-1A43-4C9F-ABC2-B04DC6BFE95E}" type="presParOf" srcId="{5DF11B57-5BC2-4CC4-BD1C-43023F88CFAA}" destId="{862E94E8-9413-433D-BCC8-7A9E942E13DA}" srcOrd="0" destOrd="0" presId="urn:microsoft.com/office/officeart/2005/8/layout/orgChart1"/>
    <dgm:cxn modelId="{6ECEA5D7-9095-4B6F-99B9-5821AC60E69F}" type="presParOf" srcId="{5DF11B57-5BC2-4CC4-BD1C-43023F88CFAA}" destId="{0FA69EAE-6416-42E0-88C1-F35883CFF57A}" srcOrd="1" destOrd="0" presId="urn:microsoft.com/office/officeart/2005/8/layout/orgChart1"/>
    <dgm:cxn modelId="{C02CC950-E029-4E76-9998-EF03F9514444}" type="presParOf" srcId="{B9F727B0-9201-44C9-86C4-4DBE131971B6}" destId="{5C68F089-5319-4BD3-9CDB-DB19E603EA17}" srcOrd="1" destOrd="0" presId="urn:microsoft.com/office/officeart/2005/8/layout/orgChart1"/>
    <dgm:cxn modelId="{42A97E4A-CB68-462E-BC94-39160B6BED16}" type="presParOf" srcId="{B9F727B0-9201-44C9-86C4-4DBE131971B6}" destId="{B9B17932-07A5-4D97-8FDE-A5FCEFAEC51C}" srcOrd="2" destOrd="0" presId="urn:microsoft.com/office/officeart/2005/8/layout/orgChart1"/>
    <dgm:cxn modelId="{610AE409-7FB1-4467-B3B6-0A68A1F605D9}" type="presParOf" srcId="{FF25D7B9-92F7-4981-82FC-72A167D3167E}" destId="{BB2F7B8D-ADFE-4254-96F9-A6F55D2D3AAD}" srcOrd="2" destOrd="0" presId="urn:microsoft.com/office/officeart/2005/8/layout/orgChart1"/>
    <dgm:cxn modelId="{2C2330FA-087A-449E-B242-F1D9A2C5CC00}" type="presParOf" srcId="{70D49C69-825B-43CE-94E3-80A1C7CD144B}" destId="{CDE98DC3-7C10-4F2B-A09D-A1131547CFC5}" srcOrd="2" destOrd="0" presId="urn:microsoft.com/office/officeart/2005/8/layout/orgChart1"/>
    <dgm:cxn modelId="{8B7621AC-EC93-4055-820C-47A5D6D375C9}" type="presParOf" srcId="{70D49C69-825B-43CE-94E3-80A1C7CD144B}" destId="{0D37E212-5F5D-4BF5-B109-06BF9D1B1F43}" srcOrd="3" destOrd="0" presId="urn:microsoft.com/office/officeart/2005/8/layout/orgChart1"/>
    <dgm:cxn modelId="{A16DD3CF-AA96-44F8-885B-43283B9801FD}" type="presParOf" srcId="{0D37E212-5F5D-4BF5-B109-06BF9D1B1F43}" destId="{6CFB1EB4-C723-4412-B53E-3AEC8E183778}" srcOrd="0" destOrd="0" presId="urn:microsoft.com/office/officeart/2005/8/layout/orgChart1"/>
    <dgm:cxn modelId="{3C1CEC70-44E9-4CE9-9686-4D9A16610CE2}" type="presParOf" srcId="{6CFB1EB4-C723-4412-B53E-3AEC8E183778}" destId="{A571C53F-53A6-40BE-8FD2-54F246C0AE26}" srcOrd="0" destOrd="0" presId="urn:microsoft.com/office/officeart/2005/8/layout/orgChart1"/>
    <dgm:cxn modelId="{BC07D007-D38F-4692-B0E9-D1F2973CB10B}" type="presParOf" srcId="{6CFB1EB4-C723-4412-B53E-3AEC8E183778}" destId="{EC554806-FAFB-4E35-A6CF-723728628E3B}" srcOrd="1" destOrd="0" presId="urn:microsoft.com/office/officeart/2005/8/layout/orgChart1"/>
    <dgm:cxn modelId="{A7B243B8-4B24-4BF6-B0F9-B6F33EDD4B43}" type="presParOf" srcId="{0D37E212-5F5D-4BF5-B109-06BF9D1B1F43}" destId="{8B6CAF28-D35D-470A-81CF-0D7B0B837F30}" srcOrd="1" destOrd="0" presId="urn:microsoft.com/office/officeart/2005/8/layout/orgChart1"/>
    <dgm:cxn modelId="{63FB1988-8F11-4C2D-A57B-04C8970976CD}" type="presParOf" srcId="{8B6CAF28-D35D-470A-81CF-0D7B0B837F30}" destId="{0B603954-61F1-4518-ACBE-8BF20B9DEDAF}" srcOrd="0" destOrd="0" presId="urn:microsoft.com/office/officeart/2005/8/layout/orgChart1"/>
    <dgm:cxn modelId="{78297B11-D5EC-4259-9D2A-20FCFD4D3A4C}" type="presParOf" srcId="{8B6CAF28-D35D-470A-81CF-0D7B0B837F30}" destId="{E6CB67A8-534C-4A17-9C38-EBC639464507}" srcOrd="1" destOrd="0" presId="urn:microsoft.com/office/officeart/2005/8/layout/orgChart1"/>
    <dgm:cxn modelId="{6D7435B7-A3B8-4158-8228-EB6F1CE56944}" type="presParOf" srcId="{E6CB67A8-534C-4A17-9C38-EBC639464507}" destId="{A31E72CA-1133-424E-9705-B5913A081AA9}" srcOrd="0" destOrd="0" presId="urn:microsoft.com/office/officeart/2005/8/layout/orgChart1"/>
    <dgm:cxn modelId="{DF03C82C-7ADC-4311-8EA1-7890708A011E}" type="presParOf" srcId="{A31E72CA-1133-424E-9705-B5913A081AA9}" destId="{C98E4F20-1C15-46DD-B981-D3174775DF49}" srcOrd="0" destOrd="0" presId="urn:microsoft.com/office/officeart/2005/8/layout/orgChart1"/>
    <dgm:cxn modelId="{05E6EFB9-A1D1-4A94-B19A-13D43275714A}" type="presParOf" srcId="{A31E72CA-1133-424E-9705-B5913A081AA9}" destId="{25592547-F674-4971-9186-5BEDD7EA6289}" srcOrd="1" destOrd="0" presId="urn:microsoft.com/office/officeart/2005/8/layout/orgChart1"/>
    <dgm:cxn modelId="{DE6DA357-7CD2-406B-8569-207AC2390079}" type="presParOf" srcId="{E6CB67A8-534C-4A17-9C38-EBC639464507}" destId="{AE7D76E9-2EF2-474E-AF44-57A48EEC5245}" srcOrd="1" destOrd="0" presId="urn:microsoft.com/office/officeart/2005/8/layout/orgChart1"/>
    <dgm:cxn modelId="{EF80F456-2D8D-47C7-99A5-CDBB592059BB}" type="presParOf" srcId="{E6CB67A8-534C-4A17-9C38-EBC639464507}" destId="{B05C32B3-A638-4959-85B0-7585147445B4}" srcOrd="2" destOrd="0" presId="urn:microsoft.com/office/officeart/2005/8/layout/orgChart1"/>
    <dgm:cxn modelId="{5E63B75D-86E2-44C8-AE1D-9F1ADB1509AA}" type="presParOf" srcId="{0D37E212-5F5D-4BF5-B109-06BF9D1B1F43}" destId="{9CE9A24D-656A-49C6-AB2E-63D1AA4F4DA4}" srcOrd="2" destOrd="0" presId="urn:microsoft.com/office/officeart/2005/8/layout/orgChart1"/>
    <dgm:cxn modelId="{95B48FCA-2D45-448A-B627-597FDC393E7D}" type="presParOf" srcId="{39C0BE51-8CAC-45B9-9DB7-45324E371E93}" destId="{F9A930EF-E9C2-43B7-AEF5-AB672A59F957}" srcOrd="2" destOrd="0" presId="urn:microsoft.com/office/officeart/2005/8/layout/orgChart1"/>
    <dgm:cxn modelId="{D3548E03-97D4-4DAA-95C1-2AA2CB99551B}" type="presParOf" srcId="{05E8A0F8-8F4A-4D16-B455-9B21EE5D83FA}" destId="{0B8FA653-8E6D-4E80-A4B9-FB6A47049AEA}" srcOrd="8" destOrd="0" presId="urn:microsoft.com/office/officeart/2005/8/layout/orgChart1"/>
    <dgm:cxn modelId="{680045ED-CC5C-45D5-A3A9-26E1C04849B6}" type="presParOf" srcId="{05E8A0F8-8F4A-4D16-B455-9B21EE5D83FA}" destId="{FC4C47E0-9863-4E23-9455-985073429659}" srcOrd="9" destOrd="0" presId="urn:microsoft.com/office/officeart/2005/8/layout/orgChart1"/>
    <dgm:cxn modelId="{2BAA46FD-E46A-4426-B531-6DFF1F1E3E53}" type="presParOf" srcId="{FC4C47E0-9863-4E23-9455-985073429659}" destId="{E2BD3321-EB6F-434E-8DB9-365E74C013F1}" srcOrd="0" destOrd="0" presId="urn:microsoft.com/office/officeart/2005/8/layout/orgChart1"/>
    <dgm:cxn modelId="{2130896F-CF46-4AA1-B06F-48AFEBB9FC4A}" type="presParOf" srcId="{E2BD3321-EB6F-434E-8DB9-365E74C013F1}" destId="{E71D3B26-43D9-4D0A-AC62-2EA5564AA8EF}" srcOrd="0" destOrd="0" presId="urn:microsoft.com/office/officeart/2005/8/layout/orgChart1"/>
    <dgm:cxn modelId="{9F8CC509-AAAB-4270-A004-F60627099D5B}" type="presParOf" srcId="{E2BD3321-EB6F-434E-8DB9-365E74C013F1}" destId="{C8984F06-06A9-41F6-861C-76C39359E4F2}" srcOrd="1" destOrd="0" presId="urn:microsoft.com/office/officeart/2005/8/layout/orgChart1"/>
    <dgm:cxn modelId="{035BA7A0-9546-4C52-96E2-6A09E36C0DB5}" type="presParOf" srcId="{FC4C47E0-9863-4E23-9455-985073429659}" destId="{D6577373-A951-4D9B-92F8-E346B13CDBFE}" srcOrd="1" destOrd="0" presId="urn:microsoft.com/office/officeart/2005/8/layout/orgChart1"/>
    <dgm:cxn modelId="{581B0599-67A0-4D3D-9FF7-6748A19BE2FE}" type="presParOf" srcId="{D6577373-A951-4D9B-92F8-E346B13CDBFE}" destId="{9F906972-4194-4A69-A73F-CECE2D81D813}" srcOrd="0" destOrd="0" presId="urn:microsoft.com/office/officeart/2005/8/layout/orgChart1"/>
    <dgm:cxn modelId="{76541CD2-F7B9-4718-93F4-E4D8A645D1BE}" type="presParOf" srcId="{D6577373-A951-4D9B-92F8-E346B13CDBFE}" destId="{AA6C92FA-4EF7-4897-BFC7-4B7160C300FE}" srcOrd="1" destOrd="0" presId="urn:microsoft.com/office/officeart/2005/8/layout/orgChart1"/>
    <dgm:cxn modelId="{853BB10F-4BFF-42FC-9C10-7CB783767443}" type="presParOf" srcId="{AA6C92FA-4EF7-4897-BFC7-4B7160C300FE}" destId="{04503BC7-FE07-4C3A-B71A-3EE0411D1507}" srcOrd="0" destOrd="0" presId="urn:microsoft.com/office/officeart/2005/8/layout/orgChart1"/>
    <dgm:cxn modelId="{5073546F-0AEC-45D1-9844-8254DDBFD129}" type="presParOf" srcId="{04503BC7-FE07-4C3A-B71A-3EE0411D1507}" destId="{E0E49022-40CD-4DB3-B0FD-05CA5D964339}" srcOrd="0" destOrd="0" presId="urn:microsoft.com/office/officeart/2005/8/layout/orgChart1"/>
    <dgm:cxn modelId="{E9957166-4E71-47CC-AB68-616ABF719935}" type="presParOf" srcId="{04503BC7-FE07-4C3A-B71A-3EE0411D1507}" destId="{65DC8B21-14F0-456C-9CF1-DCD2E7F701B9}" srcOrd="1" destOrd="0" presId="urn:microsoft.com/office/officeart/2005/8/layout/orgChart1"/>
    <dgm:cxn modelId="{1838DF83-CACF-41D7-BB6F-CDB0C4CBA8DF}" type="presParOf" srcId="{AA6C92FA-4EF7-4897-BFC7-4B7160C300FE}" destId="{21A028C8-F87E-4809-ABA1-0F2AC9514D31}" srcOrd="1" destOrd="0" presId="urn:microsoft.com/office/officeart/2005/8/layout/orgChart1"/>
    <dgm:cxn modelId="{FC4EB0BD-CAFC-4320-813D-8F24C4227C76}" type="presParOf" srcId="{21A028C8-F87E-4809-ABA1-0F2AC9514D31}" destId="{6B2EB2F7-64B3-4CE7-8CA6-E4DBF06E9178}" srcOrd="0" destOrd="0" presId="urn:microsoft.com/office/officeart/2005/8/layout/orgChart1"/>
    <dgm:cxn modelId="{CAE4477A-5610-405C-90DA-73C60DD4BE8D}" type="presParOf" srcId="{21A028C8-F87E-4809-ABA1-0F2AC9514D31}" destId="{B5EA27D3-1291-4B7D-B6F6-F06756ECF8E5}" srcOrd="1" destOrd="0" presId="urn:microsoft.com/office/officeart/2005/8/layout/orgChart1"/>
    <dgm:cxn modelId="{343E81D8-2017-45E6-9825-4D75856C696E}" type="presParOf" srcId="{B5EA27D3-1291-4B7D-B6F6-F06756ECF8E5}" destId="{FC508612-3710-4E91-9316-518B44592FDE}" srcOrd="0" destOrd="0" presId="urn:microsoft.com/office/officeart/2005/8/layout/orgChart1"/>
    <dgm:cxn modelId="{74AC5A4E-D48A-43D1-B791-314585549AC6}" type="presParOf" srcId="{FC508612-3710-4E91-9316-518B44592FDE}" destId="{864DA3BA-5F3B-4DCE-AA29-A0D47EB5B789}" srcOrd="0" destOrd="0" presId="urn:microsoft.com/office/officeart/2005/8/layout/orgChart1"/>
    <dgm:cxn modelId="{E0CECB35-9CFC-4A3F-9EAE-5B13EA5DEFC6}" type="presParOf" srcId="{FC508612-3710-4E91-9316-518B44592FDE}" destId="{50361CDE-5C2C-43AF-8D7D-8345EC6C6122}" srcOrd="1" destOrd="0" presId="urn:microsoft.com/office/officeart/2005/8/layout/orgChart1"/>
    <dgm:cxn modelId="{3B582638-5648-4304-A309-BF58ED7F5E68}" type="presParOf" srcId="{B5EA27D3-1291-4B7D-B6F6-F06756ECF8E5}" destId="{F11D9191-F932-4A2D-8786-F8727DB16E55}" srcOrd="1" destOrd="0" presId="urn:microsoft.com/office/officeart/2005/8/layout/orgChart1"/>
    <dgm:cxn modelId="{E83AF981-EEDB-48EF-95DE-03D7481A2178}" type="presParOf" srcId="{B5EA27D3-1291-4B7D-B6F6-F06756ECF8E5}" destId="{A2375F0F-6449-4E50-96CB-50229C56FC9A}" srcOrd="2" destOrd="0" presId="urn:microsoft.com/office/officeart/2005/8/layout/orgChart1"/>
    <dgm:cxn modelId="{B4D1104D-CF61-43BB-AE41-828041259A76}" type="presParOf" srcId="{AA6C92FA-4EF7-4897-BFC7-4B7160C300FE}" destId="{8D9F8750-349B-40AA-944F-A5E791BF4EBA}" srcOrd="2" destOrd="0" presId="urn:microsoft.com/office/officeart/2005/8/layout/orgChart1"/>
    <dgm:cxn modelId="{E14E4B56-9BC7-496E-9590-4929CF032E9F}" type="presParOf" srcId="{D6577373-A951-4D9B-92F8-E346B13CDBFE}" destId="{A356C906-0C7C-4B08-87F6-3A626DA4A7D9}" srcOrd="2" destOrd="0" presId="urn:microsoft.com/office/officeart/2005/8/layout/orgChart1"/>
    <dgm:cxn modelId="{EE6C23C2-9F67-498E-BBE2-5552EBB87335}" type="presParOf" srcId="{D6577373-A951-4D9B-92F8-E346B13CDBFE}" destId="{831DDE97-AA2D-4796-91C2-E73D584CC039}" srcOrd="3" destOrd="0" presId="urn:microsoft.com/office/officeart/2005/8/layout/orgChart1"/>
    <dgm:cxn modelId="{881CB2DB-D992-4E57-910F-1745415B6ED1}" type="presParOf" srcId="{831DDE97-AA2D-4796-91C2-E73D584CC039}" destId="{4CB690F3-D091-4853-B1B5-0561D3ED5B42}" srcOrd="0" destOrd="0" presId="urn:microsoft.com/office/officeart/2005/8/layout/orgChart1"/>
    <dgm:cxn modelId="{1FCD84B7-B200-49DA-AE34-40504A0D24A0}" type="presParOf" srcId="{4CB690F3-D091-4853-B1B5-0561D3ED5B42}" destId="{E7784AA6-97BB-4586-BB75-2FD18819AF83}" srcOrd="0" destOrd="0" presId="urn:microsoft.com/office/officeart/2005/8/layout/orgChart1"/>
    <dgm:cxn modelId="{A8D15AA3-B488-49B4-BD5A-D061C2756C3D}" type="presParOf" srcId="{4CB690F3-D091-4853-B1B5-0561D3ED5B42}" destId="{3C9E85B0-DCBC-48E1-9DC6-E11B77D05603}" srcOrd="1" destOrd="0" presId="urn:microsoft.com/office/officeart/2005/8/layout/orgChart1"/>
    <dgm:cxn modelId="{7A5108BF-8E83-449E-B62D-4598223EB233}" type="presParOf" srcId="{831DDE97-AA2D-4796-91C2-E73D584CC039}" destId="{A3BE24FC-3891-4626-8066-926532CB3235}" srcOrd="1" destOrd="0" presId="urn:microsoft.com/office/officeart/2005/8/layout/orgChart1"/>
    <dgm:cxn modelId="{8608A565-9A94-4D73-8C96-E1294BB23C28}" type="presParOf" srcId="{A3BE24FC-3891-4626-8066-926532CB3235}" destId="{71C90B9C-F59B-4A2D-9A97-3090737CE223}" srcOrd="0" destOrd="0" presId="urn:microsoft.com/office/officeart/2005/8/layout/orgChart1"/>
    <dgm:cxn modelId="{BB9B6B91-58BF-4CCB-BEC5-5B4D4098F117}" type="presParOf" srcId="{A3BE24FC-3891-4626-8066-926532CB3235}" destId="{0C8094EC-91B5-4FD1-91BC-EFE95EFA5F26}" srcOrd="1" destOrd="0" presId="urn:microsoft.com/office/officeart/2005/8/layout/orgChart1"/>
    <dgm:cxn modelId="{579E8586-2F70-45FA-9096-B64879E2CCF3}" type="presParOf" srcId="{0C8094EC-91B5-4FD1-91BC-EFE95EFA5F26}" destId="{3E1E8AFB-4036-4770-9A35-CF72612FDF3F}" srcOrd="0" destOrd="0" presId="urn:microsoft.com/office/officeart/2005/8/layout/orgChart1"/>
    <dgm:cxn modelId="{E2FD101E-F35D-4E8F-8053-8E31CC70B2E2}" type="presParOf" srcId="{3E1E8AFB-4036-4770-9A35-CF72612FDF3F}" destId="{0D557ACE-23A3-4F95-9D75-615F6DA2EB03}" srcOrd="0" destOrd="0" presId="urn:microsoft.com/office/officeart/2005/8/layout/orgChart1"/>
    <dgm:cxn modelId="{4B689F7D-C5E1-462B-BD81-130FFE7C29BC}" type="presParOf" srcId="{3E1E8AFB-4036-4770-9A35-CF72612FDF3F}" destId="{1038ADF2-B868-48E0-9DC6-81FA1B45C829}" srcOrd="1" destOrd="0" presId="urn:microsoft.com/office/officeart/2005/8/layout/orgChart1"/>
    <dgm:cxn modelId="{70B0BED4-0B75-4E06-9A6B-FE8F303D5A67}" type="presParOf" srcId="{0C8094EC-91B5-4FD1-91BC-EFE95EFA5F26}" destId="{0D2B5AF3-8B2F-4A0B-B5EB-D567B87C48CC}" srcOrd="1" destOrd="0" presId="urn:microsoft.com/office/officeart/2005/8/layout/orgChart1"/>
    <dgm:cxn modelId="{79F2E2DD-02C4-4737-9E38-1C2946482C44}" type="presParOf" srcId="{0C8094EC-91B5-4FD1-91BC-EFE95EFA5F26}" destId="{9DF64958-974A-416C-A2A0-D4254A5E9597}" srcOrd="2" destOrd="0" presId="urn:microsoft.com/office/officeart/2005/8/layout/orgChart1"/>
    <dgm:cxn modelId="{7A740F2F-4FF1-4884-9A70-B71B7FA91BB4}" type="presParOf" srcId="{831DDE97-AA2D-4796-91C2-E73D584CC039}" destId="{B80F4168-C301-4C74-B4E7-1EDCD4012FA8}" srcOrd="2" destOrd="0" presId="urn:microsoft.com/office/officeart/2005/8/layout/orgChart1"/>
    <dgm:cxn modelId="{2FB10EDB-D2FB-4401-9263-723255EA5E58}" type="presParOf" srcId="{FC4C47E0-9863-4E23-9455-985073429659}" destId="{A0317543-140A-4AF1-B9A6-BD92DCDEFB4F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01A21A07-A09E-41DB-B018-6DEAB29A5F82}" type="presParOf" srcId="{E6CFA08A-7145-470C-A659-6A725D85622B}" destId="{31EC6569-0FDF-4C3B-9984-842CB98FC5DD}" srcOrd="0" destOrd="0" presId="urn:microsoft.com/office/officeart/2005/8/layout/orgChart1"/>
    <dgm:cxn modelId="{BB91D43F-F099-4E48-BB26-337552079EAE}" type="presParOf" srcId="{E6CFA08A-7145-470C-A659-6A725D85622B}" destId="{12FBC0EB-E703-4C52-B17D-9F448547CABB}" srcOrd="1" destOrd="0" presId="urn:microsoft.com/office/officeart/2005/8/layout/orgChart1"/>
    <dgm:cxn modelId="{8F964001-DFF4-4B2D-8330-DDDCCBE24902}" type="presParOf" srcId="{12FBC0EB-E703-4C52-B17D-9F448547CABB}" destId="{4E9C96A9-950B-4BA2-9197-CE0AA4978193}" srcOrd="0" destOrd="0" presId="urn:microsoft.com/office/officeart/2005/8/layout/orgChart1"/>
    <dgm:cxn modelId="{B584F734-E4A1-4C21-AFA7-687271D3884F}" type="presParOf" srcId="{4E9C96A9-950B-4BA2-9197-CE0AA4978193}" destId="{490D4BE3-4596-48CF-BA05-B45946C1A477}" srcOrd="0" destOrd="0" presId="urn:microsoft.com/office/officeart/2005/8/layout/orgChart1"/>
    <dgm:cxn modelId="{EBB7388E-9ED7-46C4-BD8C-0E396414B5D3}" type="presParOf" srcId="{4E9C96A9-950B-4BA2-9197-CE0AA4978193}" destId="{A3C0D758-CAB6-444A-820D-00B11423B195}" srcOrd="1" destOrd="0" presId="urn:microsoft.com/office/officeart/2005/8/layout/orgChart1"/>
    <dgm:cxn modelId="{4C59B5E6-ED0A-41D7-8C9D-AF31025062CE}" type="presParOf" srcId="{12FBC0EB-E703-4C52-B17D-9F448547CABB}" destId="{B19C5808-88A3-4420-93E9-3506C204334D}" srcOrd="1" destOrd="0" presId="urn:microsoft.com/office/officeart/2005/8/layout/orgChart1"/>
    <dgm:cxn modelId="{9F567811-C8AB-478D-A016-E607102B94F0}" type="presParOf" srcId="{12FBC0EB-E703-4C52-B17D-9F448547CABB}" destId="{CE123326-B73D-4C8C-BF20-8B1E90701B7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Crucero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Motociclista</a:t>
          </a: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Y="609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F1D811E1-54FB-43DC-9221-BBD1AF5946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9048" custScaleY="4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99048" custScaleY="182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9DA04FFE-B402-4664-9168-28B00899F571}" type="pres">
      <dgm:prSet presAssocID="{776BC89A-627B-47D7-946A-A50E8E7067F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2" presStyleIdx="1" presStyleCnt="2" custScaleX="99048" custScaleY="4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2" presStyleIdx="1" presStyleCnt="2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3" presStyleIdx="1" presStyleCnt="2" custScaleX="99048" custScaleY="182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3" presStyleIdx="1" presStyleCnt="2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96B6A423-88F6-47C1-ADE8-57EEB5AF10E5}" type="presOf" srcId="{2EC3689C-7BAA-4D8B-9BFA-26FA5F5F11A6}" destId="{F20D4592-4086-4910-B30C-72EC00D6CBE6}" srcOrd="1" destOrd="0" presId="urn:microsoft.com/office/officeart/2005/8/layout/orgChart1"/>
    <dgm:cxn modelId="{9A7AC91A-59B0-4254-81D0-094CB2D42002}" type="presOf" srcId="{BD3D72B1-EEF6-4EB4-803A-A74A6B419346}" destId="{B3263371-B20E-4D1C-87B0-F232DC5A756C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BD5912A1-33BD-40CB-929B-DCE37BC468DF}" type="presOf" srcId="{2EC3689C-7BAA-4D8B-9BFA-26FA5F5F11A6}" destId="{9EF5B1E7-4642-446F-802A-010E77A6D315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F7631C22-28CE-4E42-883A-555782F43A4F}" type="presOf" srcId="{1CBA1466-9B70-40DE-ABFD-7537F7E3D45F}" destId="{F1D811E1-54FB-43DC-9221-BBD1AF59461E}" srcOrd="0" destOrd="0" presId="urn:microsoft.com/office/officeart/2005/8/layout/orgChart1"/>
    <dgm:cxn modelId="{66F16CF8-D1DD-4E28-9FB0-5A8E97D7734D}" type="presOf" srcId="{B79B2DAA-EC25-48D1-8299-62D98CAAC6CC}" destId="{4732691B-2685-48B7-93AE-7D54347A31AB}" srcOrd="0" destOrd="0" presId="urn:microsoft.com/office/officeart/2005/8/layout/orgChart1"/>
    <dgm:cxn modelId="{951DDB3E-C3A7-4C74-8506-D36F2F1E172A}" type="presOf" srcId="{9F7016AB-14D9-4B39-B1B8-7C3AF3B30ABC}" destId="{C0E84288-EA31-49E9-8E88-83BF465087E7}" srcOrd="0" destOrd="0" presId="urn:microsoft.com/office/officeart/2005/8/layout/orgChart1"/>
    <dgm:cxn modelId="{8DF6AC38-F516-491F-BCAD-D3A1DC570CAF}" type="presOf" srcId="{41568039-9809-4B2B-BA51-64E0E23C2BBE}" destId="{94494E59-063F-4A87-990F-109EBEC5202A}" srcOrd="1" destOrd="0" presId="urn:microsoft.com/office/officeart/2005/8/layout/orgChart1"/>
    <dgm:cxn modelId="{D31148CE-A0EC-4E90-ADB2-9C5A8BB56148}" type="presOf" srcId="{8A3DAA1F-8AC2-4E6A-992D-DEF58EDD21F9}" destId="{887E46D8-0152-4CB9-A869-6D4A54368B77}" srcOrd="1" destOrd="0" presId="urn:microsoft.com/office/officeart/2005/8/layout/orgChart1"/>
    <dgm:cxn modelId="{E6207C14-39E6-4F3B-9046-5845652F098F}" type="presOf" srcId="{776BC89A-627B-47D7-946A-A50E8E7067F5}" destId="{9DA04FFE-B402-4664-9168-28B00899F571}" srcOrd="0" destOrd="0" presId="urn:microsoft.com/office/officeart/2005/8/layout/orgChart1"/>
    <dgm:cxn modelId="{24C07C91-EA13-4309-9E94-4FB9B3ADA485}" type="presOf" srcId="{7947D59B-D031-4F53-A5F4-0E645ADB6C53}" destId="{62C8CCD5-5EED-407B-AD49-15F3C1014C46}" srcOrd="0" destOrd="0" presId="urn:microsoft.com/office/officeart/2005/8/layout/orgChart1"/>
    <dgm:cxn modelId="{12EF55AC-B7D0-4812-AB40-0323532E3F54}" type="presOf" srcId="{9F7016AB-14D9-4B39-B1B8-7C3AF3B30ABC}" destId="{6714FFE7-459A-48C8-A7E9-61D371DEB854}" srcOrd="1" destOrd="0" presId="urn:microsoft.com/office/officeart/2005/8/layout/orgChart1"/>
    <dgm:cxn modelId="{A1FCC866-CA34-4F54-B845-2308EB67A6DF}" type="presOf" srcId="{7947D59B-D031-4F53-A5F4-0E645ADB6C53}" destId="{BF955BE9-0EEF-416C-9B3A-3ED09AD4E1F1}" srcOrd="1" destOrd="0" presId="urn:microsoft.com/office/officeart/2005/8/layout/orgChart1"/>
    <dgm:cxn modelId="{7E6BC240-2261-4280-835F-0174F291B442}" type="presOf" srcId="{41568039-9809-4B2B-BA51-64E0E23C2BBE}" destId="{108E2753-5269-4ACC-962F-745855C4CCF4}" srcOrd="0" destOrd="0" presId="urn:microsoft.com/office/officeart/2005/8/layout/orgChart1"/>
    <dgm:cxn modelId="{65E355A6-7641-43F3-99F2-585903B95D6D}" type="presOf" srcId="{8A3DAA1F-8AC2-4E6A-992D-DEF58EDD21F9}" destId="{676B065B-52F5-4142-AD91-1C77325095B5}" srcOrd="0" destOrd="0" presId="urn:microsoft.com/office/officeart/2005/8/layout/orgChart1"/>
    <dgm:cxn modelId="{C634C64F-F430-4EEB-BB9E-26B1C19FC49F}" type="presOf" srcId="{5979AF19-E7C8-409C-BD7E-4EF49B93CC3A}" destId="{520A308D-5512-4951-B79E-17D72A866BB4}" srcOrd="0" destOrd="0" presId="urn:microsoft.com/office/officeart/2005/8/layout/orgChart1"/>
    <dgm:cxn modelId="{1FBFB81C-9CD3-4052-A702-1E4AD1A52D9F}" type="presParOf" srcId="{B3263371-B20E-4D1C-87B0-F232DC5A756C}" destId="{82BC17B1-BE98-4FCD-A00A-F17435074A12}" srcOrd="0" destOrd="0" presId="urn:microsoft.com/office/officeart/2005/8/layout/orgChart1"/>
    <dgm:cxn modelId="{1AB4D307-698E-4FC3-A537-8576B3089B48}" type="presParOf" srcId="{82BC17B1-BE98-4FCD-A00A-F17435074A12}" destId="{BE89607D-8D88-4DEA-AB61-582F038D2B81}" srcOrd="0" destOrd="0" presId="urn:microsoft.com/office/officeart/2005/8/layout/orgChart1"/>
    <dgm:cxn modelId="{42CD090A-2E43-4193-BD71-E5CCC6D12F0D}" type="presParOf" srcId="{BE89607D-8D88-4DEA-AB61-582F038D2B81}" destId="{108E2753-5269-4ACC-962F-745855C4CCF4}" srcOrd="0" destOrd="0" presId="urn:microsoft.com/office/officeart/2005/8/layout/orgChart1"/>
    <dgm:cxn modelId="{75DAC250-7054-45DE-9638-1FF29E6A3031}" type="presParOf" srcId="{BE89607D-8D88-4DEA-AB61-582F038D2B81}" destId="{94494E59-063F-4A87-990F-109EBEC5202A}" srcOrd="1" destOrd="0" presId="urn:microsoft.com/office/officeart/2005/8/layout/orgChart1"/>
    <dgm:cxn modelId="{5BFE697A-3172-47E8-BCAB-12FB90A470CC}" type="presParOf" srcId="{82BC17B1-BE98-4FCD-A00A-F17435074A12}" destId="{0B52AD5C-ACA0-406B-B7F1-5EC3CE69C909}" srcOrd="1" destOrd="0" presId="urn:microsoft.com/office/officeart/2005/8/layout/orgChart1"/>
    <dgm:cxn modelId="{3520D4B3-9CCE-4138-8A70-799E625D71E9}" type="presParOf" srcId="{0B52AD5C-ACA0-406B-B7F1-5EC3CE69C909}" destId="{F1D811E1-54FB-43DC-9221-BBD1AF59461E}" srcOrd="0" destOrd="0" presId="urn:microsoft.com/office/officeart/2005/8/layout/orgChart1"/>
    <dgm:cxn modelId="{761A6669-3CF7-460B-9B2D-34C013E178F7}" type="presParOf" srcId="{0B52AD5C-ACA0-406B-B7F1-5EC3CE69C909}" destId="{3AD56842-B5D0-4B28-9ECD-75B4A9D0F3F8}" srcOrd="1" destOrd="0" presId="urn:microsoft.com/office/officeart/2005/8/layout/orgChart1"/>
    <dgm:cxn modelId="{5CEA29D7-D90B-4AE7-9011-FEAC6BE33509}" type="presParOf" srcId="{3AD56842-B5D0-4B28-9ECD-75B4A9D0F3F8}" destId="{B7121B46-A2BE-4117-A06F-C35EC7E44BD5}" srcOrd="0" destOrd="0" presId="urn:microsoft.com/office/officeart/2005/8/layout/orgChart1"/>
    <dgm:cxn modelId="{65D54FB8-CCBE-4DF1-BE72-6E83602CE56F}" type="presParOf" srcId="{B7121B46-A2BE-4117-A06F-C35EC7E44BD5}" destId="{9EF5B1E7-4642-446F-802A-010E77A6D315}" srcOrd="0" destOrd="0" presId="urn:microsoft.com/office/officeart/2005/8/layout/orgChart1"/>
    <dgm:cxn modelId="{F70F22EF-1024-437A-B2FF-B4C7EDA442D7}" type="presParOf" srcId="{B7121B46-A2BE-4117-A06F-C35EC7E44BD5}" destId="{F20D4592-4086-4910-B30C-72EC00D6CBE6}" srcOrd="1" destOrd="0" presId="urn:microsoft.com/office/officeart/2005/8/layout/orgChart1"/>
    <dgm:cxn modelId="{2C8F907D-341C-48CF-A861-31D227F49575}" type="presParOf" srcId="{3AD56842-B5D0-4B28-9ECD-75B4A9D0F3F8}" destId="{6C8B4CA9-8A6B-4839-9B95-F2F66954329E}" srcOrd="1" destOrd="0" presId="urn:microsoft.com/office/officeart/2005/8/layout/orgChart1"/>
    <dgm:cxn modelId="{656CC086-B2AB-4661-91B3-5EDE93B55C94}" type="presParOf" srcId="{6C8B4CA9-8A6B-4839-9B95-F2F66954329E}" destId="{520A308D-5512-4951-B79E-17D72A866BB4}" srcOrd="0" destOrd="0" presId="urn:microsoft.com/office/officeart/2005/8/layout/orgChart1"/>
    <dgm:cxn modelId="{49D30BAD-4032-4788-99E7-50A062D2D30A}" type="presParOf" srcId="{6C8B4CA9-8A6B-4839-9B95-F2F66954329E}" destId="{F8C48E6E-612E-48DE-BB88-5057B5F2CB7D}" srcOrd="1" destOrd="0" presId="urn:microsoft.com/office/officeart/2005/8/layout/orgChart1"/>
    <dgm:cxn modelId="{EB2F44D4-791D-4688-96DE-8BF8BA9F34BB}" type="presParOf" srcId="{F8C48E6E-612E-48DE-BB88-5057B5F2CB7D}" destId="{631D0FAB-8025-4C82-81B6-7FE1C116B7F8}" srcOrd="0" destOrd="0" presId="urn:microsoft.com/office/officeart/2005/8/layout/orgChart1"/>
    <dgm:cxn modelId="{2A11E9CE-1032-4E00-BF83-6F12224F3346}" type="presParOf" srcId="{631D0FAB-8025-4C82-81B6-7FE1C116B7F8}" destId="{676B065B-52F5-4142-AD91-1C77325095B5}" srcOrd="0" destOrd="0" presId="urn:microsoft.com/office/officeart/2005/8/layout/orgChart1"/>
    <dgm:cxn modelId="{EAB51EBC-D4DA-4F78-81F4-27136FD6C84B}" type="presParOf" srcId="{631D0FAB-8025-4C82-81B6-7FE1C116B7F8}" destId="{887E46D8-0152-4CB9-A869-6D4A54368B77}" srcOrd="1" destOrd="0" presId="urn:microsoft.com/office/officeart/2005/8/layout/orgChart1"/>
    <dgm:cxn modelId="{1CE2D57A-AAE4-49B5-818B-DFD7D32E42DB}" type="presParOf" srcId="{F8C48E6E-612E-48DE-BB88-5057B5F2CB7D}" destId="{39CC2905-99FB-410A-A7C1-BD5294C8156E}" srcOrd="1" destOrd="0" presId="urn:microsoft.com/office/officeart/2005/8/layout/orgChart1"/>
    <dgm:cxn modelId="{86B8B758-0F44-4C3A-99A2-546A0831418C}" type="presParOf" srcId="{F8C48E6E-612E-48DE-BB88-5057B5F2CB7D}" destId="{20BDDAFD-70F0-484D-A6A6-3060A7A6FF75}" srcOrd="2" destOrd="0" presId="urn:microsoft.com/office/officeart/2005/8/layout/orgChart1"/>
    <dgm:cxn modelId="{9A7A2F9F-2B2F-4E31-8894-8947FD88F5F5}" type="presParOf" srcId="{3AD56842-B5D0-4B28-9ECD-75B4A9D0F3F8}" destId="{D3CC1EF0-B066-49DF-9149-C52533FB5920}" srcOrd="2" destOrd="0" presId="urn:microsoft.com/office/officeart/2005/8/layout/orgChart1"/>
    <dgm:cxn modelId="{66191343-57AF-4C51-8551-CD0AC3914E6C}" type="presParOf" srcId="{0B52AD5C-ACA0-406B-B7F1-5EC3CE69C909}" destId="{9DA04FFE-B402-4664-9168-28B00899F571}" srcOrd="2" destOrd="0" presId="urn:microsoft.com/office/officeart/2005/8/layout/orgChart1"/>
    <dgm:cxn modelId="{3960D13F-7CFC-4156-91CD-F2F393E7C43A}" type="presParOf" srcId="{0B52AD5C-ACA0-406B-B7F1-5EC3CE69C909}" destId="{C84C7917-2A40-41EE-BC6D-EEC453845CA6}" srcOrd="3" destOrd="0" presId="urn:microsoft.com/office/officeart/2005/8/layout/orgChart1"/>
    <dgm:cxn modelId="{C50030B6-5F71-49CE-A652-C01F00AD74AC}" type="presParOf" srcId="{C84C7917-2A40-41EE-BC6D-EEC453845CA6}" destId="{D3A6A97D-54B4-4228-B625-D0292930E70B}" srcOrd="0" destOrd="0" presId="urn:microsoft.com/office/officeart/2005/8/layout/orgChart1"/>
    <dgm:cxn modelId="{24168C22-B0EF-4427-A1A4-80CB96C273FE}" type="presParOf" srcId="{D3A6A97D-54B4-4228-B625-D0292930E70B}" destId="{C0E84288-EA31-49E9-8E88-83BF465087E7}" srcOrd="0" destOrd="0" presId="urn:microsoft.com/office/officeart/2005/8/layout/orgChart1"/>
    <dgm:cxn modelId="{3A975B4B-844A-43BB-B3D9-013F4DEFFAA3}" type="presParOf" srcId="{D3A6A97D-54B4-4228-B625-D0292930E70B}" destId="{6714FFE7-459A-48C8-A7E9-61D371DEB854}" srcOrd="1" destOrd="0" presId="urn:microsoft.com/office/officeart/2005/8/layout/orgChart1"/>
    <dgm:cxn modelId="{EBAE5C0D-02E5-4668-BCC3-1AEB1A2B5546}" type="presParOf" srcId="{C84C7917-2A40-41EE-BC6D-EEC453845CA6}" destId="{8ED09B9A-54CE-4069-B11E-B32691694FF2}" srcOrd="1" destOrd="0" presId="urn:microsoft.com/office/officeart/2005/8/layout/orgChart1"/>
    <dgm:cxn modelId="{AEB487A6-CD68-4B45-9E15-31B5BB16BD5B}" type="presParOf" srcId="{8ED09B9A-54CE-4069-B11E-B32691694FF2}" destId="{4732691B-2685-48B7-93AE-7D54347A31AB}" srcOrd="0" destOrd="0" presId="urn:microsoft.com/office/officeart/2005/8/layout/orgChart1"/>
    <dgm:cxn modelId="{0429324A-506D-4D47-91E8-579A4F0353E4}" type="presParOf" srcId="{8ED09B9A-54CE-4069-B11E-B32691694FF2}" destId="{473F1AE2-649E-43E2-BA63-40BEF72BF93E}" srcOrd="1" destOrd="0" presId="urn:microsoft.com/office/officeart/2005/8/layout/orgChart1"/>
    <dgm:cxn modelId="{533DC7A3-BAA8-46A9-876F-E7399C10C101}" type="presParOf" srcId="{473F1AE2-649E-43E2-BA63-40BEF72BF93E}" destId="{D11BCB35-1F9E-42CC-9FD0-68CF5805BE7B}" srcOrd="0" destOrd="0" presId="urn:microsoft.com/office/officeart/2005/8/layout/orgChart1"/>
    <dgm:cxn modelId="{C48EDDE9-A2C9-45F4-A995-BA2347E97330}" type="presParOf" srcId="{D11BCB35-1F9E-42CC-9FD0-68CF5805BE7B}" destId="{62C8CCD5-5EED-407B-AD49-15F3C1014C46}" srcOrd="0" destOrd="0" presId="urn:microsoft.com/office/officeart/2005/8/layout/orgChart1"/>
    <dgm:cxn modelId="{544761DD-A11B-4099-B07A-45B5DDD3B360}" type="presParOf" srcId="{D11BCB35-1F9E-42CC-9FD0-68CF5805BE7B}" destId="{BF955BE9-0EEF-416C-9B3A-3ED09AD4E1F1}" srcOrd="1" destOrd="0" presId="urn:microsoft.com/office/officeart/2005/8/layout/orgChart1"/>
    <dgm:cxn modelId="{0D1E1696-C4E5-4996-AFF2-26F149E59322}" type="presParOf" srcId="{473F1AE2-649E-43E2-BA63-40BEF72BF93E}" destId="{8EC4717E-628C-480A-90D6-3A50F2A3BAB1}" srcOrd="1" destOrd="0" presId="urn:microsoft.com/office/officeart/2005/8/layout/orgChart1"/>
    <dgm:cxn modelId="{81A66FF7-8233-433C-91D3-D398B16C9278}" type="presParOf" srcId="{473F1AE2-649E-43E2-BA63-40BEF72BF93E}" destId="{FC97B6D8-9DE7-4941-BA58-FD72E224256E}" srcOrd="2" destOrd="0" presId="urn:microsoft.com/office/officeart/2005/8/layout/orgChart1"/>
    <dgm:cxn modelId="{94205FAB-0D0E-4A6B-967D-783F60F59466}" type="presParOf" srcId="{C84C7917-2A40-41EE-BC6D-EEC453845CA6}" destId="{088AABA2-E63A-4E33-9EDB-476F1C238365}" srcOrd="2" destOrd="0" presId="urn:microsoft.com/office/officeart/2005/8/layout/orgChart1"/>
    <dgm:cxn modelId="{4DC3D76B-2D26-478E-AE38-C0EFDDEC23BA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Crucero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</a:t>
          </a:r>
          <a:r>
            <a:rPr lang="es-MX" altLang="es-MX" sz="1200" dirty="0" smtClean="0"/>
            <a:t>Crucero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Motociclistas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Grupo 2</a:t>
          </a:r>
          <a:endParaRPr lang="es-ES" sz="1200" dirty="0"/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Y="56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F1D811E1-54FB-43DC-9221-BBD1AF5946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2763" custScaleY="428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92763" custScaleY="1801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9DA04FFE-B402-4664-9168-28B00899F571}" type="pres">
      <dgm:prSet presAssocID="{776BC89A-627B-47D7-946A-A50E8E7067F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2" presStyleIdx="1" presStyleCnt="2" custScaleX="92763" custScaleY="428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2" presStyleIdx="1" presStyleCnt="2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3" presStyleIdx="1" presStyleCnt="2" custScaleX="92763" custScaleY="180195" custLinFactNeighborY="-1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3" presStyleIdx="1" presStyleCnt="2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B853A0F0-B1E6-4A92-8D63-082CEF455DA4}" type="presOf" srcId="{41568039-9809-4B2B-BA51-64E0E23C2BBE}" destId="{108E2753-5269-4ACC-962F-745855C4CCF4}" srcOrd="0" destOrd="0" presId="urn:microsoft.com/office/officeart/2005/8/layout/orgChart1"/>
    <dgm:cxn modelId="{2A81D4D4-8CCF-4A5A-A42E-BA7C5F51AB4B}" type="presOf" srcId="{41568039-9809-4B2B-BA51-64E0E23C2BBE}" destId="{94494E59-063F-4A87-990F-109EBEC5202A}" srcOrd="1" destOrd="0" presId="urn:microsoft.com/office/officeart/2005/8/layout/orgChart1"/>
    <dgm:cxn modelId="{3B9DACDF-F408-463C-95E0-9397682CFE4D}" type="presOf" srcId="{5979AF19-E7C8-409C-BD7E-4EF49B93CC3A}" destId="{520A308D-5512-4951-B79E-17D72A866BB4}" srcOrd="0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49F5D30-44C9-4EF3-8253-7AE1C8C2B5C2}" type="presOf" srcId="{8A3DAA1F-8AC2-4E6A-992D-DEF58EDD21F9}" destId="{887E46D8-0152-4CB9-A869-6D4A54368B77}" srcOrd="1" destOrd="0" presId="urn:microsoft.com/office/officeart/2005/8/layout/orgChart1"/>
    <dgm:cxn modelId="{3933488D-4C8F-4CB0-A26C-1F0A28E872F8}" type="presOf" srcId="{1CBA1466-9B70-40DE-ABFD-7537F7E3D45F}" destId="{F1D811E1-54FB-43DC-9221-BBD1AF59461E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4B9120B6-62E1-4F7A-A1DD-C1DCA297B6D0}" type="presOf" srcId="{B79B2DAA-EC25-48D1-8299-62D98CAAC6CC}" destId="{4732691B-2685-48B7-93AE-7D54347A31AB}" srcOrd="0" destOrd="0" presId="urn:microsoft.com/office/officeart/2005/8/layout/orgChart1"/>
    <dgm:cxn modelId="{CD842615-7E5A-46C5-8B8B-A94633EE2FE0}" type="presOf" srcId="{7947D59B-D031-4F53-A5F4-0E645ADB6C53}" destId="{62C8CCD5-5EED-407B-AD49-15F3C1014C46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86CAA68A-2EEE-476F-A216-D8951F917904}" type="presOf" srcId="{8A3DAA1F-8AC2-4E6A-992D-DEF58EDD21F9}" destId="{676B065B-52F5-4142-AD91-1C77325095B5}" srcOrd="0" destOrd="0" presId="urn:microsoft.com/office/officeart/2005/8/layout/orgChart1"/>
    <dgm:cxn modelId="{D60ECF33-21D6-4C8F-8E4B-EB9513273C56}" type="presOf" srcId="{9F7016AB-14D9-4B39-B1B8-7C3AF3B30ABC}" destId="{C0E84288-EA31-49E9-8E88-83BF465087E7}" srcOrd="0" destOrd="0" presId="urn:microsoft.com/office/officeart/2005/8/layout/orgChart1"/>
    <dgm:cxn modelId="{2B70CAA4-DA05-47C2-B7D5-45F2E1DA0B3C}" type="presOf" srcId="{2EC3689C-7BAA-4D8B-9BFA-26FA5F5F11A6}" destId="{9EF5B1E7-4642-446F-802A-010E77A6D315}" srcOrd="0" destOrd="0" presId="urn:microsoft.com/office/officeart/2005/8/layout/orgChart1"/>
    <dgm:cxn modelId="{FD68C865-93B1-408D-8ED2-8F3292BD75DF}" type="presOf" srcId="{BD3D72B1-EEF6-4EB4-803A-A74A6B419346}" destId="{B3263371-B20E-4D1C-87B0-F232DC5A756C}" srcOrd="0" destOrd="0" presId="urn:microsoft.com/office/officeart/2005/8/layout/orgChart1"/>
    <dgm:cxn modelId="{F1E9B6CA-48B4-4EDA-A6CD-DA58C7286E11}" type="presOf" srcId="{9F7016AB-14D9-4B39-B1B8-7C3AF3B30ABC}" destId="{6714FFE7-459A-48C8-A7E9-61D371DEB854}" srcOrd="1" destOrd="0" presId="urn:microsoft.com/office/officeart/2005/8/layout/orgChart1"/>
    <dgm:cxn modelId="{6802BF98-E9B0-4BD6-A2A3-E9CA1DDDF5A3}" type="presOf" srcId="{2EC3689C-7BAA-4D8B-9BFA-26FA5F5F11A6}" destId="{F20D4592-4086-4910-B30C-72EC00D6CBE6}" srcOrd="1" destOrd="0" presId="urn:microsoft.com/office/officeart/2005/8/layout/orgChart1"/>
    <dgm:cxn modelId="{E48464B0-E5C5-4DCF-87A9-1B45B938D1EC}" type="presOf" srcId="{7947D59B-D031-4F53-A5F4-0E645ADB6C53}" destId="{BF955BE9-0EEF-416C-9B3A-3ED09AD4E1F1}" srcOrd="1" destOrd="0" presId="urn:microsoft.com/office/officeart/2005/8/layout/orgChart1"/>
    <dgm:cxn modelId="{3C29A366-D821-4657-ADC4-FD2036C20B34}" type="presOf" srcId="{776BC89A-627B-47D7-946A-A50E8E7067F5}" destId="{9DA04FFE-B402-4664-9168-28B00899F571}" srcOrd="0" destOrd="0" presId="urn:microsoft.com/office/officeart/2005/8/layout/orgChart1"/>
    <dgm:cxn modelId="{CEEB9757-2220-4696-81B6-59404BE55F27}" type="presParOf" srcId="{B3263371-B20E-4D1C-87B0-F232DC5A756C}" destId="{82BC17B1-BE98-4FCD-A00A-F17435074A12}" srcOrd="0" destOrd="0" presId="urn:microsoft.com/office/officeart/2005/8/layout/orgChart1"/>
    <dgm:cxn modelId="{1B81EB22-8210-4F7D-B89B-9EEB654B820D}" type="presParOf" srcId="{82BC17B1-BE98-4FCD-A00A-F17435074A12}" destId="{BE89607D-8D88-4DEA-AB61-582F038D2B81}" srcOrd="0" destOrd="0" presId="urn:microsoft.com/office/officeart/2005/8/layout/orgChart1"/>
    <dgm:cxn modelId="{B65A2486-656F-4E73-9C6E-C58480A7EFA2}" type="presParOf" srcId="{BE89607D-8D88-4DEA-AB61-582F038D2B81}" destId="{108E2753-5269-4ACC-962F-745855C4CCF4}" srcOrd="0" destOrd="0" presId="urn:microsoft.com/office/officeart/2005/8/layout/orgChart1"/>
    <dgm:cxn modelId="{C18BB046-E594-4F74-B4E3-564A993AC99B}" type="presParOf" srcId="{BE89607D-8D88-4DEA-AB61-582F038D2B81}" destId="{94494E59-063F-4A87-990F-109EBEC5202A}" srcOrd="1" destOrd="0" presId="urn:microsoft.com/office/officeart/2005/8/layout/orgChart1"/>
    <dgm:cxn modelId="{19D18182-33DB-4286-9448-A2CAD2E17C76}" type="presParOf" srcId="{82BC17B1-BE98-4FCD-A00A-F17435074A12}" destId="{0B52AD5C-ACA0-406B-B7F1-5EC3CE69C909}" srcOrd="1" destOrd="0" presId="urn:microsoft.com/office/officeart/2005/8/layout/orgChart1"/>
    <dgm:cxn modelId="{61721FDF-29BC-41D9-BF9B-A527C81E3A51}" type="presParOf" srcId="{0B52AD5C-ACA0-406B-B7F1-5EC3CE69C909}" destId="{F1D811E1-54FB-43DC-9221-BBD1AF59461E}" srcOrd="0" destOrd="0" presId="urn:microsoft.com/office/officeart/2005/8/layout/orgChart1"/>
    <dgm:cxn modelId="{F738E856-9227-45D3-BB83-53728160B7ED}" type="presParOf" srcId="{0B52AD5C-ACA0-406B-B7F1-5EC3CE69C909}" destId="{3AD56842-B5D0-4B28-9ECD-75B4A9D0F3F8}" srcOrd="1" destOrd="0" presId="urn:microsoft.com/office/officeart/2005/8/layout/orgChart1"/>
    <dgm:cxn modelId="{D3D1C862-4E17-412D-BDE0-969127F6B153}" type="presParOf" srcId="{3AD56842-B5D0-4B28-9ECD-75B4A9D0F3F8}" destId="{B7121B46-A2BE-4117-A06F-C35EC7E44BD5}" srcOrd="0" destOrd="0" presId="urn:microsoft.com/office/officeart/2005/8/layout/orgChart1"/>
    <dgm:cxn modelId="{4F6F0C24-741E-477D-AD3A-B7833FB49DE0}" type="presParOf" srcId="{B7121B46-A2BE-4117-A06F-C35EC7E44BD5}" destId="{9EF5B1E7-4642-446F-802A-010E77A6D315}" srcOrd="0" destOrd="0" presId="urn:microsoft.com/office/officeart/2005/8/layout/orgChart1"/>
    <dgm:cxn modelId="{CFDE55A0-E743-4F3D-A150-D83C3E978977}" type="presParOf" srcId="{B7121B46-A2BE-4117-A06F-C35EC7E44BD5}" destId="{F20D4592-4086-4910-B30C-72EC00D6CBE6}" srcOrd="1" destOrd="0" presId="urn:microsoft.com/office/officeart/2005/8/layout/orgChart1"/>
    <dgm:cxn modelId="{88C1014F-5379-41B0-B54B-50189925C9E0}" type="presParOf" srcId="{3AD56842-B5D0-4B28-9ECD-75B4A9D0F3F8}" destId="{6C8B4CA9-8A6B-4839-9B95-F2F66954329E}" srcOrd="1" destOrd="0" presId="urn:microsoft.com/office/officeart/2005/8/layout/orgChart1"/>
    <dgm:cxn modelId="{856877E3-DD19-48D1-A9A4-94D1989FF1C0}" type="presParOf" srcId="{6C8B4CA9-8A6B-4839-9B95-F2F66954329E}" destId="{520A308D-5512-4951-B79E-17D72A866BB4}" srcOrd="0" destOrd="0" presId="urn:microsoft.com/office/officeart/2005/8/layout/orgChart1"/>
    <dgm:cxn modelId="{B7EEAF82-0233-4B5D-8DB7-8E48D0C5E346}" type="presParOf" srcId="{6C8B4CA9-8A6B-4839-9B95-F2F66954329E}" destId="{F8C48E6E-612E-48DE-BB88-5057B5F2CB7D}" srcOrd="1" destOrd="0" presId="urn:microsoft.com/office/officeart/2005/8/layout/orgChart1"/>
    <dgm:cxn modelId="{ACA2F187-7DF6-43CA-8FCD-C54F33EF4689}" type="presParOf" srcId="{F8C48E6E-612E-48DE-BB88-5057B5F2CB7D}" destId="{631D0FAB-8025-4C82-81B6-7FE1C116B7F8}" srcOrd="0" destOrd="0" presId="urn:microsoft.com/office/officeart/2005/8/layout/orgChart1"/>
    <dgm:cxn modelId="{E3536ECB-66BF-4ADA-A2A6-C77FC864A4A1}" type="presParOf" srcId="{631D0FAB-8025-4C82-81B6-7FE1C116B7F8}" destId="{676B065B-52F5-4142-AD91-1C77325095B5}" srcOrd="0" destOrd="0" presId="urn:microsoft.com/office/officeart/2005/8/layout/orgChart1"/>
    <dgm:cxn modelId="{A302D156-F19C-472C-83A8-14C00C73A240}" type="presParOf" srcId="{631D0FAB-8025-4C82-81B6-7FE1C116B7F8}" destId="{887E46D8-0152-4CB9-A869-6D4A54368B77}" srcOrd="1" destOrd="0" presId="urn:microsoft.com/office/officeart/2005/8/layout/orgChart1"/>
    <dgm:cxn modelId="{2130066E-C21B-4A22-8543-4093A5FF1B30}" type="presParOf" srcId="{F8C48E6E-612E-48DE-BB88-5057B5F2CB7D}" destId="{39CC2905-99FB-410A-A7C1-BD5294C8156E}" srcOrd="1" destOrd="0" presId="urn:microsoft.com/office/officeart/2005/8/layout/orgChart1"/>
    <dgm:cxn modelId="{B2BF2B7D-A761-42DC-A604-A9894F5E1EBA}" type="presParOf" srcId="{F8C48E6E-612E-48DE-BB88-5057B5F2CB7D}" destId="{20BDDAFD-70F0-484D-A6A6-3060A7A6FF75}" srcOrd="2" destOrd="0" presId="urn:microsoft.com/office/officeart/2005/8/layout/orgChart1"/>
    <dgm:cxn modelId="{759B5CC9-FB25-4001-A834-49CCB87BB1AB}" type="presParOf" srcId="{3AD56842-B5D0-4B28-9ECD-75B4A9D0F3F8}" destId="{D3CC1EF0-B066-49DF-9149-C52533FB5920}" srcOrd="2" destOrd="0" presId="urn:microsoft.com/office/officeart/2005/8/layout/orgChart1"/>
    <dgm:cxn modelId="{33F46C0B-4928-4053-8375-92E1AE42CAB8}" type="presParOf" srcId="{0B52AD5C-ACA0-406B-B7F1-5EC3CE69C909}" destId="{9DA04FFE-B402-4664-9168-28B00899F571}" srcOrd="2" destOrd="0" presId="urn:microsoft.com/office/officeart/2005/8/layout/orgChart1"/>
    <dgm:cxn modelId="{AE18AFB7-41F6-4E01-B8F1-DAC578547419}" type="presParOf" srcId="{0B52AD5C-ACA0-406B-B7F1-5EC3CE69C909}" destId="{C84C7917-2A40-41EE-BC6D-EEC453845CA6}" srcOrd="3" destOrd="0" presId="urn:microsoft.com/office/officeart/2005/8/layout/orgChart1"/>
    <dgm:cxn modelId="{D52E2981-B018-410E-9FEE-844AFEE72151}" type="presParOf" srcId="{C84C7917-2A40-41EE-BC6D-EEC453845CA6}" destId="{D3A6A97D-54B4-4228-B625-D0292930E70B}" srcOrd="0" destOrd="0" presId="urn:microsoft.com/office/officeart/2005/8/layout/orgChart1"/>
    <dgm:cxn modelId="{1408AEA4-A784-4854-9DF7-CB724201CCE0}" type="presParOf" srcId="{D3A6A97D-54B4-4228-B625-D0292930E70B}" destId="{C0E84288-EA31-49E9-8E88-83BF465087E7}" srcOrd="0" destOrd="0" presId="urn:microsoft.com/office/officeart/2005/8/layout/orgChart1"/>
    <dgm:cxn modelId="{7C00B377-4048-4FEC-B3A8-73E0B5D8E716}" type="presParOf" srcId="{D3A6A97D-54B4-4228-B625-D0292930E70B}" destId="{6714FFE7-459A-48C8-A7E9-61D371DEB854}" srcOrd="1" destOrd="0" presId="urn:microsoft.com/office/officeart/2005/8/layout/orgChart1"/>
    <dgm:cxn modelId="{F9FF994D-8745-4DF9-AAC4-A13D0E8F52A4}" type="presParOf" srcId="{C84C7917-2A40-41EE-BC6D-EEC453845CA6}" destId="{8ED09B9A-54CE-4069-B11E-B32691694FF2}" srcOrd="1" destOrd="0" presId="urn:microsoft.com/office/officeart/2005/8/layout/orgChart1"/>
    <dgm:cxn modelId="{FAE2DA37-EB06-4529-89CC-4400AA3D951A}" type="presParOf" srcId="{8ED09B9A-54CE-4069-B11E-B32691694FF2}" destId="{4732691B-2685-48B7-93AE-7D54347A31AB}" srcOrd="0" destOrd="0" presId="urn:microsoft.com/office/officeart/2005/8/layout/orgChart1"/>
    <dgm:cxn modelId="{BBA7865B-D533-43DD-9794-803679E555A6}" type="presParOf" srcId="{8ED09B9A-54CE-4069-B11E-B32691694FF2}" destId="{473F1AE2-649E-43E2-BA63-40BEF72BF93E}" srcOrd="1" destOrd="0" presId="urn:microsoft.com/office/officeart/2005/8/layout/orgChart1"/>
    <dgm:cxn modelId="{B4B07627-0406-4155-9A79-E4159ABDB855}" type="presParOf" srcId="{473F1AE2-649E-43E2-BA63-40BEF72BF93E}" destId="{D11BCB35-1F9E-42CC-9FD0-68CF5805BE7B}" srcOrd="0" destOrd="0" presId="urn:microsoft.com/office/officeart/2005/8/layout/orgChart1"/>
    <dgm:cxn modelId="{5A13A572-64BA-43CE-945C-81B74D084547}" type="presParOf" srcId="{D11BCB35-1F9E-42CC-9FD0-68CF5805BE7B}" destId="{62C8CCD5-5EED-407B-AD49-15F3C1014C46}" srcOrd="0" destOrd="0" presId="urn:microsoft.com/office/officeart/2005/8/layout/orgChart1"/>
    <dgm:cxn modelId="{B45C20B4-F3AA-40EE-9F43-3CBB22E74D83}" type="presParOf" srcId="{D11BCB35-1F9E-42CC-9FD0-68CF5805BE7B}" destId="{BF955BE9-0EEF-416C-9B3A-3ED09AD4E1F1}" srcOrd="1" destOrd="0" presId="urn:microsoft.com/office/officeart/2005/8/layout/orgChart1"/>
    <dgm:cxn modelId="{05273BC2-5034-4D40-8E03-0C32153A91C1}" type="presParOf" srcId="{473F1AE2-649E-43E2-BA63-40BEF72BF93E}" destId="{8EC4717E-628C-480A-90D6-3A50F2A3BAB1}" srcOrd="1" destOrd="0" presId="urn:microsoft.com/office/officeart/2005/8/layout/orgChart1"/>
    <dgm:cxn modelId="{91A33492-B2C7-40A7-8D50-2972442550AD}" type="presParOf" srcId="{473F1AE2-649E-43E2-BA63-40BEF72BF93E}" destId="{FC97B6D8-9DE7-4941-BA58-FD72E224256E}" srcOrd="2" destOrd="0" presId="urn:microsoft.com/office/officeart/2005/8/layout/orgChart1"/>
    <dgm:cxn modelId="{630DCD50-D077-4035-874A-53D4FAF64ED8}" type="presParOf" srcId="{C84C7917-2A40-41EE-BC6D-EEC453845CA6}" destId="{088AABA2-E63A-4E33-9EDB-476F1C238365}" srcOrd="2" destOrd="0" presId="urn:microsoft.com/office/officeart/2005/8/layout/orgChart1"/>
    <dgm:cxn modelId="{0B1076C2-DB2F-49F9-AE9C-B512B8F8E2AB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Jefes(as)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Oficial </a:t>
          </a:r>
          <a:r>
            <a:rPr lang="es-MX" sz="1200" dirty="0"/>
            <a:t>Motociclista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X="79293" custScaleY="537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132477AD-956B-4792-9EAF-223ADB296E7F}" type="pres">
      <dgm:prSet presAssocID="{5979AF19-E7C8-409C-BD7E-4EF49B93CC3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2" presStyleIdx="0" presStyleCnt="1" custScaleX="69978" custScaleY="1135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B853A0F0-B1E6-4A92-8D63-082CEF455DA4}" type="presOf" srcId="{41568039-9809-4B2B-BA51-64E0E23C2BBE}" destId="{108E2753-5269-4ACC-962F-745855C4CCF4}" srcOrd="0" destOrd="0" presId="urn:microsoft.com/office/officeart/2005/8/layout/orgChart1"/>
    <dgm:cxn modelId="{48F1262D-7A10-42A9-A101-45225E27F434}" type="presOf" srcId="{8A3DAA1F-8AC2-4E6A-992D-DEF58EDD21F9}" destId="{676B065B-52F5-4142-AD91-1C77325095B5}" srcOrd="0" destOrd="0" presId="urn:microsoft.com/office/officeart/2005/8/layout/orgChart1"/>
    <dgm:cxn modelId="{C2C23B7C-5A4D-413E-941C-5C9E03780976}" type="presOf" srcId="{8A3DAA1F-8AC2-4E6A-992D-DEF58EDD21F9}" destId="{887E46D8-0152-4CB9-A869-6D4A54368B77}" srcOrd="1" destOrd="0" presId="urn:microsoft.com/office/officeart/2005/8/layout/orgChart1"/>
    <dgm:cxn modelId="{5C66B9E8-8E14-4501-935B-5774DF08E7D1}" type="presOf" srcId="{5979AF19-E7C8-409C-BD7E-4EF49B93CC3A}" destId="{132477AD-956B-4792-9EAF-223ADB296E7F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2A81D4D4-8CCF-4A5A-A42E-BA7C5F51AB4B}" type="presOf" srcId="{41568039-9809-4B2B-BA51-64E0E23C2BBE}" destId="{94494E59-063F-4A87-990F-109EBEC5202A}" srcOrd="1" destOrd="0" presId="urn:microsoft.com/office/officeart/2005/8/layout/orgChart1"/>
    <dgm:cxn modelId="{FD68C865-93B1-408D-8ED2-8F3292BD75DF}" type="presOf" srcId="{BD3D72B1-EEF6-4EB4-803A-A74A6B419346}" destId="{B3263371-B20E-4D1C-87B0-F232DC5A756C}" srcOrd="0" destOrd="0" presId="urn:microsoft.com/office/officeart/2005/8/layout/orgChart1"/>
    <dgm:cxn modelId="{CEEB9757-2220-4696-81B6-59404BE55F27}" type="presParOf" srcId="{B3263371-B20E-4D1C-87B0-F232DC5A756C}" destId="{82BC17B1-BE98-4FCD-A00A-F17435074A12}" srcOrd="0" destOrd="0" presId="urn:microsoft.com/office/officeart/2005/8/layout/orgChart1"/>
    <dgm:cxn modelId="{1B81EB22-8210-4F7D-B89B-9EEB654B820D}" type="presParOf" srcId="{82BC17B1-BE98-4FCD-A00A-F17435074A12}" destId="{BE89607D-8D88-4DEA-AB61-582F038D2B81}" srcOrd="0" destOrd="0" presId="urn:microsoft.com/office/officeart/2005/8/layout/orgChart1"/>
    <dgm:cxn modelId="{B65A2486-656F-4E73-9C6E-C58480A7EFA2}" type="presParOf" srcId="{BE89607D-8D88-4DEA-AB61-582F038D2B81}" destId="{108E2753-5269-4ACC-962F-745855C4CCF4}" srcOrd="0" destOrd="0" presId="urn:microsoft.com/office/officeart/2005/8/layout/orgChart1"/>
    <dgm:cxn modelId="{C18BB046-E594-4F74-B4E3-564A993AC99B}" type="presParOf" srcId="{BE89607D-8D88-4DEA-AB61-582F038D2B81}" destId="{94494E59-063F-4A87-990F-109EBEC5202A}" srcOrd="1" destOrd="0" presId="urn:microsoft.com/office/officeart/2005/8/layout/orgChart1"/>
    <dgm:cxn modelId="{19D18182-33DB-4286-9448-A2CAD2E17C76}" type="presParOf" srcId="{82BC17B1-BE98-4FCD-A00A-F17435074A12}" destId="{0B52AD5C-ACA0-406B-B7F1-5EC3CE69C909}" srcOrd="1" destOrd="0" presId="urn:microsoft.com/office/officeart/2005/8/layout/orgChart1"/>
    <dgm:cxn modelId="{0BC1F50B-2456-4BF0-8D87-DFD6777F6312}" type="presParOf" srcId="{0B52AD5C-ACA0-406B-B7F1-5EC3CE69C909}" destId="{132477AD-956B-4792-9EAF-223ADB296E7F}" srcOrd="0" destOrd="0" presId="urn:microsoft.com/office/officeart/2005/8/layout/orgChart1"/>
    <dgm:cxn modelId="{EB15ED2D-E1FF-4F5F-A536-5446FADCEFF7}" type="presParOf" srcId="{0B52AD5C-ACA0-406B-B7F1-5EC3CE69C909}" destId="{F8C48E6E-612E-48DE-BB88-5057B5F2CB7D}" srcOrd="1" destOrd="0" presId="urn:microsoft.com/office/officeart/2005/8/layout/orgChart1"/>
    <dgm:cxn modelId="{1754F9AB-3632-4B1C-8E0D-69C435FAF952}" type="presParOf" srcId="{F8C48E6E-612E-48DE-BB88-5057B5F2CB7D}" destId="{631D0FAB-8025-4C82-81B6-7FE1C116B7F8}" srcOrd="0" destOrd="0" presId="urn:microsoft.com/office/officeart/2005/8/layout/orgChart1"/>
    <dgm:cxn modelId="{07748A82-F793-4B20-BED4-790A650B9567}" type="presParOf" srcId="{631D0FAB-8025-4C82-81B6-7FE1C116B7F8}" destId="{676B065B-52F5-4142-AD91-1C77325095B5}" srcOrd="0" destOrd="0" presId="urn:microsoft.com/office/officeart/2005/8/layout/orgChart1"/>
    <dgm:cxn modelId="{C10DEC51-A7AD-4EC4-B7CE-419471B683A9}" type="presParOf" srcId="{631D0FAB-8025-4C82-81B6-7FE1C116B7F8}" destId="{887E46D8-0152-4CB9-A869-6D4A54368B77}" srcOrd="1" destOrd="0" presId="urn:microsoft.com/office/officeart/2005/8/layout/orgChart1"/>
    <dgm:cxn modelId="{80E94E89-6688-47AE-864E-49462E18377A}" type="presParOf" srcId="{F8C48E6E-612E-48DE-BB88-5057B5F2CB7D}" destId="{39CC2905-99FB-410A-A7C1-BD5294C8156E}" srcOrd="1" destOrd="0" presId="urn:microsoft.com/office/officeart/2005/8/layout/orgChart1"/>
    <dgm:cxn modelId="{D2D5F5D1-A0BF-453C-BF7C-1D9E1496CD23}" type="presParOf" srcId="{F8C48E6E-612E-48DE-BB88-5057B5F2CB7D}" destId="{20BDDAFD-70F0-484D-A6A6-3060A7A6FF75}" srcOrd="2" destOrd="0" presId="urn:microsoft.com/office/officeart/2005/8/layout/orgChart1"/>
    <dgm:cxn modelId="{0B1076C2-DB2F-49F9-AE9C-B512B8F8E2AB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Motociclista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Grupo 1</a:t>
          </a:r>
          <a:endParaRPr lang="es-ES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Motociclistas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X="100454" custScaleY="59837" custLinFactNeighborY="-7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F1D811E1-54FB-43DC-9221-BBD1AF5946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97187" custScaleY="46066" custLinFactNeighborX="-35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97187" custScaleY="180170" custLinFactNeighborX="-3016" custLinFactNeighborY="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9DA04FFE-B402-4664-9168-28B00899F571}" type="pres">
      <dgm:prSet presAssocID="{776BC89A-627B-47D7-946A-A50E8E7067F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2" presStyleIdx="1" presStyleCnt="2" custScaleX="97187" custScaleY="46066" custLinFactNeighborX="28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2" presStyleIdx="1" presStyleCnt="2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3" presStyleIdx="1" presStyleCnt="2" custScaleX="97187" custScaleY="180170" custLinFactNeighborX="28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3" presStyleIdx="1" presStyleCnt="2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76BC2F10-0280-488B-930C-9929159DB0AC}" type="presOf" srcId="{776BC89A-627B-47D7-946A-A50E8E7067F5}" destId="{9DA04FFE-B402-4664-9168-28B00899F571}" srcOrd="0" destOrd="0" presId="urn:microsoft.com/office/officeart/2005/8/layout/orgChart1"/>
    <dgm:cxn modelId="{9E9B4766-C60C-46C6-931C-F12BCF11EB11}" type="presOf" srcId="{B79B2DAA-EC25-48D1-8299-62D98CAAC6CC}" destId="{4732691B-2685-48B7-93AE-7D54347A31AB}" srcOrd="0" destOrd="0" presId="urn:microsoft.com/office/officeart/2005/8/layout/orgChart1"/>
    <dgm:cxn modelId="{D1C1F420-7781-4527-A1EB-6CAFE40D220E}" type="presOf" srcId="{9F7016AB-14D9-4B39-B1B8-7C3AF3B30ABC}" destId="{C0E84288-EA31-49E9-8E88-83BF465087E7}" srcOrd="0" destOrd="0" presId="urn:microsoft.com/office/officeart/2005/8/layout/orgChart1"/>
    <dgm:cxn modelId="{EFC0536B-2DF4-40B1-B0C4-E0F563926F12}" type="presOf" srcId="{2EC3689C-7BAA-4D8B-9BFA-26FA5F5F11A6}" destId="{F20D4592-4086-4910-B30C-72EC00D6CBE6}" srcOrd="1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724CB059-BC34-405D-86BD-54A14AC5A650}" type="presOf" srcId="{8A3DAA1F-8AC2-4E6A-992D-DEF58EDD21F9}" destId="{676B065B-52F5-4142-AD91-1C77325095B5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C88A8214-40E6-46E5-B99C-BEF958C337E5}" type="presOf" srcId="{8A3DAA1F-8AC2-4E6A-992D-DEF58EDD21F9}" destId="{887E46D8-0152-4CB9-A869-6D4A54368B77}" srcOrd="1" destOrd="0" presId="urn:microsoft.com/office/officeart/2005/8/layout/orgChart1"/>
    <dgm:cxn modelId="{EAD10D1B-6902-4FE8-BD13-4B1876378784}" type="presOf" srcId="{9F7016AB-14D9-4B39-B1B8-7C3AF3B30ABC}" destId="{6714FFE7-459A-48C8-A7E9-61D371DEB854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ADD1F9AD-AE53-4ACA-B90F-F67E79738278}" type="presOf" srcId="{7947D59B-D031-4F53-A5F4-0E645ADB6C53}" destId="{62C8CCD5-5EED-407B-AD49-15F3C1014C46}" srcOrd="0" destOrd="0" presId="urn:microsoft.com/office/officeart/2005/8/layout/orgChart1"/>
    <dgm:cxn modelId="{44C7BD93-0184-434E-86E6-33D25D05B5BA}" type="presOf" srcId="{41568039-9809-4B2B-BA51-64E0E23C2BBE}" destId="{94494E59-063F-4A87-990F-109EBEC5202A}" srcOrd="1" destOrd="0" presId="urn:microsoft.com/office/officeart/2005/8/layout/orgChart1"/>
    <dgm:cxn modelId="{091D0D95-595A-471E-8C95-FFBAFA50A7EB}" type="presOf" srcId="{5979AF19-E7C8-409C-BD7E-4EF49B93CC3A}" destId="{520A308D-5512-4951-B79E-17D72A866BB4}" srcOrd="0" destOrd="0" presId="urn:microsoft.com/office/officeart/2005/8/layout/orgChart1"/>
    <dgm:cxn modelId="{3934529B-CA48-456B-AEF8-FBBF45B77A17}" type="presOf" srcId="{41568039-9809-4B2B-BA51-64E0E23C2BBE}" destId="{108E2753-5269-4ACC-962F-745855C4CCF4}" srcOrd="0" destOrd="0" presId="urn:microsoft.com/office/officeart/2005/8/layout/orgChart1"/>
    <dgm:cxn modelId="{8ACBDF5E-3242-483C-85F2-CD74EB7CD5BE}" type="presOf" srcId="{BD3D72B1-EEF6-4EB4-803A-A74A6B419346}" destId="{B3263371-B20E-4D1C-87B0-F232DC5A756C}" srcOrd="0" destOrd="0" presId="urn:microsoft.com/office/officeart/2005/8/layout/orgChart1"/>
    <dgm:cxn modelId="{A608BE7D-E83A-4ADB-A5BF-7A27991D2D80}" type="presOf" srcId="{7947D59B-D031-4F53-A5F4-0E645ADB6C53}" destId="{BF955BE9-0EEF-416C-9B3A-3ED09AD4E1F1}" srcOrd="1" destOrd="0" presId="urn:microsoft.com/office/officeart/2005/8/layout/orgChart1"/>
    <dgm:cxn modelId="{1804BAF1-13BD-4C18-BC6B-2842C41FC49B}" type="presOf" srcId="{2EC3689C-7BAA-4D8B-9BFA-26FA5F5F11A6}" destId="{9EF5B1E7-4642-446F-802A-010E77A6D315}" srcOrd="0" destOrd="0" presId="urn:microsoft.com/office/officeart/2005/8/layout/orgChart1"/>
    <dgm:cxn modelId="{C08D1F60-9306-4ADB-A5DB-598CAC298FBC}" type="presOf" srcId="{1CBA1466-9B70-40DE-ABFD-7537F7E3D45F}" destId="{F1D811E1-54FB-43DC-9221-BBD1AF59461E}" srcOrd="0" destOrd="0" presId="urn:microsoft.com/office/officeart/2005/8/layout/orgChart1"/>
    <dgm:cxn modelId="{73701826-FDCE-42B3-87A7-DA565BFFCED2}" type="presParOf" srcId="{B3263371-B20E-4D1C-87B0-F232DC5A756C}" destId="{82BC17B1-BE98-4FCD-A00A-F17435074A12}" srcOrd="0" destOrd="0" presId="urn:microsoft.com/office/officeart/2005/8/layout/orgChart1"/>
    <dgm:cxn modelId="{4FAF60A4-12DA-45BB-A526-0683552E2A7F}" type="presParOf" srcId="{82BC17B1-BE98-4FCD-A00A-F17435074A12}" destId="{BE89607D-8D88-4DEA-AB61-582F038D2B81}" srcOrd="0" destOrd="0" presId="urn:microsoft.com/office/officeart/2005/8/layout/orgChart1"/>
    <dgm:cxn modelId="{2634A3C2-374C-48B0-AE2B-B79A3106AEBE}" type="presParOf" srcId="{BE89607D-8D88-4DEA-AB61-582F038D2B81}" destId="{108E2753-5269-4ACC-962F-745855C4CCF4}" srcOrd="0" destOrd="0" presId="urn:microsoft.com/office/officeart/2005/8/layout/orgChart1"/>
    <dgm:cxn modelId="{3802E6EF-D477-4335-95C4-2E8E569CCB7E}" type="presParOf" srcId="{BE89607D-8D88-4DEA-AB61-582F038D2B81}" destId="{94494E59-063F-4A87-990F-109EBEC5202A}" srcOrd="1" destOrd="0" presId="urn:microsoft.com/office/officeart/2005/8/layout/orgChart1"/>
    <dgm:cxn modelId="{85379025-BFB7-4244-978B-2DE7D8D546F4}" type="presParOf" srcId="{82BC17B1-BE98-4FCD-A00A-F17435074A12}" destId="{0B52AD5C-ACA0-406B-B7F1-5EC3CE69C909}" srcOrd="1" destOrd="0" presId="urn:microsoft.com/office/officeart/2005/8/layout/orgChart1"/>
    <dgm:cxn modelId="{B15BC492-80FD-462C-80C3-B2076EE2238B}" type="presParOf" srcId="{0B52AD5C-ACA0-406B-B7F1-5EC3CE69C909}" destId="{F1D811E1-54FB-43DC-9221-BBD1AF59461E}" srcOrd="0" destOrd="0" presId="urn:microsoft.com/office/officeart/2005/8/layout/orgChart1"/>
    <dgm:cxn modelId="{D5545DD9-9DE2-4A91-A5A8-D850DCBE565B}" type="presParOf" srcId="{0B52AD5C-ACA0-406B-B7F1-5EC3CE69C909}" destId="{3AD56842-B5D0-4B28-9ECD-75B4A9D0F3F8}" srcOrd="1" destOrd="0" presId="urn:microsoft.com/office/officeart/2005/8/layout/orgChart1"/>
    <dgm:cxn modelId="{9A63464E-D7A7-421B-B8FA-F4D0AAA7697A}" type="presParOf" srcId="{3AD56842-B5D0-4B28-9ECD-75B4A9D0F3F8}" destId="{B7121B46-A2BE-4117-A06F-C35EC7E44BD5}" srcOrd="0" destOrd="0" presId="urn:microsoft.com/office/officeart/2005/8/layout/orgChart1"/>
    <dgm:cxn modelId="{3BC9CC3E-32DE-4B52-BB43-BFE940367D9D}" type="presParOf" srcId="{B7121B46-A2BE-4117-A06F-C35EC7E44BD5}" destId="{9EF5B1E7-4642-446F-802A-010E77A6D315}" srcOrd="0" destOrd="0" presId="urn:microsoft.com/office/officeart/2005/8/layout/orgChart1"/>
    <dgm:cxn modelId="{40D9443D-30BD-4F32-81C9-3F70E0899D54}" type="presParOf" srcId="{B7121B46-A2BE-4117-A06F-C35EC7E44BD5}" destId="{F20D4592-4086-4910-B30C-72EC00D6CBE6}" srcOrd="1" destOrd="0" presId="urn:microsoft.com/office/officeart/2005/8/layout/orgChart1"/>
    <dgm:cxn modelId="{40653F79-10C4-401B-B211-A9EEA3F560DC}" type="presParOf" srcId="{3AD56842-B5D0-4B28-9ECD-75B4A9D0F3F8}" destId="{6C8B4CA9-8A6B-4839-9B95-F2F66954329E}" srcOrd="1" destOrd="0" presId="urn:microsoft.com/office/officeart/2005/8/layout/orgChart1"/>
    <dgm:cxn modelId="{02B4DA62-6D1A-442A-9A32-E152D6B76D09}" type="presParOf" srcId="{6C8B4CA9-8A6B-4839-9B95-F2F66954329E}" destId="{520A308D-5512-4951-B79E-17D72A866BB4}" srcOrd="0" destOrd="0" presId="urn:microsoft.com/office/officeart/2005/8/layout/orgChart1"/>
    <dgm:cxn modelId="{CFAF8BD7-1C1B-4A01-8E00-BD54E0F89923}" type="presParOf" srcId="{6C8B4CA9-8A6B-4839-9B95-F2F66954329E}" destId="{F8C48E6E-612E-48DE-BB88-5057B5F2CB7D}" srcOrd="1" destOrd="0" presId="urn:microsoft.com/office/officeart/2005/8/layout/orgChart1"/>
    <dgm:cxn modelId="{8EAE54DC-8EEC-43AF-97CA-FE9311B8BBE4}" type="presParOf" srcId="{F8C48E6E-612E-48DE-BB88-5057B5F2CB7D}" destId="{631D0FAB-8025-4C82-81B6-7FE1C116B7F8}" srcOrd="0" destOrd="0" presId="urn:microsoft.com/office/officeart/2005/8/layout/orgChart1"/>
    <dgm:cxn modelId="{C290F4AB-6D9B-4BDC-8B85-69C2DEA7AE29}" type="presParOf" srcId="{631D0FAB-8025-4C82-81B6-7FE1C116B7F8}" destId="{676B065B-52F5-4142-AD91-1C77325095B5}" srcOrd="0" destOrd="0" presId="urn:microsoft.com/office/officeart/2005/8/layout/orgChart1"/>
    <dgm:cxn modelId="{250A16A1-B7D0-48ED-96D4-F6DF70F89E25}" type="presParOf" srcId="{631D0FAB-8025-4C82-81B6-7FE1C116B7F8}" destId="{887E46D8-0152-4CB9-A869-6D4A54368B77}" srcOrd="1" destOrd="0" presId="urn:microsoft.com/office/officeart/2005/8/layout/orgChart1"/>
    <dgm:cxn modelId="{B58E7CCF-85EF-4600-98DE-4BCB71438C18}" type="presParOf" srcId="{F8C48E6E-612E-48DE-BB88-5057B5F2CB7D}" destId="{39CC2905-99FB-410A-A7C1-BD5294C8156E}" srcOrd="1" destOrd="0" presId="urn:microsoft.com/office/officeart/2005/8/layout/orgChart1"/>
    <dgm:cxn modelId="{1EDC1D41-960B-4EAD-9A61-EEB977445AC7}" type="presParOf" srcId="{F8C48E6E-612E-48DE-BB88-5057B5F2CB7D}" destId="{20BDDAFD-70F0-484D-A6A6-3060A7A6FF75}" srcOrd="2" destOrd="0" presId="urn:microsoft.com/office/officeart/2005/8/layout/orgChart1"/>
    <dgm:cxn modelId="{50CD6917-014A-4886-AA32-9A136B944888}" type="presParOf" srcId="{3AD56842-B5D0-4B28-9ECD-75B4A9D0F3F8}" destId="{D3CC1EF0-B066-49DF-9149-C52533FB5920}" srcOrd="2" destOrd="0" presId="urn:microsoft.com/office/officeart/2005/8/layout/orgChart1"/>
    <dgm:cxn modelId="{322CB8AD-8D75-48CA-991E-7DAF506FAB54}" type="presParOf" srcId="{0B52AD5C-ACA0-406B-B7F1-5EC3CE69C909}" destId="{9DA04FFE-B402-4664-9168-28B00899F571}" srcOrd="2" destOrd="0" presId="urn:microsoft.com/office/officeart/2005/8/layout/orgChart1"/>
    <dgm:cxn modelId="{5CF91ECC-3475-4C9A-8148-BB36AAC8D4A8}" type="presParOf" srcId="{0B52AD5C-ACA0-406B-B7F1-5EC3CE69C909}" destId="{C84C7917-2A40-41EE-BC6D-EEC453845CA6}" srcOrd="3" destOrd="0" presId="urn:microsoft.com/office/officeart/2005/8/layout/orgChart1"/>
    <dgm:cxn modelId="{80F98F67-CB70-4900-95D7-7F68FFB977AA}" type="presParOf" srcId="{C84C7917-2A40-41EE-BC6D-EEC453845CA6}" destId="{D3A6A97D-54B4-4228-B625-D0292930E70B}" srcOrd="0" destOrd="0" presId="urn:microsoft.com/office/officeart/2005/8/layout/orgChart1"/>
    <dgm:cxn modelId="{6C997141-8B9E-41EF-828A-7895DB190D49}" type="presParOf" srcId="{D3A6A97D-54B4-4228-B625-D0292930E70B}" destId="{C0E84288-EA31-49E9-8E88-83BF465087E7}" srcOrd="0" destOrd="0" presId="urn:microsoft.com/office/officeart/2005/8/layout/orgChart1"/>
    <dgm:cxn modelId="{53623F7B-0905-416A-9609-F7F9234F911A}" type="presParOf" srcId="{D3A6A97D-54B4-4228-B625-D0292930E70B}" destId="{6714FFE7-459A-48C8-A7E9-61D371DEB854}" srcOrd="1" destOrd="0" presId="urn:microsoft.com/office/officeart/2005/8/layout/orgChart1"/>
    <dgm:cxn modelId="{F4AC9785-8C8A-4218-9595-1694F3888729}" type="presParOf" srcId="{C84C7917-2A40-41EE-BC6D-EEC453845CA6}" destId="{8ED09B9A-54CE-4069-B11E-B32691694FF2}" srcOrd="1" destOrd="0" presId="urn:microsoft.com/office/officeart/2005/8/layout/orgChart1"/>
    <dgm:cxn modelId="{56BB39CE-E5E5-494B-BEE0-7C563F283726}" type="presParOf" srcId="{8ED09B9A-54CE-4069-B11E-B32691694FF2}" destId="{4732691B-2685-48B7-93AE-7D54347A31AB}" srcOrd="0" destOrd="0" presId="urn:microsoft.com/office/officeart/2005/8/layout/orgChart1"/>
    <dgm:cxn modelId="{EF84C9C3-07FB-435A-84CE-BFD98A659976}" type="presParOf" srcId="{8ED09B9A-54CE-4069-B11E-B32691694FF2}" destId="{473F1AE2-649E-43E2-BA63-40BEF72BF93E}" srcOrd="1" destOrd="0" presId="urn:microsoft.com/office/officeart/2005/8/layout/orgChart1"/>
    <dgm:cxn modelId="{737A3BF4-007B-4A32-B0BB-B77A19F9CA58}" type="presParOf" srcId="{473F1AE2-649E-43E2-BA63-40BEF72BF93E}" destId="{D11BCB35-1F9E-42CC-9FD0-68CF5805BE7B}" srcOrd="0" destOrd="0" presId="urn:microsoft.com/office/officeart/2005/8/layout/orgChart1"/>
    <dgm:cxn modelId="{545430A5-690A-482F-B606-C19487C3BA4F}" type="presParOf" srcId="{D11BCB35-1F9E-42CC-9FD0-68CF5805BE7B}" destId="{62C8CCD5-5EED-407B-AD49-15F3C1014C46}" srcOrd="0" destOrd="0" presId="urn:microsoft.com/office/officeart/2005/8/layout/orgChart1"/>
    <dgm:cxn modelId="{1627DE09-BCF8-44C8-92A1-371F0689CF91}" type="presParOf" srcId="{D11BCB35-1F9E-42CC-9FD0-68CF5805BE7B}" destId="{BF955BE9-0EEF-416C-9B3A-3ED09AD4E1F1}" srcOrd="1" destOrd="0" presId="urn:microsoft.com/office/officeart/2005/8/layout/orgChart1"/>
    <dgm:cxn modelId="{3946DF8B-A5F7-4396-B5D7-106C9944BDCD}" type="presParOf" srcId="{473F1AE2-649E-43E2-BA63-40BEF72BF93E}" destId="{8EC4717E-628C-480A-90D6-3A50F2A3BAB1}" srcOrd="1" destOrd="0" presId="urn:microsoft.com/office/officeart/2005/8/layout/orgChart1"/>
    <dgm:cxn modelId="{2ED62AD4-4C9E-433D-8AF3-F1282D0F5A5A}" type="presParOf" srcId="{473F1AE2-649E-43E2-BA63-40BEF72BF93E}" destId="{FC97B6D8-9DE7-4941-BA58-FD72E224256E}" srcOrd="2" destOrd="0" presId="urn:microsoft.com/office/officeart/2005/8/layout/orgChart1"/>
    <dgm:cxn modelId="{B4ECA7ED-FA99-4F18-A841-E1C259D962A1}" type="presParOf" srcId="{C84C7917-2A40-41EE-BC6D-EEC453845CA6}" destId="{088AABA2-E63A-4E33-9EDB-476F1C238365}" srcOrd="2" destOrd="0" presId="urn:microsoft.com/office/officeart/2005/8/layout/orgChart1"/>
    <dgm:cxn modelId="{455DD52C-3E7D-4E59-9E1C-9850BDB92E72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Zona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 Patrullero(a)</a:t>
          </a:r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</a:t>
          </a:r>
          <a:r>
            <a:rPr lang="es-MX" altLang="es-MX" sz="1200" dirty="0" smtClean="0"/>
            <a:t>Crucero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Motociclistas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F7016AB-14D9-4B39-B1B8-7C3AF3B30AB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/>
            <a:t>Oficial Crucero</a:t>
          </a:r>
        </a:p>
      </dgm:t>
    </dgm:pt>
    <dgm:pt modelId="{776BC89A-627B-47D7-946A-A50E8E7067F5}" type="par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4AB0386-E5DD-4565-B12C-3911BE438E9C}" type="sibTrans" cxnId="{24EB40A1-E510-4477-81B2-4B093AC377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947D59B-D031-4F53-A5F4-0E645ADB6C5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Oficiales Crucero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Motociclistas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Oficiales </a:t>
          </a:r>
          <a:r>
            <a:rPr lang="es-MX" altLang="es-MX" sz="1200" dirty="0"/>
            <a:t>Patrulleros(as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79B2DAA-EC25-48D1-8299-62D98CAAC6CC}" type="par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45C987-A126-4C8A-8B4B-E88621834678}" type="sibTrans" cxnId="{AF1C6B63-EA7E-4C38-8C33-FD9109CC7FA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BC17B1-BE98-4FCD-A00A-F17435074A12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E89607D-8D88-4DEA-AB61-582F038D2B81}" type="pres">
      <dgm:prSet presAssocID="{41568039-9809-4B2B-BA51-64E0E23C2BBE}" presName="rootComposite1" presStyleCnt="0"/>
      <dgm:spPr/>
    </dgm:pt>
    <dgm:pt modelId="{108E2753-5269-4ACC-962F-745855C4CCF4}" type="pres">
      <dgm:prSet presAssocID="{41568039-9809-4B2B-BA51-64E0E23C2BBE}" presName="rootText1" presStyleLbl="node0" presStyleIdx="0" presStyleCnt="1" custScaleY="650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94E59-063F-4A87-990F-109EBEC5202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B52AD5C-ACA0-406B-B7F1-5EC3CE69C909}" type="pres">
      <dgm:prSet presAssocID="{41568039-9809-4B2B-BA51-64E0E23C2BBE}" presName="hierChild2" presStyleCnt="0"/>
      <dgm:spPr/>
    </dgm:pt>
    <dgm:pt modelId="{F1D811E1-54FB-43DC-9221-BBD1AF5946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106580" custScaleY="48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520A308D-5512-4951-B79E-17D72A866BB4}" type="pres">
      <dgm:prSet presAssocID="{5979AF19-E7C8-409C-BD7E-4EF49B93CC3A}" presName="Name35" presStyleLbl="parChTrans1D3" presStyleIdx="0" presStyleCnt="2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 val="init"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3" presStyleIdx="0" presStyleCnt="2" custScaleX="106580" custScaleY="1950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3" presStyleIdx="0" presStyleCnt="2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9DA04FFE-B402-4664-9168-28B00899F571}" type="pres">
      <dgm:prSet presAssocID="{776BC89A-627B-47D7-946A-A50E8E7067F5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4C7917-2A40-41EE-BC6D-EEC453845CA6}" type="pres">
      <dgm:prSet presAssocID="{9F7016AB-14D9-4B39-B1B8-7C3AF3B30ABC}" presName="hierRoot2" presStyleCnt="0">
        <dgm:presLayoutVars>
          <dgm:hierBranch/>
        </dgm:presLayoutVars>
      </dgm:prSet>
      <dgm:spPr/>
    </dgm:pt>
    <dgm:pt modelId="{D3A6A97D-54B4-4228-B625-D0292930E70B}" type="pres">
      <dgm:prSet presAssocID="{9F7016AB-14D9-4B39-B1B8-7C3AF3B30ABC}" presName="rootComposite" presStyleCnt="0"/>
      <dgm:spPr/>
    </dgm:pt>
    <dgm:pt modelId="{C0E84288-EA31-49E9-8E88-83BF465087E7}" type="pres">
      <dgm:prSet presAssocID="{9F7016AB-14D9-4B39-B1B8-7C3AF3B30ABC}" presName="rootText" presStyleLbl="node2" presStyleIdx="1" presStyleCnt="2" custScaleX="106580" custScaleY="487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4FFE7-459A-48C8-A7E9-61D371DEB854}" type="pres">
      <dgm:prSet presAssocID="{9F7016AB-14D9-4B39-B1B8-7C3AF3B30ABC}" presName="rootConnector" presStyleLbl="node2" presStyleIdx="1" presStyleCnt="2"/>
      <dgm:spPr/>
      <dgm:t>
        <a:bodyPr/>
        <a:lstStyle/>
        <a:p>
          <a:endParaRPr lang="es-ES"/>
        </a:p>
      </dgm:t>
    </dgm:pt>
    <dgm:pt modelId="{8ED09B9A-54CE-4069-B11E-B32691694FF2}" type="pres">
      <dgm:prSet presAssocID="{9F7016AB-14D9-4B39-B1B8-7C3AF3B30ABC}" presName="hierChild4" presStyleCnt="0"/>
      <dgm:spPr/>
    </dgm:pt>
    <dgm:pt modelId="{4732691B-2685-48B7-93AE-7D54347A31AB}" type="pres">
      <dgm:prSet presAssocID="{B79B2DAA-EC25-48D1-8299-62D98CAAC6CC}" presName="Name35" presStyleLbl="parChTrans1D3" presStyleIdx="1" presStyleCnt="2"/>
      <dgm:spPr/>
      <dgm:t>
        <a:bodyPr/>
        <a:lstStyle/>
        <a:p>
          <a:endParaRPr lang="es-ES"/>
        </a:p>
      </dgm:t>
    </dgm:pt>
    <dgm:pt modelId="{473F1AE2-649E-43E2-BA63-40BEF72BF93E}" type="pres">
      <dgm:prSet presAssocID="{7947D59B-D031-4F53-A5F4-0E645ADB6C53}" presName="hierRoot2" presStyleCnt="0">
        <dgm:presLayoutVars>
          <dgm:hierBranch val="init"/>
        </dgm:presLayoutVars>
      </dgm:prSet>
      <dgm:spPr/>
    </dgm:pt>
    <dgm:pt modelId="{D11BCB35-1F9E-42CC-9FD0-68CF5805BE7B}" type="pres">
      <dgm:prSet presAssocID="{7947D59B-D031-4F53-A5F4-0E645ADB6C53}" presName="rootComposite" presStyleCnt="0"/>
      <dgm:spPr/>
    </dgm:pt>
    <dgm:pt modelId="{62C8CCD5-5EED-407B-AD49-15F3C1014C46}" type="pres">
      <dgm:prSet presAssocID="{7947D59B-D031-4F53-A5F4-0E645ADB6C53}" presName="rootText" presStyleLbl="node3" presStyleIdx="1" presStyleCnt="2" custScaleX="106580" custScaleY="1950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955BE9-0EEF-416C-9B3A-3ED09AD4E1F1}" type="pres">
      <dgm:prSet presAssocID="{7947D59B-D031-4F53-A5F4-0E645ADB6C53}" presName="rootConnector" presStyleLbl="node3" presStyleIdx="1" presStyleCnt="2"/>
      <dgm:spPr/>
      <dgm:t>
        <a:bodyPr/>
        <a:lstStyle/>
        <a:p>
          <a:endParaRPr lang="es-ES"/>
        </a:p>
      </dgm:t>
    </dgm:pt>
    <dgm:pt modelId="{8EC4717E-628C-480A-90D6-3A50F2A3BAB1}" type="pres">
      <dgm:prSet presAssocID="{7947D59B-D031-4F53-A5F4-0E645ADB6C53}" presName="hierChild4" presStyleCnt="0"/>
      <dgm:spPr/>
    </dgm:pt>
    <dgm:pt modelId="{FC97B6D8-9DE7-4941-BA58-FD72E224256E}" type="pres">
      <dgm:prSet presAssocID="{7947D59B-D031-4F53-A5F4-0E645ADB6C53}" presName="hierChild5" presStyleCnt="0"/>
      <dgm:spPr/>
    </dgm:pt>
    <dgm:pt modelId="{088AABA2-E63A-4E33-9EDB-476F1C238365}" type="pres">
      <dgm:prSet presAssocID="{9F7016AB-14D9-4B39-B1B8-7C3AF3B30ABC}" presName="hierChild5" presStyleCnt="0"/>
      <dgm:spPr/>
    </dgm:pt>
    <dgm:pt modelId="{F9864602-66AF-432D-AEDA-C77DEB1F3D4B}" type="pres">
      <dgm:prSet presAssocID="{41568039-9809-4B2B-BA51-64E0E23C2BBE}" presName="hierChild3" presStyleCnt="0"/>
      <dgm:spPr/>
    </dgm:pt>
  </dgm:ptLst>
  <dgm:cxnLst>
    <dgm:cxn modelId="{D7B877B4-02D3-4409-B7E7-0342EF44F72C}" type="presOf" srcId="{2EC3689C-7BAA-4D8B-9BFA-26FA5F5F11A6}" destId="{9EF5B1E7-4642-446F-802A-010E77A6D315}" srcOrd="0" destOrd="0" presId="urn:microsoft.com/office/officeart/2005/8/layout/orgChart1"/>
    <dgm:cxn modelId="{17837DD7-8140-4CCD-8F0C-C52E34FE1761}" type="presOf" srcId="{1CBA1466-9B70-40DE-ABFD-7537F7E3D45F}" destId="{F1D811E1-54FB-43DC-9221-BBD1AF59461E}" srcOrd="0" destOrd="0" presId="urn:microsoft.com/office/officeart/2005/8/layout/orgChart1"/>
    <dgm:cxn modelId="{A796EFFF-D220-4090-BB05-396E6C1C6FE2}" type="presOf" srcId="{9F7016AB-14D9-4B39-B1B8-7C3AF3B30ABC}" destId="{6714FFE7-459A-48C8-A7E9-61D371DEB854}" srcOrd="1" destOrd="0" presId="urn:microsoft.com/office/officeart/2005/8/layout/orgChart1"/>
    <dgm:cxn modelId="{4601F146-D155-48E3-BC05-857DC4A4F674}" srcId="{2EC3689C-7BAA-4D8B-9BFA-26FA5F5F11A6}" destId="{8A3DAA1F-8AC2-4E6A-992D-DEF58EDD21F9}" srcOrd="0" destOrd="0" parTransId="{5979AF19-E7C8-409C-BD7E-4EF49B93CC3A}" sibTransId="{92C52F47-8004-4BDD-953B-CF01A623F563}"/>
    <dgm:cxn modelId="{08B43897-7D5F-4EE9-934D-604A6B0D8F10}" type="presOf" srcId="{8A3DAA1F-8AC2-4E6A-992D-DEF58EDD21F9}" destId="{676B065B-52F5-4142-AD91-1C77325095B5}" srcOrd="0" destOrd="0" presId="urn:microsoft.com/office/officeart/2005/8/layout/orgChart1"/>
    <dgm:cxn modelId="{A23AE3CF-9108-43CD-975F-7082397D17D6}" type="presOf" srcId="{7947D59B-D031-4F53-A5F4-0E645ADB6C53}" destId="{62C8CCD5-5EED-407B-AD49-15F3C1014C46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583D0AA-F214-4A69-A311-8392A7677EEC}" type="presOf" srcId="{41568039-9809-4B2B-BA51-64E0E23C2BBE}" destId="{94494E59-063F-4A87-990F-109EBEC5202A}" srcOrd="1" destOrd="0" presId="urn:microsoft.com/office/officeart/2005/8/layout/orgChart1"/>
    <dgm:cxn modelId="{25EB24ED-EFB0-4426-91F3-E79E16C50B49}" type="presOf" srcId="{B79B2DAA-EC25-48D1-8299-62D98CAAC6CC}" destId="{4732691B-2685-48B7-93AE-7D54347A31AB}" srcOrd="0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AF1C6B63-EA7E-4C38-8C33-FD9109CC7FA0}" srcId="{9F7016AB-14D9-4B39-B1B8-7C3AF3B30ABC}" destId="{7947D59B-D031-4F53-A5F4-0E645ADB6C53}" srcOrd="0" destOrd="0" parTransId="{B79B2DAA-EC25-48D1-8299-62D98CAAC6CC}" sibTransId="{8045C987-A126-4C8A-8B4B-E88621834678}"/>
    <dgm:cxn modelId="{D321E778-ECE5-4A75-AAB3-D43F20F60F45}" type="presOf" srcId="{7947D59B-D031-4F53-A5F4-0E645ADB6C53}" destId="{BF955BE9-0EEF-416C-9B3A-3ED09AD4E1F1}" srcOrd="1" destOrd="0" presId="urn:microsoft.com/office/officeart/2005/8/layout/orgChart1"/>
    <dgm:cxn modelId="{0B643BF3-7229-45DB-8EFD-31CE7DE671B9}" type="presOf" srcId="{5979AF19-E7C8-409C-BD7E-4EF49B93CC3A}" destId="{520A308D-5512-4951-B79E-17D72A866BB4}" srcOrd="0" destOrd="0" presId="urn:microsoft.com/office/officeart/2005/8/layout/orgChart1"/>
    <dgm:cxn modelId="{24EB40A1-E510-4477-81B2-4B093AC3779A}" srcId="{41568039-9809-4B2B-BA51-64E0E23C2BBE}" destId="{9F7016AB-14D9-4B39-B1B8-7C3AF3B30ABC}" srcOrd="1" destOrd="0" parTransId="{776BC89A-627B-47D7-946A-A50E8E7067F5}" sibTransId="{74AB0386-E5DD-4565-B12C-3911BE438E9C}"/>
    <dgm:cxn modelId="{49619829-CCB6-4472-B555-FF4293E92C65}" type="presOf" srcId="{BD3D72B1-EEF6-4EB4-803A-A74A6B419346}" destId="{B3263371-B20E-4D1C-87B0-F232DC5A756C}" srcOrd="0" destOrd="0" presId="urn:microsoft.com/office/officeart/2005/8/layout/orgChart1"/>
    <dgm:cxn modelId="{E6983A05-C8E7-4555-9F42-B94E71CE664C}" type="presOf" srcId="{2EC3689C-7BAA-4D8B-9BFA-26FA5F5F11A6}" destId="{F20D4592-4086-4910-B30C-72EC00D6CBE6}" srcOrd="1" destOrd="0" presId="urn:microsoft.com/office/officeart/2005/8/layout/orgChart1"/>
    <dgm:cxn modelId="{F80856C1-36A9-4D7A-8F63-E03AAB9C271F}" type="presOf" srcId="{8A3DAA1F-8AC2-4E6A-992D-DEF58EDD21F9}" destId="{887E46D8-0152-4CB9-A869-6D4A54368B77}" srcOrd="1" destOrd="0" presId="urn:microsoft.com/office/officeart/2005/8/layout/orgChart1"/>
    <dgm:cxn modelId="{693C2FE0-B897-4826-90A0-B2E57E943E83}" type="presOf" srcId="{776BC89A-627B-47D7-946A-A50E8E7067F5}" destId="{9DA04FFE-B402-4664-9168-28B00899F571}" srcOrd="0" destOrd="0" presId="urn:microsoft.com/office/officeart/2005/8/layout/orgChart1"/>
    <dgm:cxn modelId="{46B268A2-FADE-4B5F-A161-FF331E331648}" type="presOf" srcId="{41568039-9809-4B2B-BA51-64E0E23C2BBE}" destId="{108E2753-5269-4ACC-962F-745855C4CCF4}" srcOrd="0" destOrd="0" presId="urn:microsoft.com/office/officeart/2005/8/layout/orgChart1"/>
    <dgm:cxn modelId="{8867BB5B-66BE-4C88-9096-2E3C7B2CC10A}" type="presOf" srcId="{9F7016AB-14D9-4B39-B1B8-7C3AF3B30ABC}" destId="{C0E84288-EA31-49E9-8E88-83BF465087E7}" srcOrd="0" destOrd="0" presId="urn:microsoft.com/office/officeart/2005/8/layout/orgChart1"/>
    <dgm:cxn modelId="{7EE14A19-B7A9-48D1-89B1-90CC7AC4E233}" type="presParOf" srcId="{B3263371-B20E-4D1C-87B0-F232DC5A756C}" destId="{82BC17B1-BE98-4FCD-A00A-F17435074A12}" srcOrd="0" destOrd="0" presId="urn:microsoft.com/office/officeart/2005/8/layout/orgChart1"/>
    <dgm:cxn modelId="{4C2E4E08-EF26-4084-A0B8-30DDFBFC4B12}" type="presParOf" srcId="{82BC17B1-BE98-4FCD-A00A-F17435074A12}" destId="{BE89607D-8D88-4DEA-AB61-582F038D2B81}" srcOrd="0" destOrd="0" presId="urn:microsoft.com/office/officeart/2005/8/layout/orgChart1"/>
    <dgm:cxn modelId="{A32CAA0D-C9AF-4F0E-AD3D-1FECF6297BD4}" type="presParOf" srcId="{BE89607D-8D88-4DEA-AB61-582F038D2B81}" destId="{108E2753-5269-4ACC-962F-745855C4CCF4}" srcOrd="0" destOrd="0" presId="urn:microsoft.com/office/officeart/2005/8/layout/orgChart1"/>
    <dgm:cxn modelId="{48908A56-5528-492A-ABF2-E2010BCE0C03}" type="presParOf" srcId="{BE89607D-8D88-4DEA-AB61-582F038D2B81}" destId="{94494E59-063F-4A87-990F-109EBEC5202A}" srcOrd="1" destOrd="0" presId="urn:microsoft.com/office/officeart/2005/8/layout/orgChart1"/>
    <dgm:cxn modelId="{65DEEA3C-A45B-4F05-9CA6-6B74AFDB419C}" type="presParOf" srcId="{82BC17B1-BE98-4FCD-A00A-F17435074A12}" destId="{0B52AD5C-ACA0-406B-B7F1-5EC3CE69C909}" srcOrd="1" destOrd="0" presId="urn:microsoft.com/office/officeart/2005/8/layout/orgChart1"/>
    <dgm:cxn modelId="{EEBAED0F-FDFF-467E-9147-A5A01E63BD99}" type="presParOf" srcId="{0B52AD5C-ACA0-406B-B7F1-5EC3CE69C909}" destId="{F1D811E1-54FB-43DC-9221-BBD1AF59461E}" srcOrd="0" destOrd="0" presId="urn:microsoft.com/office/officeart/2005/8/layout/orgChart1"/>
    <dgm:cxn modelId="{8FA9B759-607F-41BC-96E8-964EBA8A416D}" type="presParOf" srcId="{0B52AD5C-ACA0-406B-B7F1-5EC3CE69C909}" destId="{3AD56842-B5D0-4B28-9ECD-75B4A9D0F3F8}" srcOrd="1" destOrd="0" presId="urn:microsoft.com/office/officeart/2005/8/layout/orgChart1"/>
    <dgm:cxn modelId="{CC2C9353-AB2B-4E88-979D-1872EFB1AC3B}" type="presParOf" srcId="{3AD56842-B5D0-4B28-9ECD-75B4A9D0F3F8}" destId="{B7121B46-A2BE-4117-A06F-C35EC7E44BD5}" srcOrd="0" destOrd="0" presId="urn:microsoft.com/office/officeart/2005/8/layout/orgChart1"/>
    <dgm:cxn modelId="{880561DF-9FF6-46EA-9885-251FC39BBAFC}" type="presParOf" srcId="{B7121B46-A2BE-4117-A06F-C35EC7E44BD5}" destId="{9EF5B1E7-4642-446F-802A-010E77A6D315}" srcOrd="0" destOrd="0" presId="urn:microsoft.com/office/officeart/2005/8/layout/orgChart1"/>
    <dgm:cxn modelId="{10690A2B-1B61-40AE-B3A9-B4981C9A23BF}" type="presParOf" srcId="{B7121B46-A2BE-4117-A06F-C35EC7E44BD5}" destId="{F20D4592-4086-4910-B30C-72EC00D6CBE6}" srcOrd="1" destOrd="0" presId="urn:microsoft.com/office/officeart/2005/8/layout/orgChart1"/>
    <dgm:cxn modelId="{AA6DDD10-70C0-489D-8247-5A8B1FA5CF32}" type="presParOf" srcId="{3AD56842-B5D0-4B28-9ECD-75B4A9D0F3F8}" destId="{6C8B4CA9-8A6B-4839-9B95-F2F66954329E}" srcOrd="1" destOrd="0" presId="urn:microsoft.com/office/officeart/2005/8/layout/orgChart1"/>
    <dgm:cxn modelId="{0A540B86-B533-4270-AB6A-D4F2A68D97E5}" type="presParOf" srcId="{6C8B4CA9-8A6B-4839-9B95-F2F66954329E}" destId="{520A308D-5512-4951-B79E-17D72A866BB4}" srcOrd="0" destOrd="0" presId="urn:microsoft.com/office/officeart/2005/8/layout/orgChart1"/>
    <dgm:cxn modelId="{0E0EE1AB-668C-4DF3-AF7A-77EB2B22FED5}" type="presParOf" srcId="{6C8B4CA9-8A6B-4839-9B95-F2F66954329E}" destId="{F8C48E6E-612E-48DE-BB88-5057B5F2CB7D}" srcOrd="1" destOrd="0" presId="urn:microsoft.com/office/officeart/2005/8/layout/orgChart1"/>
    <dgm:cxn modelId="{0C92DC3E-4CB2-4E13-B4AB-186723F21B42}" type="presParOf" srcId="{F8C48E6E-612E-48DE-BB88-5057B5F2CB7D}" destId="{631D0FAB-8025-4C82-81B6-7FE1C116B7F8}" srcOrd="0" destOrd="0" presId="urn:microsoft.com/office/officeart/2005/8/layout/orgChart1"/>
    <dgm:cxn modelId="{11E09E5A-8446-4FE3-84DA-B64A94C59EBB}" type="presParOf" srcId="{631D0FAB-8025-4C82-81B6-7FE1C116B7F8}" destId="{676B065B-52F5-4142-AD91-1C77325095B5}" srcOrd="0" destOrd="0" presId="urn:microsoft.com/office/officeart/2005/8/layout/orgChart1"/>
    <dgm:cxn modelId="{BAB3EB5D-F1EA-474C-A48C-4D36F9D39AED}" type="presParOf" srcId="{631D0FAB-8025-4C82-81B6-7FE1C116B7F8}" destId="{887E46D8-0152-4CB9-A869-6D4A54368B77}" srcOrd="1" destOrd="0" presId="urn:microsoft.com/office/officeart/2005/8/layout/orgChart1"/>
    <dgm:cxn modelId="{3CF3D54F-2A8D-4D9E-903C-7CBAD943A1EE}" type="presParOf" srcId="{F8C48E6E-612E-48DE-BB88-5057B5F2CB7D}" destId="{39CC2905-99FB-410A-A7C1-BD5294C8156E}" srcOrd="1" destOrd="0" presId="urn:microsoft.com/office/officeart/2005/8/layout/orgChart1"/>
    <dgm:cxn modelId="{42EE1AB5-DF67-491B-AE02-3064543B9413}" type="presParOf" srcId="{F8C48E6E-612E-48DE-BB88-5057B5F2CB7D}" destId="{20BDDAFD-70F0-484D-A6A6-3060A7A6FF75}" srcOrd="2" destOrd="0" presId="urn:microsoft.com/office/officeart/2005/8/layout/orgChart1"/>
    <dgm:cxn modelId="{3B23AEB2-9F19-4AE3-A481-4F7A7486AE6B}" type="presParOf" srcId="{3AD56842-B5D0-4B28-9ECD-75B4A9D0F3F8}" destId="{D3CC1EF0-B066-49DF-9149-C52533FB5920}" srcOrd="2" destOrd="0" presId="urn:microsoft.com/office/officeart/2005/8/layout/orgChart1"/>
    <dgm:cxn modelId="{C62F68F8-9A98-4356-AA6C-C864E050056B}" type="presParOf" srcId="{0B52AD5C-ACA0-406B-B7F1-5EC3CE69C909}" destId="{9DA04FFE-B402-4664-9168-28B00899F571}" srcOrd="2" destOrd="0" presId="urn:microsoft.com/office/officeart/2005/8/layout/orgChart1"/>
    <dgm:cxn modelId="{3D6DEB09-DE17-47F7-B79D-424F9C00CB5B}" type="presParOf" srcId="{0B52AD5C-ACA0-406B-B7F1-5EC3CE69C909}" destId="{C84C7917-2A40-41EE-BC6D-EEC453845CA6}" srcOrd="3" destOrd="0" presId="urn:microsoft.com/office/officeart/2005/8/layout/orgChart1"/>
    <dgm:cxn modelId="{2AB42AB1-782D-41F7-89C1-9548608124EA}" type="presParOf" srcId="{C84C7917-2A40-41EE-BC6D-EEC453845CA6}" destId="{D3A6A97D-54B4-4228-B625-D0292930E70B}" srcOrd="0" destOrd="0" presId="urn:microsoft.com/office/officeart/2005/8/layout/orgChart1"/>
    <dgm:cxn modelId="{C419228D-1280-4FB7-BA98-4A0E60AC016E}" type="presParOf" srcId="{D3A6A97D-54B4-4228-B625-D0292930E70B}" destId="{C0E84288-EA31-49E9-8E88-83BF465087E7}" srcOrd="0" destOrd="0" presId="urn:microsoft.com/office/officeart/2005/8/layout/orgChart1"/>
    <dgm:cxn modelId="{047B852D-B08B-4AD8-B962-36404516B47F}" type="presParOf" srcId="{D3A6A97D-54B4-4228-B625-D0292930E70B}" destId="{6714FFE7-459A-48C8-A7E9-61D371DEB854}" srcOrd="1" destOrd="0" presId="urn:microsoft.com/office/officeart/2005/8/layout/orgChart1"/>
    <dgm:cxn modelId="{086AC19A-17D9-4906-A6F7-724F3AD240AF}" type="presParOf" srcId="{C84C7917-2A40-41EE-BC6D-EEC453845CA6}" destId="{8ED09B9A-54CE-4069-B11E-B32691694FF2}" srcOrd="1" destOrd="0" presId="urn:microsoft.com/office/officeart/2005/8/layout/orgChart1"/>
    <dgm:cxn modelId="{1D6DE0E5-FBB0-46B8-89AC-51C1F330EC95}" type="presParOf" srcId="{8ED09B9A-54CE-4069-B11E-B32691694FF2}" destId="{4732691B-2685-48B7-93AE-7D54347A31AB}" srcOrd="0" destOrd="0" presId="urn:microsoft.com/office/officeart/2005/8/layout/orgChart1"/>
    <dgm:cxn modelId="{5942ED89-D88F-4A51-9A1F-ABA0F564C295}" type="presParOf" srcId="{8ED09B9A-54CE-4069-B11E-B32691694FF2}" destId="{473F1AE2-649E-43E2-BA63-40BEF72BF93E}" srcOrd="1" destOrd="0" presId="urn:microsoft.com/office/officeart/2005/8/layout/orgChart1"/>
    <dgm:cxn modelId="{72F55A9F-82B4-4324-89E4-FE99FE251958}" type="presParOf" srcId="{473F1AE2-649E-43E2-BA63-40BEF72BF93E}" destId="{D11BCB35-1F9E-42CC-9FD0-68CF5805BE7B}" srcOrd="0" destOrd="0" presId="urn:microsoft.com/office/officeart/2005/8/layout/orgChart1"/>
    <dgm:cxn modelId="{3E1D9C2B-F3C0-4DDA-B49C-A231919A7A9B}" type="presParOf" srcId="{D11BCB35-1F9E-42CC-9FD0-68CF5805BE7B}" destId="{62C8CCD5-5EED-407B-AD49-15F3C1014C46}" srcOrd="0" destOrd="0" presId="urn:microsoft.com/office/officeart/2005/8/layout/orgChart1"/>
    <dgm:cxn modelId="{432CA93C-AB79-4A12-AA8E-706D7EFEF38E}" type="presParOf" srcId="{D11BCB35-1F9E-42CC-9FD0-68CF5805BE7B}" destId="{BF955BE9-0EEF-416C-9B3A-3ED09AD4E1F1}" srcOrd="1" destOrd="0" presId="urn:microsoft.com/office/officeart/2005/8/layout/orgChart1"/>
    <dgm:cxn modelId="{6CB7C78F-D17E-4688-B144-BFE27A219E28}" type="presParOf" srcId="{473F1AE2-649E-43E2-BA63-40BEF72BF93E}" destId="{8EC4717E-628C-480A-90D6-3A50F2A3BAB1}" srcOrd="1" destOrd="0" presId="urn:microsoft.com/office/officeart/2005/8/layout/orgChart1"/>
    <dgm:cxn modelId="{C433CA89-DEAF-4354-BD6D-3FC68B63B5D4}" type="presParOf" srcId="{473F1AE2-649E-43E2-BA63-40BEF72BF93E}" destId="{FC97B6D8-9DE7-4941-BA58-FD72E224256E}" srcOrd="2" destOrd="0" presId="urn:microsoft.com/office/officeart/2005/8/layout/orgChart1"/>
    <dgm:cxn modelId="{C1CC8E33-CB3C-47BE-80D3-7B9E91CF4E25}" type="presParOf" srcId="{C84C7917-2A40-41EE-BC6D-EEC453845CA6}" destId="{088AABA2-E63A-4E33-9EDB-476F1C238365}" srcOrd="2" destOrd="0" presId="urn:microsoft.com/office/officeart/2005/8/layout/orgChart1"/>
    <dgm:cxn modelId="{8DC05F88-C0B1-41E0-B6FC-97D5D90357A5}" type="presParOf" srcId="{82BC17B1-BE98-4FCD-A00A-F17435074A12}" destId="{F9864602-66AF-432D-AEDA-C77DEB1F3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Licencias</a:t>
          </a:r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Administrativo(a)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/>
            <a:t>Supervisor(a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5ACDE88-EA94-4A71-ACC1-903A1277A77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Médicos(as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EBF28800-DFF4-4DF1-98EF-348D577D4AE1}" type="par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6543FA6-6C4A-4F76-A93D-03B082BDF8C9}" type="sibTrans" cxnId="{F8EFF1AB-A17D-4FD6-A782-5F1838E63F4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7CA0328-0675-4D7C-8634-2CC03A0B206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</a:t>
          </a:r>
          <a:r>
            <a:rPr lang="es-MX" altLang="es-MX" sz="1200" dirty="0" smtClean="0"/>
            <a:t>Licencias</a:t>
          </a:r>
          <a:endParaRPr lang="es-MX" altLang="es-MX" sz="1200" dirty="0"/>
        </a:p>
      </dgm:t>
    </dgm:pt>
    <dgm:pt modelId="{1B53A27E-9A37-4BB2-ADF2-6C4CE843C372}" type="parTrans" cxnId="{04712574-5E8E-4C36-B7CD-52B2CBAF3172}">
      <dgm:prSet/>
      <dgm:spPr/>
      <dgm:t>
        <a:bodyPr/>
        <a:lstStyle/>
        <a:p>
          <a:endParaRPr lang="es-ES" sz="1200"/>
        </a:p>
      </dgm:t>
    </dgm:pt>
    <dgm:pt modelId="{57A32356-4957-43CA-873F-A22FFF1C6767}" type="sibTrans" cxnId="{04712574-5E8E-4C36-B7CD-52B2CBAF3172}">
      <dgm:prSet/>
      <dgm:spPr/>
      <dgm:t>
        <a:bodyPr/>
        <a:lstStyle/>
        <a:p>
          <a:endParaRPr lang="es-ES" sz="1200"/>
        </a:p>
      </dgm:t>
    </dgm:pt>
    <dgm:pt modelId="{1EC82BA6-23DF-4097-BDA4-A9E15E1AA085}">
      <dgm:prSet custT="1"/>
      <dgm:spPr/>
      <dgm:t>
        <a:bodyPr/>
        <a:lstStyle/>
        <a:p>
          <a:r>
            <a:rPr lang="es-ES" sz="1200" dirty="0"/>
            <a:t>Jefe(a) de Cultura </a:t>
          </a:r>
          <a:r>
            <a:rPr lang="es-ES" sz="1200" dirty="0" smtClean="0"/>
            <a:t>Vial</a:t>
          </a:r>
          <a:endParaRPr lang="es-ES" sz="1200" dirty="0"/>
        </a:p>
      </dgm:t>
    </dgm:pt>
    <dgm:pt modelId="{CBAD12FB-F71E-4B3A-86F2-46398B4C6F16}" type="parTrans" cxnId="{14BFAABE-E528-4E19-BF20-610EB363F370}">
      <dgm:prSet/>
      <dgm:spPr/>
      <dgm:t>
        <a:bodyPr/>
        <a:lstStyle/>
        <a:p>
          <a:endParaRPr lang="es-ES" sz="1200"/>
        </a:p>
      </dgm:t>
    </dgm:pt>
    <dgm:pt modelId="{1601B558-2520-4541-9352-868FA8ABBDE4}" type="sibTrans" cxnId="{14BFAABE-E528-4E19-BF20-610EB363F370}">
      <dgm:prSet/>
      <dgm:spPr/>
      <dgm:t>
        <a:bodyPr/>
        <a:lstStyle/>
        <a:p>
          <a:endParaRPr lang="es-ES" sz="1200"/>
        </a:p>
      </dgm:t>
    </dgm:pt>
    <dgm:pt modelId="{47FBBE5A-B114-47FA-BD03-99488D130F88}">
      <dgm:prSet custT="1"/>
      <dgm:spPr/>
      <dgm:t>
        <a:bodyPr/>
        <a:lstStyle/>
        <a:p>
          <a:r>
            <a:rPr lang="es-ES" sz="1200" dirty="0" smtClean="0"/>
            <a:t>Secretaria(o)</a:t>
          </a:r>
          <a:br>
            <a:rPr lang="es-ES" sz="1200" dirty="0" smtClean="0"/>
          </a:br>
          <a:r>
            <a:rPr lang="es-MX" sz="1200" dirty="0" smtClean="0"/>
            <a:t>Auxiliar</a:t>
          </a:r>
          <a:br>
            <a:rPr lang="es-MX" sz="1200" dirty="0" smtClean="0"/>
          </a:br>
          <a:r>
            <a:rPr lang="es-MX" altLang="es-MX" sz="1200" dirty="0" err="1" smtClean="0"/>
            <a:t>Auxiliar</a:t>
          </a:r>
          <a:r>
            <a:rPr lang="es-MX" altLang="es-MX" sz="1200" dirty="0" smtClean="0"/>
            <a:t> Administrativo(a) Analista</a:t>
          </a:r>
          <a:br>
            <a:rPr lang="es-MX" altLang="es-MX" sz="1200" dirty="0" smtClean="0"/>
          </a:br>
          <a:endParaRPr lang="es-ES" sz="1200" dirty="0"/>
        </a:p>
      </dgm:t>
    </dgm:pt>
    <dgm:pt modelId="{857CD8D3-3327-435F-9ED4-B0EEB9648253}" type="parTrans" cxnId="{5E35BA63-7365-4C16-8B3E-FB3F9942E8F6}">
      <dgm:prSet/>
      <dgm:spPr/>
      <dgm:t>
        <a:bodyPr/>
        <a:lstStyle/>
        <a:p>
          <a:endParaRPr lang="es-ES" sz="1200"/>
        </a:p>
      </dgm:t>
    </dgm:pt>
    <dgm:pt modelId="{232773B0-6E44-4D41-B6C0-FC5D44D6BD8E}" type="sibTrans" cxnId="{5E35BA63-7365-4C16-8B3E-FB3F9942E8F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98612D-0C6A-4FDE-B670-C6AB55C66058}" type="pres">
      <dgm:prSet presAssocID="{77CA0328-0675-4D7C-8634-2CC03A0B2069}" presName="hierRoot1" presStyleCnt="0">
        <dgm:presLayoutVars>
          <dgm:hierBranch val="init"/>
        </dgm:presLayoutVars>
      </dgm:prSet>
      <dgm:spPr/>
    </dgm:pt>
    <dgm:pt modelId="{81ECD50C-13ED-4F6D-A77C-3DCCE19A1CDD}" type="pres">
      <dgm:prSet presAssocID="{77CA0328-0675-4D7C-8634-2CC03A0B2069}" presName="rootComposite1" presStyleCnt="0"/>
      <dgm:spPr/>
    </dgm:pt>
    <dgm:pt modelId="{6D2D60A2-22C9-4130-A34E-6F1FB3CD6176}" type="pres">
      <dgm:prSet presAssocID="{77CA0328-0675-4D7C-8634-2CC03A0B2069}" presName="rootText1" presStyleLbl="node0" presStyleIdx="0" presStyleCnt="1" custScaleX="202798" custScaleY="161811" custLinFactNeighborX="760" custLinFactNeighborY="-736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55E063-6D99-45A2-B778-A6EFC0A36934}" type="pres">
      <dgm:prSet presAssocID="{77CA0328-0675-4D7C-8634-2CC03A0B20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D95C262-F3B2-468D-B58F-8614E43D4F06}" type="pres">
      <dgm:prSet presAssocID="{77CA0328-0675-4D7C-8634-2CC03A0B2069}" presName="hierChild2" presStyleCnt="0"/>
      <dgm:spPr/>
    </dgm:pt>
    <dgm:pt modelId="{BAAE0CCE-62DB-4116-82F8-D51EBE86FCE5}" type="pres">
      <dgm:prSet presAssocID="{8D68EF15-F857-4A2D-BC0F-9D2136394EF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0296DA8-EB6E-4418-A161-F4A96C960A3E}" type="pres">
      <dgm:prSet presAssocID="{8F9B962E-1A76-4DB3-8E18-81A971FBB424}" presName="hierRoot2" presStyleCnt="0">
        <dgm:presLayoutVars>
          <dgm:hierBranch/>
        </dgm:presLayoutVars>
      </dgm:prSet>
      <dgm:spPr/>
    </dgm:pt>
    <dgm:pt modelId="{7ADA13C4-3EFF-44D9-83E6-8B0568C80578}" type="pres">
      <dgm:prSet presAssocID="{8F9B962E-1A76-4DB3-8E18-81A971FBB424}" presName="rootComposite" presStyleCnt="0"/>
      <dgm:spPr/>
    </dgm:pt>
    <dgm:pt modelId="{EA3F6FDA-D17C-4DBD-A1B1-9A68DF9AEE6C}" type="pres">
      <dgm:prSet presAssocID="{8F9B962E-1A76-4DB3-8E18-81A971FBB424}" presName="rootText" presStyleLbl="node2" presStyleIdx="0" presStyleCnt="2" custScaleX="175594" custScaleY="145130" custLinFactNeighborX="-8725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7DD62A-3A4F-40A4-9606-B60E83C8F280}" type="pres">
      <dgm:prSet presAssocID="{8F9B962E-1A76-4DB3-8E18-81A971FBB424}" presName="rootConnector" presStyleLbl="node2" presStyleIdx="0" presStyleCnt="2"/>
      <dgm:spPr/>
      <dgm:t>
        <a:bodyPr/>
        <a:lstStyle/>
        <a:p>
          <a:endParaRPr lang="es-ES"/>
        </a:p>
      </dgm:t>
    </dgm:pt>
    <dgm:pt modelId="{D70E8416-8634-45E9-A718-F442A9218CA9}" type="pres">
      <dgm:prSet presAssocID="{8F9B962E-1A76-4DB3-8E18-81A971FBB424}" presName="hierChild4" presStyleCnt="0"/>
      <dgm:spPr/>
    </dgm:pt>
    <dgm:pt modelId="{E3FA594D-1926-4458-8DA2-ABE278C20571}" type="pres">
      <dgm:prSet presAssocID="{1F1AD0A3-D7C4-4B4E-80A7-E2621A72994E}" presName="Name35" presStyleLbl="parChTrans1D3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3" presStyleIdx="0" presStyleCnt="3" custScaleX="145130" custScaleY="245105" custLinFactNeighborX="-9685" custLinFactNeighborY="1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3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C5B522BE-75A2-41D8-8A81-6F22CD8850AF}" type="pres">
      <dgm:prSet presAssocID="{EBF28800-DFF4-4DF1-98EF-348D577D4AE1}" presName="Name35" presStyleLbl="parChTrans1D3" presStyleIdx="1" presStyleCnt="3"/>
      <dgm:spPr/>
      <dgm:t>
        <a:bodyPr/>
        <a:lstStyle/>
        <a:p>
          <a:endParaRPr lang="es-ES"/>
        </a:p>
      </dgm:t>
    </dgm:pt>
    <dgm:pt modelId="{F84FB4AC-1442-403B-BB7D-8DE38F46ECD8}" type="pres">
      <dgm:prSet presAssocID="{B5ACDE88-EA94-4A71-ACC1-903A1277A77B}" presName="hierRoot2" presStyleCnt="0">
        <dgm:presLayoutVars>
          <dgm:hierBranch/>
        </dgm:presLayoutVars>
      </dgm:prSet>
      <dgm:spPr/>
    </dgm:pt>
    <dgm:pt modelId="{1A14FA74-0FCA-4549-93F9-F8DADB7A16F2}" type="pres">
      <dgm:prSet presAssocID="{B5ACDE88-EA94-4A71-ACC1-903A1277A77B}" presName="rootComposite" presStyleCnt="0"/>
      <dgm:spPr/>
    </dgm:pt>
    <dgm:pt modelId="{77FFF755-0490-4820-A875-C725D434A9BE}" type="pres">
      <dgm:prSet presAssocID="{B5ACDE88-EA94-4A71-ACC1-903A1277A77B}" presName="rootText" presStyleLbl="node3" presStyleIdx="1" presStyleCnt="3" custScaleX="145130" custScaleY="150262" custLinFactNeighborX="-7358" custLinFactNeighborY="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3246D-640D-404E-8F48-36B5FE121C54}" type="pres">
      <dgm:prSet presAssocID="{B5ACDE88-EA94-4A71-ACC1-903A1277A77B}" presName="rootConnector" presStyleLbl="node3" presStyleIdx="1" presStyleCnt="3"/>
      <dgm:spPr/>
      <dgm:t>
        <a:bodyPr/>
        <a:lstStyle/>
        <a:p>
          <a:endParaRPr lang="es-ES"/>
        </a:p>
      </dgm:t>
    </dgm:pt>
    <dgm:pt modelId="{B3B80719-B180-4809-862D-A119EE7D55AA}" type="pres">
      <dgm:prSet presAssocID="{B5ACDE88-EA94-4A71-ACC1-903A1277A77B}" presName="hierChild4" presStyleCnt="0"/>
      <dgm:spPr/>
    </dgm:pt>
    <dgm:pt modelId="{4FE412AE-F9F1-4C9F-A761-0D1343FC8B4D}" type="pres">
      <dgm:prSet presAssocID="{B5ACDE88-EA94-4A71-ACC1-903A1277A77B}" presName="hierChild5" presStyleCnt="0"/>
      <dgm:spPr/>
    </dgm:pt>
    <dgm:pt modelId="{0566D923-EB57-4818-8545-859FCB79545B}" type="pres">
      <dgm:prSet presAssocID="{8F9B962E-1A76-4DB3-8E18-81A971FBB424}" presName="hierChild5" presStyleCnt="0"/>
      <dgm:spPr/>
    </dgm:pt>
    <dgm:pt modelId="{C4E75018-1805-41E4-9ADD-3871C6F26749}" type="pres">
      <dgm:prSet presAssocID="{CBAD12FB-F71E-4B3A-86F2-46398B4C6F1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F899DE9-3FFE-4DF6-9547-4D55B20F0B49}" type="pres">
      <dgm:prSet presAssocID="{1EC82BA6-23DF-4097-BDA4-A9E15E1AA085}" presName="hierRoot2" presStyleCnt="0">
        <dgm:presLayoutVars>
          <dgm:hierBranch/>
        </dgm:presLayoutVars>
      </dgm:prSet>
      <dgm:spPr/>
    </dgm:pt>
    <dgm:pt modelId="{5E9C0525-5C06-43CA-BAEB-DC4106FB5F07}" type="pres">
      <dgm:prSet presAssocID="{1EC82BA6-23DF-4097-BDA4-A9E15E1AA085}" presName="rootComposite" presStyleCnt="0"/>
      <dgm:spPr/>
    </dgm:pt>
    <dgm:pt modelId="{5FD798A0-B481-4BBA-845C-0914D94AD45A}" type="pres">
      <dgm:prSet presAssocID="{1EC82BA6-23DF-4097-BDA4-A9E15E1AA085}" presName="rootText" presStyleLbl="node2" presStyleIdx="1" presStyleCnt="2" custScaleX="175594" custScaleY="145130" custLinFactNeighborX="12823" custLinFactNeighborY="46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EC21D9-D623-466D-84D1-F030AAE53C08}" type="pres">
      <dgm:prSet presAssocID="{1EC82BA6-23DF-4097-BDA4-A9E15E1AA08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CAF68B-E9F7-45FE-BD5D-38A0F4E02AAC}" type="pres">
      <dgm:prSet presAssocID="{1EC82BA6-23DF-4097-BDA4-A9E15E1AA085}" presName="hierChild4" presStyleCnt="0"/>
      <dgm:spPr/>
    </dgm:pt>
    <dgm:pt modelId="{431F8620-822E-4342-86E3-98DA8039490D}" type="pres">
      <dgm:prSet presAssocID="{857CD8D3-3327-435F-9ED4-B0EEB9648253}" presName="Name35" presStyleLbl="parChTrans1D3" presStyleIdx="2" presStyleCnt="3"/>
      <dgm:spPr/>
      <dgm:t>
        <a:bodyPr/>
        <a:lstStyle/>
        <a:p>
          <a:endParaRPr lang="es-ES"/>
        </a:p>
      </dgm:t>
    </dgm:pt>
    <dgm:pt modelId="{AB342A69-E8FB-446A-BD9A-E1C8994646C1}" type="pres">
      <dgm:prSet presAssocID="{47FBBE5A-B114-47FA-BD03-99488D130F88}" presName="hierRoot2" presStyleCnt="0">
        <dgm:presLayoutVars>
          <dgm:hierBranch val="hang"/>
        </dgm:presLayoutVars>
      </dgm:prSet>
      <dgm:spPr/>
    </dgm:pt>
    <dgm:pt modelId="{74CF9F76-F707-473B-9DA0-9822FC60108B}" type="pres">
      <dgm:prSet presAssocID="{47FBBE5A-B114-47FA-BD03-99488D130F88}" presName="rootComposite" presStyleCnt="0"/>
      <dgm:spPr/>
    </dgm:pt>
    <dgm:pt modelId="{11C09E17-66FA-4C94-B834-BCFC27A12254}" type="pres">
      <dgm:prSet presAssocID="{47FBBE5A-B114-47FA-BD03-99488D130F88}" presName="rootText" presStyleLbl="node3" presStyleIdx="2" presStyleCnt="3" custScaleX="145130" custScaleY="251602" custLinFactNeighborX="12823" custLinFactNeighborY="68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D5F483-2230-47B0-B36A-8C92255D2334}" type="pres">
      <dgm:prSet presAssocID="{47FBBE5A-B114-47FA-BD03-99488D130F88}" presName="rootConnector" presStyleLbl="node3" presStyleIdx="2" presStyleCnt="3"/>
      <dgm:spPr/>
      <dgm:t>
        <a:bodyPr/>
        <a:lstStyle/>
        <a:p>
          <a:endParaRPr lang="es-ES"/>
        </a:p>
      </dgm:t>
    </dgm:pt>
    <dgm:pt modelId="{C365878C-E776-45CC-9382-BD6E9C3A05B2}" type="pres">
      <dgm:prSet presAssocID="{47FBBE5A-B114-47FA-BD03-99488D130F88}" presName="hierChild4" presStyleCnt="0"/>
      <dgm:spPr/>
    </dgm:pt>
    <dgm:pt modelId="{47B5F554-F816-4F92-A9B5-EF716E37F13A}" type="pres">
      <dgm:prSet presAssocID="{47FBBE5A-B114-47FA-BD03-99488D130F88}" presName="hierChild5" presStyleCnt="0"/>
      <dgm:spPr/>
    </dgm:pt>
    <dgm:pt modelId="{C25C047D-DB05-45DB-8DEC-AE214E753277}" type="pres">
      <dgm:prSet presAssocID="{1EC82BA6-23DF-4097-BDA4-A9E15E1AA085}" presName="hierChild5" presStyleCnt="0"/>
      <dgm:spPr/>
    </dgm:pt>
    <dgm:pt modelId="{D7C24774-3C3E-46A3-9FE4-5EA3890D941F}" type="pres">
      <dgm:prSet presAssocID="{77CA0328-0675-4D7C-8634-2CC03A0B2069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4712574-5E8E-4C36-B7CD-52B2CBAF3172}" srcId="{BD3D72B1-EEF6-4EB4-803A-A74A6B419346}" destId="{77CA0328-0675-4D7C-8634-2CC03A0B2069}" srcOrd="0" destOrd="0" parTransId="{1B53A27E-9A37-4BB2-ADF2-6C4CE843C372}" sibTransId="{57A32356-4957-43CA-873F-A22FFF1C6767}"/>
    <dgm:cxn modelId="{B7C081F9-4B68-40F1-A8E1-DC34102FA469}" type="presOf" srcId="{513ABDC6-58B7-417A-A67E-740021A77F2B}" destId="{4B2936FA-6711-4585-AFD9-973AA490CD1B}" srcOrd="1" destOrd="0" presId="urn:microsoft.com/office/officeart/2005/8/layout/orgChart1"/>
    <dgm:cxn modelId="{877D1CA8-ADFF-42C4-840A-C9FAC4C8DEAE}" type="presOf" srcId="{77CA0328-0675-4D7C-8634-2CC03A0B2069}" destId="{6D2D60A2-22C9-4130-A34E-6F1FB3CD6176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D2F8F29D-9D11-4A14-9F3A-01A9E378BEBF}" type="presOf" srcId="{513ABDC6-58B7-417A-A67E-740021A77F2B}" destId="{DD8A29F5-D042-4749-8AE9-1CA72A60AD2C}" srcOrd="0" destOrd="0" presId="urn:microsoft.com/office/officeart/2005/8/layout/orgChart1"/>
    <dgm:cxn modelId="{23366977-3F77-4389-913D-6AD95AA836DC}" type="presOf" srcId="{CBAD12FB-F71E-4B3A-86F2-46398B4C6F16}" destId="{C4E75018-1805-41E4-9ADD-3871C6F26749}" srcOrd="0" destOrd="0" presId="urn:microsoft.com/office/officeart/2005/8/layout/orgChart1"/>
    <dgm:cxn modelId="{F8EFF1AB-A17D-4FD6-A782-5F1838E63F49}" srcId="{8F9B962E-1A76-4DB3-8E18-81A971FBB424}" destId="{B5ACDE88-EA94-4A71-ACC1-903A1277A77B}" srcOrd="1" destOrd="0" parTransId="{EBF28800-DFF4-4DF1-98EF-348D577D4AE1}" sibTransId="{86543FA6-6C4A-4F76-A93D-03B082BDF8C9}"/>
    <dgm:cxn modelId="{DA5B0725-E596-45DF-9254-6BAC76497F72}" type="presOf" srcId="{1F1AD0A3-D7C4-4B4E-80A7-E2621A72994E}" destId="{E3FA594D-1926-4458-8DA2-ABE278C20571}" srcOrd="0" destOrd="0" presId="urn:microsoft.com/office/officeart/2005/8/layout/orgChart1"/>
    <dgm:cxn modelId="{5822647F-CD18-4C50-A24B-8356713C7E13}" type="presOf" srcId="{B5ACDE88-EA94-4A71-ACC1-903A1277A77B}" destId="{77FFF755-0490-4820-A875-C725D434A9BE}" srcOrd="0" destOrd="0" presId="urn:microsoft.com/office/officeart/2005/8/layout/orgChart1"/>
    <dgm:cxn modelId="{5E35BA63-7365-4C16-8B3E-FB3F9942E8F6}" srcId="{1EC82BA6-23DF-4097-BDA4-A9E15E1AA085}" destId="{47FBBE5A-B114-47FA-BD03-99488D130F88}" srcOrd="0" destOrd="0" parTransId="{857CD8D3-3327-435F-9ED4-B0EEB9648253}" sibTransId="{232773B0-6E44-4D41-B6C0-FC5D44D6BD8E}"/>
    <dgm:cxn modelId="{14BFAABE-E528-4E19-BF20-610EB363F370}" srcId="{77CA0328-0675-4D7C-8634-2CC03A0B2069}" destId="{1EC82BA6-23DF-4097-BDA4-A9E15E1AA085}" srcOrd="1" destOrd="0" parTransId="{CBAD12FB-F71E-4B3A-86F2-46398B4C6F16}" sibTransId="{1601B558-2520-4541-9352-868FA8ABBDE4}"/>
    <dgm:cxn modelId="{38253BFE-E009-440C-8302-37395993FE2F}" type="presOf" srcId="{8F9B962E-1A76-4DB3-8E18-81A971FBB424}" destId="{EA3F6FDA-D17C-4DBD-A1B1-9A68DF9AEE6C}" srcOrd="0" destOrd="0" presId="urn:microsoft.com/office/officeart/2005/8/layout/orgChart1"/>
    <dgm:cxn modelId="{8EE7D724-88D6-4340-87C9-1A4A707A329E}" type="presOf" srcId="{8F9B962E-1A76-4DB3-8E18-81A971FBB424}" destId="{E57DD62A-3A4F-40A4-9606-B60E83C8F280}" srcOrd="1" destOrd="0" presId="urn:microsoft.com/office/officeart/2005/8/layout/orgChart1"/>
    <dgm:cxn modelId="{9106F321-1777-40BB-A32C-9844F036F50F}" type="presOf" srcId="{1EC82BA6-23DF-4097-BDA4-A9E15E1AA085}" destId="{91EC21D9-D623-466D-84D1-F030AAE53C08}" srcOrd="1" destOrd="0" presId="urn:microsoft.com/office/officeart/2005/8/layout/orgChart1"/>
    <dgm:cxn modelId="{1B02489D-CF0A-456F-B1A4-5D088226625A}" type="presOf" srcId="{77CA0328-0675-4D7C-8634-2CC03A0B2069}" destId="{7B55E063-6D99-45A2-B778-A6EFC0A36934}" srcOrd="1" destOrd="0" presId="urn:microsoft.com/office/officeart/2005/8/layout/orgChart1"/>
    <dgm:cxn modelId="{0DA2EBFA-A238-4A89-88ED-C95B56E8A357}" type="presOf" srcId="{47FBBE5A-B114-47FA-BD03-99488D130F88}" destId="{11C09E17-66FA-4C94-B834-BCFC27A12254}" srcOrd="0" destOrd="0" presId="urn:microsoft.com/office/officeart/2005/8/layout/orgChart1"/>
    <dgm:cxn modelId="{1B896421-FB67-4804-AEEC-B076628865C2}" type="presOf" srcId="{1EC82BA6-23DF-4097-BDA4-A9E15E1AA085}" destId="{5FD798A0-B481-4BBA-845C-0914D94AD45A}" srcOrd="0" destOrd="0" presId="urn:microsoft.com/office/officeart/2005/8/layout/orgChart1"/>
    <dgm:cxn modelId="{0BC1B2F2-12E8-478F-961D-53D5AAAD6C9E}" type="presOf" srcId="{8D68EF15-F857-4A2D-BC0F-9D2136394EF6}" destId="{BAAE0CCE-62DB-4116-82F8-D51EBE86FCE5}" srcOrd="0" destOrd="0" presId="urn:microsoft.com/office/officeart/2005/8/layout/orgChart1"/>
    <dgm:cxn modelId="{DE19F0B3-79B6-4751-AD9C-6D36BAC29EAC}" type="presOf" srcId="{EBF28800-DFF4-4DF1-98EF-348D577D4AE1}" destId="{C5B522BE-75A2-41D8-8A81-6F22CD8850AF}" srcOrd="0" destOrd="0" presId="urn:microsoft.com/office/officeart/2005/8/layout/orgChart1"/>
    <dgm:cxn modelId="{8916F538-FE05-48E1-8545-D5A0299E6105}" type="presOf" srcId="{47FBBE5A-B114-47FA-BD03-99488D130F88}" destId="{3BD5F483-2230-47B0-B36A-8C92255D2334}" srcOrd="1" destOrd="0" presId="urn:microsoft.com/office/officeart/2005/8/layout/orgChart1"/>
    <dgm:cxn modelId="{616532C7-45FE-4268-BC05-3CD1926FA8BB}" srcId="{77CA0328-0675-4D7C-8634-2CC03A0B2069}" destId="{8F9B962E-1A76-4DB3-8E18-81A971FBB424}" srcOrd="0" destOrd="0" parTransId="{8D68EF15-F857-4A2D-BC0F-9D2136394EF6}" sibTransId="{2F2677F8-7A2F-4F4A-AC82-91F77AD94898}"/>
    <dgm:cxn modelId="{A74A86A8-8AA7-4DAA-8ABC-011641E5AED0}" type="presOf" srcId="{857CD8D3-3327-435F-9ED4-B0EEB9648253}" destId="{431F8620-822E-4342-86E3-98DA8039490D}" srcOrd="0" destOrd="0" presId="urn:microsoft.com/office/officeart/2005/8/layout/orgChart1"/>
    <dgm:cxn modelId="{25A610A9-B4F9-47D1-BFCC-CBA5795E2099}" type="presOf" srcId="{B5ACDE88-EA94-4A71-ACC1-903A1277A77B}" destId="{5563246D-640D-404E-8F48-36B5FE121C54}" srcOrd="1" destOrd="0" presId="urn:microsoft.com/office/officeart/2005/8/layout/orgChart1"/>
    <dgm:cxn modelId="{35974E0C-99CC-40CF-B622-47EF2270F05F}" type="presParOf" srcId="{B3263371-B20E-4D1C-87B0-F232DC5A756C}" destId="{9C98612D-0C6A-4FDE-B670-C6AB55C66058}" srcOrd="0" destOrd="0" presId="urn:microsoft.com/office/officeart/2005/8/layout/orgChart1"/>
    <dgm:cxn modelId="{57BFAF20-4644-4099-A9EA-248500E61530}" type="presParOf" srcId="{9C98612D-0C6A-4FDE-B670-C6AB55C66058}" destId="{81ECD50C-13ED-4F6D-A77C-3DCCE19A1CDD}" srcOrd="0" destOrd="0" presId="urn:microsoft.com/office/officeart/2005/8/layout/orgChart1"/>
    <dgm:cxn modelId="{E8A5FD23-F149-44B3-A7A4-D79D3759F163}" type="presParOf" srcId="{81ECD50C-13ED-4F6D-A77C-3DCCE19A1CDD}" destId="{6D2D60A2-22C9-4130-A34E-6F1FB3CD6176}" srcOrd="0" destOrd="0" presId="urn:microsoft.com/office/officeart/2005/8/layout/orgChart1"/>
    <dgm:cxn modelId="{F6BC3A60-FA94-4FF9-AE6F-FF5A656EFF84}" type="presParOf" srcId="{81ECD50C-13ED-4F6D-A77C-3DCCE19A1CDD}" destId="{7B55E063-6D99-45A2-B778-A6EFC0A36934}" srcOrd="1" destOrd="0" presId="urn:microsoft.com/office/officeart/2005/8/layout/orgChart1"/>
    <dgm:cxn modelId="{5B46D66E-15AB-413E-AD72-9B4122B8D61B}" type="presParOf" srcId="{9C98612D-0C6A-4FDE-B670-C6AB55C66058}" destId="{0D95C262-F3B2-468D-B58F-8614E43D4F06}" srcOrd="1" destOrd="0" presId="urn:microsoft.com/office/officeart/2005/8/layout/orgChart1"/>
    <dgm:cxn modelId="{6FEB76FE-5DCE-403F-BB1E-DA860D9D6836}" type="presParOf" srcId="{0D95C262-F3B2-468D-B58F-8614E43D4F06}" destId="{BAAE0CCE-62DB-4116-82F8-D51EBE86FCE5}" srcOrd="0" destOrd="0" presId="urn:microsoft.com/office/officeart/2005/8/layout/orgChart1"/>
    <dgm:cxn modelId="{42CB4331-DCF3-4A26-AD35-872B62BBA9EB}" type="presParOf" srcId="{0D95C262-F3B2-468D-B58F-8614E43D4F06}" destId="{60296DA8-EB6E-4418-A161-F4A96C960A3E}" srcOrd="1" destOrd="0" presId="urn:microsoft.com/office/officeart/2005/8/layout/orgChart1"/>
    <dgm:cxn modelId="{3257129D-C46A-4CCB-91C2-ED59187567C1}" type="presParOf" srcId="{60296DA8-EB6E-4418-A161-F4A96C960A3E}" destId="{7ADA13C4-3EFF-44D9-83E6-8B0568C80578}" srcOrd="0" destOrd="0" presId="urn:microsoft.com/office/officeart/2005/8/layout/orgChart1"/>
    <dgm:cxn modelId="{AB55B8E9-D04B-4CA0-B283-63BA1BF772FD}" type="presParOf" srcId="{7ADA13C4-3EFF-44D9-83E6-8B0568C80578}" destId="{EA3F6FDA-D17C-4DBD-A1B1-9A68DF9AEE6C}" srcOrd="0" destOrd="0" presId="urn:microsoft.com/office/officeart/2005/8/layout/orgChart1"/>
    <dgm:cxn modelId="{4CAEFFCA-A5E4-4CF2-BD4C-6C0A7A43E0B2}" type="presParOf" srcId="{7ADA13C4-3EFF-44D9-83E6-8B0568C80578}" destId="{E57DD62A-3A4F-40A4-9606-B60E83C8F280}" srcOrd="1" destOrd="0" presId="urn:microsoft.com/office/officeart/2005/8/layout/orgChart1"/>
    <dgm:cxn modelId="{EF5BDACD-8D10-46EF-B2E3-BC5FBE204A76}" type="presParOf" srcId="{60296DA8-EB6E-4418-A161-F4A96C960A3E}" destId="{D70E8416-8634-45E9-A718-F442A9218CA9}" srcOrd="1" destOrd="0" presId="urn:microsoft.com/office/officeart/2005/8/layout/orgChart1"/>
    <dgm:cxn modelId="{A46FCA79-2EE8-4517-B995-7E35DC04CC2C}" type="presParOf" srcId="{D70E8416-8634-45E9-A718-F442A9218CA9}" destId="{E3FA594D-1926-4458-8DA2-ABE278C20571}" srcOrd="0" destOrd="0" presId="urn:microsoft.com/office/officeart/2005/8/layout/orgChart1"/>
    <dgm:cxn modelId="{A0A4CBEC-232F-4300-8A74-984661D9E1DC}" type="presParOf" srcId="{D70E8416-8634-45E9-A718-F442A9218CA9}" destId="{6F4EF1FF-E118-4D72-AC58-A58E669D634C}" srcOrd="1" destOrd="0" presId="urn:microsoft.com/office/officeart/2005/8/layout/orgChart1"/>
    <dgm:cxn modelId="{42827F35-95D0-442F-9BBB-F82B8F270DAC}" type="presParOf" srcId="{6F4EF1FF-E118-4D72-AC58-A58E669D634C}" destId="{662C9496-EA97-48EC-A36D-A6FF2448E440}" srcOrd="0" destOrd="0" presId="urn:microsoft.com/office/officeart/2005/8/layout/orgChart1"/>
    <dgm:cxn modelId="{79896FDF-E3DC-4282-9E6A-73CDAB8FAF76}" type="presParOf" srcId="{662C9496-EA97-48EC-A36D-A6FF2448E440}" destId="{DD8A29F5-D042-4749-8AE9-1CA72A60AD2C}" srcOrd="0" destOrd="0" presId="urn:microsoft.com/office/officeart/2005/8/layout/orgChart1"/>
    <dgm:cxn modelId="{2C46CC03-A7CA-441A-9129-631AB38D8249}" type="presParOf" srcId="{662C9496-EA97-48EC-A36D-A6FF2448E440}" destId="{4B2936FA-6711-4585-AFD9-973AA490CD1B}" srcOrd="1" destOrd="0" presId="urn:microsoft.com/office/officeart/2005/8/layout/orgChart1"/>
    <dgm:cxn modelId="{4B530AE9-8030-4CBC-B741-690A5AEEC1DD}" type="presParOf" srcId="{6F4EF1FF-E118-4D72-AC58-A58E669D634C}" destId="{27771CD2-2E56-4B03-A7B5-367C062ACBC1}" srcOrd="1" destOrd="0" presId="urn:microsoft.com/office/officeart/2005/8/layout/orgChart1"/>
    <dgm:cxn modelId="{DFA9E2D1-A6C2-4F05-9B49-3593A8476B7F}" type="presParOf" srcId="{6F4EF1FF-E118-4D72-AC58-A58E669D634C}" destId="{A1ACE6FD-AEF8-4072-B9B4-3381BCB33897}" srcOrd="2" destOrd="0" presId="urn:microsoft.com/office/officeart/2005/8/layout/orgChart1"/>
    <dgm:cxn modelId="{B3D08451-2372-48B2-9E4C-BA2AAA065EB4}" type="presParOf" srcId="{D70E8416-8634-45E9-A718-F442A9218CA9}" destId="{C5B522BE-75A2-41D8-8A81-6F22CD8850AF}" srcOrd="2" destOrd="0" presId="urn:microsoft.com/office/officeart/2005/8/layout/orgChart1"/>
    <dgm:cxn modelId="{E08161C6-C427-4509-B946-A99D9F719D5B}" type="presParOf" srcId="{D70E8416-8634-45E9-A718-F442A9218CA9}" destId="{F84FB4AC-1442-403B-BB7D-8DE38F46ECD8}" srcOrd="3" destOrd="0" presId="urn:microsoft.com/office/officeart/2005/8/layout/orgChart1"/>
    <dgm:cxn modelId="{1380170E-CDB3-4EA7-8707-F3C4316F4021}" type="presParOf" srcId="{F84FB4AC-1442-403B-BB7D-8DE38F46ECD8}" destId="{1A14FA74-0FCA-4549-93F9-F8DADB7A16F2}" srcOrd="0" destOrd="0" presId="urn:microsoft.com/office/officeart/2005/8/layout/orgChart1"/>
    <dgm:cxn modelId="{1007E0A6-4E96-4A74-926F-3727C4AA221E}" type="presParOf" srcId="{1A14FA74-0FCA-4549-93F9-F8DADB7A16F2}" destId="{77FFF755-0490-4820-A875-C725D434A9BE}" srcOrd="0" destOrd="0" presId="urn:microsoft.com/office/officeart/2005/8/layout/orgChart1"/>
    <dgm:cxn modelId="{1B378E80-BE62-44F9-9A8A-FFA75C4D81E2}" type="presParOf" srcId="{1A14FA74-0FCA-4549-93F9-F8DADB7A16F2}" destId="{5563246D-640D-404E-8F48-36B5FE121C54}" srcOrd="1" destOrd="0" presId="urn:microsoft.com/office/officeart/2005/8/layout/orgChart1"/>
    <dgm:cxn modelId="{4DFE4C97-C89D-43D3-8A10-EF0E847133C5}" type="presParOf" srcId="{F84FB4AC-1442-403B-BB7D-8DE38F46ECD8}" destId="{B3B80719-B180-4809-862D-A119EE7D55AA}" srcOrd="1" destOrd="0" presId="urn:microsoft.com/office/officeart/2005/8/layout/orgChart1"/>
    <dgm:cxn modelId="{442B2524-201E-4624-BDA4-B9A3A6D46D15}" type="presParOf" srcId="{F84FB4AC-1442-403B-BB7D-8DE38F46ECD8}" destId="{4FE412AE-F9F1-4C9F-A761-0D1343FC8B4D}" srcOrd="2" destOrd="0" presId="urn:microsoft.com/office/officeart/2005/8/layout/orgChart1"/>
    <dgm:cxn modelId="{16A6C55F-F167-4F65-A8D5-5930B68A1803}" type="presParOf" srcId="{60296DA8-EB6E-4418-A161-F4A96C960A3E}" destId="{0566D923-EB57-4818-8545-859FCB79545B}" srcOrd="2" destOrd="0" presId="urn:microsoft.com/office/officeart/2005/8/layout/orgChart1"/>
    <dgm:cxn modelId="{9E1A3970-069A-4A0E-A349-545318D8F656}" type="presParOf" srcId="{0D95C262-F3B2-468D-B58F-8614E43D4F06}" destId="{C4E75018-1805-41E4-9ADD-3871C6F26749}" srcOrd="2" destOrd="0" presId="urn:microsoft.com/office/officeart/2005/8/layout/orgChart1"/>
    <dgm:cxn modelId="{658FAB44-184A-4C12-B778-71DD81591D17}" type="presParOf" srcId="{0D95C262-F3B2-468D-B58F-8614E43D4F06}" destId="{3F899DE9-3FFE-4DF6-9547-4D55B20F0B49}" srcOrd="3" destOrd="0" presId="urn:microsoft.com/office/officeart/2005/8/layout/orgChart1"/>
    <dgm:cxn modelId="{238279C0-6014-4163-BAE6-6DD716554C31}" type="presParOf" srcId="{3F899DE9-3FFE-4DF6-9547-4D55B20F0B49}" destId="{5E9C0525-5C06-43CA-BAEB-DC4106FB5F07}" srcOrd="0" destOrd="0" presId="urn:microsoft.com/office/officeart/2005/8/layout/orgChart1"/>
    <dgm:cxn modelId="{741A42FB-38F4-41A1-BE48-BA32EE4FF3EF}" type="presParOf" srcId="{5E9C0525-5C06-43CA-BAEB-DC4106FB5F07}" destId="{5FD798A0-B481-4BBA-845C-0914D94AD45A}" srcOrd="0" destOrd="0" presId="urn:microsoft.com/office/officeart/2005/8/layout/orgChart1"/>
    <dgm:cxn modelId="{0066F1B8-9FE4-427A-B507-9CF3A22DAD6A}" type="presParOf" srcId="{5E9C0525-5C06-43CA-BAEB-DC4106FB5F07}" destId="{91EC21D9-D623-466D-84D1-F030AAE53C08}" srcOrd="1" destOrd="0" presId="urn:microsoft.com/office/officeart/2005/8/layout/orgChart1"/>
    <dgm:cxn modelId="{DDA520FC-32CD-447A-8AC8-D24EC55F270F}" type="presParOf" srcId="{3F899DE9-3FFE-4DF6-9547-4D55B20F0B49}" destId="{1BCAF68B-E9F7-45FE-BD5D-38A0F4E02AAC}" srcOrd="1" destOrd="0" presId="urn:microsoft.com/office/officeart/2005/8/layout/orgChart1"/>
    <dgm:cxn modelId="{72A53659-4ED5-4EE1-9DDA-CC056AB23426}" type="presParOf" srcId="{1BCAF68B-E9F7-45FE-BD5D-38A0F4E02AAC}" destId="{431F8620-822E-4342-86E3-98DA8039490D}" srcOrd="0" destOrd="0" presId="urn:microsoft.com/office/officeart/2005/8/layout/orgChart1"/>
    <dgm:cxn modelId="{FD91FA4D-C0EC-4E49-B840-FF73489FEEE7}" type="presParOf" srcId="{1BCAF68B-E9F7-45FE-BD5D-38A0F4E02AAC}" destId="{AB342A69-E8FB-446A-BD9A-E1C8994646C1}" srcOrd="1" destOrd="0" presId="urn:microsoft.com/office/officeart/2005/8/layout/orgChart1"/>
    <dgm:cxn modelId="{75AE2803-4481-4C95-8A6A-23AF470FD097}" type="presParOf" srcId="{AB342A69-E8FB-446A-BD9A-E1C8994646C1}" destId="{74CF9F76-F707-473B-9DA0-9822FC60108B}" srcOrd="0" destOrd="0" presId="urn:microsoft.com/office/officeart/2005/8/layout/orgChart1"/>
    <dgm:cxn modelId="{99B7E29E-1252-48C9-A870-421D157C7228}" type="presParOf" srcId="{74CF9F76-F707-473B-9DA0-9822FC60108B}" destId="{11C09E17-66FA-4C94-B834-BCFC27A12254}" srcOrd="0" destOrd="0" presId="urn:microsoft.com/office/officeart/2005/8/layout/orgChart1"/>
    <dgm:cxn modelId="{0E6708EA-B5DF-4F17-A105-8136A7ED085E}" type="presParOf" srcId="{74CF9F76-F707-473B-9DA0-9822FC60108B}" destId="{3BD5F483-2230-47B0-B36A-8C92255D2334}" srcOrd="1" destOrd="0" presId="urn:microsoft.com/office/officeart/2005/8/layout/orgChart1"/>
    <dgm:cxn modelId="{66EA2AD2-3C9B-400F-BED5-A05D05BCC334}" type="presParOf" srcId="{AB342A69-E8FB-446A-BD9A-E1C8994646C1}" destId="{C365878C-E776-45CC-9382-BD6E9C3A05B2}" srcOrd="1" destOrd="0" presId="urn:microsoft.com/office/officeart/2005/8/layout/orgChart1"/>
    <dgm:cxn modelId="{7C0F6E69-9A03-4516-BC56-13E2D173128B}" type="presParOf" srcId="{AB342A69-E8FB-446A-BD9A-E1C8994646C1}" destId="{47B5F554-F816-4F92-A9B5-EF716E37F13A}" srcOrd="2" destOrd="0" presId="urn:microsoft.com/office/officeart/2005/8/layout/orgChart1"/>
    <dgm:cxn modelId="{DA6677C8-06E2-483B-B443-97ACD2FAD301}" type="presParOf" srcId="{3F899DE9-3FFE-4DF6-9547-4D55B20F0B49}" destId="{C25C047D-DB05-45DB-8DEC-AE214E753277}" srcOrd="2" destOrd="0" presId="urn:microsoft.com/office/officeart/2005/8/layout/orgChart1"/>
    <dgm:cxn modelId="{70FD754E-12A4-49C5-A40C-D415BF20BE91}" type="presParOf" srcId="{9C98612D-0C6A-4FDE-B670-C6AB55C66058}" destId="{D7C24774-3C3E-46A3-9FE4-5EA3890D94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Daños </a:t>
          </a:r>
          <a:br>
            <a:rPr lang="es-MX" altLang="es-MX" sz="1200" dirty="0"/>
          </a:br>
          <a:r>
            <a:rPr lang="es-MX" altLang="es-MX" sz="1200" dirty="0" smtClean="0"/>
            <a:t>Municipales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 </a:t>
          </a:r>
          <a:r>
            <a:rPr lang="es-MX" altLang="es-MX" sz="1200" dirty="0"/>
            <a:t>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/>
            <a:t>Secretarias(os)</a:t>
          </a:r>
          <a:endParaRPr 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D582EAA-DF72-4772-8558-C94FCD6CD61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 smtClean="0"/>
            <a:t>Inspector(a)</a:t>
          </a:r>
          <a:endParaRPr lang="es-ES" sz="1200" dirty="0"/>
        </a:p>
      </dgm:t>
    </dgm:pt>
    <dgm:pt modelId="{6FC995DD-7A40-4643-8770-B354987F14A2}" type="parTrans" cxnId="{2561B0B9-9F1B-41C3-9400-B58A0C6CB35B}">
      <dgm:prSet/>
      <dgm:spPr/>
      <dgm:t>
        <a:bodyPr/>
        <a:lstStyle/>
        <a:p>
          <a:endParaRPr lang="es-ES"/>
        </a:p>
      </dgm:t>
    </dgm:pt>
    <dgm:pt modelId="{83D60F4F-9613-4646-A126-73C1B4D7A28A}" type="sibTrans" cxnId="{2561B0B9-9F1B-41C3-9400-B58A0C6CB35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7433" custScaleY="89932" custLinFactNeighborX="-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2FB5CC2-3F72-4AC8-AF94-50272EAD0FAB}" type="pres">
      <dgm:prSet presAssocID="{2A362D5D-A3DA-4F6C-8849-2A8C51EEB6D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2" custScaleX="70658" custScaleY="79939" custLinFactNeighborX="-31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0706AD73-E3FF-44D2-B911-E60DC3E9F37C}" type="pres">
      <dgm:prSet presAssocID="{6FC995DD-7A40-4643-8770-B354987F14A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A631A53-5345-4034-AA06-B586C1AAC393}" type="pres">
      <dgm:prSet presAssocID="{BD582EAA-DF72-4772-8558-C94FCD6CD61F}" presName="hierRoot2" presStyleCnt="0">
        <dgm:presLayoutVars>
          <dgm:hierBranch val="init"/>
        </dgm:presLayoutVars>
      </dgm:prSet>
      <dgm:spPr/>
    </dgm:pt>
    <dgm:pt modelId="{22A2D092-80F9-46FF-836A-FFC07DAB2C11}" type="pres">
      <dgm:prSet presAssocID="{BD582EAA-DF72-4772-8558-C94FCD6CD61F}" presName="rootComposite" presStyleCnt="0"/>
      <dgm:spPr/>
    </dgm:pt>
    <dgm:pt modelId="{FC5D019C-18CE-458A-ACE1-C9715B3D2B69}" type="pres">
      <dgm:prSet presAssocID="{BD582EAA-DF72-4772-8558-C94FCD6CD61F}" presName="rootText" presStyleLbl="node2" presStyleIdx="1" presStyleCnt="2" custScaleX="70658" custScaleY="79939" custLinFactNeighborY="79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71C622-0ABD-4504-A1A5-300CF3F49C24}" type="pres">
      <dgm:prSet presAssocID="{BD582EAA-DF72-4772-8558-C94FCD6CD61F}" presName="rootConnector" presStyleLbl="node2" presStyleIdx="1" presStyleCnt="2"/>
      <dgm:spPr/>
      <dgm:t>
        <a:bodyPr/>
        <a:lstStyle/>
        <a:p>
          <a:endParaRPr lang="es-ES"/>
        </a:p>
      </dgm:t>
    </dgm:pt>
    <dgm:pt modelId="{540BF115-7970-4EF5-9DB8-7260AEB84A00}" type="pres">
      <dgm:prSet presAssocID="{BD582EAA-DF72-4772-8558-C94FCD6CD61F}" presName="hierChild4" presStyleCnt="0"/>
      <dgm:spPr/>
    </dgm:pt>
    <dgm:pt modelId="{0E4ADE72-930D-4921-8608-2E1A751DDE45}" type="pres">
      <dgm:prSet presAssocID="{BD582EAA-DF72-4772-8558-C94FCD6CD6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561B0B9-9F1B-41C3-9400-B58A0C6CB35B}" srcId="{9DEA55C1-E59C-4B5B-90DC-1D0B54C2B20C}" destId="{BD582EAA-DF72-4772-8558-C94FCD6CD61F}" srcOrd="1" destOrd="0" parTransId="{6FC995DD-7A40-4643-8770-B354987F14A2}" sibTransId="{83D60F4F-9613-4646-A126-73C1B4D7A28A}"/>
    <dgm:cxn modelId="{3490C750-239A-4F61-BA1A-27B4495F9B3C}" type="presOf" srcId="{BD582EAA-DF72-4772-8558-C94FCD6CD61F}" destId="{7A71C622-0ABD-4504-A1A5-300CF3F49C24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1818EE3-AD15-4272-99FD-ABC01E3B0C5B}" type="presOf" srcId="{BD582EAA-DF72-4772-8558-C94FCD6CD61F}" destId="{FC5D019C-18CE-458A-ACE1-C9715B3D2B69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FE76F269-F503-4340-BBB6-C3359644DC1A}" type="presOf" srcId="{6FC995DD-7A40-4643-8770-B354987F14A2}" destId="{0706AD73-E3FF-44D2-B911-E60DC3E9F37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AC884E81-9FF6-4E59-883F-33D45D49CF01}" type="presParOf" srcId="{05E8A0F8-8F4A-4D16-B455-9B21EE5D83FA}" destId="{12FB5CC2-3F72-4AC8-AF94-50272EAD0FAB}" srcOrd="0" destOrd="0" presId="urn:microsoft.com/office/officeart/2005/8/layout/orgChart1"/>
    <dgm:cxn modelId="{3186DB8E-7373-4B0B-814F-A5B7FEB0FCE6}" type="presParOf" srcId="{05E8A0F8-8F4A-4D16-B455-9B21EE5D83FA}" destId="{B570DFF2-79FF-4DD0-A8FE-728069315CDB}" srcOrd="1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1224B965-3CEB-4106-9316-CEC9FB8746DA}" type="presParOf" srcId="{05E8A0F8-8F4A-4D16-B455-9B21EE5D83FA}" destId="{0706AD73-E3FF-44D2-B911-E60DC3E9F37C}" srcOrd="2" destOrd="0" presId="urn:microsoft.com/office/officeart/2005/8/layout/orgChart1"/>
    <dgm:cxn modelId="{86A4A67A-012D-47AC-8DBA-CE9CB417FA74}" type="presParOf" srcId="{05E8A0F8-8F4A-4D16-B455-9B21EE5D83FA}" destId="{8A631A53-5345-4034-AA06-B586C1AAC393}" srcOrd="3" destOrd="0" presId="urn:microsoft.com/office/officeart/2005/8/layout/orgChart1"/>
    <dgm:cxn modelId="{EC7A57ED-2316-4A2C-88EE-986FE3052AF8}" type="presParOf" srcId="{8A631A53-5345-4034-AA06-B586C1AAC393}" destId="{22A2D092-80F9-46FF-836A-FFC07DAB2C11}" srcOrd="0" destOrd="0" presId="urn:microsoft.com/office/officeart/2005/8/layout/orgChart1"/>
    <dgm:cxn modelId="{AE2F6A2E-2E41-4006-9601-0F59D686A2CD}" type="presParOf" srcId="{22A2D092-80F9-46FF-836A-FFC07DAB2C11}" destId="{FC5D019C-18CE-458A-ACE1-C9715B3D2B69}" srcOrd="0" destOrd="0" presId="urn:microsoft.com/office/officeart/2005/8/layout/orgChart1"/>
    <dgm:cxn modelId="{1CA60FD4-D3A0-4B03-B2BA-ABA5C5B18FFF}" type="presParOf" srcId="{22A2D092-80F9-46FF-836A-FFC07DAB2C11}" destId="{7A71C622-0ABD-4504-A1A5-300CF3F49C24}" srcOrd="1" destOrd="0" presId="urn:microsoft.com/office/officeart/2005/8/layout/orgChart1"/>
    <dgm:cxn modelId="{FBBF27E0-64E0-4F6E-B20B-896018B5D6BE}" type="presParOf" srcId="{8A631A53-5345-4034-AA06-B586C1AAC393}" destId="{540BF115-7970-4EF5-9DB8-7260AEB84A00}" srcOrd="1" destOrd="0" presId="urn:microsoft.com/office/officeart/2005/8/layout/orgChart1"/>
    <dgm:cxn modelId="{DD91F049-BF21-467D-8FFD-BDD4A522A3A4}" type="presParOf" srcId="{8A631A53-5345-4034-AA06-B586C1AAC393}" destId="{0E4ADE72-930D-4921-8608-2E1A751DDE45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Jefe(a) de </a:t>
          </a:r>
          <a:r>
            <a:rPr lang="es-MX" altLang="es-MX" sz="1200" b="0" dirty="0" smtClean="0">
              <a:cs typeface="Arial" panose="020B0604020202020204" pitchFamily="34" charset="0"/>
            </a:rPr>
            <a:t>Oficina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cs typeface="Arial" panose="020B0604020202020204" pitchFamily="34" charset="0"/>
            </a:rPr>
            <a:t>Mensajeros(as</a:t>
          </a:r>
          <a:r>
            <a:rPr lang="es-MX" altLang="es-MX" sz="1200" b="0" dirty="0" smtClean="0">
              <a:cs typeface="Arial" panose="020B0604020202020204" pitchFamily="34" charset="0"/>
            </a:rPr>
            <a:t>)</a:t>
          </a:r>
          <a:endParaRPr lang="es-MX" altLang="es-MX" sz="1200" b="0" dirty="0">
            <a:cs typeface="Arial" panose="020B0604020202020204" pitchFamily="34" charset="0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12AE14D0-27D7-40F2-A1C2-C7F51F5026A7}">
      <dgm:prSet custT="1"/>
      <dgm:spPr/>
      <dgm:t>
        <a:bodyPr/>
        <a:lstStyle/>
        <a:p>
          <a:r>
            <a:rPr lang="es-MX" altLang="es-MX" sz="1200" dirty="0" smtClean="0"/>
            <a:t>Analista</a:t>
          </a:r>
        </a:p>
        <a:p>
          <a:r>
            <a:rPr lang="es-MX" altLang="es-MX" sz="1200" dirty="0" smtClean="0"/>
            <a:t>Auxiliares</a:t>
          </a:r>
          <a:br>
            <a:rPr lang="es-MX" altLang="es-MX" sz="1200" dirty="0" smtClean="0"/>
          </a:br>
          <a:r>
            <a:rPr lang="es-MX" altLang="es-MX" sz="1200" dirty="0" smtClean="0"/>
            <a:t>Supervisor(a)</a:t>
          </a:r>
          <a:br>
            <a:rPr lang="es-MX" altLang="es-MX" sz="1200" dirty="0" smtClean="0"/>
          </a:b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b="0" dirty="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893B38-AE54-4F5E-B6F1-73E2607D44FB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466B6F04-1EC0-422F-86F8-C3D5BA6F95EE}" type="pres">
      <dgm:prSet presAssocID="{9DEA55C1-E59C-4B5B-90DC-1D0B54C2B20C}" presName="rootComposite1" presStyleCnt="0"/>
      <dgm:spPr/>
    </dgm:pt>
    <dgm:pt modelId="{40C40432-B63B-47EE-9328-244C9DDB6179}" type="pres">
      <dgm:prSet presAssocID="{9DEA55C1-E59C-4B5B-90DC-1D0B54C2B20C}" presName="rootText1" presStyleLbl="node0" presStyleIdx="0" presStyleCnt="1" custScaleX="96072" custScaleY="101766" custLinFactY="-681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C45EE5-7C17-4071-87F6-9F2291F5EA0E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D2044B-3D0D-424F-AB6D-5CD6240F738D}" type="pres">
      <dgm:prSet presAssocID="{9DEA55C1-E59C-4B5B-90DC-1D0B54C2B20C}" presName="hierChild2" presStyleCnt="0"/>
      <dgm:spPr/>
    </dgm:pt>
    <dgm:pt modelId="{D3A2FCF3-133C-4E45-AA78-781904907122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81897" custScaleY="109275" custLinFactNeighborX="-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1A96BC-456D-43DB-8842-675BEA4BCDA0}" type="pres">
      <dgm:prSet presAssocID="{15D8348C-41C2-4A70-BC44-BE6B7E3AC35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2" custScaleX="81897" custScaleY="109275" custLinFactNeighborX="25" custLinFactNeighborY="8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9884D51F-D297-4867-8690-E67821079C4B}" type="pres">
      <dgm:prSet presAssocID="{9DEA55C1-E59C-4B5B-90DC-1D0B54C2B20C}" presName="hierChild3" presStyleCnt="0"/>
      <dgm:spPr/>
    </dgm:pt>
  </dgm:ptLst>
  <dgm:cxnLst>
    <dgm:cxn modelId="{5370DB9A-2FF7-4BFC-AB4C-DB5783404362}" type="presOf" srcId="{12AE14D0-27D7-40F2-A1C2-C7F51F5026A7}" destId="{453053D7-D80D-4229-A709-DBF0F5DE8E49}" srcOrd="1" destOrd="0" presId="urn:microsoft.com/office/officeart/2005/8/layout/orgChart1"/>
    <dgm:cxn modelId="{9E3107D0-4024-4B87-9679-94D452B46822}" type="presOf" srcId="{41568039-9809-4B2B-BA51-64E0E23C2BBE}" destId="{19FBE8A8-D4BA-45D1-97CD-FF1210CD856F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7BAEBA39-EB1E-49A8-957B-9B468172B36B}" type="presOf" srcId="{ED044282-9709-409C-A329-2B868569F6BC}" destId="{D3A2FCF3-133C-4E45-AA78-781904907122}" srcOrd="0" destOrd="0" presId="urn:microsoft.com/office/officeart/2005/8/layout/orgChart1"/>
    <dgm:cxn modelId="{4328E671-1574-4A69-A9B2-EE9EF2607B01}" type="presOf" srcId="{9DEA55C1-E59C-4B5B-90DC-1D0B54C2B20C}" destId="{40C40432-B63B-47EE-9328-244C9DDB6179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47B89CF-2F3C-4DAD-B252-6234EC8C0430}" type="presOf" srcId="{15D8348C-41C2-4A70-BC44-BE6B7E3AC350}" destId="{501A96BC-456D-43DB-8842-675BEA4BCDA0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EB56ECB-C55A-4A4A-8F05-DD835A2A447D}" type="presOf" srcId="{41568039-9809-4B2B-BA51-64E0E23C2BBE}" destId="{D87ADB57-9DB4-476E-8E99-32492AEF6743}" srcOrd="1" destOrd="0" presId="urn:microsoft.com/office/officeart/2005/8/layout/orgChart1"/>
    <dgm:cxn modelId="{D380F1B9-ECFC-4667-AD6A-DF2E220B65DD}" type="presOf" srcId="{12AE14D0-27D7-40F2-A1C2-C7F51F5026A7}" destId="{7C576A7F-97E5-41B2-A453-F3F548F4D3EA}" srcOrd="0" destOrd="0" presId="urn:microsoft.com/office/officeart/2005/8/layout/orgChart1"/>
    <dgm:cxn modelId="{3BBCABE0-6501-47AB-A2F0-303E54CD0A87}" type="presOf" srcId="{9DEA55C1-E59C-4B5B-90DC-1D0B54C2B20C}" destId="{58C45EE5-7C17-4071-87F6-9F2291F5EA0E}" srcOrd="1" destOrd="0" presId="urn:microsoft.com/office/officeart/2005/8/layout/orgChart1"/>
    <dgm:cxn modelId="{87688A1C-0AE6-4A2C-AADE-B5FE5C73B971}" type="presParOf" srcId="{B3263371-B20E-4D1C-87B0-F232DC5A756C}" destId="{ED893B38-AE54-4F5E-B6F1-73E2607D44FB}" srcOrd="0" destOrd="0" presId="urn:microsoft.com/office/officeart/2005/8/layout/orgChart1"/>
    <dgm:cxn modelId="{FB13E3ED-A236-483E-9369-0D62089E2457}" type="presParOf" srcId="{ED893B38-AE54-4F5E-B6F1-73E2607D44FB}" destId="{466B6F04-1EC0-422F-86F8-C3D5BA6F95EE}" srcOrd="0" destOrd="0" presId="urn:microsoft.com/office/officeart/2005/8/layout/orgChart1"/>
    <dgm:cxn modelId="{077E9357-FD5E-409D-9A21-B48C98C2938E}" type="presParOf" srcId="{466B6F04-1EC0-422F-86F8-C3D5BA6F95EE}" destId="{40C40432-B63B-47EE-9328-244C9DDB6179}" srcOrd="0" destOrd="0" presId="urn:microsoft.com/office/officeart/2005/8/layout/orgChart1"/>
    <dgm:cxn modelId="{F54FA397-6096-4003-B75D-9E6B1F8BFB2B}" type="presParOf" srcId="{466B6F04-1EC0-422F-86F8-C3D5BA6F95EE}" destId="{58C45EE5-7C17-4071-87F6-9F2291F5EA0E}" srcOrd="1" destOrd="0" presId="urn:microsoft.com/office/officeart/2005/8/layout/orgChart1"/>
    <dgm:cxn modelId="{6863A495-85D7-4FE9-92CF-4D996DFB83FC}" type="presParOf" srcId="{ED893B38-AE54-4F5E-B6F1-73E2607D44FB}" destId="{37D2044B-3D0D-424F-AB6D-5CD6240F738D}" srcOrd="1" destOrd="0" presId="urn:microsoft.com/office/officeart/2005/8/layout/orgChart1"/>
    <dgm:cxn modelId="{429FA209-8E39-416B-B6DC-F4E5A94044C4}" type="presParOf" srcId="{37D2044B-3D0D-424F-AB6D-5CD6240F738D}" destId="{D3A2FCF3-133C-4E45-AA78-781904907122}" srcOrd="0" destOrd="0" presId="urn:microsoft.com/office/officeart/2005/8/layout/orgChart1"/>
    <dgm:cxn modelId="{EB4196AC-31C1-4402-939C-88860210F313}" type="presParOf" srcId="{37D2044B-3D0D-424F-AB6D-5CD6240F738D}" destId="{1294F536-9FA0-46F5-98BA-18EE92504E46}" srcOrd="1" destOrd="0" presId="urn:microsoft.com/office/officeart/2005/8/layout/orgChart1"/>
    <dgm:cxn modelId="{EFE77FB5-EC78-4239-8783-1A7AB65D01D4}" type="presParOf" srcId="{1294F536-9FA0-46F5-98BA-18EE92504E46}" destId="{914CB05A-8D64-4CEB-98C4-DA11CADF5EF5}" srcOrd="0" destOrd="0" presId="urn:microsoft.com/office/officeart/2005/8/layout/orgChart1"/>
    <dgm:cxn modelId="{2C80D8E0-4E61-46D9-913E-CFD9FE1B0BD8}" type="presParOf" srcId="{914CB05A-8D64-4CEB-98C4-DA11CADF5EF5}" destId="{19FBE8A8-D4BA-45D1-97CD-FF1210CD856F}" srcOrd="0" destOrd="0" presId="urn:microsoft.com/office/officeart/2005/8/layout/orgChart1"/>
    <dgm:cxn modelId="{955BC320-EF4E-494E-B0ED-45C38E2A01EE}" type="presParOf" srcId="{914CB05A-8D64-4CEB-98C4-DA11CADF5EF5}" destId="{D87ADB57-9DB4-476E-8E99-32492AEF6743}" srcOrd="1" destOrd="0" presId="urn:microsoft.com/office/officeart/2005/8/layout/orgChart1"/>
    <dgm:cxn modelId="{E54A1182-FFE4-4954-9D55-66834839EC96}" type="presParOf" srcId="{1294F536-9FA0-46F5-98BA-18EE92504E46}" destId="{DBDE0C42-B65A-4FF4-A1B6-4A7374870D94}" srcOrd="1" destOrd="0" presId="urn:microsoft.com/office/officeart/2005/8/layout/orgChart1"/>
    <dgm:cxn modelId="{FC5B23E5-DED4-4789-B058-CC8C72EF976F}" type="presParOf" srcId="{1294F536-9FA0-46F5-98BA-18EE92504E46}" destId="{05F5590B-53D8-4D19-A747-694F7E5C5F12}" srcOrd="2" destOrd="0" presId="urn:microsoft.com/office/officeart/2005/8/layout/orgChart1"/>
    <dgm:cxn modelId="{3E03167D-37B2-4C24-80F7-B626E6824544}" type="presParOf" srcId="{37D2044B-3D0D-424F-AB6D-5CD6240F738D}" destId="{501A96BC-456D-43DB-8842-675BEA4BCDA0}" srcOrd="2" destOrd="0" presId="urn:microsoft.com/office/officeart/2005/8/layout/orgChart1"/>
    <dgm:cxn modelId="{07396BF2-60E4-4D00-BFD7-93ED6074A620}" type="presParOf" srcId="{37D2044B-3D0D-424F-AB6D-5CD6240F738D}" destId="{C8500CB5-83C0-450B-AAE1-C892DE8C0FC1}" srcOrd="3" destOrd="0" presId="urn:microsoft.com/office/officeart/2005/8/layout/orgChart1"/>
    <dgm:cxn modelId="{5612C0C4-9E62-4F86-BAA8-48E369B5779D}" type="presParOf" srcId="{C8500CB5-83C0-450B-AAE1-C892DE8C0FC1}" destId="{BA438CBC-95FD-4B6F-89FB-D1DBC09D14CB}" srcOrd="0" destOrd="0" presId="urn:microsoft.com/office/officeart/2005/8/layout/orgChart1"/>
    <dgm:cxn modelId="{FDADE6E6-2C96-49E3-B28E-FFA0754DE1E5}" type="presParOf" srcId="{BA438CBC-95FD-4B6F-89FB-D1DBC09D14CB}" destId="{7C576A7F-97E5-41B2-A453-F3F548F4D3EA}" srcOrd="0" destOrd="0" presId="urn:microsoft.com/office/officeart/2005/8/layout/orgChart1"/>
    <dgm:cxn modelId="{8F059302-4356-4A25-BBD3-4DE2AB7F49E4}" type="presParOf" srcId="{BA438CBC-95FD-4B6F-89FB-D1DBC09D14CB}" destId="{453053D7-D80D-4229-A709-DBF0F5DE8E49}" srcOrd="1" destOrd="0" presId="urn:microsoft.com/office/officeart/2005/8/layout/orgChart1"/>
    <dgm:cxn modelId="{B7525F60-1570-4877-8B42-078D363C2DF9}" type="presParOf" srcId="{C8500CB5-83C0-450B-AAE1-C892DE8C0FC1}" destId="{17BEF8F9-B316-4B27-BDDB-31B4D251E6B3}" srcOrd="1" destOrd="0" presId="urn:microsoft.com/office/officeart/2005/8/layout/orgChart1"/>
    <dgm:cxn modelId="{26421BD4-17E0-4793-B7EC-E007365EFEAE}" type="presParOf" srcId="{C8500CB5-83C0-450B-AAE1-C892DE8C0FC1}" destId="{8C2D9F3F-AEE3-4DCD-9754-B40EEBBFF7B1}" srcOrd="2" destOrd="0" presId="urn:microsoft.com/office/officeart/2005/8/layout/orgChart1"/>
    <dgm:cxn modelId="{2F274D9B-0C8F-4775-B89C-04CC83A8B123}" type="presParOf" srcId="{ED893B38-AE54-4F5E-B6F1-73E2607D44FB}" destId="{9884D51F-D297-4867-8690-E67821079C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Peritajes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Área de Accidentes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19176E3-58BD-40B6-85C0-C38102AEF414}">
      <dgm:prSet custT="1"/>
      <dgm:spPr/>
      <dgm:t>
        <a:bodyPr/>
        <a:lstStyle/>
        <a:p>
          <a:r>
            <a:rPr lang="es-MX" altLang="es-MX" sz="1200" dirty="0"/>
            <a:t>Jefe(a) de Investigaciones</a:t>
          </a:r>
        </a:p>
      </dgm:t>
    </dgm:pt>
    <dgm:pt modelId="{18DB1A10-68B9-492B-A035-F9E60A368173}" type="parTrans" cxnId="{38D1CA25-25F2-406B-9568-4F93198AE59B}">
      <dgm:prSet/>
      <dgm:spPr/>
      <dgm:t>
        <a:bodyPr/>
        <a:lstStyle/>
        <a:p>
          <a:endParaRPr lang="es-ES" sz="1200"/>
        </a:p>
      </dgm:t>
    </dgm:pt>
    <dgm:pt modelId="{D9AF1F95-6C42-4A3E-ADD7-C2CC898DFB8F}" type="sibTrans" cxnId="{38D1CA25-25F2-406B-9568-4F93198AE59B}">
      <dgm:prSet/>
      <dgm:spPr/>
      <dgm:t>
        <a:bodyPr/>
        <a:lstStyle/>
        <a:p>
          <a:endParaRPr lang="es-ES" sz="1200"/>
        </a:p>
      </dgm:t>
    </dgm:pt>
    <dgm:pt modelId="{356CA86A-AF89-4725-A5D6-691A59299E40}">
      <dgm:prSet custT="1"/>
      <dgm:spPr/>
      <dgm:t>
        <a:bodyPr/>
        <a:lstStyle/>
        <a:p>
          <a:r>
            <a:rPr lang="es-MX" altLang="es-MX" sz="1200" dirty="0"/>
            <a:t>Jefe(a) de Control Vehicular</a:t>
          </a:r>
        </a:p>
      </dgm:t>
    </dgm:pt>
    <dgm:pt modelId="{2496A031-0924-49E6-9C76-97EAF8813A43}" type="parTrans" cxnId="{0C20F6E9-4689-4FAA-9ADF-54EA3F70B1D3}">
      <dgm:prSet/>
      <dgm:spPr/>
      <dgm:t>
        <a:bodyPr/>
        <a:lstStyle/>
        <a:p>
          <a:endParaRPr lang="es-ES" sz="1200"/>
        </a:p>
      </dgm:t>
    </dgm:pt>
    <dgm:pt modelId="{31583EE0-113C-4DDA-A9B4-C36C6682BAC1}" type="sibTrans" cxnId="{0C20F6E9-4689-4FAA-9ADF-54EA3F70B1D3}">
      <dgm:prSet/>
      <dgm:spPr/>
      <dgm:t>
        <a:bodyPr/>
        <a:lstStyle/>
        <a:p>
          <a:endParaRPr lang="es-ES" sz="1200"/>
        </a:p>
      </dgm:t>
    </dgm:pt>
    <dgm:pt modelId="{33D6F75C-CC80-4D71-A581-15908FA83912}">
      <dgm:prSet custT="1"/>
      <dgm:spPr/>
      <dgm:t>
        <a:bodyPr/>
        <a:lstStyle/>
        <a:p>
          <a:r>
            <a:rPr lang="es-MX" altLang="es-MX" sz="1200" dirty="0"/>
            <a:t>Jefe(a) </a:t>
          </a:r>
          <a:r>
            <a:rPr lang="es-MX" altLang="es-MX" sz="1200" dirty="0" smtClean="0"/>
            <a:t>de </a:t>
          </a:r>
          <a:br>
            <a:rPr lang="es-MX" altLang="es-MX" sz="1200" dirty="0" smtClean="0"/>
          </a:br>
          <a:r>
            <a:rPr lang="es-MX" altLang="es-MX" sz="1200" dirty="0" smtClean="0"/>
            <a:t>Infracciones</a:t>
          </a:r>
          <a:endParaRPr lang="es-MX" altLang="es-MX" sz="1200" dirty="0"/>
        </a:p>
      </dgm:t>
    </dgm:pt>
    <dgm:pt modelId="{70A80E8E-420E-4719-A578-64B232011E02}" type="parTrans" cxnId="{4AB49131-88F7-46E8-BFE5-C870E70439E5}">
      <dgm:prSet/>
      <dgm:spPr/>
      <dgm:t>
        <a:bodyPr/>
        <a:lstStyle/>
        <a:p>
          <a:endParaRPr lang="es-ES" sz="1200"/>
        </a:p>
      </dgm:t>
    </dgm:pt>
    <dgm:pt modelId="{C705281C-5918-47BF-96AA-B1DE5F0CC754}" type="sibTrans" cxnId="{4AB49131-88F7-46E8-BFE5-C870E70439E5}">
      <dgm:prSet/>
      <dgm:spPr/>
      <dgm:t>
        <a:bodyPr/>
        <a:lstStyle/>
        <a:p>
          <a:endParaRPr lang="es-ES" sz="1200"/>
        </a:p>
      </dgm:t>
    </dgm:pt>
    <dgm:pt modelId="{FBF94C01-1BDD-4BB7-AD0D-4EB23D138118}">
      <dgm:prSet custT="1"/>
      <dgm:spPr/>
      <dgm:t>
        <a:bodyPr/>
        <a:lstStyle/>
        <a:p>
          <a:r>
            <a:rPr lang="es-ES" sz="1200" dirty="0"/>
            <a:t>Jefe(a) de Estadística</a:t>
          </a:r>
          <a:endParaRPr lang="es-MX" altLang="es-MX" sz="1200" dirty="0"/>
        </a:p>
      </dgm:t>
    </dgm:pt>
    <dgm:pt modelId="{90968B3A-8FBD-491A-AB48-1A7D9D63EFB0}" type="parTrans" cxnId="{374C11D3-8C1E-4E0B-81CF-4DE879ADB2B6}">
      <dgm:prSet/>
      <dgm:spPr/>
      <dgm:t>
        <a:bodyPr/>
        <a:lstStyle/>
        <a:p>
          <a:endParaRPr lang="es-ES" sz="1200"/>
        </a:p>
      </dgm:t>
    </dgm:pt>
    <dgm:pt modelId="{DD50565B-FDA5-4C63-80D6-23B957550614}" type="sibTrans" cxnId="{374C11D3-8C1E-4E0B-81CF-4DE879ADB2B6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90920" custScaleY="190920" custLinFactNeighborX="1043" custLinFactNeighborY="-49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5" custScaleX="144297" custScaleY="148493" custLinFactNeighborX="-792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50D118BF-8DDC-4EEB-A1FA-1900C0BE67BD}" type="pres">
      <dgm:prSet presAssocID="{18DB1A10-68B9-492B-A035-F9E60A368173}" presName="Name37" presStyleLbl="parChTrans1D2" presStyleIdx="1" presStyleCnt="5"/>
      <dgm:spPr/>
      <dgm:t>
        <a:bodyPr/>
        <a:lstStyle/>
        <a:p>
          <a:endParaRPr lang="es-ES"/>
        </a:p>
      </dgm:t>
    </dgm:pt>
    <dgm:pt modelId="{041D6656-FAF7-4A58-A699-F41EC6C012A4}" type="pres">
      <dgm:prSet presAssocID="{C19176E3-58BD-40B6-85C0-C38102AEF414}" presName="hierRoot2" presStyleCnt="0">
        <dgm:presLayoutVars>
          <dgm:hierBranch val="init"/>
        </dgm:presLayoutVars>
      </dgm:prSet>
      <dgm:spPr/>
    </dgm:pt>
    <dgm:pt modelId="{2E9329E7-EB15-4E9F-886E-6C22E824C953}" type="pres">
      <dgm:prSet presAssocID="{C19176E3-58BD-40B6-85C0-C38102AEF414}" presName="rootComposite" presStyleCnt="0"/>
      <dgm:spPr/>
    </dgm:pt>
    <dgm:pt modelId="{7FFEEE02-E16F-44A6-A65D-E4730E9059AF}" type="pres">
      <dgm:prSet presAssocID="{C19176E3-58BD-40B6-85C0-C38102AEF414}" presName="rootText" presStyleLbl="node2" presStyleIdx="1" presStyleCnt="5" custScaleX="144297" custScaleY="148493" custLinFactNeighborX="-1215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2DBB2-D2E4-4BC3-A170-ABDAC35238C3}" type="pres">
      <dgm:prSet presAssocID="{C19176E3-58BD-40B6-85C0-C38102AEF414}" presName="rootConnector" presStyleLbl="node2" presStyleIdx="1" presStyleCnt="5"/>
      <dgm:spPr/>
      <dgm:t>
        <a:bodyPr/>
        <a:lstStyle/>
        <a:p>
          <a:endParaRPr lang="es-ES"/>
        </a:p>
      </dgm:t>
    </dgm:pt>
    <dgm:pt modelId="{99344CB3-3B83-4C73-AC9D-B243005FA74E}" type="pres">
      <dgm:prSet presAssocID="{C19176E3-58BD-40B6-85C0-C38102AEF414}" presName="hierChild4" presStyleCnt="0"/>
      <dgm:spPr/>
    </dgm:pt>
    <dgm:pt modelId="{AB524240-06C3-4ACC-BB0A-85E1AC289EE1}" type="pres">
      <dgm:prSet presAssocID="{C19176E3-58BD-40B6-85C0-C38102AEF414}" presName="hierChild5" presStyleCnt="0"/>
      <dgm:spPr/>
    </dgm:pt>
    <dgm:pt modelId="{B0BACAE1-992B-4FE1-9023-6025428FEB8B}" type="pres">
      <dgm:prSet presAssocID="{2496A031-0924-49E6-9C76-97EAF8813A43}" presName="Name37" presStyleLbl="parChTrans1D2" presStyleIdx="2" presStyleCnt="5"/>
      <dgm:spPr/>
      <dgm:t>
        <a:bodyPr/>
        <a:lstStyle/>
        <a:p>
          <a:endParaRPr lang="es-ES"/>
        </a:p>
      </dgm:t>
    </dgm:pt>
    <dgm:pt modelId="{4B85A7E0-6433-4FD8-87DA-CC3949AC52EF}" type="pres">
      <dgm:prSet presAssocID="{356CA86A-AF89-4725-A5D6-691A59299E40}" presName="hierRoot2" presStyleCnt="0">
        <dgm:presLayoutVars>
          <dgm:hierBranch val="init"/>
        </dgm:presLayoutVars>
      </dgm:prSet>
      <dgm:spPr/>
    </dgm:pt>
    <dgm:pt modelId="{F9B01BBD-9315-4C56-9551-D5E9A8E337AB}" type="pres">
      <dgm:prSet presAssocID="{356CA86A-AF89-4725-A5D6-691A59299E40}" presName="rootComposite" presStyleCnt="0"/>
      <dgm:spPr/>
    </dgm:pt>
    <dgm:pt modelId="{5815CD74-E5D1-4909-9892-52B71D57571C}" type="pres">
      <dgm:prSet presAssocID="{356CA86A-AF89-4725-A5D6-691A59299E40}" presName="rootText" presStyleLbl="node2" presStyleIdx="2" presStyleCnt="5" custScaleX="144297" custScaleY="148493" custLinFactNeighborX="130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F9D3D1-F81A-4EEB-856F-1B3D45663FD3}" type="pres">
      <dgm:prSet presAssocID="{356CA86A-AF89-4725-A5D6-691A59299E40}" presName="rootConnector" presStyleLbl="node2" presStyleIdx="2" presStyleCnt="5"/>
      <dgm:spPr/>
      <dgm:t>
        <a:bodyPr/>
        <a:lstStyle/>
        <a:p>
          <a:endParaRPr lang="es-ES"/>
        </a:p>
      </dgm:t>
    </dgm:pt>
    <dgm:pt modelId="{AA91A517-01DB-43B0-9DE2-359CA903035E}" type="pres">
      <dgm:prSet presAssocID="{356CA86A-AF89-4725-A5D6-691A59299E40}" presName="hierChild4" presStyleCnt="0"/>
      <dgm:spPr/>
    </dgm:pt>
    <dgm:pt modelId="{DB25CAB2-8639-4408-945C-3C409E05A3CD}" type="pres">
      <dgm:prSet presAssocID="{356CA86A-AF89-4725-A5D6-691A59299E40}" presName="hierChild5" presStyleCnt="0"/>
      <dgm:spPr/>
    </dgm:pt>
    <dgm:pt modelId="{AAD0F7F3-111F-4DF9-8D22-5A2F88D95DDE}" type="pres">
      <dgm:prSet presAssocID="{70A80E8E-420E-4719-A578-64B232011E02}" presName="Name37" presStyleLbl="parChTrans1D2" presStyleIdx="3" presStyleCnt="5"/>
      <dgm:spPr/>
      <dgm:t>
        <a:bodyPr/>
        <a:lstStyle/>
        <a:p>
          <a:endParaRPr lang="es-ES"/>
        </a:p>
      </dgm:t>
    </dgm:pt>
    <dgm:pt modelId="{4F95301C-AB92-4CCC-A392-3E5DCCC36B7F}" type="pres">
      <dgm:prSet presAssocID="{33D6F75C-CC80-4D71-A581-15908FA83912}" presName="hierRoot2" presStyleCnt="0">
        <dgm:presLayoutVars>
          <dgm:hierBranch val="init"/>
        </dgm:presLayoutVars>
      </dgm:prSet>
      <dgm:spPr/>
    </dgm:pt>
    <dgm:pt modelId="{66AEB721-3A14-47D6-B694-4AC679CDA99D}" type="pres">
      <dgm:prSet presAssocID="{33D6F75C-CC80-4D71-A581-15908FA83912}" presName="rootComposite" presStyleCnt="0"/>
      <dgm:spPr/>
    </dgm:pt>
    <dgm:pt modelId="{19F48253-8559-4E7D-9B89-03E11B6A9A2C}" type="pres">
      <dgm:prSet presAssocID="{33D6F75C-CC80-4D71-A581-15908FA83912}" presName="rootText" presStyleLbl="node2" presStyleIdx="3" presStyleCnt="5" custScaleX="144297" custScaleY="148493" custLinFactNeighborX="2142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6C0CFC-9F22-4C48-B5F0-E61A5CCD5A33}" type="pres">
      <dgm:prSet presAssocID="{33D6F75C-CC80-4D71-A581-15908FA83912}" presName="rootConnector" presStyleLbl="node2" presStyleIdx="3" presStyleCnt="5"/>
      <dgm:spPr/>
      <dgm:t>
        <a:bodyPr/>
        <a:lstStyle/>
        <a:p>
          <a:endParaRPr lang="es-ES"/>
        </a:p>
      </dgm:t>
    </dgm:pt>
    <dgm:pt modelId="{795C9403-C596-441B-AC9F-76C32551FDA5}" type="pres">
      <dgm:prSet presAssocID="{33D6F75C-CC80-4D71-A581-15908FA83912}" presName="hierChild4" presStyleCnt="0"/>
      <dgm:spPr/>
    </dgm:pt>
    <dgm:pt modelId="{3BAE323D-742D-46A5-A877-FBC023CD7419}" type="pres">
      <dgm:prSet presAssocID="{33D6F75C-CC80-4D71-A581-15908FA83912}" presName="hierChild5" presStyleCnt="0"/>
      <dgm:spPr/>
    </dgm:pt>
    <dgm:pt modelId="{23BD81CF-8CD3-4201-892B-6970ACCFAC59}" type="pres">
      <dgm:prSet presAssocID="{90968B3A-8FBD-491A-AB48-1A7D9D63EFB0}" presName="Name37" presStyleLbl="parChTrans1D2" presStyleIdx="4" presStyleCnt="5"/>
      <dgm:spPr/>
      <dgm:t>
        <a:bodyPr/>
        <a:lstStyle/>
        <a:p>
          <a:endParaRPr lang="es-ES"/>
        </a:p>
      </dgm:t>
    </dgm:pt>
    <dgm:pt modelId="{C6FECC73-984B-4801-A09E-C152A5AFAB0C}" type="pres">
      <dgm:prSet presAssocID="{FBF94C01-1BDD-4BB7-AD0D-4EB23D138118}" presName="hierRoot2" presStyleCnt="0">
        <dgm:presLayoutVars>
          <dgm:hierBranch val="init"/>
        </dgm:presLayoutVars>
      </dgm:prSet>
      <dgm:spPr/>
    </dgm:pt>
    <dgm:pt modelId="{FBD651D0-2E59-4A65-8792-E65B4C38C70D}" type="pres">
      <dgm:prSet presAssocID="{FBF94C01-1BDD-4BB7-AD0D-4EB23D138118}" presName="rootComposite" presStyleCnt="0"/>
      <dgm:spPr/>
    </dgm:pt>
    <dgm:pt modelId="{8255A1BA-EB77-4889-AA71-0A8568235860}" type="pres">
      <dgm:prSet presAssocID="{FBF94C01-1BDD-4BB7-AD0D-4EB23D138118}" presName="rootText" presStyleLbl="node2" presStyleIdx="4" presStyleCnt="5" custScaleX="144297" custScaleY="148493" custLinFactNeighborX="1147" custLinFactNeighborY="45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DE95D-0A1D-4F49-9C14-B94E47A80818}" type="pres">
      <dgm:prSet presAssocID="{FBF94C01-1BDD-4BB7-AD0D-4EB23D138118}" presName="rootConnector" presStyleLbl="node2" presStyleIdx="4" presStyleCnt="5"/>
      <dgm:spPr/>
      <dgm:t>
        <a:bodyPr/>
        <a:lstStyle/>
        <a:p>
          <a:endParaRPr lang="es-ES"/>
        </a:p>
      </dgm:t>
    </dgm:pt>
    <dgm:pt modelId="{FE0019DA-AFC3-47C3-AF60-F478C60C3952}" type="pres">
      <dgm:prSet presAssocID="{FBF94C01-1BDD-4BB7-AD0D-4EB23D138118}" presName="hierChild4" presStyleCnt="0"/>
      <dgm:spPr/>
    </dgm:pt>
    <dgm:pt modelId="{DBF4FB9B-C0FE-4D11-BE08-4C925BF5CF63}" type="pres">
      <dgm:prSet presAssocID="{FBF94C01-1BDD-4BB7-AD0D-4EB23D138118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42E3517-B049-48CA-8BFD-54AEB4900E97}" type="presOf" srcId="{90968B3A-8FBD-491A-AB48-1A7D9D63EFB0}" destId="{23BD81CF-8CD3-4201-892B-6970ACCFAC59}" srcOrd="0" destOrd="0" presId="urn:microsoft.com/office/officeart/2005/8/layout/orgChart1"/>
    <dgm:cxn modelId="{D8FE3BC0-F345-4913-9885-9DE5405C590D}" type="presOf" srcId="{356CA86A-AF89-4725-A5D6-691A59299E40}" destId="{5815CD74-E5D1-4909-9892-52B71D57571C}" srcOrd="0" destOrd="0" presId="urn:microsoft.com/office/officeart/2005/8/layout/orgChart1"/>
    <dgm:cxn modelId="{6A3CEF5C-0BD6-4F9B-A4BD-D7CDD5996161}" type="presOf" srcId="{18DB1A10-68B9-492B-A035-F9E60A368173}" destId="{50D118BF-8DDC-4EEB-A1FA-1900C0BE67BD}" srcOrd="0" destOrd="0" presId="urn:microsoft.com/office/officeart/2005/8/layout/orgChart1"/>
    <dgm:cxn modelId="{7D49752A-9431-47B0-A78E-808A231A39FB}" type="presOf" srcId="{2496A031-0924-49E6-9C76-97EAF8813A43}" destId="{B0BACAE1-992B-4FE1-9023-6025428FEB8B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38D1CA25-25F2-406B-9568-4F93198AE59B}" srcId="{9DEA55C1-E59C-4B5B-90DC-1D0B54C2B20C}" destId="{C19176E3-58BD-40B6-85C0-C38102AEF414}" srcOrd="1" destOrd="0" parTransId="{18DB1A10-68B9-492B-A035-F9E60A368173}" sibTransId="{D9AF1F95-6C42-4A3E-ADD7-C2CC898DFB8F}"/>
    <dgm:cxn modelId="{3B604B49-8EAC-4440-82B2-E34BE7D645B8}" type="presOf" srcId="{33D6F75C-CC80-4D71-A581-15908FA83912}" destId="{886C0CFC-9F22-4C48-B5F0-E61A5CCD5A33}" srcOrd="1" destOrd="0" presId="urn:microsoft.com/office/officeart/2005/8/layout/orgChart1"/>
    <dgm:cxn modelId="{0C20F6E9-4689-4FAA-9ADF-54EA3F70B1D3}" srcId="{9DEA55C1-E59C-4B5B-90DC-1D0B54C2B20C}" destId="{356CA86A-AF89-4725-A5D6-691A59299E40}" srcOrd="2" destOrd="0" parTransId="{2496A031-0924-49E6-9C76-97EAF8813A43}" sibTransId="{31583EE0-113C-4DDA-A9B4-C36C6682BAC1}"/>
    <dgm:cxn modelId="{0D2ABF36-2821-480D-8080-D152179E696E}" type="presOf" srcId="{FBF94C01-1BDD-4BB7-AD0D-4EB23D138118}" destId="{926DE95D-0A1D-4F49-9C14-B94E47A80818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374C11D3-8C1E-4E0B-81CF-4DE879ADB2B6}" srcId="{9DEA55C1-E59C-4B5B-90DC-1D0B54C2B20C}" destId="{FBF94C01-1BDD-4BB7-AD0D-4EB23D138118}" srcOrd="4" destOrd="0" parTransId="{90968B3A-8FBD-491A-AB48-1A7D9D63EFB0}" sibTransId="{DD50565B-FDA5-4C63-80D6-23B957550614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1CC5527B-85ED-490D-AC37-2273E0B840B4}" type="presOf" srcId="{70A80E8E-420E-4719-A578-64B232011E02}" destId="{AAD0F7F3-111F-4DF9-8D22-5A2F88D95DDE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503C1ABF-477A-4121-84CF-E630E702C8BC}" type="presOf" srcId="{33D6F75C-CC80-4D71-A581-15908FA83912}" destId="{19F48253-8559-4E7D-9B89-03E11B6A9A2C}" srcOrd="0" destOrd="0" presId="urn:microsoft.com/office/officeart/2005/8/layout/orgChart1"/>
    <dgm:cxn modelId="{8EB1172E-9081-47DF-BB5D-41C60FFAA13B}" type="presOf" srcId="{C19176E3-58BD-40B6-85C0-C38102AEF414}" destId="{7FFEEE02-E16F-44A6-A65D-E4730E9059AF}" srcOrd="0" destOrd="0" presId="urn:microsoft.com/office/officeart/2005/8/layout/orgChart1"/>
    <dgm:cxn modelId="{423CC0FB-2340-4925-8556-5B882E192B77}" type="presOf" srcId="{FBF94C01-1BDD-4BB7-AD0D-4EB23D138118}" destId="{8255A1BA-EB77-4889-AA71-0A8568235860}" srcOrd="0" destOrd="0" presId="urn:microsoft.com/office/officeart/2005/8/layout/orgChart1"/>
    <dgm:cxn modelId="{9F8FE39E-FA83-46A1-8E47-4E59BA8DD74B}" type="presOf" srcId="{C19176E3-58BD-40B6-85C0-C38102AEF414}" destId="{5482DBB2-D2E4-4BC3-A170-ABDAC35238C3}" srcOrd="1" destOrd="0" presId="urn:microsoft.com/office/officeart/2005/8/layout/orgChart1"/>
    <dgm:cxn modelId="{4AB49131-88F7-46E8-BFE5-C870E70439E5}" srcId="{9DEA55C1-E59C-4B5B-90DC-1D0B54C2B20C}" destId="{33D6F75C-CC80-4D71-A581-15908FA83912}" srcOrd="3" destOrd="0" parTransId="{70A80E8E-420E-4719-A578-64B232011E02}" sibTransId="{C705281C-5918-47BF-96AA-B1DE5F0CC754}"/>
    <dgm:cxn modelId="{C957C897-752C-4418-83B1-5A60E80A227F}" type="presOf" srcId="{356CA86A-AF89-4725-A5D6-691A59299E40}" destId="{73F9D3D1-F81A-4EEB-856F-1B3D45663FD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1D27E1EE-3B96-433E-8431-61A9BE1DADA6}" type="presParOf" srcId="{05E8A0F8-8F4A-4D16-B455-9B21EE5D83FA}" destId="{50D118BF-8DDC-4EEB-A1FA-1900C0BE67BD}" srcOrd="2" destOrd="0" presId="urn:microsoft.com/office/officeart/2005/8/layout/orgChart1"/>
    <dgm:cxn modelId="{64904290-3266-482B-BF99-6CDF603FD279}" type="presParOf" srcId="{05E8A0F8-8F4A-4D16-B455-9B21EE5D83FA}" destId="{041D6656-FAF7-4A58-A699-F41EC6C012A4}" srcOrd="3" destOrd="0" presId="urn:microsoft.com/office/officeart/2005/8/layout/orgChart1"/>
    <dgm:cxn modelId="{0B601533-6F75-4743-8896-CAE5B37910C9}" type="presParOf" srcId="{041D6656-FAF7-4A58-A699-F41EC6C012A4}" destId="{2E9329E7-EB15-4E9F-886E-6C22E824C953}" srcOrd="0" destOrd="0" presId="urn:microsoft.com/office/officeart/2005/8/layout/orgChart1"/>
    <dgm:cxn modelId="{76FE2C6D-751C-4BA6-B8CD-363B4D0196F9}" type="presParOf" srcId="{2E9329E7-EB15-4E9F-886E-6C22E824C953}" destId="{7FFEEE02-E16F-44A6-A65D-E4730E9059AF}" srcOrd="0" destOrd="0" presId="urn:microsoft.com/office/officeart/2005/8/layout/orgChart1"/>
    <dgm:cxn modelId="{29C23B32-7728-46F1-8044-AF51E0CFE431}" type="presParOf" srcId="{2E9329E7-EB15-4E9F-886E-6C22E824C953}" destId="{5482DBB2-D2E4-4BC3-A170-ABDAC35238C3}" srcOrd="1" destOrd="0" presId="urn:microsoft.com/office/officeart/2005/8/layout/orgChart1"/>
    <dgm:cxn modelId="{12603AD3-5689-47CE-827C-4B5F7AA2B250}" type="presParOf" srcId="{041D6656-FAF7-4A58-A699-F41EC6C012A4}" destId="{99344CB3-3B83-4C73-AC9D-B243005FA74E}" srcOrd="1" destOrd="0" presId="urn:microsoft.com/office/officeart/2005/8/layout/orgChart1"/>
    <dgm:cxn modelId="{2FD966A1-0607-4A96-AB05-F963FA3112E7}" type="presParOf" srcId="{041D6656-FAF7-4A58-A699-F41EC6C012A4}" destId="{AB524240-06C3-4ACC-BB0A-85E1AC289EE1}" srcOrd="2" destOrd="0" presId="urn:microsoft.com/office/officeart/2005/8/layout/orgChart1"/>
    <dgm:cxn modelId="{65705B10-BE41-4C77-B17D-A226490AB66D}" type="presParOf" srcId="{05E8A0F8-8F4A-4D16-B455-9B21EE5D83FA}" destId="{B0BACAE1-992B-4FE1-9023-6025428FEB8B}" srcOrd="4" destOrd="0" presId="urn:microsoft.com/office/officeart/2005/8/layout/orgChart1"/>
    <dgm:cxn modelId="{069A7EA6-2C35-4267-A45F-9ABF4ABD1F46}" type="presParOf" srcId="{05E8A0F8-8F4A-4D16-B455-9B21EE5D83FA}" destId="{4B85A7E0-6433-4FD8-87DA-CC3949AC52EF}" srcOrd="5" destOrd="0" presId="urn:microsoft.com/office/officeart/2005/8/layout/orgChart1"/>
    <dgm:cxn modelId="{BA1F31B2-2F8D-4F5F-B6E5-02368EF24445}" type="presParOf" srcId="{4B85A7E0-6433-4FD8-87DA-CC3949AC52EF}" destId="{F9B01BBD-9315-4C56-9551-D5E9A8E337AB}" srcOrd="0" destOrd="0" presId="urn:microsoft.com/office/officeart/2005/8/layout/orgChart1"/>
    <dgm:cxn modelId="{4C7D04DA-D14D-407A-AD1A-50078FE389F7}" type="presParOf" srcId="{F9B01BBD-9315-4C56-9551-D5E9A8E337AB}" destId="{5815CD74-E5D1-4909-9892-52B71D57571C}" srcOrd="0" destOrd="0" presId="urn:microsoft.com/office/officeart/2005/8/layout/orgChart1"/>
    <dgm:cxn modelId="{A64B459A-F599-4ED0-8357-967FA7BE7FDE}" type="presParOf" srcId="{F9B01BBD-9315-4C56-9551-D5E9A8E337AB}" destId="{73F9D3D1-F81A-4EEB-856F-1B3D45663FD3}" srcOrd="1" destOrd="0" presId="urn:microsoft.com/office/officeart/2005/8/layout/orgChart1"/>
    <dgm:cxn modelId="{E623B86A-41D7-4C99-8539-C32521F7B120}" type="presParOf" srcId="{4B85A7E0-6433-4FD8-87DA-CC3949AC52EF}" destId="{AA91A517-01DB-43B0-9DE2-359CA903035E}" srcOrd="1" destOrd="0" presId="urn:microsoft.com/office/officeart/2005/8/layout/orgChart1"/>
    <dgm:cxn modelId="{61CFECC2-4834-40BF-96BE-A25630AA9598}" type="presParOf" srcId="{4B85A7E0-6433-4FD8-87DA-CC3949AC52EF}" destId="{DB25CAB2-8639-4408-945C-3C409E05A3CD}" srcOrd="2" destOrd="0" presId="urn:microsoft.com/office/officeart/2005/8/layout/orgChart1"/>
    <dgm:cxn modelId="{59E8F673-AC39-41DB-9C3B-8A9FFF272048}" type="presParOf" srcId="{05E8A0F8-8F4A-4D16-B455-9B21EE5D83FA}" destId="{AAD0F7F3-111F-4DF9-8D22-5A2F88D95DDE}" srcOrd="6" destOrd="0" presId="urn:microsoft.com/office/officeart/2005/8/layout/orgChart1"/>
    <dgm:cxn modelId="{B52D8113-D2CA-4E69-BEFD-6766773C3724}" type="presParOf" srcId="{05E8A0F8-8F4A-4D16-B455-9B21EE5D83FA}" destId="{4F95301C-AB92-4CCC-A392-3E5DCCC36B7F}" srcOrd="7" destOrd="0" presId="urn:microsoft.com/office/officeart/2005/8/layout/orgChart1"/>
    <dgm:cxn modelId="{E1C75B77-A3AC-44C7-9B42-18C395C02841}" type="presParOf" srcId="{4F95301C-AB92-4CCC-A392-3E5DCCC36B7F}" destId="{66AEB721-3A14-47D6-B694-4AC679CDA99D}" srcOrd="0" destOrd="0" presId="urn:microsoft.com/office/officeart/2005/8/layout/orgChart1"/>
    <dgm:cxn modelId="{BF8E7EC2-43E5-4768-B3A1-836FF9279768}" type="presParOf" srcId="{66AEB721-3A14-47D6-B694-4AC679CDA99D}" destId="{19F48253-8559-4E7D-9B89-03E11B6A9A2C}" srcOrd="0" destOrd="0" presId="urn:microsoft.com/office/officeart/2005/8/layout/orgChart1"/>
    <dgm:cxn modelId="{0775B437-A81B-40ED-92F8-4F56113E5ECA}" type="presParOf" srcId="{66AEB721-3A14-47D6-B694-4AC679CDA99D}" destId="{886C0CFC-9F22-4C48-B5F0-E61A5CCD5A33}" srcOrd="1" destOrd="0" presId="urn:microsoft.com/office/officeart/2005/8/layout/orgChart1"/>
    <dgm:cxn modelId="{E0BBB61E-AAFB-4AF5-88F3-CAD1466B97DE}" type="presParOf" srcId="{4F95301C-AB92-4CCC-A392-3E5DCCC36B7F}" destId="{795C9403-C596-441B-AC9F-76C32551FDA5}" srcOrd="1" destOrd="0" presId="urn:microsoft.com/office/officeart/2005/8/layout/orgChart1"/>
    <dgm:cxn modelId="{F2677069-B1E1-4ACC-8D9E-DCC8ADCC1529}" type="presParOf" srcId="{4F95301C-AB92-4CCC-A392-3E5DCCC36B7F}" destId="{3BAE323D-742D-46A5-A877-FBC023CD7419}" srcOrd="2" destOrd="0" presId="urn:microsoft.com/office/officeart/2005/8/layout/orgChart1"/>
    <dgm:cxn modelId="{D69EEC74-A3A0-466F-8DA5-656BC1EDF737}" type="presParOf" srcId="{05E8A0F8-8F4A-4D16-B455-9B21EE5D83FA}" destId="{23BD81CF-8CD3-4201-892B-6970ACCFAC59}" srcOrd="8" destOrd="0" presId="urn:microsoft.com/office/officeart/2005/8/layout/orgChart1"/>
    <dgm:cxn modelId="{F56E1542-6E15-4B33-9161-95FF08A8D33E}" type="presParOf" srcId="{05E8A0F8-8F4A-4D16-B455-9B21EE5D83FA}" destId="{C6FECC73-984B-4801-A09E-C152A5AFAB0C}" srcOrd="9" destOrd="0" presId="urn:microsoft.com/office/officeart/2005/8/layout/orgChart1"/>
    <dgm:cxn modelId="{2720C70D-B23B-4A1B-9DA5-CE4175CE0655}" type="presParOf" srcId="{C6FECC73-984B-4801-A09E-C152A5AFAB0C}" destId="{FBD651D0-2E59-4A65-8792-E65B4C38C70D}" srcOrd="0" destOrd="0" presId="urn:microsoft.com/office/officeart/2005/8/layout/orgChart1"/>
    <dgm:cxn modelId="{C37AD679-2B81-4905-8554-9CF59FAA2E77}" type="presParOf" srcId="{FBD651D0-2E59-4A65-8792-E65B4C38C70D}" destId="{8255A1BA-EB77-4889-AA71-0A8568235860}" srcOrd="0" destOrd="0" presId="urn:microsoft.com/office/officeart/2005/8/layout/orgChart1"/>
    <dgm:cxn modelId="{58B4DBCE-058C-4DAF-B13E-3500D29B9ACF}" type="presParOf" srcId="{FBD651D0-2E59-4A65-8792-E65B4C38C70D}" destId="{926DE95D-0A1D-4F49-9C14-B94E47A80818}" srcOrd="1" destOrd="0" presId="urn:microsoft.com/office/officeart/2005/8/layout/orgChart1"/>
    <dgm:cxn modelId="{792F2BAB-1C6A-4D62-A327-C037901B8CD7}" type="presParOf" srcId="{C6FECC73-984B-4801-A09E-C152A5AFAB0C}" destId="{FE0019DA-AFC3-47C3-AF60-F478C60C3952}" srcOrd="1" destOrd="0" presId="urn:microsoft.com/office/officeart/2005/8/layout/orgChart1"/>
    <dgm:cxn modelId="{60D5AF93-E266-4D1E-A217-9051C8344143}" type="presParOf" srcId="{C6FECC73-984B-4801-A09E-C152A5AFAB0C}" destId="{DBF4FB9B-C0FE-4D11-BE08-4C925BF5CF6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Peritajes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A3DAA1F-8AC2-4E6A-992D-DEF58EDD21F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Supervisor(a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5979AF19-E7C8-409C-BD7E-4EF49B93CC3A}" type="par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2C52F47-8004-4BDD-953B-CF01A623F563}" type="sibTrans" cxnId="{4601F146-D155-48E3-BC05-857DC4A4F67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4B5E31D-3C90-4C16-98F1-7F7704548D4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endParaRPr lang="es-MX" sz="1200" b="0" i="0" u="none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/>
            <a:t>Auxiliares Administrativos(as)</a:t>
          </a:r>
          <a:br>
            <a:rPr lang="es-MX" sz="1200" b="0" i="0" u="none" dirty="0" smtClean="0"/>
          </a:br>
          <a:endParaRPr lang="es-MX" sz="1200" b="0" i="0" u="none" dirty="0" smtClean="0"/>
        </a:p>
      </dgm:t>
    </dgm:pt>
    <dgm:pt modelId="{0DDA31B2-9E57-4FF5-B947-D35C7B85958E}" type="par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203070E-0DD0-4052-8D5B-8CB0A4FE9793}" type="sibTrans" cxnId="{FBE824BF-E6B7-44F9-B1B3-B89E8255BC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B79D4D-6D11-4EBF-B806-FE6CF917CB8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Operativo(a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D9FE2805-9CF8-45B4-9E9D-94DFBE434A68}" type="par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39AAF-DD69-4C83-89A1-6899FFE0E2C7}" type="sibTrans" cxnId="{AC0D7DA3-11E7-4E15-875E-CAE1DB29EBC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73B694-CAA8-4A9E-B5A9-A6FD14382D1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C750BE99-15C4-413C-9584-DBE07F7CBBAA}" type="par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82ED50D-ECE4-4A0D-8862-C73724E2C7EE}" type="sibTrans" cxnId="{4A95EA5E-D268-4BF4-9A19-DE63218341F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1CA660-252E-4967-90B0-623BB6CFBA66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D57606D4-9317-4AEB-936E-F26E16EFEFE7}" type="pres">
      <dgm:prSet presAssocID="{41568039-9809-4B2B-BA51-64E0E23C2BBE}" presName="rootComposite1" presStyleCnt="0"/>
      <dgm:spPr/>
    </dgm:pt>
    <dgm:pt modelId="{CF005273-2B20-4FF4-80B4-7EAB2612AD0C}" type="pres">
      <dgm:prSet presAssocID="{41568039-9809-4B2B-BA51-64E0E23C2BBE}" presName="rootText1" presStyleLbl="node0" presStyleIdx="0" presStyleCnt="1" custScaleX="104355" custLinFactNeighborX="-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2C753B-0219-41E3-9025-C83CDC1C7ABA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5A89A6-2CD0-4830-BC32-1E04E63F55DD}" type="pres">
      <dgm:prSet presAssocID="{41568039-9809-4B2B-BA51-64E0E23C2BBE}" presName="hierChild2" presStyleCnt="0"/>
      <dgm:spPr/>
    </dgm:pt>
    <dgm:pt modelId="{5B9E00F5-A7BF-4F0D-AB8A-438CF6397164}" type="pres">
      <dgm:prSet presAssocID="{5979AF19-E7C8-409C-BD7E-4EF49B93CC3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8C48E6E-612E-48DE-BB88-5057B5F2CB7D}" type="pres">
      <dgm:prSet presAssocID="{8A3DAA1F-8AC2-4E6A-992D-DEF58EDD21F9}" presName="hierRoot2" presStyleCnt="0">
        <dgm:presLayoutVars>
          <dgm:hierBranch/>
        </dgm:presLayoutVars>
      </dgm:prSet>
      <dgm:spPr/>
    </dgm:pt>
    <dgm:pt modelId="{631D0FAB-8025-4C82-81B6-7FE1C116B7F8}" type="pres">
      <dgm:prSet presAssocID="{8A3DAA1F-8AC2-4E6A-992D-DEF58EDD21F9}" presName="rootComposite" presStyleCnt="0"/>
      <dgm:spPr/>
    </dgm:pt>
    <dgm:pt modelId="{676B065B-52F5-4142-AD91-1C77325095B5}" type="pres">
      <dgm:prSet presAssocID="{8A3DAA1F-8AC2-4E6A-992D-DEF58EDD21F9}" presName="rootText" presStyleLbl="node2" presStyleIdx="0" presStyleCnt="1" custScaleX="89906" custScaleY="86695" custLinFactNeighborX="-97" custLinFactNeighborY="-15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E46D8-0152-4CB9-A869-6D4A54368B77}" type="pres">
      <dgm:prSet presAssocID="{8A3DAA1F-8AC2-4E6A-992D-DEF58EDD21F9}" presName="rootConnector" presStyleLbl="node2" presStyleIdx="0" presStyleCnt="1"/>
      <dgm:spPr/>
      <dgm:t>
        <a:bodyPr/>
        <a:lstStyle/>
        <a:p>
          <a:endParaRPr lang="es-ES"/>
        </a:p>
      </dgm:t>
    </dgm:pt>
    <dgm:pt modelId="{39CC2905-99FB-410A-A7C1-BD5294C8156E}" type="pres">
      <dgm:prSet presAssocID="{8A3DAA1F-8AC2-4E6A-992D-DEF58EDD21F9}" presName="hierChild4" presStyleCnt="0"/>
      <dgm:spPr/>
    </dgm:pt>
    <dgm:pt modelId="{B9D0E430-7741-4B9E-991E-E850DAEB4A39}" type="pres">
      <dgm:prSet presAssocID="{0DDA31B2-9E57-4FF5-B947-D35C7B85958E}" presName="Name35" presStyleLbl="parChTrans1D3" presStyleIdx="0" presStyleCnt="3"/>
      <dgm:spPr/>
      <dgm:t>
        <a:bodyPr/>
        <a:lstStyle/>
        <a:p>
          <a:endParaRPr lang="es-ES"/>
        </a:p>
      </dgm:t>
    </dgm:pt>
    <dgm:pt modelId="{1C506D3A-C129-4ED8-AA20-5ED5C497DD73}" type="pres">
      <dgm:prSet presAssocID="{14B5E31D-3C90-4C16-98F1-7F7704548D4F}" presName="hierRoot2" presStyleCnt="0">
        <dgm:presLayoutVars>
          <dgm:hierBranch val="init"/>
        </dgm:presLayoutVars>
      </dgm:prSet>
      <dgm:spPr/>
    </dgm:pt>
    <dgm:pt modelId="{FEF2F214-9A1A-4A40-B6CD-4930A3311625}" type="pres">
      <dgm:prSet presAssocID="{14B5E31D-3C90-4C16-98F1-7F7704548D4F}" presName="rootComposite" presStyleCnt="0"/>
      <dgm:spPr/>
    </dgm:pt>
    <dgm:pt modelId="{A913208E-DE13-4A48-AA3E-81819AA0BFD5}" type="pres">
      <dgm:prSet presAssocID="{14B5E31D-3C90-4C16-98F1-7F7704548D4F}" presName="rootText" presStyleLbl="node3" presStyleIdx="0" presStyleCnt="3" custScaleX="90103" custScaleY="90667" custLinFactNeighborX="-181" custLinFactNeighborY="2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452601-D8FB-4002-B111-551E19279167}" type="pres">
      <dgm:prSet presAssocID="{14B5E31D-3C90-4C16-98F1-7F7704548D4F}" presName="rootConnector" presStyleLbl="node3" presStyleIdx="0" presStyleCnt="3"/>
      <dgm:spPr/>
      <dgm:t>
        <a:bodyPr/>
        <a:lstStyle/>
        <a:p>
          <a:endParaRPr lang="es-ES"/>
        </a:p>
      </dgm:t>
    </dgm:pt>
    <dgm:pt modelId="{8ADDA041-39B6-4A56-B49E-1FA8D7F5A4BE}" type="pres">
      <dgm:prSet presAssocID="{14B5E31D-3C90-4C16-98F1-7F7704548D4F}" presName="hierChild4" presStyleCnt="0"/>
      <dgm:spPr/>
    </dgm:pt>
    <dgm:pt modelId="{FAF7F738-CC89-4741-8AC4-556EFA473F81}" type="pres">
      <dgm:prSet presAssocID="{14B5E31D-3C90-4C16-98F1-7F7704548D4F}" presName="hierChild5" presStyleCnt="0"/>
      <dgm:spPr/>
    </dgm:pt>
    <dgm:pt modelId="{F7769E6F-DDC0-49F9-8DFF-A8EB6D61E216}" type="pres">
      <dgm:prSet presAssocID="{D9FE2805-9CF8-45B4-9E9D-94DFBE434A6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4984257A-2D17-4C92-9976-7481664F9819}" type="pres">
      <dgm:prSet presAssocID="{16B79D4D-6D11-4EBF-B806-FE6CF917CB8D}" presName="hierRoot2" presStyleCnt="0">
        <dgm:presLayoutVars>
          <dgm:hierBranch val="init"/>
        </dgm:presLayoutVars>
      </dgm:prSet>
      <dgm:spPr/>
    </dgm:pt>
    <dgm:pt modelId="{58104AB8-0615-4C77-B0D5-6A15CFC2A7BA}" type="pres">
      <dgm:prSet presAssocID="{16B79D4D-6D11-4EBF-B806-FE6CF917CB8D}" presName="rootComposite" presStyleCnt="0"/>
      <dgm:spPr/>
    </dgm:pt>
    <dgm:pt modelId="{CFEFFD6C-721C-4CB5-9AE4-49F8AEC6E651}" type="pres">
      <dgm:prSet presAssocID="{16B79D4D-6D11-4EBF-B806-FE6CF917CB8D}" presName="rootText" presStyleLbl="node3" presStyleIdx="1" presStyleCnt="3" custScaleX="90103" custScaleY="90667" custLinFactNeighborX="-33" custLinFactNeighborY="2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B9AB24-C9CB-4D36-911E-B20D30DC9C39}" type="pres">
      <dgm:prSet presAssocID="{16B79D4D-6D11-4EBF-B806-FE6CF917CB8D}" presName="rootConnector" presStyleLbl="node3" presStyleIdx="1" presStyleCnt="3"/>
      <dgm:spPr/>
      <dgm:t>
        <a:bodyPr/>
        <a:lstStyle/>
        <a:p>
          <a:endParaRPr lang="es-ES"/>
        </a:p>
      </dgm:t>
    </dgm:pt>
    <dgm:pt modelId="{4AB033D2-1BDA-4354-9340-5BE9ED942CAB}" type="pres">
      <dgm:prSet presAssocID="{16B79D4D-6D11-4EBF-B806-FE6CF917CB8D}" presName="hierChild4" presStyleCnt="0"/>
      <dgm:spPr/>
    </dgm:pt>
    <dgm:pt modelId="{D550C922-1A4B-4A32-92CE-1EF260FEC443}" type="pres">
      <dgm:prSet presAssocID="{16B79D4D-6D11-4EBF-B806-FE6CF917CB8D}" presName="hierChild5" presStyleCnt="0"/>
      <dgm:spPr/>
    </dgm:pt>
    <dgm:pt modelId="{E25DB664-AC94-421F-8DCC-1884A7558CF7}" type="pres">
      <dgm:prSet presAssocID="{C750BE99-15C4-413C-9584-DBE07F7CBBA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2A8666D3-0E06-4A29-9FEE-80529A33BA9D}" type="pres">
      <dgm:prSet presAssocID="{D573B694-CAA8-4A9E-B5A9-A6FD14382D1D}" presName="hierRoot2" presStyleCnt="0">
        <dgm:presLayoutVars>
          <dgm:hierBranch val="init"/>
        </dgm:presLayoutVars>
      </dgm:prSet>
      <dgm:spPr/>
    </dgm:pt>
    <dgm:pt modelId="{2E4F4C8F-0175-4B74-8BA5-7413DADB2595}" type="pres">
      <dgm:prSet presAssocID="{D573B694-CAA8-4A9E-B5A9-A6FD14382D1D}" presName="rootComposite" presStyleCnt="0"/>
      <dgm:spPr/>
    </dgm:pt>
    <dgm:pt modelId="{051E4DF2-B884-4F4A-8077-C7DFDEC7D3D9}" type="pres">
      <dgm:prSet presAssocID="{D573B694-CAA8-4A9E-B5A9-A6FD14382D1D}" presName="rootText" presStyleLbl="node3" presStyleIdx="2" presStyleCnt="3" custScaleX="90103" custScaleY="90667" custLinFactNeighborX="181" custLinFactNeighborY="2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A82229-7835-40E4-A10D-3AC5C5C65ED0}" type="pres">
      <dgm:prSet presAssocID="{D573B694-CAA8-4A9E-B5A9-A6FD14382D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64522CE7-2596-4A11-BEA5-E82A32814C4C}" type="pres">
      <dgm:prSet presAssocID="{D573B694-CAA8-4A9E-B5A9-A6FD14382D1D}" presName="hierChild4" presStyleCnt="0"/>
      <dgm:spPr/>
    </dgm:pt>
    <dgm:pt modelId="{49282BCE-D2FD-433E-9205-5503545FF4D3}" type="pres">
      <dgm:prSet presAssocID="{D573B694-CAA8-4A9E-B5A9-A6FD14382D1D}" presName="hierChild5" presStyleCnt="0"/>
      <dgm:spPr/>
    </dgm:pt>
    <dgm:pt modelId="{20BDDAFD-70F0-484D-A6A6-3060A7A6FF75}" type="pres">
      <dgm:prSet presAssocID="{8A3DAA1F-8AC2-4E6A-992D-DEF58EDD21F9}" presName="hierChild5" presStyleCnt="0"/>
      <dgm:spPr/>
    </dgm:pt>
    <dgm:pt modelId="{1CD5AA13-E6AB-4D9F-BE8D-6CC5C85372B8}" type="pres">
      <dgm:prSet presAssocID="{41568039-9809-4B2B-BA51-64E0E23C2BBE}" presName="hierChild3" presStyleCnt="0"/>
      <dgm:spPr/>
    </dgm:pt>
  </dgm:ptLst>
  <dgm:cxnLst>
    <dgm:cxn modelId="{60C797C3-9689-41E1-96AA-5E5344D53655}" type="presOf" srcId="{14B5E31D-3C90-4C16-98F1-7F7704548D4F}" destId="{A913208E-DE13-4A48-AA3E-81819AA0BFD5}" srcOrd="0" destOrd="0" presId="urn:microsoft.com/office/officeart/2005/8/layout/orgChart1"/>
    <dgm:cxn modelId="{CAEF8E41-3A3E-41C0-9855-346E7C438887}" type="presOf" srcId="{D9FE2805-9CF8-45B4-9E9D-94DFBE434A68}" destId="{F7769E6F-DDC0-49F9-8DFF-A8EB6D61E216}" srcOrd="0" destOrd="0" presId="urn:microsoft.com/office/officeart/2005/8/layout/orgChart1"/>
    <dgm:cxn modelId="{AC0D7DA3-11E7-4E15-875E-CAE1DB29EBC2}" srcId="{8A3DAA1F-8AC2-4E6A-992D-DEF58EDD21F9}" destId="{16B79D4D-6D11-4EBF-B806-FE6CF917CB8D}" srcOrd="1" destOrd="0" parTransId="{D9FE2805-9CF8-45B4-9E9D-94DFBE434A68}" sibTransId="{C8939AAF-DD69-4C83-89A1-6899FFE0E2C7}"/>
    <dgm:cxn modelId="{6B5F1C7B-2847-4F95-B368-EEF55130DD6E}" type="presOf" srcId="{14B5E31D-3C90-4C16-98F1-7F7704548D4F}" destId="{13452601-D8FB-4002-B111-551E19279167}" srcOrd="1" destOrd="0" presId="urn:microsoft.com/office/officeart/2005/8/layout/orgChart1"/>
    <dgm:cxn modelId="{4601F146-D155-48E3-BC05-857DC4A4F674}" srcId="{41568039-9809-4B2B-BA51-64E0E23C2BBE}" destId="{8A3DAA1F-8AC2-4E6A-992D-DEF58EDD21F9}" srcOrd="0" destOrd="0" parTransId="{5979AF19-E7C8-409C-BD7E-4EF49B93CC3A}" sibTransId="{92C52F47-8004-4BDD-953B-CF01A623F563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FBE824BF-E6B7-44F9-B1B3-B89E8255BC2B}" srcId="{8A3DAA1F-8AC2-4E6A-992D-DEF58EDD21F9}" destId="{14B5E31D-3C90-4C16-98F1-7F7704548D4F}" srcOrd="0" destOrd="0" parTransId="{0DDA31B2-9E57-4FF5-B947-D35C7B85958E}" sibTransId="{7203070E-0DD0-4052-8D5B-8CB0A4FE9793}"/>
    <dgm:cxn modelId="{58C4EC17-ED0A-4F81-A528-2425301777AA}" type="presOf" srcId="{C750BE99-15C4-413C-9584-DBE07F7CBBAA}" destId="{E25DB664-AC94-421F-8DCC-1884A7558CF7}" srcOrd="0" destOrd="0" presId="urn:microsoft.com/office/officeart/2005/8/layout/orgChart1"/>
    <dgm:cxn modelId="{82B57E5A-C4C0-4B06-8CFF-A05C1E5E4D6C}" type="presOf" srcId="{16B79D4D-6D11-4EBF-B806-FE6CF917CB8D}" destId="{CFEFFD6C-721C-4CB5-9AE4-49F8AEC6E651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8E7BA32-8AE0-42D3-B49C-B839A649B547}" type="presOf" srcId="{41568039-9809-4B2B-BA51-64E0E23C2BBE}" destId="{582C753B-0219-41E3-9025-C83CDC1C7ABA}" srcOrd="1" destOrd="0" presId="urn:microsoft.com/office/officeart/2005/8/layout/orgChart1"/>
    <dgm:cxn modelId="{D3772B98-1B1B-401A-A035-CF2B82475BBF}" type="presOf" srcId="{16B79D4D-6D11-4EBF-B806-FE6CF917CB8D}" destId="{37B9AB24-C9CB-4D36-911E-B20D30DC9C39}" srcOrd="1" destOrd="0" presId="urn:microsoft.com/office/officeart/2005/8/layout/orgChart1"/>
    <dgm:cxn modelId="{D0C08C3B-C6D8-4324-A5D5-FCA90B55694D}" type="presOf" srcId="{0DDA31B2-9E57-4FF5-B947-D35C7B85958E}" destId="{B9D0E430-7741-4B9E-991E-E850DAEB4A39}" srcOrd="0" destOrd="0" presId="urn:microsoft.com/office/officeart/2005/8/layout/orgChart1"/>
    <dgm:cxn modelId="{2CDE5544-E80F-4B70-B577-ABA10F8F5AC7}" type="presOf" srcId="{8A3DAA1F-8AC2-4E6A-992D-DEF58EDD21F9}" destId="{676B065B-52F5-4142-AD91-1C77325095B5}" srcOrd="0" destOrd="0" presId="urn:microsoft.com/office/officeart/2005/8/layout/orgChart1"/>
    <dgm:cxn modelId="{32510D73-FE37-4209-9E9C-42AF9B0B4ECD}" type="presOf" srcId="{41568039-9809-4B2B-BA51-64E0E23C2BBE}" destId="{CF005273-2B20-4FF4-80B4-7EAB2612AD0C}" srcOrd="0" destOrd="0" presId="urn:microsoft.com/office/officeart/2005/8/layout/orgChart1"/>
    <dgm:cxn modelId="{4A95EA5E-D268-4BF4-9A19-DE63218341F8}" srcId="{8A3DAA1F-8AC2-4E6A-992D-DEF58EDD21F9}" destId="{D573B694-CAA8-4A9E-B5A9-A6FD14382D1D}" srcOrd="2" destOrd="0" parTransId="{C750BE99-15C4-413C-9584-DBE07F7CBBAA}" sibTransId="{A82ED50D-ECE4-4A0D-8862-C73724E2C7EE}"/>
    <dgm:cxn modelId="{59D83777-207D-4905-827A-B7F723C8DC08}" type="presOf" srcId="{5979AF19-E7C8-409C-BD7E-4EF49B93CC3A}" destId="{5B9E00F5-A7BF-4F0D-AB8A-438CF6397164}" srcOrd="0" destOrd="0" presId="urn:microsoft.com/office/officeart/2005/8/layout/orgChart1"/>
    <dgm:cxn modelId="{68DA1BA5-3AB7-4EB7-BA13-99718E4B0ECA}" type="presOf" srcId="{D573B694-CAA8-4A9E-B5A9-A6FD14382D1D}" destId="{E4A82229-7835-40E4-A10D-3AC5C5C65ED0}" srcOrd="1" destOrd="0" presId="urn:microsoft.com/office/officeart/2005/8/layout/orgChart1"/>
    <dgm:cxn modelId="{A845D76C-C043-4C2A-BB8B-11AF0967A89F}" type="presOf" srcId="{8A3DAA1F-8AC2-4E6A-992D-DEF58EDD21F9}" destId="{887E46D8-0152-4CB9-A869-6D4A54368B77}" srcOrd="1" destOrd="0" presId="urn:microsoft.com/office/officeart/2005/8/layout/orgChart1"/>
    <dgm:cxn modelId="{A94F955D-C9F2-4538-97B8-217918E0AF0D}" type="presOf" srcId="{D573B694-CAA8-4A9E-B5A9-A6FD14382D1D}" destId="{051E4DF2-B884-4F4A-8077-C7DFDEC7D3D9}" srcOrd="0" destOrd="0" presId="urn:microsoft.com/office/officeart/2005/8/layout/orgChart1"/>
    <dgm:cxn modelId="{4832279B-76BE-4C1A-ADAD-C82EC42593EE}" type="presParOf" srcId="{B3263371-B20E-4D1C-87B0-F232DC5A756C}" destId="{F31CA660-252E-4967-90B0-623BB6CFBA66}" srcOrd="0" destOrd="0" presId="urn:microsoft.com/office/officeart/2005/8/layout/orgChart1"/>
    <dgm:cxn modelId="{3A1D9A96-5B9D-4C45-8A19-A53D04C57C82}" type="presParOf" srcId="{F31CA660-252E-4967-90B0-623BB6CFBA66}" destId="{D57606D4-9317-4AEB-936E-F26E16EFEFE7}" srcOrd="0" destOrd="0" presId="urn:microsoft.com/office/officeart/2005/8/layout/orgChart1"/>
    <dgm:cxn modelId="{9C0F79B4-22C5-48AB-8188-9E4B920DB2C0}" type="presParOf" srcId="{D57606D4-9317-4AEB-936E-F26E16EFEFE7}" destId="{CF005273-2B20-4FF4-80B4-7EAB2612AD0C}" srcOrd="0" destOrd="0" presId="urn:microsoft.com/office/officeart/2005/8/layout/orgChart1"/>
    <dgm:cxn modelId="{696E5D95-26D1-464B-ABA0-7798ACAB85B4}" type="presParOf" srcId="{D57606D4-9317-4AEB-936E-F26E16EFEFE7}" destId="{582C753B-0219-41E3-9025-C83CDC1C7ABA}" srcOrd="1" destOrd="0" presId="urn:microsoft.com/office/officeart/2005/8/layout/orgChart1"/>
    <dgm:cxn modelId="{E4092362-F0EC-4652-A55F-F7D62EFD8CA1}" type="presParOf" srcId="{F31CA660-252E-4967-90B0-623BB6CFBA66}" destId="{325A89A6-2CD0-4830-BC32-1E04E63F55DD}" srcOrd="1" destOrd="0" presId="urn:microsoft.com/office/officeart/2005/8/layout/orgChart1"/>
    <dgm:cxn modelId="{416870C1-EE2D-480E-96BB-3AC172478E82}" type="presParOf" srcId="{325A89A6-2CD0-4830-BC32-1E04E63F55DD}" destId="{5B9E00F5-A7BF-4F0D-AB8A-438CF6397164}" srcOrd="0" destOrd="0" presId="urn:microsoft.com/office/officeart/2005/8/layout/orgChart1"/>
    <dgm:cxn modelId="{DC45BB95-A682-4FA7-8563-24975F328F15}" type="presParOf" srcId="{325A89A6-2CD0-4830-BC32-1E04E63F55DD}" destId="{F8C48E6E-612E-48DE-BB88-5057B5F2CB7D}" srcOrd="1" destOrd="0" presId="urn:microsoft.com/office/officeart/2005/8/layout/orgChart1"/>
    <dgm:cxn modelId="{E54DE9F7-6335-4AE4-8BCC-8344F254CAB2}" type="presParOf" srcId="{F8C48E6E-612E-48DE-BB88-5057B5F2CB7D}" destId="{631D0FAB-8025-4C82-81B6-7FE1C116B7F8}" srcOrd="0" destOrd="0" presId="urn:microsoft.com/office/officeart/2005/8/layout/orgChart1"/>
    <dgm:cxn modelId="{7D8DBB81-00D5-4EA3-A76E-DF848E903B9A}" type="presParOf" srcId="{631D0FAB-8025-4C82-81B6-7FE1C116B7F8}" destId="{676B065B-52F5-4142-AD91-1C77325095B5}" srcOrd="0" destOrd="0" presId="urn:microsoft.com/office/officeart/2005/8/layout/orgChart1"/>
    <dgm:cxn modelId="{9E0F6875-921C-4F53-B378-95C42D1F7C2C}" type="presParOf" srcId="{631D0FAB-8025-4C82-81B6-7FE1C116B7F8}" destId="{887E46D8-0152-4CB9-A869-6D4A54368B77}" srcOrd="1" destOrd="0" presId="urn:microsoft.com/office/officeart/2005/8/layout/orgChart1"/>
    <dgm:cxn modelId="{21495F35-1C28-46B2-8A51-BA5D022D6CEA}" type="presParOf" srcId="{F8C48E6E-612E-48DE-BB88-5057B5F2CB7D}" destId="{39CC2905-99FB-410A-A7C1-BD5294C8156E}" srcOrd="1" destOrd="0" presId="urn:microsoft.com/office/officeart/2005/8/layout/orgChart1"/>
    <dgm:cxn modelId="{A93A7B0B-A9E1-4602-9DEA-18E62CBBDD55}" type="presParOf" srcId="{39CC2905-99FB-410A-A7C1-BD5294C8156E}" destId="{B9D0E430-7741-4B9E-991E-E850DAEB4A39}" srcOrd="0" destOrd="0" presId="urn:microsoft.com/office/officeart/2005/8/layout/orgChart1"/>
    <dgm:cxn modelId="{8CACC39A-06F9-43DA-83DD-5D099A3EDD64}" type="presParOf" srcId="{39CC2905-99FB-410A-A7C1-BD5294C8156E}" destId="{1C506D3A-C129-4ED8-AA20-5ED5C497DD73}" srcOrd="1" destOrd="0" presId="urn:microsoft.com/office/officeart/2005/8/layout/orgChart1"/>
    <dgm:cxn modelId="{1CF7BEB7-AEF5-4D96-B435-93D275F3C29F}" type="presParOf" srcId="{1C506D3A-C129-4ED8-AA20-5ED5C497DD73}" destId="{FEF2F214-9A1A-4A40-B6CD-4930A3311625}" srcOrd="0" destOrd="0" presId="urn:microsoft.com/office/officeart/2005/8/layout/orgChart1"/>
    <dgm:cxn modelId="{4ECD02DB-7003-4F4D-AFD9-72226B512AEF}" type="presParOf" srcId="{FEF2F214-9A1A-4A40-B6CD-4930A3311625}" destId="{A913208E-DE13-4A48-AA3E-81819AA0BFD5}" srcOrd="0" destOrd="0" presId="urn:microsoft.com/office/officeart/2005/8/layout/orgChart1"/>
    <dgm:cxn modelId="{86C1A658-0C99-4838-92C8-0EAB8AD16A68}" type="presParOf" srcId="{FEF2F214-9A1A-4A40-B6CD-4930A3311625}" destId="{13452601-D8FB-4002-B111-551E19279167}" srcOrd="1" destOrd="0" presId="urn:microsoft.com/office/officeart/2005/8/layout/orgChart1"/>
    <dgm:cxn modelId="{4F3135C4-DCD2-4A82-A9DC-64F6EC974434}" type="presParOf" srcId="{1C506D3A-C129-4ED8-AA20-5ED5C497DD73}" destId="{8ADDA041-39B6-4A56-B49E-1FA8D7F5A4BE}" srcOrd="1" destOrd="0" presId="urn:microsoft.com/office/officeart/2005/8/layout/orgChart1"/>
    <dgm:cxn modelId="{04E55FEB-A2CB-4010-9A04-4E4345C5AE51}" type="presParOf" srcId="{1C506D3A-C129-4ED8-AA20-5ED5C497DD73}" destId="{FAF7F738-CC89-4741-8AC4-556EFA473F81}" srcOrd="2" destOrd="0" presId="urn:microsoft.com/office/officeart/2005/8/layout/orgChart1"/>
    <dgm:cxn modelId="{C80EF537-7CB5-4B15-93B1-8B77F8F4B88D}" type="presParOf" srcId="{39CC2905-99FB-410A-A7C1-BD5294C8156E}" destId="{F7769E6F-DDC0-49F9-8DFF-A8EB6D61E216}" srcOrd="2" destOrd="0" presId="urn:microsoft.com/office/officeart/2005/8/layout/orgChart1"/>
    <dgm:cxn modelId="{8CD624A6-9630-415B-A35C-1A36F8244457}" type="presParOf" srcId="{39CC2905-99FB-410A-A7C1-BD5294C8156E}" destId="{4984257A-2D17-4C92-9976-7481664F9819}" srcOrd="3" destOrd="0" presId="urn:microsoft.com/office/officeart/2005/8/layout/orgChart1"/>
    <dgm:cxn modelId="{B21396C5-C567-4DDD-929E-87BA7EC585EE}" type="presParOf" srcId="{4984257A-2D17-4C92-9976-7481664F9819}" destId="{58104AB8-0615-4C77-B0D5-6A15CFC2A7BA}" srcOrd="0" destOrd="0" presId="urn:microsoft.com/office/officeart/2005/8/layout/orgChart1"/>
    <dgm:cxn modelId="{C0F7DA4D-7665-416E-8DEB-318ABB65A048}" type="presParOf" srcId="{58104AB8-0615-4C77-B0D5-6A15CFC2A7BA}" destId="{CFEFFD6C-721C-4CB5-9AE4-49F8AEC6E651}" srcOrd="0" destOrd="0" presId="urn:microsoft.com/office/officeart/2005/8/layout/orgChart1"/>
    <dgm:cxn modelId="{DF88551A-E2FB-409E-B9D4-0ED8870A5848}" type="presParOf" srcId="{58104AB8-0615-4C77-B0D5-6A15CFC2A7BA}" destId="{37B9AB24-C9CB-4D36-911E-B20D30DC9C39}" srcOrd="1" destOrd="0" presId="urn:microsoft.com/office/officeart/2005/8/layout/orgChart1"/>
    <dgm:cxn modelId="{6E2994F0-B6DC-4533-B725-33CBD4F43A74}" type="presParOf" srcId="{4984257A-2D17-4C92-9976-7481664F9819}" destId="{4AB033D2-1BDA-4354-9340-5BE9ED942CAB}" srcOrd="1" destOrd="0" presId="urn:microsoft.com/office/officeart/2005/8/layout/orgChart1"/>
    <dgm:cxn modelId="{F15B9DB7-0C87-49A7-B566-A715B2939F23}" type="presParOf" srcId="{4984257A-2D17-4C92-9976-7481664F9819}" destId="{D550C922-1A4B-4A32-92CE-1EF260FEC443}" srcOrd="2" destOrd="0" presId="urn:microsoft.com/office/officeart/2005/8/layout/orgChart1"/>
    <dgm:cxn modelId="{9104766A-7F22-4846-96B4-83D6E598A3CB}" type="presParOf" srcId="{39CC2905-99FB-410A-A7C1-BD5294C8156E}" destId="{E25DB664-AC94-421F-8DCC-1884A7558CF7}" srcOrd="4" destOrd="0" presId="urn:microsoft.com/office/officeart/2005/8/layout/orgChart1"/>
    <dgm:cxn modelId="{1D632798-E036-476E-8BE5-822D435F4CC6}" type="presParOf" srcId="{39CC2905-99FB-410A-A7C1-BD5294C8156E}" destId="{2A8666D3-0E06-4A29-9FEE-80529A33BA9D}" srcOrd="5" destOrd="0" presId="urn:microsoft.com/office/officeart/2005/8/layout/orgChart1"/>
    <dgm:cxn modelId="{6DBAC9F9-CBC4-42B9-9C02-5F6DBAC5D664}" type="presParOf" srcId="{2A8666D3-0E06-4A29-9FEE-80529A33BA9D}" destId="{2E4F4C8F-0175-4B74-8BA5-7413DADB2595}" srcOrd="0" destOrd="0" presId="urn:microsoft.com/office/officeart/2005/8/layout/orgChart1"/>
    <dgm:cxn modelId="{9E62C883-8F59-4CB6-BD3C-7D0B7E3CC833}" type="presParOf" srcId="{2E4F4C8F-0175-4B74-8BA5-7413DADB2595}" destId="{051E4DF2-B884-4F4A-8077-C7DFDEC7D3D9}" srcOrd="0" destOrd="0" presId="urn:microsoft.com/office/officeart/2005/8/layout/orgChart1"/>
    <dgm:cxn modelId="{B5CAC34F-D974-460E-B415-F8308E69B797}" type="presParOf" srcId="{2E4F4C8F-0175-4B74-8BA5-7413DADB2595}" destId="{E4A82229-7835-40E4-A10D-3AC5C5C65ED0}" srcOrd="1" destOrd="0" presId="urn:microsoft.com/office/officeart/2005/8/layout/orgChart1"/>
    <dgm:cxn modelId="{6E64911B-BE41-407D-BF55-399913B27546}" type="presParOf" srcId="{2A8666D3-0E06-4A29-9FEE-80529A33BA9D}" destId="{64522CE7-2596-4A11-BEA5-E82A32814C4C}" srcOrd="1" destOrd="0" presId="urn:microsoft.com/office/officeart/2005/8/layout/orgChart1"/>
    <dgm:cxn modelId="{3D33F1E7-389F-4BE3-9E5E-4D07F90CB48C}" type="presParOf" srcId="{2A8666D3-0E06-4A29-9FEE-80529A33BA9D}" destId="{49282BCE-D2FD-433E-9205-5503545FF4D3}" srcOrd="2" destOrd="0" presId="urn:microsoft.com/office/officeart/2005/8/layout/orgChart1"/>
    <dgm:cxn modelId="{BDBB24FC-3415-444D-96C0-C74E1CA01502}" type="presParOf" srcId="{F8C48E6E-612E-48DE-BB88-5057B5F2CB7D}" destId="{20BDDAFD-70F0-484D-A6A6-3060A7A6FF75}" srcOrd="2" destOrd="0" presId="urn:microsoft.com/office/officeart/2005/8/layout/orgChart1"/>
    <dgm:cxn modelId="{54C71810-5008-4895-85C2-80EBC87D6410}" type="presParOf" srcId="{F31CA660-252E-4967-90B0-623BB6CFBA66}" destId="{1CD5AA13-E6AB-4D9F-BE8D-6CC5C85372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Investigaciones</a:t>
          </a:r>
          <a:endParaRPr lang="es-MX" altLang="es-MX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3A4077E-56DE-430E-8944-F89D4964016A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 </a:t>
          </a:r>
          <a:r>
            <a:rPr lang="es-MX" altLang="es-MX" sz="1200" dirty="0"/>
            <a:t>Administrativos(as)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 smtClean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Secretaria(o) D</a:t>
          </a:r>
        </a:p>
      </dgm:t>
    </dgm:pt>
    <dgm:pt modelId="{C5C42207-F00C-4C06-B92E-C5883834FF66}" type="par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CFE9C21-C4DB-450F-9C0A-0C1534324768}" type="sibTrans" cxnId="{355EB46C-E115-4E8B-B8CF-40A06FA4F7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6983B19-318A-489A-A8E0-42F0D537AF60}">
      <dgm:prSet custT="1"/>
      <dgm:spPr/>
      <dgm:t>
        <a:bodyPr/>
        <a:lstStyle/>
        <a:p>
          <a:r>
            <a:rPr lang="es-MX" altLang="es-MX" sz="1200" dirty="0" smtClean="0"/>
            <a:t>Abogado(a)</a:t>
          </a:r>
        </a:p>
      </dgm:t>
    </dgm:pt>
    <dgm:pt modelId="{810522A8-D613-4BF2-AB05-E371616BA976}" type="parTrans" cxnId="{22B28A27-CDE0-41EB-8CC1-30F5B5A177C4}">
      <dgm:prSet/>
      <dgm:spPr/>
      <dgm:t>
        <a:bodyPr/>
        <a:lstStyle/>
        <a:p>
          <a:endParaRPr lang="es-ES"/>
        </a:p>
      </dgm:t>
    </dgm:pt>
    <dgm:pt modelId="{EA3A31D0-77FD-4B06-A98F-862DD0F045CB}" type="sibTrans" cxnId="{22B28A27-CDE0-41EB-8CC1-30F5B5A177C4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BED0B8-052C-4A0A-9A0C-09654070E6B8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0727BD4-CB2C-4B25-ACA3-E398B2B802C8}" type="pres">
      <dgm:prSet presAssocID="{80C91609-4155-490D-A93A-2840363F77EF}" presName="rootComposite1" presStyleCnt="0"/>
      <dgm:spPr/>
    </dgm:pt>
    <dgm:pt modelId="{B184917B-A254-4914-9906-196999F0A587}" type="pres">
      <dgm:prSet presAssocID="{80C91609-4155-490D-A93A-2840363F77EF}" presName="rootText1" presStyleLbl="node0" presStyleIdx="0" presStyleCnt="1" custScaleX="79664" custScaleY="77994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7E4129-8545-4F61-8393-549A2034556B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52C1388-5BE4-434E-9C83-F40B055BCF6D}" type="pres">
      <dgm:prSet presAssocID="{80C91609-4155-490D-A93A-2840363F77EF}" presName="hierChild2" presStyleCnt="0"/>
      <dgm:spPr/>
    </dgm:pt>
    <dgm:pt modelId="{5039FA56-093F-46D4-95A0-3F633C580923}" type="pres">
      <dgm:prSet presAssocID="{C5C42207-F00C-4C06-B92E-C5883834FF66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26FDB21-675E-44B4-A667-06D6412CE350}" type="pres">
      <dgm:prSet presAssocID="{33A4077E-56DE-430E-8944-F89D4964016A}" presName="hierRoot2" presStyleCnt="0">
        <dgm:presLayoutVars>
          <dgm:hierBranch val="init"/>
        </dgm:presLayoutVars>
      </dgm:prSet>
      <dgm:spPr/>
    </dgm:pt>
    <dgm:pt modelId="{8A7474CE-4FCC-41EF-97A5-EE35FBB7579D}" type="pres">
      <dgm:prSet presAssocID="{33A4077E-56DE-430E-8944-F89D4964016A}" presName="rootComposite" presStyleCnt="0"/>
      <dgm:spPr/>
    </dgm:pt>
    <dgm:pt modelId="{F347D248-52EB-4953-98DB-6F58FF9E8735}" type="pres">
      <dgm:prSet presAssocID="{33A4077E-56DE-430E-8944-F89D4964016A}" presName="rootText" presStyleLbl="node2" presStyleIdx="0" presStyleCnt="2" custScaleX="68284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EB5B25-B9D9-4CE0-8D61-77213695C374}" type="pres">
      <dgm:prSet presAssocID="{33A4077E-56DE-430E-8944-F89D4964016A}" presName="rootConnector" presStyleLbl="node2" presStyleIdx="0" presStyleCnt="2"/>
      <dgm:spPr/>
      <dgm:t>
        <a:bodyPr/>
        <a:lstStyle/>
        <a:p>
          <a:endParaRPr lang="es-ES"/>
        </a:p>
      </dgm:t>
    </dgm:pt>
    <dgm:pt modelId="{AD1056BB-3A49-41F9-AE7F-E8BD96DA6212}" type="pres">
      <dgm:prSet presAssocID="{33A4077E-56DE-430E-8944-F89D4964016A}" presName="hierChild4" presStyleCnt="0"/>
      <dgm:spPr/>
    </dgm:pt>
    <dgm:pt modelId="{EEDE48EA-1C0E-465B-BFC4-D546D3563A24}" type="pres">
      <dgm:prSet presAssocID="{33A4077E-56DE-430E-8944-F89D4964016A}" presName="hierChild5" presStyleCnt="0"/>
      <dgm:spPr/>
    </dgm:pt>
    <dgm:pt modelId="{312F0C26-DC95-423C-9B65-C3F5FE30E6E4}" type="pres">
      <dgm:prSet presAssocID="{810522A8-D613-4BF2-AB05-E371616BA976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C00975D-D2E9-4B2F-AEBB-BE08799867C5}" type="pres">
      <dgm:prSet presAssocID="{26983B19-318A-489A-A8E0-42F0D537AF60}" presName="hierRoot2" presStyleCnt="0">
        <dgm:presLayoutVars>
          <dgm:hierBranch val="init"/>
        </dgm:presLayoutVars>
      </dgm:prSet>
      <dgm:spPr/>
    </dgm:pt>
    <dgm:pt modelId="{70C404BD-657F-4D33-B1E7-8BEA50A71893}" type="pres">
      <dgm:prSet presAssocID="{26983B19-318A-489A-A8E0-42F0D537AF60}" presName="rootComposite" presStyleCnt="0"/>
      <dgm:spPr/>
    </dgm:pt>
    <dgm:pt modelId="{18904301-2081-4037-BCEA-467D69399F67}" type="pres">
      <dgm:prSet presAssocID="{26983B19-318A-489A-A8E0-42F0D537AF60}" presName="rootText" presStyleLbl="node2" presStyleIdx="1" presStyleCnt="2" custScaleX="68284" custScaleY="74718" custLinFactNeighborX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166C53-F1EF-4987-BD41-BC825E87B704}" type="pres">
      <dgm:prSet presAssocID="{26983B19-318A-489A-A8E0-42F0D537AF60}" presName="rootConnector" presStyleLbl="node2" presStyleIdx="1" presStyleCnt="2"/>
      <dgm:spPr/>
      <dgm:t>
        <a:bodyPr/>
        <a:lstStyle/>
        <a:p>
          <a:endParaRPr lang="es-ES"/>
        </a:p>
      </dgm:t>
    </dgm:pt>
    <dgm:pt modelId="{D25C45FC-E1A5-4A2C-BE8C-81743D636535}" type="pres">
      <dgm:prSet presAssocID="{26983B19-318A-489A-A8E0-42F0D537AF60}" presName="hierChild4" presStyleCnt="0"/>
      <dgm:spPr/>
    </dgm:pt>
    <dgm:pt modelId="{5E44ED55-4FBE-4749-A63A-E1655A85C7BF}" type="pres">
      <dgm:prSet presAssocID="{26983B19-318A-489A-A8E0-42F0D537AF60}" presName="hierChild5" presStyleCnt="0"/>
      <dgm:spPr/>
    </dgm:pt>
    <dgm:pt modelId="{49827794-EB0C-480C-AC95-B9A57CD72A8B}" type="pres">
      <dgm:prSet presAssocID="{80C91609-4155-490D-A93A-2840363F77EF}" presName="hierChild3" presStyleCnt="0"/>
      <dgm:spPr/>
    </dgm:pt>
  </dgm:ptLst>
  <dgm:cxnLst>
    <dgm:cxn modelId="{355EB46C-E115-4E8B-B8CF-40A06FA4F702}" srcId="{80C91609-4155-490D-A93A-2840363F77EF}" destId="{33A4077E-56DE-430E-8944-F89D4964016A}" srcOrd="0" destOrd="0" parTransId="{C5C42207-F00C-4C06-B92E-C5883834FF66}" sibTransId="{3CFE9C21-C4DB-450F-9C0A-0C1534324768}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1E60D35-D855-4C79-9083-5FEE8053B5E1}" type="presOf" srcId="{80C91609-4155-490D-A93A-2840363F77EF}" destId="{B184917B-A254-4914-9906-196999F0A587}" srcOrd="0" destOrd="0" presId="urn:microsoft.com/office/officeart/2005/8/layout/orgChart1"/>
    <dgm:cxn modelId="{18DF5F0E-DD52-470B-9D3D-AE5BA43B33B9}" type="presOf" srcId="{33A4077E-56DE-430E-8944-F89D4964016A}" destId="{18EB5B25-B9D9-4CE0-8D61-77213695C374}" srcOrd="1" destOrd="0" presId="urn:microsoft.com/office/officeart/2005/8/layout/orgChart1"/>
    <dgm:cxn modelId="{04E5900F-C865-4D81-BE30-4D10436107ED}" type="presOf" srcId="{33A4077E-56DE-430E-8944-F89D4964016A}" destId="{F347D248-52EB-4953-98DB-6F58FF9E8735}" srcOrd="0" destOrd="0" presId="urn:microsoft.com/office/officeart/2005/8/layout/orgChart1"/>
    <dgm:cxn modelId="{483DECDB-3817-4E49-9A38-A4EE66CC780E}" type="presOf" srcId="{810522A8-D613-4BF2-AB05-E371616BA976}" destId="{312F0C26-DC95-423C-9B65-C3F5FE30E6E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EB47DE3-AF71-4C8A-9B3A-F1F3931D1CF1}" type="presOf" srcId="{C5C42207-F00C-4C06-B92E-C5883834FF66}" destId="{5039FA56-093F-46D4-95A0-3F633C580923}" srcOrd="0" destOrd="0" presId="urn:microsoft.com/office/officeart/2005/8/layout/orgChart1"/>
    <dgm:cxn modelId="{22B28A27-CDE0-41EB-8CC1-30F5B5A177C4}" srcId="{80C91609-4155-490D-A93A-2840363F77EF}" destId="{26983B19-318A-489A-A8E0-42F0D537AF60}" srcOrd="1" destOrd="0" parTransId="{810522A8-D613-4BF2-AB05-E371616BA976}" sibTransId="{EA3A31D0-77FD-4B06-A98F-862DD0F045CB}"/>
    <dgm:cxn modelId="{98633107-6856-4741-A3AB-DC84ED3D94C8}" type="presOf" srcId="{80C91609-4155-490D-A93A-2840363F77EF}" destId="{CA7E4129-8545-4F61-8393-549A2034556B}" srcOrd="1" destOrd="0" presId="urn:microsoft.com/office/officeart/2005/8/layout/orgChart1"/>
    <dgm:cxn modelId="{CA473DCC-2570-45F3-90E4-69D70A789C9B}" type="presOf" srcId="{26983B19-318A-489A-A8E0-42F0D537AF60}" destId="{46166C53-F1EF-4987-BD41-BC825E87B704}" srcOrd="1" destOrd="0" presId="urn:microsoft.com/office/officeart/2005/8/layout/orgChart1"/>
    <dgm:cxn modelId="{6E31C250-5D49-4022-AD71-1A79435434A4}" type="presOf" srcId="{26983B19-318A-489A-A8E0-42F0D537AF60}" destId="{18904301-2081-4037-BCEA-467D69399F67}" srcOrd="0" destOrd="0" presId="urn:microsoft.com/office/officeart/2005/8/layout/orgChart1"/>
    <dgm:cxn modelId="{05C61645-539C-4FA1-8B51-B0042D9D80A1}" type="presParOf" srcId="{B3263371-B20E-4D1C-87B0-F232DC5A756C}" destId="{C9BED0B8-052C-4A0A-9A0C-09654070E6B8}" srcOrd="0" destOrd="0" presId="urn:microsoft.com/office/officeart/2005/8/layout/orgChart1"/>
    <dgm:cxn modelId="{A40DC616-FC39-45AC-94C3-8707D7E515AE}" type="presParOf" srcId="{C9BED0B8-052C-4A0A-9A0C-09654070E6B8}" destId="{A0727BD4-CB2C-4B25-ACA3-E398B2B802C8}" srcOrd="0" destOrd="0" presId="urn:microsoft.com/office/officeart/2005/8/layout/orgChart1"/>
    <dgm:cxn modelId="{E0DFF901-A361-4FB8-9C1D-A5A1AFDCB899}" type="presParOf" srcId="{A0727BD4-CB2C-4B25-ACA3-E398B2B802C8}" destId="{B184917B-A254-4914-9906-196999F0A587}" srcOrd="0" destOrd="0" presId="urn:microsoft.com/office/officeart/2005/8/layout/orgChart1"/>
    <dgm:cxn modelId="{0750D868-1D4A-419B-B431-3053BBE9E03A}" type="presParOf" srcId="{A0727BD4-CB2C-4B25-ACA3-E398B2B802C8}" destId="{CA7E4129-8545-4F61-8393-549A2034556B}" srcOrd="1" destOrd="0" presId="urn:microsoft.com/office/officeart/2005/8/layout/orgChart1"/>
    <dgm:cxn modelId="{3448BDA6-9092-4FDF-8B33-014BEB239AB5}" type="presParOf" srcId="{C9BED0B8-052C-4A0A-9A0C-09654070E6B8}" destId="{D52C1388-5BE4-434E-9C83-F40B055BCF6D}" srcOrd="1" destOrd="0" presId="urn:microsoft.com/office/officeart/2005/8/layout/orgChart1"/>
    <dgm:cxn modelId="{615D6019-E826-41E5-A83D-FF0D928670FE}" type="presParOf" srcId="{D52C1388-5BE4-434E-9C83-F40B055BCF6D}" destId="{5039FA56-093F-46D4-95A0-3F633C580923}" srcOrd="0" destOrd="0" presId="urn:microsoft.com/office/officeart/2005/8/layout/orgChart1"/>
    <dgm:cxn modelId="{DD05AE32-E89E-4918-A979-06A48B41B322}" type="presParOf" srcId="{D52C1388-5BE4-434E-9C83-F40B055BCF6D}" destId="{B26FDB21-675E-44B4-A667-06D6412CE350}" srcOrd="1" destOrd="0" presId="urn:microsoft.com/office/officeart/2005/8/layout/orgChart1"/>
    <dgm:cxn modelId="{F6C2FE4E-817F-4CF4-8663-E344CE777098}" type="presParOf" srcId="{B26FDB21-675E-44B4-A667-06D6412CE350}" destId="{8A7474CE-4FCC-41EF-97A5-EE35FBB7579D}" srcOrd="0" destOrd="0" presId="urn:microsoft.com/office/officeart/2005/8/layout/orgChart1"/>
    <dgm:cxn modelId="{3437B404-7884-42D5-A295-6D2B53F774C6}" type="presParOf" srcId="{8A7474CE-4FCC-41EF-97A5-EE35FBB7579D}" destId="{F347D248-52EB-4953-98DB-6F58FF9E8735}" srcOrd="0" destOrd="0" presId="urn:microsoft.com/office/officeart/2005/8/layout/orgChart1"/>
    <dgm:cxn modelId="{541EC33F-28E9-473F-A94A-455825D3FB8E}" type="presParOf" srcId="{8A7474CE-4FCC-41EF-97A5-EE35FBB7579D}" destId="{18EB5B25-B9D9-4CE0-8D61-77213695C374}" srcOrd="1" destOrd="0" presId="urn:microsoft.com/office/officeart/2005/8/layout/orgChart1"/>
    <dgm:cxn modelId="{989F19D0-E9EA-4B48-BA61-EDA0DBF1FF3D}" type="presParOf" srcId="{B26FDB21-675E-44B4-A667-06D6412CE350}" destId="{AD1056BB-3A49-41F9-AE7F-E8BD96DA6212}" srcOrd="1" destOrd="0" presId="urn:microsoft.com/office/officeart/2005/8/layout/orgChart1"/>
    <dgm:cxn modelId="{DA06D888-98EC-4902-B5B3-A282F70DC4BE}" type="presParOf" srcId="{B26FDB21-675E-44B4-A667-06D6412CE350}" destId="{EEDE48EA-1C0E-465B-BFC4-D546D3563A24}" srcOrd="2" destOrd="0" presId="urn:microsoft.com/office/officeart/2005/8/layout/orgChart1"/>
    <dgm:cxn modelId="{AD7418A1-677D-4033-8A25-C972354CB446}" type="presParOf" srcId="{D52C1388-5BE4-434E-9C83-F40B055BCF6D}" destId="{312F0C26-DC95-423C-9B65-C3F5FE30E6E4}" srcOrd="2" destOrd="0" presId="urn:microsoft.com/office/officeart/2005/8/layout/orgChart1"/>
    <dgm:cxn modelId="{84CE2062-D3DA-45BF-8E97-55899D30B3F0}" type="presParOf" srcId="{D52C1388-5BE4-434E-9C83-F40B055BCF6D}" destId="{0C00975D-D2E9-4B2F-AEBB-BE08799867C5}" srcOrd="3" destOrd="0" presId="urn:microsoft.com/office/officeart/2005/8/layout/orgChart1"/>
    <dgm:cxn modelId="{3C91B0B2-4C68-4DE3-9EA3-DA47042C85AD}" type="presParOf" srcId="{0C00975D-D2E9-4B2F-AEBB-BE08799867C5}" destId="{70C404BD-657F-4D33-B1E7-8BEA50A71893}" srcOrd="0" destOrd="0" presId="urn:microsoft.com/office/officeart/2005/8/layout/orgChart1"/>
    <dgm:cxn modelId="{D2DE358F-8103-4C6E-B8E5-FA3B1C61C545}" type="presParOf" srcId="{70C404BD-657F-4D33-B1E7-8BEA50A71893}" destId="{18904301-2081-4037-BCEA-467D69399F67}" srcOrd="0" destOrd="0" presId="urn:microsoft.com/office/officeart/2005/8/layout/orgChart1"/>
    <dgm:cxn modelId="{25C15E6B-62AC-494C-AA73-9A6EE111127A}" type="presParOf" srcId="{70C404BD-657F-4D33-B1E7-8BEA50A71893}" destId="{46166C53-F1EF-4987-BD41-BC825E87B704}" srcOrd="1" destOrd="0" presId="urn:microsoft.com/office/officeart/2005/8/layout/orgChart1"/>
    <dgm:cxn modelId="{D3EC1EC4-E1D0-407E-9056-99C2229AE110}" type="presParOf" srcId="{0C00975D-D2E9-4B2F-AEBB-BE08799867C5}" destId="{D25C45FC-E1A5-4A2C-BE8C-81743D636535}" srcOrd="1" destOrd="0" presId="urn:microsoft.com/office/officeart/2005/8/layout/orgChart1"/>
    <dgm:cxn modelId="{547EC755-5B88-4489-B25F-375E4D4FD848}" type="presParOf" srcId="{0C00975D-D2E9-4B2F-AEBB-BE08799867C5}" destId="{5E44ED55-4FBE-4749-A63A-E1655A85C7BF}" srcOrd="2" destOrd="0" presId="urn:microsoft.com/office/officeart/2005/8/layout/orgChart1"/>
    <dgm:cxn modelId="{A558BDBD-B5F8-4AB6-B51D-6691B28A9B00}" type="presParOf" srcId="{C9BED0B8-052C-4A0A-9A0C-09654070E6B8}" destId="{49827794-EB0C-480C-AC95-B9A57CD72A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Control Vehicular</a:t>
          </a:r>
          <a:endParaRPr lang="es-MX" altLang="es-MX" sz="1200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8E554B6-1C10-4BDD-A9A8-F1C4AB0FB788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A67E1B39-4E13-4249-8EE5-FC79DB6828E2}" type="par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422BF-949A-4864-84EF-40AA1569B707}" type="sibTrans" cxnId="{DDE3ABA1-5186-42B4-BAF0-849055AFD0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F21DF27-520D-4346-A407-3C302C630B54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BA6764D5-2033-4275-9F12-A32900B7870D}" type="pres">
      <dgm:prSet presAssocID="{41568039-9809-4B2B-BA51-64E0E23C2BBE}" presName="rootComposite1" presStyleCnt="0"/>
      <dgm:spPr/>
    </dgm:pt>
    <dgm:pt modelId="{BD34FC4C-CA21-4186-94A0-545BC8F21AA2}" type="pres">
      <dgm:prSet presAssocID="{41568039-9809-4B2B-BA51-64E0E23C2BBE}" presName="rootText1" presStyleLbl="node0" presStyleIdx="0" presStyleCnt="1" custScaleX="83852" custScaleY="85949" custLinFactNeighborY="-77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BC7F08-CD0B-4979-AEE6-71F8C0D366B9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740005F-29C3-4D96-9B3C-C7B7653BB9E3}" type="pres">
      <dgm:prSet presAssocID="{41568039-9809-4B2B-BA51-64E0E23C2BBE}" presName="hierChild2" presStyleCnt="0"/>
      <dgm:spPr/>
    </dgm:pt>
    <dgm:pt modelId="{3E7C399F-C650-45AA-88DB-107310D0121E}" type="pres">
      <dgm:prSet presAssocID="{1CBA1466-9B70-40DE-ABFD-7537F7E3D45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2" presStyleIdx="0" presStyleCnt="2" custScaleX="74730" custScaleY="75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2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BB8E14B3-C6BE-4706-8C9E-6CD6256F5CED}" type="pres">
      <dgm:prSet presAssocID="{A67E1B39-4E13-4249-8EE5-FC79DB6828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A626028-8DA5-4C7B-BFD9-78B9AA5FAD62}" type="pres">
      <dgm:prSet presAssocID="{68E554B6-1C10-4BDD-A9A8-F1C4AB0FB788}" presName="hierRoot2" presStyleCnt="0">
        <dgm:presLayoutVars>
          <dgm:hierBranch val="init"/>
        </dgm:presLayoutVars>
      </dgm:prSet>
      <dgm:spPr/>
    </dgm:pt>
    <dgm:pt modelId="{EE880BE5-CC96-4BD0-90A6-6CBD5D232C3D}" type="pres">
      <dgm:prSet presAssocID="{68E554B6-1C10-4BDD-A9A8-F1C4AB0FB788}" presName="rootComposite" presStyleCnt="0"/>
      <dgm:spPr/>
    </dgm:pt>
    <dgm:pt modelId="{64A0A79D-6428-46F7-8612-283E09E77783}" type="pres">
      <dgm:prSet presAssocID="{68E554B6-1C10-4BDD-A9A8-F1C4AB0FB788}" presName="rootText" presStyleLbl="node2" presStyleIdx="1" presStyleCnt="2" custScaleX="74730" custScaleY="754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B26B8C-C9F0-4C76-94CB-706A7DC38403}" type="pres">
      <dgm:prSet presAssocID="{68E554B6-1C10-4BDD-A9A8-F1C4AB0FB788}" presName="rootConnector" presStyleLbl="node2" presStyleIdx="1" presStyleCnt="2"/>
      <dgm:spPr/>
      <dgm:t>
        <a:bodyPr/>
        <a:lstStyle/>
        <a:p>
          <a:endParaRPr lang="es-ES"/>
        </a:p>
      </dgm:t>
    </dgm:pt>
    <dgm:pt modelId="{DD8F23D6-84E5-4A0E-BCB6-C155EB3161AD}" type="pres">
      <dgm:prSet presAssocID="{68E554B6-1C10-4BDD-A9A8-F1C4AB0FB788}" presName="hierChild4" presStyleCnt="0"/>
      <dgm:spPr/>
    </dgm:pt>
    <dgm:pt modelId="{67423D68-C312-46F3-B648-0C23FE230BFF}" type="pres">
      <dgm:prSet presAssocID="{68E554B6-1C10-4BDD-A9A8-F1C4AB0FB788}" presName="hierChild5" presStyleCnt="0"/>
      <dgm:spPr/>
    </dgm:pt>
    <dgm:pt modelId="{2938FAA7-FBD0-4F0C-8310-6A73D619A336}" type="pres">
      <dgm:prSet presAssocID="{41568039-9809-4B2B-BA51-64E0E23C2BBE}" presName="hierChild3" presStyleCnt="0"/>
      <dgm:spPr/>
    </dgm:pt>
  </dgm:ptLst>
  <dgm:cxnLst>
    <dgm:cxn modelId="{DDE3ABA1-5186-42B4-BAF0-849055AFD03B}" srcId="{41568039-9809-4B2B-BA51-64E0E23C2BBE}" destId="{68E554B6-1C10-4BDD-A9A8-F1C4AB0FB788}" srcOrd="1" destOrd="0" parTransId="{A67E1B39-4E13-4249-8EE5-FC79DB6828E2}" sibTransId="{D66422BF-949A-4864-84EF-40AA1569B707}"/>
    <dgm:cxn modelId="{A875CF44-6B00-4D4D-95D3-7EB4B2F57413}" type="presOf" srcId="{41568039-9809-4B2B-BA51-64E0E23C2BBE}" destId="{15BC7F08-CD0B-4979-AEE6-71F8C0D366B9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2ED1BA41-8829-4EA4-A0E8-6574718871B5}" type="presOf" srcId="{A67E1B39-4E13-4249-8EE5-FC79DB6828E2}" destId="{BB8E14B3-C6BE-4706-8C9E-6CD6256F5CED}" srcOrd="0" destOrd="0" presId="urn:microsoft.com/office/officeart/2005/8/layout/orgChart1"/>
    <dgm:cxn modelId="{985FF5B8-935B-4257-985B-4C24926D7260}" type="presOf" srcId="{41568039-9809-4B2B-BA51-64E0E23C2BBE}" destId="{BD34FC4C-CA21-4186-94A0-545BC8F21AA2}" srcOrd="0" destOrd="0" presId="urn:microsoft.com/office/officeart/2005/8/layout/orgChart1"/>
    <dgm:cxn modelId="{814C5BD7-051F-4CD9-A4D3-2014A7030FCC}" type="presOf" srcId="{1CBA1466-9B70-40DE-ABFD-7537F7E3D45F}" destId="{3E7C399F-C650-45AA-88DB-107310D0121E}" srcOrd="0" destOrd="0" presId="urn:microsoft.com/office/officeart/2005/8/layout/orgChart1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4C172E1F-5D36-4BEE-B5A7-0A5F7DC93567}" type="presOf" srcId="{2EC3689C-7BAA-4D8B-9BFA-26FA5F5F11A6}" destId="{9EF5B1E7-4642-446F-802A-010E77A6D315}" srcOrd="0" destOrd="0" presId="urn:microsoft.com/office/officeart/2005/8/layout/orgChart1"/>
    <dgm:cxn modelId="{E09A7BA9-76ED-4B64-A224-BB344080F341}" type="presOf" srcId="{68E554B6-1C10-4BDD-A9A8-F1C4AB0FB788}" destId="{64A0A79D-6428-46F7-8612-283E09E77783}" srcOrd="0" destOrd="0" presId="urn:microsoft.com/office/officeart/2005/8/layout/orgChart1"/>
    <dgm:cxn modelId="{0B873944-D2D3-4F8A-BEDE-29F5D84F62C0}" type="presOf" srcId="{68E554B6-1C10-4BDD-A9A8-F1C4AB0FB788}" destId="{B6B26B8C-C9F0-4C76-94CB-706A7DC38403}" srcOrd="1" destOrd="0" presId="urn:microsoft.com/office/officeart/2005/8/layout/orgChart1"/>
    <dgm:cxn modelId="{A793F524-B730-410B-9C1D-75FFD19B49B2}" type="presOf" srcId="{2EC3689C-7BAA-4D8B-9BFA-26FA5F5F11A6}" destId="{F20D4592-4086-4910-B30C-72EC00D6CBE6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580FE26-25D8-4866-BD97-64E8D944C98C}" type="presParOf" srcId="{B3263371-B20E-4D1C-87B0-F232DC5A756C}" destId="{6F21DF27-520D-4346-A407-3C302C630B54}" srcOrd="0" destOrd="0" presId="urn:microsoft.com/office/officeart/2005/8/layout/orgChart1"/>
    <dgm:cxn modelId="{B902A3B2-BBEA-4132-B101-D211D06F8012}" type="presParOf" srcId="{6F21DF27-520D-4346-A407-3C302C630B54}" destId="{BA6764D5-2033-4275-9F12-A32900B7870D}" srcOrd="0" destOrd="0" presId="urn:microsoft.com/office/officeart/2005/8/layout/orgChart1"/>
    <dgm:cxn modelId="{A473C628-E3CB-48FE-9D45-F89CBE4EB74A}" type="presParOf" srcId="{BA6764D5-2033-4275-9F12-A32900B7870D}" destId="{BD34FC4C-CA21-4186-94A0-545BC8F21AA2}" srcOrd="0" destOrd="0" presId="urn:microsoft.com/office/officeart/2005/8/layout/orgChart1"/>
    <dgm:cxn modelId="{1F94229A-9887-40A7-81C5-1989F8965A8C}" type="presParOf" srcId="{BA6764D5-2033-4275-9F12-A32900B7870D}" destId="{15BC7F08-CD0B-4979-AEE6-71F8C0D366B9}" srcOrd="1" destOrd="0" presId="urn:microsoft.com/office/officeart/2005/8/layout/orgChart1"/>
    <dgm:cxn modelId="{02184198-F042-4C2A-8278-84DE4123111C}" type="presParOf" srcId="{6F21DF27-520D-4346-A407-3C302C630B54}" destId="{7740005F-29C3-4D96-9B3C-C7B7653BB9E3}" srcOrd="1" destOrd="0" presId="urn:microsoft.com/office/officeart/2005/8/layout/orgChart1"/>
    <dgm:cxn modelId="{78079D1F-4FC0-46E9-9B9F-6110B4954424}" type="presParOf" srcId="{7740005F-29C3-4D96-9B3C-C7B7653BB9E3}" destId="{3E7C399F-C650-45AA-88DB-107310D0121E}" srcOrd="0" destOrd="0" presId="urn:microsoft.com/office/officeart/2005/8/layout/orgChart1"/>
    <dgm:cxn modelId="{F59E0CD1-2F8C-4CD2-8286-9474FA9B4CF6}" type="presParOf" srcId="{7740005F-29C3-4D96-9B3C-C7B7653BB9E3}" destId="{3AD56842-B5D0-4B28-9ECD-75B4A9D0F3F8}" srcOrd="1" destOrd="0" presId="urn:microsoft.com/office/officeart/2005/8/layout/orgChart1"/>
    <dgm:cxn modelId="{31C801A0-5526-4330-8412-513B97C43A54}" type="presParOf" srcId="{3AD56842-B5D0-4B28-9ECD-75B4A9D0F3F8}" destId="{B7121B46-A2BE-4117-A06F-C35EC7E44BD5}" srcOrd="0" destOrd="0" presId="urn:microsoft.com/office/officeart/2005/8/layout/orgChart1"/>
    <dgm:cxn modelId="{800AE0E5-1951-424C-B4C7-680A6D3C7654}" type="presParOf" srcId="{B7121B46-A2BE-4117-A06F-C35EC7E44BD5}" destId="{9EF5B1E7-4642-446F-802A-010E77A6D315}" srcOrd="0" destOrd="0" presId="urn:microsoft.com/office/officeart/2005/8/layout/orgChart1"/>
    <dgm:cxn modelId="{60C775B3-FE7E-48FF-8509-A839CD61B75C}" type="presParOf" srcId="{B7121B46-A2BE-4117-A06F-C35EC7E44BD5}" destId="{F20D4592-4086-4910-B30C-72EC00D6CBE6}" srcOrd="1" destOrd="0" presId="urn:microsoft.com/office/officeart/2005/8/layout/orgChart1"/>
    <dgm:cxn modelId="{2D987151-787C-43C3-9B13-35B942FF2D0A}" type="presParOf" srcId="{3AD56842-B5D0-4B28-9ECD-75B4A9D0F3F8}" destId="{6C8B4CA9-8A6B-4839-9B95-F2F66954329E}" srcOrd="1" destOrd="0" presId="urn:microsoft.com/office/officeart/2005/8/layout/orgChart1"/>
    <dgm:cxn modelId="{ABA522D6-69C4-4923-9EC9-9078911F06B6}" type="presParOf" srcId="{3AD56842-B5D0-4B28-9ECD-75B4A9D0F3F8}" destId="{D3CC1EF0-B066-49DF-9149-C52533FB5920}" srcOrd="2" destOrd="0" presId="urn:microsoft.com/office/officeart/2005/8/layout/orgChart1"/>
    <dgm:cxn modelId="{E1D9B105-24A5-489A-BF6B-BF2155154528}" type="presParOf" srcId="{7740005F-29C3-4D96-9B3C-C7B7653BB9E3}" destId="{BB8E14B3-C6BE-4706-8C9E-6CD6256F5CED}" srcOrd="2" destOrd="0" presId="urn:microsoft.com/office/officeart/2005/8/layout/orgChart1"/>
    <dgm:cxn modelId="{CDAC881B-F7C7-4ED0-BA25-D1A7CED41054}" type="presParOf" srcId="{7740005F-29C3-4D96-9B3C-C7B7653BB9E3}" destId="{6A626028-8DA5-4C7B-BFD9-78B9AA5FAD62}" srcOrd="3" destOrd="0" presId="urn:microsoft.com/office/officeart/2005/8/layout/orgChart1"/>
    <dgm:cxn modelId="{F82A9C15-0365-4758-B314-D1D2C1336A29}" type="presParOf" srcId="{6A626028-8DA5-4C7B-BFD9-78B9AA5FAD62}" destId="{EE880BE5-CC96-4BD0-90A6-6CBD5D232C3D}" srcOrd="0" destOrd="0" presId="urn:microsoft.com/office/officeart/2005/8/layout/orgChart1"/>
    <dgm:cxn modelId="{01D63371-EFDE-4DEC-B686-88C84906F184}" type="presParOf" srcId="{EE880BE5-CC96-4BD0-90A6-6CBD5D232C3D}" destId="{64A0A79D-6428-46F7-8612-283E09E77783}" srcOrd="0" destOrd="0" presId="urn:microsoft.com/office/officeart/2005/8/layout/orgChart1"/>
    <dgm:cxn modelId="{D03EE1A7-1BC1-4CC5-B6E5-0678CC1B8703}" type="presParOf" srcId="{EE880BE5-CC96-4BD0-90A6-6CBD5D232C3D}" destId="{B6B26B8C-C9F0-4C76-94CB-706A7DC38403}" srcOrd="1" destOrd="0" presId="urn:microsoft.com/office/officeart/2005/8/layout/orgChart1"/>
    <dgm:cxn modelId="{B0E9AD5A-2250-4B0D-AD40-C83BF841FCD3}" type="presParOf" srcId="{6A626028-8DA5-4C7B-BFD9-78B9AA5FAD62}" destId="{DD8F23D6-84E5-4A0E-BCB6-C155EB3161AD}" srcOrd="1" destOrd="0" presId="urn:microsoft.com/office/officeart/2005/8/layout/orgChart1"/>
    <dgm:cxn modelId="{82E89494-832E-44FE-8F09-D9268B941507}" type="presParOf" srcId="{6A626028-8DA5-4C7B-BFD9-78B9AA5FAD62}" destId="{67423D68-C312-46F3-B648-0C23FE230BFF}" srcOrd="2" destOrd="0" presId="urn:microsoft.com/office/officeart/2005/8/layout/orgChart1"/>
    <dgm:cxn modelId="{5FEDB727-E4D5-4FE0-AC38-38F2D0A9A6F2}" type="presParOf" srcId="{6F21DF27-520D-4346-A407-3C302C630B54}" destId="{2938FAA7-FBD0-4F0C-8310-6A73D619A33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</a:t>
          </a:r>
          <a:r>
            <a:rPr lang="es-MX" altLang="es-MX" sz="1200" dirty="0" smtClean="0"/>
            <a:t>de Infracciones</a:t>
          </a:r>
          <a:endParaRPr lang="es-MX" altLang="es-MX" sz="1200" dirty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13ABDC6-58B7-417A-A67E-740021A77F2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Encargado(a) de </a:t>
          </a:r>
          <a:r>
            <a:rPr lang="es-MX" altLang="es-MX" sz="1200" dirty="0" smtClean="0"/>
            <a:t>Turno</a:t>
          </a:r>
          <a:endParaRPr lang="es-MX" altLang="es-MX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77011CC-C1BA-4924-BBF8-34ECEEC1FD9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Auxiliares Administrativos(as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BF3E0D77-B4B1-4899-A1CE-BDD510C85116}" type="par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30700B08-D908-4EDB-AB7C-ABE4C4C153F2}" type="sibTrans" cxnId="{6B33A6FB-6ED1-4130-8102-03C88F024B9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7DB8AA8-6176-4A02-BD62-F917DD8F9632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8710081-B889-4509-85F1-0985D91C9F9F}" type="pres">
      <dgm:prSet presAssocID="{8F9B962E-1A76-4DB3-8E18-81A971FBB424}" presName="rootComposite1" presStyleCnt="0"/>
      <dgm:spPr/>
    </dgm:pt>
    <dgm:pt modelId="{E0B377CF-E567-418E-987D-0DCE76898E8A}" type="pres">
      <dgm:prSet presAssocID="{8F9B962E-1A76-4DB3-8E18-81A971FBB424}" presName="rootText1" presStyleLbl="node0" presStyleIdx="0" presStyleCnt="1" custScaleX="1092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D9CA08-A7C6-4B89-B878-F73DE8E6818B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97B5F9C-490F-4C20-ABD4-2F31E0C47563}" type="pres">
      <dgm:prSet presAssocID="{8F9B962E-1A76-4DB3-8E18-81A971FBB424}" presName="hierChild2" presStyleCnt="0"/>
      <dgm:spPr/>
    </dgm:pt>
    <dgm:pt modelId="{C069D739-42C0-49C6-9CFA-07C4BEDED546}" type="pres">
      <dgm:prSet presAssocID="{1F1AD0A3-D7C4-4B4E-80A7-E2621A7299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1" custScaleX="95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1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2C5BE302-AF4B-4D1B-AF8E-3B42BE99FCC0}" type="pres">
      <dgm:prSet presAssocID="{BF3E0D77-B4B1-4899-A1CE-BDD510C85116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EA6541F-C27A-491F-A42D-60CEE0B7C87B}" type="pres">
      <dgm:prSet presAssocID="{577011CC-C1BA-4924-BBF8-34ECEEC1FD90}" presName="hierRoot2" presStyleCnt="0">
        <dgm:presLayoutVars>
          <dgm:hierBranch val="init"/>
        </dgm:presLayoutVars>
      </dgm:prSet>
      <dgm:spPr/>
    </dgm:pt>
    <dgm:pt modelId="{A586B45E-6E31-44B5-90F3-1C56AF2C4AB2}" type="pres">
      <dgm:prSet presAssocID="{577011CC-C1BA-4924-BBF8-34ECEEC1FD90}" presName="rootComposite" presStyleCnt="0"/>
      <dgm:spPr/>
    </dgm:pt>
    <dgm:pt modelId="{2A510A22-CF32-47FD-BC41-4E00F3C4B7C0}" type="pres">
      <dgm:prSet presAssocID="{577011CC-C1BA-4924-BBF8-34ECEEC1FD90}" presName="rootText" presStyleLbl="node3" presStyleIdx="0" presStyleCnt="1" custScaleX="95939" custScaleY="100593" custLinFactNeighborX="102" custLinFactNeighborY="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652C76-7E8A-4205-9A6B-024484E74241}" type="pres">
      <dgm:prSet presAssocID="{577011CC-C1BA-4924-BBF8-34ECEEC1FD90}" presName="rootConnector" presStyleLbl="node3" presStyleIdx="0" presStyleCnt="1"/>
      <dgm:spPr/>
      <dgm:t>
        <a:bodyPr/>
        <a:lstStyle/>
        <a:p>
          <a:endParaRPr lang="es-ES"/>
        </a:p>
      </dgm:t>
    </dgm:pt>
    <dgm:pt modelId="{E2C449E3-8257-401C-AC2B-0B4881F57F3F}" type="pres">
      <dgm:prSet presAssocID="{577011CC-C1BA-4924-BBF8-34ECEEC1FD90}" presName="hierChild4" presStyleCnt="0"/>
      <dgm:spPr/>
    </dgm:pt>
    <dgm:pt modelId="{9C635FDD-188D-4ECA-A46A-61554E7DC79C}" type="pres">
      <dgm:prSet presAssocID="{577011CC-C1BA-4924-BBF8-34ECEEC1FD90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E87A528E-ABA6-4B34-8EF3-1FBBE367F524}" type="pres">
      <dgm:prSet presAssocID="{8F9B962E-1A76-4DB3-8E18-81A971FBB424}" presName="hierChild3" presStyleCnt="0"/>
      <dgm:spPr/>
    </dgm:pt>
  </dgm:ptLst>
  <dgm:cxnLst>
    <dgm:cxn modelId="{A589537B-628F-466A-B361-41109D2A6B54}" type="presOf" srcId="{577011CC-C1BA-4924-BBF8-34ECEEC1FD90}" destId="{B2652C76-7E8A-4205-9A6B-024484E74241}" srcOrd="1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7015B26B-AD59-49E5-B5C6-535C0BF0A4E5}" type="presOf" srcId="{1F1AD0A3-D7C4-4B4E-80A7-E2621A72994E}" destId="{C069D739-42C0-49C6-9CFA-07C4BEDED546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9B8C475-5399-4F95-BC0B-4370BCE3CA8F}" type="presOf" srcId="{577011CC-C1BA-4924-BBF8-34ECEEC1FD90}" destId="{2A510A22-CF32-47FD-BC41-4E00F3C4B7C0}" srcOrd="0" destOrd="0" presId="urn:microsoft.com/office/officeart/2005/8/layout/orgChart1"/>
    <dgm:cxn modelId="{9FE1A72A-02E2-461C-BE0D-461E6C6D17E1}" type="presOf" srcId="{BF3E0D77-B4B1-4899-A1CE-BDD510C85116}" destId="{2C5BE302-AF4B-4D1B-AF8E-3B42BE99FCC0}" srcOrd="0" destOrd="0" presId="urn:microsoft.com/office/officeart/2005/8/layout/orgChart1"/>
    <dgm:cxn modelId="{DA432194-229D-4870-96AD-60D34E6CAE44}" type="presOf" srcId="{8F9B962E-1A76-4DB3-8E18-81A971FBB424}" destId="{E0B377CF-E567-418E-987D-0DCE76898E8A}" srcOrd="0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53D21F5D-C8F2-4D50-8E3F-571D345FA384}" type="presOf" srcId="{513ABDC6-58B7-417A-A67E-740021A77F2B}" destId="{DD8A29F5-D042-4749-8AE9-1CA72A60AD2C}" srcOrd="0" destOrd="0" presId="urn:microsoft.com/office/officeart/2005/8/layout/orgChart1"/>
    <dgm:cxn modelId="{8C5A6A3F-AD9C-4612-B453-00468096F446}" type="presOf" srcId="{513ABDC6-58B7-417A-A67E-740021A77F2B}" destId="{4B2936FA-6711-4585-AFD9-973AA490CD1B}" srcOrd="1" destOrd="0" presId="urn:microsoft.com/office/officeart/2005/8/layout/orgChart1"/>
    <dgm:cxn modelId="{3D4D7645-93B8-4FC7-BD5C-E626EA9F917E}" type="presOf" srcId="{8F9B962E-1A76-4DB3-8E18-81A971FBB424}" destId="{E6D9CA08-A7C6-4B89-B878-F73DE8E6818B}" srcOrd="1" destOrd="0" presId="urn:microsoft.com/office/officeart/2005/8/layout/orgChart1"/>
    <dgm:cxn modelId="{6B33A6FB-6ED1-4130-8102-03C88F024B9F}" srcId="{513ABDC6-58B7-417A-A67E-740021A77F2B}" destId="{577011CC-C1BA-4924-BBF8-34ECEEC1FD90}" srcOrd="0" destOrd="0" parTransId="{BF3E0D77-B4B1-4899-A1CE-BDD510C85116}" sibTransId="{30700B08-D908-4EDB-AB7C-ABE4C4C153F2}"/>
    <dgm:cxn modelId="{49CE74E9-B24E-46C6-B19C-F9F5E8598B64}" type="presParOf" srcId="{B3263371-B20E-4D1C-87B0-F232DC5A756C}" destId="{87DB8AA8-6176-4A02-BD62-F917DD8F9632}" srcOrd="0" destOrd="0" presId="urn:microsoft.com/office/officeart/2005/8/layout/orgChart1"/>
    <dgm:cxn modelId="{9F3ABDC9-3427-4DF2-9A19-382086E93A49}" type="presParOf" srcId="{87DB8AA8-6176-4A02-BD62-F917DD8F9632}" destId="{B8710081-B889-4509-85F1-0985D91C9F9F}" srcOrd="0" destOrd="0" presId="urn:microsoft.com/office/officeart/2005/8/layout/orgChart1"/>
    <dgm:cxn modelId="{F0ECBA0F-2251-4FA9-8A53-39795656B37B}" type="presParOf" srcId="{B8710081-B889-4509-85F1-0985D91C9F9F}" destId="{E0B377CF-E567-418E-987D-0DCE76898E8A}" srcOrd="0" destOrd="0" presId="urn:microsoft.com/office/officeart/2005/8/layout/orgChart1"/>
    <dgm:cxn modelId="{E4C2C8A3-266D-419F-8EDF-D6EA262C27AE}" type="presParOf" srcId="{B8710081-B889-4509-85F1-0985D91C9F9F}" destId="{E6D9CA08-A7C6-4B89-B878-F73DE8E6818B}" srcOrd="1" destOrd="0" presId="urn:microsoft.com/office/officeart/2005/8/layout/orgChart1"/>
    <dgm:cxn modelId="{EF9BBB2F-EFCE-4B6E-9A08-CF8E2556584D}" type="presParOf" srcId="{87DB8AA8-6176-4A02-BD62-F917DD8F9632}" destId="{D97B5F9C-490F-4C20-ABD4-2F31E0C47563}" srcOrd="1" destOrd="0" presId="urn:microsoft.com/office/officeart/2005/8/layout/orgChart1"/>
    <dgm:cxn modelId="{1CBC194A-EE24-41AF-A15E-C1ABE5B9773C}" type="presParOf" srcId="{D97B5F9C-490F-4C20-ABD4-2F31E0C47563}" destId="{C069D739-42C0-49C6-9CFA-07C4BEDED546}" srcOrd="0" destOrd="0" presId="urn:microsoft.com/office/officeart/2005/8/layout/orgChart1"/>
    <dgm:cxn modelId="{BCB3656F-D96E-462D-9798-44156F620D96}" type="presParOf" srcId="{D97B5F9C-490F-4C20-ABD4-2F31E0C47563}" destId="{6F4EF1FF-E118-4D72-AC58-A58E669D634C}" srcOrd="1" destOrd="0" presId="urn:microsoft.com/office/officeart/2005/8/layout/orgChart1"/>
    <dgm:cxn modelId="{F6FDBFA4-0142-4205-ABA9-47A568499989}" type="presParOf" srcId="{6F4EF1FF-E118-4D72-AC58-A58E669D634C}" destId="{662C9496-EA97-48EC-A36D-A6FF2448E440}" srcOrd="0" destOrd="0" presId="urn:microsoft.com/office/officeart/2005/8/layout/orgChart1"/>
    <dgm:cxn modelId="{1FAFC58C-CF30-469D-B95E-CFDF23B0EA2B}" type="presParOf" srcId="{662C9496-EA97-48EC-A36D-A6FF2448E440}" destId="{DD8A29F5-D042-4749-8AE9-1CA72A60AD2C}" srcOrd="0" destOrd="0" presId="urn:microsoft.com/office/officeart/2005/8/layout/orgChart1"/>
    <dgm:cxn modelId="{A7400041-3E39-4C13-B9D3-D627A9635774}" type="presParOf" srcId="{662C9496-EA97-48EC-A36D-A6FF2448E440}" destId="{4B2936FA-6711-4585-AFD9-973AA490CD1B}" srcOrd="1" destOrd="0" presId="urn:microsoft.com/office/officeart/2005/8/layout/orgChart1"/>
    <dgm:cxn modelId="{335CB142-2423-4F1A-8784-FB9CAF3A2579}" type="presParOf" srcId="{6F4EF1FF-E118-4D72-AC58-A58E669D634C}" destId="{27771CD2-2E56-4B03-A7B5-367C062ACBC1}" srcOrd="1" destOrd="0" presId="urn:microsoft.com/office/officeart/2005/8/layout/orgChart1"/>
    <dgm:cxn modelId="{25EB7F1E-A977-4247-941A-6F9BFD1A2844}" type="presParOf" srcId="{27771CD2-2E56-4B03-A7B5-367C062ACBC1}" destId="{2C5BE302-AF4B-4D1B-AF8E-3B42BE99FCC0}" srcOrd="0" destOrd="0" presId="urn:microsoft.com/office/officeart/2005/8/layout/orgChart1"/>
    <dgm:cxn modelId="{0EC2A685-36CB-4D4C-A071-4EA947A5A9E5}" type="presParOf" srcId="{27771CD2-2E56-4B03-A7B5-367C062ACBC1}" destId="{EEA6541F-C27A-491F-A42D-60CEE0B7C87B}" srcOrd="1" destOrd="0" presId="urn:microsoft.com/office/officeart/2005/8/layout/orgChart1"/>
    <dgm:cxn modelId="{4DB730CD-D970-4F83-BFA7-376A4493058D}" type="presParOf" srcId="{EEA6541F-C27A-491F-A42D-60CEE0B7C87B}" destId="{A586B45E-6E31-44B5-90F3-1C56AF2C4AB2}" srcOrd="0" destOrd="0" presId="urn:microsoft.com/office/officeart/2005/8/layout/orgChart1"/>
    <dgm:cxn modelId="{163D71D9-3C60-4C3B-9FBD-C26278CCC662}" type="presParOf" srcId="{A586B45E-6E31-44B5-90F3-1C56AF2C4AB2}" destId="{2A510A22-CF32-47FD-BC41-4E00F3C4B7C0}" srcOrd="0" destOrd="0" presId="urn:microsoft.com/office/officeart/2005/8/layout/orgChart1"/>
    <dgm:cxn modelId="{0E8CC774-6E71-4F19-A1D1-22C2AE1A1318}" type="presParOf" srcId="{A586B45E-6E31-44B5-90F3-1C56AF2C4AB2}" destId="{B2652C76-7E8A-4205-9A6B-024484E74241}" srcOrd="1" destOrd="0" presId="urn:microsoft.com/office/officeart/2005/8/layout/orgChart1"/>
    <dgm:cxn modelId="{D68CA929-9CC7-4B06-93F8-F8AD38EA8D19}" type="presParOf" srcId="{EEA6541F-C27A-491F-A42D-60CEE0B7C87B}" destId="{E2C449E3-8257-401C-AC2B-0B4881F57F3F}" srcOrd="1" destOrd="0" presId="urn:microsoft.com/office/officeart/2005/8/layout/orgChart1"/>
    <dgm:cxn modelId="{9C7B7BEF-62F0-40F1-8FEB-29CFCF0C9E3E}" type="presParOf" srcId="{EEA6541F-C27A-491F-A42D-60CEE0B7C87B}" destId="{9C635FDD-188D-4ECA-A46A-61554E7DC79C}" srcOrd="2" destOrd="0" presId="urn:microsoft.com/office/officeart/2005/8/layout/orgChart1"/>
    <dgm:cxn modelId="{540E0F8A-B22E-4D43-AD35-0F7C70244D86}" type="presParOf" srcId="{6F4EF1FF-E118-4D72-AC58-A58E669D634C}" destId="{A1ACE6FD-AEF8-4072-B9B4-3381BCB33897}" srcOrd="2" destOrd="0" presId="urn:microsoft.com/office/officeart/2005/8/layout/orgChart1"/>
    <dgm:cxn modelId="{F15D1E1F-A023-4D2E-AE6A-E3E33612E625}" type="presParOf" srcId="{87DB8AA8-6176-4A02-BD62-F917DD8F9632}" destId="{E87A528E-ABA6-4B34-8EF3-1FBBE367F52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Jefe(a) de </a:t>
          </a:r>
          <a:r>
            <a:rPr lang="es-ES" sz="1200" dirty="0" smtClean="0"/>
            <a:t>Estadística</a:t>
          </a:r>
          <a:endParaRPr lang="es-ES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6B02C4B9-452D-4F19-AD38-14D77E56B251}">
      <dgm:prSet custT="1"/>
      <dgm:spPr/>
      <dgm:t>
        <a:bodyPr/>
        <a:lstStyle/>
        <a:p>
          <a:r>
            <a:rPr lang="es-ES" sz="1200" dirty="0"/>
            <a:t>Encargado(a) de </a:t>
          </a:r>
          <a:r>
            <a:rPr lang="es-ES" sz="1200" dirty="0" smtClean="0"/>
            <a:t>Estadísticas</a:t>
          </a:r>
          <a:endParaRPr lang="es-ES" sz="1200" dirty="0"/>
        </a:p>
      </dgm:t>
    </dgm:pt>
    <dgm:pt modelId="{A8AFB1A1-6C5C-4782-BE8C-6ECD9C1CCC34}" type="sib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2BCD7B-D603-4AD5-95BD-19C0F51BDA0C}" type="parTrans" cxnId="{7F8E5E4E-2A13-4DE6-B80C-0DF39679025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C3BB13-AB18-4912-8963-9D85AD5E801D}">
      <dgm:prSet custT="1"/>
      <dgm:spPr/>
      <dgm:t>
        <a:bodyPr/>
        <a:lstStyle/>
        <a:p>
          <a:r>
            <a:rPr lang="es-MX" altLang="es-MX" sz="1200" dirty="0"/>
            <a:t>Encargado(a)</a:t>
          </a:r>
          <a:br>
            <a:rPr lang="es-MX" altLang="es-MX" sz="1200" dirty="0"/>
          </a:br>
          <a:r>
            <a:rPr lang="es-MX" altLang="es-MX" sz="1200" dirty="0" smtClean="0"/>
            <a:t>Auxiliares</a:t>
          </a:r>
          <a:r>
            <a:rPr lang="es-MX" altLang="es-MX" sz="1200" dirty="0"/>
            <a:t/>
          </a:r>
          <a:br>
            <a:rPr lang="es-MX" altLang="es-MX" sz="1200" dirty="0"/>
          </a:br>
          <a:r>
            <a:rPr lang="es-MX" altLang="es-MX" sz="1200" dirty="0" smtClean="0"/>
            <a:t>Telefonista</a:t>
          </a:r>
          <a:r>
            <a:rPr lang="es-MX" altLang="es-MX" sz="1200" dirty="0"/>
            <a:t/>
          </a:r>
          <a:br>
            <a:rPr lang="es-MX" altLang="es-MX" sz="1200" dirty="0"/>
          </a:br>
          <a:endParaRPr lang="es-ES" sz="1200" dirty="0"/>
        </a:p>
      </dgm:t>
    </dgm:pt>
    <dgm:pt modelId="{E4C426EB-A8E6-40AB-BC76-E7D5C66C6AD5}" type="sibTrans" cxnId="{61A6E940-6BE4-4C1B-92F9-D49B503588EF}">
      <dgm:prSet/>
      <dgm:spPr/>
      <dgm:t>
        <a:bodyPr/>
        <a:lstStyle/>
        <a:p>
          <a:endParaRPr lang="es-ES"/>
        </a:p>
      </dgm:t>
    </dgm:pt>
    <dgm:pt modelId="{4BE17E80-BB43-42A3-A75A-039DBA2B7108}" type="parTrans" cxnId="{61A6E940-6BE4-4C1B-92F9-D49B503588EF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3F17BAB-B1AE-44E9-82A7-722DC0238AAC}" type="pres">
      <dgm:prSet presAssocID="{249E77FC-7B70-4B62-8A63-35C970666788}" presName="hierRoot1" presStyleCnt="0">
        <dgm:presLayoutVars>
          <dgm:hierBranch val="init"/>
        </dgm:presLayoutVars>
      </dgm:prSet>
      <dgm:spPr/>
    </dgm:pt>
    <dgm:pt modelId="{9878F7AB-B1DA-4C2F-B12D-D4CE9BE12EA0}" type="pres">
      <dgm:prSet presAssocID="{249E77FC-7B70-4B62-8A63-35C970666788}" presName="rootComposite1" presStyleCnt="0"/>
      <dgm:spPr/>
    </dgm:pt>
    <dgm:pt modelId="{3539C97E-3E87-43E7-8584-0204075A8D58}" type="pres">
      <dgm:prSet presAssocID="{249E77FC-7B70-4B62-8A63-35C970666788}" presName="rootText1" presStyleLbl="node0" presStyleIdx="0" presStyleCnt="1" custScaleX="89783" custScaleY="809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59826-2DBC-4910-B529-684A7959F7B8}" type="pres">
      <dgm:prSet presAssocID="{249E77FC-7B70-4B62-8A63-35C970666788}" presName="rootConnector1" presStyleLbl="asst0" presStyleIdx="0" presStyleCnt="0"/>
      <dgm:spPr/>
      <dgm:t>
        <a:bodyPr/>
        <a:lstStyle/>
        <a:p>
          <a:endParaRPr lang="es-ES"/>
        </a:p>
      </dgm:t>
    </dgm:pt>
    <dgm:pt modelId="{30CFF71D-0E33-41EE-8B12-6B367DC63AE3}" type="pres">
      <dgm:prSet presAssocID="{249E77FC-7B70-4B62-8A63-35C970666788}" presName="hierChild2" presStyleCnt="0"/>
      <dgm:spPr/>
    </dgm:pt>
    <dgm:pt modelId="{63727F79-B911-4252-985C-BCFF780A8669}" type="pres">
      <dgm:prSet presAssocID="{0E2BCD7B-D603-4AD5-95BD-19C0F51BDA0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730E49D7-7F6C-4818-99AB-3F4F151A594A}" type="pres">
      <dgm:prSet presAssocID="{6B02C4B9-452D-4F19-AD38-14D77E56B251}" presName="hierRoot2" presStyleCnt="0">
        <dgm:presLayoutVars>
          <dgm:hierBranch/>
        </dgm:presLayoutVars>
      </dgm:prSet>
      <dgm:spPr/>
    </dgm:pt>
    <dgm:pt modelId="{FCB36CA0-0AD8-4C3A-87DA-C36FB784EACC}" type="pres">
      <dgm:prSet presAssocID="{6B02C4B9-452D-4F19-AD38-14D77E56B251}" presName="rootComposite" presStyleCnt="0"/>
      <dgm:spPr/>
    </dgm:pt>
    <dgm:pt modelId="{56C82615-A5B3-49EE-B6D8-D98CEFF3B425}" type="pres">
      <dgm:prSet presAssocID="{6B02C4B9-452D-4F19-AD38-14D77E56B251}" presName="rootText" presStyleLbl="node2" presStyleIdx="0" presStyleCnt="1" custScaleX="76200" custScaleY="71935" custLinFactNeighborX="-46" custLinFactNeighborY="-14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FA3A67-B89C-4F86-803F-18EE901A04DB}" type="pres">
      <dgm:prSet presAssocID="{6B02C4B9-452D-4F19-AD38-14D77E56B251}" presName="rootConnector" presStyleLbl="node2" presStyleIdx="0" presStyleCnt="1"/>
      <dgm:spPr/>
      <dgm:t>
        <a:bodyPr/>
        <a:lstStyle/>
        <a:p>
          <a:endParaRPr lang="es-ES"/>
        </a:p>
      </dgm:t>
    </dgm:pt>
    <dgm:pt modelId="{FB845D50-1C85-4254-BC7F-F2CCFF03FA5A}" type="pres">
      <dgm:prSet presAssocID="{6B02C4B9-452D-4F19-AD38-14D77E56B251}" presName="hierChild4" presStyleCnt="0"/>
      <dgm:spPr/>
    </dgm:pt>
    <dgm:pt modelId="{149EFFF8-4C4A-45E3-A212-198313A4ACFB}" type="pres">
      <dgm:prSet presAssocID="{4BE17E80-BB43-42A3-A75A-039DBA2B71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4307B31-CE60-4BB2-AEFE-AE60DB523F94}" type="pres">
      <dgm:prSet presAssocID="{BFC3BB13-AB18-4912-8963-9D85AD5E801D}" presName="hierRoot2" presStyleCnt="0">
        <dgm:presLayoutVars>
          <dgm:hierBranch val="init"/>
        </dgm:presLayoutVars>
      </dgm:prSet>
      <dgm:spPr/>
    </dgm:pt>
    <dgm:pt modelId="{162C41B2-B135-46E9-B5C0-9A85AC049783}" type="pres">
      <dgm:prSet presAssocID="{BFC3BB13-AB18-4912-8963-9D85AD5E801D}" presName="rootComposite" presStyleCnt="0"/>
      <dgm:spPr/>
    </dgm:pt>
    <dgm:pt modelId="{ED9B9D16-EE11-44DF-BE31-C25C5B798B5B}" type="pres">
      <dgm:prSet presAssocID="{BFC3BB13-AB18-4912-8963-9D85AD5E801D}" presName="rootText" presStyleLbl="node3" presStyleIdx="0" presStyleCnt="1" custScaleX="762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66366-4450-4073-99C6-8C13B1B97D3F}" type="pres">
      <dgm:prSet presAssocID="{BFC3BB13-AB18-4912-8963-9D85AD5E801D}" presName="rootConnector" presStyleLbl="node3" presStyleIdx="0" presStyleCnt="1"/>
      <dgm:spPr/>
      <dgm:t>
        <a:bodyPr/>
        <a:lstStyle/>
        <a:p>
          <a:endParaRPr lang="es-ES"/>
        </a:p>
      </dgm:t>
    </dgm:pt>
    <dgm:pt modelId="{18E4C4AE-A942-4242-92D3-9150F6412558}" type="pres">
      <dgm:prSet presAssocID="{BFC3BB13-AB18-4912-8963-9D85AD5E801D}" presName="hierChild4" presStyleCnt="0"/>
      <dgm:spPr/>
    </dgm:pt>
    <dgm:pt modelId="{1B02DEB6-08CA-4FD2-A778-AFB9810D49F8}" type="pres">
      <dgm:prSet presAssocID="{BFC3BB13-AB18-4912-8963-9D85AD5E801D}" presName="hierChild5" presStyleCnt="0"/>
      <dgm:spPr/>
    </dgm:pt>
    <dgm:pt modelId="{2C20CF96-E85A-47C3-9776-03634C2BE85C}" type="pres">
      <dgm:prSet presAssocID="{6B02C4B9-452D-4F19-AD38-14D77E56B251}" presName="hierChild5" presStyleCnt="0"/>
      <dgm:spPr/>
    </dgm:pt>
    <dgm:pt modelId="{15DA7A4A-51C3-43B8-B15F-01AD22E740D1}" type="pres">
      <dgm:prSet presAssocID="{249E77FC-7B70-4B62-8A63-35C970666788}" presName="hierChild3" presStyleCnt="0"/>
      <dgm:spPr/>
    </dgm:pt>
  </dgm:ptLst>
  <dgm:cxnLst>
    <dgm:cxn modelId="{8EF6BF26-E7C2-46BA-B44E-499178DC71DC}" srcId="{BD3D72B1-EEF6-4EB4-803A-A74A6B419346}" destId="{249E77FC-7B70-4B62-8A63-35C970666788}" srcOrd="0" destOrd="0" parTransId="{8AE406FF-1ED1-4934-A5B6-7874694C824A}" sibTransId="{7DEB9F7D-2884-440C-9AAA-8C430E8966A0}"/>
    <dgm:cxn modelId="{61A6E940-6BE4-4C1B-92F9-D49B503588EF}" srcId="{6B02C4B9-452D-4F19-AD38-14D77E56B251}" destId="{BFC3BB13-AB18-4912-8963-9D85AD5E801D}" srcOrd="0" destOrd="0" parTransId="{4BE17E80-BB43-42A3-A75A-039DBA2B7108}" sibTransId="{E4C426EB-A8E6-40AB-BC76-E7D5C66C6AD5}"/>
    <dgm:cxn modelId="{434B3C15-5835-429B-A24F-1A1EAFC92572}" type="presOf" srcId="{BFC3BB13-AB18-4912-8963-9D85AD5E801D}" destId="{ED9B9D16-EE11-44DF-BE31-C25C5B798B5B}" srcOrd="0" destOrd="0" presId="urn:microsoft.com/office/officeart/2005/8/layout/orgChart1"/>
    <dgm:cxn modelId="{E1A5656E-A8A5-45A2-B5E9-140A92BBE621}" type="presOf" srcId="{0E2BCD7B-D603-4AD5-95BD-19C0F51BDA0C}" destId="{63727F79-B911-4252-985C-BCFF780A8669}" srcOrd="0" destOrd="0" presId="urn:microsoft.com/office/officeart/2005/8/layout/orgChart1"/>
    <dgm:cxn modelId="{4F885B21-5A93-4135-BDB4-926618886E24}" type="presOf" srcId="{BFC3BB13-AB18-4912-8963-9D85AD5E801D}" destId="{4D466366-4450-4073-99C6-8C13B1B97D3F}" srcOrd="1" destOrd="0" presId="urn:microsoft.com/office/officeart/2005/8/layout/orgChart1"/>
    <dgm:cxn modelId="{5FFC4AF0-D826-4C3B-A2A7-B8A4822CE543}" type="presOf" srcId="{4BE17E80-BB43-42A3-A75A-039DBA2B7108}" destId="{149EFFF8-4C4A-45E3-A212-198313A4ACFB}" srcOrd="0" destOrd="0" presId="urn:microsoft.com/office/officeart/2005/8/layout/orgChart1"/>
    <dgm:cxn modelId="{7F8E5E4E-2A13-4DE6-B80C-0DF396790259}" srcId="{249E77FC-7B70-4B62-8A63-35C970666788}" destId="{6B02C4B9-452D-4F19-AD38-14D77E56B251}" srcOrd="0" destOrd="0" parTransId="{0E2BCD7B-D603-4AD5-95BD-19C0F51BDA0C}" sibTransId="{A8AFB1A1-6C5C-4782-BE8C-6ECD9C1CCC34}"/>
    <dgm:cxn modelId="{9779F22C-C2F9-45B0-A231-CE5E57F39679}" type="presOf" srcId="{6B02C4B9-452D-4F19-AD38-14D77E56B251}" destId="{56C82615-A5B3-49EE-B6D8-D98CEFF3B425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F0BB650E-1A20-459D-8A2C-407073933357}" type="presOf" srcId="{249E77FC-7B70-4B62-8A63-35C970666788}" destId="{11859826-2DBC-4910-B529-684A7959F7B8}" srcOrd="1" destOrd="0" presId="urn:microsoft.com/office/officeart/2005/8/layout/orgChart1"/>
    <dgm:cxn modelId="{75985CB8-1667-43A9-AB60-FF20D9DC8414}" type="presOf" srcId="{6B02C4B9-452D-4F19-AD38-14D77E56B251}" destId="{0AFA3A67-B89C-4F86-803F-18EE901A04DB}" srcOrd="1" destOrd="0" presId="urn:microsoft.com/office/officeart/2005/8/layout/orgChart1"/>
    <dgm:cxn modelId="{44B6120A-DA84-438C-8042-AD445D40DE2B}" type="presOf" srcId="{249E77FC-7B70-4B62-8A63-35C970666788}" destId="{3539C97E-3E87-43E7-8584-0204075A8D58}" srcOrd="0" destOrd="0" presId="urn:microsoft.com/office/officeart/2005/8/layout/orgChart1"/>
    <dgm:cxn modelId="{CAB01D36-456C-4971-AC1A-AD7514953D3F}" type="presParOf" srcId="{B3263371-B20E-4D1C-87B0-F232DC5A756C}" destId="{E3F17BAB-B1AE-44E9-82A7-722DC0238AAC}" srcOrd="0" destOrd="0" presId="urn:microsoft.com/office/officeart/2005/8/layout/orgChart1"/>
    <dgm:cxn modelId="{95BFDE9E-371C-4251-BE38-8082BF6B48B3}" type="presParOf" srcId="{E3F17BAB-B1AE-44E9-82A7-722DC0238AAC}" destId="{9878F7AB-B1DA-4C2F-B12D-D4CE9BE12EA0}" srcOrd="0" destOrd="0" presId="urn:microsoft.com/office/officeart/2005/8/layout/orgChart1"/>
    <dgm:cxn modelId="{FDDF7D26-92DA-45D3-AEAA-66ED08242B0A}" type="presParOf" srcId="{9878F7AB-B1DA-4C2F-B12D-D4CE9BE12EA0}" destId="{3539C97E-3E87-43E7-8584-0204075A8D58}" srcOrd="0" destOrd="0" presId="urn:microsoft.com/office/officeart/2005/8/layout/orgChart1"/>
    <dgm:cxn modelId="{7E64051E-D161-4F2A-A3C2-EF43870A280C}" type="presParOf" srcId="{9878F7AB-B1DA-4C2F-B12D-D4CE9BE12EA0}" destId="{11859826-2DBC-4910-B529-684A7959F7B8}" srcOrd="1" destOrd="0" presId="urn:microsoft.com/office/officeart/2005/8/layout/orgChart1"/>
    <dgm:cxn modelId="{105D7803-BFE8-4E56-93F3-BEE9BF30EDAC}" type="presParOf" srcId="{E3F17BAB-B1AE-44E9-82A7-722DC0238AAC}" destId="{30CFF71D-0E33-41EE-8B12-6B367DC63AE3}" srcOrd="1" destOrd="0" presId="urn:microsoft.com/office/officeart/2005/8/layout/orgChart1"/>
    <dgm:cxn modelId="{686C759E-1359-4E8D-A509-DE2D08D5EAC5}" type="presParOf" srcId="{30CFF71D-0E33-41EE-8B12-6B367DC63AE3}" destId="{63727F79-B911-4252-985C-BCFF780A8669}" srcOrd="0" destOrd="0" presId="urn:microsoft.com/office/officeart/2005/8/layout/orgChart1"/>
    <dgm:cxn modelId="{488DA241-3146-47FD-87F4-553EE3E8C314}" type="presParOf" srcId="{30CFF71D-0E33-41EE-8B12-6B367DC63AE3}" destId="{730E49D7-7F6C-4818-99AB-3F4F151A594A}" srcOrd="1" destOrd="0" presId="urn:microsoft.com/office/officeart/2005/8/layout/orgChart1"/>
    <dgm:cxn modelId="{8D192014-B2F1-4821-B300-B0564FBDBFD1}" type="presParOf" srcId="{730E49D7-7F6C-4818-99AB-3F4F151A594A}" destId="{FCB36CA0-0AD8-4C3A-87DA-C36FB784EACC}" srcOrd="0" destOrd="0" presId="urn:microsoft.com/office/officeart/2005/8/layout/orgChart1"/>
    <dgm:cxn modelId="{C9147B56-5E8B-40AB-8568-E9FBAB6E36A6}" type="presParOf" srcId="{FCB36CA0-0AD8-4C3A-87DA-C36FB784EACC}" destId="{56C82615-A5B3-49EE-B6D8-D98CEFF3B425}" srcOrd="0" destOrd="0" presId="urn:microsoft.com/office/officeart/2005/8/layout/orgChart1"/>
    <dgm:cxn modelId="{ADFAC062-F1F0-45AF-8831-FC89B5BA8872}" type="presParOf" srcId="{FCB36CA0-0AD8-4C3A-87DA-C36FB784EACC}" destId="{0AFA3A67-B89C-4F86-803F-18EE901A04DB}" srcOrd="1" destOrd="0" presId="urn:microsoft.com/office/officeart/2005/8/layout/orgChart1"/>
    <dgm:cxn modelId="{1B0EBF4E-371E-44E8-B453-D1AB658D3756}" type="presParOf" srcId="{730E49D7-7F6C-4818-99AB-3F4F151A594A}" destId="{FB845D50-1C85-4254-BC7F-F2CCFF03FA5A}" srcOrd="1" destOrd="0" presId="urn:microsoft.com/office/officeart/2005/8/layout/orgChart1"/>
    <dgm:cxn modelId="{CF01E683-CEA7-419D-B7A4-3445A40DC985}" type="presParOf" srcId="{FB845D50-1C85-4254-BC7F-F2CCFF03FA5A}" destId="{149EFFF8-4C4A-45E3-A212-198313A4ACFB}" srcOrd="0" destOrd="0" presId="urn:microsoft.com/office/officeart/2005/8/layout/orgChart1"/>
    <dgm:cxn modelId="{E944667D-796D-4024-AA95-C1627055031A}" type="presParOf" srcId="{FB845D50-1C85-4254-BC7F-F2CCFF03FA5A}" destId="{74307B31-CE60-4BB2-AEFE-AE60DB523F94}" srcOrd="1" destOrd="0" presId="urn:microsoft.com/office/officeart/2005/8/layout/orgChart1"/>
    <dgm:cxn modelId="{7D21FE60-B302-4277-A2E8-5CA91509F103}" type="presParOf" srcId="{74307B31-CE60-4BB2-AEFE-AE60DB523F94}" destId="{162C41B2-B135-46E9-B5C0-9A85AC049783}" srcOrd="0" destOrd="0" presId="urn:microsoft.com/office/officeart/2005/8/layout/orgChart1"/>
    <dgm:cxn modelId="{B1F4EBFE-6D83-4109-BE53-3608DEBB9DC1}" type="presParOf" srcId="{162C41B2-B135-46E9-B5C0-9A85AC049783}" destId="{ED9B9D16-EE11-44DF-BE31-C25C5B798B5B}" srcOrd="0" destOrd="0" presId="urn:microsoft.com/office/officeart/2005/8/layout/orgChart1"/>
    <dgm:cxn modelId="{E14A895A-B1FC-4753-8D4C-B256C41A8AC5}" type="presParOf" srcId="{162C41B2-B135-46E9-B5C0-9A85AC049783}" destId="{4D466366-4450-4073-99C6-8C13B1B97D3F}" srcOrd="1" destOrd="0" presId="urn:microsoft.com/office/officeart/2005/8/layout/orgChart1"/>
    <dgm:cxn modelId="{DEDE7F99-45A4-4849-BB39-C5F30999885E}" type="presParOf" srcId="{74307B31-CE60-4BB2-AEFE-AE60DB523F94}" destId="{18E4C4AE-A942-4242-92D3-9150F6412558}" srcOrd="1" destOrd="0" presId="urn:microsoft.com/office/officeart/2005/8/layout/orgChart1"/>
    <dgm:cxn modelId="{2F91A6EF-7F14-4E53-A3E5-D8BDDB2E1CCD}" type="presParOf" srcId="{74307B31-CE60-4BB2-AEFE-AE60DB523F94}" destId="{1B02DEB6-08CA-4FD2-A778-AFB9810D49F8}" srcOrd="2" destOrd="0" presId="urn:microsoft.com/office/officeart/2005/8/layout/orgChart1"/>
    <dgm:cxn modelId="{F170CA9C-7FBB-4013-8374-F9CE3D6BE423}" type="presParOf" srcId="{730E49D7-7F6C-4818-99AB-3F4F151A594A}" destId="{2C20CF96-E85A-47C3-9776-03634C2BE85C}" srcOrd="2" destOrd="0" presId="urn:microsoft.com/office/officeart/2005/8/layout/orgChart1"/>
    <dgm:cxn modelId="{5FBE1531-915F-4650-B24C-61ED66BC345E}" type="presParOf" srcId="{E3F17BAB-B1AE-44E9-82A7-722DC0238AAC}" destId="{15DA7A4A-51C3-43B8-B15F-01AD22E740D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Prevención de la Violencia y Protección a la </a:t>
          </a: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5FCBC522-7667-4F38-883D-6E38D64584EC}">
      <dgm:prSet custT="1"/>
      <dgm:spPr/>
      <dgm:t>
        <a:bodyPr/>
        <a:lstStyle/>
        <a:p>
          <a:r>
            <a:rPr lang="es-MX" sz="1200" dirty="0" smtClean="0"/>
            <a:t>Coordinador(a) de Planeación de Seguridad</a:t>
          </a:r>
        </a:p>
      </dgm:t>
    </dgm:pt>
    <dgm:pt modelId="{01E733E5-6CD0-475A-A0E4-B1B1831E39F6}" type="parTrans" cxnId="{ABBA3A21-EC1C-4658-AACC-F851B4248F4C}">
      <dgm:prSet/>
      <dgm:spPr/>
      <dgm:t>
        <a:bodyPr/>
        <a:lstStyle/>
        <a:p>
          <a:endParaRPr lang="es-ES" sz="1200"/>
        </a:p>
      </dgm:t>
    </dgm:pt>
    <dgm:pt modelId="{DA1CF409-6734-4E1D-9EC4-82CEF74356AC}" type="sibTrans" cxnId="{ABBA3A21-EC1C-4658-AACC-F851B4248F4C}">
      <dgm:prSet/>
      <dgm:spPr/>
      <dgm:t>
        <a:bodyPr/>
        <a:lstStyle/>
        <a:p>
          <a:endParaRPr lang="es-ES" sz="1200"/>
        </a:p>
      </dgm:t>
    </dgm:pt>
    <dgm:pt modelId="{9B323864-111B-4797-B7D0-B8EE52ECBBAE}">
      <dgm:prSet custT="1"/>
      <dgm:spPr/>
      <dgm:t>
        <a:bodyPr/>
        <a:lstStyle/>
        <a:p>
          <a:r>
            <a:rPr lang="es-MX" sz="1200" dirty="0" smtClean="0"/>
            <a:t>Coordinador(a) de Análisis y Ciencias de Datos</a:t>
          </a:r>
        </a:p>
      </dgm:t>
    </dgm:pt>
    <dgm:pt modelId="{453F9B23-832E-458A-A899-018AB692A365}" type="parTrans" cxnId="{E7FFE5AE-BB70-4A10-891C-E6BDD9AC6F87}">
      <dgm:prSet/>
      <dgm:spPr/>
      <dgm:t>
        <a:bodyPr/>
        <a:lstStyle/>
        <a:p>
          <a:endParaRPr lang="es-ES" sz="1200"/>
        </a:p>
      </dgm:t>
    </dgm:pt>
    <dgm:pt modelId="{C677333A-67D5-44DC-AACD-642D8838FC41}" type="sibTrans" cxnId="{E7FFE5AE-BB70-4A10-891C-E6BDD9AC6F87}">
      <dgm:prSet/>
      <dgm:spPr/>
      <dgm:t>
        <a:bodyPr/>
        <a:lstStyle/>
        <a:p>
          <a:endParaRPr lang="es-ES" sz="1200"/>
        </a:p>
      </dgm:t>
    </dgm:pt>
    <dgm:pt modelId="{80B563C1-E31C-49C3-AA5A-DD6EB9300518}">
      <dgm:prSet custT="1"/>
      <dgm:spPr/>
      <dgm:t>
        <a:bodyPr/>
        <a:lstStyle/>
        <a:p>
          <a:r>
            <a:rPr lang="es-MX" sz="1200" dirty="0" smtClean="0"/>
            <a:t>Coordinador(a) de Inteligencia Estratégica</a:t>
          </a:r>
        </a:p>
      </dgm:t>
    </dgm:pt>
    <dgm:pt modelId="{D0694CE7-DAF3-40A8-B26A-39E8415E47D4}" type="parTrans" cxnId="{77F19414-DAF8-4554-A766-FA927482DA84}">
      <dgm:prSet/>
      <dgm:spPr/>
      <dgm:t>
        <a:bodyPr/>
        <a:lstStyle/>
        <a:p>
          <a:endParaRPr lang="es-ES" sz="1200"/>
        </a:p>
      </dgm:t>
    </dgm:pt>
    <dgm:pt modelId="{A9960AEA-B70F-432D-94AD-4E211335EE16}" type="sibTrans" cxnId="{77F19414-DAF8-4554-A766-FA927482DA84}">
      <dgm:prSet/>
      <dgm:spPr/>
      <dgm:t>
        <a:bodyPr/>
        <a:lstStyle/>
        <a:p>
          <a:endParaRPr lang="es-ES" sz="1200"/>
        </a:p>
      </dgm:t>
    </dgm:pt>
    <dgm:pt modelId="{EEFCB06E-6324-4711-8ED7-8102BED78549}">
      <dgm:prSet custT="1"/>
      <dgm:spPr/>
      <dgm:t>
        <a:bodyPr/>
        <a:lstStyle/>
        <a:p>
          <a:r>
            <a:rPr lang="es-MX" sz="1200" dirty="0" smtClean="0"/>
            <a:t>Coordinador(a) de Gestión Técnica</a:t>
          </a:r>
        </a:p>
      </dgm:t>
    </dgm:pt>
    <dgm:pt modelId="{64995B13-8B9E-4512-9C1E-5217F1E03933}" type="parTrans" cxnId="{F18B8571-76CF-4217-BAA7-F5D6BEE02D8E}">
      <dgm:prSet/>
      <dgm:spPr/>
      <dgm:t>
        <a:bodyPr/>
        <a:lstStyle/>
        <a:p>
          <a:endParaRPr lang="es-ES" sz="1200"/>
        </a:p>
      </dgm:t>
    </dgm:pt>
    <dgm:pt modelId="{40960A3E-D45D-42C9-BEC6-08C698901857}" type="sibTrans" cxnId="{F18B8571-76CF-4217-BAA7-F5D6BEE02D8E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C125CB-A128-4731-A858-F06D02CFAE7C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2744119-3287-435F-90F1-C3B26D9F3A0E}" type="pres">
      <dgm:prSet presAssocID="{9DEA55C1-E59C-4B5B-90DC-1D0B54C2B20C}" presName="rootComposite1" presStyleCnt="0"/>
      <dgm:spPr/>
    </dgm:pt>
    <dgm:pt modelId="{B6F6EACB-B1BC-4655-B372-FD3F4ED5893E}" type="pres">
      <dgm:prSet presAssocID="{9DEA55C1-E59C-4B5B-90DC-1D0B54C2B20C}" presName="rootText1" presStyleLbl="node0" presStyleIdx="0" presStyleCnt="1" custScaleX="132938" custScaleY="135270" custLinFactNeighborY="-241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08DEE-D778-4E1C-8D1C-75A63189533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DC9C811-A712-4FF5-BE05-95DD76DFE40E}" type="pres">
      <dgm:prSet presAssocID="{9DEA55C1-E59C-4B5B-90DC-1D0B54C2B20C}" presName="hierChild2" presStyleCnt="0"/>
      <dgm:spPr/>
    </dgm:pt>
    <dgm:pt modelId="{6010683A-536E-42D5-8542-DC04F9AC4E74}" type="pres">
      <dgm:prSet presAssocID="{01E733E5-6CD0-475A-A0E4-B1B1831E39F6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B705548-9F70-42F9-A6DA-C4EB25C75310}" type="pres">
      <dgm:prSet presAssocID="{5FCBC522-7667-4F38-883D-6E38D64584EC}" presName="hierRoot2" presStyleCnt="0">
        <dgm:presLayoutVars>
          <dgm:hierBranch/>
        </dgm:presLayoutVars>
      </dgm:prSet>
      <dgm:spPr/>
    </dgm:pt>
    <dgm:pt modelId="{D399D5CD-9A87-4ED8-B98E-1B2493FF4BB1}" type="pres">
      <dgm:prSet presAssocID="{5FCBC522-7667-4F38-883D-6E38D64584EC}" presName="rootComposite" presStyleCnt="0"/>
      <dgm:spPr/>
    </dgm:pt>
    <dgm:pt modelId="{64BB09E3-442C-4809-8EF5-E24550CE268F}" type="pres">
      <dgm:prSet presAssocID="{5FCBC522-7667-4F38-883D-6E38D64584EC}" presName="rootText" presStyleLbl="node2" presStyleIdx="0" presStyleCnt="4" custScaleX="103063" custScaleY="109668" custLinFactNeighborX="197" custLinFactNeighborY="17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B1BDB3B-AE76-4167-B459-11650CA5B904}" type="pres">
      <dgm:prSet presAssocID="{5FCBC522-7667-4F38-883D-6E38D64584EC}" presName="rootConnector" presStyleLbl="node2" presStyleIdx="0" presStyleCnt="4"/>
      <dgm:spPr/>
      <dgm:t>
        <a:bodyPr/>
        <a:lstStyle/>
        <a:p>
          <a:endParaRPr lang="es-ES"/>
        </a:p>
      </dgm:t>
    </dgm:pt>
    <dgm:pt modelId="{11CEE40A-8461-4A91-BAD2-99D699548CDE}" type="pres">
      <dgm:prSet presAssocID="{5FCBC522-7667-4F38-883D-6E38D64584EC}" presName="hierChild4" presStyleCnt="0"/>
      <dgm:spPr/>
    </dgm:pt>
    <dgm:pt modelId="{C1C2B086-CFF0-4530-B5DE-BDEB5B56B401}" type="pres">
      <dgm:prSet presAssocID="{5FCBC522-7667-4F38-883D-6E38D64584EC}" presName="hierChild5" presStyleCnt="0"/>
      <dgm:spPr/>
    </dgm:pt>
    <dgm:pt modelId="{5B65149D-8CFA-400B-AE72-EAE686037147}" type="pres">
      <dgm:prSet presAssocID="{453F9B23-832E-458A-A899-018AB692A36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DCF39A15-7AD1-478A-A588-7CC96E6DFC69}" type="pres">
      <dgm:prSet presAssocID="{9B323864-111B-4797-B7D0-B8EE52ECBBAE}" presName="hierRoot2" presStyleCnt="0">
        <dgm:presLayoutVars>
          <dgm:hierBranch val="init"/>
        </dgm:presLayoutVars>
      </dgm:prSet>
      <dgm:spPr/>
    </dgm:pt>
    <dgm:pt modelId="{6CE4D477-852E-4DB4-9529-88E1C5E1D794}" type="pres">
      <dgm:prSet presAssocID="{9B323864-111B-4797-B7D0-B8EE52ECBBAE}" presName="rootComposite" presStyleCnt="0"/>
      <dgm:spPr/>
    </dgm:pt>
    <dgm:pt modelId="{29ED41DA-3268-4FC7-992C-8BD4981EB170}" type="pres">
      <dgm:prSet presAssocID="{9B323864-111B-4797-B7D0-B8EE52ECBBAE}" presName="rootText" presStyleLbl="node2" presStyleIdx="1" presStyleCnt="4" custScaleX="103063" custScaleY="109668" custLinFactNeighborX="197" custLinFactNeighborY="17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DE3320-97B2-4F07-85AC-3B5CF4564CEE}" type="pres">
      <dgm:prSet presAssocID="{9B323864-111B-4797-B7D0-B8EE52ECBBAE}" presName="rootConnector" presStyleLbl="node2" presStyleIdx="1" presStyleCnt="4"/>
      <dgm:spPr/>
      <dgm:t>
        <a:bodyPr/>
        <a:lstStyle/>
        <a:p>
          <a:endParaRPr lang="es-ES"/>
        </a:p>
      </dgm:t>
    </dgm:pt>
    <dgm:pt modelId="{18B5B712-2A4A-4FD9-8702-7FBDC1FFDA3C}" type="pres">
      <dgm:prSet presAssocID="{9B323864-111B-4797-B7D0-B8EE52ECBBAE}" presName="hierChild4" presStyleCnt="0"/>
      <dgm:spPr/>
    </dgm:pt>
    <dgm:pt modelId="{E6DD6E9E-E39F-480A-8959-42805D2C5534}" type="pres">
      <dgm:prSet presAssocID="{9B323864-111B-4797-B7D0-B8EE52ECBBAE}" presName="hierChild5" presStyleCnt="0"/>
      <dgm:spPr/>
    </dgm:pt>
    <dgm:pt modelId="{A7C675E8-40AF-491E-9762-F1127B6DE260}" type="pres">
      <dgm:prSet presAssocID="{D0694CE7-DAF3-40A8-B26A-39E8415E47D4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C7A67CA-83B1-472D-953F-8EFB929CDDF0}" type="pres">
      <dgm:prSet presAssocID="{80B563C1-E31C-49C3-AA5A-DD6EB9300518}" presName="hierRoot2" presStyleCnt="0">
        <dgm:presLayoutVars>
          <dgm:hierBranch val="init"/>
        </dgm:presLayoutVars>
      </dgm:prSet>
      <dgm:spPr/>
    </dgm:pt>
    <dgm:pt modelId="{99C24F8C-56C1-4E67-912C-ACBABC94678C}" type="pres">
      <dgm:prSet presAssocID="{80B563C1-E31C-49C3-AA5A-DD6EB9300518}" presName="rootComposite" presStyleCnt="0"/>
      <dgm:spPr/>
    </dgm:pt>
    <dgm:pt modelId="{F2BA201E-A385-4DBB-8B28-A5BF689438D8}" type="pres">
      <dgm:prSet presAssocID="{80B563C1-E31C-49C3-AA5A-DD6EB9300518}" presName="rootText" presStyleLbl="node2" presStyleIdx="2" presStyleCnt="4" custScaleX="103063" custScaleY="109668" custLinFactNeighborX="197" custLinFactNeighborY="17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2C4423-3523-4111-A0FA-8EE7DD328C6C}" type="pres">
      <dgm:prSet presAssocID="{80B563C1-E31C-49C3-AA5A-DD6EB9300518}" presName="rootConnector" presStyleLbl="node2" presStyleIdx="2" presStyleCnt="4"/>
      <dgm:spPr/>
      <dgm:t>
        <a:bodyPr/>
        <a:lstStyle/>
        <a:p>
          <a:endParaRPr lang="es-ES"/>
        </a:p>
      </dgm:t>
    </dgm:pt>
    <dgm:pt modelId="{88191DBA-644D-4229-9843-396EA35B9550}" type="pres">
      <dgm:prSet presAssocID="{80B563C1-E31C-49C3-AA5A-DD6EB9300518}" presName="hierChild4" presStyleCnt="0"/>
      <dgm:spPr/>
    </dgm:pt>
    <dgm:pt modelId="{CD4E111B-7DBB-4575-8FC2-9088AA70C59B}" type="pres">
      <dgm:prSet presAssocID="{80B563C1-E31C-49C3-AA5A-DD6EB9300518}" presName="hierChild5" presStyleCnt="0"/>
      <dgm:spPr/>
    </dgm:pt>
    <dgm:pt modelId="{1123EF56-B2D4-4A23-99EA-A9F165B65058}" type="pres">
      <dgm:prSet presAssocID="{64995B13-8B9E-4512-9C1E-5217F1E03933}" presName="Name37" presStyleLbl="parChTrans1D2" presStyleIdx="3" presStyleCnt="4"/>
      <dgm:spPr/>
      <dgm:t>
        <a:bodyPr/>
        <a:lstStyle/>
        <a:p>
          <a:endParaRPr lang="es-ES"/>
        </a:p>
      </dgm:t>
    </dgm:pt>
    <dgm:pt modelId="{B3F3E428-422C-4628-AC41-EB4BD43DF9B4}" type="pres">
      <dgm:prSet presAssocID="{EEFCB06E-6324-4711-8ED7-8102BED78549}" presName="hierRoot2" presStyleCnt="0">
        <dgm:presLayoutVars>
          <dgm:hierBranch val="init"/>
        </dgm:presLayoutVars>
      </dgm:prSet>
      <dgm:spPr/>
    </dgm:pt>
    <dgm:pt modelId="{1D028833-17A9-4CD9-BFD2-B8C28F0583E8}" type="pres">
      <dgm:prSet presAssocID="{EEFCB06E-6324-4711-8ED7-8102BED78549}" presName="rootComposite" presStyleCnt="0"/>
      <dgm:spPr/>
    </dgm:pt>
    <dgm:pt modelId="{12037A58-F5CD-4176-9A03-A1861592DD2E}" type="pres">
      <dgm:prSet presAssocID="{EEFCB06E-6324-4711-8ED7-8102BED78549}" presName="rootText" presStyleLbl="node2" presStyleIdx="3" presStyleCnt="4" custScaleX="103063" custScaleY="109668" custLinFactNeighborX="168" custLinFactNeighborY="17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AA7B09-E815-45EC-A49E-1D11FCFFBA75}" type="pres">
      <dgm:prSet presAssocID="{EEFCB06E-6324-4711-8ED7-8102BED78549}" presName="rootConnector" presStyleLbl="node2" presStyleIdx="3" presStyleCnt="4"/>
      <dgm:spPr/>
      <dgm:t>
        <a:bodyPr/>
        <a:lstStyle/>
        <a:p>
          <a:endParaRPr lang="es-ES"/>
        </a:p>
      </dgm:t>
    </dgm:pt>
    <dgm:pt modelId="{113434A0-A5A9-4551-BD8E-8279223088AC}" type="pres">
      <dgm:prSet presAssocID="{EEFCB06E-6324-4711-8ED7-8102BED78549}" presName="hierChild4" presStyleCnt="0"/>
      <dgm:spPr/>
    </dgm:pt>
    <dgm:pt modelId="{03014FB9-808C-4950-AB54-A7EA1A8DCC7C}" type="pres">
      <dgm:prSet presAssocID="{EEFCB06E-6324-4711-8ED7-8102BED78549}" presName="hierChild5" presStyleCnt="0"/>
      <dgm:spPr/>
    </dgm:pt>
    <dgm:pt modelId="{E21B723E-4CE2-475A-BF36-B95C43FD42A7}" type="pres">
      <dgm:prSet presAssocID="{9DEA55C1-E59C-4B5B-90DC-1D0B54C2B20C}" presName="hierChild3" presStyleCnt="0"/>
      <dgm:spPr/>
    </dgm:pt>
  </dgm:ptLst>
  <dgm:cxnLst>
    <dgm:cxn modelId="{1162851F-EAAF-49D9-BC9E-9717B65E5F49}" type="presOf" srcId="{453F9B23-832E-458A-A899-018AB692A365}" destId="{5B65149D-8CFA-400B-AE72-EAE686037147}" srcOrd="0" destOrd="0" presId="urn:microsoft.com/office/officeart/2005/8/layout/orgChart1"/>
    <dgm:cxn modelId="{963566FC-C441-48C8-A1D0-33FDDF9CDD64}" type="presOf" srcId="{9B323864-111B-4797-B7D0-B8EE52ECBBAE}" destId="{2BDE3320-97B2-4F07-85AC-3B5CF4564CEE}" srcOrd="1" destOrd="0" presId="urn:microsoft.com/office/officeart/2005/8/layout/orgChart1"/>
    <dgm:cxn modelId="{ABBA3A21-EC1C-4658-AACC-F851B4248F4C}" srcId="{9DEA55C1-E59C-4B5B-90DC-1D0B54C2B20C}" destId="{5FCBC522-7667-4F38-883D-6E38D64584EC}" srcOrd="0" destOrd="0" parTransId="{01E733E5-6CD0-475A-A0E4-B1B1831E39F6}" sibTransId="{DA1CF409-6734-4E1D-9EC4-82CEF74356AC}"/>
    <dgm:cxn modelId="{1FD6404E-5ED3-4F1C-A66F-9822E5ACB667}" type="presOf" srcId="{D0694CE7-DAF3-40A8-B26A-39E8415E47D4}" destId="{A7C675E8-40AF-491E-9762-F1127B6DE260}" srcOrd="0" destOrd="0" presId="urn:microsoft.com/office/officeart/2005/8/layout/orgChart1"/>
    <dgm:cxn modelId="{77F19414-DAF8-4554-A766-FA927482DA84}" srcId="{9DEA55C1-E59C-4B5B-90DC-1D0B54C2B20C}" destId="{80B563C1-E31C-49C3-AA5A-DD6EB9300518}" srcOrd="2" destOrd="0" parTransId="{D0694CE7-DAF3-40A8-B26A-39E8415E47D4}" sibTransId="{A9960AEA-B70F-432D-94AD-4E211335EE16}"/>
    <dgm:cxn modelId="{1956B0C0-32F8-4965-B73B-1AE50D3EC6C5}" type="presOf" srcId="{5FCBC522-7667-4F38-883D-6E38D64584EC}" destId="{64BB09E3-442C-4809-8EF5-E24550CE268F}" srcOrd="0" destOrd="0" presId="urn:microsoft.com/office/officeart/2005/8/layout/orgChart1"/>
    <dgm:cxn modelId="{CE15D9C7-B08E-4B1E-A35B-A7F2530EA6CE}" type="presOf" srcId="{EEFCB06E-6324-4711-8ED7-8102BED78549}" destId="{22AA7B09-E815-45EC-A49E-1D11FCFFBA75}" srcOrd="1" destOrd="0" presId="urn:microsoft.com/office/officeart/2005/8/layout/orgChart1"/>
    <dgm:cxn modelId="{AE2BF6AF-7BD0-4630-A422-8E57A1A9B73F}" type="presOf" srcId="{9DEA55C1-E59C-4B5B-90DC-1D0B54C2B20C}" destId="{9C108DEE-D778-4E1C-8D1C-75A631895333}" srcOrd="1" destOrd="0" presId="urn:microsoft.com/office/officeart/2005/8/layout/orgChart1"/>
    <dgm:cxn modelId="{50122BE8-A64F-48A9-82B2-1F03C60A5A81}" type="presOf" srcId="{5FCBC522-7667-4F38-883D-6E38D64584EC}" destId="{DB1BDB3B-AE76-4167-B459-11650CA5B904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B91F89C-6916-4800-B481-D515BF85FDA9}" type="presOf" srcId="{80B563C1-E31C-49C3-AA5A-DD6EB9300518}" destId="{F2BA201E-A385-4DBB-8B28-A5BF689438D8}" srcOrd="0" destOrd="0" presId="urn:microsoft.com/office/officeart/2005/8/layout/orgChart1"/>
    <dgm:cxn modelId="{FB8AB89E-6A10-430E-BC0B-B366090B100F}" type="presOf" srcId="{64995B13-8B9E-4512-9C1E-5217F1E03933}" destId="{1123EF56-B2D4-4A23-99EA-A9F165B65058}" srcOrd="0" destOrd="0" presId="urn:microsoft.com/office/officeart/2005/8/layout/orgChart1"/>
    <dgm:cxn modelId="{A2BD97C6-3B1B-4F2F-BFFB-12455C87C355}" type="presOf" srcId="{80B563C1-E31C-49C3-AA5A-DD6EB9300518}" destId="{1F2C4423-3523-4111-A0FA-8EE7DD328C6C}" srcOrd="1" destOrd="0" presId="urn:microsoft.com/office/officeart/2005/8/layout/orgChart1"/>
    <dgm:cxn modelId="{E7FFE5AE-BB70-4A10-891C-E6BDD9AC6F87}" srcId="{9DEA55C1-E59C-4B5B-90DC-1D0B54C2B20C}" destId="{9B323864-111B-4797-B7D0-B8EE52ECBBAE}" srcOrd="1" destOrd="0" parTransId="{453F9B23-832E-458A-A899-018AB692A365}" sibTransId="{C677333A-67D5-44DC-AACD-642D8838FC41}"/>
    <dgm:cxn modelId="{64AB59D5-0C0A-470E-A965-49C6EC355EC7}" type="presOf" srcId="{9DEA55C1-E59C-4B5B-90DC-1D0B54C2B20C}" destId="{B6F6EACB-B1BC-4655-B372-FD3F4ED5893E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8781C70-09F1-4360-85E6-744607C83B9B}" type="presOf" srcId="{9B323864-111B-4797-B7D0-B8EE52ECBBAE}" destId="{29ED41DA-3268-4FC7-992C-8BD4981EB170}" srcOrd="0" destOrd="0" presId="urn:microsoft.com/office/officeart/2005/8/layout/orgChart1"/>
    <dgm:cxn modelId="{F18B8571-76CF-4217-BAA7-F5D6BEE02D8E}" srcId="{9DEA55C1-E59C-4B5B-90DC-1D0B54C2B20C}" destId="{EEFCB06E-6324-4711-8ED7-8102BED78549}" srcOrd="3" destOrd="0" parTransId="{64995B13-8B9E-4512-9C1E-5217F1E03933}" sibTransId="{40960A3E-D45D-42C9-BEC6-08C698901857}"/>
    <dgm:cxn modelId="{73C39A66-2203-457F-A437-EA42C4DF001D}" type="presOf" srcId="{01E733E5-6CD0-475A-A0E4-B1B1831E39F6}" destId="{6010683A-536E-42D5-8542-DC04F9AC4E74}" srcOrd="0" destOrd="0" presId="urn:microsoft.com/office/officeart/2005/8/layout/orgChart1"/>
    <dgm:cxn modelId="{08023E39-AF7B-44CC-93A4-BB856EBDAEC4}" type="presOf" srcId="{EEFCB06E-6324-4711-8ED7-8102BED78549}" destId="{12037A58-F5CD-4176-9A03-A1861592DD2E}" srcOrd="0" destOrd="0" presId="urn:microsoft.com/office/officeart/2005/8/layout/orgChart1"/>
    <dgm:cxn modelId="{85B7403A-838E-480C-BD18-11433A6460B0}" type="presParOf" srcId="{B3263371-B20E-4D1C-87B0-F232DC5A756C}" destId="{2DC125CB-A128-4731-A858-F06D02CFAE7C}" srcOrd="0" destOrd="0" presId="urn:microsoft.com/office/officeart/2005/8/layout/orgChart1"/>
    <dgm:cxn modelId="{5B7C8FA3-8974-4C82-B5CC-ED369012FD57}" type="presParOf" srcId="{2DC125CB-A128-4731-A858-F06D02CFAE7C}" destId="{92744119-3287-435F-90F1-C3B26D9F3A0E}" srcOrd="0" destOrd="0" presId="urn:microsoft.com/office/officeart/2005/8/layout/orgChart1"/>
    <dgm:cxn modelId="{D2C1D6F2-695F-4F9F-B05F-DE4529B6FC34}" type="presParOf" srcId="{92744119-3287-435F-90F1-C3B26D9F3A0E}" destId="{B6F6EACB-B1BC-4655-B372-FD3F4ED5893E}" srcOrd="0" destOrd="0" presId="urn:microsoft.com/office/officeart/2005/8/layout/orgChart1"/>
    <dgm:cxn modelId="{4B751143-DF37-4F6E-A640-B85490C46F36}" type="presParOf" srcId="{92744119-3287-435F-90F1-C3B26D9F3A0E}" destId="{9C108DEE-D778-4E1C-8D1C-75A631895333}" srcOrd="1" destOrd="0" presId="urn:microsoft.com/office/officeart/2005/8/layout/orgChart1"/>
    <dgm:cxn modelId="{AFEB1C09-13FC-4A7C-B706-4E781F651CFE}" type="presParOf" srcId="{2DC125CB-A128-4731-A858-F06D02CFAE7C}" destId="{DDC9C811-A712-4FF5-BE05-95DD76DFE40E}" srcOrd="1" destOrd="0" presId="urn:microsoft.com/office/officeart/2005/8/layout/orgChart1"/>
    <dgm:cxn modelId="{B985496E-CCD5-4D3C-B0D7-B7527B12F424}" type="presParOf" srcId="{DDC9C811-A712-4FF5-BE05-95DD76DFE40E}" destId="{6010683A-536E-42D5-8542-DC04F9AC4E74}" srcOrd="0" destOrd="0" presId="urn:microsoft.com/office/officeart/2005/8/layout/orgChart1"/>
    <dgm:cxn modelId="{976154F8-47BD-48B3-9517-5FA106E769FC}" type="presParOf" srcId="{DDC9C811-A712-4FF5-BE05-95DD76DFE40E}" destId="{8B705548-9F70-42F9-A6DA-C4EB25C75310}" srcOrd="1" destOrd="0" presId="urn:microsoft.com/office/officeart/2005/8/layout/orgChart1"/>
    <dgm:cxn modelId="{FDF1D6F2-E5FE-4DCD-BE8A-BA31CE802DE1}" type="presParOf" srcId="{8B705548-9F70-42F9-A6DA-C4EB25C75310}" destId="{D399D5CD-9A87-4ED8-B98E-1B2493FF4BB1}" srcOrd="0" destOrd="0" presId="urn:microsoft.com/office/officeart/2005/8/layout/orgChart1"/>
    <dgm:cxn modelId="{B82CCA1E-2BC1-4529-A6C1-83D538ABBD4C}" type="presParOf" srcId="{D399D5CD-9A87-4ED8-B98E-1B2493FF4BB1}" destId="{64BB09E3-442C-4809-8EF5-E24550CE268F}" srcOrd="0" destOrd="0" presId="urn:microsoft.com/office/officeart/2005/8/layout/orgChart1"/>
    <dgm:cxn modelId="{94E38EF6-29A5-452F-BB52-2ADE5A055F0B}" type="presParOf" srcId="{D399D5CD-9A87-4ED8-B98E-1B2493FF4BB1}" destId="{DB1BDB3B-AE76-4167-B459-11650CA5B904}" srcOrd="1" destOrd="0" presId="urn:microsoft.com/office/officeart/2005/8/layout/orgChart1"/>
    <dgm:cxn modelId="{A81A29F3-7439-4784-AD6A-D06D20022593}" type="presParOf" srcId="{8B705548-9F70-42F9-A6DA-C4EB25C75310}" destId="{11CEE40A-8461-4A91-BAD2-99D699548CDE}" srcOrd="1" destOrd="0" presId="urn:microsoft.com/office/officeart/2005/8/layout/orgChart1"/>
    <dgm:cxn modelId="{6C9CCBCB-87A0-48A6-9970-D4B73B3DE062}" type="presParOf" srcId="{8B705548-9F70-42F9-A6DA-C4EB25C75310}" destId="{C1C2B086-CFF0-4530-B5DE-BDEB5B56B401}" srcOrd="2" destOrd="0" presId="urn:microsoft.com/office/officeart/2005/8/layout/orgChart1"/>
    <dgm:cxn modelId="{779A1E05-E529-42D8-9792-DD453AFBD0B9}" type="presParOf" srcId="{DDC9C811-A712-4FF5-BE05-95DD76DFE40E}" destId="{5B65149D-8CFA-400B-AE72-EAE686037147}" srcOrd="2" destOrd="0" presId="urn:microsoft.com/office/officeart/2005/8/layout/orgChart1"/>
    <dgm:cxn modelId="{AC8EE4BE-F102-4CA3-BDA4-1CC6DE21F605}" type="presParOf" srcId="{DDC9C811-A712-4FF5-BE05-95DD76DFE40E}" destId="{DCF39A15-7AD1-478A-A588-7CC96E6DFC69}" srcOrd="3" destOrd="0" presId="urn:microsoft.com/office/officeart/2005/8/layout/orgChart1"/>
    <dgm:cxn modelId="{6EF24D7C-079D-4F51-8B54-929F01B468FB}" type="presParOf" srcId="{DCF39A15-7AD1-478A-A588-7CC96E6DFC69}" destId="{6CE4D477-852E-4DB4-9529-88E1C5E1D794}" srcOrd="0" destOrd="0" presId="urn:microsoft.com/office/officeart/2005/8/layout/orgChart1"/>
    <dgm:cxn modelId="{6DF0BB3F-B805-4E47-9EBC-59DD363A41BF}" type="presParOf" srcId="{6CE4D477-852E-4DB4-9529-88E1C5E1D794}" destId="{29ED41DA-3268-4FC7-992C-8BD4981EB170}" srcOrd="0" destOrd="0" presId="urn:microsoft.com/office/officeart/2005/8/layout/orgChart1"/>
    <dgm:cxn modelId="{82F6F038-2AC3-45AF-BD73-CD5630400483}" type="presParOf" srcId="{6CE4D477-852E-4DB4-9529-88E1C5E1D794}" destId="{2BDE3320-97B2-4F07-85AC-3B5CF4564CEE}" srcOrd="1" destOrd="0" presId="urn:microsoft.com/office/officeart/2005/8/layout/orgChart1"/>
    <dgm:cxn modelId="{E7E7F128-3050-4736-86F6-F21A697824A7}" type="presParOf" srcId="{DCF39A15-7AD1-478A-A588-7CC96E6DFC69}" destId="{18B5B712-2A4A-4FD9-8702-7FBDC1FFDA3C}" srcOrd="1" destOrd="0" presId="urn:microsoft.com/office/officeart/2005/8/layout/orgChart1"/>
    <dgm:cxn modelId="{0F974603-D5FB-4E09-AF0B-2A186DDF4750}" type="presParOf" srcId="{DCF39A15-7AD1-478A-A588-7CC96E6DFC69}" destId="{E6DD6E9E-E39F-480A-8959-42805D2C5534}" srcOrd="2" destOrd="0" presId="urn:microsoft.com/office/officeart/2005/8/layout/orgChart1"/>
    <dgm:cxn modelId="{C44635B1-1127-4061-8D28-E9160B417AA1}" type="presParOf" srcId="{DDC9C811-A712-4FF5-BE05-95DD76DFE40E}" destId="{A7C675E8-40AF-491E-9762-F1127B6DE260}" srcOrd="4" destOrd="0" presId="urn:microsoft.com/office/officeart/2005/8/layout/orgChart1"/>
    <dgm:cxn modelId="{E4876512-F956-4AD3-B41D-85482794F057}" type="presParOf" srcId="{DDC9C811-A712-4FF5-BE05-95DD76DFE40E}" destId="{5C7A67CA-83B1-472D-953F-8EFB929CDDF0}" srcOrd="5" destOrd="0" presId="urn:microsoft.com/office/officeart/2005/8/layout/orgChart1"/>
    <dgm:cxn modelId="{A96123E0-D1D1-4969-824F-1F41BFEE06A1}" type="presParOf" srcId="{5C7A67CA-83B1-472D-953F-8EFB929CDDF0}" destId="{99C24F8C-56C1-4E67-912C-ACBABC94678C}" srcOrd="0" destOrd="0" presId="urn:microsoft.com/office/officeart/2005/8/layout/orgChart1"/>
    <dgm:cxn modelId="{CE65F8EF-8C2E-41AC-9246-5586C3CE12F9}" type="presParOf" srcId="{99C24F8C-56C1-4E67-912C-ACBABC94678C}" destId="{F2BA201E-A385-4DBB-8B28-A5BF689438D8}" srcOrd="0" destOrd="0" presId="urn:microsoft.com/office/officeart/2005/8/layout/orgChart1"/>
    <dgm:cxn modelId="{6D2FD1A0-87D5-4693-8D7D-46A07CF23F21}" type="presParOf" srcId="{99C24F8C-56C1-4E67-912C-ACBABC94678C}" destId="{1F2C4423-3523-4111-A0FA-8EE7DD328C6C}" srcOrd="1" destOrd="0" presId="urn:microsoft.com/office/officeart/2005/8/layout/orgChart1"/>
    <dgm:cxn modelId="{438F840F-2180-4E8D-828E-9C883FE4C928}" type="presParOf" srcId="{5C7A67CA-83B1-472D-953F-8EFB929CDDF0}" destId="{88191DBA-644D-4229-9843-396EA35B9550}" srcOrd="1" destOrd="0" presId="urn:microsoft.com/office/officeart/2005/8/layout/orgChart1"/>
    <dgm:cxn modelId="{597AFE37-6409-4C45-9A2C-6FA267EAEC80}" type="presParOf" srcId="{5C7A67CA-83B1-472D-953F-8EFB929CDDF0}" destId="{CD4E111B-7DBB-4575-8FC2-9088AA70C59B}" srcOrd="2" destOrd="0" presId="urn:microsoft.com/office/officeart/2005/8/layout/orgChart1"/>
    <dgm:cxn modelId="{F12DF89D-C5CF-4403-BBDB-DE547B19CAEE}" type="presParOf" srcId="{DDC9C811-A712-4FF5-BE05-95DD76DFE40E}" destId="{1123EF56-B2D4-4A23-99EA-A9F165B65058}" srcOrd="6" destOrd="0" presId="urn:microsoft.com/office/officeart/2005/8/layout/orgChart1"/>
    <dgm:cxn modelId="{B6FB4F47-D492-4DB6-BDB6-AB5C388B1DA1}" type="presParOf" srcId="{DDC9C811-A712-4FF5-BE05-95DD76DFE40E}" destId="{B3F3E428-422C-4628-AC41-EB4BD43DF9B4}" srcOrd="7" destOrd="0" presId="urn:microsoft.com/office/officeart/2005/8/layout/orgChart1"/>
    <dgm:cxn modelId="{1E347D23-99EA-431B-A2A8-D481C684F538}" type="presParOf" srcId="{B3F3E428-422C-4628-AC41-EB4BD43DF9B4}" destId="{1D028833-17A9-4CD9-BFD2-B8C28F0583E8}" srcOrd="0" destOrd="0" presId="urn:microsoft.com/office/officeart/2005/8/layout/orgChart1"/>
    <dgm:cxn modelId="{47D50948-1431-4EA7-B676-EC417E5EFBD5}" type="presParOf" srcId="{1D028833-17A9-4CD9-BFD2-B8C28F0583E8}" destId="{12037A58-F5CD-4176-9A03-A1861592DD2E}" srcOrd="0" destOrd="0" presId="urn:microsoft.com/office/officeart/2005/8/layout/orgChart1"/>
    <dgm:cxn modelId="{62F8F564-2D7D-452C-A300-D57477A8B74A}" type="presParOf" srcId="{1D028833-17A9-4CD9-BFD2-B8C28F0583E8}" destId="{22AA7B09-E815-45EC-A49E-1D11FCFFBA75}" srcOrd="1" destOrd="0" presId="urn:microsoft.com/office/officeart/2005/8/layout/orgChart1"/>
    <dgm:cxn modelId="{87D46A9F-203D-4D2C-979F-DB734A203E33}" type="presParOf" srcId="{B3F3E428-422C-4628-AC41-EB4BD43DF9B4}" destId="{113434A0-A5A9-4551-BD8E-8279223088AC}" srcOrd="1" destOrd="0" presId="urn:microsoft.com/office/officeart/2005/8/layout/orgChart1"/>
    <dgm:cxn modelId="{69C5A645-5270-404A-842C-C08B2F6AE7D5}" type="presParOf" srcId="{B3F3E428-422C-4628-AC41-EB4BD43DF9B4}" destId="{03014FB9-808C-4950-AB54-A7EA1A8DCC7C}" srcOrd="2" destOrd="0" presId="urn:microsoft.com/office/officeart/2005/8/layout/orgChart1"/>
    <dgm:cxn modelId="{5FBF6E2E-B683-4E19-BBC0-637759CFC8A6}" type="presParOf" srcId="{2DC125CB-A128-4731-A858-F06D02CFAE7C}" destId="{E21B723E-4CE2-475A-BF36-B95C43FD42A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/>
            <a:t>Coordinador(a) de Niños, Niñas, Adolescentes y Jóvenes</a:t>
          </a:r>
          <a:endParaRPr lang="es-MX" altLang="es-MX" sz="1200" dirty="0"/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Prevención </a:t>
          </a:r>
          <a:br>
            <a:rPr lang="es-MX" altLang="es-MX" sz="1200" dirty="0"/>
          </a:br>
          <a:r>
            <a:rPr lang="es-MX" altLang="es-MX" sz="1200" dirty="0"/>
            <a:t>de la </a:t>
          </a:r>
          <a:r>
            <a:rPr lang="es-MX" altLang="es-MX" sz="1200" dirty="0" smtClean="0"/>
            <a:t>Violencia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F42620E-70AF-41F7-B855-39052B3D4CD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Policía Digno</a:t>
          </a:r>
        </a:p>
      </dgm:t>
    </dgm:pt>
    <dgm:pt modelId="{FAB0C027-5E8D-4491-918F-932C3C71562D}" type="parTrans" cxnId="{3E072ADF-1868-45D2-A687-0C16EC3E4D8E}">
      <dgm:prSet/>
      <dgm:spPr/>
      <dgm:t>
        <a:bodyPr/>
        <a:lstStyle/>
        <a:p>
          <a:endParaRPr lang="es-ES" sz="1200"/>
        </a:p>
      </dgm:t>
    </dgm:pt>
    <dgm:pt modelId="{CA04B907-5E05-4F7D-92ED-A462740AB6B0}" type="sibTrans" cxnId="{3E072ADF-1868-45D2-A687-0C16EC3E4D8E}">
      <dgm:prSet/>
      <dgm:spPr/>
      <dgm:t>
        <a:bodyPr/>
        <a:lstStyle/>
        <a:p>
          <a:endParaRPr lang="es-ES" sz="1200"/>
        </a:p>
      </dgm:t>
    </dgm:pt>
    <dgm:pt modelId="{CBD768CB-8468-4595-BC33-5BEFEC44512C}" type="asst">
      <dgm:prSet custT="1"/>
      <dgm:spPr/>
      <dgm:t>
        <a:bodyPr/>
        <a:lstStyle/>
        <a:p>
          <a:r>
            <a:rPr lang="es-ES" sz="1200" dirty="0"/>
            <a:t>Jefe(a)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E3FA77B6-C6C4-405D-B833-5E4AC1442E64}" type="parTrans" cxnId="{53C7BBB2-25E8-4254-8C49-A72CFCFE7A6F}">
      <dgm:prSet/>
      <dgm:spPr/>
      <dgm:t>
        <a:bodyPr/>
        <a:lstStyle/>
        <a:p>
          <a:endParaRPr lang="es-ES" sz="1200"/>
        </a:p>
      </dgm:t>
    </dgm:pt>
    <dgm:pt modelId="{5E0B88FC-9455-4D4E-8243-21E6E1B28688}" type="sibTrans" cxnId="{53C7BBB2-25E8-4254-8C49-A72CFCFE7A6F}">
      <dgm:prSet/>
      <dgm:spPr/>
      <dgm:t>
        <a:bodyPr/>
        <a:lstStyle/>
        <a:p>
          <a:endParaRPr lang="es-ES" sz="1200"/>
        </a:p>
      </dgm:t>
    </dgm:pt>
    <dgm:pt modelId="{F5A8035B-ADED-4223-BFBA-3296C24DA96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Jefe(a) </a:t>
          </a:r>
          <a:r>
            <a:rPr lang="es-MX" altLang="es-MX" sz="1200" dirty="0"/>
            <a:t>de </a:t>
          </a:r>
          <a:br>
            <a:rPr lang="es-MX" altLang="es-MX" sz="1200" dirty="0"/>
          </a:br>
          <a:r>
            <a:rPr lang="es-MX" altLang="es-MX" sz="1200" dirty="0"/>
            <a:t>Seguridad Vecinal</a:t>
          </a:r>
        </a:p>
      </dgm:t>
    </dgm:pt>
    <dgm:pt modelId="{5CC21BCF-3000-404B-85B7-0033E9E264E7}" type="parTrans" cxnId="{E760734F-C6EE-4E95-AE8F-5B7C109DB69F}">
      <dgm:prSet/>
      <dgm:spPr/>
      <dgm:t>
        <a:bodyPr/>
        <a:lstStyle/>
        <a:p>
          <a:endParaRPr lang="es-ES" sz="1200"/>
        </a:p>
      </dgm:t>
    </dgm:pt>
    <dgm:pt modelId="{EA19587E-5EAD-41C9-9344-99F6629E66E1}" type="sibTrans" cxnId="{E760734F-C6EE-4E95-AE8F-5B7C109DB69F}">
      <dgm:prSet/>
      <dgm:spPr/>
      <dgm:t>
        <a:bodyPr/>
        <a:lstStyle/>
        <a:p>
          <a:endParaRPr lang="es-ES" sz="1200"/>
        </a:p>
      </dgm:t>
    </dgm:pt>
    <dgm:pt modelId="{D66369B5-952D-408B-A5EB-3B6A047DFBAC}" type="asst">
      <dgm:prSet custT="1"/>
      <dgm:spPr/>
      <dgm:t>
        <a:bodyPr/>
        <a:lstStyle/>
        <a:p>
          <a:r>
            <a:rPr lang="es-ES" sz="1200" dirty="0" smtClean="0"/>
            <a:t>Auxiliares</a:t>
          </a:r>
          <a:br>
            <a:rPr lang="es-ES" sz="1200" dirty="0" smtClean="0"/>
          </a:br>
          <a:endParaRPr lang="es-MX" sz="1200" dirty="0" smtClean="0"/>
        </a:p>
        <a:p>
          <a:r>
            <a:rPr lang="es-MX" sz="1200" dirty="0" smtClean="0"/>
            <a:t>Analista</a:t>
          </a:r>
          <a:br>
            <a:rPr lang="es-MX" sz="1200" dirty="0" smtClean="0"/>
          </a:br>
          <a:endParaRPr lang="es-ES" sz="1200" dirty="0"/>
        </a:p>
      </dgm:t>
    </dgm:pt>
    <dgm:pt modelId="{1342D7F2-CE53-40A8-86EE-CBF961CDBBC1}" type="parTrans" cxnId="{AF53C2B6-02F7-4750-A798-C8AA5671E248}">
      <dgm:prSet/>
      <dgm:spPr/>
      <dgm:t>
        <a:bodyPr/>
        <a:lstStyle/>
        <a:p>
          <a:endParaRPr lang="es-ES"/>
        </a:p>
      </dgm:t>
    </dgm:pt>
    <dgm:pt modelId="{F7E0EA55-102C-410B-83F1-308A769BD02D}" type="sibTrans" cxnId="{AF53C2B6-02F7-4750-A798-C8AA5671E248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4720" custScaleY="132198" custLinFactNeighborX="1033" custLinFactNeighborY="-112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0F443D5-3AED-4A87-9F39-941BAA2D38F8}" type="pres">
      <dgm:prSet presAssocID="{5CC21BCF-3000-404B-85B7-0033E9E264E7}" presName="Name37" presStyleLbl="parChTrans1D2" presStyleIdx="0" presStyleCnt="5"/>
      <dgm:spPr/>
      <dgm:t>
        <a:bodyPr/>
        <a:lstStyle/>
        <a:p>
          <a:endParaRPr lang="es-ES"/>
        </a:p>
      </dgm:t>
    </dgm:pt>
    <dgm:pt modelId="{20F41A63-32FA-44CF-AFA5-3CDCB848857C}" type="pres">
      <dgm:prSet presAssocID="{F5A8035B-ADED-4223-BFBA-3296C24DA967}" presName="hierRoot2" presStyleCnt="0">
        <dgm:presLayoutVars>
          <dgm:hierBranch val="init"/>
        </dgm:presLayoutVars>
      </dgm:prSet>
      <dgm:spPr/>
    </dgm:pt>
    <dgm:pt modelId="{0595839C-CDF4-4A82-B0D4-260B192005CF}" type="pres">
      <dgm:prSet presAssocID="{F5A8035B-ADED-4223-BFBA-3296C24DA967}" presName="rootComposite" presStyleCnt="0"/>
      <dgm:spPr/>
    </dgm:pt>
    <dgm:pt modelId="{F21E685F-6405-4BF2-871E-BED3C36234CE}" type="pres">
      <dgm:prSet presAssocID="{F5A8035B-ADED-4223-BFBA-3296C24DA967}" presName="rootText" presStyleLbl="node2" presStyleIdx="0" presStyleCnt="3" custScaleX="92249" custScaleY="105757" custLinFactNeighborX="5425" custLinFactNeighborY="112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9C864B-D7DE-474F-9F63-92FF8C7F16AF}" type="pres">
      <dgm:prSet presAssocID="{F5A8035B-ADED-4223-BFBA-3296C24DA967}" presName="rootConnector" presStyleLbl="node2" presStyleIdx="0" presStyleCnt="3"/>
      <dgm:spPr/>
      <dgm:t>
        <a:bodyPr/>
        <a:lstStyle/>
        <a:p>
          <a:endParaRPr lang="es-ES"/>
        </a:p>
      </dgm:t>
    </dgm:pt>
    <dgm:pt modelId="{59A5864B-F362-43DB-A1F1-2C74307B505D}" type="pres">
      <dgm:prSet presAssocID="{F5A8035B-ADED-4223-BFBA-3296C24DA967}" presName="hierChild4" presStyleCnt="0"/>
      <dgm:spPr/>
    </dgm:pt>
    <dgm:pt modelId="{8520C62E-4B0C-4FB5-87DA-4AD1C3E1E7FA}" type="pres">
      <dgm:prSet presAssocID="{F5A8035B-ADED-4223-BFBA-3296C24DA967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5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hang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ScaleX="92249" custScaleY="105757" custLinFactNeighborX="1337" custLinFactNeighborY="112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670DBD27-C988-455F-9F3D-9D5712F27AB9}" type="pres">
      <dgm:prSet presAssocID="{FAB0C027-5E8D-4491-918F-932C3C71562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5C5D4352-7283-4C36-A591-E50D59698C36}" type="pres">
      <dgm:prSet presAssocID="{8F42620E-70AF-41F7-B855-39052B3D4CD0}" presName="hierRoot2" presStyleCnt="0">
        <dgm:presLayoutVars>
          <dgm:hierBranch val="init"/>
        </dgm:presLayoutVars>
      </dgm:prSet>
      <dgm:spPr/>
    </dgm:pt>
    <dgm:pt modelId="{0DC9CE63-AF76-4740-B5FA-17D705FAADF5}" type="pres">
      <dgm:prSet presAssocID="{8F42620E-70AF-41F7-B855-39052B3D4CD0}" presName="rootComposite" presStyleCnt="0"/>
      <dgm:spPr/>
    </dgm:pt>
    <dgm:pt modelId="{8D82B08E-BDF6-4FA8-BD59-87DE0C0F4070}" type="pres">
      <dgm:prSet presAssocID="{8F42620E-70AF-41F7-B855-39052B3D4CD0}" presName="rootText" presStyleLbl="node2" presStyleIdx="2" presStyleCnt="3" custScaleX="92249" custScaleY="105757" custLinFactNeighborX="-8547" custLinFactNeighborY="112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43284D-CFFF-40A3-8991-2AAA75556417}" type="pres">
      <dgm:prSet presAssocID="{8F42620E-70AF-41F7-B855-39052B3D4CD0}" presName="rootConnector" presStyleLbl="node2" presStyleIdx="2" presStyleCnt="3"/>
      <dgm:spPr/>
      <dgm:t>
        <a:bodyPr/>
        <a:lstStyle/>
        <a:p>
          <a:endParaRPr lang="es-ES"/>
        </a:p>
      </dgm:t>
    </dgm:pt>
    <dgm:pt modelId="{C936D635-4A18-4BDA-8692-9B527B58BB4E}" type="pres">
      <dgm:prSet presAssocID="{8F42620E-70AF-41F7-B855-39052B3D4CD0}" presName="hierChild4" presStyleCnt="0"/>
      <dgm:spPr/>
    </dgm:pt>
    <dgm:pt modelId="{C963F222-0B7E-44F3-A933-A5D36C0621F3}" type="pres">
      <dgm:prSet presAssocID="{8F42620E-70AF-41F7-B855-39052B3D4CD0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15D7069C-F83D-45B5-926B-CC9CBFD10141}" type="pres">
      <dgm:prSet presAssocID="{E3FA77B6-C6C4-405D-B833-5E4AC1442E64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786D88F2-9456-4D6A-8431-05D03E358472}" type="pres">
      <dgm:prSet presAssocID="{CBD768CB-8468-4595-BC33-5BEFEC44512C}" presName="hierRoot3" presStyleCnt="0">
        <dgm:presLayoutVars>
          <dgm:hierBranch val="init"/>
        </dgm:presLayoutVars>
      </dgm:prSet>
      <dgm:spPr/>
    </dgm:pt>
    <dgm:pt modelId="{FEEAF0CB-AC61-46A7-AFC3-B64846F77A2C}" type="pres">
      <dgm:prSet presAssocID="{CBD768CB-8468-4595-BC33-5BEFEC44512C}" presName="rootComposite3" presStyleCnt="0"/>
      <dgm:spPr/>
    </dgm:pt>
    <dgm:pt modelId="{17741458-C968-41EF-B922-14AB4D8DA4F4}" type="pres">
      <dgm:prSet presAssocID="{CBD768CB-8468-4595-BC33-5BEFEC44512C}" presName="rootText3" presStyleLbl="asst1" presStyleIdx="0" presStyleCnt="2" custScaleX="89655" custScaleY="99617" custLinFactNeighborX="173" custLinFactNeighborY="-50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8CA3D4-696A-4A8F-8F6F-1F2CA81867E7}" type="pres">
      <dgm:prSet presAssocID="{CBD768CB-8468-4595-BC33-5BEFEC44512C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0BFFD2F-48C4-449B-A5F3-A9306AED2C17}" type="pres">
      <dgm:prSet presAssocID="{CBD768CB-8468-4595-BC33-5BEFEC44512C}" presName="hierChild6" presStyleCnt="0"/>
      <dgm:spPr/>
    </dgm:pt>
    <dgm:pt modelId="{AFD7579B-A5E0-4B23-B5C7-521D3E5B5B00}" type="pres">
      <dgm:prSet presAssocID="{CBD768CB-8468-4595-BC33-5BEFEC44512C}" presName="hierChild7" presStyleCnt="0"/>
      <dgm:spPr/>
    </dgm:pt>
    <dgm:pt modelId="{22CCBD90-77C5-4A4D-A520-F64940DC5D0F}" type="pres">
      <dgm:prSet presAssocID="{1342D7F2-CE53-40A8-86EE-CBF961CDBBC1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0C2A4393-66CB-4B8A-A861-559EB85F08A2}" type="pres">
      <dgm:prSet presAssocID="{D66369B5-952D-408B-A5EB-3B6A047DFBAC}" presName="hierRoot3" presStyleCnt="0">
        <dgm:presLayoutVars>
          <dgm:hierBranch val="init"/>
        </dgm:presLayoutVars>
      </dgm:prSet>
      <dgm:spPr/>
    </dgm:pt>
    <dgm:pt modelId="{740611DA-7969-484E-BFA0-C073430F8899}" type="pres">
      <dgm:prSet presAssocID="{D66369B5-952D-408B-A5EB-3B6A047DFBAC}" presName="rootComposite3" presStyleCnt="0"/>
      <dgm:spPr/>
    </dgm:pt>
    <dgm:pt modelId="{F2D313E4-C5B1-476C-8D9C-1153381E729D}" type="pres">
      <dgm:prSet presAssocID="{D66369B5-952D-408B-A5EB-3B6A047DFBAC}" presName="rootText3" presStyleLbl="asst1" presStyleIdx="1" presStyleCnt="2" custScaleX="89655" custScaleY="99617" custLinFactNeighborX="-4187" custLinFactNeighborY="-50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AF00DE-94F2-4DC6-A542-8BF8C55F2B11}" type="pres">
      <dgm:prSet presAssocID="{D66369B5-952D-408B-A5EB-3B6A047DFBA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69B18C56-0AF6-4BBF-9E3C-330E565E4462}" type="pres">
      <dgm:prSet presAssocID="{D66369B5-952D-408B-A5EB-3B6A047DFBAC}" presName="hierChild6" presStyleCnt="0"/>
      <dgm:spPr/>
    </dgm:pt>
    <dgm:pt modelId="{3EF42B9F-5AE3-4104-B25F-20150A77C052}" type="pres">
      <dgm:prSet presAssocID="{D66369B5-952D-408B-A5EB-3B6A047DFBAC}" presName="hierChild7" presStyleCnt="0"/>
      <dgm:spPr/>
    </dgm:pt>
  </dgm:ptLst>
  <dgm:cxnLst>
    <dgm:cxn modelId="{5147A8F9-0010-4905-8FE3-3EE9DBAEF0F6}" type="presOf" srcId="{F5A8035B-ADED-4223-BFBA-3296C24DA967}" destId="{F21E685F-6405-4BF2-871E-BED3C36234CE}" srcOrd="0" destOrd="0" presId="urn:microsoft.com/office/officeart/2005/8/layout/orgChart1"/>
    <dgm:cxn modelId="{244D1E0F-5CD0-407E-9312-DFC83B8CB5ED}" type="presOf" srcId="{15D8348C-41C2-4A70-BC44-BE6B7E3AC350}" destId="{D7468021-52D5-4C70-8CC0-6578BEF4DABC}" srcOrd="0" destOrd="0" presId="urn:microsoft.com/office/officeart/2005/8/layout/orgChart1"/>
    <dgm:cxn modelId="{AF53C2B6-02F7-4750-A798-C8AA5671E248}" srcId="{9DEA55C1-E59C-4B5B-90DC-1D0B54C2B20C}" destId="{D66369B5-952D-408B-A5EB-3B6A047DFBAC}" srcOrd="4" destOrd="0" parTransId="{1342D7F2-CE53-40A8-86EE-CBF961CDBBC1}" sibTransId="{F7E0EA55-102C-410B-83F1-308A769BD02D}"/>
    <dgm:cxn modelId="{5FD59722-968B-466D-96CA-703704C33CC1}" type="presOf" srcId="{CBD768CB-8468-4595-BC33-5BEFEC44512C}" destId="{17741458-C968-41EF-B922-14AB4D8DA4F4}" srcOrd="0" destOrd="0" presId="urn:microsoft.com/office/officeart/2005/8/layout/orgChart1"/>
    <dgm:cxn modelId="{34A1B469-51D3-41B7-ACA9-751505D9F519}" type="presOf" srcId="{F5A8035B-ADED-4223-BFBA-3296C24DA967}" destId="{059C864B-D7DE-474F-9F63-92FF8C7F16AF}" srcOrd="1" destOrd="0" presId="urn:microsoft.com/office/officeart/2005/8/layout/orgChart1"/>
    <dgm:cxn modelId="{0245DC45-58DB-45AD-8414-B3EF7AD7DCA6}" type="presOf" srcId="{D66369B5-952D-408B-A5EB-3B6A047DFBAC}" destId="{F2D313E4-C5B1-476C-8D9C-1153381E729D}" srcOrd="0" destOrd="0" presId="urn:microsoft.com/office/officeart/2005/8/layout/orgChart1"/>
    <dgm:cxn modelId="{6AD04A46-9848-4DCA-8ECE-B80799A9D9BE}" type="presOf" srcId="{8F42620E-70AF-41F7-B855-39052B3D4CD0}" destId="{8D82B08E-BDF6-4FA8-BD59-87DE0C0F4070}" srcOrd="0" destOrd="0" presId="urn:microsoft.com/office/officeart/2005/8/layout/orgChart1"/>
    <dgm:cxn modelId="{CC6A3E48-4E40-4003-B00B-24FAFFC46362}" type="presOf" srcId="{9DEA55C1-E59C-4B5B-90DC-1D0B54C2B20C}" destId="{B2A4EFCD-7609-4E18-A214-10BA88B362DC}" srcOrd="1" destOrd="0" presId="urn:microsoft.com/office/officeart/2005/8/layout/orgChart1"/>
    <dgm:cxn modelId="{665BE163-7941-4264-B6C3-B6376700E68F}" type="presOf" srcId="{5CC21BCF-3000-404B-85B7-0033E9E264E7}" destId="{D0F443D5-3AED-4A87-9F39-941BAA2D38F8}" srcOrd="0" destOrd="0" presId="urn:microsoft.com/office/officeart/2005/8/layout/orgChart1"/>
    <dgm:cxn modelId="{4BCA0DF7-6EBE-4547-93C8-207DFA3377C1}" type="presOf" srcId="{8F42620E-70AF-41F7-B855-39052B3D4CD0}" destId="{D243284D-CFFF-40A3-8991-2AAA75556417}" srcOrd="1" destOrd="0" presId="urn:microsoft.com/office/officeart/2005/8/layout/orgChart1"/>
    <dgm:cxn modelId="{3E072ADF-1868-45D2-A687-0C16EC3E4D8E}" srcId="{9DEA55C1-E59C-4B5B-90DC-1D0B54C2B20C}" destId="{8F42620E-70AF-41F7-B855-39052B3D4CD0}" srcOrd="2" destOrd="0" parTransId="{FAB0C027-5E8D-4491-918F-932C3C71562D}" sibTransId="{CA04B907-5E05-4F7D-92ED-A462740AB6B0}"/>
    <dgm:cxn modelId="{E760734F-C6EE-4E95-AE8F-5B7C109DB69F}" srcId="{9DEA55C1-E59C-4B5B-90DC-1D0B54C2B20C}" destId="{F5A8035B-ADED-4223-BFBA-3296C24DA967}" srcOrd="0" destOrd="0" parTransId="{5CC21BCF-3000-404B-85B7-0033E9E264E7}" sibTransId="{EA19587E-5EAD-41C9-9344-99F6629E66E1}"/>
    <dgm:cxn modelId="{BFF1713F-BE9E-44A1-A090-D9E13772E9C5}" type="presOf" srcId="{12AE14D0-27D7-40F2-A1C2-C7F51F5026A7}" destId="{453053D7-D80D-4229-A709-DBF0F5DE8E49}" srcOrd="1" destOrd="0" presId="urn:microsoft.com/office/officeart/2005/8/layout/orgChart1"/>
    <dgm:cxn modelId="{225AE647-E54B-46A3-8143-850DF60279CB}" type="presOf" srcId="{12AE14D0-27D7-40F2-A1C2-C7F51F5026A7}" destId="{7C576A7F-97E5-41B2-A453-F3F548F4D3EA}" srcOrd="0" destOrd="0" presId="urn:microsoft.com/office/officeart/2005/8/layout/orgChart1"/>
    <dgm:cxn modelId="{71C80788-4D80-4BAB-87FA-7B4248BD7426}" type="presOf" srcId="{1342D7F2-CE53-40A8-86EE-CBF961CDBBC1}" destId="{22CCBD90-77C5-4A4D-A520-F64940DC5D0F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DA9A7CAF-7EF1-4839-BAC2-47A956593E75}" type="presOf" srcId="{9DEA55C1-E59C-4B5B-90DC-1D0B54C2B20C}" destId="{86D99192-4F64-487A-BE9B-B4D3790AE7BC}" srcOrd="0" destOrd="0" presId="urn:microsoft.com/office/officeart/2005/8/layout/orgChart1"/>
    <dgm:cxn modelId="{05A6FF70-E5B3-473B-9223-D69358F7286A}" type="presOf" srcId="{E3FA77B6-C6C4-405D-B833-5E4AC1442E64}" destId="{15D7069C-F83D-45B5-926B-CC9CBFD10141}" srcOrd="0" destOrd="0" presId="urn:microsoft.com/office/officeart/2005/8/layout/orgChart1"/>
    <dgm:cxn modelId="{F4DC5F90-0DD5-4094-B9BD-65AEBC56EE2D}" type="presOf" srcId="{CBD768CB-8468-4595-BC33-5BEFEC44512C}" destId="{C58CA3D4-696A-4A8F-8F6F-1F2CA81867E7}" srcOrd="1" destOrd="0" presId="urn:microsoft.com/office/officeart/2005/8/layout/orgChart1"/>
    <dgm:cxn modelId="{57DEA6DE-E763-4AC9-8E7D-5BAC706B077A}" type="presOf" srcId="{FAB0C027-5E8D-4491-918F-932C3C71562D}" destId="{670DBD27-C988-455F-9F3D-9D5712F27AB9}" srcOrd="0" destOrd="0" presId="urn:microsoft.com/office/officeart/2005/8/layout/orgChart1"/>
    <dgm:cxn modelId="{90503068-9282-46BB-86AF-27884A38D5A5}" type="presOf" srcId="{D66369B5-952D-408B-A5EB-3B6A047DFBAC}" destId="{C1AF00DE-94F2-4DC6-A542-8BF8C55F2B11}" srcOrd="1" destOrd="0" presId="urn:microsoft.com/office/officeart/2005/8/layout/orgChart1"/>
    <dgm:cxn modelId="{53C7BBB2-25E8-4254-8C49-A72CFCFE7A6F}" srcId="{9DEA55C1-E59C-4B5B-90DC-1D0B54C2B20C}" destId="{CBD768CB-8468-4595-BC33-5BEFEC44512C}" srcOrd="3" destOrd="0" parTransId="{E3FA77B6-C6C4-405D-B833-5E4AC1442E64}" sibTransId="{5E0B88FC-9455-4D4E-8243-21E6E1B28688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7EE4B13-53AB-41F1-BBEB-8A6D093D8564}" type="presParOf" srcId="{B3263371-B20E-4D1C-87B0-F232DC5A756C}" destId="{8CDE9839-8DE1-472C-9904-C93FC90AA559}" srcOrd="0" destOrd="0" presId="urn:microsoft.com/office/officeart/2005/8/layout/orgChart1"/>
    <dgm:cxn modelId="{C4EC772B-F0A6-4FCF-9834-BF73AA786D61}" type="presParOf" srcId="{8CDE9839-8DE1-472C-9904-C93FC90AA559}" destId="{A15FBA2B-7AAA-4593-A287-168E70F88188}" srcOrd="0" destOrd="0" presId="urn:microsoft.com/office/officeart/2005/8/layout/orgChart1"/>
    <dgm:cxn modelId="{2D180618-3E21-43AA-B7D3-496D9B572275}" type="presParOf" srcId="{A15FBA2B-7AAA-4593-A287-168E70F88188}" destId="{86D99192-4F64-487A-BE9B-B4D3790AE7BC}" srcOrd="0" destOrd="0" presId="urn:microsoft.com/office/officeart/2005/8/layout/orgChart1"/>
    <dgm:cxn modelId="{A08E0B28-5B65-42D7-B5B6-15BA041F1922}" type="presParOf" srcId="{A15FBA2B-7AAA-4593-A287-168E70F88188}" destId="{B2A4EFCD-7609-4E18-A214-10BA88B362DC}" srcOrd="1" destOrd="0" presId="urn:microsoft.com/office/officeart/2005/8/layout/orgChart1"/>
    <dgm:cxn modelId="{A16696B1-7042-4676-82F8-82DC26B92413}" type="presParOf" srcId="{8CDE9839-8DE1-472C-9904-C93FC90AA559}" destId="{05E8A0F8-8F4A-4D16-B455-9B21EE5D83FA}" srcOrd="1" destOrd="0" presId="urn:microsoft.com/office/officeart/2005/8/layout/orgChart1"/>
    <dgm:cxn modelId="{C6BD9499-79E8-49BD-918C-F8AA751CC7C7}" type="presParOf" srcId="{05E8A0F8-8F4A-4D16-B455-9B21EE5D83FA}" destId="{D0F443D5-3AED-4A87-9F39-941BAA2D38F8}" srcOrd="0" destOrd="0" presId="urn:microsoft.com/office/officeart/2005/8/layout/orgChart1"/>
    <dgm:cxn modelId="{CF72CB9C-8B9B-4120-980A-E283468CD586}" type="presParOf" srcId="{05E8A0F8-8F4A-4D16-B455-9B21EE5D83FA}" destId="{20F41A63-32FA-44CF-AFA5-3CDCB848857C}" srcOrd="1" destOrd="0" presId="urn:microsoft.com/office/officeart/2005/8/layout/orgChart1"/>
    <dgm:cxn modelId="{29108F8F-4121-4BF8-B4F5-E2297308BA9D}" type="presParOf" srcId="{20F41A63-32FA-44CF-AFA5-3CDCB848857C}" destId="{0595839C-CDF4-4A82-B0D4-260B192005CF}" srcOrd="0" destOrd="0" presId="urn:microsoft.com/office/officeart/2005/8/layout/orgChart1"/>
    <dgm:cxn modelId="{C6A4491E-A84E-4BF7-9ED2-07852FC9BF15}" type="presParOf" srcId="{0595839C-CDF4-4A82-B0D4-260B192005CF}" destId="{F21E685F-6405-4BF2-871E-BED3C36234CE}" srcOrd="0" destOrd="0" presId="urn:microsoft.com/office/officeart/2005/8/layout/orgChart1"/>
    <dgm:cxn modelId="{2017D842-0DE6-43E6-8F9D-224DE2C927AA}" type="presParOf" srcId="{0595839C-CDF4-4A82-B0D4-260B192005CF}" destId="{059C864B-D7DE-474F-9F63-92FF8C7F16AF}" srcOrd="1" destOrd="0" presId="urn:microsoft.com/office/officeart/2005/8/layout/orgChart1"/>
    <dgm:cxn modelId="{C1611C87-2459-4749-AE6A-BB64B9DB25C3}" type="presParOf" srcId="{20F41A63-32FA-44CF-AFA5-3CDCB848857C}" destId="{59A5864B-F362-43DB-A1F1-2C74307B505D}" srcOrd="1" destOrd="0" presId="urn:microsoft.com/office/officeart/2005/8/layout/orgChart1"/>
    <dgm:cxn modelId="{8D2E1DD1-E1A5-4453-87F3-BC10BDDDEDB6}" type="presParOf" srcId="{20F41A63-32FA-44CF-AFA5-3CDCB848857C}" destId="{8520C62E-4B0C-4FB5-87DA-4AD1C3E1E7FA}" srcOrd="2" destOrd="0" presId="urn:microsoft.com/office/officeart/2005/8/layout/orgChart1"/>
    <dgm:cxn modelId="{F6BDF31A-39C5-4DDF-95D5-D3AB6EE754EF}" type="presParOf" srcId="{05E8A0F8-8F4A-4D16-B455-9B21EE5D83FA}" destId="{D7468021-52D5-4C70-8CC0-6578BEF4DABC}" srcOrd="2" destOrd="0" presId="urn:microsoft.com/office/officeart/2005/8/layout/orgChart1"/>
    <dgm:cxn modelId="{0373CF04-720A-4BD1-BF0F-C99BD66F2882}" type="presParOf" srcId="{05E8A0F8-8F4A-4D16-B455-9B21EE5D83FA}" destId="{C8500CB5-83C0-450B-AAE1-C892DE8C0FC1}" srcOrd="3" destOrd="0" presId="urn:microsoft.com/office/officeart/2005/8/layout/orgChart1"/>
    <dgm:cxn modelId="{70474C53-C43F-4305-BE01-1C6B611DCCB3}" type="presParOf" srcId="{C8500CB5-83C0-450B-AAE1-C892DE8C0FC1}" destId="{BA438CBC-95FD-4B6F-89FB-D1DBC09D14CB}" srcOrd="0" destOrd="0" presId="urn:microsoft.com/office/officeart/2005/8/layout/orgChart1"/>
    <dgm:cxn modelId="{D059D7AA-05AC-43AE-957B-333124528968}" type="presParOf" srcId="{BA438CBC-95FD-4B6F-89FB-D1DBC09D14CB}" destId="{7C576A7F-97E5-41B2-A453-F3F548F4D3EA}" srcOrd="0" destOrd="0" presId="urn:microsoft.com/office/officeart/2005/8/layout/orgChart1"/>
    <dgm:cxn modelId="{E4B43A02-4743-4CE9-8586-0A95FEDF660D}" type="presParOf" srcId="{BA438CBC-95FD-4B6F-89FB-D1DBC09D14CB}" destId="{453053D7-D80D-4229-A709-DBF0F5DE8E49}" srcOrd="1" destOrd="0" presId="urn:microsoft.com/office/officeart/2005/8/layout/orgChart1"/>
    <dgm:cxn modelId="{1F5EDBD4-2D70-4EC4-A423-617599AFE8E7}" type="presParOf" srcId="{C8500CB5-83C0-450B-AAE1-C892DE8C0FC1}" destId="{17BEF8F9-B316-4B27-BDDB-31B4D251E6B3}" srcOrd="1" destOrd="0" presId="urn:microsoft.com/office/officeart/2005/8/layout/orgChart1"/>
    <dgm:cxn modelId="{5A7185A1-1EB4-4E89-A7CD-D964D61083EC}" type="presParOf" srcId="{C8500CB5-83C0-450B-AAE1-C892DE8C0FC1}" destId="{8C2D9F3F-AEE3-4DCD-9754-B40EEBBFF7B1}" srcOrd="2" destOrd="0" presId="urn:microsoft.com/office/officeart/2005/8/layout/orgChart1"/>
    <dgm:cxn modelId="{8C55427B-B2FE-4A5B-8FC3-1D742480A93E}" type="presParOf" srcId="{05E8A0F8-8F4A-4D16-B455-9B21EE5D83FA}" destId="{670DBD27-C988-455F-9F3D-9D5712F27AB9}" srcOrd="4" destOrd="0" presId="urn:microsoft.com/office/officeart/2005/8/layout/orgChart1"/>
    <dgm:cxn modelId="{AF44C426-6986-400E-9657-F3593A10CCAA}" type="presParOf" srcId="{05E8A0F8-8F4A-4D16-B455-9B21EE5D83FA}" destId="{5C5D4352-7283-4C36-A591-E50D59698C36}" srcOrd="5" destOrd="0" presId="urn:microsoft.com/office/officeart/2005/8/layout/orgChart1"/>
    <dgm:cxn modelId="{50F76230-68F8-4266-9BA0-EE90A97B3A64}" type="presParOf" srcId="{5C5D4352-7283-4C36-A591-E50D59698C36}" destId="{0DC9CE63-AF76-4740-B5FA-17D705FAADF5}" srcOrd="0" destOrd="0" presId="urn:microsoft.com/office/officeart/2005/8/layout/orgChart1"/>
    <dgm:cxn modelId="{577393C7-D595-452B-A2A9-C654F811FF42}" type="presParOf" srcId="{0DC9CE63-AF76-4740-B5FA-17D705FAADF5}" destId="{8D82B08E-BDF6-4FA8-BD59-87DE0C0F4070}" srcOrd="0" destOrd="0" presId="urn:microsoft.com/office/officeart/2005/8/layout/orgChart1"/>
    <dgm:cxn modelId="{16D70E86-563D-42C6-82B8-91DD250385EC}" type="presParOf" srcId="{0DC9CE63-AF76-4740-B5FA-17D705FAADF5}" destId="{D243284D-CFFF-40A3-8991-2AAA75556417}" srcOrd="1" destOrd="0" presId="urn:microsoft.com/office/officeart/2005/8/layout/orgChart1"/>
    <dgm:cxn modelId="{C3A4CC1E-BE3A-4EA4-A427-3BF4B4DC863F}" type="presParOf" srcId="{5C5D4352-7283-4C36-A591-E50D59698C36}" destId="{C936D635-4A18-4BDA-8692-9B527B58BB4E}" srcOrd="1" destOrd="0" presId="urn:microsoft.com/office/officeart/2005/8/layout/orgChart1"/>
    <dgm:cxn modelId="{1CA8503E-86A1-4CCB-94D6-CD47265EF93B}" type="presParOf" srcId="{5C5D4352-7283-4C36-A591-E50D59698C36}" destId="{C963F222-0B7E-44F3-A933-A5D36C0621F3}" srcOrd="2" destOrd="0" presId="urn:microsoft.com/office/officeart/2005/8/layout/orgChart1"/>
    <dgm:cxn modelId="{00E8AF43-7393-448A-9FBD-DD129738CADC}" type="presParOf" srcId="{8CDE9839-8DE1-472C-9904-C93FC90AA559}" destId="{E6CFA08A-7145-470C-A659-6A725D85622B}" srcOrd="2" destOrd="0" presId="urn:microsoft.com/office/officeart/2005/8/layout/orgChart1"/>
    <dgm:cxn modelId="{719D48B6-8985-450F-9411-AD38E6CD1AA5}" type="presParOf" srcId="{E6CFA08A-7145-470C-A659-6A725D85622B}" destId="{15D7069C-F83D-45B5-926B-CC9CBFD10141}" srcOrd="0" destOrd="0" presId="urn:microsoft.com/office/officeart/2005/8/layout/orgChart1"/>
    <dgm:cxn modelId="{87D2F8C9-959F-4B8C-8744-EE49551C89ED}" type="presParOf" srcId="{E6CFA08A-7145-470C-A659-6A725D85622B}" destId="{786D88F2-9456-4D6A-8431-05D03E358472}" srcOrd="1" destOrd="0" presId="urn:microsoft.com/office/officeart/2005/8/layout/orgChart1"/>
    <dgm:cxn modelId="{B692EC37-38C5-4B14-B20D-4FC509399B2D}" type="presParOf" srcId="{786D88F2-9456-4D6A-8431-05D03E358472}" destId="{FEEAF0CB-AC61-46A7-AFC3-B64846F77A2C}" srcOrd="0" destOrd="0" presId="urn:microsoft.com/office/officeart/2005/8/layout/orgChart1"/>
    <dgm:cxn modelId="{0339A6DC-4C71-486A-898F-1E95EEBA50CA}" type="presParOf" srcId="{FEEAF0CB-AC61-46A7-AFC3-B64846F77A2C}" destId="{17741458-C968-41EF-B922-14AB4D8DA4F4}" srcOrd="0" destOrd="0" presId="urn:microsoft.com/office/officeart/2005/8/layout/orgChart1"/>
    <dgm:cxn modelId="{D2578C47-4066-4BF8-B83E-56CA2A35354D}" type="presParOf" srcId="{FEEAF0CB-AC61-46A7-AFC3-B64846F77A2C}" destId="{C58CA3D4-696A-4A8F-8F6F-1F2CA81867E7}" srcOrd="1" destOrd="0" presId="urn:microsoft.com/office/officeart/2005/8/layout/orgChart1"/>
    <dgm:cxn modelId="{4284F1A5-4C96-4145-AA92-0489F7037375}" type="presParOf" srcId="{786D88F2-9456-4D6A-8431-05D03E358472}" destId="{20BFFD2F-48C4-449B-A5F3-A9306AED2C17}" srcOrd="1" destOrd="0" presId="urn:microsoft.com/office/officeart/2005/8/layout/orgChart1"/>
    <dgm:cxn modelId="{89B93F95-5C71-42D2-9EFD-ECDC27601504}" type="presParOf" srcId="{786D88F2-9456-4D6A-8431-05D03E358472}" destId="{AFD7579B-A5E0-4B23-B5C7-521D3E5B5B00}" srcOrd="2" destOrd="0" presId="urn:microsoft.com/office/officeart/2005/8/layout/orgChart1"/>
    <dgm:cxn modelId="{917126F8-F1FE-4BCB-82D0-F75B97F7AF6B}" type="presParOf" srcId="{E6CFA08A-7145-470C-A659-6A725D85622B}" destId="{22CCBD90-77C5-4A4D-A520-F64940DC5D0F}" srcOrd="2" destOrd="0" presId="urn:microsoft.com/office/officeart/2005/8/layout/orgChart1"/>
    <dgm:cxn modelId="{226FCFA7-8465-4770-BF1A-322F62F41155}" type="presParOf" srcId="{E6CFA08A-7145-470C-A659-6A725D85622B}" destId="{0C2A4393-66CB-4B8A-A861-559EB85F08A2}" srcOrd="3" destOrd="0" presId="urn:microsoft.com/office/officeart/2005/8/layout/orgChart1"/>
    <dgm:cxn modelId="{28FC0DA5-966B-4F5C-B71C-F10BAEDBD1D6}" type="presParOf" srcId="{0C2A4393-66CB-4B8A-A861-559EB85F08A2}" destId="{740611DA-7969-484E-BFA0-C073430F8899}" srcOrd="0" destOrd="0" presId="urn:microsoft.com/office/officeart/2005/8/layout/orgChart1"/>
    <dgm:cxn modelId="{9022B8B7-8E1A-4920-877D-AD16E19DCFA9}" type="presParOf" srcId="{740611DA-7969-484E-BFA0-C073430F8899}" destId="{F2D313E4-C5B1-476C-8D9C-1153381E729D}" srcOrd="0" destOrd="0" presId="urn:microsoft.com/office/officeart/2005/8/layout/orgChart1"/>
    <dgm:cxn modelId="{4E7B8886-DE62-4791-B617-540FC5D9AC6A}" type="presParOf" srcId="{740611DA-7969-484E-BFA0-C073430F8899}" destId="{C1AF00DE-94F2-4DC6-A542-8BF8C55F2B11}" srcOrd="1" destOrd="0" presId="urn:microsoft.com/office/officeart/2005/8/layout/orgChart1"/>
    <dgm:cxn modelId="{16AE0421-4842-47D9-91BC-8D32AB4B4A06}" type="presParOf" srcId="{0C2A4393-66CB-4B8A-A861-559EB85F08A2}" destId="{69B18C56-0AF6-4BBF-9E3C-330E565E4462}" srcOrd="1" destOrd="0" presId="urn:microsoft.com/office/officeart/2005/8/layout/orgChart1"/>
    <dgm:cxn modelId="{FA1066B4-ADE1-4C3C-AE3F-A6967796E689}" type="presParOf" srcId="{0C2A4393-66CB-4B8A-A861-559EB85F08A2}" destId="{3EF42B9F-5AE3-4104-B25F-20150A77C0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Seguridad </a:t>
          </a:r>
          <a:br>
            <a:rPr lang="es-MX" altLang="es-MX" sz="1200" dirty="0">
              <a:latin typeface="+mn-lt"/>
            </a:rPr>
          </a:br>
          <a:r>
            <a:rPr lang="es-MX" altLang="es-MX" sz="1200" dirty="0" smtClean="0">
              <a:latin typeface="+mn-lt"/>
            </a:rPr>
            <a:t>Vecinal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8690F25-F31F-460C-8099-A97018876F00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53E129BE-908E-4CEC-B5A2-24213036249F}" type="parTrans" cxnId="{80CD1DF2-A119-4EE8-8EF5-D736429DB44A}">
      <dgm:prSet/>
      <dgm:spPr/>
      <dgm:t>
        <a:bodyPr/>
        <a:lstStyle/>
        <a:p>
          <a:endParaRPr lang="es-MX" sz="1200"/>
        </a:p>
      </dgm:t>
    </dgm:pt>
    <dgm:pt modelId="{92BABEF0-EDBD-4B6A-8A5B-E7D4D31ADAC5}" type="sibTrans" cxnId="{80CD1DF2-A119-4EE8-8EF5-D736429DB44A}">
      <dgm:prSet/>
      <dgm:spPr/>
      <dgm:t>
        <a:bodyPr/>
        <a:lstStyle/>
        <a:p>
          <a:endParaRPr lang="es-MX" sz="1200"/>
        </a:p>
      </dgm:t>
    </dgm:pt>
    <dgm:pt modelId="{A35BD882-7467-478A-9189-80A605C1E7F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954CC11D-C327-40DF-84EE-B4F133DF4F6F}" type="parTrans" cxnId="{A5937792-7DA1-4BC2-B6C3-5FBE1A41C378}">
      <dgm:prSet/>
      <dgm:spPr/>
      <dgm:t>
        <a:bodyPr/>
        <a:lstStyle/>
        <a:p>
          <a:endParaRPr lang="es-MX" sz="1200"/>
        </a:p>
      </dgm:t>
    </dgm:pt>
    <dgm:pt modelId="{1769C77A-0E43-48EB-9B12-D9577C8379E7}" type="sibTrans" cxnId="{A5937792-7DA1-4BC2-B6C3-5FBE1A41C378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5ABB59F-49AE-4A25-A5E1-98082AB55E0E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B53A56BF-2366-43E0-A6DA-04C7EEA7EA81}" type="pres">
      <dgm:prSet presAssocID="{9DEA55C1-E59C-4B5B-90DC-1D0B54C2B20C}" presName="rootComposite1" presStyleCnt="0"/>
      <dgm:spPr/>
    </dgm:pt>
    <dgm:pt modelId="{68EE345C-B7BD-4B58-95A7-9E53DD463F4C}" type="pres">
      <dgm:prSet presAssocID="{9DEA55C1-E59C-4B5B-90DC-1D0B54C2B20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5F02B6-E94C-4A6E-BE17-59497FDFA471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31168E1-C7FE-42C3-8452-0561AEA326EA}" type="pres">
      <dgm:prSet presAssocID="{9DEA55C1-E59C-4B5B-90DC-1D0B54C2B20C}" presName="hierChild2" presStyleCnt="0"/>
      <dgm:spPr/>
    </dgm:pt>
    <dgm:pt modelId="{8C8D191A-1D73-4980-8575-3B87C69611C4}" type="pres">
      <dgm:prSet presAssocID="{53E129BE-908E-4CEC-B5A2-24213036249F}" presName="Name37" presStyleLbl="parChTrans1D2" presStyleIdx="0" presStyleCnt="2"/>
      <dgm:spPr/>
      <dgm:t>
        <a:bodyPr/>
        <a:lstStyle/>
        <a:p>
          <a:endParaRPr lang="es-ES"/>
        </a:p>
      </dgm:t>
    </dgm:pt>
    <dgm:pt modelId="{E1D717B1-8627-4EA5-98A1-1939D86BE5DC}" type="pres">
      <dgm:prSet presAssocID="{48690F25-F31F-460C-8099-A97018876F00}" presName="hierRoot2" presStyleCnt="0">
        <dgm:presLayoutVars>
          <dgm:hierBranch val="init"/>
        </dgm:presLayoutVars>
      </dgm:prSet>
      <dgm:spPr/>
    </dgm:pt>
    <dgm:pt modelId="{479AF447-4816-4BB2-9F9A-A89377638B0D}" type="pres">
      <dgm:prSet presAssocID="{48690F25-F31F-460C-8099-A97018876F00}" presName="rootComposite" presStyleCnt="0"/>
      <dgm:spPr/>
    </dgm:pt>
    <dgm:pt modelId="{A7C033D5-2C1D-406C-BA7F-E97ACCA13D49}" type="pres">
      <dgm:prSet presAssocID="{48690F25-F31F-460C-8099-A97018876F00}" presName="rootText" presStyleLbl="node2" presStyleIdx="0" presStyleCnt="2" custScaleX="85665" custScaleY="85665" custLinFactNeighborX="-60" custLinFactNeighborY="295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9D76CB-72FD-49DA-9A9E-E47341841FA4}" type="pres">
      <dgm:prSet presAssocID="{48690F25-F31F-460C-8099-A97018876F00}" presName="rootConnector" presStyleLbl="node2" presStyleIdx="0" presStyleCnt="2"/>
      <dgm:spPr/>
      <dgm:t>
        <a:bodyPr/>
        <a:lstStyle/>
        <a:p>
          <a:endParaRPr lang="es-ES"/>
        </a:p>
      </dgm:t>
    </dgm:pt>
    <dgm:pt modelId="{1E8B8CF3-169C-4D41-9B5C-CA3F6C09280D}" type="pres">
      <dgm:prSet presAssocID="{48690F25-F31F-460C-8099-A97018876F00}" presName="hierChild4" presStyleCnt="0"/>
      <dgm:spPr/>
    </dgm:pt>
    <dgm:pt modelId="{A28CF388-EA68-4A12-A913-15388701FEC4}" type="pres">
      <dgm:prSet presAssocID="{48690F25-F31F-460C-8099-A97018876F00}" presName="hierChild5" presStyleCnt="0"/>
      <dgm:spPr/>
    </dgm:pt>
    <dgm:pt modelId="{BEB8010B-CF81-4EDF-A81D-AA60E9723289}" type="pres">
      <dgm:prSet presAssocID="{954CC11D-C327-40DF-84EE-B4F133DF4F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A022D8-32E8-4C2C-8AA0-2E96DB11642E}" type="pres">
      <dgm:prSet presAssocID="{A35BD882-7467-478A-9189-80A605C1E7FB}" presName="hierRoot2" presStyleCnt="0">
        <dgm:presLayoutVars>
          <dgm:hierBranch val="init"/>
        </dgm:presLayoutVars>
      </dgm:prSet>
      <dgm:spPr/>
    </dgm:pt>
    <dgm:pt modelId="{02570F41-CFBC-48D5-A62C-EFF1B5F97AB0}" type="pres">
      <dgm:prSet presAssocID="{A35BD882-7467-478A-9189-80A605C1E7FB}" presName="rootComposite" presStyleCnt="0"/>
      <dgm:spPr/>
    </dgm:pt>
    <dgm:pt modelId="{74A5CF14-2696-4B2E-9CAA-24EA2083AAB4}" type="pres">
      <dgm:prSet presAssocID="{A35BD882-7467-478A-9189-80A605C1E7FB}" presName="rootText" presStyleLbl="node2" presStyleIdx="1" presStyleCnt="2" custScaleX="85665" custScaleY="85665" custLinFactNeighborX="60" custLinFactNeighborY="295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74BC24-2A91-491F-98AE-40618367158A}" type="pres">
      <dgm:prSet presAssocID="{A35BD882-7467-478A-9189-80A605C1E7FB}" presName="rootConnector" presStyleLbl="node2" presStyleIdx="1" presStyleCnt="2"/>
      <dgm:spPr/>
      <dgm:t>
        <a:bodyPr/>
        <a:lstStyle/>
        <a:p>
          <a:endParaRPr lang="es-ES"/>
        </a:p>
      </dgm:t>
    </dgm:pt>
    <dgm:pt modelId="{FB8D05ED-C962-4A67-9F7C-733B71B29013}" type="pres">
      <dgm:prSet presAssocID="{A35BD882-7467-478A-9189-80A605C1E7FB}" presName="hierChild4" presStyleCnt="0"/>
      <dgm:spPr/>
    </dgm:pt>
    <dgm:pt modelId="{C5227BEA-D63C-403F-B169-402D34C5FF47}" type="pres">
      <dgm:prSet presAssocID="{A35BD882-7467-478A-9189-80A605C1E7FB}" presName="hierChild5" presStyleCnt="0"/>
      <dgm:spPr/>
    </dgm:pt>
    <dgm:pt modelId="{E588E153-3153-4878-912C-BB12100B31AD}" type="pres">
      <dgm:prSet presAssocID="{9DEA55C1-E59C-4B5B-90DC-1D0B54C2B20C}" presName="hierChild3" presStyleCnt="0"/>
      <dgm:spPr/>
    </dgm:pt>
  </dgm:ptLst>
  <dgm:cxnLst>
    <dgm:cxn modelId="{BEF5CB2C-42A8-4DA8-85D3-AE3DF22B15DD}" type="presOf" srcId="{A35BD882-7467-478A-9189-80A605C1E7FB}" destId="{74A5CF14-2696-4B2E-9CAA-24EA2083AAB4}" srcOrd="0" destOrd="0" presId="urn:microsoft.com/office/officeart/2005/8/layout/orgChart1"/>
    <dgm:cxn modelId="{48DAE324-5881-4939-97A0-E6F9F42CF202}" type="presOf" srcId="{48690F25-F31F-460C-8099-A97018876F00}" destId="{9A9D76CB-72FD-49DA-9A9E-E47341841FA4}" srcOrd="1" destOrd="0" presId="urn:microsoft.com/office/officeart/2005/8/layout/orgChart1"/>
    <dgm:cxn modelId="{B74909FE-FF52-4480-A745-087D2A303FB4}" type="presOf" srcId="{A35BD882-7467-478A-9189-80A605C1E7FB}" destId="{2B74BC24-2A91-491F-98AE-40618367158A}" srcOrd="1" destOrd="0" presId="urn:microsoft.com/office/officeart/2005/8/layout/orgChart1"/>
    <dgm:cxn modelId="{56E8E1B2-6F7D-4953-88B8-F7333979F3C9}" type="presOf" srcId="{954CC11D-C327-40DF-84EE-B4F133DF4F6F}" destId="{BEB8010B-CF81-4EDF-A81D-AA60E9723289}" srcOrd="0" destOrd="0" presId="urn:microsoft.com/office/officeart/2005/8/layout/orgChart1"/>
    <dgm:cxn modelId="{AEA393E7-E4FB-4896-9FD6-E8AD2BAD66BE}" type="presOf" srcId="{53E129BE-908E-4CEC-B5A2-24213036249F}" destId="{8C8D191A-1D73-4980-8575-3B87C69611C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80CD1DF2-A119-4EE8-8EF5-D736429DB44A}" srcId="{9DEA55C1-E59C-4B5B-90DC-1D0B54C2B20C}" destId="{48690F25-F31F-460C-8099-A97018876F00}" srcOrd="0" destOrd="0" parTransId="{53E129BE-908E-4CEC-B5A2-24213036249F}" sibTransId="{92BABEF0-EDBD-4B6A-8A5B-E7D4D31ADAC5}"/>
    <dgm:cxn modelId="{F28E321E-DADE-4CFB-A50C-3F33B0ACE8A5}" type="presOf" srcId="{9DEA55C1-E59C-4B5B-90DC-1D0B54C2B20C}" destId="{B15F02B6-E94C-4A6E-BE17-59497FDFA471}" srcOrd="1" destOrd="0" presId="urn:microsoft.com/office/officeart/2005/8/layout/orgChart1"/>
    <dgm:cxn modelId="{3A3EDEAB-F2B5-43DF-8EBB-284720A5626B}" type="presOf" srcId="{9DEA55C1-E59C-4B5B-90DC-1D0B54C2B20C}" destId="{68EE345C-B7BD-4B58-95A7-9E53DD463F4C}" srcOrd="0" destOrd="0" presId="urn:microsoft.com/office/officeart/2005/8/layout/orgChart1"/>
    <dgm:cxn modelId="{2FCB648D-0FA9-4BFD-99D7-6076EF6CF478}" type="presOf" srcId="{48690F25-F31F-460C-8099-A97018876F00}" destId="{A7C033D5-2C1D-406C-BA7F-E97ACCA13D49}" srcOrd="0" destOrd="0" presId="urn:microsoft.com/office/officeart/2005/8/layout/orgChart1"/>
    <dgm:cxn modelId="{A5937792-7DA1-4BC2-B6C3-5FBE1A41C378}" srcId="{9DEA55C1-E59C-4B5B-90DC-1D0B54C2B20C}" destId="{A35BD882-7467-478A-9189-80A605C1E7FB}" srcOrd="1" destOrd="0" parTransId="{954CC11D-C327-40DF-84EE-B4F133DF4F6F}" sibTransId="{1769C77A-0E43-48EB-9B12-D9577C8379E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C858C96-CE25-4E9D-AF24-5E6354AC7990}" type="presParOf" srcId="{B3263371-B20E-4D1C-87B0-F232DC5A756C}" destId="{C5ABB59F-49AE-4A25-A5E1-98082AB55E0E}" srcOrd="0" destOrd="0" presId="urn:microsoft.com/office/officeart/2005/8/layout/orgChart1"/>
    <dgm:cxn modelId="{D600D752-F0EE-4CF5-B3A2-2F129FAAA711}" type="presParOf" srcId="{C5ABB59F-49AE-4A25-A5E1-98082AB55E0E}" destId="{B53A56BF-2366-43E0-A6DA-04C7EEA7EA81}" srcOrd="0" destOrd="0" presId="urn:microsoft.com/office/officeart/2005/8/layout/orgChart1"/>
    <dgm:cxn modelId="{C6BDBCB4-6B37-42E5-8D91-1E2DE1E67B8F}" type="presParOf" srcId="{B53A56BF-2366-43E0-A6DA-04C7EEA7EA81}" destId="{68EE345C-B7BD-4B58-95A7-9E53DD463F4C}" srcOrd="0" destOrd="0" presId="urn:microsoft.com/office/officeart/2005/8/layout/orgChart1"/>
    <dgm:cxn modelId="{F2CF1D8E-F6DD-4C26-B53E-2089ACE6FBFD}" type="presParOf" srcId="{B53A56BF-2366-43E0-A6DA-04C7EEA7EA81}" destId="{B15F02B6-E94C-4A6E-BE17-59497FDFA471}" srcOrd="1" destOrd="0" presId="urn:microsoft.com/office/officeart/2005/8/layout/orgChart1"/>
    <dgm:cxn modelId="{C97C7E67-35C6-42EC-A5F3-0D1A64860585}" type="presParOf" srcId="{C5ABB59F-49AE-4A25-A5E1-98082AB55E0E}" destId="{631168E1-C7FE-42C3-8452-0561AEA326EA}" srcOrd="1" destOrd="0" presId="urn:microsoft.com/office/officeart/2005/8/layout/orgChart1"/>
    <dgm:cxn modelId="{1994AC30-C300-4A1E-B798-875C7A80D07B}" type="presParOf" srcId="{631168E1-C7FE-42C3-8452-0561AEA326EA}" destId="{8C8D191A-1D73-4980-8575-3B87C69611C4}" srcOrd="0" destOrd="0" presId="urn:microsoft.com/office/officeart/2005/8/layout/orgChart1"/>
    <dgm:cxn modelId="{7C944B56-84A3-425F-B24A-FCA0FDE9FAC4}" type="presParOf" srcId="{631168E1-C7FE-42C3-8452-0561AEA326EA}" destId="{E1D717B1-8627-4EA5-98A1-1939D86BE5DC}" srcOrd="1" destOrd="0" presId="urn:microsoft.com/office/officeart/2005/8/layout/orgChart1"/>
    <dgm:cxn modelId="{F69C829A-76FB-4CE0-AE80-CEB3EDD97D87}" type="presParOf" srcId="{E1D717B1-8627-4EA5-98A1-1939D86BE5DC}" destId="{479AF447-4816-4BB2-9F9A-A89377638B0D}" srcOrd="0" destOrd="0" presId="urn:microsoft.com/office/officeart/2005/8/layout/orgChart1"/>
    <dgm:cxn modelId="{7A9E0C24-1D4C-4594-A6F4-DA7E85C1BA71}" type="presParOf" srcId="{479AF447-4816-4BB2-9F9A-A89377638B0D}" destId="{A7C033D5-2C1D-406C-BA7F-E97ACCA13D49}" srcOrd="0" destOrd="0" presId="urn:microsoft.com/office/officeart/2005/8/layout/orgChart1"/>
    <dgm:cxn modelId="{4C69D2D6-76D6-4630-AB3A-27782794B532}" type="presParOf" srcId="{479AF447-4816-4BB2-9F9A-A89377638B0D}" destId="{9A9D76CB-72FD-49DA-9A9E-E47341841FA4}" srcOrd="1" destOrd="0" presId="urn:microsoft.com/office/officeart/2005/8/layout/orgChart1"/>
    <dgm:cxn modelId="{5604B217-36FE-46D6-A1CA-D96346D1B71C}" type="presParOf" srcId="{E1D717B1-8627-4EA5-98A1-1939D86BE5DC}" destId="{1E8B8CF3-169C-4D41-9B5C-CA3F6C09280D}" srcOrd="1" destOrd="0" presId="urn:microsoft.com/office/officeart/2005/8/layout/orgChart1"/>
    <dgm:cxn modelId="{15E52EFF-E89C-42DE-9E67-0B8E32FED8A4}" type="presParOf" srcId="{E1D717B1-8627-4EA5-98A1-1939D86BE5DC}" destId="{A28CF388-EA68-4A12-A913-15388701FEC4}" srcOrd="2" destOrd="0" presId="urn:microsoft.com/office/officeart/2005/8/layout/orgChart1"/>
    <dgm:cxn modelId="{6E3B915C-9106-4A15-ADF3-1888CB6810B6}" type="presParOf" srcId="{631168E1-C7FE-42C3-8452-0561AEA326EA}" destId="{BEB8010B-CF81-4EDF-A81D-AA60E9723289}" srcOrd="2" destOrd="0" presId="urn:microsoft.com/office/officeart/2005/8/layout/orgChart1"/>
    <dgm:cxn modelId="{E029C323-DF4E-41BB-828F-1CFDB5E2902B}" type="presParOf" srcId="{631168E1-C7FE-42C3-8452-0561AEA326EA}" destId="{1BA022D8-32E8-4C2C-8AA0-2E96DB11642E}" srcOrd="3" destOrd="0" presId="urn:microsoft.com/office/officeart/2005/8/layout/orgChart1"/>
    <dgm:cxn modelId="{C7A7F37C-663C-4202-B23E-BCF4DC40524D}" type="presParOf" srcId="{1BA022D8-32E8-4C2C-8AA0-2E96DB11642E}" destId="{02570F41-CFBC-48D5-A62C-EFF1B5F97AB0}" srcOrd="0" destOrd="0" presId="urn:microsoft.com/office/officeart/2005/8/layout/orgChart1"/>
    <dgm:cxn modelId="{6737730A-F3A0-4056-8770-0F27CC44EF62}" type="presParOf" srcId="{02570F41-CFBC-48D5-A62C-EFF1B5F97AB0}" destId="{74A5CF14-2696-4B2E-9CAA-24EA2083AAB4}" srcOrd="0" destOrd="0" presId="urn:microsoft.com/office/officeart/2005/8/layout/orgChart1"/>
    <dgm:cxn modelId="{493C520D-19A8-4E77-AD49-DDBAB5E4A921}" type="presParOf" srcId="{02570F41-CFBC-48D5-A62C-EFF1B5F97AB0}" destId="{2B74BC24-2A91-491F-98AE-40618367158A}" srcOrd="1" destOrd="0" presId="urn:microsoft.com/office/officeart/2005/8/layout/orgChart1"/>
    <dgm:cxn modelId="{A9598980-59AB-4CFA-96FA-787B15BEBCD3}" type="presParOf" srcId="{1BA022D8-32E8-4C2C-8AA0-2E96DB11642E}" destId="{FB8D05ED-C962-4A67-9F7C-733B71B29013}" srcOrd="1" destOrd="0" presId="urn:microsoft.com/office/officeart/2005/8/layout/orgChart1"/>
    <dgm:cxn modelId="{43905848-D42F-45E1-8E08-C738B5E11AE1}" type="presParOf" srcId="{1BA022D8-32E8-4C2C-8AA0-2E96DB11642E}" destId="{C5227BEA-D63C-403F-B169-402D34C5FF47}" srcOrd="2" destOrd="0" presId="urn:microsoft.com/office/officeart/2005/8/layout/orgChart1"/>
    <dgm:cxn modelId="{4C93AD2E-7C98-4796-A16D-FB61D9E42B8B}" type="presParOf" srcId="{C5ABB59F-49AE-4A25-A5E1-98082AB55E0E}" destId="{E588E153-3153-4878-912C-BB12100B31A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Programas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Niños, Niñas, Adolescentes y </a:t>
          </a:r>
          <a:r>
            <a:rPr lang="es-MX" altLang="es-MX" sz="1200" dirty="0" smtClean="0"/>
            <a:t>Jóvenes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B2B979-46A5-44F3-A390-2BD1002F9F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Estudios e Investigación</a:t>
          </a:r>
        </a:p>
      </dgm:t>
    </dgm:pt>
    <dgm:pt modelId="{EC62C9BF-3045-414F-BC55-31DF030549B6}" type="par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47AD650-7917-4403-87BF-BEAC22D2DAB6}" type="sibTrans" cxnId="{B9C29C02-09BC-4FD8-8E48-84DAE62A87AE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453876-F1D2-40AF-AC98-26D1106B1A1F}">
      <dgm:prSet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  <a:p>
          <a:r>
            <a:rPr lang="es-MX" sz="1200" dirty="0" smtClean="0">
              <a:latin typeface="+mn-lt"/>
            </a:rPr>
            <a:t>Secretaria(o</a:t>
          </a:r>
          <a:r>
            <a:rPr lang="es-MX" sz="1200" dirty="0">
              <a:latin typeface="+mn-lt"/>
            </a:rPr>
            <a:t>) </a:t>
          </a:r>
        </a:p>
      </dgm:t>
    </dgm:pt>
    <dgm:pt modelId="{C88F3FBF-B31D-4F7A-83BB-6BA985D886B1}" type="par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AFDB35-467A-449F-8BD2-7B185A9C47C1}" type="sibTrans" cxnId="{27C3BFC6-3EC5-4157-9616-8A39776953BF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AED3A3FD-08DD-4564-AA40-7B250044CD2B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Identidad </a:t>
          </a:r>
          <a:r>
            <a:rPr lang="es-ES" sz="1200" dirty="0" smtClean="0">
              <a:latin typeface="+mn-lt"/>
            </a:rPr>
            <a:t/>
          </a:r>
          <a:br>
            <a:rPr lang="es-ES" sz="1200" dirty="0" smtClean="0">
              <a:latin typeface="+mn-lt"/>
            </a:rPr>
          </a:br>
          <a:r>
            <a:rPr lang="es-ES" sz="1200" dirty="0" smtClean="0">
              <a:latin typeface="+mn-lt"/>
            </a:rPr>
            <a:t>Urbana Sur</a:t>
          </a:r>
          <a:endParaRPr lang="es-ES" sz="1200" dirty="0">
            <a:latin typeface="+mn-lt"/>
          </a:endParaRPr>
        </a:p>
      </dgm:t>
    </dgm:pt>
    <dgm:pt modelId="{EBBBFBDC-F76F-47A5-8ADC-5524507CE472}" type="parTrans" cxnId="{38C45F62-F5BE-4399-AFC1-A8DD2A897CC4}">
      <dgm:prSet/>
      <dgm:spPr/>
      <dgm:t>
        <a:bodyPr/>
        <a:lstStyle/>
        <a:p>
          <a:endParaRPr lang="es-ES" sz="1200"/>
        </a:p>
      </dgm:t>
    </dgm:pt>
    <dgm:pt modelId="{2BC1E123-4B1F-4366-964F-A9A5B5A061FC}" type="sibTrans" cxnId="{38C45F62-F5BE-4399-AFC1-A8DD2A897CC4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1208" custScaleY="121208" custLinFactNeighborX="484" custLinFactNeighborY="-69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FB62C0DC-A125-4D22-8168-682A35A82690}" type="pres">
      <dgm:prSet presAssocID="{ED044282-9709-409C-A329-2B868569F6BC}" presName="Name35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92666" custScaleY="98974" custLinFactNeighborX="-35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762EA61-40A6-405F-B15E-AC5A999A976A}" type="pres">
      <dgm:prSet presAssocID="{EC62C9BF-3045-414F-BC55-31DF030549B6}" presName="Name35" presStyleLbl="parChTrans1D2" presStyleIdx="1" presStyleCnt="3"/>
      <dgm:spPr/>
      <dgm:t>
        <a:bodyPr/>
        <a:lstStyle/>
        <a:p>
          <a:endParaRPr lang="es-ES"/>
        </a:p>
      </dgm:t>
    </dgm:pt>
    <dgm:pt modelId="{40E7F874-DAC2-457C-8EDA-A8743FD69E8A}" type="pres">
      <dgm:prSet presAssocID="{DFB2B979-46A5-44F3-A390-2BD1002F9F12}" presName="hierRoot2" presStyleCnt="0">
        <dgm:presLayoutVars>
          <dgm:hierBranch/>
        </dgm:presLayoutVars>
      </dgm:prSet>
      <dgm:spPr/>
    </dgm:pt>
    <dgm:pt modelId="{CE92E677-374E-440C-94E2-B99DED1F85BB}" type="pres">
      <dgm:prSet presAssocID="{DFB2B979-46A5-44F3-A390-2BD1002F9F12}" presName="rootComposite" presStyleCnt="0"/>
      <dgm:spPr/>
    </dgm:pt>
    <dgm:pt modelId="{2C51D51A-40BE-45BE-93C8-8B1FC0600A4C}" type="pres">
      <dgm:prSet presAssocID="{DFB2B979-46A5-44F3-A390-2BD1002F9F12}" presName="rootText" presStyleLbl="node2" presStyleIdx="1" presStyleCnt="3" custScaleX="92666" custScaleY="98974" custLinFactNeighborX="677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553370-CBBE-4792-8AC7-EC5263793FDF}" type="pres">
      <dgm:prSet presAssocID="{DFB2B979-46A5-44F3-A390-2BD1002F9F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5231FADC-2860-492F-9D83-314D1CA465A3}" type="pres">
      <dgm:prSet presAssocID="{DFB2B979-46A5-44F3-A390-2BD1002F9F12}" presName="hierChild4" presStyleCnt="0"/>
      <dgm:spPr/>
    </dgm:pt>
    <dgm:pt modelId="{087E1E36-A3AA-4169-A2F1-BBD7804D11D0}" type="pres">
      <dgm:prSet presAssocID="{C88F3FBF-B31D-4F7A-83BB-6BA985D886B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FD48D90-7C05-4683-99C8-0DECE1FC4F22}" type="pres">
      <dgm:prSet presAssocID="{AE453876-F1D2-40AF-AC98-26D1106B1A1F}" presName="hierRoot2" presStyleCnt="0">
        <dgm:presLayoutVars>
          <dgm:hierBranch val="init"/>
        </dgm:presLayoutVars>
      </dgm:prSet>
      <dgm:spPr/>
    </dgm:pt>
    <dgm:pt modelId="{37C1FE41-B047-457C-9BD9-953B3341BE98}" type="pres">
      <dgm:prSet presAssocID="{AE453876-F1D2-40AF-AC98-26D1106B1A1F}" presName="rootComposite" presStyleCnt="0"/>
      <dgm:spPr/>
    </dgm:pt>
    <dgm:pt modelId="{6F8E8689-D830-4092-89BB-9B0EB4D8171A}" type="pres">
      <dgm:prSet presAssocID="{AE453876-F1D2-40AF-AC98-26D1106B1A1F}" presName="rootText" presStyleLbl="node3" presStyleIdx="0" presStyleCnt="1" custScaleX="92666" custScaleY="115927" custLinFactNeighborX="664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A72362-5F5A-4ECA-AA2D-4F03A4EC0751}" type="pres">
      <dgm:prSet presAssocID="{AE453876-F1D2-40AF-AC98-26D1106B1A1F}" presName="rootConnector" presStyleLbl="node3" presStyleIdx="0" presStyleCnt="1"/>
      <dgm:spPr/>
      <dgm:t>
        <a:bodyPr/>
        <a:lstStyle/>
        <a:p>
          <a:endParaRPr lang="es-ES"/>
        </a:p>
      </dgm:t>
    </dgm:pt>
    <dgm:pt modelId="{19B48DAF-C8B3-4962-9E4D-249EF04E7F90}" type="pres">
      <dgm:prSet presAssocID="{AE453876-F1D2-40AF-AC98-26D1106B1A1F}" presName="hierChild4" presStyleCnt="0"/>
      <dgm:spPr/>
    </dgm:pt>
    <dgm:pt modelId="{0C5296EF-F973-4F64-BDDA-C88FE41FADEC}" type="pres">
      <dgm:prSet presAssocID="{AE453876-F1D2-40AF-AC98-26D1106B1A1F}" presName="hierChild5" presStyleCnt="0"/>
      <dgm:spPr/>
    </dgm:pt>
    <dgm:pt modelId="{8E024C4F-8B74-4617-8CE2-6106611B2FF4}" type="pres">
      <dgm:prSet presAssocID="{DFB2B979-46A5-44F3-A390-2BD1002F9F12}" presName="hierChild5" presStyleCnt="0"/>
      <dgm:spPr/>
    </dgm:pt>
    <dgm:pt modelId="{C4E488AD-1BBE-4FA0-B600-A9DC3BF3113D}" type="pres">
      <dgm:prSet presAssocID="{EBBBFBDC-F76F-47A5-8ADC-5524507CE472}" presName="Name35" presStyleLbl="parChTrans1D2" presStyleIdx="2" presStyleCnt="3"/>
      <dgm:spPr/>
      <dgm:t>
        <a:bodyPr/>
        <a:lstStyle/>
        <a:p>
          <a:endParaRPr lang="es-ES"/>
        </a:p>
      </dgm:t>
    </dgm:pt>
    <dgm:pt modelId="{9DF7E66F-DA87-4712-8BB6-E3CCE842F3FF}" type="pres">
      <dgm:prSet presAssocID="{AED3A3FD-08DD-4564-AA40-7B250044CD2B}" presName="hierRoot2" presStyleCnt="0">
        <dgm:presLayoutVars>
          <dgm:hierBranch val="init"/>
        </dgm:presLayoutVars>
      </dgm:prSet>
      <dgm:spPr/>
    </dgm:pt>
    <dgm:pt modelId="{725A244D-E87B-4042-BFC8-DC885FFC1797}" type="pres">
      <dgm:prSet presAssocID="{AED3A3FD-08DD-4564-AA40-7B250044CD2B}" presName="rootComposite" presStyleCnt="0"/>
      <dgm:spPr/>
    </dgm:pt>
    <dgm:pt modelId="{D0C6542B-594F-4A9C-8E85-89707140665A}" type="pres">
      <dgm:prSet presAssocID="{AED3A3FD-08DD-4564-AA40-7B250044CD2B}" presName="rootText" presStyleLbl="node2" presStyleIdx="2" presStyleCnt="3" custScaleX="92666" custScaleY="98974" custLinFactNeighborY="8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67AD94-4D13-482B-811A-8A0B5D4DCAD8}" type="pres">
      <dgm:prSet presAssocID="{AED3A3FD-08DD-4564-AA40-7B250044CD2B}" presName="rootConnector" presStyleLbl="node2" presStyleIdx="2" presStyleCnt="3"/>
      <dgm:spPr/>
      <dgm:t>
        <a:bodyPr/>
        <a:lstStyle/>
        <a:p>
          <a:endParaRPr lang="es-ES"/>
        </a:p>
      </dgm:t>
    </dgm:pt>
    <dgm:pt modelId="{DD72587E-AB8A-4045-A505-DD369616B06E}" type="pres">
      <dgm:prSet presAssocID="{AED3A3FD-08DD-4564-AA40-7B250044CD2B}" presName="hierChild4" presStyleCnt="0"/>
      <dgm:spPr/>
    </dgm:pt>
    <dgm:pt modelId="{4209FB69-5C56-4C3A-9C92-354DEC543010}" type="pres">
      <dgm:prSet presAssocID="{AED3A3FD-08DD-4564-AA40-7B250044CD2B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BCEC5A9-301B-4864-BE4A-0B01B73C2B25}" type="presOf" srcId="{EC62C9BF-3045-414F-BC55-31DF030549B6}" destId="{C762EA61-40A6-405F-B15E-AC5A999A976A}" srcOrd="0" destOrd="0" presId="urn:microsoft.com/office/officeart/2005/8/layout/orgChart1"/>
    <dgm:cxn modelId="{1BBA4FE8-C83E-4135-BD31-0F1EDCDF1FCB}" type="presOf" srcId="{DFB2B979-46A5-44F3-A390-2BD1002F9F12}" destId="{17553370-CBBE-4792-8AC7-EC5263793FDF}" srcOrd="1" destOrd="0" presId="urn:microsoft.com/office/officeart/2005/8/layout/orgChart1"/>
    <dgm:cxn modelId="{B7B61629-22C1-4496-A1D6-5DB7FBD88522}" type="presOf" srcId="{AED3A3FD-08DD-4564-AA40-7B250044CD2B}" destId="{4267AD94-4D13-482B-811A-8A0B5D4DCAD8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3171D89-484F-4536-94CF-9333B1F23916}" type="presOf" srcId="{AE453876-F1D2-40AF-AC98-26D1106B1A1F}" destId="{99A72362-5F5A-4ECA-AA2D-4F03A4EC0751}" srcOrd="1" destOrd="0" presId="urn:microsoft.com/office/officeart/2005/8/layout/orgChart1"/>
    <dgm:cxn modelId="{3CA0CB75-3D7D-43CB-A929-51EF8D27081D}" type="presOf" srcId="{C88F3FBF-B31D-4F7A-83BB-6BA985D886B1}" destId="{087E1E36-A3AA-4169-A2F1-BBD7804D11D0}" srcOrd="0" destOrd="0" presId="urn:microsoft.com/office/officeart/2005/8/layout/orgChart1"/>
    <dgm:cxn modelId="{77CDDFB1-591B-4A56-AE23-9ECD27A348F8}" type="presOf" srcId="{DFB2B979-46A5-44F3-A390-2BD1002F9F12}" destId="{2C51D51A-40BE-45BE-93C8-8B1FC0600A4C}" srcOrd="0" destOrd="0" presId="urn:microsoft.com/office/officeart/2005/8/layout/orgChart1"/>
    <dgm:cxn modelId="{9D6046C3-4C89-4151-ADC1-0B40FC23C618}" type="presOf" srcId="{ED044282-9709-409C-A329-2B868569F6BC}" destId="{FB62C0DC-A125-4D22-8168-682A35A8269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27C3BFC6-3EC5-4157-9616-8A39776953BF}" srcId="{DFB2B979-46A5-44F3-A390-2BD1002F9F12}" destId="{AE453876-F1D2-40AF-AC98-26D1106B1A1F}" srcOrd="0" destOrd="0" parTransId="{C88F3FBF-B31D-4F7A-83BB-6BA985D886B1}" sibTransId="{2CAFDB35-467A-449F-8BD2-7B185A9C47C1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84142768-2EC8-4E64-AD20-9C09F9CA1AF8}" type="presOf" srcId="{AE453876-F1D2-40AF-AC98-26D1106B1A1F}" destId="{6F8E8689-D830-4092-89BB-9B0EB4D8171A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B9C29C02-09BC-4FD8-8E48-84DAE62A87AE}" srcId="{9DEA55C1-E59C-4B5B-90DC-1D0B54C2B20C}" destId="{DFB2B979-46A5-44F3-A390-2BD1002F9F12}" srcOrd="1" destOrd="0" parTransId="{EC62C9BF-3045-414F-BC55-31DF030549B6}" sibTransId="{C47AD650-7917-4403-87BF-BEAC22D2DAB6}"/>
    <dgm:cxn modelId="{8DB543F9-D488-4182-91CB-2892A614DC7A}" type="presOf" srcId="{EBBBFBDC-F76F-47A5-8ADC-5524507CE472}" destId="{C4E488AD-1BBE-4FA0-B600-A9DC3BF3113D}" srcOrd="0" destOrd="0" presId="urn:microsoft.com/office/officeart/2005/8/layout/orgChart1"/>
    <dgm:cxn modelId="{FFF33D63-9329-45D1-BD8A-09C387503017}" type="presOf" srcId="{AED3A3FD-08DD-4564-AA40-7B250044CD2B}" destId="{D0C6542B-594F-4A9C-8E85-89707140665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8C45F62-F5BE-4399-AFC1-A8DD2A897CC4}" srcId="{9DEA55C1-E59C-4B5B-90DC-1D0B54C2B20C}" destId="{AED3A3FD-08DD-4564-AA40-7B250044CD2B}" srcOrd="2" destOrd="0" parTransId="{EBBBFBDC-F76F-47A5-8ADC-5524507CE472}" sibTransId="{2BC1E123-4B1F-4366-964F-A9A5B5A061FC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B070930B-6F27-4385-B7BD-E857C9713C3A}" type="presParOf" srcId="{05E8A0F8-8F4A-4D16-B455-9B21EE5D83FA}" destId="{FB62C0DC-A125-4D22-8168-682A35A82690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69A36A2-13AA-462E-90BF-7925271E3FA6}" type="presParOf" srcId="{05E8A0F8-8F4A-4D16-B455-9B21EE5D83FA}" destId="{C762EA61-40A6-405F-B15E-AC5A999A976A}" srcOrd="2" destOrd="0" presId="urn:microsoft.com/office/officeart/2005/8/layout/orgChart1"/>
    <dgm:cxn modelId="{67B74B43-17A7-418E-9C94-C23C679D5949}" type="presParOf" srcId="{05E8A0F8-8F4A-4D16-B455-9B21EE5D83FA}" destId="{40E7F874-DAC2-457C-8EDA-A8743FD69E8A}" srcOrd="3" destOrd="0" presId="urn:microsoft.com/office/officeart/2005/8/layout/orgChart1"/>
    <dgm:cxn modelId="{D0B06A10-873D-4314-B7E0-BDCC613C879F}" type="presParOf" srcId="{40E7F874-DAC2-457C-8EDA-A8743FD69E8A}" destId="{CE92E677-374E-440C-94E2-B99DED1F85BB}" srcOrd="0" destOrd="0" presId="urn:microsoft.com/office/officeart/2005/8/layout/orgChart1"/>
    <dgm:cxn modelId="{67829AD0-468D-4221-A0BA-5E44B09D2F29}" type="presParOf" srcId="{CE92E677-374E-440C-94E2-B99DED1F85BB}" destId="{2C51D51A-40BE-45BE-93C8-8B1FC0600A4C}" srcOrd="0" destOrd="0" presId="urn:microsoft.com/office/officeart/2005/8/layout/orgChart1"/>
    <dgm:cxn modelId="{72AB802C-374B-4658-8CD9-8B21C2F237E3}" type="presParOf" srcId="{CE92E677-374E-440C-94E2-B99DED1F85BB}" destId="{17553370-CBBE-4792-8AC7-EC5263793FDF}" srcOrd="1" destOrd="0" presId="urn:microsoft.com/office/officeart/2005/8/layout/orgChart1"/>
    <dgm:cxn modelId="{0E38FA8F-D82C-47A0-B3D7-01EF64D9E0AD}" type="presParOf" srcId="{40E7F874-DAC2-457C-8EDA-A8743FD69E8A}" destId="{5231FADC-2860-492F-9D83-314D1CA465A3}" srcOrd="1" destOrd="0" presId="urn:microsoft.com/office/officeart/2005/8/layout/orgChart1"/>
    <dgm:cxn modelId="{E0541FD6-9E18-4BAA-88A1-7D58116ED590}" type="presParOf" srcId="{5231FADC-2860-492F-9D83-314D1CA465A3}" destId="{087E1E36-A3AA-4169-A2F1-BBD7804D11D0}" srcOrd="0" destOrd="0" presId="urn:microsoft.com/office/officeart/2005/8/layout/orgChart1"/>
    <dgm:cxn modelId="{A420F431-7796-4CBC-8DD1-54C678132217}" type="presParOf" srcId="{5231FADC-2860-492F-9D83-314D1CA465A3}" destId="{0FD48D90-7C05-4683-99C8-0DECE1FC4F22}" srcOrd="1" destOrd="0" presId="urn:microsoft.com/office/officeart/2005/8/layout/orgChart1"/>
    <dgm:cxn modelId="{8503B18F-3666-40B5-A4F2-3BAE05400AD8}" type="presParOf" srcId="{0FD48D90-7C05-4683-99C8-0DECE1FC4F22}" destId="{37C1FE41-B047-457C-9BD9-953B3341BE98}" srcOrd="0" destOrd="0" presId="urn:microsoft.com/office/officeart/2005/8/layout/orgChart1"/>
    <dgm:cxn modelId="{6CCBD335-034C-498C-870B-6A49FAE3FF0A}" type="presParOf" srcId="{37C1FE41-B047-457C-9BD9-953B3341BE98}" destId="{6F8E8689-D830-4092-89BB-9B0EB4D8171A}" srcOrd="0" destOrd="0" presId="urn:microsoft.com/office/officeart/2005/8/layout/orgChart1"/>
    <dgm:cxn modelId="{85CCACF4-E425-4A2A-BC0C-2446476D89E9}" type="presParOf" srcId="{37C1FE41-B047-457C-9BD9-953B3341BE98}" destId="{99A72362-5F5A-4ECA-AA2D-4F03A4EC0751}" srcOrd="1" destOrd="0" presId="urn:microsoft.com/office/officeart/2005/8/layout/orgChart1"/>
    <dgm:cxn modelId="{850078FE-5CDC-4EEA-8DF4-468C1664E0E5}" type="presParOf" srcId="{0FD48D90-7C05-4683-99C8-0DECE1FC4F22}" destId="{19B48DAF-C8B3-4962-9E4D-249EF04E7F90}" srcOrd="1" destOrd="0" presId="urn:microsoft.com/office/officeart/2005/8/layout/orgChart1"/>
    <dgm:cxn modelId="{0EA353D7-5325-4349-B300-47AD249A4670}" type="presParOf" srcId="{0FD48D90-7C05-4683-99C8-0DECE1FC4F22}" destId="{0C5296EF-F973-4F64-BDDA-C88FE41FADEC}" srcOrd="2" destOrd="0" presId="urn:microsoft.com/office/officeart/2005/8/layout/orgChart1"/>
    <dgm:cxn modelId="{35F169E2-4905-4AD8-B565-6576549B57E8}" type="presParOf" srcId="{40E7F874-DAC2-457C-8EDA-A8743FD69E8A}" destId="{8E024C4F-8B74-4617-8CE2-6106611B2FF4}" srcOrd="2" destOrd="0" presId="urn:microsoft.com/office/officeart/2005/8/layout/orgChart1"/>
    <dgm:cxn modelId="{05C571EF-7E09-480D-A802-B0237EE61A7F}" type="presParOf" srcId="{05E8A0F8-8F4A-4D16-B455-9B21EE5D83FA}" destId="{C4E488AD-1BBE-4FA0-B600-A9DC3BF3113D}" srcOrd="4" destOrd="0" presId="urn:microsoft.com/office/officeart/2005/8/layout/orgChart1"/>
    <dgm:cxn modelId="{CA8AD89B-2E86-4C4E-8E69-A9EE88B910D8}" type="presParOf" srcId="{05E8A0F8-8F4A-4D16-B455-9B21EE5D83FA}" destId="{9DF7E66F-DA87-4712-8BB6-E3CCE842F3FF}" srcOrd="5" destOrd="0" presId="urn:microsoft.com/office/officeart/2005/8/layout/orgChart1"/>
    <dgm:cxn modelId="{2EEE4DCB-66D2-444F-A607-87288DBA24FF}" type="presParOf" srcId="{9DF7E66F-DA87-4712-8BB6-E3CCE842F3FF}" destId="{725A244D-E87B-4042-BFC8-DC885FFC1797}" srcOrd="0" destOrd="0" presId="urn:microsoft.com/office/officeart/2005/8/layout/orgChart1"/>
    <dgm:cxn modelId="{13FC86B8-E002-4530-9BE1-9C1F91ABD563}" type="presParOf" srcId="{725A244D-E87B-4042-BFC8-DC885FFC1797}" destId="{D0C6542B-594F-4A9C-8E85-89707140665A}" srcOrd="0" destOrd="0" presId="urn:microsoft.com/office/officeart/2005/8/layout/orgChart1"/>
    <dgm:cxn modelId="{75B9E405-4626-4B3F-AEF5-5E15DD93880F}" type="presParOf" srcId="{725A244D-E87B-4042-BFC8-DC885FFC1797}" destId="{4267AD94-4D13-482B-811A-8A0B5D4DCAD8}" srcOrd="1" destOrd="0" presId="urn:microsoft.com/office/officeart/2005/8/layout/orgChart1"/>
    <dgm:cxn modelId="{826E8D26-5C11-4DFB-8A4A-5576170B2840}" type="presParOf" srcId="{9DF7E66F-DA87-4712-8BB6-E3CCE842F3FF}" destId="{DD72587E-AB8A-4045-A505-DD369616B06E}" srcOrd="1" destOrd="0" presId="urn:microsoft.com/office/officeart/2005/8/layout/orgChart1"/>
    <dgm:cxn modelId="{8C529758-4DA6-45FE-9A33-94BAAEED542D}" type="presParOf" srcId="{9DF7E66F-DA87-4712-8BB6-E3CCE842F3FF}" destId="{4209FB69-5C56-4C3A-9C92-354DEC543010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Telefonista</a:t>
          </a:r>
          <a:endParaRPr lang="es-MX" altLang="es-MX" sz="1200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F28A66A-1B4E-417A-BD5C-B5390317283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Jurídico(a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95297325-87FE-4329-B242-7AA1BD276089}" type="par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428E369-B5FE-4401-905E-121EFF86B0CD}" type="sibTrans" cxnId="{94FE90F9-F6D4-478B-9FB7-D50C5ECF131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CF8CF26-67C3-4625-8429-02B451F8830C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/>
            <a:t/>
          </a:r>
          <a:br>
            <a:rPr lang="es-MX" sz="1200" b="0" i="0" u="none" dirty="0"/>
          </a:br>
          <a:r>
            <a:rPr lang="es-ES" sz="1200" b="0" i="0" u="none" dirty="0"/>
            <a:t>Encargado(a) </a:t>
          </a:r>
          <a:r>
            <a:rPr lang="es-ES" sz="1200" b="0" i="0" u="none" dirty="0" smtClean="0"/>
            <a:t>Área</a:t>
          </a:r>
          <a:endParaRPr lang="es-ES" sz="1200" b="0" i="0" u="none" dirty="0"/>
        </a:p>
      </dgm:t>
    </dgm:pt>
    <dgm:pt modelId="{C4E323BC-0A44-4033-AAB1-260D3FCEFBC8}" type="par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188CEC2-50F8-413E-B440-AF5A43D4C84F}" type="sibTrans" cxnId="{EC57CBFE-01A6-4F91-81A7-7C13EF3879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E8A5CC1-72C5-4BC3-9EBA-073F3F6047FE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</a:t>
          </a:r>
          <a:endParaRPr lang="es-MX" altLang="es-MX" sz="1200" dirty="0"/>
        </a:p>
        <a:p>
          <a:pPr>
            <a:spcBef>
              <a:spcPts val="0"/>
            </a:spcBef>
            <a:spcAft>
              <a:spcPts val="0"/>
            </a:spcAft>
          </a:pPr>
          <a:r>
            <a:rPr lang="es-MX" sz="1200" b="0" i="0" u="none" dirty="0"/>
            <a:t/>
          </a:r>
          <a:br>
            <a:rPr lang="es-MX" sz="1200" b="0" i="0" u="none" dirty="0"/>
          </a:br>
          <a:r>
            <a:rPr lang="es-MX" sz="1200" b="0" i="0" u="none" dirty="0"/>
            <a:t>Analistas</a:t>
          </a:r>
          <a:br>
            <a:rPr lang="es-MX" sz="1200" b="0" i="0" u="none" dirty="0"/>
          </a:br>
          <a:endParaRPr lang="es-MX" altLang="es-MX" sz="1200" dirty="0"/>
        </a:p>
      </dgm:t>
    </dgm:pt>
    <dgm:pt modelId="{83ACB8C7-4AC3-4C96-9D4E-867BDAEC46F4}" type="par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5F6303C-D94F-461E-9889-BC38B8E24C28}" type="sibTrans" cxnId="{ECD38FC7-05A1-4E05-9AE4-62A909EC139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A32DA60-2931-4C07-8A37-CDD83B04F392}" type="asst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62DB4AD-B76D-4346-A499-3E0D6EB8BD96}" type="parTrans" cxnId="{55136BB7-FEB4-48AE-9973-CA72A46D1B67}">
      <dgm:prSet/>
      <dgm:spPr/>
      <dgm:t>
        <a:bodyPr/>
        <a:lstStyle/>
        <a:p>
          <a:endParaRPr lang="es-ES" sz="1200"/>
        </a:p>
      </dgm:t>
    </dgm:pt>
    <dgm:pt modelId="{F3040AD6-139C-428E-A28D-6EFDA4D33544}" type="sibTrans" cxnId="{55136BB7-FEB4-48AE-9973-CA72A46D1B6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1119" custScaleY="103622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E0523BF5-460E-4E58-945C-A394EFA794D5}" type="pres">
      <dgm:prSet presAssocID="{95297325-87FE-4329-B242-7AA1BD276089}" presName="Name37" presStyleLbl="parChTrans1D2" presStyleIdx="0" presStyleCnt="4"/>
      <dgm:spPr/>
      <dgm:t>
        <a:bodyPr/>
        <a:lstStyle/>
        <a:p>
          <a:endParaRPr lang="es-ES"/>
        </a:p>
      </dgm:t>
    </dgm:pt>
    <dgm:pt modelId="{8FB36CB5-833F-4AAF-8E96-FC6A7DA47809}" type="pres">
      <dgm:prSet presAssocID="{2F28A66A-1B4E-417A-BD5C-B53903172839}" presName="hierRoot2" presStyleCnt="0">
        <dgm:presLayoutVars>
          <dgm:hierBranch/>
        </dgm:presLayoutVars>
      </dgm:prSet>
      <dgm:spPr/>
    </dgm:pt>
    <dgm:pt modelId="{1CF5ECCE-C47B-4A36-8610-F49713CE297B}" type="pres">
      <dgm:prSet presAssocID="{2F28A66A-1B4E-417A-BD5C-B53903172839}" presName="rootComposite" presStyleCnt="0"/>
      <dgm:spPr/>
    </dgm:pt>
    <dgm:pt modelId="{5A164562-B0D8-419C-8708-92B853F8FA7E}" type="pres">
      <dgm:prSet presAssocID="{2F28A66A-1B4E-417A-BD5C-B53903172839}" presName="rootText" presStyleLbl="node2" presStyleIdx="0" presStyleCnt="1" custScaleX="132678" custScaleY="82809" custLinFactNeighborY="-7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39783B-651F-4CCE-A54B-089B6D256F41}" type="pres">
      <dgm:prSet presAssocID="{2F28A66A-1B4E-417A-BD5C-B53903172839}" presName="rootConnector" presStyleLbl="node2" presStyleIdx="0" presStyleCnt="1"/>
      <dgm:spPr/>
      <dgm:t>
        <a:bodyPr/>
        <a:lstStyle/>
        <a:p>
          <a:endParaRPr lang="es-ES"/>
        </a:p>
      </dgm:t>
    </dgm:pt>
    <dgm:pt modelId="{17724EC2-D7C7-4706-881C-646DA77EF3A2}" type="pres">
      <dgm:prSet presAssocID="{2F28A66A-1B4E-417A-BD5C-B53903172839}" presName="hierChild4" presStyleCnt="0"/>
      <dgm:spPr/>
    </dgm:pt>
    <dgm:pt modelId="{5AE81B15-FB06-430C-B948-588EC5DAFFCF}" type="pres">
      <dgm:prSet presAssocID="{C4E323BC-0A44-4033-AAB1-260D3FCEFBC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9DAE37F-98C7-4215-867E-CBCA495B31E6}" type="pres">
      <dgm:prSet presAssocID="{8CF8CF26-67C3-4625-8429-02B451F8830C}" presName="hierRoot2" presStyleCnt="0">
        <dgm:presLayoutVars>
          <dgm:hierBranch val="init"/>
        </dgm:presLayoutVars>
      </dgm:prSet>
      <dgm:spPr/>
    </dgm:pt>
    <dgm:pt modelId="{5613B6C3-B7C4-44B3-A8FF-5BAB3B822B2F}" type="pres">
      <dgm:prSet presAssocID="{8CF8CF26-67C3-4625-8429-02B451F8830C}" presName="rootComposite" presStyleCnt="0"/>
      <dgm:spPr/>
    </dgm:pt>
    <dgm:pt modelId="{9F102510-E52A-4A25-AFBB-297C8DE1CD64}" type="pres">
      <dgm:prSet presAssocID="{8CF8CF26-67C3-4625-8429-02B451F8830C}" presName="rootText" presStyleLbl="node3" presStyleIdx="0" presStyleCnt="1" custScaleX="132678" custScaleY="131358" custLinFactNeighborY="-15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A258E6-CBBB-4016-9EC5-BC8EA126222E}" type="pres">
      <dgm:prSet presAssocID="{8CF8CF26-67C3-4625-8429-02B451F8830C}" presName="rootConnector" presStyleLbl="node3" presStyleIdx="0" presStyleCnt="1"/>
      <dgm:spPr/>
      <dgm:t>
        <a:bodyPr/>
        <a:lstStyle/>
        <a:p>
          <a:endParaRPr lang="es-ES"/>
        </a:p>
      </dgm:t>
    </dgm:pt>
    <dgm:pt modelId="{0DE57AA9-01F7-43A3-85E3-AA4223168735}" type="pres">
      <dgm:prSet presAssocID="{8CF8CF26-67C3-4625-8429-02B451F8830C}" presName="hierChild4" presStyleCnt="0"/>
      <dgm:spPr/>
    </dgm:pt>
    <dgm:pt modelId="{B6824F6D-A3D1-4510-8E7C-05761C47544F}" type="pres">
      <dgm:prSet presAssocID="{8CF8CF26-67C3-4625-8429-02B451F8830C}" presName="hierChild5" presStyleCnt="0"/>
      <dgm:spPr/>
    </dgm:pt>
    <dgm:pt modelId="{465AA013-F5CF-46E1-B1C4-E3BFE7B0DBAC}" type="pres">
      <dgm:prSet presAssocID="{2F28A66A-1B4E-417A-BD5C-B5390317283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5455C562-828F-4D62-BCB9-7DDE4F3ACAD5}" type="pres">
      <dgm:prSet presAssocID="{162DB4AD-B76D-4346-A499-3E0D6EB8BD96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6FFAB63-8603-41DF-97E7-3F00393361B2}" type="pres">
      <dgm:prSet presAssocID="{AA32DA60-2931-4C07-8A37-CDD83B04F392}" presName="hierRoot3" presStyleCnt="0">
        <dgm:presLayoutVars>
          <dgm:hierBranch val="init"/>
        </dgm:presLayoutVars>
      </dgm:prSet>
      <dgm:spPr/>
    </dgm:pt>
    <dgm:pt modelId="{CE1CA1F7-9EC8-4B00-9232-B2F0D1770036}" type="pres">
      <dgm:prSet presAssocID="{AA32DA60-2931-4C07-8A37-CDD83B04F392}" presName="rootComposite3" presStyleCnt="0"/>
      <dgm:spPr/>
    </dgm:pt>
    <dgm:pt modelId="{C58D231B-CCB9-4256-BDA6-97280EE9438D}" type="pres">
      <dgm:prSet presAssocID="{AA32DA60-2931-4C07-8A37-CDD83B04F392}" presName="rootText3" presStyleLbl="asst1" presStyleIdx="1" presStyleCnt="3" custScaleX="125754" custScaleY="104180" custLinFactNeighborY="15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118DD0B-075B-4046-89F7-FE8137496E27}" type="pres">
      <dgm:prSet presAssocID="{AA32DA60-2931-4C07-8A37-CDD83B04F39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53F7FEE-6DEF-48BA-9310-C90767B8B858}" type="pres">
      <dgm:prSet presAssocID="{AA32DA60-2931-4C07-8A37-CDD83B04F392}" presName="hierChild6" presStyleCnt="0"/>
      <dgm:spPr/>
    </dgm:pt>
    <dgm:pt modelId="{F3F35153-7989-412E-8E54-8A8623105786}" type="pres">
      <dgm:prSet presAssocID="{AA32DA60-2931-4C07-8A37-CDD83B04F392}" presName="hierChild7" presStyleCnt="0"/>
      <dgm:spPr/>
    </dgm:pt>
    <dgm:pt modelId="{386CFCB4-E090-461B-893D-4B30D4A8AF56}" type="pres">
      <dgm:prSet presAssocID="{83ACB8C7-4AC3-4C96-9D4E-867BDAEC46F4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67A4398-6C98-4755-B148-5C0E3EDC2ADF}" type="pres">
      <dgm:prSet presAssocID="{0E8A5CC1-72C5-4BC3-9EBA-073F3F6047FE}" presName="hierRoot3" presStyleCnt="0">
        <dgm:presLayoutVars>
          <dgm:hierBranch val="init"/>
        </dgm:presLayoutVars>
      </dgm:prSet>
      <dgm:spPr/>
    </dgm:pt>
    <dgm:pt modelId="{7E19140E-F8FF-47E9-B35D-C3640F236492}" type="pres">
      <dgm:prSet presAssocID="{0E8A5CC1-72C5-4BC3-9EBA-073F3F6047FE}" presName="rootComposite3" presStyleCnt="0"/>
      <dgm:spPr/>
    </dgm:pt>
    <dgm:pt modelId="{A3397913-9049-41EA-B6CD-CBAD9CBC9243}" type="pres">
      <dgm:prSet presAssocID="{0E8A5CC1-72C5-4BC3-9EBA-073F3F6047FE}" presName="rootText3" presStyleLbl="asst1" presStyleIdx="2" presStyleCnt="3" custScaleX="125754" custScaleY="156439" custLinFactNeighborY="5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DF0B32-059A-4714-B420-272559A848DA}" type="pres">
      <dgm:prSet presAssocID="{0E8A5CC1-72C5-4BC3-9EBA-073F3F6047F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3AC5E39-0308-403F-914E-B0A1D90C4E59}" type="pres">
      <dgm:prSet presAssocID="{0E8A5CC1-72C5-4BC3-9EBA-073F3F6047FE}" presName="hierChild6" presStyleCnt="0"/>
      <dgm:spPr/>
    </dgm:pt>
    <dgm:pt modelId="{D456E699-E05E-4E07-852A-57F15EB45C0F}" type="pres">
      <dgm:prSet presAssocID="{0E8A5CC1-72C5-4BC3-9EBA-073F3F6047FE}" presName="hierChild7" presStyleCnt="0"/>
      <dgm:spPr/>
    </dgm:pt>
  </dgm:ptLst>
  <dgm:cxnLst>
    <dgm:cxn modelId="{66BF4868-071F-4AC2-AA68-46DF35FE67E0}" type="presOf" srcId="{95297325-87FE-4329-B242-7AA1BD276089}" destId="{E0523BF5-460E-4E58-945C-A394EFA794D5}" srcOrd="0" destOrd="0" presId="urn:microsoft.com/office/officeart/2005/8/layout/orgChart1"/>
    <dgm:cxn modelId="{B090F613-936D-4546-894A-E775E5CBA93D}" type="presOf" srcId="{162DB4AD-B76D-4346-A499-3E0D6EB8BD96}" destId="{5455C562-828F-4D62-BCB9-7DDE4F3ACAD5}" srcOrd="0" destOrd="0" presId="urn:microsoft.com/office/officeart/2005/8/layout/orgChart1"/>
    <dgm:cxn modelId="{3578A519-DC76-4D74-BCC1-A0DDE3FDF20D}" type="presOf" srcId="{8AE406FF-1ED1-4934-A5B6-7874694C824A}" destId="{84DF7A88-09E1-4F4F-80D0-2433B2C21A86}" srcOrd="0" destOrd="0" presId="urn:microsoft.com/office/officeart/2005/8/layout/orgChart1"/>
    <dgm:cxn modelId="{94FE90F9-F6D4-478B-9FB7-D50C5ECF131F}" srcId="{9DEA55C1-E59C-4B5B-90DC-1D0B54C2B20C}" destId="{2F28A66A-1B4E-417A-BD5C-B53903172839}" srcOrd="3" destOrd="0" parTransId="{95297325-87FE-4329-B242-7AA1BD276089}" sibTransId="{2428E369-B5FE-4401-905E-121EFF86B0CD}"/>
    <dgm:cxn modelId="{D18A5B9C-4A39-49A1-B810-EBE6D4E14244}" type="presOf" srcId="{AA32DA60-2931-4C07-8A37-CDD83B04F392}" destId="{C58D231B-CCB9-4256-BDA6-97280EE9438D}" srcOrd="0" destOrd="0" presId="urn:microsoft.com/office/officeart/2005/8/layout/orgChart1"/>
    <dgm:cxn modelId="{41928BD3-B157-4461-840A-148A6E7C7201}" type="presOf" srcId="{249E77FC-7B70-4B62-8A63-35C970666788}" destId="{2A54EBA9-5ADF-4115-A1E6-A8CF925559FD}" srcOrd="1" destOrd="0" presId="urn:microsoft.com/office/officeart/2005/8/layout/orgChart1"/>
    <dgm:cxn modelId="{0BE61F53-FE24-4CD0-8A35-EE574B8DFCD2}" type="presOf" srcId="{0E8A5CC1-72C5-4BC3-9EBA-073F3F6047FE}" destId="{A3397913-9049-41EA-B6CD-CBAD9CBC924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0BE9BAA2-48A7-43D7-B40E-4A64B3308959}" type="presOf" srcId="{8CF8CF26-67C3-4625-8429-02B451F8830C}" destId="{FDA258E6-CBBB-4016-9EC5-BC8EA126222E}" srcOrd="1" destOrd="0" presId="urn:microsoft.com/office/officeart/2005/8/layout/orgChart1"/>
    <dgm:cxn modelId="{EC57CBFE-01A6-4F91-81A7-7C13EF3879DC}" srcId="{2F28A66A-1B4E-417A-BD5C-B53903172839}" destId="{8CF8CF26-67C3-4625-8429-02B451F8830C}" srcOrd="0" destOrd="0" parTransId="{C4E323BC-0A44-4033-AAB1-260D3FCEFBC8}" sibTransId="{7188CEC2-50F8-413E-B440-AF5A43D4C84F}"/>
    <dgm:cxn modelId="{9A095596-498C-46C5-A123-6C530FE8322E}" type="presOf" srcId="{2F28A66A-1B4E-417A-BD5C-B53903172839}" destId="{5A164562-B0D8-419C-8708-92B853F8FA7E}" srcOrd="0" destOrd="0" presId="urn:microsoft.com/office/officeart/2005/8/layout/orgChart1"/>
    <dgm:cxn modelId="{92B549C8-2A51-47F8-A44F-2E1C7BF6F1BE}" type="presOf" srcId="{2F28A66A-1B4E-417A-BD5C-B53903172839}" destId="{BC39783B-651F-4CCE-A54B-089B6D256F41}" srcOrd="1" destOrd="0" presId="urn:microsoft.com/office/officeart/2005/8/layout/orgChart1"/>
    <dgm:cxn modelId="{D57AB040-3DB8-4F11-8F71-46D80D266068}" type="presOf" srcId="{9DEA55C1-E59C-4B5B-90DC-1D0B54C2B20C}" destId="{B2A4EFCD-7609-4E18-A214-10BA88B362DC}" srcOrd="1" destOrd="0" presId="urn:microsoft.com/office/officeart/2005/8/layout/orgChart1"/>
    <dgm:cxn modelId="{ECD38FC7-05A1-4E05-9AE4-62A909EC139A}" srcId="{9DEA55C1-E59C-4B5B-90DC-1D0B54C2B20C}" destId="{0E8A5CC1-72C5-4BC3-9EBA-073F3F6047FE}" srcOrd="2" destOrd="0" parTransId="{83ACB8C7-4AC3-4C96-9D4E-867BDAEC46F4}" sibTransId="{45F6303C-D94F-461E-9889-BC38B8E24C28}"/>
    <dgm:cxn modelId="{0A5D7313-949E-4246-A56E-2D15841D90EE}" type="presOf" srcId="{9DEA55C1-E59C-4B5B-90DC-1D0B54C2B20C}" destId="{86D99192-4F64-487A-BE9B-B4D3790AE7BC}" srcOrd="0" destOrd="0" presId="urn:microsoft.com/office/officeart/2005/8/layout/orgChart1"/>
    <dgm:cxn modelId="{00B4395E-5DA4-442D-9282-569FA4C15DEE}" type="presOf" srcId="{249E77FC-7B70-4B62-8A63-35C970666788}" destId="{D626C255-1536-4EB0-A4A3-D107C591C8D4}" srcOrd="0" destOrd="0" presId="urn:microsoft.com/office/officeart/2005/8/layout/orgChart1"/>
    <dgm:cxn modelId="{DCE84CB8-F8D0-4950-9A4E-E2B8190BE4E9}" type="presOf" srcId="{8CF8CF26-67C3-4625-8429-02B451F8830C}" destId="{9F102510-E52A-4A25-AFBB-297C8DE1CD64}" srcOrd="0" destOrd="0" presId="urn:microsoft.com/office/officeart/2005/8/layout/orgChart1"/>
    <dgm:cxn modelId="{BBE95F2B-EBC4-4852-A096-B5D5CD77DFED}" type="presOf" srcId="{C4E323BC-0A44-4033-AAB1-260D3FCEFBC8}" destId="{5AE81B15-FB06-430C-B948-588EC5DAFFCF}" srcOrd="0" destOrd="0" presId="urn:microsoft.com/office/officeart/2005/8/layout/orgChart1"/>
    <dgm:cxn modelId="{55136BB7-FEB4-48AE-9973-CA72A46D1B67}" srcId="{9DEA55C1-E59C-4B5B-90DC-1D0B54C2B20C}" destId="{AA32DA60-2931-4C07-8A37-CDD83B04F392}" srcOrd="1" destOrd="0" parTransId="{162DB4AD-B76D-4346-A499-3E0D6EB8BD96}" sibTransId="{F3040AD6-139C-428E-A28D-6EFDA4D33544}"/>
    <dgm:cxn modelId="{951A0217-D29E-4681-B843-1A0CD307A186}" type="presOf" srcId="{0E8A5CC1-72C5-4BC3-9EBA-073F3F6047FE}" destId="{F0DF0B32-059A-4714-B420-272559A848DA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D574234-179B-4CA5-8F2A-E8F51B6352DB}" type="presOf" srcId="{83ACB8C7-4AC3-4C96-9D4E-867BDAEC46F4}" destId="{386CFCB4-E090-461B-893D-4B30D4A8AF56}" srcOrd="0" destOrd="0" presId="urn:microsoft.com/office/officeart/2005/8/layout/orgChart1"/>
    <dgm:cxn modelId="{79376773-8445-4567-9E6C-AEB9BD6EAA05}" type="presOf" srcId="{AA32DA60-2931-4C07-8A37-CDD83B04F392}" destId="{D118DD0B-075B-4046-89F7-FE8137496E27}" srcOrd="1" destOrd="0" presId="urn:microsoft.com/office/officeart/2005/8/layout/orgChart1"/>
    <dgm:cxn modelId="{47FBF320-7429-4C37-B7CE-841B9CCB384A}" type="presParOf" srcId="{B3263371-B20E-4D1C-87B0-F232DC5A756C}" destId="{8CDE9839-8DE1-472C-9904-C93FC90AA559}" srcOrd="0" destOrd="0" presId="urn:microsoft.com/office/officeart/2005/8/layout/orgChart1"/>
    <dgm:cxn modelId="{0967E328-638A-4442-A281-DD85A6563AE2}" type="presParOf" srcId="{8CDE9839-8DE1-472C-9904-C93FC90AA559}" destId="{A15FBA2B-7AAA-4593-A287-168E70F88188}" srcOrd="0" destOrd="0" presId="urn:microsoft.com/office/officeart/2005/8/layout/orgChart1"/>
    <dgm:cxn modelId="{A9512DC9-6A80-475A-A363-4F4FAF80CE75}" type="presParOf" srcId="{A15FBA2B-7AAA-4593-A287-168E70F88188}" destId="{86D99192-4F64-487A-BE9B-B4D3790AE7BC}" srcOrd="0" destOrd="0" presId="urn:microsoft.com/office/officeart/2005/8/layout/orgChart1"/>
    <dgm:cxn modelId="{63A820E2-8324-468A-AD06-CDF2CC424F1F}" type="presParOf" srcId="{A15FBA2B-7AAA-4593-A287-168E70F88188}" destId="{B2A4EFCD-7609-4E18-A214-10BA88B362DC}" srcOrd="1" destOrd="0" presId="urn:microsoft.com/office/officeart/2005/8/layout/orgChart1"/>
    <dgm:cxn modelId="{642D35F1-5F59-4BA8-88FF-89430DC28104}" type="presParOf" srcId="{8CDE9839-8DE1-472C-9904-C93FC90AA559}" destId="{05E8A0F8-8F4A-4D16-B455-9B21EE5D83FA}" srcOrd="1" destOrd="0" presId="urn:microsoft.com/office/officeart/2005/8/layout/orgChart1"/>
    <dgm:cxn modelId="{284C8066-F86B-4638-96DC-F287D294FC9A}" type="presParOf" srcId="{05E8A0F8-8F4A-4D16-B455-9B21EE5D83FA}" destId="{E0523BF5-460E-4E58-945C-A394EFA794D5}" srcOrd="0" destOrd="0" presId="urn:microsoft.com/office/officeart/2005/8/layout/orgChart1"/>
    <dgm:cxn modelId="{EBC3A6E7-D948-41E4-A632-05B4BCC60E1E}" type="presParOf" srcId="{05E8A0F8-8F4A-4D16-B455-9B21EE5D83FA}" destId="{8FB36CB5-833F-4AAF-8E96-FC6A7DA47809}" srcOrd="1" destOrd="0" presId="urn:microsoft.com/office/officeart/2005/8/layout/orgChart1"/>
    <dgm:cxn modelId="{9A695B67-01F7-49A8-BE16-E2F29E0AA854}" type="presParOf" srcId="{8FB36CB5-833F-4AAF-8E96-FC6A7DA47809}" destId="{1CF5ECCE-C47B-4A36-8610-F49713CE297B}" srcOrd="0" destOrd="0" presId="urn:microsoft.com/office/officeart/2005/8/layout/orgChart1"/>
    <dgm:cxn modelId="{F36A31D6-0FB5-49DE-BD5F-6248E5C12353}" type="presParOf" srcId="{1CF5ECCE-C47B-4A36-8610-F49713CE297B}" destId="{5A164562-B0D8-419C-8708-92B853F8FA7E}" srcOrd="0" destOrd="0" presId="urn:microsoft.com/office/officeart/2005/8/layout/orgChart1"/>
    <dgm:cxn modelId="{26FB85F0-D661-40DE-B1A2-566A18810597}" type="presParOf" srcId="{1CF5ECCE-C47B-4A36-8610-F49713CE297B}" destId="{BC39783B-651F-4CCE-A54B-089B6D256F41}" srcOrd="1" destOrd="0" presId="urn:microsoft.com/office/officeart/2005/8/layout/orgChart1"/>
    <dgm:cxn modelId="{C59EE04D-0661-4D60-8543-E874CE9F3E83}" type="presParOf" srcId="{8FB36CB5-833F-4AAF-8E96-FC6A7DA47809}" destId="{17724EC2-D7C7-4706-881C-646DA77EF3A2}" srcOrd="1" destOrd="0" presId="urn:microsoft.com/office/officeart/2005/8/layout/orgChart1"/>
    <dgm:cxn modelId="{13F2D8FC-E09D-41CC-AE40-6D8D1DC584BB}" type="presParOf" srcId="{17724EC2-D7C7-4706-881C-646DA77EF3A2}" destId="{5AE81B15-FB06-430C-B948-588EC5DAFFCF}" srcOrd="0" destOrd="0" presId="urn:microsoft.com/office/officeart/2005/8/layout/orgChart1"/>
    <dgm:cxn modelId="{C6A2C657-77AF-46A7-B157-C3A06D13BD57}" type="presParOf" srcId="{17724EC2-D7C7-4706-881C-646DA77EF3A2}" destId="{09DAE37F-98C7-4215-867E-CBCA495B31E6}" srcOrd="1" destOrd="0" presId="urn:microsoft.com/office/officeart/2005/8/layout/orgChart1"/>
    <dgm:cxn modelId="{693523D7-9C72-45D1-B3AA-6BAFAC5A3B3B}" type="presParOf" srcId="{09DAE37F-98C7-4215-867E-CBCA495B31E6}" destId="{5613B6C3-B7C4-44B3-A8FF-5BAB3B822B2F}" srcOrd="0" destOrd="0" presId="urn:microsoft.com/office/officeart/2005/8/layout/orgChart1"/>
    <dgm:cxn modelId="{FE8B2B6D-F9C6-48BF-AD19-1D494D31E982}" type="presParOf" srcId="{5613B6C3-B7C4-44B3-A8FF-5BAB3B822B2F}" destId="{9F102510-E52A-4A25-AFBB-297C8DE1CD64}" srcOrd="0" destOrd="0" presId="urn:microsoft.com/office/officeart/2005/8/layout/orgChart1"/>
    <dgm:cxn modelId="{F36720D1-0BFE-42B9-9116-51119794920E}" type="presParOf" srcId="{5613B6C3-B7C4-44B3-A8FF-5BAB3B822B2F}" destId="{FDA258E6-CBBB-4016-9EC5-BC8EA126222E}" srcOrd="1" destOrd="0" presId="urn:microsoft.com/office/officeart/2005/8/layout/orgChart1"/>
    <dgm:cxn modelId="{F40DDA71-9144-4567-A045-A2D4F8EB7755}" type="presParOf" srcId="{09DAE37F-98C7-4215-867E-CBCA495B31E6}" destId="{0DE57AA9-01F7-43A3-85E3-AA4223168735}" srcOrd="1" destOrd="0" presId="urn:microsoft.com/office/officeart/2005/8/layout/orgChart1"/>
    <dgm:cxn modelId="{9CD34B13-087E-40D4-91D7-599FF4B319B7}" type="presParOf" srcId="{09DAE37F-98C7-4215-867E-CBCA495B31E6}" destId="{B6824F6D-A3D1-4510-8E7C-05761C47544F}" srcOrd="2" destOrd="0" presId="urn:microsoft.com/office/officeart/2005/8/layout/orgChart1"/>
    <dgm:cxn modelId="{FFFF31FF-E75F-464B-B502-CA9A054CC773}" type="presParOf" srcId="{8FB36CB5-833F-4AAF-8E96-FC6A7DA47809}" destId="{465AA013-F5CF-46E1-B1C4-E3BFE7B0DBAC}" srcOrd="2" destOrd="0" presId="urn:microsoft.com/office/officeart/2005/8/layout/orgChart1"/>
    <dgm:cxn modelId="{A0ECA195-25F5-409F-B2F8-67BCEA1FA2B0}" type="presParOf" srcId="{8CDE9839-8DE1-472C-9904-C93FC90AA559}" destId="{E6CFA08A-7145-470C-A659-6A725D85622B}" srcOrd="2" destOrd="0" presId="urn:microsoft.com/office/officeart/2005/8/layout/orgChart1"/>
    <dgm:cxn modelId="{7575BC54-5B09-4385-9CBD-7A3D3DF57E02}" type="presParOf" srcId="{E6CFA08A-7145-470C-A659-6A725D85622B}" destId="{84DF7A88-09E1-4F4F-80D0-2433B2C21A86}" srcOrd="0" destOrd="0" presId="urn:microsoft.com/office/officeart/2005/8/layout/orgChart1"/>
    <dgm:cxn modelId="{69381AD2-7A74-4124-A4A1-270A8655579A}" type="presParOf" srcId="{E6CFA08A-7145-470C-A659-6A725D85622B}" destId="{A0A65379-BDF0-4104-A7F0-643E77F9388B}" srcOrd="1" destOrd="0" presId="urn:microsoft.com/office/officeart/2005/8/layout/orgChart1"/>
    <dgm:cxn modelId="{2B6DB824-6D44-4EB4-88BC-FF3A82AAEEC3}" type="presParOf" srcId="{A0A65379-BDF0-4104-A7F0-643E77F9388B}" destId="{3784CFC3-F2D9-488A-AE9C-C3568DA512EE}" srcOrd="0" destOrd="0" presId="urn:microsoft.com/office/officeart/2005/8/layout/orgChart1"/>
    <dgm:cxn modelId="{52D69D6C-9694-4789-8274-DFA9E7D4A1FC}" type="presParOf" srcId="{3784CFC3-F2D9-488A-AE9C-C3568DA512EE}" destId="{D626C255-1536-4EB0-A4A3-D107C591C8D4}" srcOrd="0" destOrd="0" presId="urn:microsoft.com/office/officeart/2005/8/layout/orgChart1"/>
    <dgm:cxn modelId="{9560170A-4020-42AD-AD0D-3E29482B6152}" type="presParOf" srcId="{3784CFC3-F2D9-488A-AE9C-C3568DA512EE}" destId="{2A54EBA9-5ADF-4115-A1E6-A8CF925559FD}" srcOrd="1" destOrd="0" presId="urn:microsoft.com/office/officeart/2005/8/layout/orgChart1"/>
    <dgm:cxn modelId="{02D296A4-7637-44E9-8C86-A1A0015D2C6F}" type="presParOf" srcId="{A0A65379-BDF0-4104-A7F0-643E77F9388B}" destId="{86C08062-08DC-4E99-8089-B9A6DB7B0CC3}" srcOrd="1" destOrd="0" presId="urn:microsoft.com/office/officeart/2005/8/layout/orgChart1"/>
    <dgm:cxn modelId="{96BA2FF0-97C4-4952-B193-B43CB55062ED}" type="presParOf" srcId="{A0A65379-BDF0-4104-A7F0-643E77F9388B}" destId="{1D30BE1A-1909-4D61-8B81-19B28E740DFA}" srcOrd="2" destOrd="0" presId="urn:microsoft.com/office/officeart/2005/8/layout/orgChart1"/>
    <dgm:cxn modelId="{4CBB089B-BF79-4FCC-A73B-58DFA722346B}" type="presParOf" srcId="{E6CFA08A-7145-470C-A659-6A725D85622B}" destId="{5455C562-828F-4D62-BCB9-7DDE4F3ACAD5}" srcOrd="2" destOrd="0" presId="urn:microsoft.com/office/officeart/2005/8/layout/orgChart1"/>
    <dgm:cxn modelId="{374CA222-798E-4A85-A748-7C6325F3C397}" type="presParOf" srcId="{E6CFA08A-7145-470C-A659-6A725D85622B}" destId="{C6FFAB63-8603-41DF-97E7-3F00393361B2}" srcOrd="3" destOrd="0" presId="urn:microsoft.com/office/officeart/2005/8/layout/orgChart1"/>
    <dgm:cxn modelId="{503EBFF4-5FEC-4B89-AF7B-11E97F0E7322}" type="presParOf" srcId="{C6FFAB63-8603-41DF-97E7-3F00393361B2}" destId="{CE1CA1F7-9EC8-4B00-9232-B2F0D1770036}" srcOrd="0" destOrd="0" presId="urn:microsoft.com/office/officeart/2005/8/layout/orgChart1"/>
    <dgm:cxn modelId="{25045736-F3F9-4014-9F27-E733922CB49E}" type="presParOf" srcId="{CE1CA1F7-9EC8-4B00-9232-B2F0D1770036}" destId="{C58D231B-CCB9-4256-BDA6-97280EE9438D}" srcOrd="0" destOrd="0" presId="urn:microsoft.com/office/officeart/2005/8/layout/orgChart1"/>
    <dgm:cxn modelId="{F11F2E42-2ADD-486D-979B-5DC2E8DBE539}" type="presParOf" srcId="{CE1CA1F7-9EC8-4B00-9232-B2F0D1770036}" destId="{D118DD0B-075B-4046-89F7-FE8137496E27}" srcOrd="1" destOrd="0" presId="urn:microsoft.com/office/officeart/2005/8/layout/orgChart1"/>
    <dgm:cxn modelId="{F9F1B173-A050-47E7-9023-8C9CD81A8819}" type="presParOf" srcId="{C6FFAB63-8603-41DF-97E7-3F00393361B2}" destId="{253F7FEE-6DEF-48BA-9310-C90767B8B858}" srcOrd="1" destOrd="0" presId="urn:microsoft.com/office/officeart/2005/8/layout/orgChart1"/>
    <dgm:cxn modelId="{43604D75-1466-4B05-A080-276B1DD642B6}" type="presParOf" srcId="{C6FFAB63-8603-41DF-97E7-3F00393361B2}" destId="{F3F35153-7989-412E-8E54-8A8623105786}" srcOrd="2" destOrd="0" presId="urn:microsoft.com/office/officeart/2005/8/layout/orgChart1"/>
    <dgm:cxn modelId="{DD688D33-692C-40E4-8027-6F4E08BCFE02}" type="presParOf" srcId="{E6CFA08A-7145-470C-A659-6A725D85622B}" destId="{386CFCB4-E090-461B-893D-4B30D4A8AF56}" srcOrd="4" destOrd="0" presId="urn:microsoft.com/office/officeart/2005/8/layout/orgChart1"/>
    <dgm:cxn modelId="{D97B5E02-2712-416A-ABA1-B95ED75D39FF}" type="presParOf" srcId="{E6CFA08A-7145-470C-A659-6A725D85622B}" destId="{D67A4398-6C98-4755-B148-5C0E3EDC2ADF}" srcOrd="5" destOrd="0" presId="urn:microsoft.com/office/officeart/2005/8/layout/orgChart1"/>
    <dgm:cxn modelId="{6FAEC9D2-9498-4A90-AC3F-D5C1ECB45D73}" type="presParOf" srcId="{D67A4398-6C98-4755-B148-5C0E3EDC2ADF}" destId="{7E19140E-F8FF-47E9-B35D-C3640F236492}" srcOrd="0" destOrd="0" presId="urn:microsoft.com/office/officeart/2005/8/layout/orgChart1"/>
    <dgm:cxn modelId="{24E87733-A375-4F4A-AAC1-F43AC26E7665}" type="presParOf" srcId="{7E19140E-F8FF-47E9-B35D-C3640F236492}" destId="{A3397913-9049-41EA-B6CD-CBAD9CBC9243}" srcOrd="0" destOrd="0" presId="urn:microsoft.com/office/officeart/2005/8/layout/orgChart1"/>
    <dgm:cxn modelId="{427FA76A-26D2-4E33-8331-02538D61B97D}" type="presParOf" srcId="{7E19140E-F8FF-47E9-B35D-C3640F236492}" destId="{F0DF0B32-059A-4714-B420-272559A848DA}" srcOrd="1" destOrd="0" presId="urn:microsoft.com/office/officeart/2005/8/layout/orgChart1"/>
    <dgm:cxn modelId="{D74E6A95-785F-4907-9C71-719F2D19AA5C}" type="presParOf" srcId="{D67A4398-6C98-4755-B148-5C0E3EDC2ADF}" destId="{73AC5E39-0308-403F-914E-B0A1D90C4E59}" srcOrd="1" destOrd="0" presId="urn:microsoft.com/office/officeart/2005/8/layout/orgChart1"/>
    <dgm:cxn modelId="{DFE9E28E-49E2-48C1-9887-8DF7A0B69ADC}" type="presParOf" srcId="{D67A4398-6C98-4755-B148-5C0E3EDC2ADF}" destId="{D456E699-E05E-4E07-852A-57F15EB45C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Programas</a:t>
          </a: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C1FDA08-8025-44D0-A1E0-0F140ED7F28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Supervisores(as)</a:t>
          </a:r>
          <a:endParaRPr lang="es-MX" altLang="es-MX" sz="1200" dirty="0">
            <a:latin typeface="+mn-lt"/>
          </a:endParaRPr>
        </a:p>
      </dgm:t>
    </dgm:pt>
    <dgm:pt modelId="{01D63B24-331E-43AD-9D51-2DA3E96B9D73}" type="par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178CB8-6C26-44EF-BBCE-0985F233FB4F}" type="sibTrans" cxnId="{69559F43-77B5-4233-9A06-6CA1DAB2361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7633E1E-682E-42CE-8501-2C55AEB2CBC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Criminólogos(as)</a:t>
          </a:r>
          <a:endParaRPr lang="es-MX" altLang="es-MX" sz="1200" dirty="0">
            <a:latin typeface="+mn-lt"/>
          </a:endParaRPr>
        </a:p>
      </dgm:t>
    </dgm:pt>
    <dgm:pt modelId="{0686488E-45BB-4A7B-8ED9-0189DB039295}" type="parTrans" cxnId="{7B46D346-1CDE-4DB8-A69F-2DDE8D139F1A}">
      <dgm:prSet/>
      <dgm:spPr/>
      <dgm:t>
        <a:bodyPr/>
        <a:lstStyle/>
        <a:p>
          <a:endParaRPr lang="es-ES" sz="1200"/>
        </a:p>
      </dgm:t>
    </dgm:pt>
    <dgm:pt modelId="{D4EE0C4F-6249-4501-B18D-91837861FD21}" type="sibTrans" cxnId="{7B46D346-1CDE-4DB8-A69F-2DDE8D139F1A}">
      <dgm:prSet/>
      <dgm:spPr/>
      <dgm:t>
        <a:bodyPr/>
        <a:lstStyle/>
        <a:p>
          <a:endParaRPr lang="es-ES" sz="1200"/>
        </a:p>
      </dgm:t>
    </dgm:pt>
    <dgm:pt modelId="{AF7D52D9-274F-4EB8-84E1-75C9647D09A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Trabajador(a) </a:t>
          </a:r>
          <a:r>
            <a:rPr lang="es-MX" altLang="es-MX" sz="1200" dirty="0" smtClean="0">
              <a:latin typeface="+mn-lt"/>
            </a:rPr>
            <a:t>Social</a:t>
          </a:r>
          <a:endParaRPr lang="es-MX" altLang="es-MX" sz="1200" dirty="0">
            <a:latin typeface="+mn-lt"/>
          </a:endParaRPr>
        </a:p>
      </dgm:t>
    </dgm:pt>
    <dgm:pt modelId="{F4AE6A07-1D4A-4087-BE99-485759417F4B}" type="parTrans" cxnId="{B81539D6-0E80-48D0-A543-88A4F4403979}">
      <dgm:prSet/>
      <dgm:spPr/>
      <dgm:t>
        <a:bodyPr/>
        <a:lstStyle/>
        <a:p>
          <a:endParaRPr lang="es-ES" sz="1200"/>
        </a:p>
      </dgm:t>
    </dgm:pt>
    <dgm:pt modelId="{8EBCD5C0-B8A9-48A9-AF21-931296656EBD}" type="sibTrans" cxnId="{B81539D6-0E80-48D0-A543-88A4F4403979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ScaleX="142579" custScaleY="141931" custLinFactNeighborY="-237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D026655A-2967-434D-8558-0BD21EFA6A47}" type="pres">
      <dgm:prSet presAssocID="{01D63B24-331E-43AD-9D51-2DA3E96B9D73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01490B7-A7A1-4D11-AF5A-70FCF6D4334C}" type="pres">
      <dgm:prSet presAssocID="{4C1FDA08-8025-44D0-A1E0-0F140ED7F28C}" presName="hierRoot2" presStyleCnt="0">
        <dgm:presLayoutVars>
          <dgm:hierBranch/>
        </dgm:presLayoutVars>
      </dgm:prSet>
      <dgm:spPr/>
    </dgm:pt>
    <dgm:pt modelId="{977A179C-B83C-4BEE-A896-FFF65F606AFC}" type="pres">
      <dgm:prSet presAssocID="{4C1FDA08-8025-44D0-A1E0-0F140ED7F28C}" presName="rootComposite" presStyleCnt="0"/>
      <dgm:spPr/>
    </dgm:pt>
    <dgm:pt modelId="{3532192F-1A19-43A1-8FD9-6F817771F58C}" type="pres">
      <dgm:prSet presAssocID="{4C1FDA08-8025-44D0-A1E0-0F140ED7F28C}" presName="rootText" presStyleLbl="node2" presStyleIdx="0" presStyleCnt="4" custScaleX="104751" custScaleY="151778" custLinFactNeighborX="112" custLinFactNeighborY="204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34051E-A331-40E2-AB55-171AFA3B237E}" type="pres">
      <dgm:prSet presAssocID="{4C1FDA08-8025-44D0-A1E0-0F140ED7F28C}" presName="rootConnector" presStyleLbl="node2" presStyleIdx="0" presStyleCnt="4"/>
      <dgm:spPr/>
      <dgm:t>
        <a:bodyPr/>
        <a:lstStyle/>
        <a:p>
          <a:endParaRPr lang="es-ES"/>
        </a:p>
      </dgm:t>
    </dgm:pt>
    <dgm:pt modelId="{9A7D6AE5-352E-4F86-BD79-A5B00D560C73}" type="pres">
      <dgm:prSet presAssocID="{4C1FDA08-8025-44D0-A1E0-0F140ED7F28C}" presName="hierChild4" presStyleCnt="0"/>
      <dgm:spPr/>
    </dgm:pt>
    <dgm:pt modelId="{FDAF1928-CD3C-4981-BA37-B2D5F99A799A}" type="pres">
      <dgm:prSet presAssocID="{4C1FDA08-8025-44D0-A1E0-0F140ED7F28C}" presName="hierChild5" presStyleCnt="0"/>
      <dgm:spPr/>
    </dgm:pt>
    <dgm:pt modelId="{4516E44A-3DBE-44EC-8B67-E4FF6E5B2484}" type="pres">
      <dgm:prSet presAssocID="{6CB3CBAB-1EA7-4768-B362-46E633E823C8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1" presStyleCnt="4" custScaleX="104751" custScaleY="151778" custLinFactNeighborY="204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2B99E3C2-01EC-4C19-BBC7-729D0AD16FA7}" type="pres">
      <dgm:prSet presAssocID="{0686488E-45BB-4A7B-8ED9-0189DB039295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1990C49-1279-4FCF-B337-D869FE40A81A}" type="pres">
      <dgm:prSet presAssocID="{67633E1E-682E-42CE-8501-2C55AEB2CBC3}" presName="hierRoot2" presStyleCnt="0">
        <dgm:presLayoutVars>
          <dgm:hierBranch val="init"/>
        </dgm:presLayoutVars>
      </dgm:prSet>
      <dgm:spPr/>
    </dgm:pt>
    <dgm:pt modelId="{5FE56B9B-5237-4B66-908C-0F6257AAE0E0}" type="pres">
      <dgm:prSet presAssocID="{67633E1E-682E-42CE-8501-2C55AEB2CBC3}" presName="rootComposite" presStyleCnt="0"/>
      <dgm:spPr/>
    </dgm:pt>
    <dgm:pt modelId="{3E40463C-5714-4226-8D1A-0B9D85FAE369}" type="pres">
      <dgm:prSet presAssocID="{67633E1E-682E-42CE-8501-2C55AEB2CBC3}" presName="rootText" presStyleLbl="node2" presStyleIdx="2" presStyleCnt="4" custScaleX="104751" custScaleY="151778" custLinFactNeighborY="204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7E1E46-FB10-41F3-9A5A-717745EA6048}" type="pres">
      <dgm:prSet presAssocID="{67633E1E-682E-42CE-8501-2C55AEB2CBC3}" presName="rootConnector" presStyleLbl="node2" presStyleIdx="2" presStyleCnt="4"/>
      <dgm:spPr/>
      <dgm:t>
        <a:bodyPr/>
        <a:lstStyle/>
        <a:p>
          <a:endParaRPr lang="es-ES"/>
        </a:p>
      </dgm:t>
    </dgm:pt>
    <dgm:pt modelId="{AD263663-77DA-4DB5-9456-5020D85E9F9E}" type="pres">
      <dgm:prSet presAssocID="{67633E1E-682E-42CE-8501-2C55AEB2CBC3}" presName="hierChild4" presStyleCnt="0"/>
      <dgm:spPr/>
    </dgm:pt>
    <dgm:pt modelId="{A68BD9AD-8E1A-4F27-95EF-C935B857FD22}" type="pres">
      <dgm:prSet presAssocID="{67633E1E-682E-42CE-8501-2C55AEB2CBC3}" presName="hierChild5" presStyleCnt="0"/>
      <dgm:spPr/>
    </dgm:pt>
    <dgm:pt modelId="{274BFAD2-4219-450B-8AEE-0E4213DE7A5F}" type="pres">
      <dgm:prSet presAssocID="{F4AE6A07-1D4A-4087-BE99-485759417F4B}" presName="Name37" presStyleLbl="parChTrans1D2" presStyleIdx="3" presStyleCnt="4"/>
      <dgm:spPr/>
      <dgm:t>
        <a:bodyPr/>
        <a:lstStyle/>
        <a:p>
          <a:endParaRPr lang="es-ES"/>
        </a:p>
      </dgm:t>
    </dgm:pt>
    <dgm:pt modelId="{87077084-82A5-4540-880F-BD0C5DF83A4D}" type="pres">
      <dgm:prSet presAssocID="{AF7D52D9-274F-4EB8-84E1-75C9647D09AF}" presName="hierRoot2" presStyleCnt="0">
        <dgm:presLayoutVars>
          <dgm:hierBranch val="init"/>
        </dgm:presLayoutVars>
      </dgm:prSet>
      <dgm:spPr/>
    </dgm:pt>
    <dgm:pt modelId="{42138C58-A824-4EB1-9C29-0D917DA20D32}" type="pres">
      <dgm:prSet presAssocID="{AF7D52D9-274F-4EB8-84E1-75C9647D09AF}" presName="rootComposite" presStyleCnt="0"/>
      <dgm:spPr/>
    </dgm:pt>
    <dgm:pt modelId="{73B09CD3-8FD7-4976-803E-174822E0AA5E}" type="pres">
      <dgm:prSet presAssocID="{AF7D52D9-274F-4EB8-84E1-75C9647D09AF}" presName="rootText" presStyleLbl="node2" presStyleIdx="3" presStyleCnt="4" custScaleX="104751" custScaleY="151778" custLinFactNeighborY="204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F75BB2-2A46-48E8-B5AE-90148C987120}" type="pres">
      <dgm:prSet presAssocID="{AF7D52D9-274F-4EB8-84E1-75C9647D09AF}" presName="rootConnector" presStyleLbl="node2" presStyleIdx="3" presStyleCnt="4"/>
      <dgm:spPr/>
      <dgm:t>
        <a:bodyPr/>
        <a:lstStyle/>
        <a:p>
          <a:endParaRPr lang="es-ES"/>
        </a:p>
      </dgm:t>
    </dgm:pt>
    <dgm:pt modelId="{196EDBD9-FE15-4B4A-82E5-1D13B86241BD}" type="pres">
      <dgm:prSet presAssocID="{AF7D52D9-274F-4EB8-84E1-75C9647D09AF}" presName="hierChild4" presStyleCnt="0"/>
      <dgm:spPr/>
    </dgm:pt>
    <dgm:pt modelId="{1B12759F-0B14-4398-9FA2-56628CE4523D}" type="pres">
      <dgm:prSet presAssocID="{AF7D52D9-274F-4EB8-84E1-75C9647D09AF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931FDB5-A170-4332-83CC-BA5E194B485E}" type="presOf" srcId="{01D63B24-331E-43AD-9D51-2DA3E96B9D73}" destId="{D026655A-2967-434D-8558-0BD21EFA6A47}" srcOrd="0" destOrd="0" presId="urn:microsoft.com/office/officeart/2005/8/layout/orgChart1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2E86B3A0-5BEB-47DB-BAC4-820867FBB34E}" type="presOf" srcId="{AF7D52D9-274F-4EB8-84E1-75C9647D09AF}" destId="{72F75BB2-2A46-48E8-B5AE-90148C987120}" srcOrd="1" destOrd="0" presId="urn:microsoft.com/office/officeart/2005/8/layout/orgChart1"/>
    <dgm:cxn modelId="{D18D94C0-AD33-466B-943E-9FED8821AFD6}" type="presOf" srcId="{67633E1E-682E-42CE-8501-2C55AEB2CBC3}" destId="{127E1E46-FB10-41F3-9A5A-717745EA6048}" srcOrd="1" destOrd="0" presId="urn:microsoft.com/office/officeart/2005/8/layout/orgChart1"/>
    <dgm:cxn modelId="{43894535-2F4A-4707-90EA-4BB537DE38A2}" type="presOf" srcId="{AF7D52D9-274F-4EB8-84E1-75C9647D09AF}" destId="{73B09CD3-8FD7-4976-803E-174822E0AA5E}" srcOrd="0" destOrd="0" presId="urn:microsoft.com/office/officeart/2005/8/layout/orgChart1"/>
    <dgm:cxn modelId="{C8EECB27-CBDF-47C5-ABC6-603F384C1578}" type="presOf" srcId="{F4AE6A07-1D4A-4087-BE99-485759417F4B}" destId="{274BFAD2-4219-450B-8AEE-0E4213DE7A5F}" srcOrd="0" destOrd="0" presId="urn:microsoft.com/office/officeart/2005/8/layout/orgChart1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A5E46623-F702-4412-8C2A-37E02921CFED}" type="presOf" srcId="{4C1FDA08-8025-44D0-A1E0-0F140ED7F28C}" destId="{3532192F-1A19-43A1-8FD9-6F817771F58C}" srcOrd="0" destOrd="0" presId="urn:microsoft.com/office/officeart/2005/8/layout/orgChart1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7E6A289E-970B-4EDC-A959-9BA708A22460}" type="presOf" srcId="{0686488E-45BB-4A7B-8ED9-0189DB039295}" destId="{2B99E3C2-01EC-4C19-BBC7-729D0AD16FA7}" srcOrd="0" destOrd="0" presId="urn:microsoft.com/office/officeart/2005/8/layout/orgChart1"/>
    <dgm:cxn modelId="{1E7D6BF1-7F8D-427E-BC64-DCEECB61CC94}" type="presOf" srcId="{67633E1E-682E-42CE-8501-2C55AEB2CBC3}" destId="{3E40463C-5714-4226-8D1A-0B9D85FAE369}" srcOrd="0" destOrd="0" presId="urn:microsoft.com/office/officeart/2005/8/layout/orgChart1"/>
    <dgm:cxn modelId="{7B46D346-1CDE-4DB8-A69F-2DDE8D139F1A}" srcId="{D6CFC760-038A-415E-8FD4-61A62CF01B43}" destId="{67633E1E-682E-42CE-8501-2C55AEB2CBC3}" srcOrd="2" destOrd="0" parTransId="{0686488E-45BB-4A7B-8ED9-0189DB039295}" sibTransId="{D4EE0C4F-6249-4501-B18D-91837861FD21}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B81539D6-0E80-48D0-A543-88A4F4403979}" srcId="{D6CFC760-038A-415E-8FD4-61A62CF01B43}" destId="{AF7D52D9-274F-4EB8-84E1-75C9647D09AF}" srcOrd="3" destOrd="0" parTransId="{F4AE6A07-1D4A-4087-BE99-485759417F4B}" sibTransId="{8EBCD5C0-B8A9-48A9-AF21-931296656EBD}"/>
    <dgm:cxn modelId="{7CF735BC-D733-49D5-A30D-38B35B225E7E}" srcId="{D6CFC760-038A-415E-8FD4-61A62CF01B43}" destId="{E2DBCB48-A1D0-40FF-8341-46B8ACEBBCA7}" srcOrd="1" destOrd="0" parTransId="{6CB3CBAB-1EA7-4768-B362-46E633E823C8}" sibTransId="{7BADC7B1-DA39-4941-85CC-A93362235BFC}"/>
    <dgm:cxn modelId="{69559F43-77B5-4233-9A06-6CA1DAB23619}" srcId="{D6CFC760-038A-415E-8FD4-61A62CF01B43}" destId="{4C1FDA08-8025-44D0-A1E0-0F140ED7F28C}" srcOrd="0" destOrd="0" parTransId="{01D63B24-331E-43AD-9D51-2DA3E96B9D73}" sibTransId="{0B178CB8-6C26-44EF-BBCE-0985F233FB4F}"/>
    <dgm:cxn modelId="{5AEBE8AF-95F5-4515-AC60-DFCE1B2E49E8}" type="presOf" srcId="{4C1FDA08-8025-44D0-A1E0-0F140ED7F28C}" destId="{1A34051E-A331-40E2-AB55-171AFA3B237E}" srcOrd="1" destOrd="0" presId="urn:microsoft.com/office/officeart/2005/8/layout/orgChart1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3DA6FE57-C0EE-4762-93F7-103C0B0F52AA}" type="presParOf" srcId="{9C552DF8-B982-4E95-8282-7347AC18DF1F}" destId="{D026655A-2967-434D-8558-0BD21EFA6A47}" srcOrd="0" destOrd="0" presId="urn:microsoft.com/office/officeart/2005/8/layout/orgChart1"/>
    <dgm:cxn modelId="{DBAE4DBD-3DB0-493D-9D50-221B43D23C0D}" type="presParOf" srcId="{9C552DF8-B982-4E95-8282-7347AC18DF1F}" destId="{701490B7-A7A1-4D11-AF5A-70FCF6D4334C}" srcOrd="1" destOrd="0" presId="urn:microsoft.com/office/officeart/2005/8/layout/orgChart1"/>
    <dgm:cxn modelId="{4BC7979B-FA31-41DE-9195-EC8196379B5E}" type="presParOf" srcId="{701490B7-A7A1-4D11-AF5A-70FCF6D4334C}" destId="{977A179C-B83C-4BEE-A896-FFF65F606AFC}" srcOrd="0" destOrd="0" presId="urn:microsoft.com/office/officeart/2005/8/layout/orgChart1"/>
    <dgm:cxn modelId="{26DD1CB1-182A-4707-BEBF-91DCE56F7594}" type="presParOf" srcId="{977A179C-B83C-4BEE-A896-FFF65F606AFC}" destId="{3532192F-1A19-43A1-8FD9-6F817771F58C}" srcOrd="0" destOrd="0" presId="urn:microsoft.com/office/officeart/2005/8/layout/orgChart1"/>
    <dgm:cxn modelId="{50B58907-54AD-440D-95C2-D9E1E6B4280E}" type="presParOf" srcId="{977A179C-B83C-4BEE-A896-FFF65F606AFC}" destId="{1A34051E-A331-40E2-AB55-171AFA3B237E}" srcOrd="1" destOrd="0" presId="urn:microsoft.com/office/officeart/2005/8/layout/orgChart1"/>
    <dgm:cxn modelId="{BFA5B223-C2A0-4154-A51C-D61419C9C6F5}" type="presParOf" srcId="{701490B7-A7A1-4D11-AF5A-70FCF6D4334C}" destId="{9A7D6AE5-352E-4F86-BD79-A5B00D560C73}" srcOrd="1" destOrd="0" presId="urn:microsoft.com/office/officeart/2005/8/layout/orgChart1"/>
    <dgm:cxn modelId="{24B8E7B6-7590-46A0-933B-B07896219334}" type="presParOf" srcId="{701490B7-A7A1-4D11-AF5A-70FCF6D4334C}" destId="{FDAF1928-CD3C-4981-BA37-B2D5F99A799A}" srcOrd="2" destOrd="0" presId="urn:microsoft.com/office/officeart/2005/8/layout/orgChart1"/>
    <dgm:cxn modelId="{91A2866A-EDF9-4460-A765-FABE1FCDFB4D}" type="presParOf" srcId="{9C552DF8-B982-4E95-8282-7347AC18DF1F}" destId="{4516E44A-3DBE-44EC-8B67-E4FF6E5B2484}" srcOrd="2" destOrd="0" presId="urn:microsoft.com/office/officeart/2005/8/layout/orgChart1"/>
    <dgm:cxn modelId="{0F9AD20D-0793-4228-A165-69D5A7927CE1}" type="presParOf" srcId="{9C552DF8-B982-4E95-8282-7347AC18DF1F}" destId="{5814F706-C048-49A3-9F65-8EB546B59354}" srcOrd="3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59C38715-D4D4-4780-81A3-42BF8A9CAE76}" type="presParOf" srcId="{9C552DF8-B982-4E95-8282-7347AC18DF1F}" destId="{2B99E3C2-01EC-4C19-BBC7-729D0AD16FA7}" srcOrd="4" destOrd="0" presId="urn:microsoft.com/office/officeart/2005/8/layout/orgChart1"/>
    <dgm:cxn modelId="{2E2C0087-3AD3-4748-A614-C46009617891}" type="presParOf" srcId="{9C552DF8-B982-4E95-8282-7347AC18DF1F}" destId="{F1990C49-1279-4FCF-B337-D869FE40A81A}" srcOrd="5" destOrd="0" presId="urn:microsoft.com/office/officeart/2005/8/layout/orgChart1"/>
    <dgm:cxn modelId="{A227D83D-17BF-40BB-99EE-788D001B90BF}" type="presParOf" srcId="{F1990C49-1279-4FCF-B337-D869FE40A81A}" destId="{5FE56B9B-5237-4B66-908C-0F6257AAE0E0}" srcOrd="0" destOrd="0" presId="urn:microsoft.com/office/officeart/2005/8/layout/orgChart1"/>
    <dgm:cxn modelId="{1989C138-9D6D-406D-8DE7-91F7550B2183}" type="presParOf" srcId="{5FE56B9B-5237-4B66-908C-0F6257AAE0E0}" destId="{3E40463C-5714-4226-8D1A-0B9D85FAE369}" srcOrd="0" destOrd="0" presId="urn:microsoft.com/office/officeart/2005/8/layout/orgChart1"/>
    <dgm:cxn modelId="{1B1FE4F8-F96F-4FD5-B23B-2FF2C6BC5CE6}" type="presParOf" srcId="{5FE56B9B-5237-4B66-908C-0F6257AAE0E0}" destId="{127E1E46-FB10-41F3-9A5A-717745EA6048}" srcOrd="1" destOrd="0" presId="urn:microsoft.com/office/officeart/2005/8/layout/orgChart1"/>
    <dgm:cxn modelId="{A5DA4987-B6CD-4602-AA05-24DE3984544B}" type="presParOf" srcId="{F1990C49-1279-4FCF-B337-D869FE40A81A}" destId="{AD263663-77DA-4DB5-9456-5020D85E9F9E}" srcOrd="1" destOrd="0" presId="urn:microsoft.com/office/officeart/2005/8/layout/orgChart1"/>
    <dgm:cxn modelId="{B8949DB7-BD29-4B40-9F21-20071EA564F9}" type="presParOf" srcId="{F1990C49-1279-4FCF-B337-D869FE40A81A}" destId="{A68BD9AD-8E1A-4F27-95EF-C935B857FD22}" srcOrd="2" destOrd="0" presId="urn:microsoft.com/office/officeart/2005/8/layout/orgChart1"/>
    <dgm:cxn modelId="{9D033933-A6E6-4098-B5FB-6B6E08DC0C37}" type="presParOf" srcId="{9C552DF8-B982-4E95-8282-7347AC18DF1F}" destId="{274BFAD2-4219-450B-8AEE-0E4213DE7A5F}" srcOrd="6" destOrd="0" presId="urn:microsoft.com/office/officeart/2005/8/layout/orgChart1"/>
    <dgm:cxn modelId="{FC0BBCE6-9D0B-45C0-A05C-3BB8ACB0B6D8}" type="presParOf" srcId="{9C552DF8-B982-4E95-8282-7347AC18DF1F}" destId="{87077084-82A5-4540-880F-BD0C5DF83A4D}" srcOrd="7" destOrd="0" presId="urn:microsoft.com/office/officeart/2005/8/layout/orgChart1"/>
    <dgm:cxn modelId="{31385319-48F4-4BFF-BE61-8F309078FDCA}" type="presParOf" srcId="{87077084-82A5-4540-880F-BD0C5DF83A4D}" destId="{42138C58-A824-4EB1-9C29-0D917DA20D32}" srcOrd="0" destOrd="0" presId="urn:microsoft.com/office/officeart/2005/8/layout/orgChart1"/>
    <dgm:cxn modelId="{0179F29C-941F-40A8-9862-E89EB6BD4895}" type="presParOf" srcId="{42138C58-A824-4EB1-9C29-0D917DA20D32}" destId="{73B09CD3-8FD7-4976-803E-174822E0AA5E}" srcOrd="0" destOrd="0" presId="urn:microsoft.com/office/officeart/2005/8/layout/orgChart1"/>
    <dgm:cxn modelId="{6B468853-BCB5-4345-AF22-F38299BEFFB5}" type="presParOf" srcId="{42138C58-A824-4EB1-9C29-0D917DA20D32}" destId="{72F75BB2-2A46-48E8-B5AE-90148C987120}" srcOrd="1" destOrd="0" presId="urn:microsoft.com/office/officeart/2005/8/layout/orgChart1"/>
    <dgm:cxn modelId="{24D0443B-25AC-405D-A0D7-FE87A1DCF214}" type="presParOf" srcId="{87077084-82A5-4540-880F-BD0C5DF83A4D}" destId="{196EDBD9-FE15-4B4A-82E5-1D13B86241BD}" srcOrd="1" destOrd="0" presId="urn:microsoft.com/office/officeart/2005/8/layout/orgChart1"/>
    <dgm:cxn modelId="{297B352F-2EAE-4C2A-80E6-F446BEBFAEE8}" type="presParOf" srcId="{87077084-82A5-4540-880F-BD0C5DF83A4D}" destId="{1B12759F-0B14-4398-9FA2-56628CE4523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6CFC760-038A-415E-8FD4-61A62CF01B4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dirty="0" smtClean="0">
              <a:solidFill>
                <a:schemeClr val="tx1"/>
              </a:solidFill>
              <a:latin typeface="+mn-lt"/>
            </a:rPr>
            <a:t>Digno</a:t>
          </a:r>
          <a:endParaRPr lang="es-MX" altLang="es-MX" sz="1200" dirty="0">
            <a:solidFill>
              <a:schemeClr val="tx1"/>
            </a:solidFill>
            <a:latin typeface="+mn-lt"/>
          </a:endParaRPr>
        </a:p>
      </dgm:t>
    </dgm:pt>
    <dgm:pt modelId="{257319B7-AED6-45A0-A661-C861CC1642F6}" type="par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5079DB9-DC48-419C-85A2-B006ADA54EC8}" type="sibTrans" cxnId="{BBD4C5D7-84E4-42C8-9FB7-0E27D393498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E2DBCB48-A1D0-40FF-8341-46B8ACEBBCA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Comunicación </a:t>
          </a:r>
          <a:r>
            <a:rPr lang="es-MX" altLang="es-MX" sz="1200" dirty="0" smtClean="0">
              <a:latin typeface="+mn-lt"/>
            </a:rPr>
            <a:t>Interna</a:t>
          </a:r>
          <a:endParaRPr lang="es-MX" altLang="es-MX" sz="1200" dirty="0">
            <a:latin typeface="+mn-lt"/>
          </a:endParaRPr>
        </a:p>
      </dgm:t>
    </dgm:pt>
    <dgm:pt modelId="{7BADC7B1-DA39-4941-85CC-A93362235BFC}" type="sib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CB3CBAB-1EA7-4768-B362-46E633E823C8}" type="parTrans" cxnId="{7CF735BC-D733-49D5-A30D-38B35B225E7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E74C958-0047-4DF0-9C81-61EEEAC0FD99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Atención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2A3AD50A-A71C-418C-B961-2EBA54D3861D}" type="par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BC0F389-4BAB-4201-9545-EC5B61820232}" type="sibTrans" cxnId="{2F173CC1-DF55-48A3-80E7-4FD10075161D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AF45036-F48B-4CA8-9C01-43DF8A5B2DBE}">
      <dgm:prSet custT="1"/>
      <dgm:spPr/>
      <dgm:t>
        <a:bodyPr/>
        <a:lstStyle/>
        <a:p>
          <a:r>
            <a:rPr lang="es-MX" sz="1200" dirty="0"/>
            <a:t>Psicólogos(as</a:t>
          </a:r>
          <a:r>
            <a:rPr lang="es-MX" sz="1200" dirty="0" smtClean="0"/>
            <a:t>)</a:t>
          </a:r>
          <a:endParaRPr lang="es-MX" sz="1200" dirty="0"/>
        </a:p>
      </dgm:t>
    </dgm:pt>
    <dgm:pt modelId="{2F642D1F-BC6F-4990-BE4B-A6FAEA4B9352}" type="parTrans" cxnId="{4CF7D6AF-389E-4CEC-99F7-6E0A23FBA608}">
      <dgm:prSet/>
      <dgm:spPr/>
      <dgm:t>
        <a:bodyPr/>
        <a:lstStyle/>
        <a:p>
          <a:endParaRPr lang="es-ES" sz="1200"/>
        </a:p>
      </dgm:t>
    </dgm:pt>
    <dgm:pt modelId="{934FAD0E-8598-4631-A947-8163B739C58F}" type="sibTrans" cxnId="{4CF7D6AF-389E-4CEC-99F7-6E0A23FBA608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C53DAA-F9BA-48DE-B8B5-844CB882DDC9}" type="pres">
      <dgm:prSet presAssocID="{D6CFC760-038A-415E-8FD4-61A62CF01B43}" presName="hierRoot1" presStyleCnt="0">
        <dgm:presLayoutVars>
          <dgm:hierBranch val="init"/>
        </dgm:presLayoutVars>
      </dgm:prSet>
      <dgm:spPr/>
    </dgm:pt>
    <dgm:pt modelId="{CBE29BE4-4D71-4DA5-9681-590BC7843838}" type="pres">
      <dgm:prSet presAssocID="{D6CFC760-038A-415E-8FD4-61A62CF01B43}" presName="rootComposite1" presStyleCnt="0"/>
      <dgm:spPr/>
    </dgm:pt>
    <dgm:pt modelId="{7B32EE87-88C2-430C-86EB-67D27C51A134}" type="pres">
      <dgm:prSet presAssocID="{D6CFC760-038A-415E-8FD4-61A62CF01B43}" presName="rootText1" presStyleLbl="node0" presStyleIdx="0" presStyleCnt="1" custLinFactNeighborY="-69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5009054-30B6-4E73-B8F8-7174A2152A3A}" type="pres">
      <dgm:prSet presAssocID="{D6CFC760-038A-415E-8FD4-61A62CF01B4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552DF8-B982-4E95-8282-7347AC18DF1F}" type="pres">
      <dgm:prSet presAssocID="{D6CFC760-038A-415E-8FD4-61A62CF01B43}" presName="hierChild2" presStyleCnt="0"/>
      <dgm:spPr/>
    </dgm:pt>
    <dgm:pt modelId="{4516E44A-3DBE-44EC-8B67-E4FF6E5B2484}" type="pres">
      <dgm:prSet presAssocID="{6CB3CBAB-1EA7-4768-B362-46E633E823C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814F706-C048-49A3-9F65-8EB546B59354}" type="pres">
      <dgm:prSet presAssocID="{E2DBCB48-A1D0-40FF-8341-46B8ACEBBCA7}" presName="hierRoot2" presStyleCnt="0">
        <dgm:presLayoutVars>
          <dgm:hierBranch/>
        </dgm:presLayoutVars>
      </dgm:prSet>
      <dgm:spPr/>
    </dgm:pt>
    <dgm:pt modelId="{1857103F-94B7-4F64-AE2D-2AD6EAE30DFA}" type="pres">
      <dgm:prSet presAssocID="{E2DBCB48-A1D0-40FF-8341-46B8ACEBBCA7}" presName="rootComposite" presStyleCnt="0"/>
      <dgm:spPr/>
    </dgm:pt>
    <dgm:pt modelId="{AC545DF1-F87B-4D79-BFE4-302F8FC996EB}" type="pres">
      <dgm:prSet presAssocID="{E2DBCB48-A1D0-40FF-8341-46B8ACEBBCA7}" presName="rootText" presStyleLbl="node2" presStyleIdx="0" presStyleCnt="2" custScaleX="74764" custScaleY="75453" custLinFactNeighborX="-23399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CD4571-0F45-494F-A18E-D48386677B5A}" type="pres">
      <dgm:prSet presAssocID="{E2DBCB48-A1D0-40FF-8341-46B8ACEBBCA7}" presName="rootConnector" presStyleLbl="node2" presStyleIdx="0" presStyleCnt="2"/>
      <dgm:spPr/>
      <dgm:t>
        <a:bodyPr/>
        <a:lstStyle/>
        <a:p>
          <a:endParaRPr lang="es-ES"/>
        </a:p>
      </dgm:t>
    </dgm:pt>
    <dgm:pt modelId="{F8A0B249-9C24-4DAD-BDA3-B389F49B0730}" type="pres">
      <dgm:prSet presAssocID="{E2DBCB48-A1D0-40FF-8341-46B8ACEBBCA7}" presName="hierChild4" presStyleCnt="0"/>
      <dgm:spPr/>
    </dgm:pt>
    <dgm:pt modelId="{A1484501-B2C6-4340-BA17-E25BC9B7EFCD}" type="pres">
      <dgm:prSet presAssocID="{E2DBCB48-A1D0-40FF-8341-46B8ACEBBCA7}" presName="hierChild5" presStyleCnt="0"/>
      <dgm:spPr/>
    </dgm:pt>
    <dgm:pt modelId="{DE6F526C-7078-4DE3-AED6-18399056E64B}" type="pres">
      <dgm:prSet presAssocID="{2A3AD50A-A71C-418C-B961-2EBA54D3861D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DF33615-A1E9-4E87-9790-3452DEC00902}" type="pres">
      <dgm:prSet presAssocID="{1E74C958-0047-4DF0-9C81-61EEEAC0FD99}" presName="hierRoot2" presStyleCnt="0">
        <dgm:presLayoutVars>
          <dgm:hierBranch/>
        </dgm:presLayoutVars>
      </dgm:prSet>
      <dgm:spPr/>
    </dgm:pt>
    <dgm:pt modelId="{316B9832-D19E-43AD-A757-87EECE8D80B6}" type="pres">
      <dgm:prSet presAssocID="{1E74C958-0047-4DF0-9C81-61EEEAC0FD99}" presName="rootComposite" presStyleCnt="0"/>
      <dgm:spPr/>
    </dgm:pt>
    <dgm:pt modelId="{904671E4-08E7-44D7-9255-D391EC77C4BA}" type="pres">
      <dgm:prSet presAssocID="{1E74C958-0047-4DF0-9C81-61EEEAC0FD99}" presName="rootText" presStyleLbl="node2" presStyleIdx="1" presStyleCnt="2" custScaleX="74764" custScaleY="75453" custLinFactNeighborX="16266" custLinFactNeighborY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6B2332-7318-444E-94EB-8CECB5C3C94E}" type="pres">
      <dgm:prSet presAssocID="{1E74C958-0047-4DF0-9C81-61EEEAC0FD99}" presName="rootConnector" presStyleLbl="node2" presStyleIdx="1" presStyleCnt="2"/>
      <dgm:spPr/>
      <dgm:t>
        <a:bodyPr/>
        <a:lstStyle/>
        <a:p>
          <a:endParaRPr lang="es-ES"/>
        </a:p>
      </dgm:t>
    </dgm:pt>
    <dgm:pt modelId="{DFE24EC4-5F56-4A0E-8187-8BE0C77684B7}" type="pres">
      <dgm:prSet presAssocID="{1E74C958-0047-4DF0-9C81-61EEEAC0FD99}" presName="hierChild4" presStyleCnt="0"/>
      <dgm:spPr/>
    </dgm:pt>
    <dgm:pt modelId="{A8B25544-DD1A-4BA1-B889-066F80A31EDF}" type="pres">
      <dgm:prSet presAssocID="{2F642D1F-BC6F-4990-BE4B-A6FAEA4B935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32900B45-5C03-415F-B7D8-FA61A8967660}" type="pres">
      <dgm:prSet presAssocID="{CAF45036-F48B-4CA8-9C01-43DF8A5B2DBE}" presName="hierRoot2" presStyleCnt="0">
        <dgm:presLayoutVars>
          <dgm:hierBranch val="init"/>
        </dgm:presLayoutVars>
      </dgm:prSet>
      <dgm:spPr/>
    </dgm:pt>
    <dgm:pt modelId="{4810A157-F7E8-42F2-AEEE-436435B3D8EA}" type="pres">
      <dgm:prSet presAssocID="{CAF45036-F48B-4CA8-9C01-43DF8A5B2DBE}" presName="rootComposite" presStyleCnt="0"/>
      <dgm:spPr/>
    </dgm:pt>
    <dgm:pt modelId="{9B33882E-CBBB-4CE6-BD14-F7467B0ABD94}" type="pres">
      <dgm:prSet presAssocID="{CAF45036-F48B-4CA8-9C01-43DF8A5B2DBE}" presName="rootText" presStyleLbl="node3" presStyleIdx="0" presStyleCnt="1" custScaleX="74764" custScaleY="63365" custLinFactNeighborX="162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FF7870-C043-4F5E-A23A-D48C00EA4C48}" type="pres">
      <dgm:prSet presAssocID="{CAF45036-F48B-4CA8-9C01-43DF8A5B2DBE}" presName="rootConnector" presStyleLbl="node3" presStyleIdx="0" presStyleCnt="1"/>
      <dgm:spPr/>
      <dgm:t>
        <a:bodyPr/>
        <a:lstStyle/>
        <a:p>
          <a:endParaRPr lang="es-ES"/>
        </a:p>
      </dgm:t>
    </dgm:pt>
    <dgm:pt modelId="{53E29CF7-37D7-42F7-BBC5-1731B447B48C}" type="pres">
      <dgm:prSet presAssocID="{CAF45036-F48B-4CA8-9C01-43DF8A5B2DBE}" presName="hierChild4" presStyleCnt="0"/>
      <dgm:spPr/>
    </dgm:pt>
    <dgm:pt modelId="{6F1E7776-685D-4E35-9E19-029C6091399D}" type="pres">
      <dgm:prSet presAssocID="{CAF45036-F48B-4CA8-9C01-43DF8A5B2DBE}" presName="hierChild5" presStyleCnt="0"/>
      <dgm:spPr/>
    </dgm:pt>
    <dgm:pt modelId="{B6FCD9BC-EE92-4590-A6F3-79A8AD6E2BDD}" type="pres">
      <dgm:prSet presAssocID="{1E74C958-0047-4DF0-9C81-61EEEAC0FD99}" presName="hierChild5" presStyleCnt="0"/>
      <dgm:spPr/>
    </dgm:pt>
    <dgm:pt modelId="{9EC4C7A9-ACB2-484B-B8A4-0628683A03F8}" type="pres">
      <dgm:prSet presAssocID="{D6CFC760-038A-415E-8FD4-61A62CF01B43}" presName="hierChild3" presStyleCnt="0"/>
      <dgm:spPr/>
    </dgm:pt>
  </dgm:ptLst>
  <dgm:cxnLst>
    <dgm:cxn modelId="{B1B94DE7-4347-42A7-B28E-AC4FACA95EAA}" type="presOf" srcId="{2F642D1F-BC6F-4990-BE4B-A6FAEA4B9352}" destId="{A8B25544-DD1A-4BA1-B889-066F80A31EDF}" srcOrd="0" destOrd="0" presId="urn:microsoft.com/office/officeart/2005/8/layout/orgChart1"/>
    <dgm:cxn modelId="{2F173CC1-DF55-48A3-80E7-4FD10075161D}" srcId="{D6CFC760-038A-415E-8FD4-61A62CF01B43}" destId="{1E74C958-0047-4DF0-9C81-61EEEAC0FD99}" srcOrd="1" destOrd="0" parTransId="{2A3AD50A-A71C-418C-B961-2EBA54D3861D}" sibTransId="{6BC0F389-4BAB-4201-9545-EC5B61820232}"/>
    <dgm:cxn modelId="{AC05FD97-336F-412B-BB69-31BF717C83B7}" type="presOf" srcId="{E2DBCB48-A1D0-40FF-8341-46B8ACEBBCA7}" destId="{AC545DF1-F87B-4D79-BFE4-302F8FC996EB}" srcOrd="0" destOrd="0" presId="urn:microsoft.com/office/officeart/2005/8/layout/orgChart1"/>
    <dgm:cxn modelId="{1916B3B4-DE24-4F41-96FE-FC6C4D3CD9B0}" type="presOf" srcId="{1E74C958-0047-4DF0-9C81-61EEEAC0FD99}" destId="{904671E4-08E7-44D7-9255-D391EC77C4BA}" srcOrd="0" destOrd="0" presId="urn:microsoft.com/office/officeart/2005/8/layout/orgChart1"/>
    <dgm:cxn modelId="{8164FC4A-5058-4786-8606-55C3EC205C53}" type="presOf" srcId="{6CB3CBAB-1EA7-4768-B362-46E633E823C8}" destId="{4516E44A-3DBE-44EC-8B67-E4FF6E5B248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28C9F2C-2AF6-4DFB-B4E3-97BC1B516BEA}" type="presOf" srcId="{1E74C958-0047-4DF0-9C81-61EEEAC0FD99}" destId="{BF6B2332-7318-444E-94EB-8CECB5C3C94E}" srcOrd="1" destOrd="0" presId="urn:microsoft.com/office/officeart/2005/8/layout/orgChart1"/>
    <dgm:cxn modelId="{F65CA9F4-4EB1-4EB2-86B8-682ACFA89AEE}" type="presOf" srcId="{D6CFC760-038A-415E-8FD4-61A62CF01B43}" destId="{E5009054-30B6-4E73-B8F8-7174A2152A3A}" srcOrd="1" destOrd="0" presId="urn:microsoft.com/office/officeart/2005/8/layout/orgChart1"/>
    <dgm:cxn modelId="{98AA3D56-2B11-4627-BD9E-BD442AC4A6F3}" type="presOf" srcId="{D6CFC760-038A-415E-8FD4-61A62CF01B43}" destId="{7B32EE87-88C2-430C-86EB-67D27C51A134}" srcOrd="0" destOrd="0" presId="urn:microsoft.com/office/officeart/2005/8/layout/orgChart1"/>
    <dgm:cxn modelId="{BBD4C5D7-84E4-42C8-9FB7-0E27D393498F}" srcId="{BD3D72B1-EEF6-4EB4-803A-A74A6B419346}" destId="{D6CFC760-038A-415E-8FD4-61A62CF01B43}" srcOrd="0" destOrd="0" parTransId="{257319B7-AED6-45A0-A661-C861CC1642F6}" sibTransId="{C5079DB9-DC48-419C-85A2-B006ADA54EC8}"/>
    <dgm:cxn modelId="{7CF735BC-D733-49D5-A30D-38B35B225E7E}" srcId="{D6CFC760-038A-415E-8FD4-61A62CF01B43}" destId="{E2DBCB48-A1D0-40FF-8341-46B8ACEBBCA7}" srcOrd="0" destOrd="0" parTransId="{6CB3CBAB-1EA7-4768-B362-46E633E823C8}" sibTransId="{7BADC7B1-DA39-4941-85CC-A93362235BFC}"/>
    <dgm:cxn modelId="{20C271AC-9E7E-42BC-BC0D-F687AF2B0B80}" type="presOf" srcId="{CAF45036-F48B-4CA8-9C01-43DF8A5B2DBE}" destId="{B6FF7870-C043-4F5E-A23A-D48C00EA4C48}" srcOrd="1" destOrd="0" presId="urn:microsoft.com/office/officeart/2005/8/layout/orgChart1"/>
    <dgm:cxn modelId="{F2F4D9E5-618F-4E7C-A8F4-BFDE99D82366}" type="presOf" srcId="{E2DBCB48-A1D0-40FF-8341-46B8ACEBBCA7}" destId="{73CD4571-0F45-494F-A18E-D48386677B5A}" srcOrd="1" destOrd="0" presId="urn:microsoft.com/office/officeart/2005/8/layout/orgChart1"/>
    <dgm:cxn modelId="{2D18B163-F804-458D-AF85-EE9099C452BB}" type="presOf" srcId="{CAF45036-F48B-4CA8-9C01-43DF8A5B2DBE}" destId="{9B33882E-CBBB-4CE6-BD14-F7467B0ABD94}" srcOrd="0" destOrd="0" presId="urn:microsoft.com/office/officeart/2005/8/layout/orgChart1"/>
    <dgm:cxn modelId="{CDD2F3FB-5872-40A7-A94C-197070586B76}" type="presOf" srcId="{2A3AD50A-A71C-418C-B961-2EBA54D3861D}" destId="{DE6F526C-7078-4DE3-AED6-18399056E64B}" srcOrd="0" destOrd="0" presId="urn:microsoft.com/office/officeart/2005/8/layout/orgChart1"/>
    <dgm:cxn modelId="{4CF7D6AF-389E-4CEC-99F7-6E0A23FBA608}" srcId="{1E74C958-0047-4DF0-9C81-61EEEAC0FD99}" destId="{CAF45036-F48B-4CA8-9C01-43DF8A5B2DBE}" srcOrd="0" destOrd="0" parTransId="{2F642D1F-BC6F-4990-BE4B-A6FAEA4B9352}" sibTransId="{934FAD0E-8598-4631-A947-8163B739C58F}"/>
    <dgm:cxn modelId="{161F56D0-28F3-49DF-A0DC-811DFB936EAD}" type="presParOf" srcId="{B3263371-B20E-4D1C-87B0-F232DC5A756C}" destId="{0BC53DAA-F9BA-48DE-B8B5-844CB882DDC9}" srcOrd="0" destOrd="0" presId="urn:microsoft.com/office/officeart/2005/8/layout/orgChart1"/>
    <dgm:cxn modelId="{EBA3B179-133E-4595-9124-A2D71B0F91B7}" type="presParOf" srcId="{0BC53DAA-F9BA-48DE-B8B5-844CB882DDC9}" destId="{CBE29BE4-4D71-4DA5-9681-590BC7843838}" srcOrd="0" destOrd="0" presId="urn:microsoft.com/office/officeart/2005/8/layout/orgChart1"/>
    <dgm:cxn modelId="{17724DB9-0188-4A04-AC18-FC65D60D65EF}" type="presParOf" srcId="{CBE29BE4-4D71-4DA5-9681-590BC7843838}" destId="{7B32EE87-88C2-430C-86EB-67D27C51A134}" srcOrd="0" destOrd="0" presId="urn:microsoft.com/office/officeart/2005/8/layout/orgChart1"/>
    <dgm:cxn modelId="{537BB1F0-A349-4FE9-9854-1BCFB38CDB29}" type="presParOf" srcId="{CBE29BE4-4D71-4DA5-9681-590BC7843838}" destId="{E5009054-30B6-4E73-B8F8-7174A2152A3A}" srcOrd="1" destOrd="0" presId="urn:microsoft.com/office/officeart/2005/8/layout/orgChart1"/>
    <dgm:cxn modelId="{81F9A5EB-49CF-4D92-B72C-FE7ADF61171F}" type="presParOf" srcId="{0BC53DAA-F9BA-48DE-B8B5-844CB882DDC9}" destId="{9C552DF8-B982-4E95-8282-7347AC18DF1F}" srcOrd="1" destOrd="0" presId="urn:microsoft.com/office/officeart/2005/8/layout/orgChart1"/>
    <dgm:cxn modelId="{91A2866A-EDF9-4460-A765-FABE1FCDFB4D}" type="presParOf" srcId="{9C552DF8-B982-4E95-8282-7347AC18DF1F}" destId="{4516E44A-3DBE-44EC-8B67-E4FF6E5B2484}" srcOrd="0" destOrd="0" presId="urn:microsoft.com/office/officeart/2005/8/layout/orgChart1"/>
    <dgm:cxn modelId="{0F9AD20D-0793-4228-A165-69D5A7927CE1}" type="presParOf" srcId="{9C552DF8-B982-4E95-8282-7347AC18DF1F}" destId="{5814F706-C048-49A3-9F65-8EB546B59354}" srcOrd="1" destOrd="0" presId="urn:microsoft.com/office/officeart/2005/8/layout/orgChart1"/>
    <dgm:cxn modelId="{EE75030E-EE3D-40F5-9696-C344756F71D3}" type="presParOf" srcId="{5814F706-C048-49A3-9F65-8EB546B59354}" destId="{1857103F-94B7-4F64-AE2D-2AD6EAE30DFA}" srcOrd="0" destOrd="0" presId="urn:microsoft.com/office/officeart/2005/8/layout/orgChart1"/>
    <dgm:cxn modelId="{4FD2653D-CFB0-444A-B35E-BEFF08829828}" type="presParOf" srcId="{1857103F-94B7-4F64-AE2D-2AD6EAE30DFA}" destId="{AC545DF1-F87B-4D79-BFE4-302F8FC996EB}" srcOrd="0" destOrd="0" presId="urn:microsoft.com/office/officeart/2005/8/layout/orgChart1"/>
    <dgm:cxn modelId="{D2147A29-76E9-4E7D-8CED-A331961A33DB}" type="presParOf" srcId="{1857103F-94B7-4F64-AE2D-2AD6EAE30DFA}" destId="{73CD4571-0F45-494F-A18E-D48386677B5A}" srcOrd="1" destOrd="0" presId="urn:microsoft.com/office/officeart/2005/8/layout/orgChart1"/>
    <dgm:cxn modelId="{61658ED7-670E-4465-ABF9-5FD76122E2D2}" type="presParOf" srcId="{5814F706-C048-49A3-9F65-8EB546B59354}" destId="{F8A0B249-9C24-4DAD-BDA3-B389F49B0730}" srcOrd="1" destOrd="0" presId="urn:microsoft.com/office/officeart/2005/8/layout/orgChart1"/>
    <dgm:cxn modelId="{4A35F0EE-72DC-473F-BD37-F9D96DBE8270}" type="presParOf" srcId="{5814F706-C048-49A3-9F65-8EB546B59354}" destId="{A1484501-B2C6-4340-BA17-E25BC9B7EFCD}" srcOrd="2" destOrd="0" presId="urn:microsoft.com/office/officeart/2005/8/layout/orgChart1"/>
    <dgm:cxn modelId="{A78A3781-7869-4051-ABBF-AFD49DCEE881}" type="presParOf" srcId="{9C552DF8-B982-4E95-8282-7347AC18DF1F}" destId="{DE6F526C-7078-4DE3-AED6-18399056E64B}" srcOrd="2" destOrd="0" presId="urn:microsoft.com/office/officeart/2005/8/layout/orgChart1"/>
    <dgm:cxn modelId="{424CF9A0-5C5D-4E13-AE91-70DA4063729D}" type="presParOf" srcId="{9C552DF8-B982-4E95-8282-7347AC18DF1F}" destId="{BDF33615-A1E9-4E87-9790-3452DEC00902}" srcOrd="3" destOrd="0" presId="urn:microsoft.com/office/officeart/2005/8/layout/orgChart1"/>
    <dgm:cxn modelId="{DA6A1DC3-D625-4D6E-B1B5-83ADE1A417DC}" type="presParOf" srcId="{BDF33615-A1E9-4E87-9790-3452DEC00902}" destId="{316B9832-D19E-43AD-A757-87EECE8D80B6}" srcOrd="0" destOrd="0" presId="urn:microsoft.com/office/officeart/2005/8/layout/orgChart1"/>
    <dgm:cxn modelId="{BAB28FC3-5D7F-4790-9F9E-DA61902BB2F2}" type="presParOf" srcId="{316B9832-D19E-43AD-A757-87EECE8D80B6}" destId="{904671E4-08E7-44D7-9255-D391EC77C4BA}" srcOrd="0" destOrd="0" presId="urn:microsoft.com/office/officeart/2005/8/layout/orgChart1"/>
    <dgm:cxn modelId="{7645AA1C-A5C5-4908-93F0-43CA5572CCBE}" type="presParOf" srcId="{316B9832-D19E-43AD-A757-87EECE8D80B6}" destId="{BF6B2332-7318-444E-94EB-8CECB5C3C94E}" srcOrd="1" destOrd="0" presId="urn:microsoft.com/office/officeart/2005/8/layout/orgChart1"/>
    <dgm:cxn modelId="{C3878272-DFFA-49AA-9AE0-1FFEF1702B0D}" type="presParOf" srcId="{BDF33615-A1E9-4E87-9790-3452DEC00902}" destId="{DFE24EC4-5F56-4A0E-8187-8BE0C77684B7}" srcOrd="1" destOrd="0" presId="urn:microsoft.com/office/officeart/2005/8/layout/orgChart1"/>
    <dgm:cxn modelId="{198A588A-4508-476A-9073-CD47BAAEA7AB}" type="presParOf" srcId="{DFE24EC4-5F56-4A0E-8187-8BE0C77684B7}" destId="{A8B25544-DD1A-4BA1-B889-066F80A31EDF}" srcOrd="0" destOrd="0" presId="urn:microsoft.com/office/officeart/2005/8/layout/orgChart1"/>
    <dgm:cxn modelId="{C1FBE640-1311-4751-91C8-7462D516521D}" type="presParOf" srcId="{DFE24EC4-5F56-4A0E-8187-8BE0C77684B7}" destId="{32900B45-5C03-415F-B7D8-FA61A8967660}" srcOrd="1" destOrd="0" presId="urn:microsoft.com/office/officeart/2005/8/layout/orgChart1"/>
    <dgm:cxn modelId="{7C7F127C-C21C-4CA1-A5B0-094AFCA3E32C}" type="presParOf" srcId="{32900B45-5C03-415F-B7D8-FA61A8967660}" destId="{4810A157-F7E8-42F2-AEEE-436435B3D8EA}" srcOrd="0" destOrd="0" presId="urn:microsoft.com/office/officeart/2005/8/layout/orgChart1"/>
    <dgm:cxn modelId="{7F18EB71-188F-4F14-A449-157E86A86C56}" type="presParOf" srcId="{4810A157-F7E8-42F2-AEEE-436435B3D8EA}" destId="{9B33882E-CBBB-4CE6-BD14-F7467B0ABD94}" srcOrd="0" destOrd="0" presId="urn:microsoft.com/office/officeart/2005/8/layout/orgChart1"/>
    <dgm:cxn modelId="{6FAD7F92-F578-419C-B321-E0F014C7BA41}" type="presParOf" srcId="{4810A157-F7E8-42F2-AEEE-436435B3D8EA}" destId="{B6FF7870-C043-4F5E-A23A-D48C00EA4C48}" srcOrd="1" destOrd="0" presId="urn:microsoft.com/office/officeart/2005/8/layout/orgChart1"/>
    <dgm:cxn modelId="{3144C6E9-2CCB-472A-9E17-FC09BA32B8BD}" type="presParOf" srcId="{32900B45-5C03-415F-B7D8-FA61A8967660}" destId="{53E29CF7-37D7-42F7-BBC5-1731B447B48C}" srcOrd="1" destOrd="0" presId="urn:microsoft.com/office/officeart/2005/8/layout/orgChart1"/>
    <dgm:cxn modelId="{1CAA4DFD-C3CB-4755-B110-3307E18212E5}" type="presParOf" srcId="{32900B45-5C03-415F-B7D8-FA61A8967660}" destId="{6F1E7776-685D-4E35-9E19-029C6091399D}" srcOrd="2" destOrd="0" presId="urn:microsoft.com/office/officeart/2005/8/layout/orgChart1"/>
    <dgm:cxn modelId="{33F3BDF9-A7AF-4D79-88AC-AA65DBB13177}" type="presParOf" srcId="{BDF33615-A1E9-4E87-9790-3452DEC00902}" destId="{B6FCD9BC-EE92-4590-A6F3-79A8AD6E2BDD}" srcOrd="2" destOrd="0" presId="urn:microsoft.com/office/officeart/2005/8/layout/orgChart1"/>
    <dgm:cxn modelId="{F16BF3EB-2B0C-483A-BEED-94CE6D3C7C38}" type="presParOf" srcId="{0BC53DAA-F9BA-48DE-B8B5-844CB882DDC9}" destId="{9EC4C7A9-ACB2-484B-B8A4-0628683A03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Director(a) de Protección a la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Ciudadanía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/>
            <a:t>Coordinador(a) de Cultura Cívica</a:t>
          </a:r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07BB98C-93FB-4421-B55F-B0CCE6B72D20}">
      <dgm:prSet custT="1"/>
      <dgm:spPr/>
      <dgm:t>
        <a:bodyPr/>
        <a:lstStyle/>
        <a:p>
          <a:r>
            <a:rPr lang="es-ES" sz="1200" dirty="0"/>
            <a:t>Coordinador(a) de CAIPA</a:t>
          </a:r>
        </a:p>
      </dgm:t>
    </dgm:pt>
    <dgm:pt modelId="{96B404A5-3CF0-4D87-A56D-15C241DFF5F1}" type="parTrans" cxnId="{C7DC1C23-39C4-4D67-A303-33B2017E312F}">
      <dgm:prSet/>
      <dgm:spPr/>
      <dgm:t>
        <a:bodyPr/>
        <a:lstStyle/>
        <a:p>
          <a:endParaRPr lang="es-ES" sz="1200"/>
        </a:p>
      </dgm:t>
    </dgm:pt>
    <dgm:pt modelId="{B9AE4850-01BB-4FA4-A4F8-8B0AAF1BB511}" type="sibTrans" cxnId="{C7DC1C23-39C4-4D67-A303-33B2017E312F}">
      <dgm:prSet/>
      <dgm:spPr/>
      <dgm:t>
        <a:bodyPr/>
        <a:lstStyle/>
        <a:p>
          <a:endParaRPr lang="es-ES" sz="1200"/>
        </a:p>
      </dgm:t>
    </dgm:pt>
    <dgm:pt modelId="{D9F1787C-1CC9-4EB7-A30B-6AE4419B2C62}">
      <dgm:prSet custT="1"/>
      <dgm:spPr/>
      <dgm:t>
        <a:bodyPr/>
        <a:lstStyle/>
        <a:p>
          <a:r>
            <a:rPr lang="es-ES" sz="1200" dirty="0"/>
            <a:t>Coordinador(a) de Unidad a Victimas de Violencia</a:t>
          </a:r>
        </a:p>
      </dgm:t>
    </dgm:pt>
    <dgm:pt modelId="{7F798B99-7140-4D7E-9443-C8A15553FAB5}" type="parTrans" cxnId="{9BDFC34F-6E48-4190-9A5E-027F9E8D256F}">
      <dgm:prSet/>
      <dgm:spPr/>
      <dgm:t>
        <a:bodyPr/>
        <a:lstStyle/>
        <a:p>
          <a:endParaRPr lang="es-ES" sz="1200"/>
        </a:p>
      </dgm:t>
    </dgm:pt>
    <dgm:pt modelId="{3FC25B9A-08C1-433D-ACFC-2C50CD534AB8}" type="sibTrans" cxnId="{9BDFC34F-6E48-4190-9A5E-027F9E8D256F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4659" custScaleY="114659" custLinFactNeighborY="-152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3" custScaleX="94145" custScaleY="94145" custLinFactNeighborY="17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D1FFC4A1-DAF5-4D7E-9C30-03EBC848EEC6}" type="pres">
      <dgm:prSet presAssocID="{96B404A5-3CF0-4D87-A56D-15C241DFF5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76D0F06-9FF1-4C32-A526-87AEE8920A05}" type="pres">
      <dgm:prSet presAssocID="{107BB98C-93FB-4421-B55F-B0CCE6B72D20}" presName="hierRoot2" presStyleCnt="0">
        <dgm:presLayoutVars>
          <dgm:hierBranch val="init"/>
        </dgm:presLayoutVars>
      </dgm:prSet>
      <dgm:spPr/>
    </dgm:pt>
    <dgm:pt modelId="{BBA9A0ED-3FB0-4804-8536-F4295B460017}" type="pres">
      <dgm:prSet presAssocID="{107BB98C-93FB-4421-B55F-B0CCE6B72D20}" presName="rootComposite" presStyleCnt="0"/>
      <dgm:spPr/>
    </dgm:pt>
    <dgm:pt modelId="{7E0160B2-E57C-4708-8C5E-7E540C865B6E}" type="pres">
      <dgm:prSet presAssocID="{107BB98C-93FB-4421-B55F-B0CCE6B72D20}" presName="rootText" presStyleLbl="node2" presStyleIdx="1" presStyleCnt="3" custScaleX="94145" custScaleY="94145" custLinFactNeighborY="17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73F440-B36D-4316-A4E8-C8D693E9C142}" type="pres">
      <dgm:prSet presAssocID="{107BB98C-93FB-4421-B55F-B0CCE6B72D20}" presName="rootConnector" presStyleLbl="node2" presStyleIdx="1" presStyleCnt="3"/>
      <dgm:spPr/>
      <dgm:t>
        <a:bodyPr/>
        <a:lstStyle/>
        <a:p>
          <a:endParaRPr lang="es-ES"/>
        </a:p>
      </dgm:t>
    </dgm:pt>
    <dgm:pt modelId="{489B33E7-8FE4-492C-A2F3-091B853EC3CC}" type="pres">
      <dgm:prSet presAssocID="{107BB98C-93FB-4421-B55F-B0CCE6B72D20}" presName="hierChild4" presStyleCnt="0"/>
      <dgm:spPr/>
    </dgm:pt>
    <dgm:pt modelId="{A83D34D2-E344-4746-8359-95477D9D3A8A}" type="pres">
      <dgm:prSet presAssocID="{107BB98C-93FB-4421-B55F-B0CCE6B72D20}" presName="hierChild5" presStyleCnt="0"/>
      <dgm:spPr/>
    </dgm:pt>
    <dgm:pt modelId="{E1CEBAB2-6153-4B2B-862F-CE8AF097CA91}" type="pres">
      <dgm:prSet presAssocID="{7F798B99-7140-4D7E-9443-C8A15553FAB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C72C1E6-C672-4FCA-A4AF-438D7AA38BCD}" type="pres">
      <dgm:prSet presAssocID="{D9F1787C-1CC9-4EB7-A30B-6AE4419B2C62}" presName="hierRoot2" presStyleCnt="0">
        <dgm:presLayoutVars>
          <dgm:hierBranch val="init"/>
        </dgm:presLayoutVars>
      </dgm:prSet>
      <dgm:spPr/>
    </dgm:pt>
    <dgm:pt modelId="{B673C987-7B87-4CC7-879A-F9B32102CE2D}" type="pres">
      <dgm:prSet presAssocID="{D9F1787C-1CC9-4EB7-A30B-6AE4419B2C62}" presName="rootComposite" presStyleCnt="0"/>
      <dgm:spPr/>
    </dgm:pt>
    <dgm:pt modelId="{B42EED50-7EF9-4124-A734-3073C0738C78}" type="pres">
      <dgm:prSet presAssocID="{D9F1787C-1CC9-4EB7-A30B-6AE4419B2C62}" presName="rootText" presStyleLbl="node2" presStyleIdx="2" presStyleCnt="3" custScaleX="94145" custScaleY="94145" custLinFactNeighborY="17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CDEB-C360-4421-85F0-7484B9BD9137}" type="pres">
      <dgm:prSet presAssocID="{D9F1787C-1CC9-4EB7-A30B-6AE4419B2C62}" presName="rootConnector" presStyleLbl="node2" presStyleIdx="2" presStyleCnt="3"/>
      <dgm:spPr/>
      <dgm:t>
        <a:bodyPr/>
        <a:lstStyle/>
        <a:p>
          <a:endParaRPr lang="es-ES"/>
        </a:p>
      </dgm:t>
    </dgm:pt>
    <dgm:pt modelId="{1D7B109C-E233-4766-B57D-581D30E03A96}" type="pres">
      <dgm:prSet presAssocID="{D9F1787C-1CC9-4EB7-A30B-6AE4419B2C62}" presName="hierChild4" presStyleCnt="0"/>
      <dgm:spPr/>
    </dgm:pt>
    <dgm:pt modelId="{417C8DEA-000D-4B9A-9840-CAA18441243E}" type="pres">
      <dgm:prSet presAssocID="{D9F1787C-1CC9-4EB7-A30B-6AE4419B2C6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95D10F8-79B6-4F10-A20D-35928162FA12}" type="presOf" srcId="{D9F1787C-1CC9-4EB7-A30B-6AE4419B2C62}" destId="{0DDACDEB-C360-4421-85F0-7484B9BD9137}" srcOrd="1" destOrd="0" presId="urn:microsoft.com/office/officeart/2005/8/layout/orgChart1"/>
    <dgm:cxn modelId="{30CC8A12-60A8-40B7-8727-63E880308E17}" type="presOf" srcId="{7F798B99-7140-4D7E-9443-C8A15553FAB5}" destId="{E1CEBAB2-6153-4B2B-862F-CE8AF097CA91}" srcOrd="0" destOrd="0" presId="urn:microsoft.com/office/officeart/2005/8/layout/orgChart1"/>
    <dgm:cxn modelId="{39C9060B-59F7-4159-A321-5EF873810D59}" type="presOf" srcId="{D9F1787C-1CC9-4EB7-A30B-6AE4419B2C62}" destId="{B42EED50-7EF9-4124-A734-3073C0738C78}" srcOrd="0" destOrd="0" presId="urn:microsoft.com/office/officeart/2005/8/layout/orgChart1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8D6C19A-474E-4B12-84F4-595F77764978}" type="presOf" srcId="{96B404A5-3CF0-4D87-A56D-15C241DFF5F1}" destId="{D1FFC4A1-DAF5-4D7E-9C30-03EBC848EEC6}" srcOrd="0" destOrd="0" presId="urn:microsoft.com/office/officeart/2005/8/layout/orgChart1"/>
    <dgm:cxn modelId="{8AEF7E6E-688E-4FCF-8470-D294BB8A0E92}" type="presOf" srcId="{107BB98C-93FB-4421-B55F-B0CCE6B72D20}" destId="{A973F440-B36D-4316-A4E8-C8D693E9C142}" srcOrd="1" destOrd="0" presId="urn:microsoft.com/office/officeart/2005/8/layout/orgChart1"/>
    <dgm:cxn modelId="{27909836-7391-4B04-85A0-1F13F4637AD9}" type="presOf" srcId="{107BB98C-93FB-4421-B55F-B0CCE6B72D20}" destId="{7E0160B2-E57C-4708-8C5E-7E540C865B6E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9BDFC34F-6E48-4190-9A5E-027F9E8D256F}" srcId="{9DEA55C1-E59C-4B5B-90DC-1D0B54C2B20C}" destId="{D9F1787C-1CC9-4EB7-A30B-6AE4419B2C62}" srcOrd="2" destOrd="0" parTransId="{7F798B99-7140-4D7E-9443-C8A15553FAB5}" sibTransId="{3FC25B9A-08C1-433D-ACFC-2C50CD534AB8}"/>
    <dgm:cxn modelId="{C7DC1C23-39C4-4D67-A303-33B2017E312F}" srcId="{9DEA55C1-E59C-4B5B-90DC-1D0B54C2B20C}" destId="{107BB98C-93FB-4421-B55F-B0CCE6B72D20}" srcOrd="1" destOrd="0" parTransId="{96B404A5-3CF0-4D87-A56D-15C241DFF5F1}" sibTransId="{B9AE4850-01BB-4FA4-A4F8-8B0AAF1BB511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998A09F8-90B6-4794-B8C1-518735F6B759}" type="presParOf" srcId="{05E8A0F8-8F4A-4D16-B455-9B21EE5D83FA}" destId="{D1FFC4A1-DAF5-4D7E-9C30-03EBC848EEC6}" srcOrd="2" destOrd="0" presId="urn:microsoft.com/office/officeart/2005/8/layout/orgChart1"/>
    <dgm:cxn modelId="{169F546E-C472-4383-88DE-8DE1C45291EF}" type="presParOf" srcId="{05E8A0F8-8F4A-4D16-B455-9B21EE5D83FA}" destId="{676D0F06-9FF1-4C32-A526-87AEE8920A05}" srcOrd="3" destOrd="0" presId="urn:microsoft.com/office/officeart/2005/8/layout/orgChart1"/>
    <dgm:cxn modelId="{C921CBAF-CBB8-4AE7-ACFE-CA4451D0DBAB}" type="presParOf" srcId="{676D0F06-9FF1-4C32-A526-87AEE8920A05}" destId="{BBA9A0ED-3FB0-4804-8536-F4295B460017}" srcOrd="0" destOrd="0" presId="urn:microsoft.com/office/officeart/2005/8/layout/orgChart1"/>
    <dgm:cxn modelId="{735365EE-8915-4003-B992-C1E4087CA132}" type="presParOf" srcId="{BBA9A0ED-3FB0-4804-8536-F4295B460017}" destId="{7E0160B2-E57C-4708-8C5E-7E540C865B6E}" srcOrd="0" destOrd="0" presId="urn:microsoft.com/office/officeart/2005/8/layout/orgChart1"/>
    <dgm:cxn modelId="{1DCFC60E-826F-4C1B-910B-542BC8F0B08A}" type="presParOf" srcId="{BBA9A0ED-3FB0-4804-8536-F4295B460017}" destId="{A973F440-B36D-4316-A4E8-C8D693E9C142}" srcOrd="1" destOrd="0" presId="urn:microsoft.com/office/officeart/2005/8/layout/orgChart1"/>
    <dgm:cxn modelId="{1E7F424A-955F-42D4-A874-204EB922A8C4}" type="presParOf" srcId="{676D0F06-9FF1-4C32-A526-87AEE8920A05}" destId="{489B33E7-8FE4-492C-A2F3-091B853EC3CC}" srcOrd="1" destOrd="0" presId="urn:microsoft.com/office/officeart/2005/8/layout/orgChart1"/>
    <dgm:cxn modelId="{2888077D-057C-4BAF-A4BC-509CC1FA4243}" type="presParOf" srcId="{676D0F06-9FF1-4C32-A526-87AEE8920A05}" destId="{A83D34D2-E344-4746-8359-95477D9D3A8A}" srcOrd="2" destOrd="0" presId="urn:microsoft.com/office/officeart/2005/8/layout/orgChart1"/>
    <dgm:cxn modelId="{415B1AAD-F854-4C98-AD70-36B239B314A1}" type="presParOf" srcId="{05E8A0F8-8F4A-4D16-B455-9B21EE5D83FA}" destId="{E1CEBAB2-6153-4B2B-862F-CE8AF097CA91}" srcOrd="4" destOrd="0" presId="urn:microsoft.com/office/officeart/2005/8/layout/orgChart1"/>
    <dgm:cxn modelId="{28DD99EE-8818-43BF-99A3-5DE6A6C3CF2D}" type="presParOf" srcId="{05E8A0F8-8F4A-4D16-B455-9B21EE5D83FA}" destId="{CC72C1E6-C672-4FCA-A4AF-438D7AA38BCD}" srcOrd="5" destOrd="0" presId="urn:microsoft.com/office/officeart/2005/8/layout/orgChart1"/>
    <dgm:cxn modelId="{B79392D7-34A3-44B7-AB2F-2C44DCA62C9E}" type="presParOf" srcId="{CC72C1E6-C672-4FCA-A4AF-438D7AA38BCD}" destId="{B673C987-7B87-4CC7-879A-F9B32102CE2D}" srcOrd="0" destOrd="0" presId="urn:microsoft.com/office/officeart/2005/8/layout/orgChart1"/>
    <dgm:cxn modelId="{D2B4B6B5-FE74-455D-929E-383A19E4F457}" type="presParOf" srcId="{B673C987-7B87-4CC7-879A-F9B32102CE2D}" destId="{B42EED50-7EF9-4124-A734-3073C0738C78}" srcOrd="0" destOrd="0" presId="urn:microsoft.com/office/officeart/2005/8/layout/orgChart1"/>
    <dgm:cxn modelId="{68D3A20B-BF6F-4A0F-99BC-BC74F20395C9}" type="presParOf" srcId="{B673C987-7B87-4CC7-879A-F9B32102CE2D}" destId="{0DDACDEB-C360-4421-85F0-7484B9BD9137}" srcOrd="1" destOrd="0" presId="urn:microsoft.com/office/officeart/2005/8/layout/orgChart1"/>
    <dgm:cxn modelId="{6DF78D58-B9BF-4DC0-8320-EEDAEDDFC48E}" type="presParOf" srcId="{CC72C1E6-C672-4FCA-A4AF-438D7AA38BCD}" destId="{1D7B109C-E233-4766-B57D-581D30E03A96}" srcOrd="1" destOrd="0" presId="urn:microsoft.com/office/officeart/2005/8/layout/orgChart1"/>
    <dgm:cxn modelId="{912D0D8B-C06E-4F5A-8CDD-4E76D70AF477}" type="presParOf" srcId="{CC72C1E6-C672-4FCA-A4AF-438D7AA38BCD}" destId="{417C8DEA-000D-4B9A-9840-CAA18441243E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Jefe(a) de Cultura </a:t>
          </a:r>
          <a:r>
            <a:rPr lang="es-ES" sz="1200" dirty="0" smtClean="0"/>
            <a:t>Cívica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C972616-6827-402F-847C-3C16D71C6A83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BA191D72-66B3-49DE-BAB8-9A8B1146CA52}" type="parTrans" cxnId="{CC66FFE1-04CC-424D-8CC4-09659CAB3738}">
      <dgm:prSet/>
      <dgm:spPr/>
      <dgm:t>
        <a:bodyPr/>
        <a:lstStyle/>
        <a:p>
          <a:endParaRPr lang="es-ES" sz="1200"/>
        </a:p>
      </dgm:t>
    </dgm:pt>
    <dgm:pt modelId="{B08E020C-D863-4FEF-B10A-B515DE7352E0}" type="sibTrans" cxnId="{CC66FFE1-04CC-424D-8CC4-09659CAB3738}">
      <dgm:prSet/>
      <dgm:spPr/>
      <dgm:t>
        <a:bodyPr/>
        <a:lstStyle/>
        <a:p>
          <a:endParaRPr lang="es-ES" sz="1200"/>
        </a:p>
      </dgm:t>
    </dgm:pt>
    <dgm:pt modelId="{B29010A7-42FA-4358-83A4-A93E08E91D52}">
      <dgm:prSet custT="1"/>
      <dgm:spPr/>
      <dgm:t>
        <a:bodyPr/>
        <a:lstStyle/>
        <a:p>
          <a:r>
            <a:rPr lang="es-ES" sz="1200" dirty="0"/>
            <a:t>Coordinador(a) de Cultura </a:t>
          </a:r>
          <a:r>
            <a:rPr lang="es-ES" sz="1200" dirty="0" smtClean="0"/>
            <a:t>Cívica</a:t>
          </a:r>
          <a:endParaRPr lang="es-ES" sz="1200" dirty="0"/>
        </a:p>
      </dgm:t>
    </dgm:pt>
    <dgm:pt modelId="{8184558B-52A9-4F64-B32C-C88C9243EC8B}" type="parTrans" cxnId="{5032522A-6686-4CDB-B5B4-31A199377CCB}">
      <dgm:prSet/>
      <dgm:spPr/>
      <dgm:t>
        <a:bodyPr/>
        <a:lstStyle/>
        <a:p>
          <a:endParaRPr lang="es-ES" sz="1200"/>
        </a:p>
      </dgm:t>
    </dgm:pt>
    <dgm:pt modelId="{A84EB0D1-17BD-4588-AA6B-ADB30340F0A0}" type="sibTrans" cxnId="{5032522A-6686-4CDB-B5B4-31A199377CCB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4449AD3-1E81-49AB-BE5E-9FC47250741D}" type="pres">
      <dgm:prSet presAssocID="{B29010A7-42FA-4358-83A4-A93E08E91D52}" presName="hierRoot1" presStyleCnt="0">
        <dgm:presLayoutVars>
          <dgm:hierBranch val="init"/>
        </dgm:presLayoutVars>
      </dgm:prSet>
      <dgm:spPr/>
    </dgm:pt>
    <dgm:pt modelId="{23AC95E4-9579-40BC-8DDC-372D35B90FF3}" type="pres">
      <dgm:prSet presAssocID="{B29010A7-42FA-4358-83A4-A93E08E91D52}" presName="rootComposite1" presStyleCnt="0"/>
      <dgm:spPr/>
    </dgm:pt>
    <dgm:pt modelId="{C6F9440E-EDCB-4D05-B47E-A42659E82B1F}" type="pres">
      <dgm:prSet presAssocID="{B29010A7-42FA-4358-83A4-A93E08E91D52}" presName="rootText1" presStyleLbl="node0" presStyleIdx="0" presStyleCnt="1" custScaleX="89944" custLinFactNeighborX="-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52BCA9-BAA9-4A07-B52C-738E7E28E08D}" type="pres">
      <dgm:prSet presAssocID="{B29010A7-42FA-4358-83A4-A93E08E91D5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BE2321C-DB7B-4C2B-8A6F-A05272AACC3A}" type="pres">
      <dgm:prSet presAssocID="{B29010A7-42FA-4358-83A4-A93E08E91D52}" presName="hierChild2" presStyleCnt="0"/>
      <dgm:spPr/>
    </dgm:pt>
    <dgm:pt modelId="{1A7F9DDA-F920-4F28-9E20-4B73FEE21811}" type="pres">
      <dgm:prSet presAssocID="{DC431621-F922-42D7-987E-BC6EADD572A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06CAEBF-6645-4B4E-9A3B-65696EBF1B75}" type="pres">
      <dgm:prSet presAssocID="{9DEA55C1-E59C-4B5B-90DC-1D0B54C2B20C}" presName="hierRoot2" presStyleCnt="0">
        <dgm:presLayoutVars>
          <dgm:hierBranch/>
        </dgm:presLayoutVars>
      </dgm:prSet>
      <dgm:spPr/>
    </dgm:pt>
    <dgm:pt modelId="{EB455FED-0B48-4AF4-8997-1D39ED709ADF}" type="pres">
      <dgm:prSet presAssocID="{9DEA55C1-E59C-4B5B-90DC-1D0B54C2B20C}" presName="rootComposite" presStyleCnt="0"/>
      <dgm:spPr/>
    </dgm:pt>
    <dgm:pt modelId="{B2FC6F1B-6492-44D1-B3F7-7C4F0968CC54}" type="pres">
      <dgm:prSet presAssocID="{9DEA55C1-E59C-4B5B-90DC-1D0B54C2B20C}" presName="rootText" presStyleLbl="node2" presStyleIdx="0" presStyleCnt="1" custScaleX="77951" custScaleY="80138" custLinFactNeighborX="-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B4F749-ABB5-49AC-A880-251BBAAC4D8E}" type="pres">
      <dgm:prSet presAssocID="{9DEA55C1-E59C-4B5B-90DC-1D0B54C2B20C}" presName="rootConnector" presStyleLbl="node2" presStyleIdx="0" presStyleCnt="1"/>
      <dgm:spPr/>
      <dgm:t>
        <a:bodyPr/>
        <a:lstStyle/>
        <a:p>
          <a:endParaRPr lang="es-ES"/>
        </a:p>
      </dgm:t>
    </dgm:pt>
    <dgm:pt modelId="{A6BA49EE-5C31-458E-A418-6DB4A96DDF5D}" type="pres">
      <dgm:prSet presAssocID="{9DEA55C1-E59C-4B5B-90DC-1D0B54C2B20C}" presName="hierChild4" presStyleCnt="0"/>
      <dgm:spPr/>
    </dgm:pt>
    <dgm:pt modelId="{C6EBBDBB-3FB2-45FC-A544-A22033ADDCDB}" type="pres">
      <dgm:prSet presAssocID="{BA191D72-66B3-49DE-BAB8-9A8B1146CA5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47A19319-F887-48F6-A679-086AF3F34CF7}" type="pres">
      <dgm:prSet presAssocID="{1C972616-6827-402F-847C-3C16D71C6A83}" presName="hierRoot2" presStyleCnt="0">
        <dgm:presLayoutVars>
          <dgm:hierBranch val="init"/>
        </dgm:presLayoutVars>
      </dgm:prSet>
      <dgm:spPr/>
    </dgm:pt>
    <dgm:pt modelId="{BAD87EFE-8CB9-4B56-91DD-1B06F2248355}" type="pres">
      <dgm:prSet presAssocID="{1C972616-6827-402F-847C-3C16D71C6A83}" presName="rootComposite" presStyleCnt="0"/>
      <dgm:spPr/>
    </dgm:pt>
    <dgm:pt modelId="{6A88A4C6-C9AF-488E-8299-53E266466FE5}" type="pres">
      <dgm:prSet presAssocID="{1C972616-6827-402F-847C-3C16D71C6A83}" presName="rootText" presStyleLbl="node3" presStyleIdx="0" presStyleCnt="1" custScaleX="77951" custScaleY="80138" custLinFactNeighborX="-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428498-1B66-4466-BB8E-C027C981D13A}" type="pres">
      <dgm:prSet presAssocID="{1C972616-6827-402F-847C-3C16D71C6A83}" presName="rootConnector" presStyleLbl="node3" presStyleIdx="0" presStyleCnt="1"/>
      <dgm:spPr/>
      <dgm:t>
        <a:bodyPr/>
        <a:lstStyle/>
        <a:p>
          <a:endParaRPr lang="es-ES"/>
        </a:p>
      </dgm:t>
    </dgm:pt>
    <dgm:pt modelId="{5634966A-CEA4-4727-BD22-7CE3108195F2}" type="pres">
      <dgm:prSet presAssocID="{1C972616-6827-402F-847C-3C16D71C6A83}" presName="hierChild4" presStyleCnt="0"/>
      <dgm:spPr/>
    </dgm:pt>
    <dgm:pt modelId="{0388E676-A594-40AB-9EC0-DF4FC54B977B}" type="pres">
      <dgm:prSet presAssocID="{1C972616-6827-402F-847C-3C16D71C6A83}" presName="hierChild5" presStyleCnt="0"/>
      <dgm:spPr/>
    </dgm:pt>
    <dgm:pt modelId="{655511E0-CD07-4618-8671-35C9D37DD462}" type="pres">
      <dgm:prSet presAssocID="{9DEA55C1-E59C-4B5B-90DC-1D0B54C2B20C}" presName="hierChild5" presStyleCnt="0"/>
      <dgm:spPr/>
    </dgm:pt>
    <dgm:pt modelId="{068DDEC3-2160-4376-91E9-5FFFC161FD62}" type="pres">
      <dgm:prSet presAssocID="{B29010A7-42FA-4358-83A4-A93E08E91D52}" presName="hierChild3" presStyleCnt="0"/>
      <dgm:spPr/>
    </dgm:pt>
  </dgm:ptLst>
  <dgm:cxnLst>
    <dgm:cxn modelId="{11278576-2EBD-4E37-B3FC-DD71D2A530E0}" type="presOf" srcId="{BA191D72-66B3-49DE-BAB8-9A8B1146CA52}" destId="{C6EBBDBB-3FB2-45FC-A544-A22033ADDCDB}" srcOrd="0" destOrd="0" presId="urn:microsoft.com/office/officeart/2005/8/layout/orgChart1"/>
    <dgm:cxn modelId="{1BAE8307-96A0-47C6-A852-E509AB8E8C79}" type="presOf" srcId="{9DEA55C1-E59C-4B5B-90DC-1D0B54C2B20C}" destId="{B2FC6F1B-6492-44D1-B3F7-7C4F0968CC5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3A09AA64-5B7F-4ACE-8317-4F66B8529021}" type="presOf" srcId="{1C972616-6827-402F-847C-3C16D71C6A83}" destId="{6A88A4C6-C9AF-488E-8299-53E266466FE5}" srcOrd="0" destOrd="0" presId="urn:microsoft.com/office/officeart/2005/8/layout/orgChart1"/>
    <dgm:cxn modelId="{45257FA5-8CB1-467B-9EF5-FF9BBC310B42}" type="presOf" srcId="{9DEA55C1-E59C-4B5B-90DC-1D0B54C2B20C}" destId="{4AB4F749-ABB5-49AC-A880-251BBAAC4D8E}" srcOrd="1" destOrd="0" presId="urn:microsoft.com/office/officeart/2005/8/layout/orgChart1"/>
    <dgm:cxn modelId="{2C7C94DC-D677-411E-A353-2EDC348C6BC6}" type="presOf" srcId="{DC431621-F922-42D7-987E-BC6EADD572A1}" destId="{1A7F9DDA-F920-4F28-9E20-4B73FEE21811}" srcOrd="0" destOrd="0" presId="urn:microsoft.com/office/officeart/2005/8/layout/orgChart1"/>
    <dgm:cxn modelId="{DEADCF94-93E2-481C-AD3B-2CCB2527E6EA}" type="presOf" srcId="{B29010A7-42FA-4358-83A4-A93E08E91D52}" destId="{2E52BCA9-BAA9-4A07-B52C-738E7E28E08D}" srcOrd="1" destOrd="0" presId="urn:microsoft.com/office/officeart/2005/8/layout/orgChart1"/>
    <dgm:cxn modelId="{01FF60CB-A736-463B-9FEF-C5D07CF9BF2E}" type="presOf" srcId="{B29010A7-42FA-4358-83A4-A93E08E91D52}" destId="{C6F9440E-EDCB-4D05-B47E-A42659E82B1F}" srcOrd="0" destOrd="0" presId="urn:microsoft.com/office/officeart/2005/8/layout/orgChart1"/>
    <dgm:cxn modelId="{CC66FFE1-04CC-424D-8CC4-09659CAB3738}" srcId="{9DEA55C1-E59C-4B5B-90DC-1D0B54C2B20C}" destId="{1C972616-6827-402F-847C-3C16D71C6A83}" srcOrd="0" destOrd="0" parTransId="{BA191D72-66B3-49DE-BAB8-9A8B1146CA52}" sibTransId="{B08E020C-D863-4FEF-B10A-B515DE7352E0}"/>
    <dgm:cxn modelId="{5032522A-6686-4CDB-B5B4-31A199377CCB}" srcId="{BD3D72B1-EEF6-4EB4-803A-A74A6B419346}" destId="{B29010A7-42FA-4358-83A4-A93E08E91D52}" srcOrd="0" destOrd="0" parTransId="{8184558B-52A9-4F64-B32C-C88C9243EC8B}" sibTransId="{A84EB0D1-17BD-4588-AA6B-ADB30340F0A0}"/>
    <dgm:cxn modelId="{249329A8-F917-44DE-879B-81493D40AFAF}" srcId="{B29010A7-42FA-4358-83A4-A93E08E91D52}" destId="{9DEA55C1-E59C-4B5B-90DC-1D0B54C2B20C}" srcOrd="0" destOrd="0" parTransId="{DC431621-F922-42D7-987E-BC6EADD572A1}" sibTransId="{1C0576D0-2BD9-4D61-BC42-6FFE9C63440E}"/>
    <dgm:cxn modelId="{464547D2-0827-4F8E-B5A1-FB40D19BD7A4}" type="presOf" srcId="{1C972616-6827-402F-847C-3C16D71C6A83}" destId="{1D428498-1B66-4466-BB8E-C027C981D13A}" srcOrd="1" destOrd="0" presId="urn:microsoft.com/office/officeart/2005/8/layout/orgChart1"/>
    <dgm:cxn modelId="{3F8A5EB5-ECC2-4B79-A5CC-3AFD0F36FDD7}" type="presParOf" srcId="{B3263371-B20E-4D1C-87B0-F232DC5A756C}" destId="{A4449AD3-1E81-49AB-BE5E-9FC47250741D}" srcOrd="0" destOrd="0" presId="urn:microsoft.com/office/officeart/2005/8/layout/orgChart1"/>
    <dgm:cxn modelId="{9D0D2596-A591-4F04-8563-F977A53BCA22}" type="presParOf" srcId="{A4449AD3-1E81-49AB-BE5E-9FC47250741D}" destId="{23AC95E4-9579-40BC-8DDC-372D35B90FF3}" srcOrd="0" destOrd="0" presId="urn:microsoft.com/office/officeart/2005/8/layout/orgChart1"/>
    <dgm:cxn modelId="{FC8925E6-042E-4B29-9F22-A1CDD218C348}" type="presParOf" srcId="{23AC95E4-9579-40BC-8DDC-372D35B90FF3}" destId="{C6F9440E-EDCB-4D05-B47E-A42659E82B1F}" srcOrd="0" destOrd="0" presId="urn:microsoft.com/office/officeart/2005/8/layout/orgChart1"/>
    <dgm:cxn modelId="{8BED894B-5E35-4A34-89D4-5AC5A3EE24F9}" type="presParOf" srcId="{23AC95E4-9579-40BC-8DDC-372D35B90FF3}" destId="{2E52BCA9-BAA9-4A07-B52C-738E7E28E08D}" srcOrd="1" destOrd="0" presId="urn:microsoft.com/office/officeart/2005/8/layout/orgChart1"/>
    <dgm:cxn modelId="{79630579-4F58-4427-98B0-A212A2C1546E}" type="presParOf" srcId="{A4449AD3-1E81-49AB-BE5E-9FC47250741D}" destId="{FBE2321C-DB7B-4C2B-8A6F-A05272AACC3A}" srcOrd="1" destOrd="0" presId="urn:microsoft.com/office/officeart/2005/8/layout/orgChart1"/>
    <dgm:cxn modelId="{F243C15D-E411-4EB3-BEFF-0FA8AD5B195D}" type="presParOf" srcId="{FBE2321C-DB7B-4C2B-8A6F-A05272AACC3A}" destId="{1A7F9DDA-F920-4F28-9E20-4B73FEE21811}" srcOrd="0" destOrd="0" presId="urn:microsoft.com/office/officeart/2005/8/layout/orgChart1"/>
    <dgm:cxn modelId="{29D5EBE9-CAE2-4FD6-A7E0-4A457D0CFFCD}" type="presParOf" srcId="{FBE2321C-DB7B-4C2B-8A6F-A05272AACC3A}" destId="{606CAEBF-6645-4B4E-9A3B-65696EBF1B75}" srcOrd="1" destOrd="0" presId="urn:microsoft.com/office/officeart/2005/8/layout/orgChart1"/>
    <dgm:cxn modelId="{1ACB733E-F7FE-4F91-ACDD-2EFB30623941}" type="presParOf" srcId="{606CAEBF-6645-4B4E-9A3B-65696EBF1B75}" destId="{EB455FED-0B48-4AF4-8997-1D39ED709ADF}" srcOrd="0" destOrd="0" presId="urn:microsoft.com/office/officeart/2005/8/layout/orgChart1"/>
    <dgm:cxn modelId="{2AD2425E-45A4-49B1-8707-2B7B49308FE0}" type="presParOf" srcId="{EB455FED-0B48-4AF4-8997-1D39ED709ADF}" destId="{B2FC6F1B-6492-44D1-B3F7-7C4F0968CC54}" srcOrd="0" destOrd="0" presId="urn:microsoft.com/office/officeart/2005/8/layout/orgChart1"/>
    <dgm:cxn modelId="{53335AAF-0600-4B67-BD3B-EC100976C1FF}" type="presParOf" srcId="{EB455FED-0B48-4AF4-8997-1D39ED709ADF}" destId="{4AB4F749-ABB5-49AC-A880-251BBAAC4D8E}" srcOrd="1" destOrd="0" presId="urn:microsoft.com/office/officeart/2005/8/layout/orgChart1"/>
    <dgm:cxn modelId="{E113EC3F-975A-4E52-88AC-EDD8556C8027}" type="presParOf" srcId="{606CAEBF-6645-4B4E-9A3B-65696EBF1B75}" destId="{A6BA49EE-5C31-458E-A418-6DB4A96DDF5D}" srcOrd="1" destOrd="0" presId="urn:microsoft.com/office/officeart/2005/8/layout/orgChart1"/>
    <dgm:cxn modelId="{88D4B7AD-C9EF-4C05-93DD-E80B4D3B83D7}" type="presParOf" srcId="{A6BA49EE-5C31-458E-A418-6DB4A96DDF5D}" destId="{C6EBBDBB-3FB2-45FC-A544-A22033ADDCDB}" srcOrd="0" destOrd="0" presId="urn:microsoft.com/office/officeart/2005/8/layout/orgChart1"/>
    <dgm:cxn modelId="{0919B7A8-F70F-4E2C-8627-84C8F7B64B6E}" type="presParOf" srcId="{A6BA49EE-5C31-458E-A418-6DB4A96DDF5D}" destId="{47A19319-F887-48F6-A679-086AF3F34CF7}" srcOrd="1" destOrd="0" presId="urn:microsoft.com/office/officeart/2005/8/layout/orgChart1"/>
    <dgm:cxn modelId="{447522E9-92FB-4C8F-BB00-EA9E338B6C09}" type="presParOf" srcId="{47A19319-F887-48F6-A679-086AF3F34CF7}" destId="{BAD87EFE-8CB9-4B56-91DD-1B06F2248355}" srcOrd="0" destOrd="0" presId="urn:microsoft.com/office/officeart/2005/8/layout/orgChart1"/>
    <dgm:cxn modelId="{450563F5-77D7-4374-927E-33B527487023}" type="presParOf" srcId="{BAD87EFE-8CB9-4B56-91DD-1B06F2248355}" destId="{6A88A4C6-C9AF-488E-8299-53E266466FE5}" srcOrd="0" destOrd="0" presId="urn:microsoft.com/office/officeart/2005/8/layout/orgChart1"/>
    <dgm:cxn modelId="{D2AFB021-A091-4C3A-9C6F-D258F417A723}" type="presParOf" srcId="{BAD87EFE-8CB9-4B56-91DD-1B06F2248355}" destId="{1D428498-1B66-4466-BB8E-C027C981D13A}" srcOrd="1" destOrd="0" presId="urn:microsoft.com/office/officeart/2005/8/layout/orgChart1"/>
    <dgm:cxn modelId="{B63B4D9F-0593-4A62-9451-0F55A9F68EE8}" type="presParOf" srcId="{47A19319-F887-48F6-A679-086AF3F34CF7}" destId="{5634966A-CEA4-4727-BD22-7CE3108195F2}" srcOrd="1" destOrd="0" presId="urn:microsoft.com/office/officeart/2005/8/layout/orgChart1"/>
    <dgm:cxn modelId="{99F8E2A1-DF6E-4BB0-90CD-A3B1AD86DE52}" type="presParOf" srcId="{47A19319-F887-48F6-A679-086AF3F34CF7}" destId="{0388E676-A594-40AB-9EC0-DF4FC54B977B}" srcOrd="2" destOrd="0" presId="urn:microsoft.com/office/officeart/2005/8/layout/orgChart1"/>
    <dgm:cxn modelId="{78F4127B-BEB1-4EC7-994A-7450B7713AD3}" type="presParOf" srcId="{606CAEBF-6645-4B4E-9A3B-65696EBF1B75}" destId="{655511E0-CD07-4618-8671-35C9D37DD462}" srcOrd="2" destOrd="0" presId="urn:microsoft.com/office/officeart/2005/8/layout/orgChart1"/>
    <dgm:cxn modelId="{739842DE-511C-4E43-8042-659882650987}" type="presParOf" srcId="{A4449AD3-1E81-49AB-BE5E-9FC47250741D}" destId="{068DDEC3-2160-4376-91E9-5FFFC161FD6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Coordinador(a) de CAIPA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17882CFE-47C3-4EDE-A466-1F84367D32CB}" type="asst">
      <dgm:prSet custT="1"/>
      <dgm:spPr/>
      <dgm:t>
        <a:bodyPr/>
        <a:lstStyle/>
        <a:p>
          <a:r>
            <a:rPr lang="es-ES" sz="1200" dirty="0" smtClean="0"/>
            <a:t>Recepcionista</a:t>
          </a:r>
          <a:endParaRPr lang="es-ES" sz="1200" dirty="0"/>
        </a:p>
      </dgm:t>
    </dgm:pt>
    <dgm:pt modelId="{C62912E2-E2DA-4A90-B092-15A5DF9FA660}" type="parTrans" cxnId="{CDE48F29-DB5B-44BF-B077-2F11353B474E}">
      <dgm:prSet/>
      <dgm:spPr/>
      <dgm:t>
        <a:bodyPr/>
        <a:lstStyle/>
        <a:p>
          <a:endParaRPr lang="es-ES" sz="1200"/>
        </a:p>
      </dgm:t>
    </dgm:pt>
    <dgm:pt modelId="{AC5CC510-C0BF-4476-93F1-9C8C974AD4D9}" type="sibTrans" cxnId="{CDE48F29-DB5B-44BF-B077-2F11353B474E}">
      <dgm:prSet/>
      <dgm:spPr/>
      <dgm:t>
        <a:bodyPr/>
        <a:lstStyle/>
        <a:p>
          <a:endParaRPr lang="es-ES" sz="1200"/>
        </a:p>
      </dgm:t>
    </dgm:pt>
    <dgm:pt modelId="{858F0A2D-E0EB-420F-BDE1-1E0FC662D92F}">
      <dgm:prSet custT="1"/>
      <dgm:spPr/>
      <dgm:t>
        <a:bodyPr/>
        <a:lstStyle/>
        <a:p>
          <a:r>
            <a:rPr lang="es-ES" sz="1200" dirty="0"/>
            <a:t>Trabajadores(as) </a:t>
          </a:r>
          <a:r>
            <a:rPr lang="es-ES" sz="1200" dirty="0" smtClean="0"/>
            <a:t>Sociales</a:t>
          </a:r>
          <a:endParaRPr lang="es-ES" sz="1200" dirty="0"/>
        </a:p>
      </dgm:t>
    </dgm:pt>
    <dgm:pt modelId="{6651A1E3-4BA3-4D8B-ADF1-29B24BFADA91}" type="parTrans" cxnId="{158A1285-A483-4A2E-AC10-D3E134AFBEE7}">
      <dgm:prSet/>
      <dgm:spPr/>
      <dgm:t>
        <a:bodyPr/>
        <a:lstStyle/>
        <a:p>
          <a:endParaRPr lang="es-ES" sz="1200"/>
        </a:p>
      </dgm:t>
    </dgm:pt>
    <dgm:pt modelId="{B14D4AE0-07BD-430F-9088-E81F4ABA664F}" type="sibTrans" cxnId="{158A1285-A483-4A2E-AC10-D3E134AFBEE7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1F58A3-EC17-4A49-985E-AB31BE481E97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15214DB1-904C-4C18-9BEE-01B508228297}" type="pres">
      <dgm:prSet presAssocID="{9DEA55C1-E59C-4B5B-90DC-1D0B54C2B20C}" presName="rootComposite1" presStyleCnt="0"/>
      <dgm:spPr/>
    </dgm:pt>
    <dgm:pt modelId="{26D4C15C-BDAF-4E02-BBB5-EBA6509B62EC}" type="pres">
      <dgm:prSet presAssocID="{9DEA55C1-E59C-4B5B-90DC-1D0B54C2B20C}" presName="rootText1" presStyleLbl="node0" presStyleIdx="0" presStyleCnt="1" custLinFactNeighborX="-3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2BCDB6-EDA6-4754-AAB9-1B806E7EDE19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6A54C65-B982-4EC7-8031-CE126E10D145}" type="pres">
      <dgm:prSet presAssocID="{9DEA55C1-E59C-4B5B-90DC-1D0B54C2B20C}" presName="hierChild2" presStyleCnt="0"/>
      <dgm:spPr/>
    </dgm:pt>
    <dgm:pt modelId="{BBDFDF2B-FA87-4E2D-A4B7-C95DC5A36429}" type="pres">
      <dgm:prSet presAssocID="{BD465495-EA15-4333-A998-6E85CBB7848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2" custScaleX="84253" custScaleY="84890" custLinFactNeighborX="-1980" custLinFactNeighborY="69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2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47C67462-A7B7-42F8-BC79-CAAC22F57E52}" type="pres">
      <dgm:prSet presAssocID="{6651A1E3-4BA3-4D8B-ADF1-29B24BFADA9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432FA6F9-4FAB-40F4-A63A-1EDE2DDEF476}" type="pres">
      <dgm:prSet presAssocID="{858F0A2D-E0EB-420F-BDE1-1E0FC662D92F}" presName="hierRoot2" presStyleCnt="0">
        <dgm:presLayoutVars>
          <dgm:hierBranch val="init"/>
        </dgm:presLayoutVars>
      </dgm:prSet>
      <dgm:spPr/>
    </dgm:pt>
    <dgm:pt modelId="{799D2123-BD5D-4A56-BBAA-1D9E400D8518}" type="pres">
      <dgm:prSet presAssocID="{858F0A2D-E0EB-420F-BDE1-1E0FC662D92F}" presName="rootComposite" presStyleCnt="0"/>
      <dgm:spPr/>
    </dgm:pt>
    <dgm:pt modelId="{CE48E30C-1861-4126-A2ED-5DB600A92320}" type="pres">
      <dgm:prSet presAssocID="{858F0A2D-E0EB-420F-BDE1-1E0FC662D92F}" presName="rootText" presStyleLbl="node2" presStyleIdx="1" presStyleCnt="2" custScaleX="84253" custScaleY="84890" custLinFactNeighborY="69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7ED590-0000-4C58-8C35-D73FCC00A14E}" type="pres">
      <dgm:prSet presAssocID="{858F0A2D-E0EB-420F-BDE1-1E0FC662D92F}" presName="rootConnector" presStyleLbl="node2" presStyleIdx="1" presStyleCnt="2"/>
      <dgm:spPr/>
      <dgm:t>
        <a:bodyPr/>
        <a:lstStyle/>
        <a:p>
          <a:endParaRPr lang="es-ES"/>
        </a:p>
      </dgm:t>
    </dgm:pt>
    <dgm:pt modelId="{F560081E-E4AF-4986-8224-E500C9A36EB5}" type="pres">
      <dgm:prSet presAssocID="{858F0A2D-E0EB-420F-BDE1-1E0FC662D92F}" presName="hierChild4" presStyleCnt="0"/>
      <dgm:spPr/>
    </dgm:pt>
    <dgm:pt modelId="{25E6B3D5-F5CC-4C4E-AB25-A5397288E6B6}" type="pres">
      <dgm:prSet presAssocID="{858F0A2D-E0EB-420F-BDE1-1E0FC662D92F}" presName="hierChild5" presStyleCnt="0"/>
      <dgm:spPr/>
    </dgm:pt>
    <dgm:pt modelId="{73888B8E-ABA0-490F-94EF-A8BDEAB3EF88}" type="pres">
      <dgm:prSet presAssocID="{9DEA55C1-E59C-4B5B-90DC-1D0B54C2B20C}" presName="hierChild3" presStyleCnt="0"/>
      <dgm:spPr/>
    </dgm:pt>
    <dgm:pt modelId="{D2D3B15D-E835-4FE3-AB1E-236EB72E3F2D}" type="pres">
      <dgm:prSet presAssocID="{C62912E2-E2DA-4A90-B092-15A5DF9FA660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BC7C7716-AADD-4E91-BAF1-A4937D0DF737}" type="pres">
      <dgm:prSet presAssocID="{17882CFE-47C3-4EDE-A466-1F84367D32CB}" presName="hierRoot3" presStyleCnt="0">
        <dgm:presLayoutVars>
          <dgm:hierBranch val="init"/>
        </dgm:presLayoutVars>
      </dgm:prSet>
      <dgm:spPr/>
    </dgm:pt>
    <dgm:pt modelId="{D5334BAE-C4D4-4C0A-A571-F6DD7E38F1C0}" type="pres">
      <dgm:prSet presAssocID="{17882CFE-47C3-4EDE-A466-1F84367D32CB}" presName="rootComposite3" presStyleCnt="0"/>
      <dgm:spPr/>
    </dgm:pt>
    <dgm:pt modelId="{A10B4F35-17D0-467A-9A16-5F3A029E6DF3}" type="pres">
      <dgm:prSet presAssocID="{17882CFE-47C3-4EDE-A466-1F84367D32CB}" presName="rootText3" presStyleLbl="asst1" presStyleIdx="0" presStyleCnt="1" custScaleX="72575" custScaleY="77413" custLinFactNeighborX="-4257" custLinFactNeighborY="-57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5B9574-6617-41B3-85AD-2234A66EE12A}" type="pres">
      <dgm:prSet presAssocID="{17882CFE-47C3-4EDE-A466-1F84367D32C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5073066-5483-46F2-A6CE-C5841E8338A9}" type="pres">
      <dgm:prSet presAssocID="{17882CFE-47C3-4EDE-A466-1F84367D32CB}" presName="hierChild6" presStyleCnt="0"/>
      <dgm:spPr/>
    </dgm:pt>
    <dgm:pt modelId="{C2DEAD97-372F-4920-BA6D-2B8239B9509B}" type="pres">
      <dgm:prSet presAssocID="{17882CFE-47C3-4EDE-A466-1F84367D32CB}" presName="hierChild7" presStyleCnt="0"/>
      <dgm:spPr/>
    </dgm:pt>
  </dgm:ptLst>
  <dgm:cxnLst>
    <dgm:cxn modelId="{C8A89872-7017-402E-9B91-729D3EAF70AC}" type="presOf" srcId="{17882CFE-47C3-4EDE-A466-1F84367D32CB}" destId="{BA5B9574-6617-41B3-85AD-2234A66EE12A}" srcOrd="1" destOrd="0" presId="urn:microsoft.com/office/officeart/2005/8/layout/orgChart1"/>
    <dgm:cxn modelId="{B5C5DB43-5A60-4D94-BD32-9A9A752D0CA7}" type="presOf" srcId="{858F0A2D-E0EB-420F-BDE1-1E0FC662D92F}" destId="{B27ED590-0000-4C58-8C35-D73FCC00A14E}" srcOrd="1" destOrd="0" presId="urn:microsoft.com/office/officeart/2005/8/layout/orgChart1"/>
    <dgm:cxn modelId="{6B40FD4C-D1E1-4862-8A95-9E88A5DF4730}" type="presOf" srcId="{C62912E2-E2DA-4A90-B092-15A5DF9FA660}" destId="{D2D3B15D-E835-4FE3-AB1E-236EB72E3F2D}" srcOrd="0" destOrd="0" presId="urn:microsoft.com/office/officeart/2005/8/layout/orgChart1"/>
    <dgm:cxn modelId="{158A1285-A483-4A2E-AC10-D3E134AFBEE7}" srcId="{9DEA55C1-E59C-4B5B-90DC-1D0B54C2B20C}" destId="{858F0A2D-E0EB-420F-BDE1-1E0FC662D92F}" srcOrd="1" destOrd="0" parTransId="{6651A1E3-4BA3-4D8B-ADF1-29B24BFADA91}" sibTransId="{B14D4AE0-07BD-430F-9088-E81F4ABA664F}"/>
    <dgm:cxn modelId="{CDE48F29-DB5B-44BF-B077-2F11353B474E}" srcId="{9DEA55C1-E59C-4B5B-90DC-1D0B54C2B20C}" destId="{17882CFE-47C3-4EDE-A466-1F84367D32CB}" srcOrd="2" destOrd="0" parTransId="{C62912E2-E2DA-4A90-B092-15A5DF9FA660}" sibTransId="{AC5CC510-C0BF-4476-93F1-9C8C974AD4D9}"/>
    <dgm:cxn modelId="{B99BB67B-2663-4A2E-A686-CC4F7B483E61}" type="presOf" srcId="{858F0A2D-E0EB-420F-BDE1-1E0FC662D92F}" destId="{CE48E30C-1861-4126-A2ED-5DB600A92320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B598284-1253-45A2-BEC9-7A910AAD4088}" type="presOf" srcId="{9DEA55C1-E59C-4B5B-90DC-1D0B54C2B20C}" destId="{26D4C15C-BDAF-4E02-BBB5-EBA6509B62EC}" srcOrd="0" destOrd="0" presId="urn:microsoft.com/office/officeart/2005/8/layout/orgChart1"/>
    <dgm:cxn modelId="{1E5707B8-1DD5-4344-8FF5-4DB95DE9A919}" type="presOf" srcId="{EFB85BF5-7102-4579-95D2-A8DEAD696F25}" destId="{7A8C4296-D161-4D7D-A06F-217CDA1B3A95}" srcOrd="1" destOrd="0" presId="urn:microsoft.com/office/officeart/2005/8/layout/orgChart1"/>
    <dgm:cxn modelId="{124A7819-D3A3-4C9C-8D4B-FBF5096D97C3}" type="presOf" srcId="{EFB85BF5-7102-4579-95D2-A8DEAD696F25}" destId="{40656D80-BCDF-410F-AECF-315286752220}" srcOrd="0" destOrd="0" presId="urn:microsoft.com/office/officeart/2005/8/layout/orgChart1"/>
    <dgm:cxn modelId="{7D5E641F-AB78-440C-B867-6E52A4D6249F}" type="presOf" srcId="{9DEA55C1-E59C-4B5B-90DC-1D0B54C2B20C}" destId="{6A2BCDB6-EDA6-4754-AAB9-1B806E7EDE19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5603FC87-3550-4616-8470-2C2D44F52C03}" type="presOf" srcId="{BD465495-EA15-4333-A998-6E85CBB78481}" destId="{BBDFDF2B-FA87-4E2D-A4B7-C95DC5A36429}" srcOrd="0" destOrd="0" presId="urn:microsoft.com/office/officeart/2005/8/layout/orgChart1"/>
    <dgm:cxn modelId="{F73BD205-3B13-44F4-9F43-6804C21BE083}" type="presOf" srcId="{17882CFE-47C3-4EDE-A466-1F84367D32CB}" destId="{A10B4F35-17D0-467A-9A16-5F3A029E6DF3}" srcOrd="0" destOrd="0" presId="urn:microsoft.com/office/officeart/2005/8/layout/orgChart1"/>
    <dgm:cxn modelId="{01CD8330-C97A-4148-B5BA-842B5A78BD64}" type="presOf" srcId="{6651A1E3-4BA3-4D8B-ADF1-29B24BFADA91}" destId="{47C67462-A7B7-42F8-BC79-CAAC22F57E5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2E57D235-0229-447F-A6D1-853BE83704E0}" type="presParOf" srcId="{B3263371-B20E-4D1C-87B0-F232DC5A756C}" destId="{DF1F58A3-EC17-4A49-985E-AB31BE481E97}" srcOrd="0" destOrd="0" presId="urn:microsoft.com/office/officeart/2005/8/layout/orgChart1"/>
    <dgm:cxn modelId="{328C399A-1731-44F8-85C8-B1434F5E36D0}" type="presParOf" srcId="{DF1F58A3-EC17-4A49-985E-AB31BE481E97}" destId="{15214DB1-904C-4C18-9BEE-01B508228297}" srcOrd="0" destOrd="0" presId="urn:microsoft.com/office/officeart/2005/8/layout/orgChart1"/>
    <dgm:cxn modelId="{033FAFDF-98C9-4779-BC27-83A1529F98C4}" type="presParOf" srcId="{15214DB1-904C-4C18-9BEE-01B508228297}" destId="{26D4C15C-BDAF-4E02-BBB5-EBA6509B62EC}" srcOrd="0" destOrd="0" presId="urn:microsoft.com/office/officeart/2005/8/layout/orgChart1"/>
    <dgm:cxn modelId="{1E9B6A7E-A2BF-4D10-8075-D4D137919FB3}" type="presParOf" srcId="{15214DB1-904C-4C18-9BEE-01B508228297}" destId="{6A2BCDB6-EDA6-4754-AAB9-1B806E7EDE19}" srcOrd="1" destOrd="0" presId="urn:microsoft.com/office/officeart/2005/8/layout/orgChart1"/>
    <dgm:cxn modelId="{508E8160-5800-4669-AF81-8205F61F270D}" type="presParOf" srcId="{DF1F58A3-EC17-4A49-985E-AB31BE481E97}" destId="{A6A54C65-B982-4EC7-8031-CE126E10D145}" srcOrd="1" destOrd="0" presId="urn:microsoft.com/office/officeart/2005/8/layout/orgChart1"/>
    <dgm:cxn modelId="{BDA80995-9A9C-4D8C-98F5-4F39F3FFC7A7}" type="presParOf" srcId="{A6A54C65-B982-4EC7-8031-CE126E10D145}" destId="{BBDFDF2B-FA87-4E2D-A4B7-C95DC5A36429}" srcOrd="0" destOrd="0" presId="urn:microsoft.com/office/officeart/2005/8/layout/orgChart1"/>
    <dgm:cxn modelId="{251ACFAF-F787-4274-ABE8-2F3C184FB374}" type="presParOf" srcId="{A6A54C65-B982-4EC7-8031-CE126E10D145}" destId="{B59F2C81-EF47-41F4-9301-A312A9F7FEEF}" srcOrd="1" destOrd="0" presId="urn:microsoft.com/office/officeart/2005/8/layout/orgChart1"/>
    <dgm:cxn modelId="{2D59AC7C-B8DF-4432-AFB4-9C6AB164ECB2}" type="presParOf" srcId="{B59F2C81-EF47-41F4-9301-A312A9F7FEEF}" destId="{4D54BF55-F139-46DF-8510-3B0836F2EFB4}" srcOrd="0" destOrd="0" presId="urn:microsoft.com/office/officeart/2005/8/layout/orgChart1"/>
    <dgm:cxn modelId="{ADB906B4-4B31-40A3-82DB-AB6F634F1B80}" type="presParOf" srcId="{4D54BF55-F139-46DF-8510-3B0836F2EFB4}" destId="{40656D80-BCDF-410F-AECF-315286752220}" srcOrd="0" destOrd="0" presId="urn:microsoft.com/office/officeart/2005/8/layout/orgChart1"/>
    <dgm:cxn modelId="{E86DB02C-7C46-4D7B-B8AB-3CDB9C6BBF95}" type="presParOf" srcId="{4D54BF55-F139-46DF-8510-3B0836F2EFB4}" destId="{7A8C4296-D161-4D7D-A06F-217CDA1B3A95}" srcOrd="1" destOrd="0" presId="urn:microsoft.com/office/officeart/2005/8/layout/orgChart1"/>
    <dgm:cxn modelId="{24657F38-CFAF-4DFF-9DA4-CECCB5FE3FC3}" type="presParOf" srcId="{B59F2C81-EF47-41F4-9301-A312A9F7FEEF}" destId="{6186BF10-05DF-4E91-88F3-CC1C859FE6C3}" srcOrd="1" destOrd="0" presId="urn:microsoft.com/office/officeart/2005/8/layout/orgChart1"/>
    <dgm:cxn modelId="{C26EC842-2B78-4A28-9FDF-47D30AA985A4}" type="presParOf" srcId="{B59F2C81-EF47-41F4-9301-A312A9F7FEEF}" destId="{B21F512E-00FB-466F-AFA0-70FD468434DC}" srcOrd="2" destOrd="0" presId="urn:microsoft.com/office/officeart/2005/8/layout/orgChart1"/>
    <dgm:cxn modelId="{15DBB874-E8C7-4B3A-AE48-34B3AFFA6D5B}" type="presParOf" srcId="{A6A54C65-B982-4EC7-8031-CE126E10D145}" destId="{47C67462-A7B7-42F8-BC79-CAAC22F57E52}" srcOrd="2" destOrd="0" presId="urn:microsoft.com/office/officeart/2005/8/layout/orgChart1"/>
    <dgm:cxn modelId="{8C146576-A447-4AC1-A1E8-30EC0A1DDBAE}" type="presParOf" srcId="{A6A54C65-B982-4EC7-8031-CE126E10D145}" destId="{432FA6F9-4FAB-40F4-A63A-1EDE2DDEF476}" srcOrd="3" destOrd="0" presId="urn:microsoft.com/office/officeart/2005/8/layout/orgChart1"/>
    <dgm:cxn modelId="{6C8BFBDE-801D-4206-AB37-B1D5D7500B11}" type="presParOf" srcId="{432FA6F9-4FAB-40F4-A63A-1EDE2DDEF476}" destId="{799D2123-BD5D-4A56-BBAA-1D9E400D8518}" srcOrd="0" destOrd="0" presId="urn:microsoft.com/office/officeart/2005/8/layout/orgChart1"/>
    <dgm:cxn modelId="{07A97A77-ACAD-4C57-8A7B-3F578048000C}" type="presParOf" srcId="{799D2123-BD5D-4A56-BBAA-1D9E400D8518}" destId="{CE48E30C-1861-4126-A2ED-5DB600A92320}" srcOrd="0" destOrd="0" presId="urn:microsoft.com/office/officeart/2005/8/layout/orgChart1"/>
    <dgm:cxn modelId="{787BB3B1-0492-4AAF-BDB5-1592BE0E9B30}" type="presParOf" srcId="{799D2123-BD5D-4A56-BBAA-1D9E400D8518}" destId="{B27ED590-0000-4C58-8C35-D73FCC00A14E}" srcOrd="1" destOrd="0" presId="urn:microsoft.com/office/officeart/2005/8/layout/orgChart1"/>
    <dgm:cxn modelId="{37A3B390-9654-4EEB-8081-DE71DDE1E23D}" type="presParOf" srcId="{432FA6F9-4FAB-40F4-A63A-1EDE2DDEF476}" destId="{F560081E-E4AF-4986-8224-E500C9A36EB5}" srcOrd="1" destOrd="0" presId="urn:microsoft.com/office/officeart/2005/8/layout/orgChart1"/>
    <dgm:cxn modelId="{81779377-1D55-4387-8FC7-F62842ACD60E}" type="presParOf" srcId="{432FA6F9-4FAB-40F4-A63A-1EDE2DDEF476}" destId="{25E6B3D5-F5CC-4C4E-AB25-A5397288E6B6}" srcOrd="2" destOrd="0" presId="urn:microsoft.com/office/officeart/2005/8/layout/orgChart1"/>
    <dgm:cxn modelId="{956161A6-66A0-4B40-8913-21D285A3B50A}" type="presParOf" srcId="{DF1F58A3-EC17-4A49-985E-AB31BE481E97}" destId="{73888B8E-ABA0-490F-94EF-A8BDEAB3EF88}" srcOrd="2" destOrd="0" presId="urn:microsoft.com/office/officeart/2005/8/layout/orgChart1"/>
    <dgm:cxn modelId="{2B4905A7-42C7-4494-A2A3-962D85C811C2}" type="presParOf" srcId="{73888B8E-ABA0-490F-94EF-A8BDEAB3EF88}" destId="{D2D3B15D-E835-4FE3-AB1E-236EB72E3F2D}" srcOrd="0" destOrd="0" presId="urn:microsoft.com/office/officeart/2005/8/layout/orgChart1"/>
    <dgm:cxn modelId="{81F9EB1E-EA14-4768-96F8-8FF98F0A2D6C}" type="presParOf" srcId="{73888B8E-ABA0-490F-94EF-A8BDEAB3EF88}" destId="{BC7C7716-AADD-4E91-BAF1-A4937D0DF737}" srcOrd="1" destOrd="0" presId="urn:microsoft.com/office/officeart/2005/8/layout/orgChart1"/>
    <dgm:cxn modelId="{66E44597-A8F8-484D-B622-919F21121B2C}" type="presParOf" srcId="{BC7C7716-AADD-4E91-BAF1-A4937D0DF737}" destId="{D5334BAE-C4D4-4C0A-A571-F6DD7E38F1C0}" srcOrd="0" destOrd="0" presId="urn:microsoft.com/office/officeart/2005/8/layout/orgChart1"/>
    <dgm:cxn modelId="{20D40E02-B610-427B-9CE7-55B4D60EB84F}" type="presParOf" srcId="{D5334BAE-C4D4-4C0A-A571-F6DD7E38F1C0}" destId="{A10B4F35-17D0-467A-9A16-5F3A029E6DF3}" srcOrd="0" destOrd="0" presId="urn:microsoft.com/office/officeart/2005/8/layout/orgChart1"/>
    <dgm:cxn modelId="{7234DEC7-5193-4603-9F4C-A4A6FE6F3D11}" type="presParOf" srcId="{D5334BAE-C4D4-4C0A-A571-F6DD7E38F1C0}" destId="{BA5B9574-6617-41B3-85AD-2234A66EE12A}" srcOrd="1" destOrd="0" presId="urn:microsoft.com/office/officeart/2005/8/layout/orgChart1"/>
    <dgm:cxn modelId="{FEF3A6B8-83A5-42B7-BA27-A253AB393171}" type="presParOf" srcId="{BC7C7716-AADD-4E91-BAF1-A4937D0DF737}" destId="{85073066-5483-46F2-A6CE-C5841E8338A9}" srcOrd="1" destOrd="0" presId="urn:microsoft.com/office/officeart/2005/8/layout/orgChart1"/>
    <dgm:cxn modelId="{16026CC5-C5C3-4A02-A270-84956BB20AC3}" type="presParOf" srcId="{BC7C7716-AADD-4E91-BAF1-A4937D0DF737}" destId="{C2DEAD97-372F-4920-BA6D-2B8239B9509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dirty="0">
              <a:latin typeface="+mn-lt"/>
            </a:rPr>
            <a:t>Coordinador(a) de Unidad de Atención a Víctimas de Violencia Familiar y de </a:t>
          </a:r>
          <a:r>
            <a:rPr lang="es-MX" altLang="es-MX" sz="1200" b="0" dirty="0" smtClean="0">
              <a:latin typeface="+mn-lt"/>
            </a:rPr>
            <a:t>Género</a:t>
          </a:r>
          <a:endParaRPr lang="es-MX" altLang="es-MX" sz="1200" b="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Jefe(a) de Unidad de Atención a Víctimas de </a:t>
          </a:r>
          <a:r>
            <a:rPr lang="es-MX" altLang="es-MX" sz="1200" dirty="0" smtClean="0">
              <a:latin typeface="+mn-lt"/>
            </a:rPr>
            <a:t>Violencia</a:t>
          </a:r>
          <a:br>
            <a:rPr lang="es-MX" altLang="es-MX" sz="1200" dirty="0" smtClean="0">
              <a:latin typeface="+mn-lt"/>
            </a:rPr>
          </a:b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C80DF0AC-063D-4E64-B2B5-D2B323B74C75}">
      <dgm:prSet custT="1"/>
      <dgm:spPr/>
      <dgm:t>
        <a:bodyPr/>
        <a:lstStyle/>
        <a:p>
          <a:r>
            <a:rPr lang="es-ES" sz="1200" dirty="0"/>
            <a:t>Abogados(as</a:t>
          </a:r>
          <a:r>
            <a:rPr lang="es-ES" sz="1200" dirty="0" smtClean="0"/>
            <a:t>)</a:t>
          </a:r>
          <a:endParaRPr lang="es-ES" sz="1200" dirty="0"/>
        </a:p>
      </dgm:t>
    </dgm:pt>
    <dgm:pt modelId="{ADA38365-8D63-4564-AE8F-1E6779641093}" type="sibTrans" cxnId="{7855C1C8-F1A5-4160-9A7D-361D66B42246}">
      <dgm:prSet/>
      <dgm:spPr/>
      <dgm:t>
        <a:bodyPr/>
        <a:lstStyle/>
        <a:p>
          <a:endParaRPr lang="es-ES" sz="1200"/>
        </a:p>
      </dgm:t>
    </dgm:pt>
    <dgm:pt modelId="{7292AB27-0E36-4D06-A7B1-69C80E350077}" type="parTrans" cxnId="{7855C1C8-F1A5-4160-9A7D-361D66B42246}">
      <dgm:prSet/>
      <dgm:spPr/>
      <dgm:t>
        <a:bodyPr/>
        <a:lstStyle/>
        <a:p>
          <a:endParaRPr lang="es-ES" sz="1200"/>
        </a:p>
      </dgm:t>
    </dgm:pt>
    <dgm:pt modelId="{879CDDBA-D82C-4639-8D6F-A3650C6932D1}">
      <dgm:prSet custT="1"/>
      <dgm:spPr/>
      <dgm:t>
        <a:bodyPr/>
        <a:lstStyle/>
        <a:p>
          <a:r>
            <a:rPr lang="es-ES" sz="1200" dirty="0" smtClean="0"/>
            <a:t>Psicólogos(as)</a:t>
          </a:r>
          <a:endParaRPr lang="es-ES" sz="1200" dirty="0"/>
        </a:p>
      </dgm:t>
    </dgm:pt>
    <dgm:pt modelId="{A15A0652-74CC-4628-A4E5-CAC67DE0B6FF}" type="sibTrans" cxnId="{A31BD858-3472-43B7-BCC3-3A2267E31352}">
      <dgm:prSet/>
      <dgm:spPr/>
      <dgm:t>
        <a:bodyPr/>
        <a:lstStyle/>
        <a:p>
          <a:endParaRPr lang="es-ES" sz="1200"/>
        </a:p>
      </dgm:t>
    </dgm:pt>
    <dgm:pt modelId="{9BBB671F-8282-4224-ABDE-51C8CD45F3CB}" type="parTrans" cxnId="{A31BD858-3472-43B7-BCC3-3A2267E31352}">
      <dgm:prSet/>
      <dgm:spPr/>
      <dgm:t>
        <a:bodyPr/>
        <a:lstStyle/>
        <a:p>
          <a:endParaRPr lang="es-ES" sz="1200"/>
        </a:p>
      </dgm:t>
    </dgm:pt>
    <dgm:pt modelId="{4894FEC9-692C-4BDA-BEA4-BE57C88D1E5C}">
      <dgm:prSet custT="1"/>
      <dgm:spPr/>
      <dgm:t>
        <a:bodyPr/>
        <a:lstStyle/>
        <a:p>
          <a:r>
            <a:rPr lang="es-ES" sz="1200" dirty="0"/>
            <a:t>Trabajadores(as) </a:t>
          </a:r>
          <a:br>
            <a:rPr lang="es-ES" sz="1200" dirty="0"/>
          </a:br>
          <a:r>
            <a:rPr lang="es-ES" sz="1200" dirty="0" smtClean="0"/>
            <a:t>Sociales</a:t>
          </a:r>
          <a:endParaRPr lang="es-ES" sz="1200" dirty="0"/>
        </a:p>
      </dgm:t>
    </dgm:pt>
    <dgm:pt modelId="{14CAF6B6-176E-470C-B682-D740A568C092}" type="parTrans" cxnId="{D47FEC4C-E4CB-4169-BEF8-781132C56726}">
      <dgm:prSet/>
      <dgm:spPr/>
      <dgm:t>
        <a:bodyPr/>
        <a:lstStyle/>
        <a:p>
          <a:endParaRPr lang="es-ES" sz="1200"/>
        </a:p>
      </dgm:t>
    </dgm:pt>
    <dgm:pt modelId="{1FECFC26-94A8-4E57-995A-8DFF22B69F29}" type="sibTrans" cxnId="{D47FEC4C-E4CB-4169-BEF8-781132C56726}">
      <dgm:prSet/>
      <dgm:spPr/>
      <dgm:t>
        <a:bodyPr/>
        <a:lstStyle/>
        <a:p>
          <a:endParaRPr lang="es-ES" sz="1200"/>
        </a:p>
      </dgm:t>
    </dgm:pt>
    <dgm:pt modelId="{C2FD5612-EBC3-485A-9E0C-00ECA66F7C68}" type="asst">
      <dgm:prSet custT="1"/>
      <dgm:spPr/>
      <dgm:t>
        <a:bodyPr/>
        <a:lstStyle/>
        <a:p>
          <a:r>
            <a:rPr lang="es-ES" sz="1200" dirty="0"/>
            <a:t>Auxiliar </a:t>
          </a:r>
          <a:r>
            <a:rPr lang="es-ES" sz="1200" dirty="0" smtClean="0"/>
            <a:t>Administrativo(a)</a:t>
          </a:r>
          <a:br>
            <a:rPr lang="es-ES" sz="1200" dirty="0" smtClean="0"/>
          </a:br>
          <a:endParaRPr lang="es-ES" sz="1200" dirty="0"/>
        </a:p>
      </dgm:t>
    </dgm:pt>
    <dgm:pt modelId="{978CA2B4-84ED-4A43-A5AD-7C6D4EB50A19}" type="parTrans" cxnId="{C2033F90-778C-41C9-B247-E62A357757F9}">
      <dgm:prSet/>
      <dgm:spPr/>
      <dgm:t>
        <a:bodyPr/>
        <a:lstStyle/>
        <a:p>
          <a:endParaRPr lang="es-ES" sz="1200"/>
        </a:p>
      </dgm:t>
    </dgm:pt>
    <dgm:pt modelId="{AC1BBB45-8958-4F97-801B-B1C5E8A932CC}" type="sibTrans" cxnId="{C2033F90-778C-41C9-B247-E62A357757F9}">
      <dgm:prSet/>
      <dgm:spPr/>
      <dgm:t>
        <a:bodyPr/>
        <a:lstStyle/>
        <a:p>
          <a:endParaRPr lang="es-ES" sz="1200"/>
        </a:p>
      </dgm:t>
    </dgm:pt>
    <dgm:pt modelId="{9072474B-F688-4E2A-BB58-07FC807184E1}">
      <dgm:prSet custT="1"/>
      <dgm:spPr/>
      <dgm:t>
        <a:bodyPr/>
        <a:lstStyle/>
        <a:p>
          <a:r>
            <a:rPr lang="es-ES" sz="1200" dirty="0" smtClean="0"/>
            <a:t>Facilitadores(as)</a:t>
          </a:r>
        </a:p>
      </dgm:t>
    </dgm:pt>
    <dgm:pt modelId="{E724CE78-339F-486D-9EF9-2E6A3D081C68}" type="parTrans" cxnId="{B1D7AFB5-C999-498D-860E-03D4DAADC5DF}">
      <dgm:prSet/>
      <dgm:spPr/>
      <dgm:t>
        <a:bodyPr/>
        <a:lstStyle/>
        <a:p>
          <a:endParaRPr lang="es-ES" sz="1200"/>
        </a:p>
      </dgm:t>
    </dgm:pt>
    <dgm:pt modelId="{FA90DB24-CF0D-4876-9C24-147018089A4C}" type="sibTrans" cxnId="{B1D7AFB5-C999-498D-860E-03D4DAADC5DF}">
      <dgm:prSet/>
      <dgm:spPr/>
      <dgm:t>
        <a:bodyPr/>
        <a:lstStyle/>
        <a:p>
          <a:endParaRPr lang="es-ES" sz="1200"/>
        </a:p>
      </dgm:t>
    </dgm:pt>
    <dgm:pt modelId="{09DFA5FC-5BD3-4A20-BF29-FCBADA25FD02}">
      <dgm:prSet custT="1"/>
      <dgm:spPr/>
      <dgm:t>
        <a:bodyPr/>
        <a:lstStyle/>
        <a:p>
          <a:r>
            <a:rPr lang="es-ES" sz="1200" dirty="0" smtClean="0"/>
            <a:t>Capturista</a:t>
          </a:r>
        </a:p>
      </dgm:t>
    </dgm:pt>
    <dgm:pt modelId="{36D9B55D-1BD5-49CA-A38D-15FC59C478DE}" type="parTrans" cxnId="{BA295EB9-6C90-42D4-BC0A-88E270875573}">
      <dgm:prSet/>
      <dgm:spPr/>
      <dgm:t>
        <a:bodyPr/>
        <a:lstStyle/>
        <a:p>
          <a:endParaRPr lang="es-ES" sz="1200"/>
        </a:p>
      </dgm:t>
    </dgm:pt>
    <dgm:pt modelId="{F4DC1AF8-41CE-460C-B689-6EDB2BB16A3D}" type="sibTrans" cxnId="{BA295EB9-6C90-42D4-BC0A-88E270875573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1390" custScaleY="131391" custLinFactNeighborY="-63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100889" custScaleY="103235" custLinFactNeighborY="-11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71D307E7-ED6C-44D8-8069-0873A688A899}" type="pres">
      <dgm:prSet presAssocID="{7292AB27-0E36-4D06-A7B1-69C80E350077}" presName="Name35" presStyleLbl="parChTrans1D3" presStyleIdx="0" presStyleCnt="5"/>
      <dgm:spPr/>
      <dgm:t>
        <a:bodyPr/>
        <a:lstStyle/>
        <a:p>
          <a:endParaRPr lang="es-ES"/>
        </a:p>
      </dgm:t>
    </dgm:pt>
    <dgm:pt modelId="{3EA1FD6A-152C-45F6-860B-AC50AACACDC9}" type="pres">
      <dgm:prSet presAssocID="{C80DF0AC-063D-4E64-B2B5-D2B323B74C75}" presName="hierRoot2" presStyleCnt="0">
        <dgm:presLayoutVars>
          <dgm:hierBranch/>
        </dgm:presLayoutVars>
      </dgm:prSet>
      <dgm:spPr/>
    </dgm:pt>
    <dgm:pt modelId="{DD225252-2483-4CE9-840B-05D08E069753}" type="pres">
      <dgm:prSet presAssocID="{C80DF0AC-063D-4E64-B2B5-D2B323B74C75}" presName="rootComposite" presStyleCnt="0"/>
      <dgm:spPr/>
    </dgm:pt>
    <dgm:pt modelId="{F72A0765-5537-4A0D-ABDB-16E839936D13}" type="pres">
      <dgm:prSet presAssocID="{C80DF0AC-063D-4E64-B2B5-D2B323B74C75}" presName="rootText" presStyleLbl="node3" presStyleIdx="0" presStyleCnt="5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3E3C2E-2306-4A4B-8CDC-655091A74096}" type="pres">
      <dgm:prSet presAssocID="{C80DF0AC-063D-4E64-B2B5-D2B323B74C75}" presName="rootConnector" presStyleLbl="node3" presStyleIdx="0" presStyleCnt="5"/>
      <dgm:spPr/>
      <dgm:t>
        <a:bodyPr/>
        <a:lstStyle/>
        <a:p>
          <a:endParaRPr lang="es-ES"/>
        </a:p>
      </dgm:t>
    </dgm:pt>
    <dgm:pt modelId="{0C228E90-2B95-4F41-9C59-13846B5BC38C}" type="pres">
      <dgm:prSet presAssocID="{C80DF0AC-063D-4E64-B2B5-D2B323B74C75}" presName="hierChild4" presStyleCnt="0"/>
      <dgm:spPr/>
    </dgm:pt>
    <dgm:pt modelId="{6755EDEA-CFB0-4679-86CC-1324B4072D87}" type="pres">
      <dgm:prSet presAssocID="{C80DF0AC-063D-4E64-B2B5-D2B323B74C75}" presName="hierChild5" presStyleCnt="0"/>
      <dgm:spPr/>
    </dgm:pt>
    <dgm:pt modelId="{2B8A2DA5-71F0-4362-BA83-3B633B38199D}" type="pres">
      <dgm:prSet presAssocID="{9BBB671F-8282-4224-ABDE-51C8CD45F3CB}" presName="Name35" presStyleLbl="parChTrans1D3" presStyleIdx="1" presStyleCnt="5"/>
      <dgm:spPr/>
      <dgm:t>
        <a:bodyPr/>
        <a:lstStyle/>
        <a:p>
          <a:endParaRPr lang="es-ES"/>
        </a:p>
      </dgm:t>
    </dgm:pt>
    <dgm:pt modelId="{04FB1771-63C1-4BD1-B46B-A9F1DB04E920}" type="pres">
      <dgm:prSet presAssocID="{879CDDBA-D82C-4639-8D6F-A3650C6932D1}" presName="hierRoot2" presStyleCnt="0">
        <dgm:presLayoutVars>
          <dgm:hierBranch val="init"/>
        </dgm:presLayoutVars>
      </dgm:prSet>
      <dgm:spPr/>
    </dgm:pt>
    <dgm:pt modelId="{FC9EF191-2917-49FA-8BEB-DBDF8EFD001F}" type="pres">
      <dgm:prSet presAssocID="{879CDDBA-D82C-4639-8D6F-A3650C6932D1}" presName="rootComposite" presStyleCnt="0"/>
      <dgm:spPr/>
    </dgm:pt>
    <dgm:pt modelId="{CD0BE0DF-2D67-44CA-8B0A-7CEECA0EB795}" type="pres">
      <dgm:prSet presAssocID="{879CDDBA-D82C-4639-8D6F-A3650C6932D1}" presName="rootText" presStyleLbl="node3" presStyleIdx="1" presStyleCnt="5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420913-2DCB-4ACB-A302-DB9A30845A10}" type="pres">
      <dgm:prSet presAssocID="{879CDDBA-D82C-4639-8D6F-A3650C6932D1}" presName="rootConnector" presStyleLbl="node3" presStyleIdx="1" presStyleCnt="5"/>
      <dgm:spPr/>
      <dgm:t>
        <a:bodyPr/>
        <a:lstStyle/>
        <a:p>
          <a:endParaRPr lang="es-ES"/>
        </a:p>
      </dgm:t>
    </dgm:pt>
    <dgm:pt modelId="{CAF0263A-CC55-4947-8CDF-9E5C34C618AB}" type="pres">
      <dgm:prSet presAssocID="{879CDDBA-D82C-4639-8D6F-A3650C6932D1}" presName="hierChild4" presStyleCnt="0"/>
      <dgm:spPr/>
    </dgm:pt>
    <dgm:pt modelId="{731A6E94-B6C8-457E-810D-E5D5E702CDD0}" type="pres">
      <dgm:prSet presAssocID="{879CDDBA-D82C-4639-8D6F-A3650C6932D1}" presName="hierChild5" presStyleCnt="0"/>
      <dgm:spPr/>
    </dgm:pt>
    <dgm:pt modelId="{E9B4E977-F6C0-4CAF-A134-C401466CA9BF}" type="pres">
      <dgm:prSet presAssocID="{14CAF6B6-176E-470C-B682-D740A568C092}" presName="Name35" presStyleLbl="parChTrans1D3" presStyleIdx="2" presStyleCnt="5"/>
      <dgm:spPr/>
      <dgm:t>
        <a:bodyPr/>
        <a:lstStyle/>
        <a:p>
          <a:endParaRPr lang="es-ES"/>
        </a:p>
      </dgm:t>
    </dgm:pt>
    <dgm:pt modelId="{71F0740D-ADEE-4918-9E70-31EDF19C40D3}" type="pres">
      <dgm:prSet presAssocID="{4894FEC9-692C-4BDA-BEA4-BE57C88D1E5C}" presName="hierRoot2" presStyleCnt="0">
        <dgm:presLayoutVars>
          <dgm:hierBranch val="init"/>
        </dgm:presLayoutVars>
      </dgm:prSet>
      <dgm:spPr/>
    </dgm:pt>
    <dgm:pt modelId="{4A072EE5-2F78-4D10-9B72-82879222AEEF}" type="pres">
      <dgm:prSet presAssocID="{4894FEC9-692C-4BDA-BEA4-BE57C88D1E5C}" presName="rootComposite" presStyleCnt="0"/>
      <dgm:spPr/>
    </dgm:pt>
    <dgm:pt modelId="{EBA18BFE-CD58-405C-B8D7-E62D93F6E8C7}" type="pres">
      <dgm:prSet presAssocID="{4894FEC9-692C-4BDA-BEA4-BE57C88D1E5C}" presName="rootText" presStyleLbl="node3" presStyleIdx="2" presStyleCnt="5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698706-A95D-4882-B62A-F3EB7B81B46C}" type="pres">
      <dgm:prSet presAssocID="{4894FEC9-692C-4BDA-BEA4-BE57C88D1E5C}" presName="rootConnector" presStyleLbl="node3" presStyleIdx="2" presStyleCnt="5"/>
      <dgm:spPr/>
      <dgm:t>
        <a:bodyPr/>
        <a:lstStyle/>
        <a:p>
          <a:endParaRPr lang="es-ES"/>
        </a:p>
      </dgm:t>
    </dgm:pt>
    <dgm:pt modelId="{3929C473-9E13-486D-BA1E-B437C6A41E94}" type="pres">
      <dgm:prSet presAssocID="{4894FEC9-692C-4BDA-BEA4-BE57C88D1E5C}" presName="hierChild4" presStyleCnt="0"/>
      <dgm:spPr/>
    </dgm:pt>
    <dgm:pt modelId="{1C02DB22-596B-4B61-9133-CB9C5313F7A9}" type="pres">
      <dgm:prSet presAssocID="{4894FEC9-692C-4BDA-BEA4-BE57C88D1E5C}" presName="hierChild5" presStyleCnt="0"/>
      <dgm:spPr/>
    </dgm:pt>
    <dgm:pt modelId="{5F15A155-5C21-4267-8B86-7447123859D1}" type="pres">
      <dgm:prSet presAssocID="{E724CE78-339F-486D-9EF9-2E6A3D081C68}" presName="Name35" presStyleLbl="parChTrans1D3" presStyleIdx="3" presStyleCnt="5"/>
      <dgm:spPr/>
      <dgm:t>
        <a:bodyPr/>
        <a:lstStyle/>
        <a:p>
          <a:endParaRPr lang="es-ES"/>
        </a:p>
      </dgm:t>
    </dgm:pt>
    <dgm:pt modelId="{C2689A4C-7F32-4386-9998-BD109741E5F0}" type="pres">
      <dgm:prSet presAssocID="{9072474B-F688-4E2A-BB58-07FC807184E1}" presName="hierRoot2" presStyleCnt="0">
        <dgm:presLayoutVars>
          <dgm:hierBranch val="init"/>
        </dgm:presLayoutVars>
      </dgm:prSet>
      <dgm:spPr/>
    </dgm:pt>
    <dgm:pt modelId="{3196BCD5-F2FE-40A2-A13F-190E861EF845}" type="pres">
      <dgm:prSet presAssocID="{9072474B-F688-4E2A-BB58-07FC807184E1}" presName="rootComposite" presStyleCnt="0"/>
      <dgm:spPr/>
    </dgm:pt>
    <dgm:pt modelId="{77836FB8-3095-472A-93DF-0A467BB3883E}" type="pres">
      <dgm:prSet presAssocID="{9072474B-F688-4E2A-BB58-07FC807184E1}" presName="rootText" presStyleLbl="node3" presStyleIdx="3" presStyleCnt="5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57092A-2D13-4B6A-AF82-5EF5CE307E5A}" type="pres">
      <dgm:prSet presAssocID="{9072474B-F688-4E2A-BB58-07FC807184E1}" presName="rootConnector" presStyleLbl="node3" presStyleIdx="3" presStyleCnt="5"/>
      <dgm:spPr/>
      <dgm:t>
        <a:bodyPr/>
        <a:lstStyle/>
        <a:p>
          <a:endParaRPr lang="es-ES"/>
        </a:p>
      </dgm:t>
    </dgm:pt>
    <dgm:pt modelId="{C5F82CF0-A0A3-49B1-84FE-93A10B156F3A}" type="pres">
      <dgm:prSet presAssocID="{9072474B-F688-4E2A-BB58-07FC807184E1}" presName="hierChild4" presStyleCnt="0"/>
      <dgm:spPr/>
    </dgm:pt>
    <dgm:pt modelId="{ECB9CAFC-656E-4CF6-8199-0935C679927A}" type="pres">
      <dgm:prSet presAssocID="{9072474B-F688-4E2A-BB58-07FC807184E1}" presName="hierChild5" presStyleCnt="0"/>
      <dgm:spPr/>
    </dgm:pt>
    <dgm:pt modelId="{D8D34FEA-934F-47E3-B4F0-372A9C74F001}" type="pres">
      <dgm:prSet presAssocID="{36D9B55D-1BD5-49CA-A38D-15FC59C478DE}" presName="Name35" presStyleLbl="parChTrans1D3" presStyleIdx="4" presStyleCnt="5"/>
      <dgm:spPr/>
      <dgm:t>
        <a:bodyPr/>
        <a:lstStyle/>
        <a:p>
          <a:endParaRPr lang="es-ES"/>
        </a:p>
      </dgm:t>
    </dgm:pt>
    <dgm:pt modelId="{93136DAB-EB0A-4562-A550-202200706690}" type="pres">
      <dgm:prSet presAssocID="{09DFA5FC-5BD3-4A20-BF29-FCBADA25FD02}" presName="hierRoot2" presStyleCnt="0">
        <dgm:presLayoutVars>
          <dgm:hierBranch val="init"/>
        </dgm:presLayoutVars>
      </dgm:prSet>
      <dgm:spPr/>
    </dgm:pt>
    <dgm:pt modelId="{337CC9C1-1B84-426D-AB74-8E7458B3BA85}" type="pres">
      <dgm:prSet presAssocID="{09DFA5FC-5BD3-4A20-BF29-FCBADA25FD02}" presName="rootComposite" presStyleCnt="0"/>
      <dgm:spPr/>
    </dgm:pt>
    <dgm:pt modelId="{FE27AC6E-58F6-46DD-9B25-912BAFE102CD}" type="pres">
      <dgm:prSet presAssocID="{09DFA5FC-5BD3-4A20-BF29-FCBADA25FD02}" presName="rootText" presStyleLbl="node3" presStyleIdx="4" presStyleCnt="5" custScaleX="89714" custScaleY="991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056A3D-2D0D-40B1-ACAB-5D1C4E61CA8D}" type="pres">
      <dgm:prSet presAssocID="{09DFA5FC-5BD3-4A20-BF29-FCBADA25FD02}" presName="rootConnector" presStyleLbl="node3" presStyleIdx="4" presStyleCnt="5"/>
      <dgm:spPr/>
      <dgm:t>
        <a:bodyPr/>
        <a:lstStyle/>
        <a:p>
          <a:endParaRPr lang="es-ES"/>
        </a:p>
      </dgm:t>
    </dgm:pt>
    <dgm:pt modelId="{D5278672-537D-4EF1-A5D1-85CAF26C8ECE}" type="pres">
      <dgm:prSet presAssocID="{09DFA5FC-5BD3-4A20-BF29-FCBADA25FD02}" presName="hierChild4" presStyleCnt="0"/>
      <dgm:spPr/>
    </dgm:pt>
    <dgm:pt modelId="{C63F6B81-BFF0-4183-A54F-4BF89C15A940}" type="pres">
      <dgm:prSet presAssocID="{09DFA5FC-5BD3-4A20-BF29-FCBADA25FD02}" presName="hierChild5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23440157-6D91-4C98-BBC1-DF49A39C4C37}" type="pres">
      <dgm:prSet presAssocID="{978CA2B4-84ED-4A43-A5AD-7C6D4EB50A1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ED632888-B463-4421-B242-93479B4E3295}" type="pres">
      <dgm:prSet presAssocID="{C2FD5612-EBC3-485A-9E0C-00ECA66F7C68}" presName="hierRoot3" presStyleCnt="0">
        <dgm:presLayoutVars>
          <dgm:hierBranch val="init"/>
        </dgm:presLayoutVars>
      </dgm:prSet>
      <dgm:spPr/>
    </dgm:pt>
    <dgm:pt modelId="{19C26ABD-860B-4066-9CF5-267701A9499B}" type="pres">
      <dgm:prSet presAssocID="{C2FD5612-EBC3-485A-9E0C-00ECA66F7C68}" presName="rootComposite3" presStyleCnt="0"/>
      <dgm:spPr/>
    </dgm:pt>
    <dgm:pt modelId="{F76E485C-9DB7-479B-8508-81C2A9F36898}" type="pres">
      <dgm:prSet presAssocID="{C2FD5612-EBC3-485A-9E0C-00ECA66F7C68}" presName="rootText3" presStyleLbl="asst1" presStyleIdx="0" presStyleCnt="1" custScaleX="79773" custScaleY="87401" custLinFactNeighborY="-4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535337-82CA-4367-A953-EEF0C7C78D84}" type="pres">
      <dgm:prSet presAssocID="{C2FD5612-EBC3-485A-9E0C-00ECA66F7C6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0BD7AAC-E23C-407B-9D12-526EA1D01AE0}" type="pres">
      <dgm:prSet presAssocID="{C2FD5612-EBC3-485A-9E0C-00ECA66F7C68}" presName="hierChild6" presStyleCnt="0"/>
      <dgm:spPr/>
    </dgm:pt>
    <dgm:pt modelId="{EF6A86DD-DC95-4DF2-B518-D316257FA2AE}" type="pres">
      <dgm:prSet presAssocID="{C2FD5612-EBC3-485A-9E0C-00ECA66F7C68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BF7595D-0AA6-451C-951F-13E3D7EA0B4E}" type="presOf" srcId="{09DFA5FC-5BD3-4A20-BF29-FCBADA25FD02}" destId="{FE27AC6E-58F6-46DD-9B25-912BAFE102CD}" srcOrd="0" destOrd="0" presId="urn:microsoft.com/office/officeart/2005/8/layout/orgChart1"/>
    <dgm:cxn modelId="{A31BD858-3472-43B7-BCC3-3A2267E31352}" srcId="{EFB85BF5-7102-4579-95D2-A8DEAD696F25}" destId="{879CDDBA-D82C-4639-8D6F-A3650C6932D1}" srcOrd="1" destOrd="0" parTransId="{9BBB671F-8282-4224-ABDE-51C8CD45F3CB}" sibTransId="{A15A0652-74CC-4628-A4E5-CAC67DE0B6FF}"/>
    <dgm:cxn modelId="{A79B928A-B6FC-4F60-80FF-A33FE9BE85A8}" type="presOf" srcId="{4894FEC9-692C-4BDA-BEA4-BE57C88D1E5C}" destId="{EBA18BFE-CD58-405C-B8D7-E62D93F6E8C7}" srcOrd="0" destOrd="0" presId="urn:microsoft.com/office/officeart/2005/8/layout/orgChart1"/>
    <dgm:cxn modelId="{381256A3-6F45-405F-8CB4-548BC7BD3AA0}" type="presOf" srcId="{879CDDBA-D82C-4639-8D6F-A3650C6932D1}" destId="{40420913-2DCB-4ACB-A302-DB9A30845A10}" srcOrd="1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8CF8F94B-1B14-482E-AB7B-547430EA1951}" type="presOf" srcId="{4894FEC9-692C-4BDA-BEA4-BE57C88D1E5C}" destId="{FA698706-A95D-4882-B62A-F3EB7B81B46C}" srcOrd="1" destOrd="0" presId="urn:microsoft.com/office/officeart/2005/8/layout/orgChart1"/>
    <dgm:cxn modelId="{AAEDEBE3-365C-48A8-9FE6-6AB66725649F}" type="presOf" srcId="{14CAF6B6-176E-470C-B682-D740A568C092}" destId="{E9B4E977-F6C0-4CAF-A134-C401466CA9BF}" srcOrd="0" destOrd="0" presId="urn:microsoft.com/office/officeart/2005/8/layout/orgChart1"/>
    <dgm:cxn modelId="{B1D7AFB5-C999-498D-860E-03D4DAADC5DF}" srcId="{EFB85BF5-7102-4579-95D2-A8DEAD696F25}" destId="{9072474B-F688-4E2A-BB58-07FC807184E1}" srcOrd="3" destOrd="0" parTransId="{E724CE78-339F-486D-9EF9-2E6A3D081C68}" sibTransId="{FA90DB24-CF0D-4876-9C24-147018089A4C}"/>
    <dgm:cxn modelId="{7855C1C8-F1A5-4160-9A7D-361D66B42246}" srcId="{EFB85BF5-7102-4579-95D2-A8DEAD696F25}" destId="{C80DF0AC-063D-4E64-B2B5-D2B323B74C75}" srcOrd="0" destOrd="0" parTransId="{7292AB27-0E36-4D06-A7B1-69C80E350077}" sibTransId="{ADA38365-8D63-4564-AE8F-1E6779641093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3E6E9401-E338-4BA4-9ECA-3AAA2A00CC1E}" type="presOf" srcId="{7292AB27-0E36-4D06-A7B1-69C80E350077}" destId="{71D307E7-ED6C-44D8-8069-0873A688A899}" srcOrd="0" destOrd="0" presId="urn:microsoft.com/office/officeart/2005/8/layout/orgChart1"/>
    <dgm:cxn modelId="{37B210E8-D075-4B07-86A0-4CDA058C2238}" type="presOf" srcId="{36D9B55D-1BD5-49CA-A38D-15FC59C478DE}" destId="{D8D34FEA-934F-47E3-B4F0-372A9C74F001}" srcOrd="0" destOrd="0" presId="urn:microsoft.com/office/officeart/2005/8/layout/orgChart1"/>
    <dgm:cxn modelId="{F5F5C9ED-4DE7-4D9C-950C-789A2712CFFC}" type="presOf" srcId="{9072474B-F688-4E2A-BB58-07FC807184E1}" destId="{1957092A-2D13-4B6A-AF82-5EF5CE307E5A}" srcOrd="1" destOrd="0" presId="urn:microsoft.com/office/officeart/2005/8/layout/orgChart1"/>
    <dgm:cxn modelId="{BA295EB9-6C90-42D4-BC0A-88E270875573}" srcId="{EFB85BF5-7102-4579-95D2-A8DEAD696F25}" destId="{09DFA5FC-5BD3-4A20-BF29-FCBADA25FD02}" srcOrd="4" destOrd="0" parTransId="{36D9B55D-1BD5-49CA-A38D-15FC59C478DE}" sibTransId="{F4DC1AF8-41CE-460C-B689-6EDB2BB16A3D}"/>
    <dgm:cxn modelId="{474B7A99-7440-42BA-B97E-479FAA819912}" type="presOf" srcId="{879CDDBA-D82C-4639-8D6F-A3650C6932D1}" destId="{CD0BE0DF-2D67-44CA-8B0A-7CEECA0EB795}" srcOrd="0" destOrd="0" presId="urn:microsoft.com/office/officeart/2005/8/layout/orgChart1"/>
    <dgm:cxn modelId="{D47FEC4C-E4CB-4169-BEF8-781132C56726}" srcId="{EFB85BF5-7102-4579-95D2-A8DEAD696F25}" destId="{4894FEC9-692C-4BDA-BEA4-BE57C88D1E5C}" srcOrd="2" destOrd="0" parTransId="{14CAF6B6-176E-470C-B682-D740A568C092}" sibTransId="{1FECFC26-94A8-4E57-995A-8DFF22B69F29}"/>
    <dgm:cxn modelId="{C1E59AD7-4AC7-47CA-AEFD-212C44CB2B10}" type="presOf" srcId="{C2FD5612-EBC3-485A-9E0C-00ECA66F7C68}" destId="{CC535337-82CA-4367-A953-EEF0C7C78D84}" srcOrd="1" destOrd="0" presId="urn:microsoft.com/office/officeart/2005/8/layout/orgChart1"/>
    <dgm:cxn modelId="{C5FE249C-8980-423C-AF47-C79678A47D3B}" type="presOf" srcId="{C80DF0AC-063D-4E64-B2B5-D2B323B74C75}" destId="{F72A0765-5537-4A0D-ABDB-16E839936D13}" srcOrd="0" destOrd="0" presId="urn:microsoft.com/office/officeart/2005/8/layout/orgChart1"/>
    <dgm:cxn modelId="{2F549B3A-338B-4B53-91CC-F8AF21CD119F}" type="presOf" srcId="{C2FD5612-EBC3-485A-9E0C-00ECA66F7C68}" destId="{F76E485C-9DB7-479B-8508-81C2A9F36898}" srcOrd="0" destOrd="0" presId="urn:microsoft.com/office/officeart/2005/8/layout/orgChart1"/>
    <dgm:cxn modelId="{FFAD413A-9B7E-4432-8AE6-200F40AB818B}" type="presOf" srcId="{09DFA5FC-5BD3-4A20-BF29-FCBADA25FD02}" destId="{2F056A3D-2D0D-40B1-ACAB-5D1C4E61CA8D}" srcOrd="1" destOrd="0" presId="urn:microsoft.com/office/officeart/2005/8/layout/orgChart1"/>
    <dgm:cxn modelId="{22363479-F96D-4FB3-A327-E96A716D99F1}" type="presOf" srcId="{C80DF0AC-063D-4E64-B2B5-D2B323B74C75}" destId="{2B3E3C2E-2306-4A4B-8CDC-655091A74096}" srcOrd="1" destOrd="0" presId="urn:microsoft.com/office/officeart/2005/8/layout/orgChart1"/>
    <dgm:cxn modelId="{0BB47AAD-9B95-4355-91DD-9971B8094A92}" type="presOf" srcId="{978CA2B4-84ED-4A43-A5AD-7C6D4EB50A19}" destId="{23440157-6D91-4C98-BBC1-DF49A39C4C37}" srcOrd="0" destOrd="0" presId="urn:microsoft.com/office/officeart/2005/8/layout/orgChart1"/>
    <dgm:cxn modelId="{C2033F90-778C-41C9-B247-E62A357757F9}" srcId="{9DEA55C1-E59C-4B5B-90DC-1D0B54C2B20C}" destId="{C2FD5612-EBC3-485A-9E0C-00ECA66F7C68}" srcOrd="1" destOrd="0" parTransId="{978CA2B4-84ED-4A43-A5AD-7C6D4EB50A19}" sibTransId="{AC1BBB45-8958-4F97-801B-B1C5E8A932CC}"/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456DFEB6-8AD3-423F-9089-B4A7FFFFB076}" type="presOf" srcId="{E724CE78-339F-486D-9EF9-2E6A3D081C68}" destId="{5F15A155-5C21-4267-8B86-7447123859D1}" srcOrd="0" destOrd="0" presId="urn:microsoft.com/office/officeart/2005/8/layout/orgChart1"/>
    <dgm:cxn modelId="{355606BB-5C11-4F95-88D6-41033FF3EE9E}" type="presOf" srcId="{9BBB671F-8282-4224-ABDE-51C8CD45F3CB}" destId="{2B8A2DA5-71F0-4362-BA83-3B633B38199D}" srcOrd="0" destOrd="0" presId="urn:microsoft.com/office/officeart/2005/8/layout/orgChart1"/>
    <dgm:cxn modelId="{400CDAA2-F0C0-4742-8162-5ACCBE80FCF5}" type="presOf" srcId="{9072474B-F688-4E2A-BB58-07FC807184E1}" destId="{77836FB8-3095-472A-93DF-0A467BB3883E}" srcOrd="0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C558B4D2-C555-4333-871A-EA3418B2AB69}" type="presParOf" srcId="{6186BF10-05DF-4E91-88F3-CC1C859FE6C3}" destId="{71D307E7-ED6C-44D8-8069-0873A688A899}" srcOrd="0" destOrd="0" presId="urn:microsoft.com/office/officeart/2005/8/layout/orgChart1"/>
    <dgm:cxn modelId="{6B8C64FA-7783-409B-84D0-C17A9B8C8D00}" type="presParOf" srcId="{6186BF10-05DF-4E91-88F3-CC1C859FE6C3}" destId="{3EA1FD6A-152C-45F6-860B-AC50AACACDC9}" srcOrd="1" destOrd="0" presId="urn:microsoft.com/office/officeart/2005/8/layout/orgChart1"/>
    <dgm:cxn modelId="{6F7F46BC-445B-4851-B5B8-73C370FD72C1}" type="presParOf" srcId="{3EA1FD6A-152C-45F6-860B-AC50AACACDC9}" destId="{DD225252-2483-4CE9-840B-05D08E069753}" srcOrd="0" destOrd="0" presId="urn:microsoft.com/office/officeart/2005/8/layout/orgChart1"/>
    <dgm:cxn modelId="{97285691-4BF4-426E-B3C3-556EA4A82A32}" type="presParOf" srcId="{DD225252-2483-4CE9-840B-05D08E069753}" destId="{F72A0765-5537-4A0D-ABDB-16E839936D13}" srcOrd="0" destOrd="0" presId="urn:microsoft.com/office/officeart/2005/8/layout/orgChart1"/>
    <dgm:cxn modelId="{EDA13AD9-9540-4234-B5D3-71E22F9EB83D}" type="presParOf" srcId="{DD225252-2483-4CE9-840B-05D08E069753}" destId="{2B3E3C2E-2306-4A4B-8CDC-655091A74096}" srcOrd="1" destOrd="0" presId="urn:microsoft.com/office/officeart/2005/8/layout/orgChart1"/>
    <dgm:cxn modelId="{E88E9CC9-33A2-4949-9406-89AD69E19D42}" type="presParOf" srcId="{3EA1FD6A-152C-45F6-860B-AC50AACACDC9}" destId="{0C228E90-2B95-4F41-9C59-13846B5BC38C}" srcOrd="1" destOrd="0" presId="urn:microsoft.com/office/officeart/2005/8/layout/orgChart1"/>
    <dgm:cxn modelId="{252D8264-265F-404F-8CD7-C181755D8E76}" type="presParOf" srcId="{3EA1FD6A-152C-45F6-860B-AC50AACACDC9}" destId="{6755EDEA-CFB0-4679-86CC-1324B4072D87}" srcOrd="2" destOrd="0" presId="urn:microsoft.com/office/officeart/2005/8/layout/orgChart1"/>
    <dgm:cxn modelId="{B64B999B-A93F-4CE3-9141-F77FBF5EF829}" type="presParOf" srcId="{6186BF10-05DF-4E91-88F3-CC1C859FE6C3}" destId="{2B8A2DA5-71F0-4362-BA83-3B633B38199D}" srcOrd="2" destOrd="0" presId="urn:microsoft.com/office/officeart/2005/8/layout/orgChart1"/>
    <dgm:cxn modelId="{40257876-7937-4358-A26C-B01683528991}" type="presParOf" srcId="{6186BF10-05DF-4E91-88F3-CC1C859FE6C3}" destId="{04FB1771-63C1-4BD1-B46B-A9F1DB04E920}" srcOrd="3" destOrd="0" presId="urn:microsoft.com/office/officeart/2005/8/layout/orgChart1"/>
    <dgm:cxn modelId="{CA756838-0F53-4106-A66C-214E35B9007B}" type="presParOf" srcId="{04FB1771-63C1-4BD1-B46B-A9F1DB04E920}" destId="{FC9EF191-2917-49FA-8BEB-DBDF8EFD001F}" srcOrd="0" destOrd="0" presId="urn:microsoft.com/office/officeart/2005/8/layout/orgChart1"/>
    <dgm:cxn modelId="{362F3F75-10B5-43C0-BE0C-B17D7451A297}" type="presParOf" srcId="{FC9EF191-2917-49FA-8BEB-DBDF8EFD001F}" destId="{CD0BE0DF-2D67-44CA-8B0A-7CEECA0EB795}" srcOrd="0" destOrd="0" presId="urn:microsoft.com/office/officeart/2005/8/layout/orgChart1"/>
    <dgm:cxn modelId="{9489D4A7-EADE-46B4-BE3E-C0780C518431}" type="presParOf" srcId="{FC9EF191-2917-49FA-8BEB-DBDF8EFD001F}" destId="{40420913-2DCB-4ACB-A302-DB9A30845A10}" srcOrd="1" destOrd="0" presId="urn:microsoft.com/office/officeart/2005/8/layout/orgChart1"/>
    <dgm:cxn modelId="{2161A7FD-FC55-4581-90AD-51A1862FC5EC}" type="presParOf" srcId="{04FB1771-63C1-4BD1-B46B-A9F1DB04E920}" destId="{CAF0263A-CC55-4947-8CDF-9E5C34C618AB}" srcOrd="1" destOrd="0" presId="urn:microsoft.com/office/officeart/2005/8/layout/orgChart1"/>
    <dgm:cxn modelId="{AC3D8D63-1E1E-474F-95D4-5D5B02750188}" type="presParOf" srcId="{04FB1771-63C1-4BD1-B46B-A9F1DB04E920}" destId="{731A6E94-B6C8-457E-810D-E5D5E702CDD0}" srcOrd="2" destOrd="0" presId="urn:microsoft.com/office/officeart/2005/8/layout/orgChart1"/>
    <dgm:cxn modelId="{B74FE9C1-4FC2-4D19-A5FB-20026C3C2AEC}" type="presParOf" srcId="{6186BF10-05DF-4E91-88F3-CC1C859FE6C3}" destId="{E9B4E977-F6C0-4CAF-A134-C401466CA9BF}" srcOrd="4" destOrd="0" presId="urn:microsoft.com/office/officeart/2005/8/layout/orgChart1"/>
    <dgm:cxn modelId="{B5313298-E780-407E-86D2-8A607AD2E9B4}" type="presParOf" srcId="{6186BF10-05DF-4E91-88F3-CC1C859FE6C3}" destId="{71F0740D-ADEE-4918-9E70-31EDF19C40D3}" srcOrd="5" destOrd="0" presId="urn:microsoft.com/office/officeart/2005/8/layout/orgChart1"/>
    <dgm:cxn modelId="{69209AB0-8919-4745-B16E-DCC96A79BBA9}" type="presParOf" srcId="{71F0740D-ADEE-4918-9E70-31EDF19C40D3}" destId="{4A072EE5-2F78-4D10-9B72-82879222AEEF}" srcOrd="0" destOrd="0" presId="urn:microsoft.com/office/officeart/2005/8/layout/orgChart1"/>
    <dgm:cxn modelId="{4A4C6C20-1F79-4EEF-8261-D78189F45FEF}" type="presParOf" srcId="{4A072EE5-2F78-4D10-9B72-82879222AEEF}" destId="{EBA18BFE-CD58-405C-B8D7-E62D93F6E8C7}" srcOrd="0" destOrd="0" presId="urn:microsoft.com/office/officeart/2005/8/layout/orgChart1"/>
    <dgm:cxn modelId="{BF18F57C-02EE-4529-A3D4-B39BF7CA606C}" type="presParOf" srcId="{4A072EE5-2F78-4D10-9B72-82879222AEEF}" destId="{FA698706-A95D-4882-B62A-F3EB7B81B46C}" srcOrd="1" destOrd="0" presId="urn:microsoft.com/office/officeart/2005/8/layout/orgChart1"/>
    <dgm:cxn modelId="{4F209199-31B5-4998-B753-A0075B2867AA}" type="presParOf" srcId="{71F0740D-ADEE-4918-9E70-31EDF19C40D3}" destId="{3929C473-9E13-486D-BA1E-B437C6A41E94}" srcOrd="1" destOrd="0" presId="urn:microsoft.com/office/officeart/2005/8/layout/orgChart1"/>
    <dgm:cxn modelId="{32A296F0-28B3-4CF7-B997-E4A79BCE4A60}" type="presParOf" srcId="{71F0740D-ADEE-4918-9E70-31EDF19C40D3}" destId="{1C02DB22-596B-4B61-9133-CB9C5313F7A9}" srcOrd="2" destOrd="0" presId="urn:microsoft.com/office/officeart/2005/8/layout/orgChart1"/>
    <dgm:cxn modelId="{E2EF2C70-34AF-40C1-B1E2-84B73F2D87B1}" type="presParOf" srcId="{6186BF10-05DF-4E91-88F3-CC1C859FE6C3}" destId="{5F15A155-5C21-4267-8B86-7447123859D1}" srcOrd="6" destOrd="0" presId="urn:microsoft.com/office/officeart/2005/8/layout/orgChart1"/>
    <dgm:cxn modelId="{F47A3D6E-56F0-4421-8C40-FD5C6CB989A8}" type="presParOf" srcId="{6186BF10-05DF-4E91-88F3-CC1C859FE6C3}" destId="{C2689A4C-7F32-4386-9998-BD109741E5F0}" srcOrd="7" destOrd="0" presId="urn:microsoft.com/office/officeart/2005/8/layout/orgChart1"/>
    <dgm:cxn modelId="{FBF07EA9-68FF-4F76-BC95-2E9C7F91B9F7}" type="presParOf" srcId="{C2689A4C-7F32-4386-9998-BD109741E5F0}" destId="{3196BCD5-F2FE-40A2-A13F-190E861EF845}" srcOrd="0" destOrd="0" presId="urn:microsoft.com/office/officeart/2005/8/layout/orgChart1"/>
    <dgm:cxn modelId="{09580114-8323-465A-A873-F70B1D37EF8A}" type="presParOf" srcId="{3196BCD5-F2FE-40A2-A13F-190E861EF845}" destId="{77836FB8-3095-472A-93DF-0A467BB3883E}" srcOrd="0" destOrd="0" presId="urn:microsoft.com/office/officeart/2005/8/layout/orgChart1"/>
    <dgm:cxn modelId="{523D2DF1-395D-4F7D-89CC-F2C2B455E4D7}" type="presParOf" srcId="{3196BCD5-F2FE-40A2-A13F-190E861EF845}" destId="{1957092A-2D13-4B6A-AF82-5EF5CE307E5A}" srcOrd="1" destOrd="0" presId="urn:microsoft.com/office/officeart/2005/8/layout/orgChart1"/>
    <dgm:cxn modelId="{E3340B4C-3B62-49BD-890D-C7369E9FACCF}" type="presParOf" srcId="{C2689A4C-7F32-4386-9998-BD109741E5F0}" destId="{C5F82CF0-A0A3-49B1-84FE-93A10B156F3A}" srcOrd="1" destOrd="0" presId="urn:microsoft.com/office/officeart/2005/8/layout/orgChart1"/>
    <dgm:cxn modelId="{477DB9CC-9384-4B47-84D5-765BCFB4EC8C}" type="presParOf" srcId="{C2689A4C-7F32-4386-9998-BD109741E5F0}" destId="{ECB9CAFC-656E-4CF6-8199-0935C679927A}" srcOrd="2" destOrd="0" presId="urn:microsoft.com/office/officeart/2005/8/layout/orgChart1"/>
    <dgm:cxn modelId="{2B0BBA52-151F-4786-BA84-FD4849AAFB6E}" type="presParOf" srcId="{6186BF10-05DF-4E91-88F3-CC1C859FE6C3}" destId="{D8D34FEA-934F-47E3-B4F0-372A9C74F001}" srcOrd="8" destOrd="0" presId="urn:microsoft.com/office/officeart/2005/8/layout/orgChart1"/>
    <dgm:cxn modelId="{86E482ED-74C8-4265-A618-5E24502BD8AF}" type="presParOf" srcId="{6186BF10-05DF-4E91-88F3-CC1C859FE6C3}" destId="{93136DAB-EB0A-4562-A550-202200706690}" srcOrd="9" destOrd="0" presId="urn:microsoft.com/office/officeart/2005/8/layout/orgChart1"/>
    <dgm:cxn modelId="{BC36D6E2-9BCE-4E18-872B-1A249E8440FC}" type="presParOf" srcId="{93136DAB-EB0A-4562-A550-202200706690}" destId="{337CC9C1-1B84-426D-AB74-8E7458B3BA85}" srcOrd="0" destOrd="0" presId="urn:microsoft.com/office/officeart/2005/8/layout/orgChart1"/>
    <dgm:cxn modelId="{A4F96D50-A708-4A49-AF42-41077312DE99}" type="presParOf" srcId="{337CC9C1-1B84-426D-AB74-8E7458B3BA85}" destId="{FE27AC6E-58F6-46DD-9B25-912BAFE102CD}" srcOrd="0" destOrd="0" presId="urn:microsoft.com/office/officeart/2005/8/layout/orgChart1"/>
    <dgm:cxn modelId="{6E02E9D5-9D76-42D7-A4F1-D39A8FAE8C6E}" type="presParOf" srcId="{337CC9C1-1B84-426D-AB74-8E7458B3BA85}" destId="{2F056A3D-2D0D-40B1-ACAB-5D1C4E61CA8D}" srcOrd="1" destOrd="0" presId="urn:microsoft.com/office/officeart/2005/8/layout/orgChart1"/>
    <dgm:cxn modelId="{16B7E143-15B4-4528-860F-5D16D26E402E}" type="presParOf" srcId="{93136DAB-EB0A-4562-A550-202200706690}" destId="{D5278672-537D-4EF1-A5D1-85CAF26C8ECE}" srcOrd="1" destOrd="0" presId="urn:microsoft.com/office/officeart/2005/8/layout/orgChart1"/>
    <dgm:cxn modelId="{A8C3A14B-2DF8-4418-8F0C-79D6E02AB7D5}" type="presParOf" srcId="{93136DAB-EB0A-4562-A550-202200706690}" destId="{C63F6B81-BFF0-4183-A54F-4BF89C15A940}" srcOrd="2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35D3776F-6BBB-41EC-AFFC-461E5EF19660}" type="presParOf" srcId="{E6CFA08A-7145-470C-A659-6A725D85622B}" destId="{23440157-6D91-4C98-BBC1-DF49A39C4C37}" srcOrd="0" destOrd="0" presId="urn:microsoft.com/office/officeart/2005/8/layout/orgChart1"/>
    <dgm:cxn modelId="{06109564-AC08-4A83-9598-4C30BA2B2069}" type="presParOf" srcId="{E6CFA08A-7145-470C-A659-6A725D85622B}" destId="{ED632888-B463-4421-B242-93479B4E3295}" srcOrd="1" destOrd="0" presId="urn:microsoft.com/office/officeart/2005/8/layout/orgChart1"/>
    <dgm:cxn modelId="{A43A958A-6125-4265-9172-8F873DDA289E}" type="presParOf" srcId="{ED632888-B463-4421-B242-93479B4E3295}" destId="{19C26ABD-860B-4066-9CF5-267701A9499B}" srcOrd="0" destOrd="0" presId="urn:microsoft.com/office/officeart/2005/8/layout/orgChart1"/>
    <dgm:cxn modelId="{CB7EA82A-DDE7-4D66-8543-650E8A898A06}" type="presParOf" srcId="{19C26ABD-860B-4066-9CF5-267701A9499B}" destId="{F76E485C-9DB7-479B-8508-81C2A9F36898}" srcOrd="0" destOrd="0" presId="urn:microsoft.com/office/officeart/2005/8/layout/orgChart1"/>
    <dgm:cxn modelId="{E3CE20BF-1A13-448C-B77B-ED6A8654A890}" type="presParOf" srcId="{19C26ABD-860B-4066-9CF5-267701A9499B}" destId="{CC535337-82CA-4367-A953-EEF0C7C78D84}" srcOrd="1" destOrd="0" presId="urn:microsoft.com/office/officeart/2005/8/layout/orgChart1"/>
    <dgm:cxn modelId="{4C798054-4CEA-46CB-BBC7-1D0F3859C2B2}" type="presParOf" srcId="{ED632888-B463-4421-B242-93479B4E3295}" destId="{40BD7AAC-E23C-407B-9D12-526EA1D01AE0}" srcOrd="1" destOrd="0" presId="urn:microsoft.com/office/officeart/2005/8/layout/orgChart1"/>
    <dgm:cxn modelId="{DD8966D0-59AE-4BBB-9C55-DC472A431FA3}" type="presParOf" srcId="{ED632888-B463-4421-B242-93479B4E3295}" destId="{EF6A86DD-DC95-4DF2-B518-D316257FA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Jefe(a)</a:t>
          </a:r>
          <a:r>
            <a:rPr lang="es-MX" altLang="es-MX" sz="1200" baseline="0" dirty="0">
              <a:cs typeface="Arial" charset="0"/>
            </a:rPr>
            <a:t> Administrativo(a</a:t>
          </a:r>
          <a:r>
            <a:rPr lang="es-MX" altLang="es-MX" sz="1200" baseline="0" dirty="0" smtClean="0">
              <a:cs typeface="Arial" charset="0"/>
            </a:rPr>
            <a:t>)</a:t>
          </a:r>
          <a:endParaRPr lang="es-MX" altLang="es-MX" sz="1200" baseline="0" dirty="0">
            <a:cs typeface="Arial" charset="0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</a:t>
          </a:r>
          <a:r>
            <a:rPr lang="es-MX" altLang="es-MX" sz="1200" dirty="0" smtClean="0">
              <a:cs typeface="Arial" charset="0"/>
            </a:rPr>
            <a:t/>
          </a:r>
          <a:br>
            <a:rPr lang="es-MX" altLang="es-MX" sz="1200" dirty="0" smtClean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Comando</a:t>
          </a:r>
          <a:r>
            <a:rPr lang="es-MX" altLang="es-MX" sz="1200" dirty="0">
              <a:cs typeface="Arial" charset="0"/>
            </a:rPr>
            <a:t>, Inteligencia y </a:t>
          </a:r>
          <a:r>
            <a:rPr lang="es-MX" altLang="es-MX" sz="1200" dirty="0" smtClean="0">
              <a:cs typeface="Arial" charset="0"/>
            </a:rPr>
            <a:t/>
          </a:r>
          <a:br>
            <a:rPr lang="es-MX" altLang="es-MX" sz="1200" dirty="0" smtClean="0">
              <a:cs typeface="Arial" charset="0"/>
            </a:rPr>
          </a:br>
          <a:r>
            <a:rPr lang="es-MX" altLang="es-MX" sz="1200" dirty="0" smtClean="0">
              <a:cs typeface="Arial" charset="0"/>
            </a:rPr>
            <a:t>Desarrollo Institucional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A6E1B6-E7EC-4A17-B55D-1B2CF1F0131F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Coordinador(a) de Enlace </a:t>
          </a:r>
          <a:r>
            <a:rPr lang="es-MX" altLang="es-MX" sz="1200" dirty="0" smtClean="0">
              <a:cs typeface="Arial" charset="0"/>
            </a:rPr>
            <a:t>Institucional</a:t>
          </a:r>
          <a:endParaRPr lang="es-MX" altLang="es-MX" sz="1200" dirty="0">
            <a:cs typeface="Arial" charset="0"/>
          </a:endParaRPr>
        </a:p>
      </dgm:t>
    </dgm:pt>
    <dgm:pt modelId="{6652F448-A435-4185-952E-B97DEDCD0F3C}" type="parTrans" cxnId="{BA1BBCEA-3B97-4528-8F7B-39B35B6C434C}">
      <dgm:prSet/>
      <dgm:spPr/>
      <dgm:t>
        <a:bodyPr/>
        <a:lstStyle/>
        <a:p>
          <a:endParaRPr lang="es-ES" sz="1200"/>
        </a:p>
      </dgm:t>
    </dgm:pt>
    <dgm:pt modelId="{0DC7D55B-C644-4AAC-86AC-D5675F7297F8}" type="sibTrans" cxnId="{BA1BBCEA-3B97-4528-8F7B-39B35B6C434C}">
      <dgm:prSet/>
      <dgm:spPr/>
      <dgm:t>
        <a:bodyPr/>
        <a:lstStyle/>
        <a:p>
          <a:endParaRPr lang="es-ES" sz="1200"/>
        </a:p>
      </dgm:t>
    </dgm:pt>
    <dgm:pt modelId="{5759EBC8-BA3F-4BEC-BFBA-E1EF6444F35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Auxiliar Administrativo(a)</a:t>
          </a:r>
          <a:br>
            <a:rPr lang="es-MX" altLang="es-MX" sz="1200" dirty="0" smtClean="0">
              <a:cs typeface="Arial" charset="0"/>
            </a:rPr>
          </a:br>
          <a:endParaRPr lang="es-MX" sz="1200" b="0" i="0" u="none" dirty="0"/>
        </a:p>
      </dgm:t>
    </dgm:pt>
    <dgm:pt modelId="{9A18F59B-869C-4193-ACC1-DD08FB4CFC09}" type="sibTrans" cxnId="{F8874324-B814-41F6-8F72-3BD01424621E}">
      <dgm:prSet/>
      <dgm:spPr/>
      <dgm:t>
        <a:bodyPr/>
        <a:lstStyle/>
        <a:p>
          <a:endParaRPr lang="es-ES" sz="1200"/>
        </a:p>
      </dgm:t>
    </dgm:pt>
    <dgm:pt modelId="{938D2E46-8E4A-4B33-913C-B7BAEC928DBF}" type="parTrans" cxnId="{F8874324-B814-41F6-8F72-3BD01424621E}">
      <dgm:prSet/>
      <dgm:spPr/>
      <dgm:t>
        <a:bodyPr/>
        <a:lstStyle/>
        <a:p>
          <a:endParaRPr lang="es-ES" sz="1200"/>
        </a:p>
      </dgm:t>
    </dgm:pt>
    <dgm:pt modelId="{4FA721B4-9F3A-484F-84DF-45FF995E2FE5}" type="asst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cs typeface="Arial" charset="0"/>
            </a:rPr>
            <a:t>Jefe(a) de Observatorio</a:t>
          </a:r>
        </a:p>
      </dgm:t>
    </dgm:pt>
    <dgm:pt modelId="{4C586DA0-6DFA-4984-B60A-83D86B6B6907}" type="parTrans" cxnId="{DC3BEF9A-6CF3-40BC-82AF-1E4BEB954B4D}">
      <dgm:prSet/>
      <dgm:spPr/>
      <dgm:t>
        <a:bodyPr/>
        <a:lstStyle/>
        <a:p>
          <a:endParaRPr lang="es-ES"/>
        </a:p>
      </dgm:t>
    </dgm:pt>
    <dgm:pt modelId="{CFD135B8-E936-40B5-8E40-6EF7ADEC2B89}" type="sibTrans" cxnId="{DC3BEF9A-6CF3-40BC-82AF-1E4BEB954B4D}">
      <dgm:prSet/>
      <dgm:spPr/>
      <dgm:t>
        <a:bodyPr/>
        <a:lstStyle/>
        <a:p>
          <a:endParaRPr lang="es-ES"/>
        </a:p>
      </dgm:t>
    </dgm:pt>
    <dgm:pt modelId="{9FCC2856-EA2F-48D6-AE5B-80E78EA6C4B5}" type="asst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cs typeface="Arial" charset="0"/>
            </a:rPr>
            <a:t>Analistas</a:t>
          </a:r>
          <a:br>
            <a:rPr lang="es-MX" altLang="es-MX" sz="1200" dirty="0">
              <a:cs typeface="Arial" charset="0"/>
            </a:rPr>
          </a:br>
          <a:endParaRPr lang="es-MX" altLang="es-MX" sz="1200" dirty="0">
            <a:cs typeface="Arial" charset="0"/>
          </a:endParaRPr>
        </a:p>
      </dgm:t>
    </dgm:pt>
    <dgm:pt modelId="{8F478753-3605-42AF-8A1A-337FE1304FB2}" type="parTrans" cxnId="{7CBE1977-79FE-4711-A809-AABF08886BA1}">
      <dgm:prSet/>
      <dgm:spPr/>
      <dgm:t>
        <a:bodyPr/>
        <a:lstStyle/>
        <a:p>
          <a:endParaRPr lang="es-ES"/>
        </a:p>
      </dgm:t>
    </dgm:pt>
    <dgm:pt modelId="{BCF5BA05-12D9-47BF-AC3F-440E4125D34B}" type="sibTrans" cxnId="{7CBE1977-79FE-4711-A809-AABF08886BA1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0393" custScaleY="111358" custLinFactNeighborY="197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D5424E5-6CA1-4404-B49D-F5B326A359E2}" type="pres">
      <dgm:prSet presAssocID="{6652F448-A435-4185-952E-B97DEDCD0F3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79751E6C-611F-4226-814D-B2F82BE7E2C2}" type="pres">
      <dgm:prSet presAssocID="{D3A6E1B6-E7EC-4A17-B55D-1B2CF1F0131F}" presName="hierRoot2" presStyleCnt="0">
        <dgm:presLayoutVars>
          <dgm:hierBranch val="init"/>
        </dgm:presLayoutVars>
      </dgm:prSet>
      <dgm:spPr/>
    </dgm:pt>
    <dgm:pt modelId="{6AC882AA-227D-418D-8EEE-B7E9CFD31A17}" type="pres">
      <dgm:prSet presAssocID="{D3A6E1B6-E7EC-4A17-B55D-1B2CF1F0131F}" presName="rootComposite" presStyleCnt="0"/>
      <dgm:spPr/>
    </dgm:pt>
    <dgm:pt modelId="{88858FFA-E338-4A9E-A293-65405970FF12}" type="pres">
      <dgm:prSet presAssocID="{D3A6E1B6-E7EC-4A17-B55D-1B2CF1F0131F}" presName="rootText" presStyleLbl="node2" presStyleIdx="0" presStyleCnt="1" custLinFactNeighborY="-354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8AD56D-BF96-4F12-8531-33AE4CC645D5}" type="pres">
      <dgm:prSet presAssocID="{D3A6E1B6-E7EC-4A17-B55D-1B2CF1F0131F}" presName="rootConnector" presStyleLbl="node2" presStyleIdx="0" presStyleCnt="1"/>
      <dgm:spPr/>
      <dgm:t>
        <a:bodyPr/>
        <a:lstStyle/>
        <a:p>
          <a:endParaRPr lang="es-ES"/>
        </a:p>
      </dgm:t>
    </dgm:pt>
    <dgm:pt modelId="{99AF57C7-92FA-4FFE-B348-02D90A4DA256}" type="pres">
      <dgm:prSet presAssocID="{D3A6E1B6-E7EC-4A17-B55D-1B2CF1F0131F}" presName="hierChild4" presStyleCnt="0"/>
      <dgm:spPr/>
    </dgm:pt>
    <dgm:pt modelId="{D8FAC14C-2042-483A-9318-4BAE4DCD707F}" type="pres">
      <dgm:prSet presAssocID="{D3A6E1B6-E7EC-4A17-B55D-1B2CF1F0131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4" custScaleX="96375" custScaleY="76559" custLinFactNeighborX="-2208" custLinFactNeighborY="14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41C5FE60-BE34-4CD8-A51C-974B27B43D27}" type="pres">
      <dgm:prSet presAssocID="{4C586DA0-6DFA-4984-B60A-83D86B6B6907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3F736B7A-0ECD-45BA-B950-F3A5334F2167}" type="pres">
      <dgm:prSet presAssocID="{4FA721B4-9F3A-484F-84DF-45FF995E2FE5}" presName="hierRoot3" presStyleCnt="0">
        <dgm:presLayoutVars>
          <dgm:hierBranch val="init"/>
        </dgm:presLayoutVars>
      </dgm:prSet>
      <dgm:spPr/>
    </dgm:pt>
    <dgm:pt modelId="{8D10134E-A7D6-4627-80AF-2ED47E6FE544}" type="pres">
      <dgm:prSet presAssocID="{4FA721B4-9F3A-484F-84DF-45FF995E2FE5}" presName="rootComposite3" presStyleCnt="0"/>
      <dgm:spPr/>
    </dgm:pt>
    <dgm:pt modelId="{E6161396-4F11-49B1-96C4-F17836677C13}" type="pres">
      <dgm:prSet presAssocID="{4FA721B4-9F3A-484F-84DF-45FF995E2FE5}" presName="rootText3" presStyleLbl="asst1" presStyleIdx="1" presStyleCnt="4" custScaleX="96375" custScaleY="76559" custLinFactNeighborX="1152" custLinFactNeighborY="14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489CE0-6930-483D-886A-35C8307F883A}" type="pres">
      <dgm:prSet presAssocID="{4FA721B4-9F3A-484F-84DF-45FF995E2FE5}" presName="rootConnector3" presStyleLbl="asst1" presStyleIdx="1" presStyleCnt="4"/>
      <dgm:spPr/>
      <dgm:t>
        <a:bodyPr/>
        <a:lstStyle/>
        <a:p>
          <a:endParaRPr lang="es-ES"/>
        </a:p>
      </dgm:t>
    </dgm:pt>
    <dgm:pt modelId="{909E383A-44FA-4DF0-A912-1D00FBC95D7F}" type="pres">
      <dgm:prSet presAssocID="{4FA721B4-9F3A-484F-84DF-45FF995E2FE5}" presName="hierChild6" presStyleCnt="0"/>
      <dgm:spPr/>
    </dgm:pt>
    <dgm:pt modelId="{21CAB541-0C39-407A-BF5A-4DC7876F6D5A}" type="pres">
      <dgm:prSet presAssocID="{4FA721B4-9F3A-484F-84DF-45FF995E2FE5}" presName="hierChild7" presStyleCnt="0"/>
      <dgm:spPr/>
    </dgm:pt>
    <dgm:pt modelId="{311221EF-281F-45E0-B29F-8FA0C097C95B}" type="pres">
      <dgm:prSet presAssocID="{938D2E46-8E4A-4B33-913C-B7BAEC928DBF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ECE595D0-09AB-4E57-BBCC-6D24CFBC3629}" type="pres">
      <dgm:prSet presAssocID="{5759EBC8-BA3F-4BEC-BFBA-E1EF6444F35C}" presName="hierRoot3" presStyleCnt="0">
        <dgm:presLayoutVars>
          <dgm:hierBranch val="init"/>
        </dgm:presLayoutVars>
      </dgm:prSet>
      <dgm:spPr/>
    </dgm:pt>
    <dgm:pt modelId="{4F60EE43-4B0B-490C-A0CB-809D9B846E62}" type="pres">
      <dgm:prSet presAssocID="{5759EBC8-BA3F-4BEC-BFBA-E1EF6444F35C}" presName="rootComposite3" presStyleCnt="0"/>
      <dgm:spPr/>
    </dgm:pt>
    <dgm:pt modelId="{28B7969A-AD4F-4559-BE49-5614ED8DD292}" type="pres">
      <dgm:prSet presAssocID="{5759EBC8-BA3F-4BEC-BFBA-E1EF6444F35C}" presName="rootText3" presStyleLbl="asst1" presStyleIdx="2" presStyleCnt="4" custScaleX="96375" custScaleY="75295" custLinFactNeighborX="-1710" custLinFactNeighborY="-241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5F4A92-9028-416E-8C10-44C6D452CD70}" type="pres">
      <dgm:prSet presAssocID="{5759EBC8-BA3F-4BEC-BFBA-E1EF6444F35C}" presName="rootConnector3" presStyleLbl="asst1" presStyleIdx="2" presStyleCnt="4"/>
      <dgm:spPr/>
      <dgm:t>
        <a:bodyPr/>
        <a:lstStyle/>
        <a:p>
          <a:endParaRPr lang="es-ES"/>
        </a:p>
      </dgm:t>
    </dgm:pt>
    <dgm:pt modelId="{F7F2756C-57A5-4480-A5D7-5938561366F0}" type="pres">
      <dgm:prSet presAssocID="{5759EBC8-BA3F-4BEC-BFBA-E1EF6444F35C}" presName="hierChild6" presStyleCnt="0"/>
      <dgm:spPr/>
    </dgm:pt>
    <dgm:pt modelId="{0DABD4CA-631D-4D9B-AEB5-C33B5122077E}" type="pres">
      <dgm:prSet presAssocID="{5759EBC8-BA3F-4BEC-BFBA-E1EF6444F35C}" presName="hierChild7" presStyleCnt="0"/>
      <dgm:spPr/>
    </dgm:pt>
    <dgm:pt modelId="{B4CB237F-6E91-4BA2-A033-16942288A66F}" type="pres">
      <dgm:prSet presAssocID="{8F478753-3605-42AF-8A1A-337FE1304FB2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0166AFE-9AE7-4154-9DB7-CFB135C88C0E}" type="pres">
      <dgm:prSet presAssocID="{9FCC2856-EA2F-48D6-AE5B-80E78EA6C4B5}" presName="hierRoot3" presStyleCnt="0">
        <dgm:presLayoutVars>
          <dgm:hierBranch val="init"/>
        </dgm:presLayoutVars>
      </dgm:prSet>
      <dgm:spPr/>
    </dgm:pt>
    <dgm:pt modelId="{7588D33D-F44F-490F-91A4-F830D26E272E}" type="pres">
      <dgm:prSet presAssocID="{9FCC2856-EA2F-48D6-AE5B-80E78EA6C4B5}" presName="rootComposite3" presStyleCnt="0"/>
      <dgm:spPr/>
    </dgm:pt>
    <dgm:pt modelId="{C1A81F75-AC3A-4094-8C94-6A09BCF5B55C}" type="pres">
      <dgm:prSet presAssocID="{9FCC2856-EA2F-48D6-AE5B-80E78EA6C4B5}" presName="rootText3" presStyleLbl="asst1" presStyleIdx="3" presStyleCnt="4" custScaleX="96375" custScaleY="75295" custLinFactNeighborX="1650" custLinFactNeighborY="-241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CCD2AA-CD8F-4335-A6AA-BADCDDCE45D9}" type="pres">
      <dgm:prSet presAssocID="{9FCC2856-EA2F-48D6-AE5B-80E78EA6C4B5}" presName="rootConnector3" presStyleLbl="asst1" presStyleIdx="3" presStyleCnt="4"/>
      <dgm:spPr/>
      <dgm:t>
        <a:bodyPr/>
        <a:lstStyle/>
        <a:p>
          <a:endParaRPr lang="es-ES"/>
        </a:p>
      </dgm:t>
    </dgm:pt>
    <dgm:pt modelId="{16D05AED-8E32-4B7B-BFF9-2A28BCAAE339}" type="pres">
      <dgm:prSet presAssocID="{9FCC2856-EA2F-48D6-AE5B-80E78EA6C4B5}" presName="hierChild6" presStyleCnt="0"/>
      <dgm:spPr/>
    </dgm:pt>
    <dgm:pt modelId="{EE485064-3C79-4AB5-8FC2-67999628C113}" type="pres">
      <dgm:prSet presAssocID="{9FCC2856-EA2F-48D6-AE5B-80E78EA6C4B5}" presName="hierChild7" presStyleCnt="0"/>
      <dgm:spPr/>
    </dgm:pt>
  </dgm:ptLst>
  <dgm:cxnLst>
    <dgm:cxn modelId="{B03EB999-E8A4-40C5-8299-6827EF8594B3}" type="presOf" srcId="{938D2E46-8E4A-4B33-913C-B7BAEC928DBF}" destId="{311221EF-281F-45E0-B29F-8FA0C097C95B}" srcOrd="0" destOrd="0" presId="urn:microsoft.com/office/officeart/2005/8/layout/orgChart1"/>
    <dgm:cxn modelId="{A483308B-44E4-4249-8110-BABC29173824}" type="presOf" srcId="{8AE406FF-1ED1-4934-A5B6-7874694C824A}" destId="{84DF7A88-09E1-4F4F-80D0-2433B2C21A86}" srcOrd="0" destOrd="0" presId="urn:microsoft.com/office/officeart/2005/8/layout/orgChart1"/>
    <dgm:cxn modelId="{7CBE1977-79FE-4711-A809-AABF08886BA1}" srcId="{9DEA55C1-E59C-4B5B-90DC-1D0B54C2B20C}" destId="{9FCC2856-EA2F-48D6-AE5B-80E78EA6C4B5}" srcOrd="3" destOrd="0" parTransId="{8F478753-3605-42AF-8A1A-337FE1304FB2}" sibTransId="{BCF5BA05-12D9-47BF-AC3F-440E4125D34B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7B7861E7-9C9A-4671-993F-4099C1D3E341}" type="presOf" srcId="{9DEA55C1-E59C-4B5B-90DC-1D0B54C2B20C}" destId="{B2A4EFCD-7609-4E18-A214-10BA88B362DC}" srcOrd="1" destOrd="0" presId="urn:microsoft.com/office/officeart/2005/8/layout/orgChart1"/>
    <dgm:cxn modelId="{DC3BEF9A-6CF3-40BC-82AF-1E4BEB954B4D}" srcId="{9DEA55C1-E59C-4B5B-90DC-1D0B54C2B20C}" destId="{4FA721B4-9F3A-484F-84DF-45FF995E2FE5}" srcOrd="1" destOrd="0" parTransId="{4C586DA0-6DFA-4984-B60A-83D86B6B6907}" sibTransId="{CFD135B8-E936-40B5-8E40-6EF7ADEC2B89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93BA9E78-05F9-46CD-A450-50DBD4D766B1}" type="presOf" srcId="{D3A6E1B6-E7EC-4A17-B55D-1B2CF1F0131F}" destId="{178AD56D-BF96-4F12-8531-33AE4CC645D5}" srcOrd="1" destOrd="0" presId="urn:microsoft.com/office/officeart/2005/8/layout/orgChart1"/>
    <dgm:cxn modelId="{FA7709D6-0D8D-4615-B2C1-A9C320E5162B}" type="presOf" srcId="{8F478753-3605-42AF-8A1A-337FE1304FB2}" destId="{B4CB237F-6E91-4BA2-A033-16942288A66F}" srcOrd="0" destOrd="0" presId="urn:microsoft.com/office/officeart/2005/8/layout/orgChart1"/>
    <dgm:cxn modelId="{E82E6761-04A7-4D98-9D8E-2FDDC8368665}" type="presOf" srcId="{6652F448-A435-4185-952E-B97DEDCD0F3C}" destId="{6D5424E5-6CA1-4404-B49D-F5B326A359E2}" srcOrd="0" destOrd="0" presId="urn:microsoft.com/office/officeart/2005/8/layout/orgChart1"/>
    <dgm:cxn modelId="{88D0F96B-2BB6-41B8-B203-18DAD538DBFD}" type="presOf" srcId="{9DEA55C1-E59C-4B5B-90DC-1D0B54C2B20C}" destId="{86D99192-4F64-487A-BE9B-B4D3790AE7BC}" srcOrd="0" destOrd="0" presId="urn:microsoft.com/office/officeart/2005/8/layout/orgChart1"/>
    <dgm:cxn modelId="{BA1BBCEA-3B97-4528-8F7B-39B35B6C434C}" srcId="{9DEA55C1-E59C-4B5B-90DC-1D0B54C2B20C}" destId="{D3A6E1B6-E7EC-4A17-B55D-1B2CF1F0131F}" srcOrd="4" destOrd="0" parTransId="{6652F448-A435-4185-952E-B97DEDCD0F3C}" sibTransId="{0DC7D55B-C644-4AAC-86AC-D5675F7297F8}"/>
    <dgm:cxn modelId="{7CE6680A-B53F-4B27-8B5C-6663C241A5C2}" type="presOf" srcId="{9FCC2856-EA2F-48D6-AE5B-80E78EA6C4B5}" destId="{CECCD2AA-CD8F-4335-A6AA-BADCDDCE45D9}" srcOrd="1" destOrd="0" presId="urn:microsoft.com/office/officeart/2005/8/layout/orgChart1"/>
    <dgm:cxn modelId="{A38006B4-C18D-4DAC-8CE1-C73407060383}" type="presOf" srcId="{4FA721B4-9F3A-484F-84DF-45FF995E2FE5}" destId="{E6161396-4F11-49B1-96C4-F17836677C13}" srcOrd="0" destOrd="0" presId="urn:microsoft.com/office/officeart/2005/8/layout/orgChart1"/>
    <dgm:cxn modelId="{8EF6BF26-E7C2-46BA-B44E-499178DC71DC}" srcId="{9DEA55C1-E59C-4B5B-90DC-1D0B54C2B20C}" destId="{249E77FC-7B70-4B62-8A63-35C970666788}" srcOrd="0" destOrd="0" parTransId="{8AE406FF-1ED1-4934-A5B6-7874694C824A}" sibTransId="{7DEB9F7D-2884-440C-9AAA-8C430E8966A0}"/>
    <dgm:cxn modelId="{FC7287BD-78FF-4C46-9091-2672F6B45E5C}" type="presOf" srcId="{D3A6E1B6-E7EC-4A17-B55D-1B2CF1F0131F}" destId="{88858FFA-E338-4A9E-A293-65405970FF12}" srcOrd="0" destOrd="0" presId="urn:microsoft.com/office/officeart/2005/8/layout/orgChart1"/>
    <dgm:cxn modelId="{EABE8BBB-5590-49C7-B3EE-61FE81E4C0E2}" type="presOf" srcId="{249E77FC-7B70-4B62-8A63-35C970666788}" destId="{D626C255-1536-4EB0-A4A3-D107C591C8D4}" srcOrd="0" destOrd="0" presId="urn:microsoft.com/office/officeart/2005/8/layout/orgChart1"/>
    <dgm:cxn modelId="{F8874324-B814-41F6-8F72-3BD01424621E}" srcId="{9DEA55C1-E59C-4B5B-90DC-1D0B54C2B20C}" destId="{5759EBC8-BA3F-4BEC-BFBA-E1EF6444F35C}" srcOrd="2" destOrd="0" parTransId="{938D2E46-8E4A-4B33-913C-B7BAEC928DBF}" sibTransId="{9A18F59B-869C-4193-ACC1-DD08FB4CFC09}"/>
    <dgm:cxn modelId="{220AFE64-B8D9-40A0-9893-62F77158E112}" type="presOf" srcId="{5759EBC8-BA3F-4BEC-BFBA-E1EF6444F35C}" destId="{28B7969A-AD4F-4559-BE49-5614ED8DD292}" srcOrd="0" destOrd="0" presId="urn:microsoft.com/office/officeart/2005/8/layout/orgChart1"/>
    <dgm:cxn modelId="{5951BD09-32CE-4433-85CE-D73CDED26FA6}" type="presOf" srcId="{4C586DA0-6DFA-4984-B60A-83D86B6B6907}" destId="{41C5FE60-BE34-4CD8-A51C-974B27B43D27}" srcOrd="0" destOrd="0" presId="urn:microsoft.com/office/officeart/2005/8/layout/orgChart1"/>
    <dgm:cxn modelId="{8330BA99-AD3C-440B-A163-57AB1676C45E}" type="presOf" srcId="{9FCC2856-EA2F-48D6-AE5B-80E78EA6C4B5}" destId="{C1A81F75-AC3A-4094-8C94-6A09BCF5B55C}" srcOrd="0" destOrd="0" presId="urn:microsoft.com/office/officeart/2005/8/layout/orgChart1"/>
    <dgm:cxn modelId="{EC9B7024-84E1-49BE-BEC6-9CA4B5E4782B}" type="presOf" srcId="{4FA721B4-9F3A-484F-84DF-45FF995E2FE5}" destId="{24489CE0-6930-483D-886A-35C8307F883A}" srcOrd="1" destOrd="0" presId="urn:microsoft.com/office/officeart/2005/8/layout/orgChart1"/>
    <dgm:cxn modelId="{C364E6E9-500D-4913-B502-8F4991A08EA5}" type="presOf" srcId="{5759EBC8-BA3F-4BEC-BFBA-E1EF6444F35C}" destId="{785F4A92-9028-416E-8C10-44C6D452CD70}" srcOrd="1" destOrd="0" presId="urn:microsoft.com/office/officeart/2005/8/layout/orgChart1"/>
    <dgm:cxn modelId="{35F5FF59-72D2-4E55-9F08-B436FCA79D15}" type="presOf" srcId="{249E77FC-7B70-4B62-8A63-35C970666788}" destId="{2A54EBA9-5ADF-4115-A1E6-A8CF925559FD}" srcOrd="1" destOrd="0" presId="urn:microsoft.com/office/officeart/2005/8/layout/orgChart1"/>
    <dgm:cxn modelId="{D74BADEF-C15D-4D02-9FA9-A234DFBD66DC}" type="presParOf" srcId="{B3263371-B20E-4D1C-87B0-F232DC5A756C}" destId="{8CDE9839-8DE1-472C-9904-C93FC90AA559}" srcOrd="0" destOrd="0" presId="urn:microsoft.com/office/officeart/2005/8/layout/orgChart1"/>
    <dgm:cxn modelId="{FB3751AF-5E5F-417F-AEBF-8D414925AAA5}" type="presParOf" srcId="{8CDE9839-8DE1-472C-9904-C93FC90AA559}" destId="{A15FBA2B-7AAA-4593-A287-168E70F88188}" srcOrd="0" destOrd="0" presId="urn:microsoft.com/office/officeart/2005/8/layout/orgChart1"/>
    <dgm:cxn modelId="{B30986A8-DFA0-4B24-985D-1C7DE4495564}" type="presParOf" srcId="{A15FBA2B-7AAA-4593-A287-168E70F88188}" destId="{86D99192-4F64-487A-BE9B-B4D3790AE7BC}" srcOrd="0" destOrd="0" presId="urn:microsoft.com/office/officeart/2005/8/layout/orgChart1"/>
    <dgm:cxn modelId="{5EFD5BE0-D655-4F4B-820E-555821B203B8}" type="presParOf" srcId="{A15FBA2B-7AAA-4593-A287-168E70F88188}" destId="{B2A4EFCD-7609-4E18-A214-10BA88B362DC}" srcOrd="1" destOrd="0" presId="urn:microsoft.com/office/officeart/2005/8/layout/orgChart1"/>
    <dgm:cxn modelId="{95B8737F-F7AB-4C16-972E-E1D32DA42325}" type="presParOf" srcId="{8CDE9839-8DE1-472C-9904-C93FC90AA559}" destId="{05E8A0F8-8F4A-4D16-B455-9B21EE5D83FA}" srcOrd="1" destOrd="0" presId="urn:microsoft.com/office/officeart/2005/8/layout/orgChart1"/>
    <dgm:cxn modelId="{EF76E9B1-A3CD-4163-B2DE-CB0C03A2B8E1}" type="presParOf" srcId="{05E8A0F8-8F4A-4D16-B455-9B21EE5D83FA}" destId="{6D5424E5-6CA1-4404-B49D-F5B326A359E2}" srcOrd="0" destOrd="0" presId="urn:microsoft.com/office/officeart/2005/8/layout/orgChart1"/>
    <dgm:cxn modelId="{DF4A6FC2-310F-4FA4-B2C5-1D8F50159AC7}" type="presParOf" srcId="{05E8A0F8-8F4A-4D16-B455-9B21EE5D83FA}" destId="{79751E6C-611F-4226-814D-B2F82BE7E2C2}" srcOrd="1" destOrd="0" presId="urn:microsoft.com/office/officeart/2005/8/layout/orgChart1"/>
    <dgm:cxn modelId="{E7D3AEED-8A39-4161-873F-63F4990924BC}" type="presParOf" srcId="{79751E6C-611F-4226-814D-B2F82BE7E2C2}" destId="{6AC882AA-227D-418D-8EEE-B7E9CFD31A17}" srcOrd="0" destOrd="0" presId="urn:microsoft.com/office/officeart/2005/8/layout/orgChart1"/>
    <dgm:cxn modelId="{99F6958D-0E55-4D40-B9A0-2FA1B932FA72}" type="presParOf" srcId="{6AC882AA-227D-418D-8EEE-B7E9CFD31A17}" destId="{88858FFA-E338-4A9E-A293-65405970FF12}" srcOrd="0" destOrd="0" presId="urn:microsoft.com/office/officeart/2005/8/layout/orgChart1"/>
    <dgm:cxn modelId="{1834F338-0624-403A-AEBA-DD1430E95B34}" type="presParOf" srcId="{6AC882AA-227D-418D-8EEE-B7E9CFD31A17}" destId="{178AD56D-BF96-4F12-8531-33AE4CC645D5}" srcOrd="1" destOrd="0" presId="urn:microsoft.com/office/officeart/2005/8/layout/orgChart1"/>
    <dgm:cxn modelId="{91C9BA02-69D8-44BC-8812-77F9CB2DAB6A}" type="presParOf" srcId="{79751E6C-611F-4226-814D-B2F82BE7E2C2}" destId="{99AF57C7-92FA-4FFE-B348-02D90A4DA256}" srcOrd="1" destOrd="0" presId="urn:microsoft.com/office/officeart/2005/8/layout/orgChart1"/>
    <dgm:cxn modelId="{685B0D42-3E39-4C9F-BBB8-00EB99051E7B}" type="presParOf" srcId="{79751E6C-611F-4226-814D-B2F82BE7E2C2}" destId="{D8FAC14C-2042-483A-9318-4BAE4DCD707F}" srcOrd="2" destOrd="0" presId="urn:microsoft.com/office/officeart/2005/8/layout/orgChart1"/>
    <dgm:cxn modelId="{D0FA29C6-9167-445C-9A54-F7ED0FB17970}" type="presParOf" srcId="{8CDE9839-8DE1-472C-9904-C93FC90AA559}" destId="{E6CFA08A-7145-470C-A659-6A725D85622B}" srcOrd="2" destOrd="0" presId="urn:microsoft.com/office/officeart/2005/8/layout/orgChart1"/>
    <dgm:cxn modelId="{39636D98-0B28-48AA-95D5-A7BB6E345DA3}" type="presParOf" srcId="{E6CFA08A-7145-470C-A659-6A725D85622B}" destId="{84DF7A88-09E1-4F4F-80D0-2433B2C21A86}" srcOrd="0" destOrd="0" presId="urn:microsoft.com/office/officeart/2005/8/layout/orgChart1"/>
    <dgm:cxn modelId="{6B94B4C2-595F-44C4-A212-0DBCB912F8FB}" type="presParOf" srcId="{E6CFA08A-7145-470C-A659-6A725D85622B}" destId="{A0A65379-BDF0-4104-A7F0-643E77F9388B}" srcOrd="1" destOrd="0" presId="urn:microsoft.com/office/officeart/2005/8/layout/orgChart1"/>
    <dgm:cxn modelId="{0F770295-97B4-4D1B-BB6F-17FC3284B722}" type="presParOf" srcId="{A0A65379-BDF0-4104-A7F0-643E77F9388B}" destId="{3784CFC3-F2D9-488A-AE9C-C3568DA512EE}" srcOrd="0" destOrd="0" presId="urn:microsoft.com/office/officeart/2005/8/layout/orgChart1"/>
    <dgm:cxn modelId="{EADC5A89-F72F-4EED-97A8-18A7819E802C}" type="presParOf" srcId="{3784CFC3-F2D9-488A-AE9C-C3568DA512EE}" destId="{D626C255-1536-4EB0-A4A3-D107C591C8D4}" srcOrd="0" destOrd="0" presId="urn:microsoft.com/office/officeart/2005/8/layout/orgChart1"/>
    <dgm:cxn modelId="{89464AF4-947C-4ABA-90B4-34386309885E}" type="presParOf" srcId="{3784CFC3-F2D9-488A-AE9C-C3568DA512EE}" destId="{2A54EBA9-5ADF-4115-A1E6-A8CF925559FD}" srcOrd="1" destOrd="0" presId="urn:microsoft.com/office/officeart/2005/8/layout/orgChart1"/>
    <dgm:cxn modelId="{E2D5285D-26C5-4194-A849-0620D7BE58C0}" type="presParOf" srcId="{A0A65379-BDF0-4104-A7F0-643E77F9388B}" destId="{86C08062-08DC-4E99-8089-B9A6DB7B0CC3}" srcOrd="1" destOrd="0" presId="urn:microsoft.com/office/officeart/2005/8/layout/orgChart1"/>
    <dgm:cxn modelId="{011B5433-5DA0-4157-8B29-9933B8110407}" type="presParOf" srcId="{A0A65379-BDF0-4104-A7F0-643E77F9388B}" destId="{1D30BE1A-1909-4D61-8B81-19B28E740DFA}" srcOrd="2" destOrd="0" presId="urn:microsoft.com/office/officeart/2005/8/layout/orgChart1"/>
    <dgm:cxn modelId="{9CA85684-6B80-469F-BF4E-549C81F84950}" type="presParOf" srcId="{E6CFA08A-7145-470C-A659-6A725D85622B}" destId="{41C5FE60-BE34-4CD8-A51C-974B27B43D27}" srcOrd="2" destOrd="0" presId="urn:microsoft.com/office/officeart/2005/8/layout/orgChart1"/>
    <dgm:cxn modelId="{8F382885-B776-4024-9E4A-7350CD09BAD1}" type="presParOf" srcId="{E6CFA08A-7145-470C-A659-6A725D85622B}" destId="{3F736B7A-0ECD-45BA-B950-F3A5334F2167}" srcOrd="3" destOrd="0" presId="urn:microsoft.com/office/officeart/2005/8/layout/orgChart1"/>
    <dgm:cxn modelId="{D853E6EC-45F4-427C-9CE3-1D6D0D84E47F}" type="presParOf" srcId="{3F736B7A-0ECD-45BA-B950-F3A5334F2167}" destId="{8D10134E-A7D6-4627-80AF-2ED47E6FE544}" srcOrd="0" destOrd="0" presId="urn:microsoft.com/office/officeart/2005/8/layout/orgChart1"/>
    <dgm:cxn modelId="{629A78E3-8B5F-4FD4-85E1-0EC51E4C75F8}" type="presParOf" srcId="{8D10134E-A7D6-4627-80AF-2ED47E6FE544}" destId="{E6161396-4F11-49B1-96C4-F17836677C13}" srcOrd="0" destOrd="0" presId="urn:microsoft.com/office/officeart/2005/8/layout/orgChart1"/>
    <dgm:cxn modelId="{054D3593-10C0-4B25-BCC8-53B1DCA08C48}" type="presParOf" srcId="{8D10134E-A7D6-4627-80AF-2ED47E6FE544}" destId="{24489CE0-6930-483D-886A-35C8307F883A}" srcOrd="1" destOrd="0" presId="urn:microsoft.com/office/officeart/2005/8/layout/orgChart1"/>
    <dgm:cxn modelId="{D9448053-9ED9-4573-8206-08DEBC631AD1}" type="presParOf" srcId="{3F736B7A-0ECD-45BA-B950-F3A5334F2167}" destId="{909E383A-44FA-4DF0-A912-1D00FBC95D7F}" srcOrd="1" destOrd="0" presId="urn:microsoft.com/office/officeart/2005/8/layout/orgChart1"/>
    <dgm:cxn modelId="{F48EFD79-DD4D-46FA-9A33-510A816D65C5}" type="presParOf" srcId="{3F736B7A-0ECD-45BA-B950-F3A5334F2167}" destId="{21CAB541-0C39-407A-BF5A-4DC7876F6D5A}" srcOrd="2" destOrd="0" presId="urn:microsoft.com/office/officeart/2005/8/layout/orgChart1"/>
    <dgm:cxn modelId="{D99DA932-4D7E-4C06-BDB6-B9D93758BB39}" type="presParOf" srcId="{E6CFA08A-7145-470C-A659-6A725D85622B}" destId="{311221EF-281F-45E0-B29F-8FA0C097C95B}" srcOrd="4" destOrd="0" presId="urn:microsoft.com/office/officeart/2005/8/layout/orgChart1"/>
    <dgm:cxn modelId="{C6750AEA-3067-4F32-A784-4E87BEEEBBF2}" type="presParOf" srcId="{E6CFA08A-7145-470C-A659-6A725D85622B}" destId="{ECE595D0-09AB-4E57-BBCC-6D24CFBC3629}" srcOrd="5" destOrd="0" presId="urn:microsoft.com/office/officeart/2005/8/layout/orgChart1"/>
    <dgm:cxn modelId="{BEAE6498-9B46-4BBA-ABE2-2B843C7366C3}" type="presParOf" srcId="{ECE595D0-09AB-4E57-BBCC-6D24CFBC3629}" destId="{4F60EE43-4B0B-490C-A0CB-809D9B846E62}" srcOrd="0" destOrd="0" presId="urn:microsoft.com/office/officeart/2005/8/layout/orgChart1"/>
    <dgm:cxn modelId="{B6656184-2DD6-4CD6-A581-2D48C9B73261}" type="presParOf" srcId="{4F60EE43-4B0B-490C-A0CB-809D9B846E62}" destId="{28B7969A-AD4F-4559-BE49-5614ED8DD292}" srcOrd="0" destOrd="0" presId="urn:microsoft.com/office/officeart/2005/8/layout/orgChart1"/>
    <dgm:cxn modelId="{0BC59D46-F843-4F74-92AE-5656C6454795}" type="presParOf" srcId="{4F60EE43-4B0B-490C-A0CB-809D9B846E62}" destId="{785F4A92-9028-416E-8C10-44C6D452CD70}" srcOrd="1" destOrd="0" presId="urn:microsoft.com/office/officeart/2005/8/layout/orgChart1"/>
    <dgm:cxn modelId="{211A66B6-8D4F-46EA-AD9D-A3244362333A}" type="presParOf" srcId="{ECE595D0-09AB-4E57-BBCC-6D24CFBC3629}" destId="{F7F2756C-57A5-4480-A5D7-5938561366F0}" srcOrd="1" destOrd="0" presId="urn:microsoft.com/office/officeart/2005/8/layout/orgChart1"/>
    <dgm:cxn modelId="{9B89E3A5-8DF5-44F1-BDA8-0A4E42D6CA57}" type="presParOf" srcId="{ECE595D0-09AB-4E57-BBCC-6D24CFBC3629}" destId="{0DABD4CA-631D-4D9B-AEB5-C33B5122077E}" srcOrd="2" destOrd="0" presId="urn:microsoft.com/office/officeart/2005/8/layout/orgChart1"/>
    <dgm:cxn modelId="{E9131256-21CA-4E00-A82B-3F02BD8201C4}" type="presParOf" srcId="{E6CFA08A-7145-470C-A659-6A725D85622B}" destId="{B4CB237F-6E91-4BA2-A033-16942288A66F}" srcOrd="6" destOrd="0" presId="urn:microsoft.com/office/officeart/2005/8/layout/orgChart1"/>
    <dgm:cxn modelId="{2959271C-2A2F-40C9-91EB-E7A936FB3F0F}" type="presParOf" srcId="{E6CFA08A-7145-470C-A659-6A725D85622B}" destId="{90166AFE-9AE7-4154-9DB7-CFB135C88C0E}" srcOrd="7" destOrd="0" presId="urn:microsoft.com/office/officeart/2005/8/layout/orgChart1"/>
    <dgm:cxn modelId="{C4122A0F-D1BE-42B6-BC29-8FB44BD2050E}" type="presParOf" srcId="{90166AFE-9AE7-4154-9DB7-CFB135C88C0E}" destId="{7588D33D-F44F-490F-91A4-F830D26E272E}" srcOrd="0" destOrd="0" presId="urn:microsoft.com/office/officeart/2005/8/layout/orgChart1"/>
    <dgm:cxn modelId="{27884B73-10F7-4132-A757-1BCFA8A8B992}" type="presParOf" srcId="{7588D33D-F44F-490F-91A4-F830D26E272E}" destId="{C1A81F75-AC3A-4094-8C94-6A09BCF5B55C}" srcOrd="0" destOrd="0" presId="urn:microsoft.com/office/officeart/2005/8/layout/orgChart1"/>
    <dgm:cxn modelId="{1909B397-034B-41AB-B2AA-499A9990407E}" type="presParOf" srcId="{7588D33D-F44F-490F-91A4-F830D26E272E}" destId="{CECCD2AA-CD8F-4335-A6AA-BADCDDCE45D9}" srcOrd="1" destOrd="0" presId="urn:microsoft.com/office/officeart/2005/8/layout/orgChart1"/>
    <dgm:cxn modelId="{6A46DE21-E567-4DAD-9AE5-92665118328E}" type="presParOf" srcId="{90166AFE-9AE7-4154-9DB7-CFB135C88C0E}" destId="{16D05AED-8E32-4B7B-BFF9-2A28BCAAE339}" srcOrd="1" destOrd="0" presId="urn:microsoft.com/office/officeart/2005/8/layout/orgChart1"/>
    <dgm:cxn modelId="{785DC6A7-2206-45BB-B177-B6957A8CC465}" type="presParOf" srcId="{90166AFE-9AE7-4154-9DB7-CFB135C88C0E}" destId="{EE485064-3C79-4AB5-8FC2-67999628C1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b="0" dirty="0">
              <a:cs typeface="Arial" charset="0"/>
            </a:rPr>
            <a:t>Jefe(a) de </a:t>
          </a:r>
          <a:r>
            <a:rPr lang="es-ES" sz="1200" b="0" dirty="0" smtClean="0">
              <a:cs typeface="Arial" charset="0"/>
            </a:rPr>
            <a:t>Observatorio</a:t>
          </a:r>
          <a:endParaRPr lang="es-ES" sz="1200" b="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EFB85BF5-7102-4579-95D2-A8DEAD696F25}">
      <dgm:prSet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/>
        </a:p>
      </dgm:t>
    </dgm:pt>
    <dgm:pt modelId="{BD465495-EA15-4333-A998-6E85CBB78481}" type="parTrans" cxnId="{A628A164-6B8F-4F82-A8C1-9985995BB1A3}">
      <dgm:prSet/>
      <dgm:spPr/>
      <dgm:t>
        <a:bodyPr/>
        <a:lstStyle/>
        <a:p>
          <a:endParaRPr lang="es-ES" sz="1200"/>
        </a:p>
      </dgm:t>
    </dgm:pt>
    <dgm:pt modelId="{C1A21D3B-E771-4FB6-AC85-51C70BE8037F}" type="sibTrans" cxnId="{A628A164-6B8F-4F82-A8C1-9985995BB1A3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9972" custScaleY="31019" custLinFactNeighborX="12" custLinFactNeighborY="137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69E85DB1-C640-4674-B404-FED4C0DF5E0E}" type="pres">
      <dgm:prSet presAssocID="{BD465495-EA15-4333-A998-6E85CBB78481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59F2C81-EF47-41F4-9301-A312A9F7FEEF}" type="pres">
      <dgm:prSet presAssocID="{EFB85BF5-7102-4579-95D2-A8DEAD696F25}" presName="hierRoot2" presStyleCnt="0">
        <dgm:presLayoutVars>
          <dgm:hierBranch/>
        </dgm:presLayoutVars>
      </dgm:prSet>
      <dgm:spPr/>
    </dgm:pt>
    <dgm:pt modelId="{4D54BF55-F139-46DF-8510-3B0836F2EFB4}" type="pres">
      <dgm:prSet presAssocID="{EFB85BF5-7102-4579-95D2-A8DEAD696F25}" presName="rootComposite" presStyleCnt="0"/>
      <dgm:spPr/>
    </dgm:pt>
    <dgm:pt modelId="{40656D80-BCDF-410F-AECF-315286752220}" type="pres">
      <dgm:prSet presAssocID="{EFB85BF5-7102-4579-95D2-A8DEAD696F25}" presName="rootText" presStyleLbl="node2" presStyleIdx="0" presStyleCnt="1" custScaleX="24100" custScaleY="26050" custLinFactNeighborX="12" custLinFactNeighborY="-86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8C4296-D161-4D7D-A06F-217CDA1B3A95}" type="pres">
      <dgm:prSet presAssocID="{EFB85BF5-7102-4579-95D2-A8DEAD696F25}" presName="rootConnector" presStyleLbl="node2" presStyleIdx="0" presStyleCnt="1"/>
      <dgm:spPr/>
      <dgm:t>
        <a:bodyPr/>
        <a:lstStyle/>
        <a:p>
          <a:endParaRPr lang="es-ES"/>
        </a:p>
      </dgm:t>
    </dgm:pt>
    <dgm:pt modelId="{6186BF10-05DF-4E91-88F3-CC1C859FE6C3}" type="pres">
      <dgm:prSet presAssocID="{EFB85BF5-7102-4579-95D2-A8DEAD696F25}" presName="hierChild4" presStyleCnt="0"/>
      <dgm:spPr/>
    </dgm:pt>
    <dgm:pt modelId="{B21F512E-00FB-466F-AFA0-70FD468434DC}" type="pres">
      <dgm:prSet presAssocID="{EFB85BF5-7102-4579-95D2-A8DEAD696F2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23D70D8A-29BA-4D14-A0F7-DDF4C58D7884}" type="presOf" srcId="{BD465495-EA15-4333-A998-6E85CBB78481}" destId="{69E85DB1-C640-4674-B404-FED4C0DF5E0E}" srcOrd="0" destOrd="0" presId="urn:microsoft.com/office/officeart/2005/8/layout/orgChart1"/>
    <dgm:cxn modelId="{7BBE61CF-680D-47A4-9A7D-3C8EA0F12532}" type="presOf" srcId="{EFB85BF5-7102-4579-95D2-A8DEAD696F25}" destId="{40656D80-BCDF-410F-AECF-315286752220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A628A164-6B8F-4F82-A8C1-9985995BB1A3}" srcId="{9DEA55C1-E59C-4B5B-90DC-1D0B54C2B20C}" destId="{EFB85BF5-7102-4579-95D2-A8DEAD696F25}" srcOrd="0" destOrd="0" parTransId="{BD465495-EA15-4333-A998-6E85CBB78481}" sibTransId="{C1A21D3B-E771-4FB6-AC85-51C70BE8037F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0B66269-BC2A-4977-BF65-196DD625F4D9}" type="presOf" srcId="{EFB85BF5-7102-4579-95D2-A8DEAD696F25}" destId="{7A8C4296-D161-4D7D-A06F-217CDA1B3A95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CFCB0CB6-6AEF-4B51-969A-FC2D3D3FB15D}" type="presParOf" srcId="{05E8A0F8-8F4A-4D16-B455-9B21EE5D83FA}" destId="{69E85DB1-C640-4674-B404-FED4C0DF5E0E}" srcOrd="0" destOrd="0" presId="urn:microsoft.com/office/officeart/2005/8/layout/orgChart1"/>
    <dgm:cxn modelId="{B9FEC9E6-7236-4F04-8F65-ED37532D41DE}" type="presParOf" srcId="{05E8A0F8-8F4A-4D16-B455-9B21EE5D83FA}" destId="{B59F2C81-EF47-41F4-9301-A312A9F7FEEF}" srcOrd="1" destOrd="0" presId="urn:microsoft.com/office/officeart/2005/8/layout/orgChart1"/>
    <dgm:cxn modelId="{551FFB55-FCDA-4E3C-8488-5F8800B2715E}" type="presParOf" srcId="{B59F2C81-EF47-41F4-9301-A312A9F7FEEF}" destId="{4D54BF55-F139-46DF-8510-3B0836F2EFB4}" srcOrd="0" destOrd="0" presId="urn:microsoft.com/office/officeart/2005/8/layout/orgChart1"/>
    <dgm:cxn modelId="{B1AEEC22-FAA2-4D9A-A744-58B39E555274}" type="presParOf" srcId="{4D54BF55-F139-46DF-8510-3B0836F2EFB4}" destId="{40656D80-BCDF-410F-AECF-315286752220}" srcOrd="0" destOrd="0" presId="urn:microsoft.com/office/officeart/2005/8/layout/orgChart1"/>
    <dgm:cxn modelId="{3BE57647-89AD-4B98-AF4E-E83AFF01E772}" type="presParOf" srcId="{4D54BF55-F139-46DF-8510-3B0836F2EFB4}" destId="{7A8C4296-D161-4D7D-A06F-217CDA1B3A95}" srcOrd="1" destOrd="0" presId="urn:microsoft.com/office/officeart/2005/8/layout/orgChart1"/>
    <dgm:cxn modelId="{7C0C2302-499A-4B6D-BC7C-A8A3FB5FF6EB}" type="presParOf" srcId="{B59F2C81-EF47-41F4-9301-A312A9F7FEEF}" destId="{6186BF10-05DF-4E91-88F3-CC1C859FE6C3}" srcOrd="1" destOrd="0" presId="urn:microsoft.com/office/officeart/2005/8/layout/orgChart1"/>
    <dgm:cxn modelId="{B967B0C7-0FF6-43F0-A208-9AC5F8CD6657}" type="presParOf" srcId="{B59F2C81-EF47-41F4-9301-A312A9F7FEEF}" destId="{B21F512E-00FB-466F-AFA0-70FD468434D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Director(a) de Comando, Control, Comunicaciones y </a:t>
          </a:r>
          <a:r>
            <a:rPr lang="es-MX" altLang="es-MX" sz="1200" dirty="0" smtClean="0"/>
            <a:t>Cómputo</a:t>
          </a:r>
          <a:endParaRPr lang="es-MX" altLang="es-MX" sz="1200" dirty="0"/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Despacho y Atención a Emergencias</a:t>
          </a:r>
          <a:endParaRPr lang="es-MX" altLang="es-MX" sz="1200" dirty="0">
            <a:latin typeface="+mn-lt"/>
          </a:endParaRP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Monitoreo y Análisis</a:t>
          </a:r>
          <a:endParaRPr lang="es-MX" altLang="es-MX" sz="1200" dirty="0">
            <a:latin typeface="+mn-lt"/>
          </a:endParaRP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Equipamiento, Telecomunicaciones y Soporte Técnico</a:t>
          </a:r>
          <a:endParaRPr lang="es-MX" altLang="es-MX" sz="1200" dirty="0">
            <a:latin typeface="+mn-lt"/>
          </a:endParaRP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Sistemas, Tecnología y Seguridad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77421" custScaleY="171507" custLinFactNeighborX="-252" custLinFactNeighborY="-517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4" custScaleX="126712" custScaleY="151883" custLinFactNeighborY="38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4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4" custScaleX="126712" custScaleY="151883" custLinFactNeighborY="38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4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4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4" custScaleX="126712" custScaleY="151883" custLinFactNeighborY="38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4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4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4" custScaleX="126712" custScaleY="151883" custLinFactNeighborY="38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4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</dgm:ptLst>
  <dgm:cxnLst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B90A2FF7-33A5-411C-B7C6-BF5698269D42}" srcId="{3CFE79C6-0F79-4DC4-9A08-18E753789DBD}" destId="{162C54C2-606F-414B-8B2A-9AD090F4CB90}" srcOrd="0" destOrd="0" parTransId="{4D67ED99-36B8-4897-B49E-37FF9BA8B626}" sibTransId="{C1085440-8997-4506-AA04-030FC4B0F78A}"/>
    <dgm:cxn modelId="{E96AE3D3-C6D8-4613-A0C3-3B9DC4A422E4}" srcId="{3CFE79C6-0F79-4DC4-9A08-18E753789DBD}" destId="{DA49A33B-8900-496B-93ED-5FD964B18A2A}" srcOrd="1" destOrd="0" parTransId="{358C2D60-143F-42C9-9F00-1ECB6CF3AA31}" sibTransId="{412B2971-EF45-4B70-BA31-42BD5E8E2A7D}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1DB873C8-BCF9-4728-B5CD-9F638C30B1BE}" srcId="{3CFE79C6-0F79-4DC4-9A08-18E753789DBD}" destId="{8C7A631D-BF2E-4521-8D35-C47DCFC7B0A6}" srcOrd="2" destOrd="0" parTransId="{3C4F2311-17A6-4895-92FA-F67E6B2A2237}" sibTransId="{75FC7A5A-AFF5-40E0-9F7D-7E0333ACEB8C}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E471BFA5-089E-417E-8AA7-7086953D4782}" srcId="{3CFE79C6-0F79-4DC4-9A08-18E753789DBD}" destId="{3C17B77C-87A6-4FB0-B739-1E0D1412B61F}" srcOrd="3" destOrd="0" parTransId="{0AAD870E-BCC1-48AE-BE5E-CC197042DC7C}" sibTransId="{DC560FC1-2793-4770-A835-9986FBF02663}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53F73F43-8D60-4F3D-8574-476BD93E1518}" type="presParOf" srcId="{C0D79B84-8A78-4C84-9468-9F1D688BB513}" destId="{7F2D848C-3E41-487C-8EC0-53060D5FC662}" srcOrd="6" destOrd="0" presId="urn:microsoft.com/office/officeart/2005/8/layout/orgChart1"/>
    <dgm:cxn modelId="{03FFB8CE-088E-4E3D-A65E-3303AD8CF786}" type="presParOf" srcId="{C0D79B84-8A78-4C84-9468-9F1D688BB513}" destId="{C16F5B3A-6736-4A87-BB26-D37A4911D3A0}" srcOrd="7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Despacho y Atención a </a:t>
          </a:r>
          <a:r>
            <a:rPr lang="es-MX" altLang="es-MX" sz="1200" dirty="0" smtClean="0"/>
            <a:t>Emergencias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3CF69E1-B124-4DF3-9005-2F2EFADB9CD2}">
      <dgm:prSet custT="1"/>
      <dgm:spPr>
        <a:solidFill>
          <a:schemeClr val="bg1"/>
        </a:solidFill>
      </dgm:spPr>
      <dgm:t>
        <a:bodyPr/>
        <a:lstStyle/>
        <a:p>
          <a:r>
            <a:rPr lang="es-ES" altLang="es-MX" sz="1200" b="0" i="0" u="none" dirty="0"/>
            <a:t>Jefe(a) de Plataforma México</a:t>
          </a:r>
          <a:br>
            <a:rPr lang="es-ES" altLang="es-MX" sz="1200" b="0" i="0" u="none" dirty="0"/>
          </a:br>
          <a:endParaRPr lang="es-ES" altLang="es-MX" sz="1200" b="0" i="0" u="none" dirty="0"/>
        </a:p>
      </dgm:t>
    </dgm:pt>
    <dgm:pt modelId="{D8FA9C85-4153-4D01-8B86-D87B5F4B9B29}" type="parTrans" cxnId="{D89D6E5B-7D49-451F-A103-702E5892DC63}">
      <dgm:prSet/>
      <dgm:spPr/>
      <dgm:t>
        <a:bodyPr/>
        <a:lstStyle/>
        <a:p>
          <a:endParaRPr lang="es-ES"/>
        </a:p>
      </dgm:t>
    </dgm:pt>
    <dgm:pt modelId="{7FB68098-EC72-4D21-BD48-1EC958E43E3E}" type="sibTrans" cxnId="{D89D6E5B-7D49-451F-A103-702E5892DC63}">
      <dgm:prSet/>
      <dgm:spPr/>
      <dgm:t>
        <a:bodyPr/>
        <a:lstStyle/>
        <a:p>
          <a:endParaRPr lang="es-ES"/>
        </a:p>
      </dgm:t>
    </dgm:pt>
    <dgm:pt modelId="{45C01310-2262-462A-B29C-8EC6607AC2B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altLang="es-MX" sz="1200" b="0" i="0" u="none" dirty="0"/>
            <a:t>Jefe(a) de </a:t>
          </a:r>
          <a:r>
            <a:rPr lang="es-ES" altLang="es-MX" sz="1200" b="0" i="0" u="none" dirty="0" smtClean="0"/>
            <a:t>Radio</a:t>
          </a:r>
          <a:endParaRPr lang="es-ES" altLang="es-MX" sz="1200" b="0" i="0" u="none" dirty="0"/>
        </a:p>
      </dgm:t>
    </dgm:pt>
    <dgm:pt modelId="{3A01702F-6D0B-404F-8473-B940790BA2D7}" type="parTrans" cxnId="{A0617990-C1E5-4FEE-8FF3-BF9F3DFE920F}">
      <dgm:prSet/>
      <dgm:spPr/>
      <dgm:t>
        <a:bodyPr/>
        <a:lstStyle/>
        <a:p>
          <a:endParaRPr lang="es-ES"/>
        </a:p>
      </dgm:t>
    </dgm:pt>
    <dgm:pt modelId="{A1E7BBE2-8F0A-43F9-9F9F-8CA7E786CD20}" type="sibTrans" cxnId="{A0617990-C1E5-4FEE-8FF3-BF9F3DFE920F}">
      <dgm:prSet/>
      <dgm:spPr/>
      <dgm:t>
        <a:bodyPr/>
        <a:lstStyle/>
        <a:p>
          <a:endParaRPr lang="es-ES"/>
        </a:p>
      </dgm:t>
    </dgm:pt>
    <dgm:pt modelId="{78886971-1B5F-4095-8CEC-BFA41F6D3007}">
      <dgm:prSet custT="1"/>
      <dgm:spPr/>
      <dgm:t>
        <a:bodyPr/>
        <a:lstStyle/>
        <a:p>
          <a:r>
            <a:rPr lang="es-MX" altLang="es-MX" sz="1200" b="0" i="0" u="none" dirty="0"/>
            <a:t>Supervisores(as) de Radio</a:t>
          </a:r>
          <a:br>
            <a:rPr lang="es-MX" altLang="es-MX" sz="1200" b="0" i="0" u="none" dirty="0"/>
          </a:br>
          <a:endParaRPr lang="es-ES" sz="1200" dirty="0"/>
        </a:p>
      </dgm:t>
    </dgm:pt>
    <dgm:pt modelId="{3411ED30-5609-45E3-A015-0BDBBA694CEA}" type="parTrans" cxnId="{DD88B176-8312-48A9-A73C-97E7A868089C}">
      <dgm:prSet/>
      <dgm:spPr/>
      <dgm:t>
        <a:bodyPr/>
        <a:lstStyle/>
        <a:p>
          <a:endParaRPr lang="es-ES"/>
        </a:p>
      </dgm:t>
    </dgm:pt>
    <dgm:pt modelId="{85BEEDA8-1C2E-430D-8640-628EC8D1C2E8}" type="sibTrans" cxnId="{DD88B176-8312-48A9-A73C-97E7A868089C}">
      <dgm:prSet/>
      <dgm:spPr/>
      <dgm:t>
        <a:bodyPr/>
        <a:lstStyle/>
        <a:p>
          <a:endParaRPr lang="es-ES"/>
        </a:p>
      </dgm:t>
    </dgm:pt>
    <dgm:pt modelId="{52E0E049-238D-4519-A358-64C7ABC45E24}">
      <dgm:prSet custT="1"/>
      <dgm:spPr/>
      <dgm:t>
        <a:bodyPr/>
        <a:lstStyle/>
        <a:p>
          <a:r>
            <a:rPr lang="es-MX" altLang="es-MX" sz="1200" b="0" i="0" u="none" dirty="0"/>
            <a:t>Operadores(as) Radio Central</a:t>
          </a:r>
          <a:br>
            <a:rPr lang="es-MX" altLang="es-MX" sz="1200" b="0" i="0" u="none" dirty="0"/>
          </a:br>
          <a:endParaRPr lang="es-ES" sz="1200" dirty="0"/>
        </a:p>
      </dgm:t>
    </dgm:pt>
    <dgm:pt modelId="{4786325F-4719-4032-BDF7-8012D0409321}" type="parTrans" cxnId="{33950E3E-B22C-435B-BC07-B877172722BB}">
      <dgm:prSet/>
      <dgm:spPr/>
      <dgm:t>
        <a:bodyPr/>
        <a:lstStyle/>
        <a:p>
          <a:endParaRPr lang="es-ES"/>
        </a:p>
      </dgm:t>
    </dgm:pt>
    <dgm:pt modelId="{DA0653B7-6EB6-4CAF-8381-DDD9D1D4C6D2}" type="sibTrans" cxnId="{33950E3E-B22C-435B-BC07-B877172722BB}">
      <dgm:prSet/>
      <dgm:spPr/>
      <dgm:t>
        <a:bodyPr/>
        <a:lstStyle/>
        <a:p>
          <a:endParaRPr lang="es-ES"/>
        </a:p>
      </dgm:t>
    </dgm:pt>
    <dgm:pt modelId="{8CA36A72-1AC9-42BB-95F4-08F14216D01E}">
      <dgm:prSet custT="1"/>
      <dgm:spPr/>
      <dgm:t>
        <a:bodyPr/>
        <a:lstStyle/>
        <a:p>
          <a:r>
            <a:rPr lang="es-MX" altLang="es-MX" sz="1200" b="0" i="0" u="none" dirty="0"/>
            <a:t>Auxiliar</a:t>
          </a:r>
          <a:br>
            <a:rPr lang="es-MX" altLang="es-MX" sz="1200" b="0" i="0" u="none" dirty="0"/>
          </a:br>
          <a:endParaRPr lang="es-ES" sz="1200" dirty="0"/>
        </a:p>
      </dgm:t>
    </dgm:pt>
    <dgm:pt modelId="{C3F61003-2E6F-4423-988E-1DB27E736C42}" type="parTrans" cxnId="{0148D0AD-25C0-4BF6-A146-9AA5606A67E0}">
      <dgm:prSet/>
      <dgm:spPr/>
      <dgm:t>
        <a:bodyPr/>
        <a:lstStyle/>
        <a:p>
          <a:endParaRPr lang="es-ES"/>
        </a:p>
      </dgm:t>
    </dgm:pt>
    <dgm:pt modelId="{E452A1AD-C9A1-4F37-8C0F-171D464D41A5}" type="sibTrans" cxnId="{0148D0AD-25C0-4BF6-A146-9AA5606A67E0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9125" custScaleY="84105" custLinFactNeighborX="10975" custLinFactNeighborY="-3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1DD8C54-B406-4FB5-BDF7-1F13B4EC4E19}" type="pres">
      <dgm:prSet presAssocID="{3A01702F-6D0B-404F-8473-B940790BA2D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DE54CF7A-8C47-407D-B368-24D640ACA59E}" type="pres">
      <dgm:prSet presAssocID="{45C01310-2262-462A-B29C-8EC6607AC2BC}" presName="hierRoot2" presStyleCnt="0">
        <dgm:presLayoutVars>
          <dgm:hierBranch/>
        </dgm:presLayoutVars>
      </dgm:prSet>
      <dgm:spPr/>
    </dgm:pt>
    <dgm:pt modelId="{85CB5FC5-5EF9-4C01-96F4-56D880A47284}" type="pres">
      <dgm:prSet presAssocID="{45C01310-2262-462A-B29C-8EC6607AC2BC}" presName="rootComposite" presStyleCnt="0"/>
      <dgm:spPr/>
    </dgm:pt>
    <dgm:pt modelId="{E9C7C7FB-5791-4853-9E5A-DCFB57DAB1F8}" type="pres">
      <dgm:prSet presAssocID="{45C01310-2262-462A-B29C-8EC6607AC2BC}" presName="rootText" presStyleLbl="node2" presStyleIdx="0" presStyleCnt="2" custScaleX="127201" custScaleY="72288" custLinFactNeighborX="10932" custLinFactNeighborY="-2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961E91-7C8C-400F-B1AA-5EF51DBF49DD}" type="pres">
      <dgm:prSet presAssocID="{45C01310-2262-462A-B29C-8EC6607AC2BC}" presName="rootConnector" presStyleLbl="node2" presStyleIdx="0" presStyleCnt="2"/>
      <dgm:spPr/>
      <dgm:t>
        <a:bodyPr/>
        <a:lstStyle/>
        <a:p>
          <a:endParaRPr lang="es-ES"/>
        </a:p>
      </dgm:t>
    </dgm:pt>
    <dgm:pt modelId="{B7D64B1C-B132-4711-ABEC-E2E7ECFD6054}" type="pres">
      <dgm:prSet presAssocID="{45C01310-2262-462A-B29C-8EC6607AC2BC}" presName="hierChild4" presStyleCnt="0"/>
      <dgm:spPr/>
    </dgm:pt>
    <dgm:pt modelId="{A45732AF-2C44-44F3-84F6-1B740BC166DC}" type="pres">
      <dgm:prSet presAssocID="{3411ED30-5609-45E3-A015-0BDBBA694CE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3493657-DEC1-4119-B2EE-7984E086E165}" type="pres">
      <dgm:prSet presAssocID="{78886971-1B5F-4095-8CEC-BFA41F6D3007}" presName="hierRoot2" presStyleCnt="0">
        <dgm:presLayoutVars>
          <dgm:hierBranch/>
        </dgm:presLayoutVars>
      </dgm:prSet>
      <dgm:spPr/>
    </dgm:pt>
    <dgm:pt modelId="{7EB9073E-4E40-47B1-86AF-4399B53B59AE}" type="pres">
      <dgm:prSet presAssocID="{78886971-1B5F-4095-8CEC-BFA41F6D3007}" presName="rootComposite" presStyleCnt="0"/>
      <dgm:spPr/>
    </dgm:pt>
    <dgm:pt modelId="{C21FB79D-DB32-42E0-85AB-FDC784C29599}" type="pres">
      <dgm:prSet presAssocID="{78886971-1B5F-4095-8CEC-BFA41F6D3007}" presName="rootText" presStyleLbl="node3" presStyleIdx="0" presStyleCnt="1" custScaleX="127201" custScaleY="68168" custLinFactNeighborX="11027" custLinFactNeighborY="-137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6F061C-C5C1-41B1-A9AD-8925D8824586}" type="pres">
      <dgm:prSet presAssocID="{78886971-1B5F-4095-8CEC-BFA41F6D3007}" presName="rootConnector" presStyleLbl="node3" presStyleIdx="0" presStyleCnt="1"/>
      <dgm:spPr/>
      <dgm:t>
        <a:bodyPr/>
        <a:lstStyle/>
        <a:p>
          <a:endParaRPr lang="es-ES"/>
        </a:p>
      </dgm:t>
    </dgm:pt>
    <dgm:pt modelId="{8DA93701-6779-44CA-A8F0-8DC981C14EBB}" type="pres">
      <dgm:prSet presAssocID="{78886971-1B5F-4095-8CEC-BFA41F6D3007}" presName="hierChild4" presStyleCnt="0"/>
      <dgm:spPr/>
    </dgm:pt>
    <dgm:pt modelId="{953C5E24-7A66-4A93-A2C9-8C59AC26D38A}" type="pres">
      <dgm:prSet presAssocID="{4786325F-4719-4032-BDF7-8012D0409321}" presName="Name35" presStyleLbl="parChTrans1D4" presStyleIdx="0" presStyleCnt="2"/>
      <dgm:spPr/>
      <dgm:t>
        <a:bodyPr/>
        <a:lstStyle/>
        <a:p>
          <a:endParaRPr lang="es-ES"/>
        </a:p>
      </dgm:t>
    </dgm:pt>
    <dgm:pt modelId="{CB504A80-0210-4B2C-BCD3-4A722A7F7129}" type="pres">
      <dgm:prSet presAssocID="{52E0E049-238D-4519-A358-64C7ABC45E24}" presName="hierRoot2" presStyleCnt="0">
        <dgm:presLayoutVars>
          <dgm:hierBranch val="init"/>
        </dgm:presLayoutVars>
      </dgm:prSet>
      <dgm:spPr/>
    </dgm:pt>
    <dgm:pt modelId="{CD5A9DEE-4646-4254-A1F3-20F1322EEAB9}" type="pres">
      <dgm:prSet presAssocID="{52E0E049-238D-4519-A358-64C7ABC45E24}" presName="rootComposite" presStyleCnt="0"/>
      <dgm:spPr/>
    </dgm:pt>
    <dgm:pt modelId="{1974DAC8-FAF9-4D7C-9C80-A56DB14AD3E0}" type="pres">
      <dgm:prSet presAssocID="{52E0E049-238D-4519-A358-64C7ABC45E24}" presName="rootText" presStyleLbl="node4" presStyleIdx="0" presStyleCnt="2" custScaleX="242288" custScaleY="231926" custLinFactNeighborX="-349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48CD7-6FF8-464A-836E-0CF2EB15CD08}" type="pres">
      <dgm:prSet presAssocID="{52E0E049-238D-4519-A358-64C7ABC45E24}" presName="rootConnector" presStyleLbl="node4" presStyleIdx="0" presStyleCnt="2"/>
      <dgm:spPr/>
      <dgm:t>
        <a:bodyPr/>
        <a:lstStyle/>
        <a:p>
          <a:endParaRPr lang="es-ES"/>
        </a:p>
      </dgm:t>
    </dgm:pt>
    <dgm:pt modelId="{EA005D7A-3E2C-4644-B063-A79781AAE39F}" type="pres">
      <dgm:prSet presAssocID="{52E0E049-238D-4519-A358-64C7ABC45E24}" presName="hierChild4" presStyleCnt="0"/>
      <dgm:spPr/>
    </dgm:pt>
    <dgm:pt modelId="{C7D1BBDD-B2CE-45B7-9EBB-81BD5095C8FE}" type="pres">
      <dgm:prSet presAssocID="{52E0E049-238D-4519-A358-64C7ABC45E24}" presName="hierChild5" presStyleCnt="0"/>
      <dgm:spPr/>
    </dgm:pt>
    <dgm:pt modelId="{960EC1B1-174F-4E82-AD7B-70A70647DEEF}" type="pres">
      <dgm:prSet presAssocID="{C3F61003-2E6F-4423-988E-1DB27E736C42}" presName="Name35" presStyleLbl="parChTrans1D4" presStyleIdx="1" presStyleCnt="2"/>
      <dgm:spPr/>
      <dgm:t>
        <a:bodyPr/>
        <a:lstStyle/>
        <a:p>
          <a:endParaRPr lang="es-ES"/>
        </a:p>
      </dgm:t>
    </dgm:pt>
    <dgm:pt modelId="{737A08DB-3843-481B-988A-6E2332FC1E6C}" type="pres">
      <dgm:prSet presAssocID="{8CA36A72-1AC9-42BB-95F4-08F14216D01E}" presName="hierRoot2" presStyleCnt="0">
        <dgm:presLayoutVars>
          <dgm:hierBranch val="init"/>
        </dgm:presLayoutVars>
      </dgm:prSet>
      <dgm:spPr/>
    </dgm:pt>
    <dgm:pt modelId="{9318928D-CB2D-4807-BA1B-4E07F0926E80}" type="pres">
      <dgm:prSet presAssocID="{8CA36A72-1AC9-42BB-95F4-08F14216D01E}" presName="rootComposite" presStyleCnt="0"/>
      <dgm:spPr/>
    </dgm:pt>
    <dgm:pt modelId="{078791C0-B9CE-46AB-8517-8DBD7F982F88}" type="pres">
      <dgm:prSet presAssocID="{8CA36A72-1AC9-42BB-95F4-08F14216D01E}" presName="rootText" presStyleLbl="node4" presStyleIdx="1" presStyleCnt="2" custScaleX="77397" custScaleY="74032" custLinFactNeighborX="-325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69DC22-9B87-42E2-A6E7-B3E6BCC53DB2}" type="pres">
      <dgm:prSet presAssocID="{8CA36A72-1AC9-42BB-95F4-08F14216D01E}" presName="rootConnector" presStyleLbl="node4" presStyleIdx="1" presStyleCnt="2"/>
      <dgm:spPr/>
      <dgm:t>
        <a:bodyPr/>
        <a:lstStyle/>
        <a:p>
          <a:endParaRPr lang="es-ES"/>
        </a:p>
      </dgm:t>
    </dgm:pt>
    <dgm:pt modelId="{3D7187FF-1E19-4660-B2A6-267B9346F675}" type="pres">
      <dgm:prSet presAssocID="{8CA36A72-1AC9-42BB-95F4-08F14216D01E}" presName="hierChild4" presStyleCnt="0"/>
      <dgm:spPr/>
    </dgm:pt>
    <dgm:pt modelId="{F989CD88-1A3C-483A-8313-95FDAEED0497}" type="pres">
      <dgm:prSet presAssocID="{8CA36A72-1AC9-42BB-95F4-08F14216D01E}" presName="hierChild5" presStyleCnt="0"/>
      <dgm:spPr/>
    </dgm:pt>
    <dgm:pt modelId="{8F2A5738-0092-40AF-AC7B-5321BC1BFF87}" type="pres">
      <dgm:prSet presAssocID="{78886971-1B5F-4095-8CEC-BFA41F6D3007}" presName="hierChild5" presStyleCnt="0"/>
      <dgm:spPr/>
    </dgm:pt>
    <dgm:pt modelId="{E2BC35ED-39EE-468B-9F88-BEC33146A189}" type="pres">
      <dgm:prSet presAssocID="{45C01310-2262-462A-B29C-8EC6607AC2BC}" presName="hierChild5" presStyleCnt="0"/>
      <dgm:spPr/>
    </dgm:pt>
    <dgm:pt modelId="{70F54C93-52D4-4ED5-9C70-D35B812DA872}" type="pres">
      <dgm:prSet presAssocID="{D8FA9C85-4153-4D01-8B86-D87B5F4B9B2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8BCDB706-4E30-4955-A30E-AB401265BC36}" type="pres">
      <dgm:prSet presAssocID="{13CF69E1-B124-4DF3-9005-2F2EFADB9CD2}" presName="hierRoot2" presStyleCnt="0">
        <dgm:presLayoutVars>
          <dgm:hierBranch val="init"/>
        </dgm:presLayoutVars>
      </dgm:prSet>
      <dgm:spPr/>
    </dgm:pt>
    <dgm:pt modelId="{C9A6FA35-0F1D-4537-BECD-72640546A960}" type="pres">
      <dgm:prSet presAssocID="{13CF69E1-B124-4DF3-9005-2F2EFADB9CD2}" presName="rootComposite" presStyleCnt="0"/>
      <dgm:spPr/>
    </dgm:pt>
    <dgm:pt modelId="{C483119D-4248-4FB6-A51A-FF463787E698}" type="pres">
      <dgm:prSet presAssocID="{13CF69E1-B124-4DF3-9005-2F2EFADB9CD2}" presName="rootText" presStyleLbl="node2" presStyleIdx="1" presStyleCnt="2" custScaleX="127201" custScaleY="72288" custLinFactNeighborX="11122" custLinFactNeighborY="-29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DF024-6ED2-4FED-A278-758F4E01EFCB}" type="pres">
      <dgm:prSet presAssocID="{13CF69E1-B124-4DF3-9005-2F2EFADB9CD2}" presName="rootConnector" presStyleLbl="node2" presStyleIdx="1" presStyleCnt="2"/>
      <dgm:spPr/>
      <dgm:t>
        <a:bodyPr/>
        <a:lstStyle/>
        <a:p>
          <a:endParaRPr lang="es-ES"/>
        </a:p>
      </dgm:t>
    </dgm:pt>
    <dgm:pt modelId="{8BD2EDBC-2421-4ECD-9CCF-7C80A756D4FD}" type="pres">
      <dgm:prSet presAssocID="{13CF69E1-B124-4DF3-9005-2F2EFADB9CD2}" presName="hierChild4" presStyleCnt="0"/>
      <dgm:spPr/>
    </dgm:pt>
    <dgm:pt modelId="{CFB11CBA-F0E2-44CB-8B56-B176E83C6A92}" type="pres">
      <dgm:prSet presAssocID="{13CF69E1-B124-4DF3-9005-2F2EFADB9CD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51C51B26-8759-4CBF-AD22-52841202CE48}" type="presOf" srcId="{D8FA9C85-4153-4D01-8B86-D87B5F4B9B29}" destId="{70F54C93-52D4-4ED5-9C70-D35B812DA872}" srcOrd="0" destOrd="0" presId="urn:microsoft.com/office/officeart/2005/8/layout/orgChart1"/>
    <dgm:cxn modelId="{D89D6E5B-7D49-451F-A103-702E5892DC63}" srcId="{9DEA55C1-E59C-4B5B-90DC-1D0B54C2B20C}" destId="{13CF69E1-B124-4DF3-9005-2F2EFADB9CD2}" srcOrd="1" destOrd="0" parTransId="{D8FA9C85-4153-4D01-8B86-D87B5F4B9B29}" sibTransId="{7FB68098-EC72-4D21-BD48-1EC958E43E3E}"/>
    <dgm:cxn modelId="{DA87735A-E8D7-44EF-A3EB-F27D784F46A9}" type="presOf" srcId="{52E0E049-238D-4519-A358-64C7ABC45E24}" destId="{1974DAC8-FAF9-4D7C-9C80-A56DB14AD3E0}" srcOrd="0" destOrd="0" presId="urn:microsoft.com/office/officeart/2005/8/layout/orgChart1"/>
    <dgm:cxn modelId="{0CD09D40-1B68-404A-A48E-2B68F7923021}" type="presOf" srcId="{13CF69E1-B124-4DF3-9005-2F2EFADB9CD2}" destId="{C483119D-4248-4FB6-A51A-FF463787E698}" srcOrd="0" destOrd="0" presId="urn:microsoft.com/office/officeart/2005/8/layout/orgChart1"/>
    <dgm:cxn modelId="{2ACEB427-ED3A-4BC1-AB54-64B177D2C284}" type="presOf" srcId="{4786325F-4719-4032-BDF7-8012D0409321}" destId="{953C5E24-7A66-4A93-A2C9-8C59AC26D38A}" srcOrd="0" destOrd="0" presId="urn:microsoft.com/office/officeart/2005/8/layout/orgChart1"/>
    <dgm:cxn modelId="{4ECD01FA-4D99-4103-8EB3-D350384DFE31}" type="presOf" srcId="{52E0E049-238D-4519-A358-64C7ABC45E24}" destId="{1A948CD7-6FF8-464A-836E-0CF2EB15CD08}" srcOrd="1" destOrd="0" presId="urn:microsoft.com/office/officeart/2005/8/layout/orgChart1"/>
    <dgm:cxn modelId="{710F9F89-BA88-46D1-A7B6-9D52B196DEB6}" type="presOf" srcId="{13CF69E1-B124-4DF3-9005-2F2EFADB9CD2}" destId="{556DF024-6ED2-4FED-A278-758F4E01EFCB}" srcOrd="1" destOrd="0" presId="urn:microsoft.com/office/officeart/2005/8/layout/orgChart1"/>
    <dgm:cxn modelId="{33950E3E-B22C-435B-BC07-B877172722BB}" srcId="{78886971-1B5F-4095-8CEC-BFA41F6D3007}" destId="{52E0E049-238D-4519-A358-64C7ABC45E24}" srcOrd="0" destOrd="0" parTransId="{4786325F-4719-4032-BDF7-8012D0409321}" sibTransId="{DA0653B7-6EB6-4CAF-8381-DDD9D1D4C6D2}"/>
    <dgm:cxn modelId="{917C978E-A8E1-482B-A376-9BC9B956C890}" type="presOf" srcId="{45C01310-2262-462A-B29C-8EC6607AC2BC}" destId="{6D961E91-7C8C-400F-B1AA-5EF51DBF49DD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DD88B176-8312-48A9-A73C-97E7A868089C}" srcId="{45C01310-2262-462A-B29C-8EC6607AC2BC}" destId="{78886971-1B5F-4095-8CEC-BFA41F6D3007}" srcOrd="0" destOrd="0" parTransId="{3411ED30-5609-45E3-A015-0BDBBA694CEA}" sibTransId="{85BEEDA8-1C2E-430D-8640-628EC8D1C2E8}"/>
    <dgm:cxn modelId="{CCA13686-37F2-4251-9BC7-F6DBB3D66580}" type="presOf" srcId="{3A01702F-6D0B-404F-8473-B940790BA2D7}" destId="{A1DD8C54-B406-4FB5-BDF7-1F13B4EC4E19}" srcOrd="0" destOrd="0" presId="urn:microsoft.com/office/officeart/2005/8/layout/orgChart1"/>
    <dgm:cxn modelId="{0148D0AD-25C0-4BF6-A146-9AA5606A67E0}" srcId="{78886971-1B5F-4095-8CEC-BFA41F6D3007}" destId="{8CA36A72-1AC9-42BB-95F4-08F14216D01E}" srcOrd="1" destOrd="0" parTransId="{C3F61003-2E6F-4423-988E-1DB27E736C42}" sibTransId="{E452A1AD-C9A1-4F37-8C0F-171D464D41A5}"/>
    <dgm:cxn modelId="{AA0A1621-0EB4-4E02-922E-F85EEEB61B34}" type="presOf" srcId="{C3F61003-2E6F-4423-988E-1DB27E736C42}" destId="{960EC1B1-174F-4E82-AD7B-70A70647DEEF}" srcOrd="0" destOrd="0" presId="urn:microsoft.com/office/officeart/2005/8/layout/orgChart1"/>
    <dgm:cxn modelId="{44F39A85-CEF5-40DD-9914-BFCFEC122456}" type="presOf" srcId="{78886971-1B5F-4095-8CEC-BFA41F6D3007}" destId="{C21FB79D-DB32-42E0-85AB-FDC784C29599}" srcOrd="0" destOrd="0" presId="urn:microsoft.com/office/officeart/2005/8/layout/orgChart1"/>
    <dgm:cxn modelId="{D4781A72-49F2-478E-ACF3-DD6279D98EFC}" type="presOf" srcId="{3411ED30-5609-45E3-A015-0BDBBA694CEA}" destId="{A45732AF-2C44-44F3-84F6-1B740BC166DC}" srcOrd="0" destOrd="0" presId="urn:microsoft.com/office/officeart/2005/8/layout/orgChart1"/>
    <dgm:cxn modelId="{A0617990-C1E5-4FEE-8FF3-BF9F3DFE920F}" srcId="{9DEA55C1-E59C-4B5B-90DC-1D0B54C2B20C}" destId="{45C01310-2262-462A-B29C-8EC6607AC2BC}" srcOrd="0" destOrd="0" parTransId="{3A01702F-6D0B-404F-8473-B940790BA2D7}" sibTransId="{A1E7BBE2-8F0A-43F9-9F9F-8CA7E786CD2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080DDFB4-6296-4047-AC1B-AFD1E132F238}" type="presOf" srcId="{45C01310-2262-462A-B29C-8EC6607AC2BC}" destId="{E9C7C7FB-5791-4853-9E5A-DCFB57DAB1F8}" srcOrd="0" destOrd="0" presId="urn:microsoft.com/office/officeart/2005/8/layout/orgChart1"/>
    <dgm:cxn modelId="{6A1D1CEC-A1D6-4D49-B1E6-51C11BE7BF25}" type="presOf" srcId="{78886971-1B5F-4095-8CEC-BFA41F6D3007}" destId="{8A6F061C-C5C1-41B1-A9AD-8925D8824586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ED56E984-A125-4E02-888A-3AD4BCC71E12}" type="presOf" srcId="{8CA36A72-1AC9-42BB-95F4-08F14216D01E}" destId="{078791C0-B9CE-46AB-8517-8DBD7F982F88}" srcOrd="0" destOrd="0" presId="urn:microsoft.com/office/officeart/2005/8/layout/orgChart1"/>
    <dgm:cxn modelId="{FB675BD2-7550-4428-B0CF-ED8563E5F1BB}" type="presOf" srcId="{8CA36A72-1AC9-42BB-95F4-08F14216D01E}" destId="{BE69DC22-9B87-42E2-A6E7-B3E6BCC53DB2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1041CE71-9FA2-4ADA-8FC7-849127F24252}" type="presParOf" srcId="{05E8A0F8-8F4A-4D16-B455-9B21EE5D83FA}" destId="{A1DD8C54-B406-4FB5-BDF7-1F13B4EC4E19}" srcOrd="0" destOrd="0" presId="urn:microsoft.com/office/officeart/2005/8/layout/orgChart1"/>
    <dgm:cxn modelId="{F632A5B4-4639-42A6-82C1-B4333636A4A5}" type="presParOf" srcId="{05E8A0F8-8F4A-4D16-B455-9B21EE5D83FA}" destId="{DE54CF7A-8C47-407D-B368-24D640ACA59E}" srcOrd="1" destOrd="0" presId="urn:microsoft.com/office/officeart/2005/8/layout/orgChart1"/>
    <dgm:cxn modelId="{C78C47C9-6683-4198-8F64-72BDBDD5F031}" type="presParOf" srcId="{DE54CF7A-8C47-407D-B368-24D640ACA59E}" destId="{85CB5FC5-5EF9-4C01-96F4-56D880A47284}" srcOrd="0" destOrd="0" presId="urn:microsoft.com/office/officeart/2005/8/layout/orgChart1"/>
    <dgm:cxn modelId="{FFBF6917-B416-4E52-B365-7994EDBB8E69}" type="presParOf" srcId="{85CB5FC5-5EF9-4C01-96F4-56D880A47284}" destId="{E9C7C7FB-5791-4853-9E5A-DCFB57DAB1F8}" srcOrd="0" destOrd="0" presId="urn:microsoft.com/office/officeart/2005/8/layout/orgChart1"/>
    <dgm:cxn modelId="{C55FD937-DEDA-435A-AC0F-2193F186C9DB}" type="presParOf" srcId="{85CB5FC5-5EF9-4C01-96F4-56D880A47284}" destId="{6D961E91-7C8C-400F-B1AA-5EF51DBF49DD}" srcOrd="1" destOrd="0" presId="urn:microsoft.com/office/officeart/2005/8/layout/orgChart1"/>
    <dgm:cxn modelId="{A89F89A6-4A2B-4A4D-A1E9-8E5D8C4114A0}" type="presParOf" srcId="{DE54CF7A-8C47-407D-B368-24D640ACA59E}" destId="{B7D64B1C-B132-4711-ABEC-E2E7ECFD6054}" srcOrd="1" destOrd="0" presId="urn:microsoft.com/office/officeart/2005/8/layout/orgChart1"/>
    <dgm:cxn modelId="{86E7DA64-605E-4408-AA1E-DBED42FC07B8}" type="presParOf" srcId="{B7D64B1C-B132-4711-ABEC-E2E7ECFD6054}" destId="{A45732AF-2C44-44F3-84F6-1B740BC166DC}" srcOrd="0" destOrd="0" presId="urn:microsoft.com/office/officeart/2005/8/layout/orgChart1"/>
    <dgm:cxn modelId="{AD37C62A-4C6D-41F1-860D-D6CC46B82517}" type="presParOf" srcId="{B7D64B1C-B132-4711-ABEC-E2E7ECFD6054}" destId="{13493657-DEC1-4119-B2EE-7984E086E165}" srcOrd="1" destOrd="0" presId="urn:microsoft.com/office/officeart/2005/8/layout/orgChart1"/>
    <dgm:cxn modelId="{1A9E7D55-A3D0-425C-8FBC-609F004B620C}" type="presParOf" srcId="{13493657-DEC1-4119-B2EE-7984E086E165}" destId="{7EB9073E-4E40-47B1-86AF-4399B53B59AE}" srcOrd="0" destOrd="0" presId="urn:microsoft.com/office/officeart/2005/8/layout/orgChart1"/>
    <dgm:cxn modelId="{9BAFF757-492C-42EE-8523-0D7A44AC16C2}" type="presParOf" srcId="{7EB9073E-4E40-47B1-86AF-4399B53B59AE}" destId="{C21FB79D-DB32-42E0-85AB-FDC784C29599}" srcOrd="0" destOrd="0" presId="urn:microsoft.com/office/officeart/2005/8/layout/orgChart1"/>
    <dgm:cxn modelId="{72A0DC80-271D-436B-B833-1E212B1021A5}" type="presParOf" srcId="{7EB9073E-4E40-47B1-86AF-4399B53B59AE}" destId="{8A6F061C-C5C1-41B1-A9AD-8925D8824586}" srcOrd="1" destOrd="0" presId="urn:microsoft.com/office/officeart/2005/8/layout/orgChart1"/>
    <dgm:cxn modelId="{4AE32887-96C0-485A-B7CC-A76D0FD7475B}" type="presParOf" srcId="{13493657-DEC1-4119-B2EE-7984E086E165}" destId="{8DA93701-6779-44CA-A8F0-8DC981C14EBB}" srcOrd="1" destOrd="0" presId="urn:microsoft.com/office/officeart/2005/8/layout/orgChart1"/>
    <dgm:cxn modelId="{1096CD04-44B6-4A0A-B2B4-480D14705512}" type="presParOf" srcId="{8DA93701-6779-44CA-A8F0-8DC981C14EBB}" destId="{953C5E24-7A66-4A93-A2C9-8C59AC26D38A}" srcOrd="0" destOrd="0" presId="urn:microsoft.com/office/officeart/2005/8/layout/orgChart1"/>
    <dgm:cxn modelId="{81FEC7BE-87AB-4ACB-AD04-70F6D6D452EF}" type="presParOf" srcId="{8DA93701-6779-44CA-A8F0-8DC981C14EBB}" destId="{CB504A80-0210-4B2C-BCD3-4A722A7F7129}" srcOrd="1" destOrd="0" presId="urn:microsoft.com/office/officeart/2005/8/layout/orgChart1"/>
    <dgm:cxn modelId="{656115CD-3E9B-416C-A733-6F3B23D86F0F}" type="presParOf" srcId="{CB504A80-0210-4B2C-BCD3-4A722A7F7129}" destId="{CD5A9DEE-4646-4254-A1F3-20F1322EEAB9}" srcOrd="0" destOrd="0" presId="urn:microsoft.com/office/officeart/2005/8/layout/orgChart1"/>
    <dgm:cxn modelId="{3FD4B217-4AED-44B6-9EA4-A4A8B3BBA087}" type="presParOf" srcId="{CD5A9DEE-4646-4254-A1F3-20F1322EEAB9}" destId="{1974DAC8-FAF9-4D7C-9C80-A56DB14AD3E0}" srcOrd="0" destOrd="0" presId="urn:microsoft.com/office/officeart/2005/8/layout/orgChart1"/>
    <dgm:cxn modelId="{8571A4A2-570A-4772-A938-9EC772D7B765}" type="presParOf" srcId="{CD5A9DEE-4646-4254-A1F3-20F1322EEAB9}" destId="{1A948CD7-6FF8-464A-836E-0CF2EB15CD08}" srcOrd="1" destOrd="0" presId="urn:microsoft.com/office/officeart/2005/8/layout/orgChart1"/>
    <dgm:cxn modelId="{F8783A27-3839-4E23-B5F5-1200200E9627}" type="presParOf" srcId="{CB504A80-0210-4B2C-BCD3-4A722A7F7129}" destId="{EA005D7A-3E2C-4644-B063-A79781AAE39F}" srcOrd="1" destOrd="0" presId="urn:microsoft.com/office/officeart/2005/8/layout/orgChart1"/>
    <dgm:cxn modelId="{53521BF7-D42F-4835-A252-5152D0494664}" type="presParOf" srcId="{CB504A80-0210-4B2C-BCD3-4A722A7F7129}" destId="{C7D1BBDD-B2CE-45B7-9EBB-81BD5095C8FE}" srcOrd="2" destOrd="0" presId="urn:microsoft.com/office/officeart/2005/8/layout/orgChart1"/>
    <dgm:cxn modelId="{8A4E5FA1-2E1D-459A-9623-249B224EF755}" type="presParOf" srcId="{8DA93701-6779-44CA-A8F0-8DC981C14EBB}" destId="{960EC1B1-174F-4E82-AD7B-70A70647DEEF}" srcOrd="2" destOrd="0" presId="urn:microsoft.com/office/officeart/2005/8/layout/orgChart1"/>
    <dgm:cxn modelId="{7690F08C-8D44-4A45-8D68-2E953FB1AD8E}" type="presParOf" srcId="{8DA93701-6779-44CA-A8F0-8DC981C14EBB}" destId="{737A08DB-3843-481B-988A-6E2332FC1E6C}" srcOrd="3" destOrd="0" presId="urn:microsoft.com/office/officeart/2005/8/layout/orgChart1"/>
    <dgm:cxn modelId="{C34459C9-43F7-4F8A-B717-1C053CB7F417}" type="presParOf" srcId="{737A08DB-3843-481B-988A-6E2332FC1E6C}" destId="{9318928D-CB2D-4807-BA1B-4E07F0926E80}" srcOrd="0" destOrd="0" presId="urn:microsoft.com/office/officeart/2005/8/layout/orgChart1"/>
    <dgm:cxn modelId="{F83E0FC5-D72E-4474-8670-DB25657D5BA5}" type="presParOf" srcId="{9318928D-CB2D-4807-BA1B-4E07F0926E80}" destId="{078791C0-B9CE-46AB-8517-8DBD7F982F88}" srcOrd="0" destOrd="0" presId="urn:microsoft.com/office/officeart/2005/8/layout/orgChart1"/>
    <dgm:cxn modelId="{A3412D99-3A2D-44E9-99B5-767115F58CB9}" type="presParOf" srcId="{9318928D-CB2D-4807-BA1B-4E07F0926E80}" destId="{BE69DC22-9B87-42E2-A6E7-B3E6BCC53DB2}" srcOrd="1" destOrd="0" presId="urn:microsoft.com/office/officeart/2005/8/layout/orgChart1"/>
    <dgm:cxn modelId="{F2D611DA-83CB-43D9-A4F9-0935DCF860F2}" type="presParOf" srcId="{737A08DB-3843-481B-988A-6E2332FC1E6C}" destId="{3D7187FF-1E19-4660-B2A6-267B9346F675}" srcOrd="1" destOrd="0" presId="urn:microsoft.com/office/officeart/2005/8/layout/orgChart1"/>
    <dgm:cxn modelId="{43D758C3-D0A8-4E67-ABDD-282369CB38DA}" type="presParOf" srcId="{737A08DB-3843-481B-988A-6E2332FC1E6C}" destId="{F989CD88-1A3C-483A-8313-95FDAEED0497}" srcOrd="2" destOrd="0" presId="urn:microsoft.com/office/officeart/2005/8/layout/orgChart1"/>
    <dgm:cxn modelId="{22D309D3-D736-4B12-8E1F-A1B432C542C9}" type="presParOf" srcId="{13493657-DEC1-4119-B2EE-7984E086E165}" destId="{8F2A5738-0092-40AF-AC7B-5321BC1BFF87}" srcOrd="2" destOrd="0" presId="urn:microsoft.com/office/officeart/2005/8/layout/orgChart1"/>
    <dgm:cxn modelId="{18A53145-EA79-4E0E-9018-FCE91CB82DCD}" type="presParOf" srcId="{DE54CF7A-8C47-407D-B368-24D640ACA59E}" destId="{E2BC35ED-39EE-468B-9F88-BEC33146A189}" srcOrd="2" destOrd="0" presId="urn:microsoft.com/office/officeart/2005/8/layout/orgChart1"/>
    <dgm:cxn modelId="{603422F9-511D-4867-9118-0B39EB94690A}" type="presParOf" srcId="{05E8A0F8-8F4A-4D16-B455-9B21EE5D83FA}" destId="{70F54C93-52D4-4ED5-9C70-D35B812DA872}" srcOrd="2" destOrd="0" presId="urn:microsoft.com/office/officeart/2005/8/layout/orgChart1"/>
    <dgm:cxn modelId="{722FE3CE-ED1B-4E4E-9B12-BD67C3514154}" type="presParOf" srcId="{05E8A0F8-8F4A-4D16-B455-9B21EE5D83FA}" destId="{8BCDB706-4E30-4955-A30E-AB401265BC36}" srcOrd="3" destOrd="0" presId="urn:microsoft.com/office/officeart/2005/8/layout/orgChart1"/>
    <dgm:cxn modelId="{56E171A2-5145-41C8-ABFB-307A398693AE}" type="presParOf" srcId="{8BCDB706-4E30-4955-A30E-AB401265BC36}" destId="{C9A6FA35-0F1D-4537-BECD-72640546A960}" srcOrd="0" destOrd="0" presId="urn:microsoft.com/office/officeart/2005/8/layout/orgChart1"/>
    <dgm:cxn modelId="{C889938F-E712-4E81-B933-AED45111DFA3}" type="presParOf" srcId="{C9A6FA35-0F1D-4537-BECD-72640546A960}" destId="{C483119D-4248-4FB6-A51A-FF463787E698}" srcOrd="0" destOrd="0" presId="urn:microsoft.com/office/officeart/2005/8/layout/orgChart1"/>
    <dgm:cxn modelId="{7D7A2136-6FB6-430A-8239-3E3D883C187C}" type="presParOf" srcId="{C9A6FA35-0F1D-4537-BECD-72640546A960}" destId="{556DF024-6ED2-4FED-A278-758F4E01EFCB}" srcOrd="1" destOrd="0" presId="urn:microsoft.com/office/officeart/2005/8/layout/orgChart1"/>
    <dgm:cxn modelId="{AE5A3C13-BFA2-46EF-92DD-65CF6F39722F}" type="presParOf" srcId="{8BCDB706-4E30-4955-A30E-AB401265BC36}" destId="{8BD2EDBC-2421-4ECD-9CCF-7C80A756D4FD}" srcOrd="1" destOrd="0" presId="urn:microsoft.com/office/officeart/2005/8/layout/orgChart1"/>
    <dgm:cxn modelId="{16801030-CA53-45A8-8F6D-4C3101FD8999}" type="presParOf" srcId="{8BCDB706-4E30-4955-A30E-AB401265BC36}" destId="{CFB11CBA-F0E2-44CB-8B56-B176E83C6A9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Coordinador(a) de Comunicación </a:t>
          </a:r>
          <a:r>
            <a:rPr lang="es-MX" altLang="es-MX" sz="1200" dirty="0" smtClean="0"/>
            <a:t>Social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356E864-2404-463D-A64C-A155F0DAE4F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Jefe(a) de </a:t>
          </a:r>
          <a:r>
            <a:rPr lang="es-MX" altLang="es-MX" sz="1200" dirty="0" smtClean="0"/>
            <a:t>Prensa</a:t>
          </a:r>
          <a:endParaRPr lang="es-MX" altLang="es-MX" sz="1200" dirty="0"/>
        </a:p>
      </dgm:t>
    </dgm:pt>
    <dgm:pt modelId="{1B72593C-4913-43EA-B599-3DF0D50ACEC5}" type="par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DCEA50A-08E9-4771-9C72-6B8F33B3FF26}" type="sibTrans" cxnId="{00AB0C48-D688-41EA-9295-510F4C0D28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Diseñador(a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21D58F-DAE0-4E08-9FE5-3743A6FB6B8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Analista</a:t>
          </a:r>
          <a:endParaRPr lang="es-MX" altLang="es-MX" sz="1200" dirty="0"/>
        </a:p>
      </dgm:t>
    </dgm:pt>
    <dgm:pt modelId="{8E56D957-6130-4640-912B-5F6CBFB80212}" type="par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84A2D148-11B1-4DC6-BAD1-A6F8913D1116}" type="sibTrans" cxnId="{8B5D1DC9-9A51-4ACF-A88A-4E7716BEDD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FEAEBCD-35CC-4E14-BEA9-67B272C26B3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Fotógrafo(a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494425A7-5889-483A-85AC-13096A5B7ABE}" type="par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AE095A38-906F-417D-9743-4ACE419FE145}" type="sibTrans" cxnId="{35BD5AF7-760C-40E2-B5D4-135FBCC3ABA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96F2509-F84D-4D70-B8A2-27280327E892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Secretaria(o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0CE00EF1-B23D-4EE2-9175-77B6FB6D50E5}" type="par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4809AD0B-BD2F-4F7B-B242-8D8FB8D24414}" type="sibTrans" cxnId="{97784A8B-CE28-43CB-8D54-3F69ADA5EAC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528BA33-33A3-46CA-AABC-5EE46DE23A4B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Auxiliar Administrativo(a)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461F3429-E813-40E7-A2D7-A7DF20DE1100}" type="parTrans" cxnId="{EFDEB7AB-7803-4D51-80FD-6610FE45EB8E}">
      <dgm:prSet/>
      <dgm:spPr/>
      <dgm:t>
        <a:bodyPr/>
        <a:lstStyle/>
        <a:p>
          <a:endParaRPr lang="es-ES" sz="1200"/>
        </a:p>
      </dgm:t>
    </dgm:pt>
    <dgm:pt modelId="{D193A67E-4BF6-4145-9836-0E0C3F186458}" type="sibTrans" cxnId="{EFDEB7AB-7803-4D51-80FD-6610FE45EB8E}">
      <dgm:prSet/>
      <dgm:spPr/>
      <dgm:t>
        <a:bodyPr/>
        <a:lstStyle/>
        <a:p>
          <a:endParaRPr lang="es-ES" sz="1200"/>
        </a:p>
      </dgm:t>
    </dgm:pt>
    <dgm:pt modelId="{7CB7DFFB-0248-4B7D-BFDD-AFD408E3CEEF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/>
            <a:t>Abogado(a</a:t>
          </a:r>
          <a:r>
            <a:rPr lang="es-MX" altLang="es-MX" sz="1200" dirty="0" smtClean="0"/>
            <a:t>)</a:t>
          </a:r>
          <a:endParaRPr lang="es-MX" altLang="es-MX" sz="1200" dirty="0"/>
        </a:p>
      </dgm:t>
    </dgm:pt>
    <dgm:pt modelId="{1749D037-A503-414E-9D12-6F5F4D2897B2}" type="parTrans" cxnId="{C877455A-9220-4990-A338-76952E7D8CE0}">
      <dgm:prSet/>
      <dgm:spPr/>
      <dgm:t>
        <a:bodyPr/>
        <a:lstStyle/>
        <a:p>
          <a:endParaRPr lang="es-ES" sz="1200"/>
        </a:p>
      </dgm:t>
    </dgm:pt>
    <dgm:pt modelId="{C6AE3357-AA47-4FC7-963B-49C11313A048}" type="sibTrans" cxnId="{C877455A-9220-4990-A338-76952E7D8CE0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1451" custScaleY="124191" custLinFactNeighborY="-51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009DAAC9-CED8-4987-B70B-3665FF4F2061}" type="pres">
      <dgm:prSet presAssocID="{1B72593C-4913-43EA-B599-3DF0D50ACEC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AE05D75-A49E-4AB5-9144-7DF9735A4CB5}" type="pres">
      <dgm:prSet presAssocID="{D356E864-2404-463D-A64C-A155F0DAE4F2}" presName="hierRoot2" presStyleCnt="0">
        <dgm:presLayoutVars>
          <dgm:hierBranch/>
        </dgm:presLayoutVars>
      </dgm:prSet>
      <dgm:spPr/>
    </dgm:pt>
    <dgm:pt modelId="{F9FBAB4A-12A0-49D7-88E2-4B16A4B1914A}" type="pres">
      <dgm:prSet presAssocID="{D356E864-2404-463D-A64C-A155F0DAE4F2}" presName="rootComposite" presStyleCnt="0"/>
      <dgm:spPr/>
    </dgm:pt>
    <dgm:pt modelId="{6F525FFA-20EB-4B47-B8E9-7016B7C39B5D}" type="pres">
      <dgm:prSet presAssocID="{D356E864-2404-463D-A64C-A155F0DAE4F2}" presName="rootText" presStyleLbl="node2" presStyleIdx="0" presStyleCnt="1" custScaleX="143894" custScaleY="115115" custLinFactNeighborY="-138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822A2D-B0B0-4EF3-B168-5BD416AB62CD}" type="pres">
      <dgm:prSet presAssocID="{D356E864-2404-463D-A64C-A155F0DAE4F2}" presName="rootConnector" presStyleLbl="node2" presStyleIdx="0" presStyleCnt="1"/>
      <dgm:spPr/>
      <dgm:t>
        <a:bodyPr/>
        <a:lstStyle/>
        <a:p>
          <a:endParaRPr lang="es-ES"/>
        </a:p>
      </dgm:t>
    </dgm:pt>
    <dgm:pt modelId="{C184D97E-757B-4F46-B599-B6D98EA56E73}" type="pres">
      <dgm:prSet presAssocID="{D356E864-2404-463D-A64C-A155F0DAE4F2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3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3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DAC43AC5-6E5D-48DC-84FF-2373F2FDF513}" type="pres">
      <dgm:prSet presAssocID="{8E56D957-6130-4640-912B-5F6CBFB8021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CC0D33C-190D-4832-BE72-B95B637C733A}" type="pres">
      <dgm:prSet presAssocID="{B021D58F-DAE0-4E08-9FE5-3743A6FB6B83}" presName="hierRoot2" presStyleCnt="0">
        <dgm:presLayoutVars>
          <dgm:hierBranch/>
        </dgm:presLayoutVars>
      </dgm:prSet>
      <dgm:spPr/>
    </dgm:pt>
    <dgm:pt modelId="{F0917EA3-017D-4B1C-A46F-0A086BE69205}" type="pres">
      <dgm:prSet presAssocID="{B021D58F-DAE0-4E08-9FE5-3743A6FB6B83}" presName="rootComposite" presStyleCnt="0"/>
      <dgm:spPr/>
    </dgm:pt>
    <dgm:pt modelId="{FB8BBABA-637F-45AC-A8AF-49C1BDB9E668}" type="pres">
      <dgm:prSet presAssocID="{B021D58F-DAE0-4E08-9FE5-3743A6FB6B83}" presName="rootText" presStyleLbl="node3" presStyleIdx="1" presStyleCnt="3" custScaleX="124191" custScaleY="115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2DEBF8-7DC2-4E42-BEAE-3565C4C8CB25}" type="pres">
      <dgm:prSet presAssocID="{B021D58F-DAE0-4E08-9FE5-3743A6FB6B83}" presName="rootConnector" presStyleLbl="node3" presStyleIdx="1" presStyleCnt="3"/>
      <dgm:spPr/>
      <dgm:t>
        <a:bodyPr/>
        <a:lstStyle/>
        <a:p>
          <a:endParaRPr lang="es-ES"/>
        </a:p>
      </dgm:t>
    </dgm:pt>
    <dgm:pt modelId="{F8DAAF41-C11D-418B-8DD3-31696C73F2BC}" type="pres">
      <dgm:prSet presAssocID="{B021D58F-DAE0-4E08-9FE5-3743A6FB6B83}" presName="hierChild4" presStyleCnt="0"/>
      <dgm:spPr/>
    </dgm:pt>
    <dgm:pt modelId="{DDBA4F86-210A-4195-9A5F-13DD4E552270}" type="pres">
      <dgm:prSet presAssocID="{0CE00EF1-B23D-4EE2-9175-77B6FB6D50E5}" presName="Name35" presStyleLbl="parChTrans1D4" presStyleIdx="0" presStyleCnt="3"/>
      <dgm:spPr/>
      <dgm:t>
        <a:bodyPr/>
        <a:lstStyle/>
        <a:p>
          <a:endParaRPr lang="es-ES"/>
        </a:p>
      </dgm:t>
    </dgm:pt>
    <dgm:pt modelId="{81D7B2CD-2DDE-4FCC-92B8-DB257EA30319}" type="pres">
      <dgm:prSet presAssocID="{D96F2509-F84D-4D70-B8A2-27280327E892}" presName="hierRoot2" presStyleCnt="0">
        <dgm:presLayoutVars>
          <dgm:hierBranch val="init"/>
        </dgm:presLayoutVars>
      </dgm:prSet>
      <dgm:spPr/>
    </dgm:pt>
    <dgm:pt modelId="{A6614DEF-D0E8-412E-8F62-958F1576FBF6}" type="pres">
      <dgm:prSet presAssocID="{D96F2509-F84D-4D70-B8A2-27280327E892}" presName="rootComposite" presStyleCnt="0"/>
      <dgm:spPr/>
    </dgm:pt>
    <dgm:pt modelId="{F3DB6113-5609-4357-9B8D-41BD0873A075}" type="pres">
      <dgm:prSet presAssocID="{D96F2509-F84D-4D70-B8A2-27280327E892}" presName="rootText" presStyleLbl="node4" presStyleIdx="0" presStyleCnt="3" custScaleX="124191" custScaleY="115115" custLinFactNeighborY="518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A11748-F756-4FCB-8355-167488ABFF3C}" type="pres">
      <dgm:prSet presAssocID="{D96F2509-F84D-4D70-B8A2-27280327E892}" presName="rootConnector" presStyleLbl="node4" presStyleIdx="0" presStyleCnt="3"/>
      <dgm:spPr/>
      <dgm:t>
        <a:bodyPr/>
        <a:lstStyle/>
        <a:p>
          <a:endParaRPr lang="es-ES"/>
        </a:p>
      </dgm:t>
    </dgm:pt>
    <dgm:pt modelId="{76213EAB-0974-4432-AAFF-4328B8AAB19D}" type="pres">
      <dgm:prSet presAssocID="{D96F2509-F84D-4D70-B8A2-27280327E892}" presName="hierChild4" presStyleCnt="0"/>
      <dgm:spPr/>
    </dgm:pt>
    <dgm:pt modelId="{6D205512-8FB1-4275-B7D8-3E154B02D1CE}" type="pres">
      <dgm:prSet presAssocID="{D96F2509-F84D-4D70-B8A2-27280327E892}" presName="hierChild5" presStyleCnt="0"/>
      <dgm:spPr/>
    </dgm:pt>
    <dgm:pt modelId="{9ABC89FC-5942-42D4-AE13-D9C3C871F171}" type="pres">
      <dgm:prSet presAssocID="{461F3429-E813-40E7-A2D7-A7DF20DE1100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8A080E4-09DA-4C18-A9AD-783A742C900F}" type="pres">
      <dgm:prSet presAssocID="{7528BA33-33A3-46CA-AABC-5EE46DE23A4B}" presName="hierRoot2" presStyleCnt="0">
        <dgm:presLayoutVars>
          <dgm:hierBranch val="init"/>
        </dgm:presLayoutVars>
      </dgm:prSet>
      <dgm:spPr/>
    </dgm:pt>
    <dgm:pt modelId="{E00840B5-A055-4BB9-8A23-EC85157C1171}" type="pres">
      <dgm:prSet presAssocID="{7528BA33-33A3-46CA-AABC-5EE46DE23A4B}" presName="rootComposite" presStyleCnt="0"/>
      <dgm:spPr/>
    </dgm:pt>
    <dgm:pt modelId="{AD14D781-D871-4FBD-99BD-C64605F54047}" type="pres">
      <dgm:prSet presAssocID="{7528BA33-33A3-46CA-AABC-5EE46DE23A4B}" presName="rootText" presStyleLbl="node4" presStyleIdx="1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67F08E-927F-4B2F-91D3-4AB96D630EAE}" type="pres">
      <dgm:prSet presAssocID="{7528BA33-33A3-46CA-AABC-5EE46DE23A4B}" presName="rootConnector" presStyleLbl="node4" presStyleIdx="1" presStyleCnt="3"/>
      <dgm:spPr/>
      <dgm:t>
        <a:bodyPr/>
        <a:lstStyle/>
        <a:p>
          <a:endParaRPr lang="es-ES"/>
        </a:p>
      </dgm:t>
    </dgm:pt>
    <dgm:pt modelId="{2F3C1465-0A85-4DF8-86D5-06B90895D1A8}" type="pres">
      <dgm:prSet presAssocID="{7528BA33-33A3-46CA-AABC-5EE46DE23A4B}" presName="hierChild4" presStyleCnt="0"/>
      <dgm:spPr/>
    </dgm:pt>
    <dgm:pt modelId="{65B2BA29-B907-4159-94F9-748A867F6984}" type="pres">
      <dgm:prSet presAssocID="{7528BA33-33A3-46CA-AABC-5EE46DE23A4B}" presName="hierChild5" presStyleCnt="0"/>
      <dgm:spPr/>
    </dgm:pt>
    <dgm:pt modelId="{E01F5D68-A7F1-4233-ADB6-609603F85894}" type="pres">
      <dgm:prSet presAssocID="{1749D037-A503-414E-9D12-6F5F4D2897B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5C3084C-5D7B-44C8-B82E-28998E8379A5}" type="pres">
      <dgm:prSet presAssocID="{7CB7DFFB-0248-4B7D-BFDD-AFD408E3CEEF}" presName="hierRoot2" presStyleCnt="0">
        <dgm:presLayoutVars>
          <dgm:hierBranch val="init"/>
        </dgm:presLayoutVars>
      </dgm:prSet>
      <dgm:spPr/>
    </dgm:pt>
    <dgm:pt modelId="{4ACE58CD-6BD4-4FF2-9356-BF77A8DDC634}" type="pres">
      <dgm:prSet presAssocID="{7CB7DFFB-0248-4B7D-BFDD-AFD408E3CEEF}" presName="rootComposite" presStyleCnt="0"/>
      <dgm:spPr/>
    </dgm:pt>
    <dgm:pt modelId="{582578E4-AC54-44DD-9A0F-430F4438A732}" type="pres">
      <dgm:prSet presAssocID="{7CB7DFFB-0248-4B7D-BFDD-AFD408E3CEEF}" presName="rootText" presStyleLbl="node4" presStyleIdx="2" presStyleCnt="3" custScaleX="124191" custScaleY="115115" custLinFactNeighborY="517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1C3F72-115F-42C9-AE64-E1B661642EF7}" type="pres">
      <dgm:prSet presAssocID="{7CB7DFFB-0248-4B7D-BFDD-AFD408E3CEEF}" presName="rootConnector" presStyleLbl="node4" presStyleIdx="2" presStyleCnt="3"/>
      <dgm:spPr/>
      <dgm:t>
        <a:bodyPr/>
        <a:lstStyle/>
        <a:p>
          <a:endParaRPr lang="es-ES"/>
        </a:p>
      </dgm:t>
    </dgm:pt>
    <dgm:pt modelId="{BCF4DB51-20F3-4043-B57A-9E7650F4CD23}" type="pres">
      <dgm:prSet presAssocID="{7CB7DFFB-0248-4B7D-BFDD-AFD408E3CEEF}" presName="hierChild4" presStyleCnt="0"/>
      <dgm:spPr/>
    </dgm:pt>
    <dgm:pt modelId="{F1496E1C-44DF-47D9-A28D-5B9AFF779A8C}" type="pres">
      <dgm:prSet presAssocID="{7CB7DFFB-0248-4B7D-BFDD-AFD408E3CEEF}" presName="hierChild5" presStyleCnt="0"/>
      <dgm:spPr/>
    </dgm:pt>
    <dgm:pt modelId="{C2EDFA45-B8C1-4B66-913B-E4D5C5E98210}" type="pres">
      <dgm:prSet presAssocID="{B021D58F-DAE0-4E08-9FE5-3743A6FB6B83}" presName="hierChild5" presStyleCnt="0"/>
      <dgm:spPr/>
    </dgm:pt>
    <dgm:pt modelId="{57FE0124-CF66-4D3A-A4E1-AC71390045D2}" type="pres">
      <dgm:prSet presAssocID="{494425A7-5889-483A-85AC-13096A5B7ABE}" presName="Name35" presStyleLbl="parChTrans1D3" presStyleIdx="2" presStyleCnt="3"/>
      <dgm:spPr/>
      <dgm:t>
        <a:bodyPr/>
        <a:lstStyle/>
        <a:p>
          <a:endParaRPr lang="es-ES"/>
        </a:p>
      </dgm:t>
    </dgm:pt>
    <dgm:pt modelId="{E087D55F-C186-4E95-83A7-02F6479D974A}" type="pres">
      <dgm:prSet presAssocID="{AFEAEBCD-35CC-4E14-BEA9-67B272C26B33}" presName="hierRoot2" presStyleCnt="0">
        <dgm:presLayoutVars>
          <dgm:hierBranch val="init"/>
        </dgm:presLayoutVars>
      </dgm:prSet>
      <dgm:spPr/>
    </dgm:pt>
    <dgm:pt modelId="{8A6A9F39-148A-46E7-90A2-19CC8353CD89}" type="pres">
      <dgm:prSet presAssocID="{AFEAEBCD-35CC-4E14-BEA9-67B272C26B33}" presName="rootComposite" presStyleCnt="0"/>
      <dgm:spPr/>
    </dgm:pt>
    <dgm:pt modelId="{8872642F-D429-4B45-8361-425C6E61C494}" type="pres">
      <dgm:prSet presAssocID="{AFEAEBCD-35CC-4E14-BEA9-67B272C26B33}" presName="rootText" presStyleLbl="node3" presStyleIdx="2" presStyleCnt="3" custScaleX="124191" custScaleY="115115" custLinFactNeighborY="4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346402-9B35-48D4-8B1E-B080138B1C5E}" type="pres">
      <dgm:prSet presAssocID="{AFEAEBCD-35CC-4E14-BEA9-67B272C26B33}" presName="rootConnector" presStyleLbl="node3" presStyleIdx="2" presStyleCnt="3"/>
      <dgm:spPr/>
      <dgm:t>
        <a:bodyPr/>
        <a:lstStyle/>
        <a:p>
          <a:endParaRPr lang="es-ES"/>
        </a:p>
      </dgm:t>
    </dgm:pt>
    <dgm:pt modelId="{164CD5E1-57A1-442B-B0CA-C28967293E41}" type="pres">
      <dgm:prSet presAssocID="{AFEAEBCD-35CC-4E14-BEA9-67B272C26B33}" presName="hierChild4" presStyleCnt="0"/>
      <dgm:spPr/>
    </dgm:pt>
    <dgm:pt modelId="{110E8414-3DEB-4CDF-BA69-28D398A843C6}" type="pres">
      <dgm:prSet presAssocID="{AFEAEBCD-35CC-4E14-BEA9-67B272C26B33}" presName="hierChild5" presStyleCnt="0"/>
      <dgm:spPr/>
    </dgm:pt>
    <dgm:pt modelId="{B0EF0FA9-DEDF-48C1-AB93-BBE116E8C177}" type="pres">
      <dgm:prSet presAssocID="{D356E864-2404-463D-A64C-A155F0DAE4F2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77455A-9220-4990-A338-76952E7D8CE0}" srcId="{B021D58F-DAE0-4E08-9FE5-3743A6FB6B83}" destId="{7CB7DFFB-0248-4B7D-BFDD-AFD408E3CEEF}" srcOrd="2" destOrd="0" parTransId="{1749D037-A503-414E-9D12-6F5F4D2897B2}" sibTransId="{C6AE3357-AA47-4FC7-963B-49C11313A048}"/>
    <dgm:cxn modelId="{410FA586-2E9D-40E9-A502-57917B6F21E4}" type="presOf" srcId="{8E56D957-6130-4640-912B-5F6CBFB80212}" destId="{DAC43AC5-6E5D-48DC-84FF-2373F2FDF513}" srcOrd="0" destOrd="0" presId="urn:microsoft.com/office/officeart/2005/8/layout/orgChart1"/>
    <dgm:cxn modelId="{F376810F-62FC-49EC-A060-E8B3DE2EE1CC}" type="presOf" srcId="{1749D037-A503-414E-9D12-6F5F4D2897B2}" destId="{E01F5D68-A7F1-4233-ADB6-609603F85894}" srcOrd="0" destOrd="0" presId="urn:microsoft.com/office/officeart/2005/8/layout/orgChart1"/>
    <dgm:cxn modelId="{28248FD6-44B4-45BB-A1CF-FFC8DC497BB6}" type="presOf" srcId="{1B72593C-4913-43EA-B599-3DF0D50ACEC5}" destId="{009DAAC9-CED8-4987-B70B-3665FF4F2061}" srcOrd="0" destOrd="0" presId="urn:microsoft.com/office/officeart/2005/8/layout/orgChart1"/>
    <dgm:cxn modelId="{51AF60E7-9DCE-4936-AC5F-BC8EACAA0A14}" type="presOf" srcId="{B021D58F-DAE0-4E08-9FE5-3743A6FB6B83}" destId="{FB8BBABA-637F-45AC-A8AF-49C1BDB9E668}" srcOrd="0" destOrd="0" presId="urn:microsoft.com/office/officeart/2005/8/layout/orgChart1"/>
    <dgm:cxn modelId="{35BD5AF7-760C-40E2-B5D4-135FBCC3ABAA}" srcId="{D356E864-2404-463D-A64C-A155F0DAE4F2}" destId="{AFEAEBCD-35CC-4E14-BEA9-67B272C26B33}" srcOrd="2" destOrd="0" parTransId="{494425A7-5889-483A-85AC-13096A5B7ABE}" sibTransId="{AE095A38-906F-417D-9743-4ACE419FE145}"/>
    <dgm:cxn modelId="{8C016D32-475B-4C63-BCFE-E34E9284C596}" type="presOf" srcId="{7528BA33-33A3-46CA-AABC-5EE46DE23A4B}" destId="{AD14D781-D871-4FBD-99BD-C64605F54047}" srcOrd="0" destOrd="0" presId="urn:microsoft.com/office/officeart/2005/8/layout/orgChart1"/>
    <dgm:cxn modelId="{664ADE1E-9763-4933-98AF-EBDE502F42B3}" type="presOf" srcId="{461F3429-E813-40E7-A2D7-A7DF20DE1100}" destId="{9ABC89FC-5942-42D4-AE13-D9C3C871F171}" srcOrd="0" destOrd="0" presId="urn:microsoft.com/office/officeart/2005/8/layout/orgChart1"/>
    <dgm:cxn modelId="{4C048850-0D3D-45BF-A0DB-FF1EF7E9BEB1}" type="presOf" srcId="{7F47D3DC-65A3-4826-B841-512C663F77CD}" destId="{26156586-0CE3-46B2-97ED-5183EEF5D98E}" srcOrd="1" destOrd="0" presId="urn:microsoft.com/office/officeart/2005/8/layout/orgChart1"/>
    <dgm:cxn modelId="{DBDB3F10-F6AE-4DD5-928B-559F9FFE74ED}" type="presOf" srcId="{AFEAEBCD-35CC-4E14-BEA9-67B272C26B33}" destId="{4A346402-9B35-48D4-8B1E-B080138B1C5E}" srcOrd="1" destOrd="0" presId="urn:microsoft.com/office/officeart/2005/8/layout/orgChart1"/>
    <dgm:cxn modelId="{79B24F0B-5A74-439A-82EE-E0549517C062}" type="presOf" srcId="{B021D58F-DAE0-4E08-9FE5-3743A6FB6B83}" destId="{CF2DEBF8-7DC2-4E42-BEAE-3565C4C8CB25}" srcOrd="1" destOrd="0" presId="urn:microsoft.com/office/officeart/2005/8/layout/orgChart1"/>
    <dgm:cxn modelId="{728390F8-40F9-4BB7-A91E-FCB65452038B}" type="presOf" srcId="{0CE00EF1-B23D-4EE2-9175-77B6FB6D50E5}" destId="{DDBA4F86-210A-4195-9A5F-13DD4E552270}" srcOrd="0" destOrd="0" presId="urn:microsoft.com/office/officeart/2005/8/layout/orgChart1"/>
    <dgm:cxn modelId="{A9C21BD7-43B6-4E03-B217-CC78743D0DF1}" type="presOf" srcId="{7F47D3DC-65A3-4826-B841-512C663F77CD}" destId="{7E45E9B0-083B-46AD-BDBA-25D37BB93875}" srcOrd="0" destOrd="0" presId="urn:microsoft.com/office/officeart/2005/8/layout/orgChart1"/>
    <dgm:cxn modelId="{6BB74094-F775-420C-A5A3-ABD129EFA61C}" type="presOf" srcId="{D96F2509-F84D-4D70-B8A2-27280327E892}" destId="{F3DB6113-5609-4357-9B8D-41BD0873A075}" srcOrd="0" destOrd="0" presId="urn:microsoft.com/office/officeart/2005/8/layout/orgChart1"/>
    <dgm:cxn modelId="{81CD6439-41ED-46D8-AB1C-5716075C6174}" type="presOf" srcId="{D96F2509-F84D-4D70-B8A2-27280327E892}" destId="{70A11748-F756-4FCB-8355-167488ABFF3C}" srcOrd="1" destOrd="0" presId="urn:microsoft.com/office/officeart/2005/8/layout/orgChart1"/>
    <dgm:cxn modelId="{00AB0C48-D688-41EA-9295-510F4C0D288E}" srcId="{9DEA55C1-E59C-4B5B-90DC-1D0B54C2B20C}" destId="{D356E864-2404-463D-A64C-A155F0DAE4F2}" srcOrd="0" destOrd="0" parTransId="{1B72593C-4913-43EA-B599-3DF0D50ACEC5}" sibTransId="{0DCEA50A-08E9-4771-9C72-6B8F33B3FF26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C7440332-E2AE-4D18-8D7C-0FA8E88994AB}" type="presOf" srcId="{494425A7-5889-483A-85AC-13096A5B7ABE}" destId="{57FE0124-CF66-4D3A-A4E1-AC71390045D2}" srcOrd="0" destOrd="0" presId="urn:microsoft.com/office/officeart/2005/8/layout/orgChart1"/>
    <dgm:cxn modelId="{1D0B10D7-7033-40A1-BC91-0EC705ED5364}" type="presOf" srcId="{D356E864-2404-463D-A64C-A155F0DAE4F2}" destId="{43822A2D-B0B0-4EF3-B168-5BD416AB62CD}" srcOrd="1" destOrd="0" presId="urn:microsoft.com/office/officeart/2005/8/layout/orgChart1"/>
    <dgm:cxn modelId="{EFDEB7AB-7803-4D51-80FD-6610FE45EB8E}" srcId="{B021D58F-DAE0-4E08-9FE5-3743A6FB6B83}" destId="{7528BA33-33A3-46CA-AABC-5EE46DE23A4B}" srcOrd="1" destOrd="0" parTransId="{461F3429-E813-40E7-A2D7-A7DF20DE1100}" sibTransId="{D193A67E-4BF6-4145-9836-0E0C3F186458}"/>
    <dgm:cxn modelId="{8B5D1DC9-9A51-4ACF-A88A-4E7716BEDDC0}" srcId="{D356E864-2404-463D-A64C-A155F0DAE4F2}" destId="{B021D58F-DAE0-4E08-9FE5-3743A6FB6B83}" srcOrd="1" destOrd="0" parTransId="{8E56D957-6130-4640-912B-5F6CBFB80212}" sibTransId="{84A2D148-11B1-4DC6-BAD1-A6F8913D1116}"/>
    <dgm:cxn modelId="{099621DF-FA44-45D8-B1A8-D4BA0015A60A}" type="presOf" srcId="{7CB7DFFB-0248-4B7D-BFDD-AFD408E3CEEF}" destId="{7E1C3F72-115F-42C9-AE64-E1B661642EF7}" srcOrd="1" destOrd="0" presId="urn:microsoft.com/office/officeart/2005/8/layout/orgChart1"/>
    <dgm:cxn modelId="{201BF1BE-9656-4705-83BF-22D1007F1A59}" srcId="{D356E864-2404-463D-A64C-A155F0DAE4F2}" destId="{7F47D3DC-65A3-4826-B841-512C663F77CD}" srcOrd="0" destOrd="0" parTransId="{0E54B542-D2E5-4941-A19E-1F2FDD909DC0}" sibTransId="{AD39F905-FC29-4336-B293-F3F28058D8BA}"/>
    <dgm:cxn modelId="{35B07746-1DC4-490B-9382-822366C10ACC}" type="presOf" srcId="{AFEAEBCD-35CC-4E14-BEA9-67B272C26B33}" destId="{8872642F-D429-4B45-8361-425C6E61C494}" srcOrd="0" destOrd="0" presId="urn:microsoft.com/office/officeart/2005/8/layout/orgChart1"/>
    <dgm:cxn modelId="{97784A8B-CE28-43CB-8D54-3F69ADA5EACF}" srcId="{B021D58F-DAE0-4E08-9FE5-3743A6FB6B83}" destId="{D96F2509-F84D-4D70-B8A2-27280327E892}" srcOrd="0" destOrd="0" parTransId="{0CE00EF1-B23D-4EE2-9175-77B6FB6D50E5}" sibTransId="{4809AD0B-BD2F-4F7B-B242-8D8FB8D24414}"/>
    <dgm:cxn modelId="{33A6B937-5565-42AB-9356-9778E2C95237}" type="presOf" srcId="{D356E864-2404-463D-A64C-A155F0DAE4F2}" destId="{6F525FFA-20EB-4B47-B8E9-7016B7C39B5D}" srcOrd="0" destOrd="0" presId="urn:microsoft.com/office/officeart/2005/8/layout/orgChart1"/>
    <dgm:cxn modelId="{81D6F895-D54D-41A4-A404-C9CEB5EF4672}" type="presOf" srcId="{0E54B542-D2E5-4941-A19E-1F2FDD909DC0}" destId="{BC238630-0388-487E-BBA1-17BD6BF40EB8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670A4A3D-2375-418F-9530-363E51E8D190}" type="presOf" srcId="{7CB7DFFB-0248-4B7D-BFDD-AFD408E3CEEF}" destId="{582578E4-AC54-44DD-9A0F-430F4438A73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12630B9-895F-4BBC-BA57-07978A4C9B46}" type="presOf" srcId="{7528BA33-33A3-46CA-AABC-5EE46DE23A4B}" destId="{3767F08E-927F-4B2F-91D3-4AB96D630EAE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4ED5B129-621B-46F6-BC89-F25A687325D5}" type="presParOf" srcId="{05E8A0F8-8F4A-4D16-B455-9B21EE5D83FA}" destId="{009DAAC9-CED8-4987-B70B-3665FF4F2061}" srcOrd="0" destOrd="0" presId="urn:microsoft.com/office/officeart/2005/8/layout/orgChart1"/>
    <dgm:cxn modelId="{4DC39D7C-D508-4E43-B0AC-1447FAC8BB1E}" type="presParOf" srcId="{05E8A0F8-8F4A-4D16-B455-9B21EE5D83FA}" destId="{DAE05D75-A49E-4AB5-9144-7DF9735A4CB5}" srcOrd="1" destOrd="0" presId="urn:microsoft.com/office/officeart/2005/8/layout/orgChart1"/>
    <dgm:cxn modelId="{3F28E592-DCF5-4F9A-81E8-C261313577D4}" type="presParOf" srcId="{DAE05D75-A49E-4AB5-9144-7DF9735A4CB5}" destId="{F9FBAB4A-12A0-49D7-88E2-4B16A4B1914A}" srcOrd="0" destOrd="0" presId="urn:microsoft.com/office/officeart/2005/8/layout/orgChart1"/>
    <dgm:cxn modelId="{70511515-9FDA-4E77-8C88-A9C609FC3CF4}" type="presParOf" srcId="{F9FBAB4A-12A0-49D7-88E2-4B16A4B1914A}" destId="{6F525FFA-20EB-4B47-B8E9-7016B7C39B5D}" srcOrd="0" destOrd="0" presId="urn:microsoft.com/office/officeart/2005/8/layout/orgChart1"/>
    <dgm:cxn modelId="{F53D5465-D1F3-4B95-A1F1-EABCE1C359F1}" type="presParOf" srcId="{F9FBAB4A-12A0-49D7-88E2-4B16A4B1914A}" destId="{43822A2D-B0B0-4EF3-B168-5BD416AB62CD}" srcOrd="1" destOrd="0" presId="urn:microsoft.com/office/officeart/2005/8/layout/orgChart1"/>
    <dgm:cxn modelId="{3A7A4326-3FB2-450B-B7A3-4C5F1D9CB9F5}" type="presParOf" srcId="{DAE05D75-A49E-4AB5-9144-7DF9735A4CB5}" destId="{C184D97E-757B-4F46-B599-B6D98EA56E73}" srcOrd="1" destOrd="0" presId="urn:microsoft.com/office/officeart/2005/8/layout/orgChart1"/>
    <dgm:cxn modelId="{1EED6C7E-6B16-4C2C-B140-ECC5DC77839A}" type="presParOf" srcId="{C184D97E-757B-4F46-B599-B6D98EA56E73}" destId="{BC238630-0388-487E-BBA1-17BD6BF40EB8}" srcOrd="0" destOrd="0" presId="urn:microsoft.com/office/officeart/2005/8/layout/orgChart1"/>
    <dgm:cxn modelId="{5CB65065-AAA2-4191-A15A-99AD8244590E}" type="presParOf" srcId="{C184D97E-757B-4F46-B599-B6D98EA56E73}" destId="{CA5F9BE9-8250-4333-A894-0A41FDD3C53D}" srcOrd="1" destOrd="0" presId="urn:microsoft.com/office/officeart/2005/8/layout/orgChart1"/>
    <dgm:cxn modelId="{E9F0EC68-FBBE-4D5F-A6A5-2A3B70ED6DF4}" type="presParOf" srcId="{CA5F9BE9-8250-4333-A894-0A41FDD3C53D}" destId="{1B0FCD43-5F0A-46D1-B8FA-3F6AFFC5378C}" srcOrd="0" destOrd="0" presId="urn:microsoft.com/office/officeart/2005/8/layout/orgChart1"/>
    <dgm:cxn modelId="{62FE1B2E-C508-48FC-BB56-E8DBF6A5E0AB}" type="presParOf" srcId="{1B0FCD43-5F0A-46D1-B8FA-3F6AFFC5378C}" destId="{7E45E9B0-083B-46AD-BDBA-25D37BB93875}" srcOrd="0" destOrd="0" presId="urn:microsoft.com/office/officeart/2005/8/layout/orgChart1"/>
    <dgm:cxn modelId="{72A298EA-C1A2-4F78-9496-60E0BC88E15D}" type="presParOf" srcId="{1B0FCD43-5F0A-46D1-B8FA-3F6AFFC5378C}" destId="{26156586-0CE3-46B2-97ED-5183EEF5D98E}" srcOrd="1" destOrd="0" presId="urn:microsoft.com/office/officeart/2005/8/layout/orgChart1"/>
    <dgm:cxn modelId="{1F38A8CA-F87C-4A46-AC34-85F87EF2294D}" type="presParOf" srcId="{CA5F9BE9-8250-4333-A894-0A41FDD3C53D}" destId="{C9DBC394-CC2A-4127-BD40-88BA3D8B7BC1}" srcOrd="1" destOrd="0" presId="urn:microsoft.com/office/officeart/2005/8/layout/orgChart1"/>
    <dgm:cxn modelId="{145EE2F3-9C4C-4AF4-A893-27CF4CF93FD8}" type="presParOf" srcId="{CA5F9BE9-8250-4333-A894-0A41FDD3C53D}" destId="{A2410690-C37B-414B-A8F7-D02D6A7C3A14}" srcOrd="2" destOrd="0" presId="urn:microsoft.com/office/officeart/2005/8/layout/orgChart1"/>
    <dgm:cxn modelId="{62B47416-92CD-4FF9-BDAA-DF1AA8B2BE15}" type="presParOf" srcId="{C184D97E-757B-4F46-B599-B6D98EA56E73}" destId="{DAC43AC5-6E5D-48DC-84FF-2373F2FDF513}" srcOrd="2" destOrd="0" presId="urn:microsoft.com/office/officeart/2005/8/layout/orgChart1"/>
    <dgm:cxn modelId="{654EBBA4-15DE-4166-B7A8-CC79468E89D7}" type="presParOf" srcId="{C184D97E-757B-4F46-B599-B6D98EA56E73}" destId="{6CC0D33C-190D-4832-BE72-B95B637C733A}" srcOrd="3" destOrd="0" presId="urn:microsoft.com/office/officeart/2005/8/layout/orgChart1"/>
    <dgm:cxn modelId="{BBDC03A4-323E-4B1E-9224-7D283F724BAC}" type="presParOf" srcId="{6CC0D33C-190D-4832-BE72-B95B637C733A}" destId="{F0917EA3-017D-4B1C-A46F-0A086BE69205}" srcOrd="0" destOrd="0" presId="urn:microsoft.com/office/officeart/2005/8/layout/orgChart1"/>
    <dgm:cxn modelId="{DAE60177-DC9E-4DD8-A4F7-AF84DD0D4529}" type="presParOf" srcId="{F0917EA3-017D-4B1C-A46F-0A086BE69205}" destId="{FB8BBABA-637F-45AC-A8AF-49C1BDB9E668}" srcOrd="0" destOrd="0" presId="urn:microsoft.com/office/officeart/2005/8/layout/orgChart1"/>
    <dgm:cxn modelId="{EFFD56A4-E634-48BE-B8FD-C929647E2272}" type="presParOf" srcId="{F0917EA3-017D-4B1C-A46F-0A086BE69205}" destId="{CF2DEBF8-7DC2-4E42-BEAE-3565C4C8CB25}" srcOrd="1" destOrd="0" presId="urn:microsoft.com/office/officeart/2005/8/layout/orgChart1"/>
    <dgm:cxn modelId="{D3844F42-7756-4BC1-BE18-A8E26A9014C3}" type="presParOf" srcId="{6CC0D33C-190D-4832-BE72-B95B637C733A}" destId="{F8DAAF41-C11D-418B-8DD3-31696C73F2BC}" srcOrd="1" destOrd="0" presId="urn:microsoft.com/office/officeart/2005/8/layout/orgChart1"/>
    <dgm:cxn modelId="{1C282C79-055B-4787-9C96-081C2B9CE327}" type="presParOf" srcId="{F8DAAF41-C11D-418B-8DD3-31696C73F2BC}" destId="{DDBA4F86-210A-4195-9A5F-13DD4E552270}" srcOrd="0" destOrd="0" presId="urn:microsoft.com/office/officeart/2005/8/layout/orgChart1"/>
    <dgm:cxn modelId="{D7E2C66B-4C67-446A-A067-97A43542461E}" type="presParOf" srcId="{F8DAAF41-C11D-418B-8DD3-31696C73F2BC}" destId="{81D7B2CD-2DDE-4FCC-92B8-DB257EA30319}" srcOrd="1" destOrd="0" presId="urn:microsoft.com/office/officeart/2005/8/layout/orgChart1"/>
    <dgm:cxn modelId="{58121B38-D49D-412D-B804-A490B57F14AC}" type="presParOf" srcId="{81D7B2CD-2DDE-4FCC-92B8-DB257EA30319}" destId="{A6614DEF-D0E8-412E-8F62-958F1576FBF6}" srcOrd="0" destOrd="0" presId="urn:microsoft.com/office/officeart/2005/8/layout/orgChart1"/>
    <dgm:cxn modelId="{BB2B04A6-9EDF-4FB7-A72D-365385A42114}" type="presParOf" srcId="{A6614DEF-D0E8-412E-8F62-958F1576FBF6}" destId="{F3DB6113-5609-4357-9B8D-41BD0873A075}" srcOrd="0" destOrd="0" presId="urn:microsoft.com/office/officeart/2005/8/layout/orgChart1"/>
    <dgm:cxn modelId="{8BAF99AC-F34C-47C7-9E62-AACDA2018FBE}" type="presParOf" srcId="{A6614DEF-D0E8-412E-8F62-958F1576FBF6}" destId="{70A11748-F756-4FCB-8355-167488ABFF3C}" srcOrd="1" destOrd="0" presId="urn:microsoft.com/office/officeart/2005/8/layout/orgChart1"/>
    <dgm:cxn modelId="{1FB1F91B-0468-4B86-B717-B1D3DE561F84}" type="presParOf" srcId="{81D7B2CD-2DDE-4FCC-92B8-DB257EA30319}" destId="{76213EAB-0974-4432-AAFF-4328B8AAB19D}" srcOrd="1" destOrd="0" presId="urn:microsoft.com/office/officeart/2005/8/layout/orgChart1"/>
    <dgm:cxn modelId="{732B5271-AC54-4B7A-8E20-4AA69AD88D43}" type="presParOf" srcId="{81D7B2CD-2DDE-4FCC-92B8-DB257EA30319}" destId="{6D205512-8FB1-4275-B7D8-3E154B02D1CE}" srcOrd="2" destOrd="0" presId="urn:microsoft.com/office/officeart/2005/8/layout/orgChart1"/>
    <dgm:cxn modelId="{5D2AE4FA-3C2B-44CF-98FD-621332D24445}" type="presParOf" srcId="{F8DAAF41-C11D-418B-8DD3-31696C73F2BC}" destId="{9ABC89FC-5942-42D4-AE13-D9C3C871F171}" srcOrd="2" destOrd="0" presId="urn:microsoft.com/office/officeart/2005/8/layout/orgChart1"/>
    <dgm:cxn modelId="{140DEA3C-CFA4-4A99-810B-DF52D3AE941B}" type="presParOf" srcId="{F8DAAF41-C11D-418B-8DD3-31696C73F2BC}" destId="{48A080E4-09DA-4C18-A9AD-783A742C900F}" srcOrd="3" destOrd="0" presId="urn:microsoft.com/office/officeart/2005/8/layout/orgChart1"/>
    <dgm:cxn modelId="{9D7B9E66-E4F1-413B-9130-0B55465CB494}" type="presParOf" srcId="{48A080E4-09DA-4C18-A9AD-783A742C900F}" destId="{E00840B5-A055-4BB9-8A23-EC85157C1171}" srcOrd="0" destOrd="0" presId="urn:microsoft.com/office/officeart/2005/8/layout/orgChart1"/>
    <dgm:cxn modelId="{72CAF7ED-C9C7-4197-AE1A-34B0341550FF}" type="presParOf" srcId="{E00840B5-A055-4BB9-8A23-EC85157C1171}" destId="{AD14D781-D871-4FBD-99BD-C64605F54047}" srcOrd="0" destOrd="0" presId="urn:microsoft.com/office/officeart/2005/8/layout/orgChart1"/>
    <dgm:cxn modelId="{57A12325-2691-40B4-94FE-63E43EFBFC9F}" type="presParOf" srcId="{E00840B5-A055-4BB9-8A23-EC85157C1171}" destId="{3767F08E-927F-4B2F-91D3-4AB96D630EAE}" srcOrd="1" destOrd="0" presId="urn:microsoft.com/office/officeart/2005/8/layout/orgChart1"/>
    <dgm:cxn modelId="{0414782D-5726-41FA-8606-5F9B48BC60A4}" type="presParOf" srcId="{48A080E4-09DA-4C18-A9AD-783A742C900F}" destId="{2F3C1465-0A85-4DF8-86D5-06B90895D1A8}" srcOrd="1" destOrd="0" presId="urn:microsoft.com/office/officeart/2005/8/layout/orgChart1"/>
    <dgm:cxn modelId="{087E45C7-65AC-4137-A9FF-B46B9A791AD0}" type="presParOf" srcId="{48A080E4-09DA-4C18-A9AD-783A742C900F}" destId="{65B2BA29-B907-4159-94F9-748A867F6984}" srcOrd="2" destOrd="0" presId="urn:microsoft.com/office/officeart/2005/8/layout/orgChart1"/>
    <dgm:cxn modelId="{A1CB8AA3-FC52-4A52-A8C4-F51CCA5BF3C8}" type="presParOf" srcId="{F8DAAF41-C11D-418B-8DD3-31696C73F2BC}" destId="{E01F5D68-A7F1-4233-ADB6-609603F85894}" srcOrd="4" destOrd="0" presId="urn:microsoft.com/office/officeart/2005/8/layout/orgChart1"/>
    <dgm:cxn modelId="{494E4F78-0B40-4BF5-97EE-3DD9F709B233}" type="presParOf" srcId="{F8DAAF41-C11D-418B-8DD3-31696C73F2BC}" destId="{F5C3084C-5D7B-44C8-B82E-28998E8379A5}" srcOrd="5" destOrd="0" presId="urn:microsoft.com/office/officeart/2005/8/layout/orgChart1"/>
    <dgm:cxn modelId="{4C01855C-5FB1-48D9-B384-F5536E66604E}" type="presParOf" srcId="{F5C3084C-5D7B-44C8-B82E-28998E8379A5}" destId="{4ACE58CD-6BD4-4FF2-9356-BF77A8DDC634}" srcOrd="0" destOrd="0" presId="urn:microsoft.com/office/officeart/2005/8/layout/orgChart1"/>
    <dgm:cxn modelId="{537B6955-3123-4B88-8264-21F66A13CFAB}" type="presParOf" srcId="{4ACE58CD-6BD4-4FF2-9356-BF77A8DDC634}" destId="{582578E4-AC54-44DD-9A0F-430F4438A732}" srcOrd="0" destOrd="0" presId="urn:microsoft.com/office/officeart/2005/8/layout/orgChart1"/>
    <dgm:cxn modelId="{EC9E9E09-F497-4C87-B299-FFB9E94819C9}" type="presParOf" srcId="{4ACE58CD-6BD4-4FF2-9356-BF77A8DDC634}" destId="{7E1C3F72-115F-42C9-AE64-E1B661642EF7}" srcOrd="1" destOrd="0" presId="urn:microsoft.com/office/officeart/2005/8/layout/orgChart1"/>
    <dgm:cxn modelId="{870E81A5-6EC4-4601-B23E-763526C39DF8}" type="presParOf" srcId="{F5C3084C-5D7B-44C8-B82E-28998E8379A5}" destId="{BCF4DB51-20F3-4043-B57A-9E7650F4CD23}" srcOrd="1" destOrd="0" presId="urn:microsoft.com/office/officeart/2005/8/layout/orgChart1"/>
    <dgm:cxn modelId="{F7B2A07A-0896-4CC6-A3F2-86475C580A37}" type="presParOf" srcId="{F5C3084C-5D7B-44C8-B82E-28998E8379A5}" destId="{F1496E1C-44DF-47D9-A28D-5B9AFF779A8C}" srcOrd="2" destOrd="0" presId="urn:microsoft.com/office/officeart/2005/8/layout/orgChart1"/>
    <dgm:cxn modelId="{A86AF58E-531C-4BBB-9230-579478D9B34D}" type="presParOf" srcId="{6CC0D33C-190D-4832-BE72-B95B637C733A}" destId="{C2EDFA45-B8C1-4B66-913B-E4D5C5E98210}" srcOrd="2" destOrd="0" presId="urn:microsoft.com/office/officeart/2005/8/layout/orgChart1"/>
    <dgm:cxn modelId="{1E80395D-102B-4A2C-8079-656DFDBDD5DD}" type="presParOf" srcId="{C184D97E-757B-4F46-B599-B6D98EA56E73}" destId="{57FE0124-CF66-4D3A-A4E1-AC71390045D2}" srcOrd="4" destOrd="0" presId="urn:microsoft.com/office/officeart/2005/8/layout/orgChart1"/>
    <dgm:cxn modelId="{7D84C273-1A89-47D6-845E-46250965C7E6}" type="presParOf" srcId="{C184D97E-757B-4F46-B599-B6D98EA56E73}" destId="{E087D55F-C186-4E95-83A7-02F6479D974A}" srcOrd="5" destOrd="0" presId="urn:microsoft.com/office/officeart/2005/8/layout/orgChart1"/>
    <dgm:cxn modelId="{37B42DD6-CD7D-4AC0-9B9C-5CB26E134D53}" type="presParOf" srcId="{E087D55F-C186-4E95-83A7-02F6479D974A}" destId="{8A6A9F39-148A-46E7-90A2-19CC8353CD89}" srcOrd="0" destOrd="0" presId="urn:microsoft.com/office/officeart/2005/8/layout/orgChart1"/>
    <dgm:cxn modelId="{84962B4B-075B-4983-BBD7-F5CD1252E3F9}" type="presParOf" srcId="{8A6A9F39-148A-46E7-90A2-19CC8353CD89}" destId="{8872642F-D429-4B45-8361-425C6E61C494}" srcOrd="0" destOrd="0" presId="urn:microsoft.com/office/officeart/2005/8/layout/orgChart1"/>
    <dgm:cxn modelId="{2BFADC0B-E76D-40A7-B90A-00DC31F03F39}" type="presParOf" srcId="{8A6A9F39-148A-46E7-90A2-19CC8353CD89}" destId="{4A346402-9B35-48D4-8B1E-B080138B1C5E}" srcOrd="1" destOrd="0" presId="urn:microsoft.com/office/officeart/2005/8/layout/orgChart1"/>
    <dgm:cxn modelId="{F2647B61-CDB6-4B9E-860A-56DBFB4823E8}" type="presParOf" srcId="{E087D55F-C186-4E95-83A7-02F6479D974A}" destId="{164CD5E1-57A1-442B-B0CA-C28967293E41}" srcOrd="1" destOrd="0" presId="urn:microsoft.com/office/officeart/2005/8/layout/orgChart1"/>
    <dgm:cxn modelId="{0C65F100-D776-4101-8716-A19BDA45B568}" type="presParOf" srcId="{E087D55F-C186-4E95-83A7-02F6479D974A}" destId="{110E8414-3DEB-4CDF-BA69-28D398A843C6}" srcOrd="2" destOrd="0" presId="urn:microsoft.com/office/officeart/2005/8/layout/orgChart1"/>
    <dgm:cxn modelId="{7FE000F6-085C-421B-B57E-61B6670595FE}" type="presParOf" srcId="{DAE05D75-A49E-4AB5-9144-7DF9735A4CB5}" destId="{B0EF0FA9-DEDF-48C1-AB93-BBE116E8C177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/>
            <a:t>Jefe(a) de </a:t>
          </a:r>
          <a:r>
            <a:rPr lang="es-MX" sz="1200" b="0" i="0" u="none" dirty="0" smtClean="0"/>
            <a:t>Monitoreo</a:t>
          </a:r>
          <a:endParaRPr lang="es-MX" sz="1200" b="0" i="0" u="none" dirty="0"/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Coordinador(a) de Monitoreo y </a:t>
          </a:r>
          <a:r>
            <a:rPr lang="es-MX" altLang="es-MX" sz="1200" dirty="0" smtClean="0"/>
            <a:t>Análisis</a:t>
          </a:r>
          <a:endParaRPr lang="es-MX" altLang="es-MX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endParaRPr lang="es-ES" sz="1200" dirty="0"/>
        </a:p>
      </dgm:t>
    </dgm:pt>
    <dgm:pt modelId="{7F9E90B3-E3BF-4AFD-BA63-3DA06268C35F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/>
            <a:t>Supervisores(as) de Monitoreo</a:t>
          </a:r>
          <a:br>
            <a:rPr lang="es-MX" sz="1200" b="0" i="0" u="none" dirty="0"/>
          </a:br>
          <a:endParaRPr lang="es-MX" sz="1200" b="0" i="0" u="none" dirty="0">
            <a:solidFill>
              <a:srgbClr val="FF0000"/>
            </a:solidFill>
          </a:endParaRPr>
        </a:p>
      </dgm:t>
    </dgm:pt>
    <dgm:pt modelId="{67EA6364-6261-4216-9D02-5482E96991F9}" type="sib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56B6F5BC-8B2C-4825-AAED-C8646154D67C}" type="parTrans" cxnId="{A2A7C6CF-2B5F-4271-BC30-6DEE83415E41}">
      <dgm:prSet/>
      <dgm:spPr/>
      <dgm:t>
        <a:bodyPr/>
        <a:lstStyle/>
        <a:p>
          <a:endParaRPr lang="es-ES" sz="1200" dirty="0"/>
        </a:p>
      </dgm:t>
    </dgm:pt>
    <dgm:pt modelId="{27AFE895-5C5D-407A-BA64-B491227F72E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Jefe(a) de Análisis y </a:t>
          </a:r>
          <a:r>
            <a:rPr lang="es-MX" sz="1200" dirty="0" smtClean="0"/>
            <a:t>Video</a:t>
          </a:r>
          <a:endParaRPr lang="es-MX" sz="1200" dirty="0"/>
        </a:p>
      </dgm:t>
    </dgm:pt>
    <dgm:pt modelId="{0CFD931B-3150-46E4-944C-7F08F2E3E52E}" type="parTrans" cxnId="{04598224-5F22-41B0-9CE5-CB2B677B37E5}">
      <dgm:prSet/>
      <dgm:spPr/>
      <dgm:t>
        <a:bodyPr/>
        <a:lstStyle/>
        <a:p>
          <a:endParaRPr lang="es-ES"/>
        </a:p>
      </dgm:t>
    </dgm:pt>
    <dgm:pt modelId="{B7A85227-641A-4280-AEAE-C153D3817B44}" type="sibTrans" cxnId="{04598224-5F22-41B0-9CE5-CB2B677B37E5}">
      <dgm:prSet/>
      <dgm:spPr/>
      <dgm:t>
        <a:bodyPr/>
        <a:lstStyle/>
        <a:p>
          <a:endParaRPr lang="es-ES"/>
        </a:p>
      </dgm:t>
    </dgm:pt>
    <dgm:pt modelId="{0AFE6006-1336-4CA3-9404-9AE565503565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Supervisores(as) de Análisis de </a:t>
          </a:r>
          <a:r>
            <a:rPr lang="es-MX" sz="1200" dirty="0" smtClean="0"/>
            <a:t>Video</a:t>
          </a:r>
          <a:endParaRPr lang="es-MX" sz="1200" dirty="0"/>
        </a:p>
      </dgm:t>
    </dgm:pt>
    <dgm:pt modelId="{8D4E98C5-CBB4-4045-ACCB-2939104E92C4}" type="parTrans" cxnId="{C1155679-B83B-48B8-BD4B-9873DEAD4B46}">
      <dgm:prSet/>
      <dgm:spPr/>
      <dgm:t>
        <a:bodyPr/>
        <a:lstStyle/>
        <a:p>
          <a:endParaRPr lang="es-ES"/>
        </a:p>
      </dgm:t>
    </dgm:pt>
    <dgm:pt modelId="{2B9866C5-471B-4A52-93D2-CCD6838483DF}" type="sibTrans" cxnId="{C1155679-B83B-48B8-BD4B-9873DEAD4B46}">
      <dgm:prSet/>
      <dgm:spPr/>
      <dgm:t>
        <a:bodyPr/>
        <a:lstStyle/>
        <a:p>
          <a:endParaRPr lang="es-ES"/>
        </a:p>
      </dgm:t>
    </dgm:pt>
    <dgm:pt modelId="{07ABDD85-4F29-458E-B99C-5B58C92C623B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Analistas de Audio </a:t>
          </a:r>
          <a:r>
            <a:rPr lang="es-MX" altLang="es-MX" sz="1200"/>
            <a:t>y </a:t>
          </a:r>
          <a:r>
            <a:rPr lang="es-MX" altLang="es-MX" sz="1200" smtClean="0"/>
            <a:t>Video</a:t>
          </a:r>
          <a:endParaRPr lang="es-MX" altLang="es-MX" sz="1200" dirty="0"/>
        </a:p>
      </dgm:t>
    </dgm:pt>
    <dgm:pt modelId="{BA198FE4-D29D-424A-B112-37F5192AD33C}" type="parTrans" cxnId="{5B74E891-9AD6-4B0D-89AD-8A931A0C95C1}">
      <dgm:prSet/>
      <dgm:spPr/>
      <dgm:t>
        <a:bodyPr/>
        <a:lstStyle/>
        <a:p>
          <a:endParaRPr lang="es-ES"/>
        </a:p>
      </dgm:t>
    </dgm:pt>
    <dgm:pt modelId="{804EAF7C-A12B-4BA4-B095-BE7E60EE228B}" type="sibTrans" cxnId="{5B74E891-9AD6-4B0D-89AD-8A931A0C95C1}">
      <dgm:prSet/>
      <dgm:spPr/>
      <dgm:t>
        <a:bodyPr/>
        <a:lstStyle/>
        <a:p>
          <a:endParaRPr lang="es-ES"/>
        </a:p>
      </dgm:t>
    </dgm:pt>
    <dgm:pt modelId="{25955524-CA34-440D-A8C0-00E5FEA9617D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/>
            <a:t>Operadores(as) de Monitoreo</a:t>
          </a:r>
          <a:br>
            <a:rPr lang="es-MX" altLang="es-MX" sz="1200" dirty="0"/>
          </a:br>
          <a:endParaRPr lang="es-ES" sz="1200" dirty="0"/>
        </a:p>
      </dgm:t>
    </dgm:pt>
    <dgm:pt modelId="{992D2072-3390-4094-B645-C531B71505AE}" type="parTrans" cxnId="{8A3EA10A-96AC-42AC-8C2C-18D55A0EBFC9}">
      <dgm:prSet/>
      <dgm:spPr/>
      <dgm:t>
        <a:bodyPr/>
        <a:lstStyle/>
        <a:p>
          <a:endParaRPr lang="es-ES"/>
        </a:p>
      </dgm:t>
    </dgm:pt>
    <dgm:pt modelId="{2DE5F596-A9FC-452A-8A35-9B9F4CA067DE}" type="sibTrans" cxnId="{8A3EA10A-96AC-42AC-8C2C-18D55A0EBFC9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46957" custScaleY="110059" custLinFactNeighborY="186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56754" custScaleY="62702" custLinFactNeighborY="2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303376F4-38A9-4FB0-AAEB-BEF606352241}" type="pres">
      <dgm:prSet presAssocID="{56B6F5BC-8B2C-4825-AAED-C8646154D67C}" presName="Name35" presStyleLbl="parChTrans1D3" presStyleIdx="0" presStyleCnt="2"/>
      <dgm:spPr/>
      <dgm:t>
        <a:bodyPr/>
        <a:lstStyle/>
        <a:p>
          <a:endParaRPr lang="es-ES"/>
        </a:p>
      </dgm:t>
    </dgm:pt>
    <dgm:pt modelId="{002145EF-C9E7-49D1-A70B-70E0775B1397}" type="pres">
      <dgm:prSet presAssocID="{7F9E90B3-E3BF-4AFD-BA63-3DA06268C35F}" presName="hierRoot2" presStyleCnt="0">
        <dgm:presLayoutVars>
          <dgm:hierBranch/>
        </dgm:presLayoutVars>
      </dgm:prSet>
      <dgm:spPr/>
    </dgm:pt>
    <dgm:pt modelId="{95A3FD11-B2DC-40D0-8CD7-563EE415F158}" type="pres">
      <dgm:prSet presAssocID="{7F9E90B3-E3BF-4AFD-BA63-3DA06268C35F}" presName="rootComposite" presStyleCnt="0"/>
      <dgm:spPr/>
    </dgm:pt>
    <dgm:pt modelId="{A72CDAEB-77F3-4602-8D7C-ED4C7274390F}" type="pres">
      <dgm:prSet presAssocID="{7F9E90B3-E3BF-4AFD-BA63-3DA06268C35F}" presName="rootText" presStyleLbl="node3" presStyleIdx="0" presStyleCnt="2" custScaleX="156754" custScaleY="63938" custLinFactNeighborY="118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41F865-9D98-4198-BA74-B9BA30075993}" type="pres">
      <dgm:prSet presAssocID="{7F9E90B3-E3BF-4AFD-BA63-3DA06268C35F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E6C6D9-4FC0-4BA2-BFAB-4DE7F3371A7E}" type="pres">
      <dgm:prSet presAssocID="{7F9E90B3-E3BF-4AFD-BA63-3DA06268C35F}" presName="hierChild4" presStyleCnt="0"/>
      <dgm:spPr/>
    </dgm:pt>
    <dgm:pt modelId="{A237E838-D549-4265-AC36-E2569F4B1A6F}" type="pres">
      <dgm:prSet presAssocID="{992D2072-3390-4094-B645-C531B71505AE}" presName="Name35" presStyleLbl="parChTrans1D4" presStyleIdx="0" presStyleCnt="2"/>
      <dgm:spPr/>
      <dgm:t>
        <a:bodyPr/>
        <a:lstStyle/>
        <a:p>
          <a:endParaRPr lang="es-ES"/>
        </a:p>
      </dgm:t>
    </dgm:pt>
    <dgm:pt modelId="{A09468F5-837F-4365-A578-A7879387AF5A}" type="pres">
      <dgm:prSet presAssocID="{25955524-CA34-440D-A8C0-00E5FEA9617D}" presName="hierRoot2" presStyleCnt="0">
        <dgm:presLayoutVars>
          <dgm:hierBranch val="init"/>
        </dgm:presLayoutVars>
      </dgm:prSet>
      <dgm:spPr/>
    </dgm:pt>
    <dgm:pt modelId="{95955A4A-C7C5-4D37-9A61-F7AA1BC069C9}" type="pres">
      <dgm:prSet presAssocID="{25955524-CA34-440D-A8C0-00E5FEA9617D}" presName="rootComposite" presStyleCnt="0"/>
      <dgm:spPr/>
    </dgm:pt>
    <dgm:pt modelId="{A59235C8-787C-4155-AEED-313AE3F5C81E}" type="pres">
      <dgm:prSet presAssocID="{25955524-CA34-440D-A8C0-00E5FEA9617D}" presName="rootText" presStyleLbl="node4" presStyleIdx="0" presStyleCnt="2" custScaleX="202302" custScaleY="203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EAF27D-2B0A-4E9E-B5D2-D30AFBB49024}" type="pres">
      <dgm:prSet presAssocID="{25955524-CA34-440D-A8C0-00E5FEA9617D}" presName="rootConnector" presStyleLbl="node4" presStyleIdx="0" presStyleCnt="2"/>
      <dgm:spPr/>
      <dgm:t>
        <a:bodyPr/>
        <a:lstStyle/>
        <a:p>
          <a:endParaRPr lang="es-ES"/>
        </a:p>
      </dgm:t>
    </dgm:pt>
    <dgm:pt modelId="{751DD853-B74A-4AAA-B640-CD29AEFA659D}" type="pres">
      <dgm:prSet presAssocID="{25955524-CA34-440D-A8C0-00E5FEA9617D}" presName="hierChild4" presStyleCnt="0"/>
      <dgm:spPr/>
    </dgm:pt>
    <dgm:pt modelId="{188DA29F-724A-4E24-9760-BA5EFE1ED119}" type="pres">
      <dgm:prSet presAssocID="{25955524-CA34-440D-A8C0-00E5FEA9617D}" presName="hierChild5" presStyleCnt="0"/>
      <dgm:spPr/>
    </dgm:pt>
    <dgm:pt modelId="{77E41FCD-7301-4CAD-899D-7C5520BBE1C0}" type="pres">
      <dgm:prSet presAssocID="{7F9E90B3-E3BF-4AFD-BA63-3DA06268C35F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6D1A38CE-E6F1-4E96-822C-136FB43E8CFD}" type="pres">
      <dgm:prSet presAssocID="{0CFD931B-3150-46E4-944C-7F08F2E3E52E}" presName="Name37" presStyleLbl="parChTrans1D2" presStyleIdx="1" presStyleCnt="2"/>
      <dgm:spPr/>
      <dgm:t>
        <a:bodyPr/>
        <a:lstStyle/>
        <a:p>
          <a:endParaRPr lang="es-ES"/>
        </a:p>
      </dgm:t>
    </dgm:pt>
    <dgm:pt modelId="{EC735538-EB4E-4870-97EC-8C0A475DF0A8}" type="pres">
      <dgm:prSet presAssocID="{27AFE895-5C5D-407A-BA64-B491227F72EC}" presName="hierRoot2" presStyleCnt="0">
        <dgm:presLayoutVars>
          <dgm:hierBranch/>
        </dgm:presLayoutVars>
      </dgm:prSet>
      <dgm:spPr/>
    </dgm:pt>
    <dgm:pt modelId="{29D42F09-01C5-4A11-9E27-766CB7954EF2}" type="pres">
      <dgm:prSet presAssocID="{27AFE895-5C5D-407A-BA64-B491227F72EC}" presName="rootComposite" presStyleCnt="0"/>
      <dgm:spPr/>
    </dgm:pt>
    <dgm:pt modelId="{D6F7B946-2129-46BC-9DD8-0B196EDE54F1}" type="pres">
      <dgm:prSet presAssocID="{27AFE895-5C5D-407A-BA64-B491227F72EC}" presName="rootText" presStyleLbl="node2" presStyleIdx="1" presStyleCnt="2" custScaleX="156754" custScaleY="62702" custLinFactNeighborY="229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333F00-C7A1-4CCF-BC6E-DA2DAD783A8A}" type="pres">
      <dgm:prSet presAssocID="{27AFE895-5C5D-407A-BA64-B491227F72EC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7B18AA-A29F-4B12-A4F7-ADFFDFF6FEC3}" type="pres">
      <dgm:prSet presAssocID="{27AFE895-5C5D-407A-BA64-B491227F72EC}" presName="hierChild4" presStyleCnt="0"/>
      <dgm:spPr/>
    </dgm:pt>
    <dgm:pt modelId="{C78F4293-5B39-45D8-8215-DA48EF76FE72}" type="pres">
      <dgm:prSet presAssocID="{8D4E98C5-CBB4-4045-ACCB-2939104E92C4}" presName="Name35" presStyleLbl="parChTrans1D3" presStyleIdx="1" presStyleCnt="2"/>
      <dgm:spPr/>
      <dgm:t>
        <a:bodyPr/>
        <a:lstStyle/>
        <a:p>
          <a:endParaRPr lang="es-ES"/>
        </a:p>
      </dgm:t>
    </dgm:pt>
    <dgm:pt modelId="{24B9EE15-7603-4E33-A646-0F43863CC074}" type="pres">
      <dgm:prSet presAssocID="{0AFE6006-1336-4CA3-9404-9AE565503565}" presName="hierRoot2" presStyleCnt="0">
        <dgm:presLayoutVars>
          <dgm:hierBranch/>
        </dgm:presLayoutVars>
      </dgm:prSet>
      <dgm:spPr/>
    </dgm:pt>
    <dgm:pt modelId="{F98F7BEA-5C57-46CC-BA09-2A53ED53EF01}" type="pres">
      <dgm:prSet presAssocID="{0AFE6006-1336-4CA3-9404-9AE565503565}" presName="rootComposite" presStyleCnt="0"/>
      <dgm:spPr/>
    </dgm:pt>
    <dgm:pt modelId="{2E14FAB5-3778-4E3A-BD6A-455D8E7CCED0}" type="pres">
      <dgm:prSet presAssocID="{0AFE6006-1336-4CA3-9404-9AE565503565}" presName="rootText" presStyleLbl="node3" presStyleIdx="1" presStyleCnt="2" custScaleX="156754" custScaleY="63938" custLinFactNeighborY="133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56A1C-A4B0-4280-9A9F-1331CD1620FC}" type="pres">
      <dgm:prSet presAssocID="{0AFE6006-1336-4CA3-9404-9AE565503565}" presName="rootConnector" presStyleLbl="node3" presStyleIdx="1" presStyleCnt="2"/>
      <dgm:spPr/>
      <dgm:t>
        <a:bodyPr/>
        <a:lstStyle/>
        <a:p>
          <a:endParaRPr lang="es-ES"/>
        </a:p>
      </dgm:t>
    </dgm:pt>
    <dgm:pt modelId="{506229A9-43F4-4A78-B417-5908C7D7B296}" type="pres">
      <dgm:prSet presAssocID="{0AFE6006-1336-4CA3-9404-9AE565503565}" presName="hierChild4" presStyleCnt="0"/>
      <dgm:spPr/>
    </dgm:pt>
    <dgm:pt modelId="{F2882D1C-F65C-41E4-82E5-22924839F07C}" type="pres">
      <dgm:prSet presAssocID="{BA198FE4-D29D-424A-B112-37F5192AD33C}" presName="Name35" presStyleLbl="parChTrans1D4" presStyleIdx="1" presStyleCnt="2"/>
      <dgm:spPr/>
      <dgm:t>
        <a:bodyPr/>
        <a:lstStyle/>
        <a:p>
          <a:endParaRPr lang="es-ES"/>
        </a:p>
      </dgm:t>
    </dgm:pt>
    <dgm:pt modelId="{B4DAB6AD-2DF4-47CA-AB2D-EEE8FAED3428}" type="pres">
      <dgm:prSet presAssocID="{07ABDD85-4F29-458E-B99C-5B58C92C623B}" presName="hierRoot2" presStyleCnt="0">
        <dgm:presLayoutVars>
          <dgm:hierBranch val="init"/>
        </dgm:presLayoutVars>
      </dgm:prSet>
      <dgm:spPr/>
    </dgm:pt>
    <dgm:pt modelId="{BEE76515-2B5A-4E46-AF3C-10198C8BFC5A}" type="pres">
      <dgm:prSet presAssocID="{07ABDD85-4F29-458E-B99C-5B58C92C623B}" presName="rootComposite" presStyleCnt="0"/>
      <dgm:spPr/>
    </dgm:pt>
    <dgm:pt modelId="{248D610E-5572-4FC7-B989-4A9937C20A80}" type="pres">
      <dgm:prSet presAssocID="{07ABDD85-4F29-458E-B99C-5B58C92C623B}" presName="rootText" presStyleLbl="node4" presStyleIdx="1" presStyleCnt="2" custScaleX="202302" custScaleY="2036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94F1CB-6789-45ED-BDB7-27855CE2A8DC}" type="pres">
      <dgm:prSet presAssocID="{07ABDD85-4F29-458E-B99C-5B58C92C623B}" presName="rootConnector" presStyleLbl="node4" presStyleIdx="1" presStyleCnt="2"/>
      <dgm:spPr/>
      <dgm:t>
        <a:bodyPr/>
        <a:lstStyle/>
        <a:p>
          <a:endParaRPr lang="es-ES"/>
        </a:p>
      </dgm:t>
    </dgm:pt>
    <dgm:pt modelId="{FA2771F7-F626-467C-8755-0CE1A85C0F5F}" type="pres">
      <dgm:prSet presAssocID="{07ABDD85-4F29-458E-B99C-5B58C92C623B}" presName="hierChild4" presStyleCnt="0"/>
      <dgm:spPr/>
    </dgm:pt>
    <dgm:pt modelId="{83DA816C-F20B-4AE6-9EE0-0B2319DB4A90}" type="pres">
      <dgm:prSet presAssocID="{07ABDD85-4F29-458E-B99C-5B58C92C623B}" presName="hierChild5" presStyleCnt="0"/>
      <dgm:spPr/>
    </dgm:pt>
    <dgm:pt modelId="{7AE6B48B-8849-43DB-99C9-FDEEF4F8AF8B}" type="pres">
      <dgm:prSet presAssocID="{0AFE6006-1336-4CA3-9404-9AE565503565}" presName="hierChild5" presStyleCnt="0"/>
      <dgm:spPr/>
    </dgm:pt>
    <dgm:pt modelId="{7AB0C1BC-3370-47D2-8433-A23C5F1F19BC}" type="pres">
      <dgm:prSet presAssocID="{27AFE895-5C5D-407A-BA64-B491227F72EC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905D2DCF-8E95-467D-8C81-901D9CE63090}" type="presOf" srcId="{992D2072-3390-4094-B645-C531B71505AE}" destId="{A237E838-D549-4265-AC36-E2569F4B1A6F}" srcOrd="0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A3EA10A-96AC-42AC-8C2C-18D55A0EBFC9}" srcId="{7F9E90B3-E3BF-4AFD-BA63-3DA06268C35F}" destId="{25955524-CA34-440D-A8C0-00E5FEA9617D}" srcOrd="0" destOrd="0" parTransId="{992D2072-3390-4094-B645-C531B71505AE}" sibTransId="{2DE5F596-A9FC-452A-8A35-9B9F4CA067DE}"/>
    <dgm:cxn modelId="{5B74E891-9AD6-4B0D-89AD-8A931A0C95C1}" srcId="{0AFE6006-1336-4CA3-9404-9AE565503565}" destId="{07ABDD85-4F29-458E-B99C-5B58C92C623B}" srcOrd="0" destOrd="0" parTransId="{BA198FE4-D29D-424A-B112-37F5192AD33C}" sibTransId="{804EAF7C-A12B-4BA4-B095-BE7E60EE228B}"/>
    <dgm:cxn modelId="{16A173C4-2493-4465-9EBA-13EE3006C1A4}" type="presOf" srcId="{25955524-CA34-440D-A8C0-00E5FEA9617D}" destId="{A59235C8-787C-4155-AEED-313AE3F5C81E}" srcOrd="0" destOrd="0" presId="urn:microsoft.com/office/officeart/2005/8/layout/orgChart1"/>
    <dgm:cxn modelId="{04598224-5F22-41B0-9CE5-CB2B677B37E5}" srcId="{9DEA55C1-E59C-4B5B-90DC-1D0B54C2B20C}" destId="{27AFE895-5C5D-407A-BA64-B491227F72EC}" srcOrd="1" destOrd="0" parTransId="{0CFD931B-3150-46E4-944C-7F08F2E3E52E}" sibTransId="{B7A85227-641A-4280-AEAE-C153D3817B44}"/>
    <dgm:cxn modelId="{6831047A-B44E-4DA9-B2DF-3EF7F8E20792}" type="presOf" srcId="{0AFE6006-1336-4CA3-9404-9AE565503565}" destId="{C4356A1C-A4B0-4280-9A9F-1331CD1620FC}" srcOrd="1" destOrd="0" presId="urn:microsoft.com/office/officeart/2005/8/layout/orgChart1"/>
    <dgm:cxn modelId="{D65BB789-48B8-474A-B192-2AD3DACC8CB9}" type="presOf" srcId="{7F9E90B3-E3BF-4AFD-BA63-3DA06268C35F}" destId="{C141F865-9D98-4198-BA74-B9BA30075993}" srcOrd="1" destOrd="0" presId="urn:microsoft.com/office/officeart/2005/8/layout/orgChart1"/>
    <dgm:cxn modelId="{C6AB61C1-EFFC-4286-8C7F-690E6EAC8E58}" type="presOf" srcId="{8D4E98C5-CBB4-4045-ACCB-2939104E92C4}" destId="{C78F4293-5B39-45D8-8215-DA48EF76FE72}" srcOrd="0" destOrd="0" presId="urn:microsoft.com/office/officeart/2005/8/layout/orgChart1"/>
    <dgm:cxn modelId="{A2A7C6CF-2B5F-4271-BC30-6DEE83415E41}" srcId="{41568039-9809-4B2B-BA51-64E0E23C2BBE}" destId="{7F9E90B3-E3BF-4AFD-BA63-3DA06268C35F}" srcOrd="0" destOrd="0" parTransId="{56B6F5BC-8B2C-4825-AAED-C8646154D67C}" sibTransId="{67EA6364-6261-4216-9D02-5482E96991F9}"/>
    <dgm:cxn modelId="{5C8E14BA-B0D1-4C33-BA60-256379301A77}" type="presOf" srcId="{07ABDD85-4F29-458E-B99C-5B58C92C623B}" destId="{F194F1CB-6789-45ED-BDB7-27855CE2A8DC}" srcOrd="1" destOrd="0" presId="urn:microsoft.com/office/officeart/2005/8/layout/orgChart1"/>
    <dgm:cxn modelId="{E0EC3846-EADF-450E-A7FF-FA91BF551F22}" type="presOf" srcId="{27AFE895-5C5D-407A-BA64-B491227F72EC}" destId="{D6F7B946-2129-46BC-9DD8-0B196EDE54F1}" srcOrd="0" destOrd="0" presId="urn:microsoft.com/office/officeart/2005/8/layout/orgChart1"/>
    <dgm:cxn modelId="{C1155679-B83B-48B8-BD4B-9873DEAD4B46}" srcId="{27AFE895-5C5D-407A-BA64-B491227F72EC}" destId="{0AFE6006-1336-4CA3-9404-9AE565503565}" srcOrd="0" destOrd="0" parTransId="{8D4E98C5-CBB4-4045-ACCB-2939104E92C4}" sibTransId="{2B9866C5-471B-4A52-93D2-CCD6838483DF}"/>
    <dgm:cxn modelId="{118BB420-1899-493D-A96D-69D6C848903D}" type="presOf" srcId="{07ABDD85-4F29-458E-B99C-5B58C92C623B}" destId="{248D610E-5572-4FC7-B989-4A9937C20A80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BEC3B253-019F-40E2-BC63-14B3D03106DA}" type="presOf" srcId="{7F9E90B3-E3BF-4AFD-BA63-3DA06268C35F}" destId="{A72CDAEB-77F3-4602-8D7C-ED4C7274390F}" srcOrd="0" destOrd="0" presId="urn:microsoft.com/office/officeart/2005/8/layout/orgChart1"/>
    <dgm:cxn modelId="{E8917550-0BB3-40BC-8D91-2FB38BA65179}" type="presOf" srcId="{0AFE6006-1336-4CA3-9404-9AE565503565}" destId="{2E14FAB5-3778-4E3A-BD6A-455D8E7CCED0}" srcOrd="0" destOrd="0" presId="urn:microsoft.com/office/officeart/2005/8/layout/orgChart1"/>
    <dgm:cxn modelId="{906CF333-134E-42B2-B8FF-3C3F50546356}" type="presOf" srcId="{27AFE895-5C5D-407A-BA64-B491227F72EC}" destId="{7A333F00-C7A1-4CCF-BC6E-DA2DAD783A8A}" srcOrd="1" destOrd="0" presId="urn:microsoft.com/office/officeart/2005/8/layout/orgChart1"/>
    <dgm:cxn modelId="{726923CF-20E9-4F57-9C98-F4A0C4A6283A}" type="presOf" srcId="{56B6F5BC-8B2C-4825-AAED-C8646154D67C}" destId="{303376F4-38A9-4FB0-AAEB-BEF606352241}" srcOrd="0" destOrd="0" presId="urn:microsoft.com/office/officeart/2005/8/layout/orgChart1"/>
    <dgm:cxn modelId="{3316C681-D64B-4A88-857F-748565391C2E}" type="presOf" srcId="{BA198FE4-D29D-424A-B112-37F5192AD33C}" destId="{F2882D1C-F65C-41E4-82E5-22924839F07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FF50CC6B-1B09-4B65-AB28-A1D202AE8C1E}" type="presOf" srcId="{25955524-CA34-440D-A8C0-00E5FEA9617D}" destId="{3FEAF27D-2B0A-4E9E-B5D2-D30AFBB49024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6C84BD84-2CDC-4F2C-9D69-A671C9ED789F}" type="presOf" srcId="{0CFD931B-3150-46E4-944C-7F08F2E3E52E}" destId="{6D1A38CE-E6F1-4E96-822C-136FB43E8CFD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F879E4E4-7965-4179-8A03-6977C8AD8FAC}" type="presParOf" srcId="{DBDE0C42-B65A-4FF4-A1B6-4A7374870D94}" destId="{303376F4-38A9-4FB0-AAEB-BEF606352241}" srcOrd="0" destOrd="0" presId="urn:microsoft.com/office/officeart/2005/8/layout/orgChart1"/>
    <dgm:cxn modelId="{A96989DF-9ACC-4ACF-85AB-77E2BD281F05}" type="presParOf" srcId="{DBDE0C42-B65A-4FF4-A1B6-4A7374870D94}" destId="{002145EF-C9E7-49D1-A70B-70E0775B1397}" srcOrd="1" destOrd="0" presId="urn:microsoft.com/office/officeart/2005/8/layout/orgChart1"/>
    <dgm:cxn modelId="{3154FCBA-BE71-4073-B99A-360CEAD0879B}" type="presParOf" srcId="{002145EF-C9E7-49D1-A70B-70E0775B1397}" destId="{95A3FD11-B2DC-40D0-8CD7-563EE415F158}" srcOrd="0" destOrd="0" presId="urn:microsoft.com/office/officeart/2005/8/layout/orgChart1"/>
    <dgm:cxn modelId="{20111C70-E653-4F9B-AACC-4B596F9B8CD7}" type="presParOf" srcId="{95A3FD11-B2DC-40D0-8CD7-563EE415F158}" destId="{A72CDAEB-77F3-4602-8D7C-ED4C7274390F}" srcOrd="0" destOrd="0" presId="urn:microsoft.com/office/officeart/2005/8/layout/orgChart1"/>
    <dgm:cxn modelId="{F7F3BB4E-69E8-438A-89F0-3C2B4F1C0B88}" type="presParOf" srcId="{95A3FD11-B2DC-40D0-8CD7-563EE415F158}" destId="{C141F865-9D98-4198-BA74-B9BA30075993}" srcOrd="1" destOrd="0" presId="urn:microsoft.com/office/officeart/2005/8/layout/orgChart1"/>
    <dgm:cxn modelId="{4F2E73AB-D3F0-4013-8D43-43138991E4D9}" type="presParOf" srcId="{002145EF-C9E7-49D1-A70B-70E0775B1397}" destId="{CBE6C6D9-4FC0-4BA2-BFAB-4DE7F3371A7E}" srcOrd="1" destOrd="0" presId="urn:microsoft.com/office/officeart/2005/8/layout/orgChart1"/>
    <dgm:cxn modelId="{EEB78113-A73E-428D-A86D-1084F657E407}" type="presParOf" srcId="{CBE6C6D9-4FC0-4BA2-BFAB-4DE7F3371A7E}" destId="{A237E838-D549-4265-AC36-E2569F4B1A6F}" srcOrd="0" destOrd="0" presId="urn:microsoft.com/office/officeart/2005/8/layout/orgChart1"/>
    <dgm:cxn modelId="{1CE7ECB0-4A97-4EA6-A53B-FCDC2A87F6B8}" type="presParOf" srcId="{CBE6C6D9-4FC0-4BA2-BFAB-4DE7F3371A7E}" destId="{A09468F5-837F-4365-A578-A7879387AF5A}" srcOrd="1" destOrd="0" presId="urn:microsoft.com/office/officeart/2005/8/layout/orgChart1"/>
    <dgm:cxn modelId="{68B8DFA1-DFDB-46EF-AAB8-ED70217168BB}" type="presParOf" srcId="{A09468F5-837F-4365-A578-A7879387AF5A}" destId="{95955A4A-C7C5-4D37-9A61-F7AA1BC069C9}" srcOrd="0" destOrd="0" presId="urn:microsoft.com/office/officeart/2005/8/layout/orgChart1"/>
    <dgm:cxn modelId="{0C63B4CF-930B-46A8-A91D-76D4C96E0353}" type="presParOf" srcId="{95955A4A-C7C5-4D37-9A61-F7AA1BC069C9}" destId="{A59235C8-787C-4155-AEED-313AE3F5C81E}" srcOrd="0" destOrd="0" presId="urn:microsoft.com/office/officeart/2005/8/layout/orgChart1"/>
    <dgm:cxn modelId="{165E8688-A71F-4D27-85A0-D612E95CA16A}" type="presParOf" srcId="{95955A4A-C7C5-4D37-9A61-F7AA1BC069C9}" destId="{3FEAF27D-2B0A-4E9E-B5D2-D30AFBB49024}" srcOrd="1" destOrd="0" presId="urn:microsoft.com/office/officeart/2005/8/layout/orgChart1"/>
    <dgm:cxn modelId="{755678C3-7BF2-4BE1-BE6E-6B327A7BF319}" type="presParOf" srcId="{A09468F5-837F-4365-A578-A7879387AF5A}" destId="{751DD853-B74A-4AAA-B640-CD29AEFA659D}" srcOrd="1" destOrd="0" presId="urn:microsoft.com/office/officeart/2005/8/layout/orgChart1"/>
    <dgm:cxn modelId="{773BE8CD-BA58-48BF-AB38-4E28770B96E5}" type="presParOf" srcId="{A09468F5-837F-4365-A578-A7879387AF5A}" destId="{188DA29F-724A-4E24-9760-BA5EFE1ED119}" srcOrd="2" destOrd="0" presId="urn:microsoft.com/office/officeart/2005/8/layout/orgChart1"/>
    <dgm:cxn modelId="{5C3E48DB-FCB7-4198-9FDE-4C7B0A0FF49F}" type="presParOf" srcId="{002145EF-C9E7-49D1-A70B-70E0775B1397}" destId="{77E41FCD-7301-4CAD-899D-7C5520BBE1C0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F256AE6-71CA-48BD-8371-E59371D1064B}" type="presParOf" srcId="{05E8A0F8-8F4A-4D16-B455-9B21EE5D83FA}" destId="{6D1A38CE-E6F1-4E96-822C-136FB43E8CFD}" srcOrd="2" destOrd="0" presId="urn:microsoft.com/office/officeart/2005/8/layout/orgChart1"/>
    <dgm:cxn modelId="{DD5F8B9C-F07A-4EB9-8144-DA540C5C0433}" type="presParOf" srcId="{05E8A0F8-8F4A-4D16-B455-9B21EE5D83FA}" destId="{EC735538-EB4E-4870-97EC-8C0A475DF0A8}" srcOrd="3" destOrd="0" presId="urn:microsoft.com/office/officeart/2005/8/layout/orgChart1"/>
    <dgm:cxn modelId="{6266ADF9-75F6-4BD5-BF73-5D5AB13613C7}" type="presParOf" srcId="{EC735538-EB4E-4870-97EC-8C0A475DF0A8}" destId="{29D42F09-01C5-4A11-9E27-766CB7954EF2}" srcOrd="0" destOrd="0" presId="urn:microsoft.com/office/officeart/2005/8/layout/orgChart1"/>
    <dgm:cxn modelId="{874A6106-4FAA-42C6-B6F8-2B99592E2544}" type="presParOf" srcId="{29D42F09-01C5-4A11-9E27-766CB7954EF2}" destId="{D6F7B946-2129-46BC-9DD8-0B196EDE54F1}" srcOrd="0" destOrd="0" presId="urn:microsoft.com/office/officeart/2005/8/layout/orgChart1"/>
    <dgm:cxn modelId="{E1CB9712-E89F-4251-98BC-4253C5BD4C2A}" type="presParOf" srcId="{29D42F09-01C5-4A11-9E27-766CB7954EF2}" destId="{7A333F00-C7A1-4CCF-BC6E-DA2DAD783A8A}" srcOrd="1" destOrd="0" presId="urn:microsoft.com/office/officeart/2005/8/layout/orgChart1"/>
    <dgm:cxn modelId="{CB7173B0-5E1A-40A2-9D62-CF9A59B96961}" type="presParOf" srcId="{EC735538-EB4E-4870-97EC-8C0A475DF0A8}" destId="{437B18AA-A29F-4B12-A4F7-ADFFDFF6FEC3}" srcOrd="1" destOrd="0" presId="urn:microsoft.com/office/officeart/2005/8/layout/orgChart1"/>
    <dgm:cxn modelId="{11874165-FE1D-4703-84BB-0BC3E6CC26E0}" type="presParOf" srcId="{437B18AA-A29F-4B12-A4F7-ADFFDFF6FEC3}" destId="{C78F4293-5B39-45D8-8215-DA48EF76FE72}" srcOrd="0" destOrd="0" presId="urn:microsoft.com/office/officeart/2005/8/layout/orgChart1"/>
    <dgm:cxn modelId="{932D94A9-90BD-4CC9-95AC-E13C0C232301}" type="presParOf" srcId="{437B18AA-A29F-4B12-A4F7-ADFFDFF6FEC3}" destId="{24B9EE15-7603-4E33-A646-0F43863CC074}" srcOrd="1" destOrd="0" presId="urn:microsoft.com/office/officeart/2005/8/layout/orgChart1"/>
    <dgm:cxn modelId="{BE81A6B5-3344-4446-AA48-6E60603AEE47}" type="presParOf" srcId="{24B9EE15-7603-4E33-A646-0F43863CC074}" destId="{F98F7BEA-5C57-46CC-BA09-2A53ED53EF01}" srcOrd="0" destOrd="0" presId="urn:microsoft.com/office/officeart/2005/8/layout/orgChart1"/>
    <dgm:cxn modelId="{7B0F4785-F8E0-4025-8209-BA4896699B9C}" type="presParOf" srcId="{F98F7BEA-5C57-46CC-BA09-2A53ED53EF01}" destId="{2E14FAB5-3778-4E3A-BD6A-455D8E7CCED0}" srcOrd="0" destOrd="0" presId="urn:microsoft.com/office/officeart/2005/8/layout/orgChart1"/>
    <dgm:cxn modelId="{F17C56F8-503D-49AC-A149-A580ED78EAF6}" type="presParOf" srcId="{F98F7BEA-5C57-46CC-BA09-2A53ED53EF01}" destId="{C4356A1C-A4B0-4280-9A9F-1331CD1620FC}" srcOrd="1" destOrd="0" presId="urn:microsoft.com/office/officeart/2005/8/layout/orgChart1"/>
    <dgm:cxn modelId="{2E571291-295A-4A2E-AF32-0821099C0D59}" type="presParOf" srcId="{24B9EE15-7603-4E33-A646-0F43863CC074}" destId="{506229A9-43F4-4A78-B417-5908C7D7B296}" srcOrd="1" destOrd="0" presId="urn:microsoft.com/office/officeart/2005/8/layout/orgChart1"/>
    <dgm:cxn modelId="{4E43C422-DE90-4C26-9AE1-D501E6A024C1}" type="presParOf" srcId="{506229A9-43F4-4A78-B417-5908C7D7B296}" destId="{F2882D1C-F65C-41E4-82E5-22924839F07C}" srcOrd="0" destOrd="0" presId="urn:microsoft.com/office/officeart/2005/8/layout/orgChart1"/>
    <dgm:cxn modelId="{8D6C82AA-AE51-4A97-A9F8-C10B6BA4A60C}" type="presParOf" srcId="{506229A9-43F4-4A78-B417-5908C7D7B296}" destId="{B4DAB6AD-2DF4-47CA-AB2D-EEE8FAED3428}" srcOrd="1" destOrd="0" presId="urn:microsoft.com/office/officeart/2005/8/layout/orgChart1"/>
    <dgm:cxn modelId="{DD30E3A9-DAE8-4CBB-903D-2B5C0EBA3B55}" type="presParOf" srcId="{B4DAB6AD-2DF4-47CA-AB2D-EEE8FAED3428}" destId="{BEE76515-2B5A-4E46-AF3C-10198C8BFC5A}" srcOrd="0" destOrd="0" presId="urn:microsoft.com/office/officeart/2005/8/layout/orgChart1"/>
    <dgm:cxn modelId="{88D05F8B-84C6-4F48-96F7-E036D106D6BC}" type="presParOf" srcId="{BEE76515-2B5A-4E46-AF3C-10198C8BFC5A}" destId="{248D610E-5572-4FC7-B989-4A9937C20A80}" srcOrd="0" destOrd="0" presId="urn:microsoft.com/office/officeart/2005/8/layout/orgChart1"/>
    <dgm:cxn modelId="{F7268AEA-0AF3-4574-A00E-DE4F0E7E1B92}" type="presParOf" srcId="{BEE76515-2B5A-4E46-AF3C-10198C8BFC5A}" destId="{F194F1CB-6789-45ED-BDB7-27855CE2A8DC}" srcOrd="1" destOrd="0" presId="urn:microsoft.com/office/officeart/2005/8/layout/orgChart1"/>
    <dgm:cxn modelId="{194E513B-BD6F-45E9-9ABD-AE50DC751B13}" type="presParOf" srcId="{B4DAB6AD-2DF4-47CA-AB2D-EEE8FAED3428}" destId="{FA2771F7-F626-467C-8755-0CE1A85C0F5F}" srcOrd="1" destOrd="0" presId="urn:microsoft.com/office/officeart/2005/8/layout/orgChart1"/>
    <dgm:cxn modelId="{9B386EF4-6AC9-4EA8-85A0-F61129BC9643}" type="presParOf" srcId="{B4DAB6AD-2DF4-47CA-AB2D-EEE8FAED3428}" destId="{83DA816C-F20B-4AE6-9EE0-0B2319DB4A90}" srcOrd="2" destOrd="0" presId="urn:microsoft.com/office/officeart/2005/8/layout/orgChart1"/>
    <dgm:cxn modelId="{913C3189-C27E-47E9-A966-69566052AAA1}" type="presParOf" srcId="{24B9EE15-7603-4E33-A646-0F43863CC074}" destId="{7AE6B48B-8849-43DB-99C9-FDEEF4F8AF8B}" srcOrd="2" destOrd="0" presId="urn:microsoft.com/office/officeart/2005/8/layout/orgChart1"/>
    <dgm:cxn modelId="{BCC42B5F-68C8-4188-9EF7-E7A99A07CEF5}" type="presParOf" srcId="{EC735538-EB4E-4870-97EC-8C0A475DF0A8}" destId="{7AB0C1BC-3370-47D2-8433-A23C5F1F19BC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Equipamiento, Telecomunicaciones y Soporte </a:t>
          </a:r>
          <a:r>
            <a:rPr lang="es-ES" sz="1200" dirty="0" smtClean="0"/>
            <a:t>Técnico</a:t>
          </a:r>
          <a:endParaRPr lang="es-ES" sz="1200" dirty="0"/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Redes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A55754A-0F9D-426C-8361-FBB79C711F8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endParaRPr lang="es-MX" sz="1200" b="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AE97F78B-C85E-4B4D-B4DA-EE2ABE7DA726}" type="parTrans" cxnId="{571DEACD-2D58-4D0A-AFC6-EAD5D0D3680C}">
      <dgm:prSet/>
      <dgm:spPr/>
      <dgm:t>
        <a:bodyPr/>
        <a:lstStyle/>
        <a:p>
          <a:endParaRPr lang="es-MX"/>
        </a:p>
      </dgm:t>
    </dgm:pt>
    <dgm:pt modelId="{F2A342AD-7EC6-4C33-A3F6-323BEC28C66D}" type="sibTrans" cxnId="{571DEACD-2D58-4D0A-AFC6-EAD5D0D3680C}">
      <dgm:prSet/>
      <dgm:spPr/>
      <dgm:t>
        <a:bodyPr/>
        <a:lstStyle/>
        <a:p>
          <a:endParaRPr lang="es-MX"/>
        </a:p>
      </dgm:t>
    </dgm:pt>
    <dgm:pt modelId="{AC96A34A-0F82-44E1-993F-BD087FC111C9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/>
            <a:t>Técnico(a</a:t>
          </a:r>
          <a:r>
            <a:rPr lang="es-MX" sz="1200" dirty="0" smtClean="0"/>
            <a:t>)</a:t>
          </a:r>
          <a:endParaRPr lang="es-MX" sz="1200" dirty="0"/>
        </a:p>
      </dgm:t>
    </dgm:pt>
    <dgm:pt modelId="{F802E49A-F321-412A-BE3C-CFE1EB15D89B}" type="parTrans" cxnId="{D3C38BC6-04C2-4935-A6B0-36E619899A55}">
      <dgm:prSet/>
      <dgm:spPr/>
      <dgm:t>
        <a:bodyPr/>
        <a:lstStyle/>
        <a:p>
          <a:endParaRPr lang="es-ES"/>
        </a:p>
      </dgm:t>
    </dgm:pt>
    <dgm:pt modelId="{4BD1CFA4-5933-409A-A0D9-B5F57187E186}" type="sibTrans" cxnId="{D3C38BC6-04C2-4935-A6B0-36E619899A55}">
      <dgm:prSet/>
      <dgm:spPr/>
      <dgm:t>
        <a:bodyPr/>
        <a:lstStyle/>
        <a:p>
          <a:endParaRPr lang="es-ES"/>
        </a:p>
      </dgm:t>
    </dgm:pt>
    <dgm:pt modelId="{B38D139F-E614-415A-8916-D17338CF335B}" type="asst">
      <dgm:prSet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Supervisor(a) de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Tecnología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C56C441-0736-4203-8731-29A73363A6FB}" type="parTrans" cxnId="{BE3755EB-83D1-438D-9CF4-1B2392DDDB04}">
      <dgm:prSet/>
      <dgm:spPr/>
      <dgm:t>
        <a:bodyPr/>
        <a:lstStyle/>
        <a:p>
          <a:endParaRPr lang="es-ES"/>
        </a:p>
      </dgm:t>
    </dgm:pt>
    <dgm:pt modelId="{10D58EC3-C5CE-49A7-9E72-C52545292C8B}" type="sibTrans" cxnId="{BE3755EB-83D1-438D-9CF4-1B2392DDDB04}">
      <dgm:prSet/>
      <dgm:spPr/>
      <dgm:t>
        <a:bodyPr/>
        <a:lstStyle/>
        <a:p>
          <a:endParaRPr lang="es-ES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129718" custScaleY="117779" custLinFactNeighborX="-537" custLinFactNeighborY="-351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3" custScaleX="100861" custScaleY="1206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3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1EEF2E69-32E2-4712-BC01-E3BC88B5AAA3}" type="pres">
      <dgm:prSet presAssocID="{AE97F78B-C85E-4B4D-B4DA-EE2ABE7DA72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4EDB9D37-E29B-44A7-B53E-716DC012368C}" type="pres">
      <dgm:prSet presAssocID="{9A55754A-0F9D-426C-8361-FBB79C711F84}" presName="hierRoot2" presStyleCnt="0">
        <dgm:presLayoutVars>
          <dgm:hierBranch val="init"/>
        </dgm:presLayoutVars>
      </dgm:prSet>
      <dgm:spPr/>
    </dgm:pt>
    <dgm:pt modelId="{F50F5454-9262-409D-AE19-76556AD806B0}" type="pres">
      <dgm:prSet presAssocID="{9A55754A-0F9D-426C-8361-FBB79C711F84}" presName="rootComposite" presStyleCnt="0"/>
      <dgm:spPr/>
    </dgm:pt>
    <dgm:pt modelId="{62F575BD-4ABE-4050-8344-31020A431BE9}" type="pres">
      <dgm:prSet presAssocID="{9A55754A-0F9D-426C-8361-FBB79C711F84}" presName="rootText" presStyleLbl="node2" presStyleIdx="1" presStyleCnt="3" custScaleX="100861" custScaleY="120672" custLinFactNeighborX="-4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B0B365-9841-42FA-9243-04FF40F6E3A1}" type="pres">
      <dgm:prSet presAssocID="{9A55754A-0F9D-426C-8361-FBB79C711F84}" presName="rootConnector" presStyleLbl="node2" presStyleIdx="1" presStyleCnt="3"/>
      <dgm:spPr/>
      <dgm:t>
        <a:bodyPr/>
        <a:lstStyle/>
        <a:p>
          <a:endParaRPr lang="es-ES"/>
        </a:p>
      </dgm:t>
    </dgm:pt>
    <dgm:pt modelId="{192018D8-DA95-4B09-86BB-6F231B4DF8DD}" type="pres">
      <dgm:prSet presAssocID="{9A55754A-0F9D-426C-8361-FBB79C711F84}" presName="hierChild4" presStyleCnt="0"/>
      <dgm:spPr/>
    </dgm:pt>
    <dgm:pt modelId="{693D725A-748B-4CD9-A4CB-411D547E44DF}" type="pres">
      <dgm:prSet presAssocID="{9A55754A-0F9D-426C-8361-FBB79C711F84}" presName="hierChild5" presStyleCnt="0"/>
      <dgm:spPr/>
    </dgm:pt>
    <dgm:pt modelId="{81E604D8-250D-4FDF-98BD-EA912B304081}" type="pres">
      <dgm:prSet presAssocID="{F802E49A-F321-412A-BE3C-CFE1EB15D89B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F0D451F-C145-41CB-A618-FC5C95858DDD}" type="pres">
      <dgm:prSet presAssocID="{AC96A34A-0F82-44E1-993F-BD087FC111C9}" presName="hierRoot2" presStyleCnt="0">
        <dgm:presLayoutVars>
          <dgm:hierBranch val="init"/>
        </dgm:presLayoutVars>
      </dgm:prSet>
      <dgm:spPr/>
    </dgm:pt>
    <dgm:pt modelId="{82E2108A-47E9-4960-89FB-8891645BF2AD}" type="pres">
      <dgm:prSet presAssocID="{AC96A34A-0F82-44E1-993F-BD087FC111C9}" presName="rootComposite" presStyleCnt="0"/>
      <dgm:spPr/>
    </dgm:pt>
    <dgm:pt modelId="{72EF0FA2-707D-4E02-AE13-A46BA56EA465}" type="pres">
      <dgm:prSet presAssocID="{AC96A34A-0F82-44E1-993F-BD087FC111C9}" presName="rootText" presStyleLbl="node2" presStyleIdx="2" presStyleCnt="3" custScaleX="100861" custScaleY="120672" custLinFactNeighborX="-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C1157-2934-4B6D-B517-5E617F99CEBB}" type="pres">
      <dgm:prSet presAssocID="{AC96A34A-0F82-44E1-993F-BD087FC111C9}" presName="rootConnector" presStyleLbl="node2" presStyleIdx="2" presStyleCnt="3"/>
      <dgm:spPr/>
      <dgm:t>
        <a:bodyPr/>
        <a:lstStyle/>
        <a:p>
          <a:endParaRPr lang="es-ES"/>
        </a:p>
      </dgm:t>
    </dgm:pt>
    <dgm:pt modelId="{1004157E-35DD-42F3-985D-FB4A6F209A61}" type="pres">
      <dgm:prSet presAssocID="{AC96A34A-0F82-44E1-993F-BD087FC111C9}" presName="hierChild4" presStyleCnt="0"/>
      <dgm:spPr/>
    </dgm:pt>
    <dgm:pt modelId="{3F3C8D5D-913B-4BF9-BF28-5027F827CEB4}" type="pres">
      <dgm:prSet presAssocID="{AC96A34A-0F82-44E1-993F-BD087FC111C9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  <dgm:pt modelId="{BD0B7156-8195-4362-BCF9-F3C94FD60B34}" type="pres">
      <dgm:prSet presAssocID="{5C56C441-0736-4203-8731-29A73363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FC30DA12-A936-48B0-8A1C-A6A680E6A0F9}" type="pres">
      <dgm:prSet presAssocID="{B38D139F-E614-415A-8916-D17338CF335B}" presName="hierRoot3" presStyleCnt="0">
        <dgm:presLayoutVars>
          <dgm:hierBranch val="init"/>
        </dgm:presLayoutVars>
      </dgm:prSet>
      <dgm:spPr/>
    </dgm:pt>
    <dgm:pt modelId="{A2DBD429-8422-4385-93C6-D857F424D8A7}" type="pres">
      <dgm:prSet presAssocID="{B38D139F-E614-415A-8916-D17338CF335B}" presName="rootComposite3" presStyleCnt="0"/>
      <dgm:spPr/>
    </dgm:pt>
    <dgm:pt modelId="{358F4EC1-E925-4C5D-BB5A-4E26E095115D}" type="pres">
      <dgm:prSet presAssocID="{B38D139F-E614-415A-8916-D17338CF335B}" presName="rootText3" presStyleLbl="asst1" presStyleIdx="0" presStyleCnt="1" custScaleX="79100" custScaleY="82867" custLinFactNeighborX="-1341" custLinFactNeighborY="-62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1F5C7E-A790-43A5-9EB8-86BD57458364}" type="pres">
      <dgm:prSet presAssocID="{B38D139F-E614-415A-8916-D17338CF335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FC7DFD9-23BB-4112-B4A2-9AC97FAB3C2E}" type="pres">
      <dgm:prSet presAssocID="{B38D139F-E614-415A-8916-D17338CF335B}" presName="hierChild6" presStyleCnt="0"/>
      <dgm:spPr/>
    </dgm:pt>
    <dgm:pt modelId="{76DCEBA6-3AEB-4201-AE58-8F9337D55080}" type="pres">
      <dgm:prSet presAssocID="{B38D139F-E614-415A-8916-D17338CF335B}" presName="hierChild7" presStyleCnt="0"/>
      <dgm:spPr/>
    </dgm:pt>
  </dgm:ptLst>
  <dgm:cxnLst>
    <dgm:cxn modelId="{5DA4DC3D-5641-4E7F-9C4D-48083B5C0F1B}" type="presOf" srcId="{0545B90D-0211-4368-B564-02E2DA72F270}" destId="{B511A4A5-2F43-4DDC-A73B-EFF983200E78}" srcOrd="0" destOrd="0" presId="urn:microsoft.com/office/officeart/2005/8/layout/orgChart1"/>
    <dgm:cxn modelId="{EE522EA4-D776-40A0-B4BD-3283B36FE780}" type="presOf" srcId="{B38D139F-E614-415A-8916-D17338CF335B}" destId="{358F4EC1-E925-4C5D-BB5A-4E26E095115D}" srcOrd="0" destOrd="0" presId="urn:microsoft.com/office/officeart/2005/8/layout/orgChart1"/>
    <dgm:cxn modelId="{313857D5-6EE6-4E0C-967D-445C81C24675}" type="presOf" srcId="{AC96A34A-0F82-44E1-993F-BD087FC111C9}" destId="{72EF0FA2-707D-4E02-AE13-A46BA56EA465}" srcOrd="0" destOrd="0" presId="urn:microsoft.com/office/officeart/2005/8/layout/orgChart1"/>
    <dgm:cxn modelId="{6D5FA9C2-DB5E-465F-BF75-8BF5495578CC}" type="presOf" srcId="{AE97F78B-C85E-4B4D-B4DA-EE2ABE7DA726}" destId="{1EEF2E69-32E2-4712-BC01-E3BC88B5AAA3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5175D8EC-32D6-43E4-B8FE-C9120ACCFE9E}" type="presOf" srcId="{B38D139F-E614-415A-8916-D17338CF335B}" destId="{C01F5C7E-A790-43A5-9EB8-86BD57458364}" srcOrd="1" destOrd="0" presId="urn:microsoft.com/office/officeart/2005/8/layout/orgChart1"/>
    <dgm:cxn modelId="{0FEEB987-8A9A-4E32-849A-0C43FFAAA65F}" type="presOf" srcId="{9A55754A-0F9D-426C-8361-FBB79C711F84}" destId="{96B0B365-9841-42FA-9243-04FF40F6E3A1}" srcOrd="1" destOrd="0" presId="urn:microsoft.com/office/officeart/2005/8/layout/orgChart1"/>
    <dgm:cxn modelId="{09AF0CA2-8FE0-4FD2-B2A3-8F22F9D08A44}" type="presOf" srcId="{F802E49A-F321-412A-BE3C-CFE1EB15D89B}" destId="{81E604D8-250D-4FDF-98BD-EA912B304081}" srcOrd="0" destOrd="0" presId="urn:microsoft.com/office/officeart/2005/8/layout/orgChart1"/>
    <dgm:cxn modelId="{BE3755EB-83D1-438D-9CF4-1B2392DDDB04}" srcId="{B3C1F8AF-B252-43AC-8ED3-3D3880F2F1F8}" destId="{B38D139F-E614-415A-8916-D17338CF335B}" srcOrd="3" destOrd="0" parTransId="{5C56C441-0736-4203-8731-29A73363A6FB}" sibTransId="{10D58EC3-C5CE-49A7-9E72-C52545292C8B}"/>
    <dgm:cxn modelId="{8B97C4C0-DAFE-425F-9344-AAD42D7F6412}" type="presOf" srcId="{0F0BB623-A77F-49D7-9C13-F7F961662D02}" destId="{0A4E9B88-E5C4-4989-A766-E346E2D59AE1}" srcOrd="0" destOrd="0" presId="urn:microsoft.com/office/officeart/2005/8/layout/orgChart1"/>
    <dgm:cxn modelId="{C3F3AEB0-2DB2-470E-92C9-A08CAB55B188}" type="presOf" srcId="{AC96A34A-0F82-44E1-993F-BD087FC111C9}" destId="{92EC1157-2934-4B6D-B517-5E617F99CEBB}" srcOrd="1" destOrd="0" presId="urn:microsoft.com/office/officeart/2005/8/layout/orgChart1"/>
    <dgm:cxn modelId="{0CDB355B-088D-4902-BFB9-E30A8F62B19F}" type="presOf" srcId="{C16A467A-F81A-48BE-AF21-268EAF71CC16}" destId="{74C532D8-A682-41BD-8CF0-E78265466451}" srcOrd="1" destOrd="0" presId="urn:microsoft.com/office/officeart/2005/8/layout/orgChart1"/>
    <dgm:cxn modelId="{DBFF8136-D48E-4805-97EF-921C37BD9954}" type="presOf" srcId="{9A55754A-0F9D-426C-8361-FBB79C711F84}" destId="{62F575BD-4ABE-4050-8344-31020A431BE9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D3C38BC6-04C2-4935-A6B0-36E619899A55}" srcId="{B3C1F8AF-B252-43AC-8ED3-3D3880F2F1F8}" destId="{AC96A34A-0F82-44E1-993F-BD087FC111C9}" srcOrd="2" destOrd="0" parTransId="{F802E49A-F321-412A-BE3C-CFE1EB15D89B}" sibTransId="{4BD1CFA4-5933-409A-A0D9-B5F57187E186}"/>
    <dgm:cxn modelId="{F6135687-12A0-4EF9-AE0A-6200D5EFADCE}" type="presOf" srcId="{C16A467A-F81A-48BE-AF21-268EAF71CC16}" destId="{F6BBEC83-E208-4CDC-AF15-4EEBE065CBE1}" srcOrd="0" destOrd="0" presId="urn:microsoft.com/office/officeart/2005/8/layout/orgChart1"/>
    <dgm:cxn modelId="{FB67BDD0-BE72-4E44-B528-97405C27F649}" type="presOf" srcId="{B3C1F8AF-B252-43AC-8ED3-3D3880F2F1F8}" destId="{250B6905-7759-4441-B29D-3D12C134D01B}" srcOrd="0" destOrd="0" presId="urn:microsoft.com/office/officeart/2005/8/layout/orgChart1"/>
    <dgm:cxn modelId="{571DEACD-2D58-4D0A-AFC6-EAD5D0D3680C}" srcId="{B3C1F8AF-B252-43AC-8ED3-3D3880F2F1F8}" destId="{9A55754A-0F9D-426C-8361-FBB79C711F84}" srcOrd="1" destOrd="0" parTransId="{AE97F78B-C85E-4B4D-B4DA-EE2ABE7DA726}" sibTransId="{F2A342AD-7EC6-4C33-A3F6-323BEC28C66D}"/>
    <dgm:cxn modelId="{0FA7A912-AB0C-428E-AAD5-420E1FA135B9}" type="presOf" srcId="{B3C1F8AF-B252-43AC-8ED3-3D3880F2F1F8}" destId="{7C2F0255-63B1-4522-9919-7D70F798CED9}" srcOrd="1" destOrd="0" presId="urn:microsoft.com/office/officeart/2005/8/layout/orgChart1"/>
    <dgm:cxn modelId="{2F1FB882-B0C5-4DF8-AC14-C579C9509982}" type="presOf" srcId="{5C56C441-0736-4203-8731-29A73363A6FB}" destId="{BD0B7156-8195-4362-BCF9-F3C94FD60B34}" srcOrd="0" destOrd="0" presId="urn:microsoft.com/office/officeart/2005/8/layout/orgChart1"/>
    <dgm:cxn modelId="{5A1333FD-94EC-48D7-B1E5-F4C90F62DE8D}" type="presParOf" srcId="{0A4E9B88-E5C4-4989-A766-E346E2D59AE1}" destId="{822175D7-68B5-46A8-9AA8-BC2B47BF1677}" srcOrd="0" destOrd="0" presId="urn:microsoft.com/office/officeart/2005/8/layout/orgChart1"/>
    <dgm:cxn modelId="{980DEA3C-1366-4606-B949-BBEA2F944EF4}" type="presParOf" srcId="{822175D7-68B5-46A8-9AA8-BC2B47BF1677}" destId="{F037A461-78F2-40E7-BD49-A290D1F3C342}" srcOrd="0" destOrd="0" presId="urn:microsoft.com/office/officeart/2005/8/layout/orgChart1"/>
    <dgm:cxn modelId="{D4134D4A-3552-470D-BFD5-DBD1C183481F}" type="presParOf" srcId="{F037A461-78F2-40E7-BD49-A290D1F3C342}" destId="{250B6905-7759-4441-B29D-3D12C134D01B}" srcOrd="0" destOrd="0" presId="urn:microsoft.com/office/officeart/2005/8/layout/orgChart1"/>
    <dgm:cxn modelId="{6F895B47-B10C-4A36-92F8-80E6B8A245C3}" type="presParOf" srcId="{F037A461-78F2-40E7-BD49-A290D1F3C342}" destId="{7C2F0255-63B1-4522-9919-7D70F798CED9}" srcOrd="1" destOrd="0" presId="urn:microsoft.com/office/officeart/2005/8/layout/orgChart1"/>
    <dgm:cxn modelId="{7A97E275-06C0-433C-932C-D703DB65E0FA}" type="presParOf" srcId="{822175D7-68B5-46A8-9AA8-BC2B47BF1677}" destId="{ECD84423-CACA-4F27-BB31-EDF4B5E83466}" srcOrd="1" destOrd="0" presId="urn:microsoft.com/office/officeart/2005/8/layout/orgChart1"/>
    <dgm:cxn modelId="{D42ECD5A-B61E-45D1-9008-958FB9F8B46A}" type="presParOf" srcId="{ECD84423-CACA-4F27-BB31-EDF4B5E83466}" destId="{B511A4A5-2F43-4DDC-A73B-EFF983200E78}" srcOrd="0" destOrd="0" presId="urn:microsoft.com/office/officeart/2005/8/layout/orgChart1"/>
    <dgm:cxn modelId="{A6BAAD5E-C03F-4484-BC04-FD42F145C4EC}" type="presParOf" srcId="{ECD84423-CACA-4F27-BB31-EDF4B5E83466}" destId="{6AF86E8C-A853-4A69-A93F-C5EFB61DDCD8}" srcOrd="1" destOrd="0" presId="urn:microsoft.com/office/officeart/2005/8/layout/orgChart1"/>
    <dgm:cxn modelId="{C8CC0A0F-2429-4084-828A-D12AC1D00F18}" type="presParOf" srcId="{6AF86E8C-A853-4A69-A93F-C5EFB61DDCD8}" destId="{1B2BC9D0-DA74-489E-A3DA-759D32B6755E}" srcOrd="0" destOrd="0" presId="urn:microsoft.com/office/officeart/2005/8/layout/orgChart1"/>
    <dgm:cxn modelId="{1C241B9A-19CA-4626-9D4B-74DCD08D8ADE}" type="presParOf" srcId="{1B2BC9D0-DA74-489E-A3DA-759D32B6755E}" destId="{F6BBEC83-E208-4CDC-AF15-4EEBE065CBE1}" srcOrd="0" destOrd="0" presId="urn:microsoft.com/office/officeart/2005/8/layout/orgChart1"/>
    <dgm:cxn modelId="{E5CE6FDE-303F-4D35-8A14-10401739ACA0}" type="presParOf" srcId="{1B2BC9D0-DA74-489E-A3DA-759D32B6755E}" destId="{74C532D8-A682-41BD-8CF0-E78265466451}" srcOrd="1" destOrd="0" presId="urn:microsoft.com/office/officeart/2005/8/layout/orgChart1"/>
    <dgm:cxn modelId="{C021FC2D-E2B4-4C33-BF8C-4D634EDDD56C}" type="presParOf" srcId="{6AF86E8C-A853-4A69-A93F-C5EFB61DDCD8}" destId="{28F47D39-494E-4B76-9EEE-8A0A1344C2E8}" srcOrd="1" destOrd="0" presId="urn:microsoft.com/office/officeart/2005/8/layout/orgChart1"/>
    <dgm:cxn modelId="{B4A5572E-BD7C-4008-B01D-DDACF24603BA}" type="presParOf" srcId="{6AF86E8C-A853-4A69-A93F-C5EFB61DDCD8}" destId="{AE4437E1-0CAF-4460-8CE1-8D6E28955B40}" srcOrd="2" destOrd="0" presId="urn:microsoft.com/office/officeart/2005/8/layout/orgChart1"/>
    <dgm:cxn modelId="{56DC7E89-C33B-4A02-A3D1-23C9EEDF6943}" type="presParOf" srcId="{ECD84423-CACA-4F27-BB31-EDF4B5E83466}" destId="{1EEF2E69-32E2-4712-BC01-E3BC88B5AAA3}" srcOrd="2" destOrd="0" presId="urn:microsoft.com/office/officeart/2005/8/layout/orgChart1"/>
    <dgm:cxn modelId="{469B42D4-2CB2-4FC4-A807-7B1E9B32F298}" type="presParOf" srcId="{ECD84423-CACA-4F27-BB31-EDF4B5E83466}" destId="{4EDB9D37-E29B-44A7-B53E-716DC012368C}" srcOrd="3" destOrd="0" presId="urn:microsoft.com/office/officeart/2005/8/layout/orgChart1"/>
    <dgm:cxn modelId="{4B76C98C-6493-4BC7-89F4-62522F2C2652}" type="presParOf" srcId="{4EDB9D37-E29B-44A7-B53E-716DC012368C}" destId="{F50F5454-9262-409D-AE19-76556AD806B0}" srcOrd="0" destOrd="0" presId="urn:microsoft.com/office/officeart/2005/8/layout/orgChart1"/>
    <dgm:cxn modelId="{3D8D5D56-7FBB-47F0-B3C3-F407CE93D2D7}" type="presParOf" srcId="{F50F5454-9262-409D-AE19-76556AD806B0}" destId="{62F575BD-4ABE-4050-8344-31020A431BE9}" srcOrd="0" destOrd="0" presId="urn:microsoft.com/office/officeart/2005/8/layout/orgChart1"/>
    <dgm:cxn modelId="{8428C82F-EA0F-4937-B4D0-95FD47E309A5}" type="presParOf" srcId="{F50F5454-9262-409D-AE19-76556AD806B0}" destId="{96B0B365-9841-42FA-9243-04FF40F6E3A1}" srcOrd="1" destOrd="0" presId="urn:microsoft.com/office/officeart/2005/8/layout/orgChart1"/>
    <dgm:cxn modelId="{B2512508-89AF-4CC9-B118-958A7E4B3F93}" type="presParOf" srcId="{4EDB9D37-E29B-44A7-B53E-716DC012368C}" destId="{192018D8-DA95-4B09-86BB-6F231B4DF8DD}" srcOrd="1" destOrd="0" presId="urn:microsoft.com/office/officeart/2005/8/layout/orgChart1"/>
    <dgm:cxn modelId="{7318674E-143E-491B-B1B9-75C0993A5B46}" type="presParOf" srcId="{4EDB9D37-E29B-44A7-B53E-716DC012368C}" destId="{693D725A-748B-4CD9-A4CB-411D547E44DF}" srcOrd="2" destOrd="0" presId="urn:microsoft.com/office/officeart/2005/8/layout/orgChart1"/>
    <dgm:cxn modelId="{F2F6831F-1D07-4423-B594-0F31C99E2E3E}" type="presParOf" srcId="{ECD84423-CACA-4F27-BB31-EDF4B5E83466}" destId="{81E604D8-250D-4FDF-98BD-EA912B304081}" srcOrd="4" destOrd="0" presId="urn:microsoft.com/office/officeart/2005/8/layout/orgChart1"/>
    <dgm:cxn modelId="{5B04C430-DE92-44C1-B909-5431D68C9FCC}" type="presParOf" srcId="{ECD84423-CACA-4F27-BB31-EDF4B5E83466}" destId="{4F0D451F-C145-41CB-A618-FC5C95858DDD}" srcOrd="5" destOrd="0" presId="urn:microsoft.com/office/officeart/2005/8/layout/orgChart1"/>
    <dgm:cxn modelId="{5CC0336B-1F5D-4E09-92E4-090B53869F20}" type="presParOf" srcId="{4F0D451F-C145-41CB-A618-FC5C95858DDD}" destId="{82E2108A-47E9-4960-89FB-8891645BF2AD}" srcOrd="0" destOrd="0" presId="urn:microsoft.com/office/officeart/2005/8/layout/orgChart1"/>
    <dgm:cxn modelId="{1EBA0A58-2B93-4D8B-BF6B-0274B966CEA7}" type="presParOf" srcId="{82E2108A-47E9-4960-89FB-8891645BF2AD}" destId="{72EF0FA2-707D-4E02-AE13-A46BA56EA465}" srcOrd="0" destOrd="0" presId="urn:microsoft.com/office/officeart/2005/8/layout/orgChart1"/>
    <dgm:cxn modelId="{35877F5D-EAAB-4316-89FB-8AA4074519AD}" type="presParOf" srcId="{82E2108A-47E9-4960-89FB-8891645BF2AD}" destId="{92EC1157-2934-4B6D-B517-5E617F99CEBB}" srcOrd="1" destOrd="0" presId="urn:microsoft.com/office/officeart/2005/8/layout/orgChart1"/>
    <dgm:cxn modelId="{A0D06DFD-61E2-4D7E-9E29-6016EB737F6E}" type="presParOf" srcId="{4F0D451F-C145-41CB-A618-FC5C95858DDD}" destId="{1004157E-35DD-42F3-985D-FB4A6F209A61}" srcOrd="1" destOrd="0" presId="urn:microsoft.com/office/officeart/2005/8/layout/orgChart1"/>
    <dgm:cxn modelId="{00B8FE6B-5DD0-4850-95D3-CEBD28A7E61C}" type="presParOf" srcId="{4F0D451F-C145-41CB-A618-FC5C95858DDD}" destId="{3F3C8D5D-913B-4BF9-BF28-5027F827CEB4}" srcOrd="2" destOrd="0" presId="urn:microsoft.com/office/officeart/2005/8/layout/orgChart1"/>
    <dgm:cxn modelId="{8559113F-EC28-4F29-9691-DAD3D052D725}" type="presParOf" srcId="{822175D7-68B5-46A8-9AA8-BC2B47BF1677}" destId="{714DD2F2-9BDC-44A0-8679-B0B150AF6969}" srcOrd="2" destOrd="0" presId="urn:microsoft.com/office/officeart/2005/8/layout/orgChart1"/>
    <dgm:cxn modelId="{F5A3FD4D-0943-4D72-9C45-6597DCFBCEBB}" type="presParOf" srcId="{714DD2F2-9BDC-44A0-8679-B0B150AF6969}" destId="{BD0B7156-8195-4362-BCF9-F3C94FD60B34}" srcOrd="0" destOrd="0" presId="urn:microsoft.com/office/officeart/2005/8/layout/orgChart1"/>
    <dgm:cxn modelId="{25DAE280-CA12-4D39-8386-C587D4BD6B08}" type="presParOf" srcId="{714DD2F2-9BDC-44A0-8679-B0B150AF6969}" destId="{FC30DA12-A936-48B0-8A1C-A6A680E6A0F9}" srcOrd="1" destOrd="0" presId="urn:microsoft.com/office/officeart/2005/8/layout/orgChart1"/>
    <dgm:cxn modelId="{C4B70DEE-1224-4FE4-94E8-97129F2D8091}" type="presParOf" srcId="{FC30DA12-A936-48B0-8A1C-A6A680E6A0F9}" destId="{A2DBD429-8422-4385-93C6-D857F424D8A7}" srcOrd="0" destOrd="0" presId="urn:microsoft.com/office/officeart/2005/8/layout/orgChart1"/>
    <dgm:cxn modelId="{3F632F6C-74A9-49E4-8D9F-ECF106E24FE7}" type="presParOf" srcId="{A2DBD429-8422-4385-93C6-D857F424D8A7}" destId="{358F4EC1-E925-4C5D-BB5A-4E26E095115D}" srcOrd="0" destOrd="0" presId="urn:microsoft.com/office/officeart/2005/8/layout/orgChart1"/>
    <dgm:cxn modelId="{D40BE3A7-8C30-4F6C-BF26-524AFFDF5BA1}" type="presParOf" srcId="{A2DBD429-8422-4385-93C6-D857F424D8A7}" destId="{C01F5C7E-A790-43A5-9EB8-86BD57458364}" srcOrd="1" destOrd="0" presId="urn:microsoft.com/office/officeart/2005/8/layout/orgChart1"/>
    <dgm:cxn modelId="{29BE7280-1717-4370-829A-175C76711FC3}" type="presParOf" srcId="{FC30DA12-A936-48B0-8A1C-A6A680E6A0F9}" destId="{1FC7DFD9-23BB-4112-B4A2-9AC97FAB3C2E}" srcOrd="1" destOrd="0" presId="urn:microsoft.com/office/officeart/2005/8/layout/orgChart1"/>
    <dgm:cxn modelId="{F0398E35-83CF-4078-B2CF-5D0904B24545}" type="presParOf" srcId="{FC30DA12-A936-48B0-8A1C-A6A680E6A0F9}" destId="{76DCEBA6-3AEB-4201-AE58-8F9337D5508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Coordinador(a) de Sistemas, Tecnología y </a:t>
          </a:r>
          <a:r>
            <a:rPr lang="es-ES" sz="1200" dirty="0" smtClean="0"/>
            <a:t>Seguridad</a:t>
          </a:r>
          <a:endParaRPr lang="es-ES" sz="1200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0C91609-4155-490D-A93A-2840363F77EF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ES" sz="1200" dirty="0"/>
            <a:t>Jefe(a) de Sistemas, </a:t>
          </a:r>
          <a:br>
            <a:rPr lang="es-ES" sz="1200" dirty="0"/>
          </a:br>
          <a:r>
            <a:rPr lang="es-ES" sz="1200" dirty="0"/>
            <a:t>Tecnología y </a:t>
          </a:r>
          <a:r>
            <a:rPr lang="es-ES" sz="1200" dirty="0" smtClean="0"/>
            <a:t>Seguridad</a:t>
          </a:r>
          <a:endParaRPr lang="es-ES" sz="1200" dirty="0"/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E170AE86-13A6-411B-9B06-799CD93A5D15}" type="asst">
      <dgm:prSet custT="1"/>
      <dgm:spPr/>
      <dgm:t>
        <a:bodyPr/>
        <a:lstStyle/>
        <a:p>
          <a:r>
            <a:rPr lang="es-ES" sz="1200" dirty="0"/>
            <a:t>Abogado(a</a:t>
          </a:r>
          <a:r>
            <a:rPr lang="es-ES" sz="1200" dirty="0" smtClean="0"/>
            <a:t>)</a:t>
          </a:r>
          <a:endParaRPr lang="es-ES" sz="1200" dirty="0"/>
        </a:p>
      </dgm:t>
    </dgm:pt>
    <dgm:pt modelId="{D3979194-9DAD-45A8-99F8-806D84D41F1A}" type="parTrans" cxnId="{50993DF4-56C5-424D-B483-715A5A3A7AE5}">
      <dgm:prSet/>
      <dgm:spPr/>
      <dgm:t>
        <a:bodyPr/>
        <a:lstStyle/>
        <a:p>
          <a:endParaRPr lang="es-MX"/>
        </a:p>
      </dgm:t>
    </dgm:pt>
    <dgm:pt modelId="{99B36204-2AFE-4F5B-AC0A-B4D3E4D7EFD1}" type="sibTrans" cxnId="{50993DF4-56C5-424D-B483-715A5A3A7AE5}">
      <dgm:prSet/>
      <dgm:spPr/>
      <dgm:t>
        <a:bodyPr/>
        <a:lstStyle/>
        <a:p>
          <a:endParaRPr lang="es-MX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87719" custScaleY="93769" custLinFactNeighborX="-21351" custLinFactNeighborY="3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1B629531-8094-48B1-A912-03163CE2EB0E}" type="pres">
      <dgm:prSet presAssocID="{2A362D5D-A3DA-4F6C-8849-2A8C51EEB6D2}" presName="Name35" presStyleLbl="parChTrans1D2" presStyleIdx="0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0" presStyleCnt="1" custScaleX="72595" custScaleY="81670" custLinFactNeighborX="-21286" custLinFactNeighborY="-2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0" presStyleCnt="1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6CADFBC4-36C6-4646-9CBC-457490BD58A9}" type="pres">
      <dgm:prSet presAssocID="{D3979194-9DAD-45A8-99F8-806D84D41F1A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EB5D2130-0DE6-4CC4-88FE-FC341F595C0A}" type="pres">
      <dgm:prSet presAssocID="{E170AE86-13A6-411B-9B06-799CD93A5D15}" presName="hierRoot3" presStyleCnt="0">
        <dgm:presLayoutVars>
          <dgm:hierBranch val="init"/>
        </dgm:presLayoutVars>
      </dgm:prSet>
      <dgm:spPr/>
    </dgm:pt>
    <dgm:pt modelId="{62621681-21A7-4502-B065-4077DAD2D495}" type="pres">
      <dgm:prSet presAssocID="{E170AE86-13A6-411B-9B06-799CD93A5D15}" presName="rootComposite3" presStyleCnt="0"/>
      <dgm:spPr/>
    </dgm:pt>
    <dgm:pt modelId="{5A85CEA1-E22E-435A-8F8C-CD2C74267CE1}" type="pres">
      <dgm:prSet presAssocID="{E170AE86-13A6-411B-9B06-799CD93A5D15}" presName="rootText3" presStyleLbl="asst1" presStyleIdx="0" presStyleCnt="1" custScaleX="53272" custScaleY="54852" custLinFactNeighborX="-265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AAB6A7-88F7-4AD5-A860-CFC68EECDC4D}" type="pres">
      <dgm:prSet presAssocID="{E170AE86-13A6-411B-9B06-799CD93A5D15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34328D0-A5BD-452D-9BD1-74932985E562}" type="pres">
      <dgm:prSet presAssocID="{E170AE86-13A6-411B-9B06-799CD93A5D15}" presName="hierChild6" presStyleCnt="0"/>
      <dgm:spPr/>
    </dgm:pt>
    <dgm:pt modelId="{8E3A0EEE-FA4F-4238-8619-8F4F95B98693}" type="pres">
      <dgm:prSet presAssocID="{E170AE86-13A6-411B-9B06-799CD93A5D15}" presName="hierChild7" presStyleCnt="0"/>
      <dgm:spPr/>
    </dgm:pt>
  </dgm:ptLst>
  <dgm:cxnLst>
    <dgm:cxn modelId="{264E9919-00F0-4161-8BFB-CE214505B317}" type="presOf" srcId="{2A362D5D-A3DA-4F6C-8849-2A8C51EEB6D2}" destId="{1B629531-8094-48B1-A912-03163CE2EB0E}" srcOrd="0" destOrd="0" presId="urn:microsoft.com/office/officeart/2005/8/layout/orgChart1"/>
    <dgm:cxn modelId="{C2AFCAF5-47D7-480E-8656-73E4A2154ED3}" type="presOf" srcId="{80C91609-4155-490D-A93A-2840363F77EF}" destId="{70C7E907-B590-4FA8-BA47-0908BC71EE25}" srcOrd="1" destOrd="0" presId="urn:microsoft.com/office/officeart/2005/8/layout/orgChart1"/>
    <dgm:cxn modelId="{699D086D-DC08-4042-82C9-E7ADE7C40759}" type="presOf" srcId="{D3979194-9DAD-45A8-99F8-806D84D41F1A}" destId="{6CADFBC4-36C6-4646-9CBC-457490BD58A9}" srcOrd="0" destOrd="0" presId="urn:microsoft.com/office/officeart/2005/8/layout/orgChart1"/>
    <dgm:cxn modelId="{A5484B58-AE89-44A3-BEEA-0E9430DDA487}" type="presOf" srcId="{E170AE86-13A6-411B-9B06-799CD93A5D15}" destId="{5A85CEA1-E22E-435A-8F8C-CD2C74267CE1}" srcOrd="0" destOrd="0" presId="urn:microsoft.com/office/officeart/2005/8/layout/orgChart1"/>
    <dgm:cxn modelId="{4A44EA0C-415E-4568-B3E6-0D039F238A73}" type="presOf" srcId="{80C91609-4155-490D-A93A-2840363F77EF}" destId="{0E4A1FB2-B936-4A45-9B17-4DC72B6EC80F}" srcOrd="0" destOrd="0" presId="urn:microsoft.com/office/officeart/2005/8/layout/orgChart1"/>
    <dgm:cxn modelId="{D2139F06-0E3D-43E2-9503-B5DE0E61567B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0993DF4-56C5-424D-B483-715A5A3A7AE5}" srcId="{9DEA55C1-E59C-4B5B-90DC-1D0B54C2B20C}" destId="{E170AE86-13A6-411B-9B06-799CD93A5D15}" srcOrd="1" destOrd="0" parTransId="{D3979194-9DAD-45A8-99F8-806D84D41F1A}" sibTransId="{99B36204-2AFE-4F5B-AC0A-B4D3E4D7EFD1}"/>
    <dgm:cxn modelId="{CD919398-2D16-476A-9BB4-B45D31C1442E}" srcId="{9DEA55C1-E59C-4B5B-90DC-1D0B54C2B20C}" destId="{80C91609-4155-490D-A93A-2840363F77EF}" srcOrd="0" destOrd="0" parTransId="{2A362D5D-A3DA-4F6C-8849-2A8C51EEB6D2}" sibTransId="{5A3BE225-2F5B-4161-8A74-36B352EE9587}"/>
    <dgm:cxn modelId="{897CCE8F-A0DD-435E-80BE-D806F6C20B0E}" type="presOf" srcId="{9DEA55C1-E59C-4B5B-90DC-1D0B54C2B20C}" destId="{B2A4EFCD-7609-4E18-A214-10BA88B362DC}" srcOrd="1" destOrd="0" presId="urn:microsoft.com/office/officeart/2005/8/layout/orgChart1"/>
    <dgm:cxn modelId="{6646EB28-4F05-4D69-B83F-147731A08DC0}" type="presOf" srcId="{9DEA55C1-E59C-4B5B-90DC-1D0B54C2B20C}" destId="{86D99192-4F64-487A-BE9B-B4D3790AE7BC}" srcOrd="0" destOrd="0" presId="urn:microsoft.com/office/officeart/2005/8/layout/orgChart1"/>
    <dgm:cxn modelId="{92A01FCD-CEBB-4EE1-8EAD-B6A188ED591B}" type="presOf" srcId="{E170AE86-13A6-411B-9B06-799CD93A5D15}" destId="{5CAAB6A7-88F7-4AD5-A860-CFC68EECDC4D}" srcOrd="1" destOrd="0" presId="urn:microsoft.com/office/officeart/2005/8/layout/orgChart1"/>
    <dgm:cxn modelId="{4FFE41C9-4CBB-423B-BA58-A3BB53F5AA61}" type="presParOf" srcId="{B3263371-B20E-4D1C-87B0-F232DC5A756C}" destId="{8CDE9839-8DE1-472C-9904-C93FC90AA559}" srcOrd="0" destOrd="0" presId="urn:microsoft.com/office/officeart/2005/8/layout/orgChart1"/>
    <dgm:cxn modelId="{3E388EDC-026E-4F64-9657-2D1EC5651365}" type="presParOf" srcId="{8CDE9839-8DE1-472C-9904-C93FC90AA559}" destId="{A15FBA2B-7AAA-4593-A287-168E70F88188}" srcOrd="0" destOrd="0" presId="urn:microsoft.com/office/officeart/2005/8/layout/orgChart1"/>
    <dgm:cxn modelId="{EB615548-4221-4E93-A96D-9858D6E4601D}" type="presParOf" srcId="{A15FBA2B-7AAA-4593-A287-168E70F88188}" destId="{86D99192-4F64-487A-BE9B-B4D3790AE7BC}" srcOrd="0" destOrd="0" presId="urn:microsoft.com/office/officeart/2005/8/layout/orgChart1"/>
    <dgm:cxn modelId="{2A494CBD-391C-4764-9E4D-ADAA42D25F8E}" type="presParOf" srcId="{A15FBA2B-7AAA-4593-A287-168E70F88188}" destId="{B2A4EFCD-7609-4E18-A214-10BA88B362DC}" srcOrd="1" destOrd="0" presId="urn:microsoft.com/office/officeart/2005/8/layout/orgChart1"/>
    <dgm:cxn modelId="{1015DB0E-1579-4828-BE09-CFB6F2072E61}" type="presParOf" srcId="{8CDE9839-8DE1-472C-9904-C93FC90AA559}" destId="{05E8A0F8-8F4A-4D16-B455-9B21EE5D83FA}" srcOrd="1" destOrd="0" presId="urn:microsoft.com/office/officeart/2005/8/layout/orgChart1"/>
    <dgm:cxn modelId="{DD248116-C19F-4382-8F76-D0E412A8481B}" type="presParOf" srcId="{05E8A0F8-8F4A-4D16-B455-9B21EE5D83FA}" destId="{1B629531-8094-48B1-A912-03163CE2EB0E}" srcOrd="0" destOrd="0" presId="urn:microsoft.com/office/officeart/2005/8/layout/orgChart1"/>
    <dgm:cxn modelId="{F6E03293-9EE9-44B9-A066-7D5169F178EC}" type="presParOf" srcId="{05E8A0F8-8F4A-4D16-B455-9B21EE5D83FA}" destId="{B570DFF2-79FF-4DD0-A8FE-728069315CDB}" srcOrd="1" destOrd="0" presId="urn:microsoft.com/office/officeart/2005/8/layout/orgChart1"/>
    <dgm:cxn modelId="{ECFC8B59-1F7E-432E-B07D-BC2869DB4F22}" type="presParOf" srcId="{B570DFF2-79FF-4DD0-A8FE-728069315CDB}" destId="{AC57EB8E-F8F8-49E5-AB3B-101A503E7149}" srcOrd="0" destOrd="0" presId="urn:microsoft.com/office/officeart/2005/8/layout/orgChart1"/>
    <dgm:cxn modelId="{8BF3C99B-9051-4491-A800-A2DDA926ABEE}" type="presParOf" srcId="{AC57EB8E-F8F8-49E5-AB3B-101A503E7149}" destId="{0E4A1FB2-B936-4A45-9B17-4DC72B6EC80F}" srcOrd="0" destOrd="0" presId="urn:microsoft.com/office/officeart/2005/8/layout/orgChart1"/>
    <dgm:cxn modelId="{53C778BA-9903-450E-BF8D-26A69A89A20D}" type="presParOf" srcId="{AC57EB8E-F8F8-49E5-AB3B-101A503E7149}" destId="{70C7E907-B590-4FA8-BA47-0908BC71EE25}" srcOrd="1" destOrd="0" presId="urn:microsoft.com/office/officeart/2005/8/layout/orgChart1"/>
    <dgm:cxn modelId="{13D29696-A9F1-4921-B527-424DC5DDEF88}" type="presParOf" srcId="{B570DFF2-79FF-4DD0-A8FE-728069315CDB}" destId="{0DCE5A2E-AABD-41D8-AB45-73FC6E777742}" srcOrd="1" destOrd="0" presId="urn:microsoft.com/office/officeart/2005/8/layout/orgChart1"/>
    <dgm:cxn modelId="{6B868DC8-8362-493B-A2D3-740D3C93D9E6}" type="presParOf" srcId="{B570DFF2-79FF-4DD0-A8FE-728069315CDB}" destId="{4F6E22EF-9940-4E6D-8F89-9A1FB953EB04}" srcOrd="2" destOrd="0" presId="urn:microsoft.com/office/officeart/2005/8/layout/orgChart1"/>
    <dgm:cxn modelId="{73BE70B3-5630-45E1-9154-CA79D2B094F3}" type="presParOf" srcId="{8CDE9839-8DE1-472C-9904-C93FC90AA559}" destId="{E6CFA08A-7145-470C-A659-6A725D85622B}" srcOrd="2" destOrd="0" presId="urn:microsoft.com/office/officeart/2005/8/layout/orgChart1"/>
    <dgm:cxn modelId="{9A60940B-5B46-43F0-9B43-732579869A5A}" type="presParOf" srcId="{E6CFA08A-7145-470C-A659-6A725D85622B}" destId="{6CADFBC4-36C6-4646-9CBC-457490BD58A9}" srcOrd="0" destOrd="0" presId="urn:microsoft.com/office/officeart/2005/8/layout/orgChart1"/>
    <dgm:cxn modelId="{355FF209-3A33-4859-B11F-769B9EEF05B0}" type="presParOf" srcId="{E6CFA08A-7145-470C-A659-6A725D85622B}" destId="{EB5D2130-0DE6-4CC4-88FE-FC341F595C0A}" srcOrd="1" destOrd="0" presId="urn:microsoft.com/office/officeart/2005/8/layout/orgChart1"/>
    <dgm:cxn modelId="{AA287E2B-9335-4131-9DFB-64F606BBFD25}" type="presParOf" srcId="{EB5D2130-0DE6-4CC4-88FE-FC341F595C0A}" destId="{62621681-21A7-4502-B065-4077DAD2D495}" srcOrd="0" destOrd="0" presId="urn:microsoft.com/office/officeart/2005/8/layout/orgChart1"/>
    <dgm:cxn modelId="{F5D8D7D0-5F9F-412B-A3D0-BB13BE430DA8}" type="presParOf" srcId="{62621681-21A7-4502-B065-4077DAD2D495}" destId="{5A85CEA1-E22E-435A-8F8C-CD2C74267CE1}" srcOrd="0" destOrd="0" presId="urn:microsoft.com/office/officeart/2005/8/layout/orgChart1"/>
    <dgm:cxn modelId="{411BF47E-8F63-4CCA-AF12-6C6CC43EE559}" type="presParOf" srcId="{62621681-21A7-4502-B065-4077DAD2D495}" destId="{5CAAB6A7-88F7-4AD5-A860-CFC68EECDC4D}" srcOrd="1" destOrd="0" presId="urn:microsoft.com/office/officeart/2005/8/layout/orgChart1"/>
    <dgm:cxn modelId="{9D9960FA-0C65-47BA-9E22-9BFC7016D3B5}" type="presParOf" srcId="{EB5D2130-0DE6-4CC4-88FE-FC341F595C0A}" destId="{B34328D0-A5BD-452D-9BD1-74932985E562}" srcOrd="1" destOrd="0" presId="urn:microsoft.com/office/officeart/2005/8/layout/orgChart1"/>
    <dgm:cxn modelId="{CFADC851-2406-4576-88F8-6BC103B457DB}" type="presParOf" srcId="{EB5D2130-0DE6-4CC4-88FE-FC341F595C0A}" destId="{8E3A0EEE-FA4F-4238-8619-8F4F95B9869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Estadística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Encargado(a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Análisis e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Inteligencia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3D5B3173-7352-45B8-87C7-8C299502E7B5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Tecnología</a:t>
          </a:r>
        </a:p>
      </dgm:t>
    </dgm:pt>
    <dgm:pt modelId="{2DCCA69F-3CEC-4602-B992-0C6B626AEB59}" type="par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45B7A08E-6292-4727-A1D5-4A891B390815}" type="sibTrans" cxnId="{3BA2CE7D-AE4C-49FE-8F7B-4FABC244FA81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308F3C3-D4BC-4A94-ACB0-D35B4B64A38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Administrativo(a)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1B0BB091-C7D8-46FC-80A4-1ED3BD58AEC0}" type="par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6FC2909-BB05-49BA-BE6E-87D9A9E00980}" type="sibTrans" cxnId="{0F9C05FD-B479-467B-8607-21A5E265B0AA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09930" custLinFactNeighborX="0" custLinFactNeighborY="-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4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79659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78EE8CE8-58BD-46BC-B1AE-49AE4CE01AF1}" type="pres">
      <dgm:prSet presAssocID="{2DCCA69F-3CEC-4602-B992-0C6B626AEB5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0F578CEC-D719-47A0-9D26-0086B713C17C}" type="pres">
      <dgm:prSet presAssocID="{3D5B3173-7352-45B8-87C7-8C299502E7B5}" presName="hierRoot2" presStyleCnt="0">
        <dgm:presLayoutVars>
          <dgm:hierBranch val="init"/>
        </dgm:presLayoutVars>
      </dgm:prSet>
      <dgm:spPr/>
    </dgm:pt>
    <dgm:pt modelId="{EC7DFA3C-54F5-4534-8CEA-3805A6A55650}" type="pres">
      <dgm:prSet presAssocID="{3D5B3173-7352-45B8-87C7-8C299502E7B5}" presName="rootComposite" presStyleCnt="0"/>
      <dgm:spPr/>
    </dgm:pt>
    <dgm:pt modelId="{E7E93CC8-31BA-44DD-A6A0-484A2EAAE5EA}" type="pres">
      <dgm:prSet presAssocID="{3D5B3173-7352-45B8-87C7-8C299502E7B5}" presName="rootText" presStyleLbl="node2" presStyleIdx="1" presStyleCnt="2" custScaleX="79659" custScaleY="905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B32DDF-A6CA-41D1-BBFE-3A62908DBFFE}" type="pres">
      <dgm:prSet presAssocID="{3D5B3173-7352-45B8-87C7-8C299502E7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9E229E0B-C04C-4CAF-81EC-B3BDB5371481}" type="pres">
      <dgm:prSet presAssocID="{3D5B3173-7352-45B8-87C7-8C299502E7B5}" presName="hierChild4" presStyleCnt="0"/>
      <dgm:spPr/>
    </dgm:pt>
    <dgm:pt modelId="{70D32726-E687-448D-89CC-14812E43C9CD}" type="pres">
      <dgm:prSet presAssocID="{3D5B3173-7352-45B8-87C7-8C299502E7B5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71693" custScaleY="76473" custLinFactNeighborX="-7162" custLinFactNeighborY="-7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73AB6690-B97A-4399-9C46-4FDFB693A439}" type="pres">
      <dgm:prSet presAssocID="{1B0BB091-C7D8-46FC-80A4-1ED3BD58AEC0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11A6869-2D84-453F-8D9E-F22437009BBD}" type="pres">
      <dgm:prSet presAssocID="{A308F3C3-D4BC-4A94-ACB0-D35B4B64A38C}" presName="hierRoot3" presStyleCnt="0">
        <dgm:presLayoutVars>
          <dgm:hierBranch val="init"/>
        </dgm:presLayoutVars>
      </dgm:prSet>
      <dgm:spPr/>
    </dgm:pt>
    <dgm:pt modelId="{5B9232F5-C6C6-4975-9040-4765D0B7BE2E}" type="pres">
      <dgm:prSet presAssocID="{A308F3C3-D4BC-4A94-ACB0-D35B4B64A38C}" presName="rootComposite3" presStyleCnt="0"/>
      <dgm:spPr/>
    </dgm:pt>
    <dgm:pt modelId="{FE339C92-05BA-4C5D-A3D0-D02FA3DC3592}" type="pres">
      <dgm:prSet presAssocID="{A308F3C3-D4BC-4A94-ACB0-D35B4B64A38C}" presName="rootText3" presStyleLbl="asst1" presStyleIdx="1" presStyleCnt="2" custScaleX="71693" custScaleY="76473" custLinFactNeighborX="-7465" custLinFactNeighborY="-78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25B744-5D55-4F04-9B51-3475645186A2}" type="pres">
      <dgm:prSet presAssocID="{A308F3C3-D4BC-4A94-ACB0-D35B4B64A3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4148C34-E85A-4ECB-84EF-5BE162F27729}" type="pres">
      <dgm:prSet presAssocID="{A308F3C3-D4BC-4A94-ACB0-D35B4B64A38C}" presName="hierChild6" presStyleCnt="0"/>
      <dgm:spPr/>
    </dgm:pt>
    <dgm:pt modelId="{069BADBD-5854-426A-9365-DE79C50DC2F2}" type="pres">
      <dgm:prSet presAssocID="{A308F3C3-D4BC-4A94-ACB0-D35B4B64A38C}" presName="hierChild7" presStyleCnt="0"/>
      <dgm:spPr/>
    </dgm:pt>
  </dgm:ptLst>
  <dgm:cxnLst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80C87FA3-D507-4E4E-8349-DBC1E6D9A388}" type="presOf" srcId="{1B0BB091-C7D8-46FC-80A4-1ED3BD58AEC0}" destId="{73AB6690-B97A-4399-9C46-4FDFB693A439}" srcOrd="0" destOrd="0" presId="urn:microsoft.com/office/officeart/2005/8/layout/orgChart1"/>
    <dgm:cxn modelId="{905C27DD-3564-4A9B-A402-15C9F22211CB}" type="presOf" srcId="{A308F3C3-D4BC-4A94-ACB0-D35B4B64A38C}" destId="{FE339C92-05BA-4C5D-A3D0-D02FA3DC3592}" srcOrd="0" destOrd="0" presId="urn:microsoft.com/office/officeart/2005/8/layout/orgChart1"/>
    <dgm:cxn modelId="{85997186-E876-4865-8A1E-B87D52F8A4D4}" type="presOf" srcId="{A308F3C3-D4BC-4A94-ACB0-D35B4B64A38C}" destId="{7E25B744-5D55-4F04-9B51-3475645186A2}" srcOrd="1" destOrd="0" presId="urn:microsoft.com/office/officeart/2005/8/layout/orgChart1"/>
    <dgm:cxn modelId="{0F9C05FD-B479-467B-8607-21A5E265B0AA}" srcId="{9DEA55C1-E59C-4B5B-90DC-1D0B54C2B20C}" destId="{A308F3C3-D4BC-4A94-ACB0-D35B4B64A38C}" srcOrd="2" destOrd="0" parTransId="{1B0BB091-C7D8-46FC-80A4-1ED3BD58AEC0}" sibTransId="{46FC2909-BB05-49BA-BE6E-87D9A9E00980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BA2CE7D-AE4C-49FE-8F7B-4FABC244FA81}" srcId="{9DEA55C1-E59C-4B5B-90DC-1D0B54C2B20C}" destId="{3D5B3173-7352-45B8-87C7-8C299502E7B5}" srcOrd="3" destOrd="0" parTransId="{2DCCA69F-3CEC-4602-B992-0C6B626AEB59}" sibTransId="{45B7A08E-6292-4727-A1D5-4A891B390815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A4D73B3E-2A41-475E-92F6-988B3B8D2B03}" type="presOf" srcId="{2DCCA69F-3CEC-4602-B992-0C6B626AEB59}" destId="{78EE8CE8-58BD-46BC-B1AE-49AE4CE01AF1}" srcOrd="0" destOrd="0" presId="urn:microsoft.com/office/officeart/2005/8/layout/orgChart1"/>
    <dgm:cxn modelId="{E94F5027-510A-4CDA-A257-1A404E685184}" type="presOf" srcId="{3D5B3173-7352-45B8-87C7-8C299502E7B5}" destId="{C1B32DDF-A6CA-41D1-BBFE-3A62908DBFFE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0B4F2D2-91B4-427E-8EC2-F603DBF67185}" type="presOf" srcId="{3D5B3173-7352-45B8-87C7-8C299502E7B5}" destId="{E7E93CC8-31BA-44DD-A6A0-484A2EAAE5EA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7201A7D8-6D9C-4E42-9E01-E4AF66090186}" type="presParOf" srcId="{05E8A0F8-8F4A-4D16-B455-9B21EE5D83FA}" destId="{78EE8CE8-58BD-46BC-B1AE-49AE4CE01AF1}" srcOrd="2" destOrd="0" presId="urn:microsoft.com/office/officeart/2005/8/layout/orgChart1"/>
    <dgm:cxn modelId="{9B2293AA-C2E7-42BB-B460-5100CEEDD933}" type="presParOf" srcId="{05E8A0F8-8F4A-4D16-B455-9B21EE5D83FA}" destId="{0F578CEC-D719-47A0-9D26-0086B713C17C}" srcOrd="3" destOrd="0" presId="urn:microsoft.com/office/officeart/2005/8/layout/orgChart1"/>
    <dgm:cxn modelId="{DA5CC935-92EB-4E0F-9438-3926798EC5BF}" type="presParOf" srcId="{0F578CEC-D719-47A0-9D26-0086B713C17C}" destId="{EC7DFA3C-54F5-4534-8CEA-3805A6A55650}" srcOrd="0" destOrd="0" presId="urn:microsoft.com/office/officeart/2005/8/layout/orgChart1"/>
    <dgm:cxn modelId="{4D2B64DD-C2B4-4B4E-B42A-92E5D91B2554}" type="presParOf" srcId="{EC7DFA3C-54F5-4534-8CEA-3805A6A55650}" destId="{E7E93CC8-31BA-44DD-A6A0-484A2EAAE5EA}" srcOrd="0" destOrd="0" presId="urn:microsoft.com/office/officeart/2005/8/layout/orgChart1"/>
    <dgm:cxn modelId="{15BEEF75-8D9E-436B-9899-E957CA3D6522}" type="presParOf" srcId="{EC7DFA3C-54F5-4534-8CEA-3805A6A55650}" destId="{C1B32DDF-A6CA-41D1-BBFE-3A62908DBFFE}" srcOrd="1" destOrd="0" presId="urn:microsoft.com/office/officeart/2005/8/layout/orgChart1"/>
    <dgm:cxn modelId="{417CB2A3-397F-4870-8E9C-EC690F966B2D}" type="presParOf" srcId="{0F578CEC-D719-47A0-9D26-0086B713C17C}" destId="{9E229E0B-C04C-4CAF-81EC-B3BDB5371481}" srcOrd="1" destOrd="0" presId="urn:microsoft.com/office/officeart/2005/8/layout/orgChart1"/>
    <dgm:cxn modelId="{2504C2FF-7375-4DC8-B792-89EC1FBBE1EF}" type="presParOf" srcId="{0F578CEC-D719-47A0-9D26-0086B713C17C}" destId="{70D32726-E687-448D-89CC-14812E43C9CD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9B01F78F-98D5-46A0-B7BD-C5987F91AE82}" type="presParOf" srcId="{E6CFA08A-7145-470C-A659-6A725D85622B}" destId="{73AB6690-B97A-4399-9C46-4FDFB693A439}" srcOrd="2" destOrd="0" presId="urn:microsoft.com/office/officeart/2005/8/layout/orgChart1"/>
    <dgm:cxn modelId="{F31A1D98-6C36-40B2-8515-75CF53BFC06E}" type="presParOf" srcId="{E6CFA08A-7145-470C-A659-6A725D85622B}" destId="{411A6869-2D84-453F-8D9E-F22437009BBD}" srcOrd="3" destOrd="0" presId="urn:microsoft.com/office/officeart/2005/8/layout/orgChart1"/>
    <dgm:cxn modelId="{734AB624-FE5B-4D88-8090-D2D3B43CAB85}" type="presParOf" srcId="{411A6869-2D84-453F-8D9E-F22437009BBD}" destId="{5B9232F5-C6C6-4975-9040-4765D0B7BE2E}" srcOrd="0" destOrd="0" presId="urn:microsoft.com/office/officeart/2005/8/layout/orgChart1"/>
    <dgm:cxn modelId="{2EA430B5-C3EB-4831-9E85-3BA27C8671CE}" type="presParOf" srcId="{5B9232F5-C6C6-4975-9040-4765D0B7BE2E}" destId="{FE339C92-05BA-4C5D-A3D0-D02FA3DC3592}" srcOrd="0" destOrd="0" presId="urn:microsoft.com/office/officeart/2005/8/layout/orgChart1"/>
    <dgm:cxn modelId="{79518319-B85F-46C9-871A-A8006EE6F093}" type="presParOf" srcId="{5B9232F5-C6C6-4975-9040-4765D0B7BE2E}" destId="{7E25B744-5D55-4F04-9B51-3475645186A2}" srcOrd="1" destOrd="0" presId="urn:microsoft.com/office/officeart/2005/8/layout/orgChart1"/>
    <dgm:cxn modelId="{9D5F9FD9-5818-4C0C-803E-E7DEFEC7440E}" type="presParOf" srcId="{411A6869-2D84-453F-8D9E-F22437009BBD}" destId="{C4148C34-E85A-4ECB-84EF-5BE162F27729}" srcOrd="1" destOrd="0" presId="urn:microsoft.com/office/officeart/2005/8/layout/orgChart1"/>
    <dgm:cxn modelId="{F3EAAE41-20A7-4909-9F8A-317CE2BA468E}" type="presParOf" srcId="{411A6869-2D84-453F-8D9E-F22437009BBD}" destId="{069BADBD-5854-426A-9365-DE79C50DC2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  <a:r>
            <a:rPr lang="es-MX" altLang="es-MX" sz="1200" dirty="0" smtClean="0">
              <a:latin typeface="+mn-lt"/>
            </a:rPr>
            <a:t>Estadística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54BA082-7E9A-4A57-A5BA-D3F087A433CC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4E50255E-3688-405A-9938-0EC4F736299F}" type="par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2636BDE-BCBB-4A69-977A-2ED6A678EF9C}" type="sibTrans" cxnId="{0C3566C7-CED4-4EAB-AF0C-0804E536F7E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9BFB314-B23A-4A7E-9F57-90B5AA55AFE4}" type="asst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latin typeface="+mn-lt"/>
            </a:rPr>
            <a:t>Analistas</a:t>
          </a:r>
          <a:endParaRPr lang="es-ES" sz="1200" dirty="0">
            <a:latin typeface="+mn-lt"/>
          </a:endParaRPr>
        </a:p>
      </dgm:t>
    </dgm:pt>
    <dgm:pt modelId="{60BCB542-4C10-4E13-83C8-D3EBFEF4F2BD}" type="par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42667FEE-C082-407A-B79C-B2FA91F14792}" type="sibTrans" cxnId="{EDBFEC68-DA78-4502-AF36-66AC53ED1D2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1243B64-ED64-41B9-8B34-994C2384A6EA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dirty="0">
              <a:latin typeface="+mn-lt"/>
            </a:rPr>
            <a:t>Analistas Investigadores(as)</a:t>
          </a:r>
          <a:br>
            <a:rPr lang="es-MX" altLang="es-MX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DCA6549B-46FD-40F9-BF1A-C203F5F203E4}" type="par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9E6555A-DD6C-496B-8A8F-BA27EC801E08}" type="sibTrans" cxnId="{189A14B4-C1C4-4CB7-84C8-A10BDF3C480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DEE31F2-CFB7-4A99-976C-DCEF6B53B4A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286E58A6-082F-4B27-B4F9-CD8BCD29AFD4}" type="pres">
      <dgm:prSet presAssocID="{9DEA55C1-E59C-4B5B-90DC-1D0B54C2B20C}" presName="rootComposite1" presStyleCnt="0"/>
      <dgm:spPr/>
    </dgm:pt>
    <dgm:pt modelId="{D8CC3D8A-781F-4054-A77F-5E22C87FFD4B}" type="pres">
      <dgm:prSet presAssocID="{9DEA55C1-E59C-4B5B-90DC-1D0B54C2B20C}" presName="rootText1" presStyleLbl="node0" presStyleIdx="0" presStyleCnt="1" custScaleX="121991" custScaleY="1230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905084-941B-4A4C-A13B-BA089DAD6023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CBE0C80-A85E-4F05-ABB4-4FC9A7E4B8A8}" type="pres">
      <dgm:prSet presAssocID="{9DEA55C1-E59C-4B5B-90DC-1D0B54C2B20C}" presName="hierChild2" presStyleCnt="0"/>
      <dgm:spPr/>
    </dgm:pt>
    <dgm:pt modelId="{24471EDF-1AFE-41E6-B121-BF4AC0F66FA6}" type="pres">
      <dgm:prSet presAssocID="{DCA6549B-46FD-40F9-BF1A-C203F5F203E4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BD27B36-4D5B-48B0-BB3B-6094E0C37270}" type="pres">
      <dgm:prSet presAssocID="{F1243B64-ED64-41B9-8B34-994C2384A6EA}" presName="hierRoot2" presStyleCnt="0">
        <dgm:presLayoutVars>
          <dgm:hierBranch val="init"/>
        </dgm:presLayoutVars>
      </dgm:prSet>
      <dgm:spPr/>
    </dgm:pt>
    <dgm:pt modelId="{F72799DB-9866-4999-BCC2-8BA4CD03B75E}" type="pres">
      <dgm:prSet presAssocID="{F1243B64-ED64-41B9-8B34-994C2384A6EA}" presName="rootComposite" presStyleCnt="0"/>
      <dgm:spPr/>
    </dgm:pt>
    <dgm:pt modelId="{625BDB02-3C9D-4182-86B0-E57BA4667B7D}" type="pres">
      <dgm:prSet presAssocID="{F1243B64-ED64-41B9-8B34-994C2384A6EA}" presName="rootText" presStyleLbl="node2" presStyleIdx="0" presStyleCnt="2" custScaleX="104164" custScaleY="114578" custLinFactNeighborX="540" custLinFactNeighborY="14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24A14F-F57E-41E8-B219-AFA1C4A968D0}" type="pres">
      <dgm:prSet presAssocID="{F1243B64-ED64-41B9-8B34-994C2384A6EA}" presName="rootConnector" presStyleLbl="node2" presStyleIdx="0" presStyleCnt="2"/>
      <dgm:spPr/>
      <dgm:t>
        <a:bodyPr/>
        <a:lstStyle/>
        <a:p>
          <a:endParaRPr lang="es-ES"/>
        </a:p>
      </dgm:t>
    </dgm:pt>
    <dgm:pt modelId="{C56981AA-8498-4166-86EB-4F5862331921}" type="pres">
      <dgm:prSet presAssocID="{F1243B64-ED64-41B9-8B34-994C2384A6EA}" presName="hierChild4" presStyleCnt="0"/>
      <dgm:spPr/>
    </dgm:pt>
    <dgm:pt modelId="{FC42868B-D475-4291-9169-46105859FC78}" type="pres">
      <dgm:prSet presAssocID="{F1243B64-ED64-41B9-8B34-994C2384A6EA}" presName="hierChild5" presStyleCnt="0"/>
      <dgm:spPr/>
    </dgm:pt>
    <dgm:pt modelId="{61B35948-8866-45EF-B924-E4370827B796}" type="pres">
      <dgm:prSet presAssocID="{4E50255E-3688-405A-9938-0EC4F736299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40758BA-FB53-4B5B-8D0E-BFC6FCF28CCD}" type="pres">
      <dgm:prSet presAssocID="{F54BA082-7E9A-4A57-A5BA-D3F087A433CC}" presName="hierRoot2" presStyleCnt="0">
        <dgm:presLayoutVars>
          <dgm:hierBranch val="init"/>
        </dgm:presLayoutVars>
      </dgm:prSet>
      <dgm:spPr/>
    </dgm:pt>
    <dgm:pt modelId="{7D7A4CB1-F031-4828-90A7-49C8EAC41E1E}" type="pres">
      <dgm:prSet presAssocID="{F54BA082-7E9A-4A57-A5BA-D3F087A433CC}" presName="rootComposite" presStyleCnt="0"/>
      <dgm:spPr/>
    </dgm:pt>
    <dgm:pt modelId="{B651DCB6-AAF6-4973-9416-A5FBDCD184AD}" type="pres">
      <dgm:prSet presAssocID="{F54BA082-7E9A-4A57-A5BA-D3F087A433CC}" presName="rootText" presStyleLbl="node2" presStyleIdx="1" presStyleCnt="2" custScaleX="104164" custScaleY="114578" custLinFactNeighborY="142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9E1509-3C3C-4DF1-8723-C0DDF76BD16B}" type="pres">
      <dgm:prSet presAssocID="{F54BA082-7E9A-4A57-A5BA-D3F087A433CC}" presName="rootConnector" presStyleLbl="node2" presStyleIdx="1" presStyleCnt="2"/>
      <dgm:spPr/>
      <dgm:t>
        <a:bodyPr/>
        <a:lstStyle/>
        <a:p>
          <a:endParaRPr lang="es-ES"/>
        </a:p>
      </dgm:t>
    </dgm:pt>
    <dgm:pt modelId="{5D342304-3742-4A0E-8D51-D5CB71D11E9D}" type="pres">
      <dgm:prSet presAssocID="{F54BA082-7E9A-4A57-A5BA-D3F087A433CC}" presName="hierChild4" presStyleCnt="0"/>
      <dgm:spPr/>
    </dgm:pt>
    <dgm:pt modelId="{8D376A21-B1DE-43F8-8909-9B447CA773F2}" type="pres">
      <dgm:prSet presAssocID="{F54BA082-7E9A-4A57-A5BA-D3F087A433CC}" presName="hierChild5" presStyleCnt="0"/>
      <dgm:spPr/>
    </dgm:pt>
    <dgm:pt modelId="{B274D776-0B9F-4FCA-AFC6-ACF08EF644AE}" type="pres">
      <dgm:prSet presAssocID="{9DEA55C1-E59C-4B5B-90DC-1D0B54C2B20C}" presName="hierChild3" presStyleCnt="0"/>
      <dgm:spPr/>
    </dgm:pt>
    <dgm:pt modelId="{04BD449D-FE21-4226-91E2-3925532568E8}" type="pres">
      <dgm:prSet presAssocID="{60BCB542-4C10-4E13-83C8-D3EBFEF4F2B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5EEE58C4-78D1-445A-A896-9B77FB4F38F9}" type="pres">
      <dgm:prSet presAssocID="{09BFB314-B23A-4A7E-9F57-90B5AA55AFE4}" presName="hierRoot3" presStyleCnt="0">
        <dgm:presLayoutVars>
          <dgm:hierBranch val="init"/>
        </dgm:presLayoutVars>
      </dgm:prSet>
      <dgm:spPr/>
    </dgm:pt>
    <dgm:pt modelId="{3EFC1B0E-5510-481F-97D9-007D3619EDF8}" type="pres">
      <dgm:prSet presAssocID="{09BFB314-B23A-4A7E-9F57-90B5AA55AFE4}" presName="rootComposite3" presStyleCnt="0"/>
      <dgm:spPr/>
    </dgm:pt>
    <dgm:pt modelId="{1E9A7F37-D45E-4673-9D36-AB6FB8B62598}" type="pres">
      <dgm:prSet presAssocID="{09BFB314-B23A-4A7E-9F57-90B5AA55AFE4}" presName="rootText3" presStyleLbl="asst1" presStyleIdx="0" presStyleCnt="1" custScaleX="75519" custScaleY="774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559C37-25DF-4428-9F62-9D610D7E857B}" type="pres">
      <dgm:prSet presAssocID="{09BFB314-B23A-4A7E-9F57-90B5AA55AFE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1083BCE-178C-4E66-973E-5C73B2CBAB38}" type="pres">
      <dgm:prSet presAssocID="{09BFB314-B23A-4A7E-9F57-90B5AA55AFE4}" presName="hierChild6" presStyleCnt="0"/>
      <dgm:spPr/>
    </dgm:pt>
    <dgm:pt modelId="{6A049BE7-AA32-42F6-924B-6CDACC54CDA9}" type="pres">
      <dgm:prSet presAssocID="{09BFB314-B23A-4A7E-9F57-90B5AA55AFE4}" presName="hierChild7" presStyleCnt="0"/>
      <dgm:spPr/>
    </dgm:pt>
  </dgm:ptLst>
  <dgm:cxnLst>
    <dgm:cxn modelId="{EDBFEC68-DA78-4502-AF36-66AC53ED1D25}" srcId="{9DEA55C1-E59C-4B5B-90DC-1D0B54C2B20C}" destId="{09BFB314-B23A-4A7E-9F57-90B5AA55AFE4}" srcOrd="2" destOrd="0" parTransId="{60BCB542-4C10-4E13-83C8-D3EBFEF4F2BD}" sibTransId="{42667FEE-C082-407A-B79C-B2FA91F14792}"/>
    <dgm:cxn modelId="{A1F0B5CB-FD35-4D3E-A223-A9537BC589E9}" type="presOf" srcId="{DCA6549B-46FD-40F9-BF1A-C203F5F203E4}" destId="{24471EDF-1AFE-41E6-B121-BF4AC0F66FA6}" srcOrd="0" destOrd="0" presId="urn:microsoft.com/office/officeart/2005/8/layout/orgChart1"/>
    <dgm:cxn modelId="{6514CD2E-A121-42DC-B00A-3F490F3009CD}" type="presOf" srcId="{09BFB314-B23A-4A7E-9F57-90B5AA55AFE4}" destId="{1E9A7F37-D45E-4673-9D36-AB6FB8B62598}" srcOrd="0" destOrd="0" presId="urn:microsoft.com/office/officeart/2005/8/layout/orgChart1"/>
    <dgm:cxn modelId="{88DC708D-FD16-4A59-875F-592068A5D836}" type="presOf" srcId="{4E50255E-3688-405A-9938-0EC4F736299F}" destId="{61B35948-8866-45EF-B924-E4370827B796}" srcOrd="0" destOrd="0" presId="urn:microsoft.com/office/officeart/2005/8/layout/orgChart1"/>
    <dgm:cxn modelId="{D1B2E019-A7F3-42FD-B27C-A49DB07B2504}" type="presOf" srcId="{60BCB542-4C10-4E13-83C8-D3EBFEF4F2BD}" destId="{04BD449D-FE21-4226-91E2-3925532568E8}" srcOrd="0" destOrd="0" presId="urn:microsoft.com/office/officeart/2005/8/layout/orgChart1"/>
    <dgm:cxn modelId="{CAE3CDB7-5A4E-417E-BD80-F474FA7EDE20}" type="presOf" srcId="{F54BA082-7E9A-4A57-A5BA-D3F087A433CC}" destId="{B651DCB6-AAF6-4973-9416-A5FBDCD184AD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0C3566C7-CED4-4EAB-AF0C-0804E536F7ED}" srcId="{9DEA55C1-E59C-4B5B-90DC-1D0B54C2B20C}" destId="{F54BA082-7E9A-4A57-A5BA-D3F087A433CC}" srcOrd="1" destOrd="0" parTransId="{4E50255E-3688-405A-9938-0EC4F736299F}" sibTransId="{52636BDE-BCBB-4A69-977A-2ED6A678EF9C}"/>
    <dgm:cxn modelId="{1E63E5A6-13BC-4560-9E56-E6132D715306}" type="presOf" srcId="{9DEA55C1-E59C-4B5B-90DC-1D0B54C2B20C}" destId="{D8CC3D8A-781F-4054-A77F-5E22C87FFD4B}" srcOrd="0" destOrd="0" presId="urn:microsoft.com/office/officeart/2005/8/layout/orgChart1"/>
    <dgm:cxn modelId="{8E214E4F-B6D3-4A4E-9164-9E44C2C413B1}" type="presOf" srcId="{F1243B64-ED64-41B9-8B34-994C2384A6EA}" destId="{625BDB02-3C9D-4182-86B0-E57BA4667B7D}" srcOrd="0" destOrd="0" presId="urn:microsoft.com/office/officeart/2005/8/layout/orgChart1"/>
    <dgm:cxn modelId="{189A14B4-C1C4-4CB7-84C8-A10BDF3C4800}" srcId="{9DEA55C1-E59C-4B5B-90DC-1D0B54C2B20C}" destId="{F1243B64-ED64-41B9-8B34-994C2384A6EA}" srcOrd="0" destOrd="0" parTransId="{DCA6549B-46FD-40F9-BF1A-C203F5F203E4}" sibTransId="{39E6555A-DD6C-496B-8A8F-BA27EC801E08}"/>
    <dgm:cxn modelId="{20E594EF-2BBD-44C6-AD18-5E025F51A60B}" type="presOf" srcId="{09BFB314-B23A-4A7E-9F57-90B5AA55AFE4}" destId="{C6559C37-25DF-4428-9F62-9D610D7E857B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D7F64547-9A53-417F-9FA9-14AA3B10546A}" type="presOf" srcId="{F1243B64-ED64-41B9-8B34-994C2384A6EA}" destId="{D024A14F-F57E-41E8-B219-AFA1C4A968D0}" srcOrd="1" destOrd="0" presId="urn:microsoft.com/office/officeart/2005/8/layout/orgChart1"/>
    <dgm:cxn modelId="{0EFD5DAB-7054-4E5B-AD2A-9066E48F9470}" type="presOf" srcId="{F54BA082-7E9A-4A57-A5BA-D3F087A433CC}" destId="{FE9E1509-3C3C-4DF1-8723-C0DDF76BD16B}" srcOrd="1" destOrd="0" presId="urn:microsoft.com/office/officeart/2005/8/layout/orgChart1"/>
    <dgm:cxn modelId="{9CD45A06-80B4-47E7-84FF-E079C4B2789C}" type="presOf" srcId="{9DEA55C1-E59C-4B5B-90DC-1D0B54C2B20C}" destId="{64905084-941B-4A4C-A13B-BA089DAD6023}" srcOrd="1" destOrd="0" presId="urn:microsoft.com/office/officeart/2005/8/layout/orgChart1"/>
    <dgm:cxn modelId="{FA6E34D4-7DD5-48DF-9DB6-DCECE3810F9B}" type="presParOf" srcId="{B3263371-B20E-4D1C-87B0-F232DC5A756C}" destId="{1DEE31F2-CFB7-4A99-976C-DCEF6B53B4AA}" srcOrd="0" destOrd="0" presId="urn:microsoft.com/office/officeart/2005/8/layout/orgChart1"/>
    <dgm:cxn modelId="{E8D9C6B7-169A-4264-A402-0E4B10878B5C}" type="presParOf" srcId="{1DEE31F2-CFB7-4A99-976C-DCEF6B53B4AA}" destId="{286E58A6-082F-4B27-B4F9-CD8BCD29AFD4}" srcOrd="0" destOrd="0" presId="urn:microsoft.com/office/officeart/2005/8/layout/orgChart1"/>
    <dgm:cxn modelId="{1A1182E4-5EF4-472F-98D8-CB2591C45B55}" type="presParOf" srcId="{286E58A6-082F-4B27-B4F9-CD8BCD29AFD4}" destId="{D8CC3D8A-781F-4054-A77F-5E22C87FFD4B}" srcOrd="0" destOrd="0" presId="urn:microsoft.com/office/officeart/2005/8/layout/orgChart1"/>
    <dgm:cxn modelId="{74513DCE-05D9-4D5A-BF68-E155250B9A8C}" type="presParOf" srcId="{286E58A6-082F-4B27-B4F9-CD8BCD29AFD4}" destId="{64905084-941B-4A4C-A13B-BA089DAD6023}" srcOrd="1" destOrd="0" presId="urn:microsoft.com/office/officeart/2005/8/layout/orgChart1"/>
    <dgm:cxn modelId="{18163DAB-6EB1-49EF-BFE9-7DC9FA54CE71}" type="presParOf" srcId="{1DEE31F2-CFB7-4A99-976C-DCEF6B53B4AA}" destId="{DCBE0C80-A85E-4F05-ABB4-4FC9A7E4B8A8}" srcOrd="1" destOrd="0" presId="urn:microsoft.com/office/officeart/2005/8/layout/orgChart1"/>
    <dgm:cxn modelId="{0CCCC356-F8E2-4B74-A8D0-0C63983A062C}" type="presParOf" srcId="{DCBE0C80-A85E-4F05-ABB4-4FC9A7E4B8A8}" destId="{24471EDF-1AFE-41E6-B121-BF4AC0F66FA6}" srcOrd="0" destOrd="0" presId="urn:microsoft.com/office/officeart/2005/8/layout/orgChart1"/>
    <dgm:cxn modelId="{35017A03-5726-45BD-9763-BC3C26274CB1}" type="presParOf" srcId="{DCBE0C80-A85E-4F05-ABB4-4FC9A7E4B8A8}" destId="{FBD27B36-4D5B-48B0-BB3B-6094E0C37270}" srcOrd="1" destOrd="0" presId="urn:microsoft.com/office/officeart/2005/8/layout/orgChart1"/>
    <dgm:cxn modelId="{768AE149-C925-4E0A-B669-EFE0B51BB69C}" type="presParOf" srcId="{FBD27B36-4D5B-48B0-BB3B-6094E0C37270}" destId="{F72799DB-9866-4999-BCC2-8BA4CD03B75E}" srcOrd="0" destOrd="0" presId="urn:microsoft.com/office/officeart/2005/8/layout/orgChart1"/>
    <dgm:cxn modelId="{B61A6F1D-B991-4AE4-9FDB-BC52F0DE29B7}" type="presParOf" srcId="{F72799DB-9866-4999-BCC2-8BA4CD03B75E}" destId="{625BDB02-3C9D-4182-86B0-E57BA4667B7D}" srcOrd="0" destOrd="0" presId="urn:microsoft.com/office/officeart/2005/8/layout/orgChart1"/>
    <dgm:cxn modelId="{112676F2-2CC9-4615-A184-232E2C052DAD}" type="presParOf" srcId="{F72799DB-9866-4999-BCC2-8BA4CD03B75E}" destId="{D024A14F-F57E-41E8-B219-AFA1C4A968D0}" srcOrd="1" destOrd="0" presId="urn:microsoft.com/office/officeart/2005/8/layout/orgChart1"/>
    <dgm:cxn modelId="{DAFBB284-7DF0-48EB-B14B-F9D70181770D}" type="presParOf" srcId="{FBD27B36-4D5B-48B0-BB3B-6094E0C37270}" destId="{C56981AA-8498-4166-86EB-4F5862331921}" srcOrd="1" destOrd="0" presId="urn:microsoft.com/office/officeart/2005/8/layout/orgChart1"/>
    <dgm:cxn modelId="{E3AA3EDC-F4CA-45C1-A201-55C91819563A}" type="presParOf" srcId="{FBD27B36-4D5B-48B0-BB3B-6094E0C37270}" destId="{FC42868B-D475-4291-9169-46105859FC78}" srcOrd="2" destOrd="0" presId="urn:microsoft.com/office/officeart/2005/8/layout/orgChart1"/>
    <dgm:cxn modelId="{EEAFDDEF-E6B6-44BC-BCC4-824378B7247B}" type="presParOf" srcId="{DCBE0C80-A85E-4F05-ABB4-4FC9A7E4B8A8}" destId="{61B35948-8866-45EF-B924-E4370827B796}" srcOrd="2" destOrd="0" presId="urn:microsoft.com/office/officeart/2005/8/layout/orgChart1"/>
    <dgm:cxn modelId="{E142711B-88A1-49E7-BFEB-69ABEFB1068C}" type="presParOf" srcId="{DCBE0C80-A85E-4F05-ABB4-4FC9A7E4B8A8}" destId="{A40758BA-FB53-4B5B-8D0E-BFC6FCF28CCD}" srcOrd="3" destOrd="0" presId="urn:microsoft.com/office/officeart/2005/8/layout/orgChart1"/>
    <dgm:cxn modelId="{D257751D-2836-415C-869A-976C5CFDB025}" type="presParOf" srcId="{A40758BA-FB53-4B5B-8D0E-BFC6FCF28CCD}" destId="{7D7A4CB1-F031-4828-90A7-49C8EAC41E1E}" srcOrd="0" destOrd="0" presId="urn:microsoft.com/office/officeart/2005/8/layout/orgChart1"/>
    <dgm:cxn modelId="{52DF7DFE-AB24-47EC-9283-6983AB20B693}" type="presParOf" srcId="{7D7A4CB1-F031-4828-90A7-49C8EAC41E1E}" destId="{B651DCB6-AAF6-4973-9416-A5FBDCD184AD}" srcOrd="0" destOrd="0" presId="urn:microsoft.com/office/officeart/2005/8/layout/orgChart1"/>
    <dgm:cxn modelId="{E7E3C354-3DC6-4736-9B71-171A61C8340E}" type="presParOf" srcId="{7D7A4CB1-F031-4828-90A7-49C8EAC41E1E}" destId="{FE9E1509-3C3C-4DF1-8723-C0DDF76BD16B}" srcOrd="1" destOrd="0" presId="urn:microsoft.com/office/officeart/2005/8/layout/orgChart1"/>
    <dgm:cxn modelId="{7038764C-C1C9-4579-8B2A-F84867F87EC6}" type="presParOf" srcId="{A40758BA-FB53-4B5B-8D0E-BFC6FCF28CCD}" destId="{5D342304-3742-4A0E-8D51-D5CB71D11E9D}" srcOrd="1" destOrd="0" presId="urn:microsoft.com/office/officeart/2005/8/layout/orgChart1"/>
    <dgm:cxn modelId="{713B34B6-A899-4BD3-A0AE-7C5BD8CB9896}" type="presParOf" srcId="{A40758BA-FB53-4B5B-8D0E-BFC6FCF28CCD}" destId="{8D376A21-B1DE-43F8-8909-9B447CA773F2}" srcOrd="2" destOrd="0" presId="urn:microsoft.com/office/officeart/2005/8/layout/orgChart1"/>
    <dgm:cxn modelId="{4B67F814-DEA1-4188-9C69-88D2C4A8CDE7}" type="presParOf" srcId="{1DEE31F2-CFB7-4A99-976C-DCEF6B53B4AA}" destId="{B274D776-0B9F-4FCA-AFC6-ACF08EF644AE}" srcOrd="2" destOrd="0" presId="urn:microsoft.com/office/officeart/2005/8/layout/orgChart1"/>
    <dgm:cxn modelId="{5A98385F-F505-4AD9-A76F-C34F65DFA3E0}" type="presParOf" srcId="{B274D776-0B9F-4FCA-AFC6-ACF08EF644AE}" destId="{04BD449D-FE21-4226-91E2-3925532568E8}" srcOrd="0" destOrd="0" presId="urn:microsoft.com/office/officeart/2005/8/layout/orgChart1"/>
    <dgm:cxn modelId="{1D38EB9F-5EB3-4346-B51F-EEC1234AB643}" type="presParOf" srcId="{B274D776-0B9F-4FCA-AFC6-ACF08EF644AE}" destId="{5EEE58C4-78D1-445A-A896-9B77FB4F38F9}" srcOrd="1" destOrd="0" presId="urn:microsoft.com/office/officeart/2005/8/layout/orgChart1"/>
    <dgm:cxn modelId="{6721C3C1-7942-43CA-90B0-3912F983285C}" type="presParOf" srcId="{5EEE58C4-78D1-445A-A896-9B77FB4F38F9}" destId="{3EFC1B0E-5510-481F-97D9-007D3619EDF8}" srcOrd="0" destOrd="0" presId="urn:microsoft.com/office/officeart/2005/8/layout/orgChart1"/>
    <dgm:cxn modelId="{584A198B-6DED-4BD2-B483-2920929D39AD}" type="presParOf" srcId="{3EFC1B0E-5510-481F-97D9-007D3619EDF8}" destId="{1E9A7F37-D45E-4673-9D36-AB6FB8B62598}" srcOrd="0" destOrd="0" presId="urn:microsoft.com/office/officeart/2005/8/layout/orgChart1"/>
    <dgm:cxn modelId="{A12FD16B-F84E-4477-A794-6EE06D566C0B}" type="presParOf" srcId="{3EFC1B0E-5510-481F-97D9-007D3619EDF8}" destId="{C6559C37-25DF-4428-9F62-9D610D7E857B}" srcOrd="1" destOrd="0" presId="urn:microsoft.com/office/officeart/2005/8/layout/orgChart1"/>
    <dgm:cxn modelId="{BD44E434-F938-44D1-A82E-BCD4D8164722}" type="presParOf" srcId="{5EEE58C4-78D1-445A-A896-9B77FB4F38F9}" destId="{61083BCE-178C-4E66-973E-5C73B2CBAB38}" srcOrd="1" destOrd="0" presId="urn:microsoft.com/office/officeart/2005/8/layout/orgChart1"/>
    <dgm:cxn modelId="{51865F78-C6E4-4178-9FBB-66261A5127A7}" type="presParOf" srcId="{5EEE58C4-78D1-445A-A896-9B77FB4F38F9}" destId="{6A049BE7-AA32-42F6-924B-6CDACC54C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Soporte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Área de </a:t>
          </a:r>
          <a:r>
            <a:rPr lang="es-MX" altLang="es-MX" sz="1200" dirty="0">
              <a:latin typeface="+mn-lt"/>
            </a:rPr>
            <a:t>Tecnología</a:t>
          </a: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Desarrollo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5CF8C-C61A-4D15-BFB5-9CB5F4DC64C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Analista Investigador(a)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endParaRPr lang="es-MX" altLang="es-MX" sz="1200" dirty="0">
            <a:latin typeface="+mn-lt"/>
          </a:endParaRPr>
        </a:p>
      </dgm:t>
    </dgm:pt>
    <dgm:pt modelId="{F5F23976-2975-40E5-9615-A2FF7806DFA4}" type="par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B4FD2BF-B624-4A1C-87C1-D3688E6A3928}" type="sibTrans" cxnId="{318EEC85-D7D7-4C3D-8558-6A6435A9404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EF4BE99-20BD-4B06-BCA1-884BF70C49DA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B50034B0-0F9E-4ED7-8537-7F35F365CA19}" type="par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2B9011D-0356-40A3-88FB-B6E214E75A75}" type="sibTrans" cxnId="{50B7EF60-785A-4CBA-833D-79A4EB3CA863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02ABC3E3-9C5C-42C8-9B40-087AFC7928FE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Abogado(a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C89AB176-A9C3-4298-8D5B-26052A767A20}" type="par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C2668D9-3FD8-496C-89F9-C82527FED3DA}" type="sibTrans" cxnId="{4FC391D1-D2AA-41DC-B66C-7E7D2B6AC6F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5696" custScaleY="115353" custLinFactNeighborX="16356" custLinFactNeighborY="-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110550" custScaleY="110550" custLinFactNeighborX="64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AF7CC9B9-4681-4C70-8565-FC923CA96741}" type="pres">
      <dgm:prSet presAssocID="{F5F23976-2975-40E5-9615-A2FF7806DFA4}" presName="Name35" presStyleLbl="parChTrans1D3" presStyleIdx="0" presStyleCnt="3"/>
      <dgm:spPr/>
      <dgm:t>
        <a:bodyPr/>
        <a:lstStyle/>
        <a:p>
          <a:endParaRPr lang="es-ES"/>
        </a:p>
      </dgm:t>
    </dgm:pt>
    <dgm:pt modelId="{84EF37AF-2624-4858-B5C7-9770DB70811A}" type="pres">
      <dgm:prSet presAssocID="{BAC5CF8C-C61A-4D15-BFB5-9CB5F4DC64CB}" presName="hierRoot2" presStyleCnt="0">
        <dgm:presLayoutVars>
          <dgm:hierBranch val="init"/>
        </dgm:presLayoutVars>
      </dgm:prSet>
      <dgm:spPr/>
    </dgm:pt>
    <dgm:pt modelId="{7002CB0B-A703-4157-8DBA-1637C0F25303}" type="pres">
      <dgm:prSet presAssocID="{BAC5CF8C-C61A-4D15-BFB5-9CB5F4DC64CB}" presName="rootComposite" presStyleCnt="0"/>
      <dgm:spPr/>
    </dgm:pt>
    <dgm:pt modelId="{15C31BB4-BA5C-4286-A865-38FF49CE8519}" type="pres">
      <dgm:prSet presAssocID="{BAC5CF8C-C61A-4D15-BFB5-9CB5F4DC64CB}" presName="rootText" presStyleLbl="node3" presStyleIdx="0" presStyleCnt="3" custScaleX="98730" custScaleY="97833" custLinFactNeighborX="64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B9836-7CFB-4250-9A65-C89BD97D96D9}" type="pres">
      <dgm:prSet presAssocID="{BAC5CF8C-C61A-4D15-BFB5-9CB5F4DC64CB}" presName="rootConnector" presStyleLbl="node3" presStyleIdx="0" presStyleCnt="3"/>
      <dgm:spPr/>
      <dgm:t>
        <a:bodyPr/>
        <a:lstStyle/>
        <a:p>
          <a:endParaRPr lang="es-ES"/>
        </a:p>
      </dgm:t>
    </dgm:pt>
    <dgm:pt modelId="{83142970-6924-4C0B-B021-308B1262668B}" type="pres">
      <dgm:prSet presAssocID="{BAC5CF8C-C61A-4D15-BFB5-9CB5F4DC64CB}" presName="hierChild4" presStyleCnt="0"/>
      <dgm:spPr/>
    </dgm:pt>
    <dgm:pt modelId="{447E1099-5732-4997-92E4-2879CC5F851F}" type="pres">
      <dgm:prSet presAssocID="{BAC5CF8C-C61A-4D15-BFB5-9CB5F4DC64CB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2" custScaleX="110550" custScaleY="110550" custLinFactNeighborX="20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2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7E71FC3-D91C-476D-84C8-F4D531301086}" type="pres">
      <dgm:prSet presAssocID="{B50034B0-0F9E-4ED7-8537-7F35F365CA19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B2A9177-BD0C-4F3F-80AF-BBB173C2B921}" type="pres">
      <dgm:prSet presAssocID="{8EF4BE99-20BD-4B06-BCA1-884BF70C49DA}" presName="hierRoot2" presStyleCnt="0">
        <dgm:presLayoutVars>
          <dgm:hierBranch val="init"/>
        </dgm:presLayoutVars>
      </dgm:prSet>
      <dgm:spPr/>
    </dgm:pt>
    <dgm:pt modelId="{FE1783A5-06A8-4662-9803-3A9978BEA465}" type="pres">
      <dgm:prSet presAssocID="{8EF4BE99-20BD-4B06-BCA1-884BF70C49DA}" presName="rootComposite" presStyleCnt="0"/>
      <dgm:spPr/>
    </dgm:pt>
    <dgm:pt modelId="{5B3A30D1-2088-4CB4-B419-092CC9C1C0A7}" type="pres">
      <dgm:prSet presAssocID="{8EF4BE99-20BD-4B06-BCA1-884BF70C49DA}" presName="rootText" presStyleLbl="node3" presStyleIdx="1" presStyleCnt="3" custScaleX="77250" custScaleY="98387" custLinFactNeighborX="20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2B081B6-06B4-4C68-8ED5-48FCCD977409}" type="pres">
      <dgm:prSet presAssocID="{8EF4BE99-20BD-4B06-BCA1-884BF70C49DA}" presName="rootConnector" presStyleLbl="node3" presStyleIdx="1" presStyleCnt="3"/>
      <dgm:spPr/>
      <dgm:t>
        <a:bodyPr/>
        <a:lstStyle/>
        <a:p>
          <a:endParaRPr lang="es-ES"/>
        </a:p>
      </dgm:t>
    </dgm:pt>
    <dgm:pt modelId="{4FE2274A-10E4-4BA6-A073-6C24BF0342B3}" type="pres">
      <dgm:prSet presAssocID="{8EF4BE99-20BD-4B06-BCA1-884BF70C49DA}" presName="hierChild4" presStyleCnt="0"/>
      <dgm:spPr/>
    </dgm:pt>
    <dgm:pt modelId="{4E76AE25-3BDA-4196-B6E6-33A6435F39A2}" type="pres">
      <dgm:prSet presAssocID="{8EF4BE99-20BD-4B06-BCA1-884BF70C49DA}" presName="hierChild5" presStyleCnt="0"/>
      <dgm:spPr/>
    </dgm:pt>
    <dgm:pt modelId="{25B0A200-7F68-4919-A4E9-469B84AC0BF9}" type="pres">
      <dgm:prSet presAssocID="{C89AB176-A9C3-4298-8D5B-26052A767A20}" presName="Name35" presStyleLbl="parChTrans1D3" presStyleIdx="2" presStyleCnt="3"/>
      <dgm:spPr/>
      <dgm:t>
        <a:bodyPr/>
        <a:lstStyle/>
        <a:p>
          <a:endParaRPr lang="es-ES"/>
        </a:p>
      </dgm:t>
    </dgm:pt>
    <dgm:pt modelId="{C1C59A92-6AD5-40E7-8E41-5B10D0453611}" type="pres">
      <dgm:prSet presAssocID="{02ABC3E3-9C5C-42C8-9B40-087AFC7928FE}" presName="hierRoot2" presStyleCnt="0">
        <dgm:presLayoutVars>
          <dgm:hierBranch val="init"/>
        </dgm:presLayoutVars>
      </dgm:prSet>
      <dgm:spPr/>
    </dgm:pt>
    <dgm:pt modelId="{98CED9D7-0D7E-4667-9CFF-7326B8CAC105}" type="pres">
      <dgm:prSet presAssocID="{02ABC3E3-9C5C-42C8-9B40-087AFC7928FE}" presName="rootComposite" presStyleCnt="0"/>
      <dgm:spPr/>
    </dgm:pt>
    <dgm:pt modelId="{04B525DE-C672-463C-A920-06B9DF3576CF}" type="pres">
      <dgm:prSet presAssocID="{02ABC3E3-9C5C-42C8-9B40-087AFC7928FE}" presName="rootText" presStyleLbl="node3" presStyleIdx="2" presStyleCnt="3" custScaleX="77250" custScaleY="98387" custLinFactNeighborX="20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DE653E-D176-4B77-A2D4-DBBB0AB4B0F8}" type="pres">
      <dgm:prSet presAssocID="{02ABC3E3-9C5C-42C8-9B40-087AFC7928FE}" presName="rootConnector" presStyleLbl="node3" presStyleIdx="2" presStyleCnt="3"/>
      <dgm:spPr/>
      <dgm:t>
        <a:bodyPr/>
        <a:lstStyle/>
        <a:p>
          <a:endParaRPr lang="es-ES"/>
        </a:p>
      </dgm:t>
    </dgm:pt>
    <dgm:pt modelId="{4D26306E-0263-4601-8A50-AB80B6D18D26}" type="pres">
      <dgm:prSet presAssocID="{02ABC3E3-9C5C-42C8-9B40-087AFC7928FE}" presName="hierChild4" presStyleCnt="0"/>
      <dgm:spPr/>
    </dgm:pt>
    <dgm:pt modelId="{E7F7461A-AD48-4485-A36F-685D4725E882}" type="pres">
      <dgm:prSet presAssocID="{02ABC3E3-9C5C-42C8-9B40-087AFC7928FE}" presName="hierChild5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6177DA7B-E11C-441A-866F-3CFE3D155EB0}" type="presOf" srcId="{F5F23976-2975-40E5-9615-A2FF7806DFA4}" destId="{AF7CC9B9-4681-4C70-8565-FC923CA96741}" srcOrd="0" destOrd="0" presId="urn:microsoft.com/office/officeart/2005/8/layout/orgChart1"/>
    <dgm:cxn modelId="{B378B053-3518-4961-89FE-194187F6EABD}" type="presOf" srcId="{02ABC3E3-9C5C-42C8-9B40-087AFC7928FE}" destId="{04B525DE-C672-463C-A920-06B9DF3576CF}" srcOrd="0" destOrd="0" presId="urn:microsoft.com/office/officeart/2005/8/layout/orgChart1"/>
    <dgm:cxn modelId="{995DA0E9-4E10-4ADB-8955-1B04A7100F6E}" type="presOf" srcId="{02ABC3E3-9C5C-42C8-9B40-087AFC7928FE}" destId="{99DE653E-D176-4B77-A2D4-DBBB0AB4B0F8}" srcOrd="1" destOrd="0" presId="urn:microsoft.com/office/officeart/2005/8/layout/orgChart1"/>
    <dgm:cxn modelId="{50B7EF60-785A-4CBA-833D-79A4EB3CA863}" srcId="{80C91609-4155-490D-A93A-2840363F77EF}" destId="{8EF4BE99-20BD-4B06-BCA1-884BF70C49DA}" srcOrd="0" destOrd="0" parTransId="{B50034B0-0F9E-4ED7-8537-7F35F365CA19}" sibTransId="{12B9011D-0356-40A3-88FB-B6E214E75A75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A4EC12B4-86E9-4973-9A69-0B9F6A182653}" type="presOf" srcId="{8EF4BE99-20BD-4B06-BCA1-884BF70C49DA}" destId="{22B081B6-06B4-4C68-8ED5-48FCCD97740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FC391D1-D2AA-41DC-B66C-7E7D2B6AC6FB}" srcId="{80C91609-4155-490D-A93A-2840363F77EF}" destId="{02ABC3E3-9C5C-42C8-9B40-087AFC7928FE}" srcOrd="1" destOrd="0" parTransId="{C89AB176-A9C3-4298-8D5B-26052A767A20}" sibTransId="{FC2668D9-3FD8-496C-89F9-C82527FED3DA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E98F175A-C9C2-4095-B754-859DEAF052C1}" type="presOf" srcId="{BAC5CF8C-C61A-4D15-BFB5-9CB5F4DC64CB}" destId="{15C31BB4-BA5C-4286-A865-38FF49CE8519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47B27FA4-3842-4864-9183-226C6BA305C2}" type="presOf" srcId="{B50034B0-0F9E-4ED7-8537-7F35F365CA19}" destId="{47E71FC3-D91C-476D-84C8-F4D531301086}" srcOrd="0" destOrd="0" presId="urn:microsoft.com/office/officeart/2005/8/layout/orgChart1"/>
    <dgm:cxn modelId="{CD919398-2D16-476A-9BB4-B45D31C1442E}" srcId="{9DEA55C1-E59C-4B5B-90DC-1D0B54C2B20C}" destId="{80C91609-4155-490D-A93A-2840363F77EF}" srcOrd="1" destOrd="0" parTransId="{2A362D5D-A3DA-4F6C-8849-2A8C51EEB6D2}" sibTransId="{5A3BE225-2F5B-4161-8A74-36B352EE9587}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18EEC85-D7D7-4C3D-8558-6A6435A94042}" srcId="{41568039-9809-4B2B-BA51-64E0E23C2BBE}" destId="{BAC5CF8C-C61A-4D15-BFB5-9CB5F4DC64CB}" srcOrd="0" destOrd="0" parTransId="{F5F23976-2975-40E5-9615-A2FF7806DFA4}" sibTransId="{5B4FD2BF-B624-4A1C-87C1-D3688E6A3928}"/>
    <dgm:cxn modelId="{6FEB9FD2-6DF3-4B7E-9677-D0610B4F9F2A}" type="presOf" srcId="{C89AB176-A9C3-4298-8D5B-26052A767A20}" destId="{25B0A200-7F68-4919-A4E9-469B84AC0BF9}" srcOrd="0" destOrd="0" presId="urn:microsoft.com/office/officeart/2005/8/layout/orgChart1"/>
    <dgm:cxn modelId="{31EEC6CC-C46C-4DA2-B2B8-E301A5AF7610}" type="presOf" srcId="{BAC5CF8C-C61A-4D15-BFB5-9CB5F4DC64CB}" destId="{A72B9836-7CFB-4250-9A65-C89BD97D96D9}" srcOrd="1" destOrd="0" presId="urn:microsoft.com/office/officeart/2005/8/layout/orgChart1"/>
    <dgm:cxn modelId="{6E6DCE75-80E9-4291-BC0F-C958FC0D7364}" type="presOf" srcId="{8EF4BE99-20BD-4B06-BCA1-884BF70C49DA}" destId="{5B3A30D1-2088-4CB4-B419-092CC9C1C0A7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31903BDD-3A61-4D83-8A32-7991619B47E3}" type="presOf" srcId="{80C91609-4155-490D-A93A-2840363F77EF}" destId="{70C7E907-B590-4FA8-BA47-0908BC71EE25}" srcOrd="1" destOrd="0" presId="urn:microsoft.com/office/officeart/2005/8/layout/orgChart1"/>
    <dgm:cxn modelId="{781755B2-B493-4F1F-9DFD-D151C1C40373}" type="presOf" srcId="{80C91609-4155-490D-A93A-2840363F77EF}" destId="{0E4A1FB2-B936-4A45-9B17-4DC72B6EC80F}" srcOrd="0" destOrd="0" presId="urn:microsoft.com/office/officeart/2005/8/layout/orgChart1"/>
    <dgm:cxn modelId="{C953E71B-0BE7-4719-8DEA-559F5C30878D}" type="presOf" srcId="{2A362D5D-A3DA-4F6C-8849-2A8C51EEB6D2}" destId="{12FB5CC2-3F72-4AC8-AF94-50272EAD0FAB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03EF9ECF-9DFE-4236-B1C3-6B01B3E0E3B1}" type="presParOf" srcId="{DBDE0C42-B65A-4FF4-A1B6-4A7374870D94}" destId="{AF7CC9B9-4681-4C70-8565-FC923CA96741}" srcOrd="0" destOrd="0" presId="urn:microsoft.com/office/officeart/2005/8/layout/orgChart1"/>
    <dgm:cxn modelId="{A97E5464-5DCF-45BA-9D47-CB5551D5EC43}" type="presParOf" srcId="{DBDE0C42-B65A-4FF4-A1B6-4A7374870D94}" destId="{84EF37AF-2624-4858-B5C7-9770DB70811A}" srcOrd="1" destOrd="0" presId="urn:microsoft.com/office/officeart/2005/8/layout/orgChart1"/>
    <dgm:cxn modelId="{2A6ABCC0-AECD-4885-A902-E6837E13B230}" type="presParOf" srcId="{84EF37AF-2624-4858-B5C7-9770DB70811A}" destId="{7002CB0B-A703-4157-8DBA-1637C0F25303}" srcOrd="0" destOrd="0" presId="urn:microsoft.com/office/officeart/2005/8/layout/orgChart1"/>
    <dgm:cxn modelId="{7919CFC4-56F9-4851-A003-5BB251BCFA46}" type="presParOf" srcId="{7002CB0B-A703-4157-8DBA-1637C0F25303}" destId="{15C31BB4-BA5C-4286-A865-38FF49CE8519}" srcOrd="0" destOrd="0" presId="urn:microsoft.com/office/officeart/2005/8/layout/orgChart1"/>
    <dgm:cxn modelId="{8319897A-F129-4517-BD56-32F3D546FBC6}" type="presParOf" srcId="{7002CB0B-A703-4157-8DBA-1637C0F25303}" destId="{A72B9836-7CFB-4250-9A65-C89BD97D96D9}" srcOrd="1" destOrd="0" presId="urn:microsoft.com/office/officeart/2005/8/layout/orgChart1"/>
    <dgm:cxn modelId="{9735F056-5D94-46A5-876A-3AE1F6A4D7B0}" type="presParOf" srcId="{84EF37AF-2624-4858-B5C7-9770DB70811A}" destId="{83142970-6924-4C0B-B021-308B1262668B}" srcOrd="1" destOrd="0" presId="urn:microsoft.com/office/officeart/2005/8/layout/orgChart1"/>
    <dgm:cxn modelId="{A508E9B4-1E61-4B6F-9670-B7B434A4356B}" type="presParOf" srcId="{84EF37AF-2624-4858-B5C7-9770DB70811A}" destId="{447E1099-5732-4997-92E4-2879CC5F851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AC884E81-9FF6-4E59-883F-33D45D49CF01}" type="presParOf" srcId="{05E8A0F8-8F4A-4D16-B455-9B21EE5D83FA}" destId="{12FB5CC2-3F72-4AC8-AF94-50272EAD0FAB}" srcOrd="2" destOrd="0" presId="urn:microsoft.com/office/officeart/2005/8/layout/orgChart1"/>
    <dgm:cxn modelId="{3186DB8E-7373-4B0B-814F-A5B7FEB0FCE6}" type="presParOf" srcId="{05E8A0F8-8F4A-4D16-B455-9B21EE5D83FA}" destId="{B570DFF2-79FF-4DD0-A8FE-728069315CDB}" srcOrd="3" destOrd="0" presId="urn:microsoft.com/office/officeart/2005/8/layout/orgChart1"/>
    <dgm:cxn modelId="{E3D47E79-6969-43F2-B443-354C24AD8C41}" type="presParOf" srcId="{B570DFF2-79FF-4DD0-A8FE-728069315CDB}" destId="{AC57EB8E-F8F8-49E5-AB3B-101A503E7149}" srcOrd="0" destOrd="0" presId="urn:microsoft.com/office/officeart/2005/8/layout/orgChart1"/>
    <dgm:cxn modelId="{59BAAAF2-13C2-4F22-9DD4-62E3F25247CD}" type="presParOf" srcId="{AC57EB8E-F8F8-49E5-AB3B-101A503E7149}" destId="{0E4A1FB2-B936-4A45-9B17-4DC72B6EC80F}" srcOrd="0" destOrd="0" presId="urn:microsoft.com/office/officeart/2005/8/layout/orgChart1"/>
    <dgm:cxn modelId="{38518426-C8EF-4AB0-847E-9B524BF8CB0E}" type="presParOf" srcId="{AC57EB8E-F8F8-49E5-AB3B-101A503E7149}" destId="{70C7E907-B590-4FA8-BA47-0908BC71EE25}" srcOrd="1" destOrd="0" presId="urn:microsoft.com/office/officeart/2005/8/layout/orgChart1"/>
    <dgm:cxn modelId="{E6028A9B-56CE-41A9-9B31-ADEC51437D16}" type="presParOf" srcId="{B570DFF2-79FF-4DD0-A8FE-728069315CDB}" destId="{0DCE5A2E-AABD-41D8-AB45-73FC6E777742}" srcOrd="1" destOrd="0" presId="urn:microsoft.com/office/officeart/2005/8/layout/orgChart1"/>
    <dgm:cxn modelId="{392EA5C9-E0F9-4EE7-B8D7-785CC467C8B8}" type="presParOf" srcId="{0DCE5A2E-AABD-41D8-AB45-73FC6E777742}" destId="{47E71FC3-D91C-476D-84C8-F4D531301086}" srcOrd="0" destOrd="0" presId="urn:microsoft.com/office/officeart/2005/8/layout/orgChart1"/>
    <dgm:cxn modelId="{1B0529E7-ED5D-4A48-A413-4416CF407823}" type="presParOf" srcId="{0DCE5A2E-AABD-41D8-AB45-73FC6E777742}" destId="{5B2A9177-BD0C-4F3F-80AF-BBB173C2B921}" srcOrd="1" destOrd="0" presId="urn:microsoft.com/office/officeart/2005/8/layout/orgChart1"/>
    <dgm:cxn modelId="{D5F370AB-FA28-4D4B-9621-21B9C63376A5}" type="presParOf" srcId="{5B2A9177-BD0C-4F3F-80AF-BBB173C2B921}" destId="{FE1783A5-06A8-4662-9803-3A9978BEA465}" srcOrd="0" destOrd="0" presId="urn:microsoft.com/office/officeart/2005/8/layout/orgChart1"/>
    <dgm:cxn modelId="{C021AB22-FD9B-4BA1-AC15-500B7294B309}" type="presParOf" srcId="{FE1783A5-06A8-4662-9803-3A9978BEA465}" destId="{5B3A30D1-2088-4CB4-B419-092CC9C1C0A7}" srcOrd="0" destOrd="0" presId="urn:microsoft.com/office/officeart/2005/8/layout/orgChart1"/>
    <dgm:cxn modelId="{8D4956DB-0E83-49DB-8FE6-5D794E310D6B}" type="presParOf" srcId="{FE1783A5-06A8-4662-9803-3A9978BEA465}" destId="{22B081B6-06B4-4C68-8ED5-48FCCD977409}" srcOrd="1" destOrd="0" presId="urn:microsoft.com/office/officeart/2005/8/layout/orgChart1"/>
    <dgm:cxn modelId="{1581073E-B1E9-4677-814F-5A2B5697571A}" type="presParOf" srcId="{5B2A9177-BD0C-4F3F-80AF-BBB173C2B921}" destId="{4FE2274A-10E4-4BA6-A073-6C24BF0342B3}" srcOrd="1" destOrd="0" presId="urn:microsoft.com/office/officeart/2005/8/layout/orgChart1"/>
    <dgm:cxn modelId="{DEDB2842-11D6-4C77-81B4-B9437AA1E518}" type="presParOf" srcId="{5B2A9177-BD0C-4F3F-80AF-BBB173C2B921}" destId="{4E76AE25-3BDA-4196-B6E6-33A6435F39A2}" srcOrd="2" destOrd="0" presId="urn:microsoft.com/office/officeart/2005/8/layout/orgChart1"/>
    <dgm:cxn modelId="{B7834651-3F80-4DB7-9CF5-EF1AC8EEEB87}" type="presParOf" srcId="{0DCE5A2E-AABD-41D8-AB45-73FC6E777742}" destId="{25B0A200-7F68-4919-A4E9-469B84AC0BF9}" srcOrd="2" destOrd="0" presId="urn:microsoft.com/office/officeart/2005/8/layout/orgChart1"/>
    <dgm:cxn modelId="{26D6D5FC-BB87-4083-A77E-D03C99BE5C5B}" type="presParOf" srcId="{0DCE5A2E-AABD-41D8-AB45-73FC6E777742}" destId="{C1C59A92-6AD5-40E7-8E41-5B10D0453611}" srcOrd="3" destOrd="0" presId="urn:microsoft.com/office/officeart/2005/8/layout/orgChart1"/>
    <dgm:cxn modelId="{556D9EFA-1663-4471-B315-87C2E4E46B71}" type="presParOf" srcId="{C1C59A92-6AD5-40E7-8E41-5B10D0453611}" destId="{98CED9D7-0D7E-4667-9CFF-7326B8CAC105}" srcOrd="0" destOrd="0" presId="urn:microsoft.com/office/officeart/2005/8/layout/orgChart1"/>
    <dgm:cxn modelId="{C9F5333F-CB2D-44AB-9B74-28E9AA4D475C}" type="presParOf" srcId="{98CED9D7-0D7E-4667-9CFF-7326B8CAC105}" destId="{04B525DE-C672-463C-A920-06B9DF3576CF}" srcOrd="0" destOrd="0" presId="urn:microsoft.com/office/officeart/2005/8/layout/orgChart1"/>
    <dgm:cxn modelId="{8C428A3D-4C14-499B-9343-0314A2622602}" type="presParOf" srcId="{98CED9D7-0D7E-4667-9CFF-7326B8CAC105}" destId="{99DE653E-D176-4B77-A2D4-DBBB0AB4B0F8}" srcOrd="1" destOrd="0" presId="urn:microsoft.com/office/officeart/2005/8/layout/orgChart1"/>
    <dgm:cxn modelId="{BCB88F6A-1861-41C5-9E0D-EEF8F4C0CE9D}" type="presParOf" srcId="{C1C59A92-6AD5-40E7-8E41-5B10D0453611}" destId="{4D26306E-0263-4601-8A50-AB80B6D18D26}" srcOrd="1" destOrd="0" presId="urn:microsoft.com/office/officeart/2005/8/layout/orgChart1"/>
    <dgm:cxn modelId="{4A4B2D01-83B2-441F-8721-7CEE1BFC4CB6}" type="presParOf" srcId="{C1C59A92-6AD5-40E7-8E41-5B10D0453611}" destId="{E7F7461A-AD48-4485-A36F-685D4725E882}" srcOrd="2" destOrd="0" presId="urn:microsoft.com/office/officeart/2005/8/layout/orgChart1"/>
    <dgm:cxn modelId="{DDA49FAD-4824-4390-BF8C-9ACA14DBA769}" type="presParOf" srcId="{B570DFF2-79FF-4DD0-A8FE-728069315CDB}" destId="{4F6E22EF-9940-4E6D-8F89-9A1FB953EB04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7377937A-41EF-4F2E-97AE-C952164127C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C1D225E-3F7C-46BE-A887-FDA64F2B32D7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 la Dirección de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Protección </a:t>
          </a: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643C83EB-61CD-4831-98F7-AA3D5EB60BC1}" type="par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3E1ED7B0-C9A9-4307-B7FA-17990F73D86F}" type="sibTrans" cxnId="{A266F454-9511-496E-8806-77F91D943BD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D36E703-F8EF-4252-9C17-24FDB2A4A56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gm:t>
    </dgm:pt>
    <dgm:pt modelId="{B42E1779-6C3C-4354-B385-DC2FDA26747E}" type="par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2BC87C08-595A-4BDB-BD0C-C773D3D8C652}" type="sibTrans" cxnId="{E7BAF717-A9D9-4463-901B-E7AE0FC9511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55ED2FF-8981-403B-8245-F34226EB0B3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Gestión Integral de Riesgo</a:t>
          </a:r>
        </a:p>
      </dgm:t>
    </dgm:pt>
    <dgm:pt modelId="{D6C93A42-B36B-4EC5-9044-AE634A37AC3D}" type="par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EB87EE3-EFE4-4D93-8720-EC42D3D75514}" type="sibTrans" cxnId="{65FDB4C4-ABEA-4F36-A387-51073F24A22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6CA15FC-744A-4B09-BCDD-AC29203C4A9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Coordinador(a)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DB223382-71CD-4690-AAD2-B324D1FD1352}" type="par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8F303BC-76CD-40F5-8239-933147764704}" type="sibTrans" cxnId="{29B9A370-13FA-4BB3-A555-E7ECA4367AA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50A54075-38A7-45D4-AA2D-B3B2A4B3D817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43B025C-8E4A-41B5-88D0-7FD0047AFFAD}" type="par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8DD32F8-5F7C-42F1-B72C-24EEF462F750}" type="sibTrans" cxnId="{7F379FCC-AF97-4BB7-BC93-CE9E055664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FB5721E-5279-42F8-B331-8A89A6105577}" type="pres">
      <dgm:prSet presAssocID="{7377937A-41EF-4F2E-97AE-C952164127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8A3E784-37FA-43FE-88F0-77AEFA18D112}" type="pres">
      <dgm:prSet presAssocID="{DC1D225E-3F7C-46BE-A887-FDA64F2B32D7}" presName="hierRoot1" presStyleCnt="0">
        <dgm:presLayoutVars>
          <dgm:hierBranch/>
        </dgm:presLayoutVars>
      </dgm:prSet>
      <dgm:spPr/>
    </dgm:pt>
    <dgm:pt modelId="{B1D10ACB-7613-4595-969F-08F3C6A1F006}" type="pres">
      <dgm:prSet presAssocID="{DC1D225E-3F7C-46BE-A887-FDA64F2B32D7}" presName="rootComposite1" presStyleCnt="0"/>
      <dgm:spPr/>
    </dgm:pt>
    <dgm:pt modelId="{94094C16-9CFE-4B2B-B977-BC421CCE0D28}" type="pres">
      <dgm:prSet presAssocID="{DC1D225E-3F7C-46BE-A887-FDA64F2B32D7}" presName="rootText1" presStyleLbl="node0" presStyleIdx="0" presStyleCnt="1" custScaleX="124619" custScaleY="122864" custLinFactNeighborY="-79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C1B210-E2EC-44BB-B6C0-236AC885AADC}" type="pres">
      <dgm:prSet presAssocID="{DC1D225E-3F7C-46BE-A887-FDA64F2B32D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60452F7-A64B-4C6A-8824-A804FA4C8356}" type="pres">
      <dgm:prSet presAssocID="{DC1D225E-3F7C-46BE-A887-FDA64F2B32D7}" presName="hierChild2" presStyleCnt="0"/>
      <dgm:spPr/>
    </dgm:pt>
    <dgm:pt modelId="{D42221EB-1485-45C6-8E7F-CE44FA44DA27}" type="pres">
      <dgm:prSet presAssocID="{B42E1779-6C3C-4354-B385-DC2FDA26747E}" presName="Name35" presStyleLbl="parChTrans1D2" presStyleIdx="0" presStyleCnt="4"/>
      <dgm:spPr/>
      <dgm:t>
        <a:bodyPr/>
        <a:lstStyle/>
        <a:p>
          <a:endParaRPr lang="es-ES"/>
        </a:p>
      </dgm:t>
    </dgm:pt>
    <dgm:pt modelId="{03D1500F-7A15-468C-A100-22D8510BD302}" type="pres">
      <dgm:prSet presAssocID="{BD36E703-F8EF-4252-9C17-24FDB2A4A56C}" presName="hierRoot2" presStyleCnt="0">
        <dgm:presLayoutVars>
          <dgm:hierBranch val="init"/>
        </dgm:presLayoutVars>
      </dgm:prSet>
      <dgm:spPr/>
    </dgm:pt>
    <dgm:pt modelId="{F787AD4F-823D-48D5-9326-31034509B04A}" type="pres">
      <dgm:prSet presAssocID="{BD36E703-F8EF-4252-9C17-24FDB2A4A56C}" presName="rootComposite" presStyleCnt="0"/>
      <dgm:spPr/>
    </dgm:pt>
    <dgm:pt modelId="{140BAFA2-499E-4719-9FBE-32C754A4DBDB}" type="pres">
      <dgm:prSet presAssocID="{BD36E703-F8EF-4252-9C17-24FDB2A4A56C}" presName="rootText" presStyleLbl="node2" presStyleIdx="0" presStyleCnt="3" custScaleX="100322" custScaleY="99620" custLinFactNeighborY="-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EE89F3-452C-432B-81E5-F275515A0552}" type="pres">
      <dgm:prSet presAssocID="{BD36E703-F8EF-4252-9C17-24FDB2A4A56C}" presName="rootConnector" presStyleLbl="node2" presStyleIdx="0" presStyleCnt="3"/>
      <dgm:spPr/>
      <dgm:t>
        <a:bodyPr/>
        <a:lstStyle/>
        <a:p>
          <a:endParaRPr lang="es-ES"/>
        </a:p>
      </dgm:t>
    </dgm:pt>
    <dgm:pt modelId="{E3D3FC6D-E9F4-4F70-A949-763A3C53919E}" type="pres">
      <dgm:prSet presAssocID="{BD36E703-F8EF-4252-9C17-24FDB2A4A56C}" presName="hierChild4" presStyleCnt="0"/>
      <dgm:spPr/>
    </dgm:pt>
    <dgm:pt modelId="{78448ECC-C478-4112-B079-DA9D48B91E94}" type="pres">
      <dgm:prSet presAssocID="{BD36E703-F8EF-4252-9C17-24FDB2A4A56C}" presName="hierChild5" presStyleCnt="0"/>
      <dgm:spPr/>
    </dgm:pt>
    <dgm:pt modelId="{8B07F833-3E8B-4BA5-884E-867AC0157B8C}" type="pres">
      <dgm:prSet presAssocID="{D6C93A42-B36B-4EC5-9044-AE634A37AC3D}" presName="Name35" presStyleLbl="parChTrans1D2" presStyleIdx="1" presStyleCnt="4"/>
      <dgm:spPr/>
      <dgm:t>
        <a:bodyPr/>
        <a:lstStyle/>
        <a:p>
          <a:endParaRPr lang="es-ES"/>
        </a:p>
      </dgm:t>
    </dgm:pt>
    <dgm:pt modelId="{7003C6B7-5CBE-431B-B36B-3E031EF6B877}" type="pres">
      <dgm:prSet presAssocID="{955ED2FF-8981-403B-8245-F34226EB0B3D}" presName="hierRoot2" presStyleCnt="0">
        <dgm:presLayoutVars>
          <dgm:hierBranch val="init"/>
        </dgm:presLayoutVars>
      </dgm:prSet>
      <dgm:spPr/>
    </dgm:pt>
    <dgm:pt modelId="{3621F739-5E94-464C-820F-2322C1736B69}" type="pres">
      <dgm:prSet presAssocID="{955ED2FF-8981-403B-8245-F34226EB0B3D}" presName="rootComposite" presStyleCnt="0"/>
      <dgm:spPr/>
    </dgm:pt>
    <dgm:pt modelId="{88424990-49D9-4A40-A11B-0167116F7347}" type="pres">
      <dgm:prSet presAssocID="{955ED2FF-8981-403B-8245-F34226EB0B3D}" presName="rootText" presStyleLbl="node2" presStyleIdx="1" presStyleCnt="3" custScaleX="100322" custScaleY="99620" custLinFactNeighborY="-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82D480-DB5F-48B6-A1B2-4AD9437DB271}" type="pres">
      <dgm:prSet presAssocID="{955ED2FF-8981-403B-8245-F34226EB0B3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A17335A-C5EA-48B7-A739-BFC1C5FDCC45}" type="pres">
      <dgm:prSet presAssocID="{955ED2FF-8981-403B-8245-F34226EB0B3D}" presName="hierChild4" presStyleCnt="0"/>
      <dgm:spPr/>
    </dgm:pt>
    <dgm:pt modelId="{10B4721B-24FA-4A80-B0CF-85F5D89130A6}" type="pres">
      <dgm:prSet presAssocID="{955ED2FF-8981-403B-8245-F34226EB0B3D}" presName="hierChild5" presStyleCnt="0"/>
      <dgm:spPr/>
    </dgm:pt>
    <dgm:pt modelId="{5F44CEF2-A9D9-48B4-B7FD-F33394C8CE3A}" type="pres">
      <dgm:prSet presAssocID="{DB223382-71CD-4690-AAD2-B324D1FD1352}" presName="Name35" presStyleLbl="parChTrans1D2" presStyleIdx="2" presStyleCnt="4"/>
      <dgm:spPr/>
      <dgm:t>
        <a:bodyPr/>
        <a:lstStyle/>
        <a:p>
          <a:endParaRPr lang="es-ES"/>
        </a:p>
      </dgm:t>
    </dgm:pt>
    <dgm:pt modelId="{9BE99589-18FD-4F55-9738-E98352B2D7CF}" type="pres">
      <dgm:prSet presAssocID="{D6CA15FC-744A-4B09-BCDD-AC29203C4A91}" presName="hierRoot2" presStyleCnt="0">
        <dgm:presLayoutVars>
          <dgm:hierBranch val="init"/>
        </dgm:presLayoutVars>
      </dgm:prSet>
      <dgm:spPr/>
    </dgm:pt>
    <dgm:pt modelId="{DCDA2EF9-8679-4AF8-BF08-1B2A7EC2955B}" type="pres">
      <dgm:prSet presAssocID="{D6CA15FC-744A-4B09-BCDD-AC29203C4A91}" presName="rootComposite" presStyleCnt="0"/>
      <dgm:spPr/>
    </dgm:pt>
    <dgm:pt modelId="{2CC35769-742E-4127-9B2A-DF3D71088DFD}" type="pres">
      <dgm:prSet presAssocID="{D6CA15FC-744A-4B09-BCDD-AC29203C4A91}" presName="rootText" presStyleLbl="node2" presStyleIdx="2" presStyleCnt="3" custScaleX="100322" custScaleY="99620" custLinFactNeighborY="-2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FA8AC9-E285-4DDC-85EB-9F8B02BA5A2B}" type="pres">
      <dgm:prSet presAssocID="{D6CA15FC-744A-4B09-BCDD-AC29203C4A91}" presName="rootConnector" presStyleLbl="node2" presStyleIdx="2" presStyleCnt="3"/>
      <dgm:spPr/>
      <dgm:t>
        <a:bodyPr/>
        <a:lstStyle/>
        <a:p>
          <a:endParaRPr lang="es-ES"/>
        </a:p>
      </dgm:t>
    </dgm:pt>
    <dgm:pt modelId="{4EEE8307-0379-4B36-B011-68357C71C43A}" type="pres">
      <dgm:prSet presAssocID="{D6CA15FC-744A-4B09-BCDD-AC29203C4A91}" presName="hierChild4" presStyleCnt="0"/>
      <dgm:spPr/>
    </dgm:pt>
    <dgm:pt modelId="{BE8B0615-5509-452F-809A-8B982B8564E7}" type="pres">
      <dgm:prSet presAssocID="{D6CA15FC-744A-4B09-BCDD-AC29203C4A91}" presName="hierChild5" presStyleCnt="0"/>
      <dgm:spPr/>
    </dgm:pt>
    <dgm:pt modelId="{B0869631-831C-42E7-85E3-5668DFF3883C}" type="pres">
      <dgm:prSet presAssocID="{DC1D225E-3F7C-46BE-A887-FDA64F2B32D7}" presName="hierChild3" presStyleCnt="0"/>
      <dgm:spPr/>
    </dgm:pt>
    <dgm:pt modelId="{18E0E19A-C29A-4DA0-9A25-47FC409C95B3}" type="pres">
      <dgm:prSet presAssocID="{143B025C-8E4A-41B5-88D0-7FD0047AFFAD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D276F808-F059-4289-8F3A-3B47B7FCBA0A}" type="pres">
      <dgm:prSet presAssocID="{50A54075-38A7-45D4-AA2D-B3B2A4B3D817}" presName="hierRoot3" presStyleCnt="0">
        <dgm:presLayoutVars>
          <dgm:hierBranch val="init"/>
        </dgm:presLayoutVars>
      </dgm:prSet>
      <dgm:spPr/>
    </dgm:pt>
    <dgm:pt modelId="{E1CE4545-F4F3-46E2-BBA1-2E1D754A7E6E}" type="pres">
      <dgm:prSet presAssocID="{50A54075-38A7-45D4-AA2D-B3B2A4B3D817}" presName="rootComposite3" presStyleCnt="0"/>
      <dgm:spPr/>
    </dgm:pt>
    <dgm:pt modelId="{FD579FC0-2D5A-403F-998E-64780E0BE05A}" type="pres">
      <dgm:prSet presAssocID="{50A54075-38A7-45D4-AA2D-B3B2A4B3D817}" presName="rootText3" presStyleLbl="asst1" presStyleIdx="0" presStyleCnt="1" custScaleX="79208" custScaleY="90524" custLinFactNeighborX="-5651" custLinFactNeighborY="-101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EBA442-7D90-4ACE-A851-084885066EEB}" type="pres">
      <dgm:prSet presAssocID="{50A54075-38A7-45D4-AA2D-B3B2A4B3D817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FB00839-6D36-4BC2-9BDB-39DEA438CBF8}" type="pres">
      <dgm:prSet presAssocID="{50A54075-38A7-45D4-AA2D-B3B2A4B3D817}" presName="hierChild6" presStyleCnt="0"/>
      <dgm:spPr/>
    </dgm:pt>
    <dgm:pt modelId="{9EE0B598-C514-4894-BC39-1F4B025DBD72}" type="pres">
      <dgm:prSet presAssocID="{50A54075-38A7-45D4-AA2D-B3B2A4B3D817}" presName="hierChild7" presStyleCnt="0"/>
      <dgm:spPr/>
    </dgm:pt>
  </dgm:ptLst>
  <dgm:cxnLst>
    <dgm:cxn modelId="{CE882762-AAD1-4559-A965-3973876E3306}" type="presOf" srcId="{D6C93A42-B36B-4EC5-9044-AE634A37AC3D}" destId="{8B07F833-3E8B-4BA5-884E-867AC0157B8C}" srcOrd="0" destOrd="0" presId="urn:microsoft.com/office/officeart/2005/8/layout/orgChart1"/>
    <dgm:cxn modelId="{4912E288-2C0C-45A5-A7B4-4E347954F65E}" type="presOf" srcId="{B42E1779-6C3C-4354-B385-DC2FDA26747E}" destId="{D42221EB-1485-45C6-8E7F-CE44FA44DA27}" srcOrd="0" destOrd="0" presId="urn:microsoft.com/office/officeart/2005/8/layout/orgChart1"/>
    <dgm:cxn modelId="{10D71DF7-AB61-4140-B318-88C6FD61AD8D}" type="presOf" srcId="{955ED2FF-8981-403B-8245-F34226EB0B3D}" destId="{DA82D480-DB5F-48B6-A1B2-4AD9437DB271}" srcOrd="1" destOrd="0" presId="urn:microsoft.com/office/officeart/2005/8/layout/orgChart1"/>
    <dgm:cxn modelId="{E613BD04-49F0-4E59-87AE-17309ED1EED5}" type="presOf" srcId="{BD36E703-F8EF-4252-9C17-24FDB2A4A56C}" destId="{140BAFA2-499E-4719-9FBE-32C754A4DBDB}" srcOrd="0" destOrd="0" presId="urn:microsoft.com/office/officeart/2005/8/layout/orgChart1"/>
    <dgm:cxn modelId="{4C851E19-73A8-41B6-8E4A-8245D35949D0}" type="presOf" srcId="{50A54075-38A7-45D4-AA2D-B3B2A4B3D817}" destId="{D5EBA442-7D90-4ACE-A851-084885066EEB}" srcOrd="1" destOrd="0" presId="urn:microsoft.com/office/officeart/2005/8/layout/orgChart1"/>
    <dgm:cxn modelId="{7F379FCC-AF97-4BB7-BC93-CE9E05566491}" srcId="{DC1D225E-3F7C-46BE-A887-FDA64F2B32D7}" destId="{50A54075-38A7-45D4-AA2D-B3B2A4B3D817}" srcOrd="3" destOrd="0" parTransId="{143B025C-8E4A-41B5-88D0-7FD0047AFFAD}" sibTransId="{68DD32F8-5F7C-42F1-B72C-24EEF462F750}"/>
    <dgm:cxn modelId="{887CFE9C-7D0E-4473-8C24-189247761DE4}" type="presOf" srcId="{BD36E703-F8EF-4252-9C17-24FDB2A4A56C}" destId="{06EE89F3-452C-432B-81E5-F275515A0552}" srcOrd="1" destOrd="0" presId="urn:microsoft.com/office/officeart/2005/8/layout/orgChart1"/>
    <dgm:cxn modelId="{5C8ED3F3-A7FE-4963-83E9-14C40ABB4FF2}" type="presOf" srcId="{DC1D225E-3F7C-46BE-A887-FDA64F2B32D7}" destId="{94094C16-9CFE-4B2B-B977-BC421CCE0D28}" srcOrd="0" destOrd="0" presId="urn:microsoft.com/office/officeart/2005/8/layout/orgChart1"/>
    <dgm:cxn modelId="{E7BAF717-A9D9-4463-901B-E7AE0FC9511D}" srcId="{DC1D225E-3F7C-46BE-A887-FDA64F2B32D7}" destId="{BD36E703-F8EF-4252-9C17-24FDB2A4A56C}" srcOrd="0" destOrd="0" parTransId="{B42E1779-6C3C-4354-B385-DC2FDA26747E}" sibTransId="{2BC87C08-595A-4BDB-BD0C-C773D3D8C652}"/>
    <dgm:cxn modelId="{7FB216CD-8164-4AD2-A44D-D02547687B17}" type="presOf" srcId="{DC1D225E-3F7C-46BE-A887-FDA64F2B32D7}" destId="{B1C1B210-E2EC-44BB-B6C0-236AC885AADC}" srcOrd="1" destOrd="0" presId="urn:microsoft.com/office/officeart/2005/8/layout/orgChart1"/>
    <dgm:cxn modelId="{98980042-964D-42D1-930F-7C1042458B1B}" type="presOf" srcId="{50A54075-38A7-45D4-AA2D-B3B2A4B3D817}" destId="{FD579FC0-2D5A-403F-998E-64780E0BE05A}" srcOrd="0" destOrd="0" presId="urn:microsoft.com/office/officeart/2005/8/layout/orgChart1"/>
    <dgm:cxn modelId="{DEE1EF89-74F9-4D87-8B54-A35A42CCD383}" type="presOf" srcId="{7377937A-41EF-4F2E-97AE-C952164127C8}" destId="{4FB5721E-5279-42F8-B331-8A89A6105577}" srcOrd="0" destOrd="0" presId="urn:microsoft.com/office/officeart/2005/8/layout/orgChart1"/>
    <dgm:cxn modelId="{FF9FD028-BDA6-4F8E-9F9B-4C8C36DD0A58}" type="presOf" srcId="{D6CA15FC-744A-4B09-BCDD-AC29203C4A91}" destId="{2CC35769-742E-4127-9B2A-DF3D71088DFD}" srcOrd="0" destOrd="0" presId="urn:microsoft.com/office/officeart/2005/8/layout/orgChart1"/>
    <dgm:cxn modelId="{29B9A370-13FA-4BB3-A555-E7ECA4367AA5}" srcId="{DC1D225E-3F7C-46BE-A887-FDA64F2B32D7}" destId="{D6CA15FC-744A-4B09-BCDD-AC29203C4A91}" srcOrd="2" destOrd="0" parTransId="{DB223382-71CD-4690-AAD2-B324D1FD1352}" sibTransId="{58F303BC-76CD-40F5-8239-933147764704}"/>
    <dgm:cxn modelId="{A266F454-9511-496E-8806-77F91D943BDC}" srcId="{7377937A-41EF-4F2E-97AE-C952164127C8}" destId="{DC1D225E-3F7C-46BE-A887-FDA64F2B32D7}" srcOrd="0" destOrd="0" parTransId="{643C83EB-61CD-4831-98F7-AA3D5EB60BC1}" sibTransId="{3E1ED7B0-C9A9-4307-B7FA-17990F73D86F}"/>
    <dgm:cxn modelId="{2D5E840B-6C01-426B-BD2E-0537B5BC1E1F}" type="presOf" srcId="{143B025C-8E4A-41B5-88D0-7FD0047AFFAD}" destId="{18E0E19A-C29A-4DA0-9A25-47FC409C95B3}" srcOrd="0" destOrd="0" presId="urn:microsoft.com/office/officeart/2005/8/layout/orgChart1"/>
    <dgm:cxn modelId="{D3A783E0-9F8D-49D3-9197-4C0E19CD862E}" type="presOf" srcId="{DB223382-71CD-4690-AAD2-B324D1FD1352}" destId="{5F44CEF2-A9D9-48B4-B7FD-F33394C8CE3A}" srcOrd="0" destOrd="0" presId="urn:microsoft.com/office/officeart/2005/8/layout/orgChart1"/>
    <dgm:cxn modelId="{F71A60D1-658C-4173-A37B-592A128FD856}" type="presOf" srcId="{D6CA15FC-744A-4B09-BCDD-AC29203C4A91}" destId="{2DFA8AC9-E285-4DDC-85EB-9F8B02BA5A2B}" srcOrd="1" destOrd="0" presId="urn:microsoft.com/office/officeart/2005/8/layout/orgChart1"/>
    <dgm:cxn modelId="{504F140B-3E9D-45CE-9A4D-9F24C9A80E02}" type="presOf" srcId="{955ED2FF-8981-403B-8245-F34226EB0B3D}" destId="{88424990-49D9-4A40-A11B-0167116F7347}" srcOrd="0" destOrd="0" presId="urn:microsoft.com/office/officeart/2005/8/layout/orgChart1"/>
    <dgm:cxn modelId="{65FDB4C4-ABEA-4F36-A387-51073F24A22C}" srcId="{DC1D225E-3F7C-46BE-A887-FDA64F2B32D7}" destId="{955ED2FF-8981-403B-8245-F34226EB0B3D}" srcOrd="1" destOrd="0" parTransId="{D6C93A42-B36B-4EC5-9044-AE634A37AC3D}" sibTransId="{0EB87EE3-EFE4-4D93-8720-EC42D3D75514}"/>
    <dgm:cxn modelId="{4CF3CDB6-A824-4E8E-849E-000EEA26CAE0}" type="presParOf" srcId="{4FB5721E-5279-42F8-B331-8A89A6105577}" destId="{98A3E784-37FA-43FE-88F0-77AEFA18D112}" srcOrd="0" destOrd="0" presId="urn:microsoft.com/office/officeart/2005/8/layout/orgChart1"/>
    <dgm:cxn modelId="{29CD897C-3143-4F5E-8A69-5823ED1C04C8}" type="presParOf" srcId="{98A3E784-37FA-43FE-88F0-77AEFA18D112}" destId="{B1D10ACB-7613-4595-969F-08F3C6A1F006}" srcOrd="0" destOrd="0" presId="urn:microsoft.com/office/officeart/2005/8/layout/orgChart1"/>
    <dgm:cxn modelId="{7456C795-F805-4D4A-9B0B-3855176BF0A8}" type="presParOf" srcId="{B1D10ACB-7613-4595-969F-08F3C6A1F006}" destId="{94094C16-9CFE-4B2B-B977-BC421CCE0D28}" srcOrd="0" destOrd="0" presId="urn:microsoft.com/office/officeart/2005/8/layout/orgChart1"/>
    <dgm:cxn modelId="{8D89EF45-601C-43E0-9050-FCFAB7340C6B}" type="presParOf" srcId="{B1D10ACB-7613-4595-969F-08F3C6A1F006}" destId="{B1C1B210-E2EC-44BB-B6C0-236AC885AADC}" srcOrd="1" destOrd="0" presId="urn:microsoft.com/office/officeart/2005/8/layout/orgChart1"/>
    <dgm:cxn modelId="{9222B1F4-3BBB-4F09-A2CB-FDFCA092633A}" type="presParOf" srcId="{98A3E784-37FA-43FE-88F0-77AEFA18D112}" destId="{160452F7-A64B-4C6A-8824-A804FA4C8356}" srcOrd="1" destOrd="0" presId="urn:microsoft.com/office/officeart/2005/8/layout/orgChart1"/>
    <dgm:cxn modelId="{E47B764A-86B1-4637-90E3-1C1E8970854D}" type="presParOf" srcId="{160452F7-A64B-4C6A-8824-A804FA4C8356}" destId="{D42221EB-1485-45C6-8E7F-CE44FA44DA27}" srcOrd="0" destOrd="0" presId="urn:microsoft.com/office/officeart/2005/8/layout/orgChart1"/>
    <dgm:cxn modelId="{362B6996-C873-4ECC-B260-6F1443542424}" type="presParOf" srcId="{160452F7-A64B-4C6A-8824-A804FA4C8356}" destId="{03D1500F-7A15-468C-A100-22D8510BD302}" srcOrd="1" destOrd="0" presId="urn:microsoft.com/office/officeart/2005/8/layout/orgChart1"/>
    <dgm:cxn modelId="{7B215E77-B6F6-464E-BBD1-9CCAFBB0290D}" type="presParOf" srcId="{03D1500F-7A15-468C-A100-22D8510BD302}" destId="{F787AD4F-823D-48D5-9326-31034509B04A}" srcOrd="0" destOrd="0" presId="urn:microsoft.com/office/officeart/2005/8/layout/orgChart1"/>
    <dgm:cxn modelId="{AB0EC016-780C-4583-BAF1-591ADEF24E86}" type="presParOf" srcId="{F787AD4F-823D-48D5-9326-31034509B04A}" destId="{140BAFA2-499E-4719-9FBE-32C754A4DBDB}" srcOrd="0" destOrd="0" presId="urn:microsoft.com/office/officeart/2005/8/layout/orgChart1"/>
    <dgm:cxn modelId="{F922556C-7D21-4A92-8073-A7DAA4A254DD}" type="presParOf" srcId="{F787AD4F-823D-48D5-9326-31034509B04A}" destId="{06EE89F3-452C-432B-81E5-F275515A0552}" srcOrd="1" destOrd="0" presId="urn:microsoft.com/office/officeart/2005/8/layout/orgChart1"/>
    <dgm:cxn modelId="{3F81EB4C-2730-4A3A-8839-96EC071E0648}" type="presParOf" srcId="{03D1500F-7A15-468C-A100-22D8510BD302}" destId="{E3D3FC6D-E9F4-4F70-A949-763A3C53919E}" srcOrd="1" destOrd="0" presId="urn:microsoft.com/office/officeart/2005/8/layout/orgChart1"/>
    <dgm:cxn modelId="{FA2E78EC-23AC-46B4-8346-B36165A64342}" type="presParOf" srcId="{03D1500F-7A15-468C-A100-22D8510BD302}" destId="{78448ECC-C478-4112-B079-DA9D48B91E94}" srcOrd="2" destOrd="0" presId="urn:microsoft.com/office/officeart/2005/8/layout/orgChart1"/>
    <dgm:cxn modelId="{9BA27E6E-AD15-4BEF-AF69-AB9CD7B2B4DA}" type="presParOf" srcId="{160452F7-A64B-4C6A-8824-A804FA4C8356}" destId="{8B07F833-3E8B-4BA5-884E-867AC0157B8C}" srcOrd="2" destOrd="0" presId="urn:microsoft.com/office/officeart/2005/8/layout/orgChart1"/>
    <dgm:cxn modelId="{717225DB-5A91-4DCB-986F-B401D5989D9F}" type="presParOf" srcId="{160452F7-A64B-4C6A-8824-A804FA4C8356}" destId="{7003C6B7-5CBE-431B-B36B-3E031EF6B877}" srcOrd="3" destOrd="0" presId="urn:microsoft.com/office/officeart/2005/8/layout/orgChart1"/>
    <dgm:cxn modelId="{B8CAE2A1-407F-44AE-95D9-7BEFD16AB11D}" type="presParOf" srcId="{7003C6B7-5CBE-431B-B36B-3E031EF6B877}" destId="{3621F739-5E94-464C-820F-2322C1736B69}" srcOrd="0" destOrd="0" presId="urn:microsoft.com/office/officeart/2005/8/layout/orgChart1"/>
    <dgm:cxn modelId="{FAF21C4F-6568-45F6-A66A-F8D092F7B3DB}" type="presParOf" srcId="{3621F739-5E94-464C-820F-2322C1736B69}" destId="{88424990-49D9-4A40-A11B-0167116F7347}" srcOrd="0" destOrd="0" presId="urn:microsoft.com/office/officeart/2005/8/layout/orgChart1"/>
    <dgm:cxn modelId="{1E258667-D35D-480A-A978-CED108C061E4}" type="presParOf" srcId="{3621F739-5E94-464C-820F-2322C1736B69}" destId="{DA82D480-DB5F-48B6-A1B2-4AD9437DB271}" srcOrd="1" destOrd="0" presId="urn:microsoft.com/office/officeart/2005/8/layout/orgChart1"/>
    <dgm:cxn modelId="{C9116D8C-E27D-494E-8D0B-9C4777737CF7}" type="presParOf" srcId="{7003C6B7-5CBE-431B-B36B-3E031EF6B877}" destId="{6A17335A-C5EA-48B7-A739-BFC1C5FDCC45}" srcOrd="1" destOrd="0" presId="urn:microsoft.com/office/officeart/2005/8/layout/orgChart1"/>
    <dgm:cxn modelId="{69EF4A06-D425-4C38-86EA-F92B6CA7C01B}" type="presParOf" srcId="{7003C6B7-5CBE-431B-B36B-3E031EF6B877}" destId="{10B4721B-24FA-4A80-B0CF-85F5D89130A6}" srcOrd="2" destOrd="0" presId="urn:microsoft.com/office/officeart/2005/8/layout/orgChart1"/>
    <dgm:cxn modelId="{95B244B3-C9DF-4957-A2A2-9E9C4822D591}" type="presParOf" srcId="{160452F7-A64B-4C6A-8824-A804FA4C8356}" destId="{5F44CEF2-A9D9-48B4-B7FD-F33394C8CE3A}" srcOrd="4" destOrd="0" presId="urn:microsoft.com/office/officeart/2005/8/layout/orgChart1"/>
    <dgm:cxn modelId="{ABBCBF14-4116-4FE3-B0A8-9EE2595D1110}" type="presParOf" srcId="{160452F7-A64B-4C6A-8824-A804FA4C8356}" destId="{9BE99589-18FD-4F55-9738-E98352B2D7CF}" srcOrd="5" destOrd="0" presId="urn:microsoft.com/office/officeart/2005/8/layout/orgChart1"/>
    <dgm:cxn modelId="{68B6DB5D-0E8A-43D5-892F-686692C5BA91}" type="presParOf" srcId="{9BE99589-18FD-4F55-9738-E98352B2D7CF}" destId="{DCDA2EF9-8679-4AF8-BF08-1B2A7EC2955B}" srcOrd="0" destOrd="0" presId="urn:microsoft.com/office/officeart/2005/8/layout/orgChart1"/>
    <dgm:cxn modelId="{0BC4D73C-FD2C-4FC8-801A-B0FA31368CAC}" type="presParOf" srcId="{DCDA2EF9-8679-4AF8-BF08-1B2A7EC2955B}" destId="{2CC35769-742E-4127-9B2A-DF3D71088DFD}" srcOrd="0" destOrd="0" presId="urn:microsoft.com/office/officeart/2005/8/layout/orgChart1"/>
    <dgm:cxn modelId="{91BB3268-44C6-4B73-A44F-6376BF6C1617}" type="presParOf" srcId="{DCDA2EF9-8679-4AF8-BF08-1B2A7EC2955B}" destId="{2DFA8AC9-E285-4DDC-85EB-9F8B02BA5A2B}" srcOrd="1" destOrd="0" presId="urn:microsoft.com/office/officeart/2005/8/layout/orgChart1"/>
    <dgm:cxn modelId="{F016E965-2230-4382-B363-215EE742006F}" type="presParOf" srcId="{9BE99589-18FD-4F55-9738-E98352B2D7CF}" destId="{4EEE8307-0379-4B36-B011-68357C71C43A}" srcOrd="1" destOrd="0" presId="urn:microsoft.com/office/officeart/2005/8/layout/orgChart1"/>
    <dgm:cxn modelId="{4D3C98C7-811A-4DE4-AE75-1D2B1ED94AFD}" type="presParOf" srcId="{9BE99589-18FD-4F55-9738-E98352B2D7CF}" destId="{BE8B0615-5509-452F-809A-8B982B8564E7}" srcOrd="2" destOrd="0" presId="urn:microsoft.com/office/officeart/2005/8/layout/orgChart1"/>
    <dgm:cxn modelId="{7D4A3333-7C26-403F-98E1-41233A2D23FE}" type="presParOf" srcId="{98A3E784-37FA-43FE-88F0-77AEFA18D112}" destId="{B0869631-831C-42E7-85E3-5668DFF3883C}" srcOrd="2" destOrd="0" presId="urn:microsoft.com/office/officeart/2005/8/layout/orgChart1"/>
    <dgm:cxn modelId="{F7B07A81-8213-4BD0-9F82-8E52FCB0AA9C}" type="presParOf" srcId="{B0869631-831C-42E7-85E3-5668DFF3883C}" destId="{18E0E19A-C29A-4DA0-9A25-47FC409C95B3}" srcOrd="0" destOrd="0" presId="urn:microsoft.com/office/officeart/2005/8/layout/orgChart1"/>
    <dgm:cxn modelId="{DDCA392F-9CAA-4AE6-BD9C-C60230280DA6}" type="presParOf" srcId="{B0869631-831C-42E7-85E3-5668DFF3883C}" destId="{D276F808-F059-4289-8F3A-3B47B7FCBA0A}" srcOrd="1" destOrd="0" presId="urn:microsoft.com/office/officeart/2005/8/layout/orgChart1"/>
    <dgm:cxn modelId="{FB536475-B428-4FAE-81DD-C7BCB6C4CB34}" type="presParOf" srcId="{D276F808-F059-4289-8F3A-3B47B7FCBA0A}" destId="{E1CE4545-F4F3-46E2-BBA1-2E1D754A7E6E}" srcOrd="0" destOrd="0" presId="urn:microsoft.com/office/officeart/2005/8/layout/orgChart1"/>
    <dgm:cxn modelId="{30908125-87BD-4BD9-834C-B6365DD256B4}" type="presParOf" srcId="{E1CE4545-F4F3-46E2-BBA1-2E1D754A7E6E}" destId="{FD579FC0-2D5A-403F-998E-64780E0BE05A}" srcOrd="0" destOrd="0" presId="urn:microsoft.com/office/officeart/2005/8/layout/orgChart1"/>
    <dgm:cxn modelId="{7D367FD2-08E4-4E1B-A244-B836E39B50C0}" type="presParOf" srcId="{E1CE4545-F4F3-46E2-BBA1-2E1D754A7E6E}" destId="{D5EBA442-7D90-4ACE-A851-084885066EEB}" srcOrd="1" destOrd="0" presId="urn:microsoft.com/office/officeart/2005/8/layout/orgChart1"/>
    <dgm:cxn modelId="{A33CBCBF-E998-4C45-85A6-C796ECE64C93}" type="presParOf" srcId="{D276F808-F059-4289-8F3A-3B47B7FCBA0A}" destId="{3FB00839-6D36-4BC2-9BDB-39DEA438CBF8}" srcOrd="1" destOrd="0" presId="urn:microsoft.com/office/officeart/2005/8/layout/orgChart1"/>
    <dgm:cxn modelId="{023509E5-B830-4050-9C2A-399E412671E8}" type="presParOf" srcId="{D276F808-F059-4289-8F3A-3B47B7FCBA0A}" destId="{9EE0B598-C514-4894-BC39-1F4B025DBD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C88B48-2020-40FD-B78B-F24D7A0573AF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DD123298-692C-4784-BBDC-E392F6960EAB}" type="par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9B408411-8A97-4FA9-BB75-F488F8A69B14}" type="sibTrans" cxnId="{9797FD18-9B44-4D60-A711-A47CF3BCA238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10878CD-32A6-45DF-890E-B22170C50C5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9B59C268-3194-4B2D-A883-D9B827317D46}" type="par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9CF3550-668D-4132-AC6B-9CDF91FDB316}" type="sibTrans" cxnId="{C083CE64-F4D2-49DA-B730-AEAA56FDCB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16A481B8-EF2B-48EA-A1B4-7211372CF78C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67CCEC-B3A6-483D-ABCF-62F9EF86326C}" type="par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C6DEF3B-9EE3-4382-BF3A-5F18CCEAF623}" type="sibTrans" cxnId="{A8579AD6-A48C-4097-B467-8A8A2AD457DD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69B674F8-EA66-4CE9-94C0-D4145D32D501}">
      <dgm:prSet custT="1"/>
      <dgm:spPr/>
      <dgm:t>
        <a:bodyPr/>
        <a:lstStyle/>
        <a:p>
          <a:r>
            <a:rPr lang="es-ES" sz="1200" dirty="0"/>
            <a:t>Supervisor(a) General de Protección Civil</a:t>
          </a:r>
        </a:p>
      </dgm:t>
    </dgm:pt>
    <dgm:pt modelId="{3A003639-1E4C-4F72-A45F-1EC4562D02BF}" type="parTrans" cxnId="{200C864B-BC52-4DF6-930A-5599631A5D69}">
      <dgm:prSet/>
      <dgm:spPr/>
      <dgm:t>
        <a:bodyPr/>
        <a:lstStyle/>
        <a:p>
          <a:endParaRPr lang="es-ES" sz="1200"/>
        </a:p>
      </dgm:t>
    </dgm:pt>
    <dgm:pt modelId="{49808C96-92BC-4F8A-A315-34C981285D2F}" type="sibTrans" cxnId="{200C864B-BC52-4DF6-930A-5599631A5D69}">
      <dgm:prSet/>
      <dgm:spPr/>
      <dgm:t>
        <a:bodyPr/>
        <a:lstStyle/>
        <a:p>
          <a:endParaRPr lang="es-ES" sz="1200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0D1F3F-8E08-47BF-AC09-61A00EDCDD2F}" type="pres">
      <dgm:prSet presAssocID="{66C88B48-2020-40FD-B78B-F24D7A0573AF}" presName="hierRoot1" presStyleCnt="0">
        <dgm:presLayoutVars>
          <dgm:hierBranch val="init"/>
        </dgm:presLayoutVars>
      </dgm:prSet>
      <dgm:spPr/>
    </dgm:pt>
    <dgm:pt modelId="{F5AD74EC-96B3-4822-8654-6BAAF58426DC}" type="pres">
      <dgm:prSet presAssocID="{66C88B48-2020-40FD-B78B-F24D7A0573AF}" presName="rootComposite1" presStyleCnt="0"/>
      <dgm:spPr/>
    </dgm:pt>
    <dgm:pt modelId="{613CDB77-600C-4CB7-993B-727B85CD0A76}" type="pres">
      <dgm:prSet presAssocID="{66C88B48-2020-40FD-B78B-F24D7A0573AF}" presName="rootText1" presStyleLbl="node0" presStyleIdx="0" presStyleCnt="1" custScaleX="95159" custScaleY="97515" custLinFactY="-48031" custLinFactNeighborX="27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49C6F-A64E-4DEF-B9FE-82EFBDC86541}" type="pres">
      <dgm:prSet presAssocID="{66C88B48-2020-40FD-B78B-F24D7A0573A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1332C2-950B-4A00-AA69-E49C37E49BC1}" type="pres">
      <dgm:prSet presAssocID="{66C88B48-2020-40FD-B78B-F24D7A0573AF}" presName="hierChild2" presStyleCnt="0"/>
      <dgm:spPr/>
    </dgm:pt>
    <dgm:pt modelId="{01FADFF2-140D-4E70-905F-B7255162F834}" type="pres">
      <dgm:prSet presAssocID="{3A003639-1E4C-4F72-A45F-1EC4562D02B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E584E83-8035-4822-99B3-7038A9448EF4}" type="pres">
      <dgm:prSet presAssocID="{69B674F8-EA66-4CE9-94C0-D4145D32D501}" presName="hierRoot2" presStyleCnt="0">
        <dgm:presLayoutVars>
          <dgm:hierBranch val="init"/>
        </dgm:presLayoutVars>
      </dgm:prSet>
      <dgm:spPr/>
    </dgm:pt>
    <dgm:pt modelId="{C321DC24-D1BB-437A-A8A9-D3F81D66E395}" type="pres">
      <dgm:prSet presAssocID="{69B674F8-EA66-4CE9-94C0-D4145D32D501}" presName="rootComposite" presStyleCnt="0"/>
      <dgm:spPr/>
    </dgm:pt>
    <dgm:pt modelId="{8000AD3C-F2B6-49F6-86C5-E3A254C0F044}" type="pres">
      <dgm:prSet presAssocID="{69B674F8-EA66-4CE9-94C0-D4145D32D501}" presName="rootText" presStyleLbl="node2" presStyleIdx="0" presStyleCnt="1" custScaleX="82936" custLinFactNeighborX="266" custLinFactNeighborY="-28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859EF-F4F0-4F6A-B85B-C7446E3E3F18}" type="pres">
      <dgm:prSet presAssocID="{69B674F8-EA66-4CE9-94C0-D4145D32D501}" presName="rootConnector" presStyleLbl="node2" presStyleIdx="0" presStyleCnt="1"/>
      <dgm:spPr/>
      <dgm:t>
        <a:bodyPr/>
        <a:lstStyle/>
        <a:p>
          <a:endParaRPr lang="es-ES"/>
        </a:p>
      </dgm:t>
    </dgm:pt>
    <dgm:pt modelId="{B490139B-2EE5-446B-B3C9-5A46FAC372CC}" type="pres">
      <dgm:prSet presAssocID="{69B674F8-EA66-4CE9-94C0-D4145D32D501}" presName="hierChild4" presStyleCnt="0"/>
      <dgm:spPr/>
    </dgm:pt>
    <dgm:pt modelId="{D5A2EBFD-7A3D-4564-9034-B925777B953D}" type="pres">
      <dgm:prSet presAssocID="{69B674F8-EA66-4CE9-94C0-D4145D32D501}" presName="hierChild5" presStyleCnt="0"/>
      <dgm:spPr/>
    </dgm:pt>
    <dgm:pt modelId="{E1141B7A-0CE3-4E27-BDE9-478C5D276E23}" type="pres">
      <dgm:prSet presAssocID="{66C88B48-2020-40FD-B78B-F24D7A0573AF}" presName="hierChild3" presStyleCnt="0"/>
      <dgm:spPr/>
    </dgm:pt>
    <dgm:pt modelId="{0E75820C-5A6B-4369-902A-5F2604AFAC52}" type="pres">
      <dgm:prSet presAssocID="{9B59C268-3194-4B2D-A883-D9B827317D46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A38341C3-0AB7-4495-A3AE-E36DB09F54BD}" type="pres">
      <dgm:prSet presAssocID="{110878CD-32A6-45DF-890E-B22170C50C54}" presName="hierRoot3" presStyleCnt="0">
        <dgm:presLayoutVars>
          <dgm:hierBranch val="init"/>
        </dgm:presLayoutVars>
      </dgm:prSet>
      <dgm:spPr/>
    </dgm:pt>
    <dgm:pt modelId="{979E2677-78A1-4817-B079-D0579906F0D2}" type="pres">
      <dgm:prSet presAssocID="{110878CD-32A6-45DF-890E-B22170C50C54}" presName="rootComposite3" presStyleCnt="0"/>
      <dgm:spPr/>
    </dgm:pt>
    <dgm:pt modelId="{47AA6E8E-B2D9-4607-8808-263D3C0E8652}" type="pres">
      <dgm:prSet presAssocID="{110878CD-32A6-45DF-890E-B22170C50C54}" presName="rootText3" presStyleLbl="asst1" presStyleIdx="0" presStyleCnt="2" custScaleX="62372" custScaleY="71282" custLinFactNeighborX="-2683" custLinFactNeighborY="56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2D983B-BCBC-44EE-B221-8B2C6EB81364}" type="pres">
      <dgm:prSet presAssocID="{110878CD-32A6-45DF-890E-B22170C50C5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5CA08F15-03CA-4991-9411-CA65189DC460}" type="pres">
      <dgm:prSet presAssocID="{110878CD-32A6-45DF-890E-B22170C50C54}" presName="hierChild6" presStyleCnt="0"/>
      <dgm:spPr/>
    </dgm:pt>
    <dgm:pt modelId="{070E43F3-B669-443E-8141-575653BE4172}" type="pres">
      <dgm:prSet presAssocID="{110878CD-32A6-45DF-890E-B22170C50C54}" presName="hierChild7" presStyleCnt="0"/>
      <dgm:spPr/>
    </dgm:pt>
    <dgm:pt modelId="{9854692D-CCCC-4505-81F6-ECF0F4A7B4B7}" type="pres">
      <dgm:prSet presAssocID="{C967CCEC-B3A6-483D-ABCF-62F9EF86326C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4F99050-DFE3-4215-97DC-043482305BF4}" type="pres">
      <dgm:prSet presAssocID="{16A481B8-EF2B-48EA-A1B4-7211372CF78C}" presName="hierRoot3" presStyleCnt="0">
        <dgm:presLayoutVars>
          <dgm:hierBranch val="init"/>
        </dgm:presLayoutVars>
      </dgm:prSet>
      <dgm:spPr/>
    </dgm:pt>
    <dgm:pt modelId="{CDC89C7A-4550-4DF3-A8CD-99464DABCBE3}" type="pres">
      <dgm:prSet presAssocID="{16A481B8-EF2B-48EA-A1B4-7211372CF78C}" presName="rootComposite3" presStyleCnt="0"/>
      <dgm:spPr/>
    </dgm:pt>
    <dgm:pt modelId="{C921AD8A-D5F8-4342-847A-C9B815325211}" type="pres">
      <dgm:prSet presAssocID="{16A481B8-EF2B-48EA-A1B4-7211372CF78C}" presName="rootText3" presStyleLbl="asst1" presStyleIdx="1" presStyleCnt="2" custScaleX="62372" custScaleY="71282" custLinFactNeighborX="-14820" custLinFactNeighborY="5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6FADE3-4573-4705-BDDC-257B9744D792}" type="pres">
      <dgm:prSet presAssocID="{16A481B8-EF2B-48EA-A1B4-7211372CF78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3EE01FCC-9A0A-429A-A2AF-6AD6208BDBE4}" type="pres">
      <dgm:prSet presAssocID="{16A481B8-EF2B-48EA-A1B4-7211372CF78C}" presName="hierChild6" presStyleCnt="0"/>
      <dgm:spPr/>
    </dgm:pt>
    <dgm:pt modelId="{CBA745EA-F0A3-4200-BB52-F1DB1F1A87EE}" type="pres">
      <dgm:prSet presAssocID="{16A481B8-EF2B-48EA-A1B4-7211372CF78C}" presName="hierChild7" presStyleCnt="0"/>
      <dgm:spPr/>
    </dgm:pt>
  </dgm:ptLst>
  <dgm:cxnLst>
    <dgm:cxn modelId="{7B5BE286-1FD2-4C5C-B657-A79CB8E52233}" type="presOf" srcId="{66C88B48-2020-40FD-B78B-F24D7A0573AF}" destId="{00549C6F-A64E-4DEF-B9FE-82EFBDC86541}" srcOrd="1" destOrd="0" presId="urn:microsoft.com/office/officeart/2005/8/layout/orgChart1"/>
    <dgm:cxn modelId="{C083CE64-F4D2-49DA-B730-AEAA56FDCB0A}" srcId="{66C88B48-2020-40FD-B78B-F24D7A0573AF}" destId="{110878CD-32A6-45DF-890E-B22170C50C54}" srcOrd="0" destOrd="0" parTransId="{9B59C268-3194-4B2D-A883-D9B827317D46}" sibTransId="{19CF3550-668D-4132-AC6B-9CDF91FDB316}"/>
    <dgm:cxn modelId="{D3BD5070-C27E-4FAD-BFE5-CFDBB4EC511E}" type="presOf" srcId="{110878CD-32A6-45DF-890E-B22170C50C54}" destId="{5F2D983B-BCBC-44EE-B221-8B2C6EB81364}" srcOrd="1" destOrd="0" presId="urn:microsoft.com/office/officeart/2005/8/layout/orgChart1"/>
    <dgm:cxn modelId="{AFD73D70-B702-4687-8176-E1472DF11C68}" type="presOf" srcId="{C967CCEC-B3A6-483D-ABCF-62F9EF86326C}" destId="{9854692D-CCCC-4505-81F6-ECF0F4A7B4B7}" srcOrd="0" destOrd="0" presId="urn:microsoft.com/office/officeart/2005/8/layout/orgChart1"/>
    <dgm:cxn modelId="{CC4AF624-35FB-4D78-9F08-65CC8DCD2A80}" type="presOf" srcId="{110878CD-32A6-45DF-890E-B22170C50C54}" destId="{47AA6E8E-B2D9-4607-8808-263D3C0E8652}" srcOrd="0" destOrd="0" presId="urn:microsoft.com/office/officeart/2005/8/layout/orgChart1"/>
    <dgm:cxn modelId="{E1CD4234-A935-4906-A721-3118FDC017E1}" type="presOf" srcId="{69B674F8-EA66-4CE9-94C0-D4145D32D501}" destId="{CB8859EF-F4F0-4F6A-B85B-C7446E3E3F18}" srcOrd="1" destOrd="0" presId="urn:microsoft.com/office/officeart/2005/8/layout/orgChart1"/>
    <dgm:cxn modelId="{53B852F2-7979-42DE-85F9-E4B4B791ADCE}" type="presOf" srcId="{16A481B8-EF2B-48EA-A1B4-7211372CF78C}" destId="{C921AD8A-D5F8-4342-847A-C9B815325211}" srcOrd="0" destOrd="0" presId="urn:microsoft.com/office/officeart/2005/8/layout/orgChart1"/>
    <dgm:cxn modelId="{9D6C906B-2BFD-4D2D-8C18-0CBB7DDACB2C}" type="presOf" srcId="{66C88B48-2020-40FD-B78B-F24D7A0573AF}" destId="{613CDB77-600C-4CB7-993B-727B85CD0A76}" srcOrd="0" destOrd="0" presId="urn:microsoft.com/office/officeart/2005/8/layout/orgChart1"/>
    <dgm:cxn modelId="{3E742128-AF73-420E-8681-B28E2F085BA7}" type="presOf" srcId="{9B59C268-3194-4B2D-A883-D9B827317D46}" destId="{0E75820C-5A6B-4369-902A-5F2604AFAC52}" srcOrd="0" destOrd="0" presId="urn:microsoft.com/office/officeart/2005/8/layout/orgChart1"/>
    <dgm:cxn modelId="{A8579AD6-A48C-4097-B467-8A8A2AD457DD}" srcId="{66C88B48-2020-40FD-B78B-F24D7A0573AF}" destId="{16A481B8-EF2B-48EA-A1B4-7211372CF78C}" srcOrd="1" destOrd="0" parTransId="{C967CCEC-B3A6-483D-ABCF-62F9EF86326C}" sibTransId="{7C6DEF3B-9EE3-4382-BF3A-5F18CCEAF623}"/>
    <dgm:cxn modelId="{200C864B-BC52-4DF6-930A-5599631A5D69}" srcId="{66C88B48-2020-40FD-B78B-F24D7A0573AF}" destId="{69B674F8-EA66-4CE9-94C0-D4145D32D501}" srcOrd="2" destOrd="0" parTransId="{3A003639-1E4C-4F72-A45F-1EC4562D02BF}" sibTransId="{49808C96-92BC-4F8A-A315-34C981285D2F}"/>
    <dgm:cxn modelId="{2AC47575-3253-4AFF-A62F-62EAB01EDA99}" type="presOf" srcId="{3A003639-1E4C-4F72-A45F-1EC4562D02BF}" destId="{01FADFF2-140D-4E70-905F-B7255162F834}" srcOrd="0" destOrd="0" presId="urn:microsoft.com/office/officeart/2005/8/layout/orgChart1"/>
    <dgm:cxn modelId="{9797FD18-9B44-4D60-A711-A47CF3BCA238}" srcId="{CDAC5961-50FC-4628-8DAB-2215648EE009}" destId="{66C88B48-2020-40FD-B78B-F24D7A0573AF}" srcOrd="0" destOrd="0" parTransId="{DD123298-692C-4784-BBDC-E392F6960EAB}" sibTransId="{9B408411-8A97-4FA9-BB75-F488F8A69B14}"/>
    <dgm:cxn modelId="{31F18F34-8241-4E4F-9B46-E3995D4871EA}" type="presOf" srcId="{69B674F8-EA66-4CE9-94C0-D4145D32D501}" destId="{8000AD3C-F2B6-49F6-86C5-E3A254C0F044}" srcOrd="0" destOrd="0" presId="urn:microsoft.com/office/officeart/2005/8/layout/orgChart1"/>
    <dgm:cxn modelId="{EDFE3C86-7991-43D3-B860-1F75A93B9D48}" type="presOf" srcId="{16A481B8-EF2B-48EA-A1B4-7211372CF78C}" destId="{976FADE3-4573-4705-BDDC-257B9744D792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7EAFC4B-A939-47D3-96BC-A20787EB176A}" type="presParOf" srcId="{ECE67096-B5A6-4C0B-BBDB-5F78365D9EAF}" destId="{F30D1F3F-8E08-47BF-AC09-61A00EDCDD2F}" srcOrd="0" destOrd="0" presId="urn:microsoft.com/office/officeart/2005/8/layout/orgChart1"/>
    <dgm:cxn modelId="{6FB2FAA4-182E-477A-A21D-3653EF890F98}" type="presParOf" srcId="{F30D1F3F-8E08-47BF-AC09-61A00EDCDD2F}" destId="{F5AD74EC-96B3-4822-8654-6BAAF58426DC}" srcOrd="0" destOrd="0" presId="urn:microsoft.com/office/officeart/2005/8/layout/orgChart1"/>
    <dgm:cxn modelId="{DD964018-80AC-4A02-9EC2-2DF75AC3B9DC}" type="presParOf" srcId="{F5AD74EC-96B3-4822-8654-6BAAF58426DC}" destId="{613CDB77-600C-4CB7-993B-727B85CD0A76}" srcOrd="0" destOrd="0" presId="urn:microsoft.com/office/officeart/2005/8/layout/orgChart1"/>
    <dgm:cxn modelId="{1B1C769D-A38B-4297-909A-7A5D99771B05}" type="presParOf" srcId="{F5AD74EC-96B3-4822-8654-6BAAF58426DC}" destId="{00549C6F-A64E-4DEF-B9FE-82EFBDC86541}" srcOrd="1" destOrd="0" presId="urn:microsoft.com/office/officeart/2005/8/layout/orgChart1"/>
    <dgm:cxn modelId="{3DBFA40C-6499-4D2D-86AB-40BE61B0E0CC}" type="presParOf" srcId="{F30D1F3F-8E08-47BF-AC09-61A00EDCDD2F}" destId="{C01332C2-950B-4A00-AA69-E49C37E49BC1}" srcOrd="1" destOrd="0" presId="urn:microsoft.com/office/officeart/2005/8/layout/orgChart1"/>
    <dgm:cxn modelId="{92297BF1-36DD-487B-9797-425E60F02346}" type="presParOf" srcId="{C01332C2-950B-4A00-AA69-E49C37E49BC1}" destId="{01FADFF2-140D-4E70-905F-B7255162F834}" srcOrd="0" destOrd="0" presId="urn:microsoft.com/office/officeart/2005/8/layout/orgChart1"/>
    <dgm:cxn modelId="{53A80D26-9557-44A1-9A5A-5EF863C17FCD}" type="presParOf" srcId="{C01332C2-950B-4A00-AA69-E49C37E49BC1}" destId="{0E584E83-8035-4822-99B3-7038A9448EF4}" srcOrd="1" destOrd="0" presId="urn:microsoft.com/office/officeart/2005/8/layout/orgChart1"/>
    <dgm:cxn modelId="{DE106BBA-CABB-4833-8721-FC8D731CBE08}" type="presParOf" srcId="{0E584E83-8035-4822-99B3-7038A9448EF4}" destId="{C321DC24-D1BB-437A-A8A9-D3F81D66E395}" srcOrd="0" destOrd="0" presId="urn:microsoft.com/office/officeart/2005/8/layout/orgChart1"/>
    <dgm:cxn modelId="{CA72FA3E-EC71-49E4-AE4D-70F3EF1A5733}" type="presParOf" srcId="{C321DC24-D1BB-437A-A8A9-D3F81D66E395}" destId="{8000AD3C-F2B6-49F6-86C5-E3A254C0F044}" srcOrd="0" destOrd="0" presId="urn:microsoft.com/office/officeart/2005/8/layout/orgChart1"/>
    <dgm:cxn modelId="{A2CD4BA9-7496-49E5-A067-4465280ECFC3}" type="presParOf" srcId="{C321DC24-D1BB-437A-A8A9-D3F81D66E395}" destId="{CB8859EF-F4F0-4F6A-B85B-C7446E3E3F18}" srcOrd="1" destOrd="0" presId="urn:microsoft.com/office/officeart/2005/8/layout/orgChart1"/>
    <dgm:cxn modelId="{674B87C0-3DBC-41EA-9624-485E1A40DE96}" type="presParOf" srcId="{0E584E83-8035-4822-99B3-7038A9448EF4}" destId="{B490139B-2EE5-446B-B3C9-5A46FAC372CC}" srcOrd="1" destOrd="0" presId="urn:microsoft.com/office/officeart/2005/8/layout/orgChart1"/>
    <dgm:cxn modelId="{3FB0D4EF-2809-4320-ABDD-07A70E334245}" type="presParOf" srcId="{0E584E83-8035-4822-99B3-7038A9448EF4}" destId="{D5A2EBFD-7A3D-4564-9034-B925777B953D}" srcOrd="2" destOrd="0" presId="urn:microsoft.com/office/officeart/2005/8/layout/orgChart1"/>
    <dgm:cxn modelId="{D2BC746E-61C3-420E-8CA2-32E7523988EC}" type="presParOf" srcId="{F30D1F3F-8E08-47BF-AC09-61A00EDCDD2F}" destId="{E1141B7A-0CE3-4E27-BDE9-478C5D276E23}" srcOrd="2" destOrd="0" presId="urn:microsoft.com/office/officeart/2005/8/layout/orgChart1"/>
    <dgm:cxn modelId="{AD45F9CB-19AC-452F-977A-FB257320A119}" type="presParOf" srcId="{E1141B7A-0CE3-4E27-BDE9-478C5D276E23}" destId="{0E75820C-5A6B-4369-902A-5F2604AFAC52}" srcOrd="0" destOrd="0" presId="urn:microsoft.com/office/officeart/2005/8/layout/orgChart1"/>
    <dgm:cxn modelId="{C2784646-1754-42BD-91EB-E07C788AC1BF}" type="presParOf" srcId="{E1141B7A-0CE3-4E27-BDE9-478C5D276E23}" destId="{A38341C3-0AB7-4495-A3AE-E36DB09F54BD}" srcOrd="1" destOrd="0" presId="urn:microsoft.com/office/officeart/2005/8/layout/orgChart1"/>
    <dgm:cxn modelId="{C2AE8C18-C42E-462B-BF8D-A9EB8A8D8AB6}" type="presParOf" srcId="{A38341C3-0AB7-4495-A3AE-E36DB09F54BD}" destId="{979E2677-78A1-4817-B079-D0579906F0D2}" srcOrd="0" destOrd="0" presId="urn:microsoft.com/office/officeart/2005/8/layout/orgChart1"/>
    <dgm:cxn modelId="{1ABE1079-5965-4B4C-9F62-574A9051824C}" type="presParOf" srcId="{979E2677-78A1-4817-B079-D0579906F0D2}" destId="{47AA6E8E-B2D9-4607-8808-263D3C0E8652}" srcOrd="0" destOrd="0" presId="urn:microsoft.com/office/officeart/2005/8/layout/orgChart1"/>
    <dgm:cxn modelId="{28B8CBA9-9AE2-4545-B294-7EE1D0F0DC33}" type="presParOf" srcId="{979E2677-78A1-4817-B079-D0579906F0D2}" destId="{5F2D983B-BCBC-44EE-B221-8B2C6EB81364}" srcOrd="1" destOrd="0" presId="urn:microsoft.com/office/officeart/2005/8/layout/orgChart1"/>
    <dgm:cxn modelId="{FA139DB4-15DB-449A-9AA2-28D5AEE1B9D0}" type="presParOf" srcId="{A38341C3-0AB7-4495-A3AE-E36DB09F54BD}" destId="{5CA08F15-03CA-4991-9411-CA65189DC460}" srcOrd="1" destOrd="0" presId="urn:microsoft.com/office/officeart/2005/8/layout/orgChart1"/>
    <dgm:cxn modelId="{3099CFC7-9EF1-426A-AE76-36CB83C79D2E}" type="presParOf" srcId="{A38341C3-0AB7-4495-A3AE-E36DB09F54BD}" destId="{070E43F3-B669-443E-8141-575653BE4172}" srcOrd="2" destOrd="0" presId="urn:microsoft.com/office/officeart/2005/8/layout/orgChart1"/>
    <dgm:cxn modelId="{C09F5AF6-4655-4AD4-BB85-3A6F0CEC0CC3}" type="presParOf" srcId="{E1141B7A-0CE3-4E27-BDE9-478C5D276E23}" destId="{9854692D-CCCC-4505-81F6-ECF0F4A7B4B7}" srcOrd="2" destOrd="0" presId="urn:microsoft.com/office/officeart/2005/8/layout/orgChart1"/>
    <dgm:cxn modelId="{402E7B49-8FFA-4032-BF85-6AE46607285F}" type="presParOf" srcId="{E1141B7A-0CE3-4E27-BDE9-478C5D276E23}" destId="{84F99050-DFE3-4215-97DC-043482305BF4}" srcOrd="3" destOrd="0" presId="urn:microsoft.com/office/officeart/2005/8/layout/orgChart1"/>
    <dgm:cxn modelId="{ADF1B9E6-8117-4307-86F1-77FA0D4A0B47}" type="presParOf" srcId="{84F99050-DFE3-4215-97DC-043482305BF4}" destId="{CDC89C7A-4550-4DF3-A8CD-99464DABCBE3}" srcOrd="0" destOrd="0" presId="urn:microsoft.com/office/officeart/2005/8/layout/orgChart1"/>
    <dgm:cxn modelId="{E6F8E891-DA95-4262-B05A-F2185695BF9C}" type="presParOf" srcId="{CDC89C7A-4550-4DF3-A8CD-99464DABCBE3}" destId="{C921AD8A-D5F8-4342-847A-C9B815325211}" srcOrd="0" destOrd="0" presId="urn:microsoft.com/office/officeart/2005/8/layout/orgChart1"/>
    <dgm:cxn modelId="{680B66CB-3228-4204-BBAE-1D660B7A9DC0}" type="presParOf" srcId="{CDC89C7A-4550-4DF3-A8CD-99464DABCBE3}" destId="{976FADE3-4573-4705-BDDC-257B9744D792}" srcOrd="1" destOrd="0" presId="urn:microsoft.com/office/officeart/2005/8/layout/orgChart1"/>
    <dgm:cxn modelId="{A8DDE41F-1662-4BA3-8816-CE5668C229A6}" type="presParOf" srcId="{84F99050-DFE3-4215-97DC-043482305BF4}" destId="{3EE01FCC-9A0A-429A-A2AF-6AD6208BDBE4}" srcOrd="1" destOrd="0" presId="urn:microsoft.com/office/officeart/2005/8/layout/orgChart1"/>
    <dgm:cxn modelId="{04A9B5BF-4898-45D6-A1C4-8A57BA798903}" type="presParOf" srcId="{84F99050-DFE3-4215-97DC-043482305BF4}" destId="{CBA745EA-F0A3-4200-BB52-F1DB1F1A87E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22175D7-68B5-46A8-9AA8-BC2B47BF1677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F037A461-78F2-40E7-BD49-A290D1F3C342}" type="pres">
      <dgm:prSet presAssocID="{B3C1F8AF-B252-43AC-8ED3-3D3880F2F1F8}" presName="rootComposite1" presStyleCnt="0"/>
      <dgm:spPr/>
    </dgm:pt>
    <dgm:pt modelId="{250B6905-7759-4441-B29D-3D12C134D01B}" type="pres">
      <dgm:prSet presAssocID="{B3C1F8AF-B252-43AC-8ED3-3D3880F2F1F8}" presName="rootText1" presStyleLbl="node0" presStyleIdx="0" presStyleCnt="1" custScaleX="88803" custLinFactY="-100000" custLinFactNeighborY="-1375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2F0255-63B1-4522-9919-7D70F798CED9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D84423-CACA-4F27-BB31-EDF4B5E83466}" type="pres">
      <dgm:prSet presAssocID="{B3C1F8AF-B252-43AC-8ED3-3D3880F2F1F8}" presName="hierChild2" presStyleCnt="0"/>
      <dgm:spPr/>
    </dgm:pt>
    <dgm:pt modelId="{B511A4A5-2F43-4DDC-A73B-EFF983200E78}" type="pres">
      <dgm:prSet presAssocID="{0545B90D-0211-4368-B564-02E2DA72F27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1" custScaleX="70701" custScaleY="818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714DD2F2-9BDC-44A0-8679-B0B150AF6969}" type="pres">
      <dgm:prSet presAssocID="{B3C1F8AF-B252-43AC-8ED3-3D3880F2F1F8}" presName="hierChild3" presStyleCnt="0"/>
      <dgm:spPr/>
    </dgm:pt>
  </dgm:ptLst>
  <dgm:cxnLst>
    <dgm:cxn modelId="{EE4B1FCD-B28D-4CD2-8DD0-536953780F4D}" type="presOf" srcId="{B3C1F8AF-B252-43AC-8ED3-3D3880F2F1F8}" destId="{250B6905-7759-4441-B29D-3D12C134D01B}" srcOrd="0" destOrd="0" presId="urn:microsoft.com/office/officeart/2005/8/layout/orgChart1"/>
    <dgm:cxn modelId="{416224A1-A417-4D1E-BA76-2848C2E77DA5}" type="presOf" srcId="{B3C1F8AF-B252-43AC-8ED3-3D3880F2F1F8}" destId="{7C2F0255-63B1-4522-9919-7D70F798CED9}" srcOrd="1" destOrd="0" presId="urn:microsoft.com/office/officeart/2005/8/layout/orgChart1"/>
    <dgm:cxn modelId="{101EF5CF-74FB-4D52-B46E-356EB5183960}" type="presOf" srcId="{0545B90D-0211-4368-B564-02E2DA72F270}" destId="{B511A4A5-2F43-4DDC-A73B-EFF983200E78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13E17E2D-A549-4EFE-8155-6D11017702D6}" type="presOf" srcId="{C16A467A-F81A-48BE-AF21-268EAF71CC16}" destId="{F6BBEC83-E208-4CDC-AF15-4EEBE065CBE1}" srcOrd="0" destOrd="0" presId="urn:microsoft.com/office/officeart/2005/8/layout/orgChart1"/>
    <dgm:cxn modelId="{4BD36A54-D094-49BD-99A7-EF85B7BE77B6}" srcId="{B3C1F8AF-B252-43AC-8ED3-3D3880F2F1F8}" destId="{C16A467A-F81A-48BE-AF21-268EAF71CC16}" srcOrd="0" destOrd="0" parTransId="{0545B90D-0211-4368-B564-02E2DA72F270}" sibTransId="{DD3BAB53-59A0-45F1-9A71-E916419D15E8}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A067BB9E-4DFE-4AA5-AA39-5096F084A172}" type="presOf" srcId="{C16A467A-F81A-48BE-AF21-268EAF71CC16}" destId="{74C532D8-A682-41BD-8CF0-E78265466451}" srcOrd="1" destOrd="0" presId="urn:microsoft.com/office/officeart/2005/8/layout/orgChart1"/>
    <dgm:cxn modelId="{14584381-EBBA-4775-957C-60D48A467042}" type="presParOf" srcId="{0A4E9B88-E5C4-4989-A766-E346E2D59AE1}" destId="{822175D7-68B5-46A8-9AA8-BC2B47BF1677}" srcOrd="0" destOrd="0" presId="urn:microsoft.com/office/officeart/2005/8/layout/orgChart1"/>
    <dgm:cxn modelId="{6416EA33-3A2D-45A8-A33F-98E07FDD8128}" type="presParOf" srcId="{822175D7-68B5-46A8-9AA8-BC2B47BF1677}" destId="{F037A461-78F2-40E7-BD49-A290D1F3C342}" srcOrd="0" destOrd="0" presId="urn:microsoft.com/office/officeart/2005/8/layout/orgChart1"/>
    <dgm:cxn modelId="{E2DA838B-DA5E-4A0B-9342-129E3254D7A2}" type="presParOf" srcId="{F037A461-78F2-40E7-BD49-A290D1F3C342}" destId="{250B6905-7759-4441-B29D-3D12C134D01B}" srcOrd="0" destOrd="0" presId="urn:microsoft.com/office/officeart/2005/8/layout/orgChart1"/>
    <dgm:cxn modelId="{26DB0361-08E4-4BD1-8C15-31625D834D62}" type="presParOf" srcId="{F037A461-78F2-40E7-BD49-A290D1F3C342}" destId="{7C2F0255-63B1-4522-9919-7D70F798CED9}" srcOrd="1" destOrd="0" presId="urn:microsoft.com/office/officeart/2005/8/layout/orgChart1"/>
    <dgm:cxn modelId="{694CD598-A4FD-4222-83DC-25AA2BBAEACC}" type="presParOf" srcId="{822175D7-68B5-46A8-9AA8-BC2B47BF1677}" destId="{ECD84423-CACA-4F27-BB31-EDF4B5E83466}" srcOrd="1" destOrd="0" presId="urn:microsoft.com/office/officeart/2005/8/layout/orgChart1"/>
    <dgm:cxn modelId="{FE47D443-CB40-4A88-801B-7CF52C92748D}" type="presParOf" srcId="{ECD84423-CACA-4F27-BB31-EDF4B5E83466}" destId="{B511A4A5-2F43-4DDC-A73B-EFF983200E78}" srcOrd="0" destOrd="0" presId="urn:microsoft.com/office/officeart/2005/8/layout/orgChart1"/>
    <dgm:cxn modelId="{F6DA2C42-5B30-44C6-AF2F-753C7BDD4F87}" type="presParOf" srcId="{ECD84423-CACA-4F27-BB31-EDF4B5E83466}" destId="{6AF86E8C-A853-4A69-A93F-C5EFB61DDCD8}" srcOrd="1" destOrd="0" presId="urn:microsoft.com/office/officeart/2005/8/layout/orgChart1"/>
    <dgm:cxn modelId="{F1C4F72C-CE9D-4A24-AA00-58FDFCB328BD}" type="presParOf" srcId="{6AF86E8C-A853-4A69-A93F-C5EFB61DDCD8}" destId="{1B2BC9D0-DA74-489E-A3DA-759D32B6755E}" srcOrd="0" destOrd="0" presId="urn:microsoft.com/office/officeart/2005/8/layout/orgChart1"/>
    <dgm:cxn modelId="{1B874AAF-6E22-4279-ABD3-A03A5D429AD6}" type="presParOf" srcId="{1B2BC9D0-DA74-489E-A3DA-759D32B6755E}" destId="{F6BBEC83-E208-4CDC-AF15-4EEBE065CBE1}" srcOrd="0" destOrd="0" presId="urn:microsoft.com/office/officeart/2005/8/layout/orgChart1"/>
    <dgm:cxn modelId="{78E767FC-42A6-44F9-9303-2A44B4AB5DF0}" type="presParOf" srcId="{1B2BC9D0-DA74-489E-A3DA-759D32B6755E}" destId="{74C532D8-A682-41BD-8CF0-E78265466451}" srcOrd="1" destOrd="0" presId="urn:microsoft.com/office/officeart/2005/8/layout/orgChart1"/>
    <dgm:cxn modelId="{9E99FCC3-C6E8-46BB-B503-6F004F386873}" type="presParOf" srcId="{6AF86E8C-A853-4A69-A93F-C5EFB61DDCD8}" destId="{28F47D39-494E-4B76-9EEE-8A0A1344C2E8}" srcOrd="1" destOrd="0" presId="urn:microsoft.com/office/officeart/2005/8/layout/orgChart1"/>
    <dgm:cxn modelId="{02C2C40F-9F75-4522-BE9C-753277F25242}" type="presParOf" srcId="{6AF86E8C-A853-4A69-A93F-C5EFB61DDCD8}" destId="{AE4437E1-0CAF-4460-8CE1-8D6E28955B40}" srcOrd="2" destOrd="0" presId="urn:microsoft.com/office/officeart/2005/8/layout/orgChart1"/>
    <dgm:cxn modelId="{EE42903F-52F2-4178-8F26-45D5DE8EB4DB}" type="presParOf" srcId="{822175D7-68B5-46A8-9AA8-BC2B47BF1677}" destId="{714DD2F2-9BDC-44A0-8679-B0B150AF69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CDAC5961-50FC-4628-8DAB-2215648EE00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83549C0-397C-4DB8-81F1-4D631638F834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Supervisor(a) General de </a:t>
          </a:r>
          <a:br>
            <a:rPr lang="es-ES" sz="1200" dirty="0"/>
          </a:br>
          <a:r>
            <a:rPr lang="es-ES" sz="1200" dirty="0"/>
            <a:t>Protección </a:t>
          </a:r>
          <a:r>
            <a:rPr lang="es-ES" sz="1200" dirty="0" smtClean="0"/>
            <a:t>Civil</a:t>
          </a:r>
          <a:endParaRPr lang="es-ES" sz="1200" dirty="0"/>
        </a:p>
      </dgm:t>
    </dgm:pt>
    <dgm:pt modelId="{804D09B1-FAA3-4FF8-BF15-63F01B537A2C}" type="par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1C5ACE5-9C3D-41DC-8F20-043D5B4E2DB8}" type="sibTrans" cxnId="{5190BBB8-9322-405D-A74A-573A1527591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7694EA4-2521-4352-87CA-7318EC6BE13F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9EF4BF40-5A3F-4440-B410-4BA77621EFC0}" type="par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703D4C6-AE2A-4E8D-A685-AB49188CA45D}" type="sibTrans" cxnId="{AB3D5B8F-BC2F-4363-BD40-D6B4C93AC56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98B8DCD5-DBFD-4DC8-8999-1CB076D75D12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Supervisor(a) 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4A96E1B1-B36A-43D4-BC9E-D7CF21A01E42}" type="par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7D4836-0F60-4592-AE7F-BBC4E94B2FE5}" type="sibTrans" cxnId="{F1D95997-508A-478D-B585-4DCCFC2F40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F500C2-3A91-495C-9786-F1C4AA0F7F5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Responsable </a:t>
          </a:r>
          <a:r>
            <a:rPr lang="es-ES" sz="1200" dirty="0" smtClean="0">
              <a:solidFill>
                <a:schemeClr val="tx1"/>
              </a:solidFill>
            </a:rPr>
            <a:t>Área</a:t>
          </a:r>
          <a:endParaRPr lang="es-ES" sz="1200" dirty="0">
            <a:solidFill>
              <a:schemeClr val="tx1"/>
            </a:solidFill>
          </a:endParaRPr>
        </a:p>
      </dgm:t>
    </dgm:pt>
    <dgm:pt modelId="{51F2AEC2-894B-4DB8-8D63-E6CBB3A557B6}" type="par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D43268-0AF0-49BD-9031-330D2BA6780F}" type="sibTrans" cxnId="{36CFB74C-D579-41A9-8462-40244AE3DEA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719B80-BFEE-467F-8F56-FD281DA48D47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Supervisores(as) </a:t>
          </a:r>
          <a:r>
            <a:rPr lang="es-ES" sz="1200" dirty="0">
              <a:solidFill>
                <a:schemeClr val="tx1"/>
              </a:solidFill>
            </a:rPr>
            <a:t>de </a:t>
          </a:r>
          <a:br>
            <a:rPr lang="es-ES" sz="1200" dirty="0">
              <a:solidFill>
                <a:schemeClr val="tx1"/>
              </a:solidFill>
            </a:rPr>
          </a:br>
          <a:r>
            <a:rPr lang="es-ES" sz="1200" dirty="0">
              <a:solidFill>
                <a:schemeClr val="tx1"/>
              </a:solidFill>
            </a:rPr>
            <a:t>Protección </a:t>
          </a:r>
          <a:r>
            <a:rPr lang="es-ES" sz="1200" dirty="0" smtClean="0">
              <a:solidFill>
                <a:schemeClr val="tx1"/>
              </a:solidFill>
            </a:rPr>
            <a:t>Civil</a:t>
          </a:r>
          <a:endParaRPr lang="es-ES" sz="1200" dirty="0">
            <a:solidFill>
              <a:schemeClr val="tx1"/>
            </a:solidFill>
          </a:endParaRPr>
        </a:p>
      </dgm:t>
    </dgm:pt>
    <dgm:pt modelId="{05B828F0-ED0D-493D-A3F7-EF9EC9E1374D}" type="par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C0B5A2A-B9E0-49E5-B367-353BB547191F}" type="sibTrans" cxnId="{4FF53979-FDCE-42A7-AD9D-FE009135D6E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507CB2C-E750-4E8F-B554-29D5CD263C9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16DF09E-D2D2-405E-BF70-16E0720533A2}" type="par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EDEE43-2D04-4549-ACAF-851EB35BF5C2}" type="sibTrans" cxnId="{812FFF42-1A27-49A0-A47D-F0EE708E1A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5C2FE-A560-487B-8030-F8A3E27B001D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5A4966D-FB35-4893-B325-162A9E37D90B}" type="par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F17B3-8EC7-4102-9262-A49B4DB6A7FC}" type="sibTrans" cxnId="{E922F438-04E7-4256-A4C8-7B53DF3F131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CAA0E70-EBCB-4CC0-9D9E-C440DD728500}">
      <dgm:prSet custT="1"/>
      <dgm:spPr/>
      <dgm:t>
        <a:bodyPr/>
        <a:lstStyle/>
        <a:p>
          <a:r>
            <a:rPr lang="es-ES" sz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dirty="0">
              <a:solidFill>
                <a:schemeClr val="tx1"/>
              </a:solidFill>
            </a:rPr>
          </a:br>
          <a:endParaRPr lang="es-ES" sz="1200" dirty="0"/>
        </a:p>
      </dgm:t>
    </dgm:pt>
    <dgm:pt modelId="{2BEA7717-6E64-4DBF-9D87-D52AAB735326}" type="parTrans" cxnId="{90183E98-32AB-48C6-ADE7-FB8687BCD221}">
      <dgm:prSet/>
      <dgm:spPr/>
      <dgm:t>
        <a:bodyPr/>
        <a:lstStyle/>
        <a:p>
          <a:endParaRPr lang="es-ES"/>
        </a:p>
      </dgm:t>
    </dgm:pt>
    <dgm:pt modelId="{2E377E6B-84C4-478E-87C7-E97036B6EA53}" type="sibTrans" cxnId="{90183E98-32AB-48C6-ADE7-FB8687BCD221}">
      <dgm:prSet/>
      <dgm:spPr/>
      <dgm:t>
        <a:bodyPr/>
        <a:lstStyle/>
        <a:p>
          <a:endParaRPr lang="es-ES"/>
        </a:p>
      </dgm:t>
    </dgm:pt>
    <dgm:pt modelId="{ECE67096-B5A6-4C0B-BBDB-5F78365D9EAF}" type="pres">
      <dgm:prSet presAssocID="{CDAC5961-50FC-4628-8DAB-2215648EE0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917F098-AA0B-4770-973D-25A9BA6010C0}" type="pres">
      <dgm:prSet presAssocID="{583549C0-397C-4DB8-81F1-4D631638F834}" presName="hierRoot1" presStyleCnt="0">
        <dgm:presLayoutVars>
          <dgm:hierBranch val="init"/>
        </dgm:presLayoutVars>
      </dgm:prSet>
      <dgm:spPr/>
    </dgm:pt>
    <dgm:pt modelId="{8A3B7271-F2B1-4451-A46E-D8A8879E4DED}" type="pres">
      <dgm:prSet presAssocID="{583549C0-397C-4DB8-81F1-4D631638F834}" presName="rootComposite1" presStyleCnt="0"/>
      <dgm:spPr/>
    </dgm:pt>
    <dgm:pt modelId="{78A76EEA-1048-4BA6-BFEB-52A697A9BFC9}" type="pres">
      <dgm:prSet presAssocID="{583549C0-397C-4DB8-81F1-4D631638F834}" presName="rootText1" presStyleLbl="node0" presStyleIdx="0" presStyleCnt="1" custScaleX="84058" custScaleY="77386" custLinFactNeighborX="523" custLinFactNeighborY="262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9F5576-0A0A-46E3-9F35-7180E3D7E19C}" type="pres">
      <dgm:prSet presAssocID="{583549C0-397C-4DB8-81F1-4D631638F8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2FA8915-46F5-479D-A8AF-81EEEF3CE34F}" type="pres">
      <dgm:prSet presAssocID="{583549C0-397C-4DB8-81F1-4D631638F834}" presName="hierChild2" presStyleCnt="0"/>
      <dgm:spPr/>
    </dgm:pt>
    <dgm:pt modelId="{BE464432-9A5E-4F65-A3FB-B0D1616F2066}" type="pres">
      <dgm:prSet presAssocID="{9EF4BF40-5A3F-4440-B410-4BA77621EFC0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F5F0746-0C95-4E55-8E39-734B77EC32A8}" type="pres">
      <dgm:prSet presAssocID="{77694EA4-2521-4352-87CA-7318EC6BE13F}" presName="hierRoot2" presStyleCnt="0">
        <dgm:presLayoutVars>
          <dgm:hierBranch/>
        </dgm:presLayoutVars>
      </dgm:prSet>
      <dgm:spPr/>
    </dgm:pt>
    <dgm:pt modelId="{9E143198-8F40-476B-8B2B-6AAFD428646A}" type="pres">
      <dgm:prSet presAssocID="{77694EA4-2521-4352-87CA-7318EC6BE13F}" presName="rootComposite" presStyleCnt="0"/>
      <dgm:spPr/>
    </dgm:pt>
    <dgm:pt modelId="{499BD5B1-D141-4768-B228-8DEC84914B9D}" type="pres">
      <dgm:prSet presAssocID="{77694EA4-2521-4352-87CA-7318EC6BE13F}" presName="rootText" presStyleLbl="node2" presStyleIdx="0" presStyleCnt="3" custScaleX="78435" custScaleY="67591" custLinFactNeighborX="1689" custLinFactNeighborY="30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A94ECB-B032-44C3-980E-9B1178EAF73E}" type="pres">
      <dgm:prSet presAssocID="{77694EA4-2521-4352-87CA-7318EC6BE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14FB0D8A-D321-4F75-A72D-1075ED0D2D38}" type="pres">
      <dgm:prSet presAssocID="{77694EA4-2521-4352-87CA-7318EC6BE13F}" presName="hierChild4" presStyleCnt="0"/>
      <dgm:spPr/>
    </dgm:pt>
    <dgm:pt modelId="{13FDE6E5-60BC-4630-8769-06F09AB1F91C}" type="pres">
      <dgm:prSet presAssocID="{51F2AEC2-894B-4DB8-8D63-E6CBB3A557B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F2C0BE6E-F6F8-4DF6-BB44-AED93F43571F}" type="pres">
      <dgm:prSet presAssocID="{F1F500C2-3A91-495C-9786-F1C4AA0F7F57}" presName="hierRoot2" presStyleCnt="0">
        <dgm:presLayoutVars>
          <dgm:hierBranch/>
        </dgm:presLayoutVars>
      </dgm:prSet>
      <dgm:spPr/>
    </dgm:pt>
    <dgm:pt modelId="{CB673500-CAFB-46D8-9AB4-3048B98ADF9F}" type="pres">
      <dgm:prSet presAssocID="{F1F500C2-3A91-495C-9786-F1C4AA0F7F57}" presName="rootComposite" presStyleCnt="0"/>
      <dgm:spPr/>
    </dgm:pt>
    <dgm:pt modelId="{CC6FE982-1199-4707-A5AF-591E8AC5676A}" type="pres">
      <dgm:prSet presAssocID="{F1F500C2-3A91-495C-9786-F1C4AA0F7F57}" presName="rootText" presStyleLbl="node3" presStyleIdx="0" presStyleCnt="3" custScaleX="78435" custScaleY="80055" custLinFactNeighborX="1620" custLinFactNeighborY="9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023AC7-221C-4425-843A-A2340F9D9FE6}" type="pres">
      <dgm:prSet presAssocID="{F1F500C2-3A91-495C-9786-F1C4AA0F7F57}" presName="rootConnector" presStyleLbl="node3" presStyleIdx="0" presStyleCnt="3"/>
      <dgm:spPr/>
      <dgm:t>
        <a:bodyPr/>
        <a:lstStyle/>
        <a:p>
          <a:endParaRPr lang="es-ES"/>
        </a:p>
      </dgm:t>
    </dgm:pt>
    <dgm:pt modelId="{7A710D3E-BA5D-422A-9790-EBEDB69BC749}" type="pres">
      <dgm:prSet presAssocID="{F1F500C2-3A91-495C-9786-F1C4AA0F7F57}" presName="hierChild4" presStyleCnt="0"/>
      <dgm:spPr/>
    </dgm:pt>
    <dgm:pt modelId="{094D2862-B83F-47D9-A91F-9F7E79D4B727}" type="pres">
      <dgm:prSet presAssocID="{316DF09E-D2D2-405E-BF70-16E0720533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67ED91BE-C298-430F-A264-CBA946D7241A}" type="pres">
      <dgm:prSet presAssocID="{A507CB2C-E750-4E8F-B554-29D5CD263C93}" presName="hierRoot2" presStyleCnt="0">
        <dgm:presLayoutVars>
          <dgm:hierBranch val="init"/>
        </dgm:presLayoutVars>
      </dgm:prSet>
      <dgm:spPr/>
    </dgm:pt>
    <dgm:pt modelId="{F2AF1819-625D-41BB-B7CC-81F82223DA3C}" type="pres">
      <dgm:prSet presAssocID="{A507CB2C-E750-4E8F-B554-29D5CD263C93}" presName="rootComposite" presStyleCnt="0"/>
      <dgm:spPr/>
    </dgm:pt>
    <dgm:pt modelId="{E476C9FE-7113-4BA1-90E8-A96988E363EB}" type="pres">
      <dgm:prSet presAssocID="{A507CB2C-E750-4E8F-B554-29D5CD263C93}" presName="rootText" presStyleLbl="node4" presStyleIdx="0" presStyleCnt="1" custScaleX="78435" custScaleY="79739" custLinFactNeighborX="1596" custLinFactNeighborY="-13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9343D-9A1A-445B-841F-629F05B1A5ED}" type="pres">
      <dgm:prSet presAssocID="{A507CB2C-E750-4E8F-B554-29D5CD263C93}" presName="rootConnector" presStyleLbl="node4" presStyleIdx="0" presStyleCnt="1"/>
      <dgm:spPr/>
      <dgm:t>
        <a:bodyPr/>
        <a:lstStyle/>
        <a:p>
          <a:endParaRPr lang="es-ES"/>
        </a:p>
      </dgm:t>
    </dgm:pt>
    <dgm:pt modelId="{79EBDD23-0A1A-4206-94DE-A4AB5E2F537E}" type="pres">
      <dgm:prSet presAssocID="{A507CB2C-E750-4E8F-B554-29D5CD263C93}" presName="hierChild4" presStyleCnt="0"/>
      <dgm:spPr/>
    </dgm:pt>
    <dgm:pt modelId="{84B8D972-7675-4D08-80C1-8E272F5B5216}" type="pres">
      <dgm:prSet presAssocID="{A507CB2C-E750-4E8F-B554-29D5CD263C93}" presName="hierChild5" presStyleCnt="0"/>
      <dgm:spPr/>
    </dgm:pt>
    <dgm:pt modelId="{93E140E0-0E6A-4B72-A24A-7938669E3A07}" type="pres">
      <dgm:prSet presAssocID="{F1F500C2-3A91-495C-9786-F1C4AA0F7F57}" presName="hierChild5" presStyleCnt="0"/>
      <dgm:spPr/>
    </dgm:pt>
    <dgm:pt modelId="{33356B46-9205-4F8A-A015-FE62307E9DED}" type="pres">
      <dgm:prSet presAssocID="{77694EA4-2521-4352-87CA-7318EC6BE13F}" presName="hierChild5" presStyleCnt="0"/>
      <dgm:spPr/>
    </dgm:pt>
    <dgm:pt modelId="{0CDAD89B-FFB8-4101-8BAE-31571B63214F}" type="pres">
      <dgm:prSet presAssocID="{05B828F0-ED0D-493D-A3F7-EF9EC9E1374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86C4562-78B4-4ED6-9938-6242C129A689}" type="pres">
      <dgm:prSet presAssocID="{E9719B80-BFEE-467F-8F56-FD281DA48D47}" presName="hierRoot2" presStyleCnt="0">
        <dgm:presLayoutVars>
          <dgm:hierBranch/>
        </dgm:presLayoutVars>
      </dgm:prSet>
      <dgm:spPr/>
    </dgm:pt>
    <dgm:pt modelId="{43F5E723-F95D-41EB-AECB-D2A75CD3CC83}" type="pres">
      <dgm:prSet presAssocID="{E9719B80-BFEE-467F-8F56-FD281DA48D47}" presName="rootComposite" presStyleCnt="0"/>
      <dgm:spPr/>
    </dgm:pt>
    <dgm:pt modelId="{94B27260-5CFB-4FCB-AE44-2F2498C5C0B4}" type="pres">
      <dgm:prSet presAssocID="{E9719B80-BFEE-467F-8F56-FD281DA48D47}" presName="rootText" presStyleLbl="node2" presStyleIdx="1" presStyleCnt="3" custScaleX="78435" custScaleY="67591" custLinFactNeighborX="556" custLinFactNeighborY="28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D6132C-DE80-4C1D-84B1-D3A5E1B7CAFB}" type="pres">
      <dgm:prSet presAssocID="{E9719B80-BFEE-467F-8F56-FD281DA48D4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1DF96E4-09A8-4B32-B4C2-61D9EA371ACC}" type="pres">
      <dgm:prSet presAssocID="{E9719B80-BFEE-467F-8F56-FD281DA48D47}" presName="hierChild4" presStyleCnt="0"/>
      <dgm:spPr/>
    </dgm:pt>
    <dgm:pt modelId="{444E1B4F-E979-4633-B697-313E17157769}" type="pres">
      <dgm:prSet presAssocID="{2BEA7717-6E64-4DBF-9D87-D52AAB735326}" presName="Name35" presStyleLbl="parChTrans1D3" presStyleIdx="1" presStyleCnt="3"/>
      <dgm:spPr/>
      <dgm:t>
        <a:bodyPr/>
        <a:lstStyle/>
        <a:p>
          <a:endParaRPr lang="es-ES"/>
        </a:p>
      </dgm:t>
    </dgm:pt>
    <dgm:pt modelId="{B47FD8E1-4800-46AD-A19F-A4C9E7C3A29D}" type="pres">
      <dgm:prSet presAssocID="{ECAA0E70-EBCB-4CC0-9D9E-C440DD728500}" presName="hierRoot2" presStyleCnt="0">
        <dgm:presLayoutVars>
          <dgm:hierBranch val="init"/>
        </dgm:presLayoutVars>
      </dgm:prSet>
      <dgm:spPr/>
    </dgm:pt>
    <dgm:pt modelId="{615D7C21-BCF4-4B03-AD7E-299974A86C01}" type="pres">
      <dgm:prSet presAssocID="{ECAA0E70-EBCB-4CC0-9D9E-C440DD728500}" presName="rootComposite" presStyleCnt="0"/>
      <dgm:spPr/>
    </dgm:pt>
    <dgm:pt modelId="{52A3B2BA-AA78-4D96-8434-DBB354480C3E}" type="pres">
      <dgm:prSet presAssocID="{ECAA0E70-EBCB-4CC0-9D9E-C440DD728500}" presName="rootText" presStyleLbl="node3" presStyleIdx="1" presStyleCnt="3" custScaleX="78435" custScaleY="80055" custLinFactNeighborY="8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550C03-F237-448B-9F0E-C385142BAB26}" type="pres">
      <dgm:prSet presAssocID="{ECAA0E70-EBCB-4CC0-9D9E-C440DD728500}" presName="rootConnector" presStyleLbl="node3" presStyleIdx="1" presStyleCnt="3"/>
      <dgm:spPr/>
      <dgm:t>
        <a:bodyPr/>
        <a:lstStyle/>
        <a:p>
          <a:endParaRPr lang="es-ES"/>
        </a:p>
      </dgm:t>
    </dgm:pt>
    <dgm:pt modelId="{A05E02E8-6A25-4A3D-BDD5-EDD99880047D}" type="pres">
      <dgm:prSet presAssocID="{ECAA0E70-EBCB-4CC0-9D9E-C440DD728500}" presName="hierChild4" presStyleCnt="0"/>
      <dgm:spPr/>
    </dgm:pt>
    <dgm:pt modelId="{ED93624B-C90B-400D-866E-72F7C4A08F6E}" type="pres">
      <dgm:prSet presAssocID="{ECAA0E70-EBCB-4CC0-9D9E-C440DD728500}" presName="hierChild5" presStyleCnt="0"/>
      <dgm:spPr/>
    </dgm:pt>
    <dgm:pt modelId="{A0E63D66-4AEF-4840-A8CE-BAED63C7E52F}" type="pres">
      <dgm:prSet presAssocID="{E9719B80-BFEE-467F-8F56-FD281DA48D47}" presName="hierChild5" presStyleCnt="0"/>
      <dgm:spPr/>
    </dgm:pt>
    <dgm:pt modelId="{744C7A60-B8DD-4BC6-BF0A-4222C9704BC0}" type="pres">
      <dgm:prSet presAssocID="{4A96E1B1-B36A-43D4-BC9E-D7CF21A01E4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54006874-A04C-4553-B96A-58550F12B78C}" type="pres">
      <dgm:prSet presAssocID="{98B8DCD5-DBFD-4DC8-8999-1CB076D75D12}" presName="hierRoot2" presStyleCnt="0">
        <dgm:presLayoutVars>
          <dgm:hierBranch/>
        </dgm:presLayoutVars>
      </dgm:prSet>
      <dgm:spPr/>
    </dgm:pt>
    <dgm:pt modelId="{C3FF3492-5AC3-4A19-9668-FBDC5202082D}" type="pres">
      <dgm:prSet presAssocID="{98B8DCD5-DBFD-4DC8-8999-1CB076D75D12}" presName="rootComposite" presStyleCnt="0"/>
      <dgm:spPr/>
    </dgm:pt>
    <dgm:pt modelId="{5EE88082-2EA4-464A-8F21-9F070BA6E9CC}" type="pres">
      <dgm:prSet presAssocID="{98B8DCD5-DBFD-4DC8-8999-1CB076D75D12}" presName="rootText" presStyleLbl="node2" presStyleIdx="2" presStyleCnt="3" custScaleX="78435" custScaleY="67591" custLinFactNeighborX="140" custLinFactNeighborY="299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CFAFA-009B-4E0D-8EA4-A9AFF25CC375}" type="pres">
      <dgm:prSet presAssocID="{98B8DCD5-DBFD-4DC8-8999-1CB076D75D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3523FAD-22DD-43AD-94FC-46B9393C7373}" type="pres">
      <dgm:prSet presAssocID="{98B8DCD5-DBFD-4DC8-8999-1CB076D75D12}" presName="hierChild4" presStyleCnt="0"/>
      <dgm:spPr/>
    </dgm:pt>
    <dgm:pt modelId="{522FD797-93CC-41AC-B6F1-3F13C82E0A9B}" type="pres">
      <dgm:prSet presAssocID="{25A4966D-FB35-4893-B325-162A9E37D9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6D4CB34-5566-49DD-BB0A-741B968E22E0}" type="pres">
      <dgm:prSet presAssocID="{9385C2FE-A560-487B-8030-F8A3E27B001D}" presName="hierRoot2" presStyleCnt="0">
        <dgm:presLayoutVars>
          <dgm:hierBranch val="init"/>
        </dgm:presLayoutVars>
      </dgm:prSet>
      <dgm:spPr/>
    </dgm:pt>
    <dgm:pt modelId="{5EF89D6D-CD24-4132-9B65-5B55175A70A1}" type="pres">
      <dgm:prSet presAssocID="{9385C2FE-A560-487B-8030-F8A3E27B001D}" presName="rootComposite" presStyleCnt="0"/>
      <dgm:spPr/>
    </dgm:pt>
    <dgm:pt modelId="{1087945E-17F3-4140-BF02-2483942C491D}" type="pres">
      <dgm:prSet presAssocID="{9385C2FE-A560-487B-8030-F8A3E27B001D}" presName="rootText" presStyleLbl="node3" presStyleIdx="2" presStyleCnt="3" custScaleX="78435" custScaleY="80055" custLinFactNeighborY="82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DD2855-E754-4F69-A77F-8256AAC9B1AF}" type="pres">
      <dgm:prSet presAssocID="{9385C2FE-A560-487B-8030-F8A3E27B001D}" presName="rootConnector" presStyleLbl="node3" presStyleIdx="2" presStyleCnt="3"/>
      <dgm:spPr/>
      <dgm:t>
        <a:bodyPr/>
        <a:lstStyle/>
        <a:p>
          <a:endParaRPr lang="es-ES"/>
        </a:p>
      </dgm:t>
    </dgm:pt>
    <dgm:pt modelId="{DE0EA298-6874-4B2C-B695-85882F5D68BE}" type="pres">
      <dgm:prSet presAssocID="{9385C2FE-A560-487B-8030-F8A3E27B001D}" presName="hierChild4" presStyleCnt="0"/>
      <dgm:spPr/>
    </dgm:pt>
    <dgm:pt modelId="{39B1CD31-8950-4E2D-919F-C464D33FA120}" type="pres">
      <dgm:prSet presAssocID="{9385C2FE-A560-487B-8030-F8A3E27B001D}" presName="hierChild5" presStyleCnt="0"/>
      <dgm:spPr/>
    </dgm:pt>
    <dgm:pt modelId="{3BE1FC26-4EDF-4EF4-8087-7BD602A06D11}" type="pres">
      <dgm:prSet presAssocID="{98B8DCD5-DBFD-4DC8-8999-1CB076D75D12}" presName="hierChild5" presStyleCnt="0"/>
      <dgm:spPr/>
    </dgm:pt>
    <dgm:pt modelId="{A843E70F-AC4F-44B3-81EB-DC9E87C39F0A}" type="pres">
      <dgm:prSet presAssocID="{583549C0-397C-4DB8-81F1-4D631638F834}" presName="hierChild3" presStyleCnt="0"/>
      <dgm:spPr/>
    </dgm:pt>
  </dgm:ptLst>
  <dgm:cxnLst>
    <dgm:cxn modelId="{AB3D5B8F-BC2F-4363-BD40-D6B4C93AC566}" srcId="{583549C0-397C-4DB8-81F1-4D631638F834}" destId="{77694EA4-2521-4352-87CA-7318EC6BE13F}" srcOrd="0" destOrd="0" parTransId="{9EF4BF40-5A3F-4440-B410-4BA77621EFC0}" sibTransId="{4703D4C6-AE2A-4E8D-A685-AB49188CA45D}"/>
    <dgm:cxn modelId="{E3F5333F-F010-4215-9AD3-44B82975EB46}" type="presOf" srcId="{E9719B80-BFEE-467F-8F56-FD281DA48D47}" destId="{94B27260-5CFB-4FCB-AE44-2F2498C5C0B4}" srcOrd="0" destOrd="0" presId="urn:microsoft.com/office/officeart/2005/8/layout/orgChart1"/>
    <dgm:cxn modelId="{4FF53979-FDCE-42A7-AD9D-FE009135D6EC}" srcId="{583549C0-397C-4DB8-81F1-4D631638F834}" destId="{E9719B80-BFEE-467F-8F56-FD281DA48D47}" srcOrd="1" destOrd="0" parTransId="{05B828F0-ED0D-493D-A3F7-EF9EC9E1374D}" sibTransId="{CC0B5A2A-B9E0-49E5-B367-353BB547191F}"/>
    <dgm:cxn modelId="{D9AD01FC-EF92-4485-9998-1871DAF11987}" type="presOf" srcId="{9385C2FE-A560-487B-8030-F8A3E27B001D}" destId="{1087945E-17F3-4140-BF02-2483942C491D}" srcOrd="0" destOrd="0" presId="urn:microsoft.com/office/officeart/2005/8/layout/orgChart1"/>
    <dgm:cxn modelId="{232135CA-DABD-4E5F-963F-0CCC7583078D}" type="presOf" srcId="{25A4966D-FB35-4893-B325-162A9E37D90B}" destId="{522FD797-93CC-41AC-B6F1-3F13C82E0A9B}" srcOrd="0" destOrd="0" presId="urn:microsoft.com/office/officeart/2005/8/layout/orgChart1"/>
    <dgm:cxn modelId="{2F2C5BB5-B079-486D-801B-A44DA0829A42}" type="presOf" srcId="{583549C0-397C-4DB8-81F1-4D631638F834}" destId="{029F5576-0A0A-46E3-9F35-7180E3D7E19C}" srcOrd="1" destOrd="0" presId="urn:microsoft.com/office/officeart/2005/8/layout/orgChart1"/>
    <dgm:cxn modelId="{C49684C6-38D4-41CC-8E4A-17D1B7D8E439}" type="presOf" srcId="{CDAC5961-50FC-4628-8DAB-2215648EE009}" destId="{ECE67096-B5A6-4C0B-BBDB-5F78365D9EAF}" srcOrd="0" destOrd="0" presId="urn:microsoft.com/office/officeart/2005/8/layout/orgChart1"/>
    <dgm:cxn modelId="{E0C162C6-14B7-470F-9E9D-47303F342968}" type="presOf" srcId="{F1F500C2-3A91-495C-9786-F1C4AA0F7F57}" destId="{CC6FE982-1199-4707-A5AF-591E8AC5676A}" srcOrd="0" destOrd="0" presId="urn:microsoft.com/office/officeart/2005/8/layout/orgChart1"/>
    <dgm:cxn modelId="{5E211375-AA7A-4283-B17E-D0540FAE3C2F}" type="presOf" srcId="{05B828F0-ED0D-493D-A3F7-EF9EC9E1374D}" destId="{0CDAD89B-FFB8-4101-8BAE-31571B63214F}" srcOrd="0" destOrd="0" presId="urn:microsoft.com/office/officeart/2005/8/layout/orgChart1"/>
    <dgm:cxn modelId="{78DEF988-29A4-4827-B0A3-0370069A4C56}" type="presOf" srcId="{9385C2FE-A560-487B-8030-F8A3E27B001D}" destId="{38DD2855-E754-4F69-A77F-8256AAC9B1AF}" srcOrd="1" destOrd="0" presId="urn:microsoft.com/office/officeart/2005/8/layout/orgChart1"/>
    <dgm:cxn modelId="{BAB9B1FF-F2B6-4BA8-9EB1-899EFAF56F26}" type="presOf" srcId="{2BEA7717-6E64-4DBF-9D87-D52AAB735326}" destId="{444E1B4F-E979-4633-B697-313E17157769}" srcOrd="0" destOrd="0" presId="urn:microsoft.com/office/officeart/2005/8/layout/orgChart1"/>
    <dgm:cxn modelId="{F1B2467F-AA32-4832-B156-29DA989B6BD4}" type="presOf" srcId="{51F2AEC2-894B-4DB8-8D63-E6CBB3A557B6}" destId="{13FDE6E5-60BC-4630-8769-06F09AB1F91C}" srcOrd="0" destOrd="0" presId="urn:microsoft.com/office/officeart/2005/8/layout/orgChart1"/>
    <dgm:cxn modelId="{C035D77E-3091-4CA2-BC17-B02CDAAB4F0C}" type="presOf" srcId="{F1F500C2-3A91-495C-9786-F1C4AA0F7F57}" destId="{F7023AC7-221C-4425-843A-A2340F9D9FE6}" srcOrd="1" destOrd="0" presId="urn:microsoft.com/office/officeart/2005/8/layout/orgChart1"/>
    <dgm:cxn modelId="{94B4245E-E73F-46E6-907D-F963C9AB4F12}" type="presOf" srcId="{ECAA0E70-EBCB-4CC0-9D9E-C440DD728500}" destId="{BC550C03-F237-448B-9F0E-C385142BAB26}" srcOrd="1" destOrd="0" presId="urn:microsoft.com/office/officeart/2005/8/layout/orgChart1"/>
    <dgm:cxn modelId="{36CFB74C-D579-41A9-8462-40244AE3DEA2}" srcId="{77694EA4-2521-4352-87CA-7318EC6BE13F}" destId="{F1F500C2-3A91-495C-9786-F1C4AA0F7F57}" srcOrd="0" destOrd="0" parTransId="{51F2AEC2-894B-4DB8-8D63-E6CBB3A557B6}" sibTransId="{15D43268-0AF0-49BD-9031-330D2BA6780F}"/>
    <dgm:cxn modelId="{5190BBB8-9322-405D-A74A-573A1527591C}" srcId="{CDAC5961-50FC-4628-8DAB-2215648EE009}" destId="{583549C0-397C-4DB8-81F1-4D631638F834}" srcOrd="0" destOrd="0" parTransId="{804D09B1-FAA3-4FF8-BF15-63F01B537A2C}" sibTransId="{F1C5ACE5-9C3D-41DC-8F20-043D5B4E2DB8}"/>
    <dgm:cxn modelId="{27E20D30-B06A-45C2-BFE1-9D171D45B21F}" type="presOf" srcId="{E9719B80-BFEE-467F-8F56-FD281DA48D47}" destId="{B7D6132C-DE80-4C1D-84B1-D3A5E1B7CAFB}" srcOrd="1" destOrd="0" presId="urn:microsoft.com/office/officeart/2005/8/layout/orgChart1"/>
    <dgm:cxn modelId="{39BF06C3-ADA0-471C-8CE7-C36864649147}" type="presOf" srcId="{A507CB2C-E750-4E8F-B554-29D5CD263C93}" destId="{E476C9FE-7113-4BA1-90E8-A96988E363EB}" srcOrd="0" destOrd="0" presId="urn:microsoft.com/office/officeart/2005/8/layout/orgChart1"/>
    <dgm:cxn modelId="{047AC800-B344-4EA2-90B8-A3EBB75C837B}" type="presOf" srcId="{316DF09E-D2D2-405E-BF70-16E0720533A2}" destId="{094D2862-B83F-47D9-A91F-9F7E79D4B727}" srcOrd="0" destOrd="0" presId="urn:microsoft.com/office/officeart/2005/8/layout/orgChart1"/>
    <dgm:cxn modelId="{0FFF9A61-98A3-4AB5-B2EC-8C38EA844F1A}" type="presOf" srcId="{77694EA4-2521-4352-87CA-7318EC6BE13F}" destId="{85A94ECB-B032-44C3-980E-9B1178EAF73E}" srcOrd="1" destOrd="0" presId="urn:microsoft.com/office/officeart/2005/8/layout/orgChart1"/>
    <dgm:cxn modelId="{668E02B8-4AE3-472D-8A38-C8EFDECFDD60}" type="presOf" srcId="{583549C0-397C-4DB8-81F1-4D631638F834}" destId="{78A76EEA-1048-4BA6-BFEB-52A697A9BFC9}" srcOrd="0" destOrd="0" presId="urn:microsoft.com/office/officeart/2005/8/layout/orgChart1"/>
    <dgm:cxn modelId="{6AFE86C5-0B55-43AC-9CDD-A68C18F24CC1}" type="presOf" srcId="{9EF4BF40-5A3F-4440-B410-4BA77621EFC0}" destId="{BE464432-9A5E-4F65-A3FB-B0D1616F2066}" srcOrd="0" destOrd="0" presId="urn:microsoft.com/office/officeart/2005/8/layout/orgChart1"/>
    <dgm:cxn modelId="{376AF0F0-B617-48B9-A625-EA1612B1B72C}" type="presOf" srcId="{77694EA4-2521-4352-87CA-7318EC6BE13F}" destId="{499BD5B1-D141-4768-B228-8DEC84914B9D}" srcOrd="0" destOrd="0" presId="urn:microsoft.com/office/officeart/2005/8/layout/orgChart1"/>
    <dgm:cxn modelId="{812FFF42-1A27-49A0-A47D-F0EE708E1AC9}" srcId="{F1F500C2-3A91-495C-9786-F1C4AA0F7F57}" destId="{A507CB2C-E750-4E8F-B554-29D5CD263C93}" srcOrd="0" destOrd="0" parTransId="{316DF09E-D2D2-405E-BF70-16E0720533A2}" sibTransId="{6BEDEE43-2D04-4549-ACAF-851EB35BF5C2}"/>
    <dgm:cxn modelId="{90183E98-32AB-48C6-ADE7-FB8687BCD221}" srcId="{E9719B80-BFEE-467F-8F56-FD281DA48D47}" destId="{ECAA0E70-EBCB-4CC0-9D9E-C440DD728500}" srcOrd="0" destOrd="0" parTransId="{2BEA7717-6E64-4DBF-9D87-D52AAB735326}" sibTransId="{2E377E6B-84C4-478E-87C7-E97036B6EA53}"/>
    <dgm:cxn modelId="{E922F438-04E7-4256-A4C8-7B53DF3F1313}" srcId="{98B8DCD5-DBFD-4DC8-8999-1CB076D75D12}" destId="{9385C2FE-A560-487B-8030-F8A3E27B001D}" srcOrd="0" destOrd="0" parTransId="{25A4966D-FB35-4893-B325-162A9E37D90B}" sibTransId="{839F17B3-8EC7-4102-9262-A49B4DB6A7FC}"/>
    <dgm:cxn modelId="{5BD6A898-197F-478B-8786-7B950C2E93AE}" type="presOf" srcId="{98B8DCD5-DBFD-4DC8-8999-1CB076D75D12}" destId="{688CFAFA-009B-4E0D-8EA4-A9AFF25CC375}" srcOrd="1" destOrd="0" presId="urn:microsoft.com/office/officeart/2005/8/layout/orgChart1"/>
    <dgm:cxn modelId="{54CCD461-CC84-43F8-8175-69A1A0EA49BB}" type="presOf" srcId="{98B8DCD5-DBFD-4DC8-8999-1CB076D75D12}" destId="{5EE88082-2EA4-464A-8F21-9F070BA6E9CC}" srcOrd="0" destOrd="0" presId="urn:microsoft.com/office/officeart/2005/8/layout/orgChart1"/>
    <dgm:cxn modelId="{F1D95997-508A-478D-B585-4DCCFC2F407A}" srcId="{583549C0-397C-4DB8-81F1-4D631638F834}" destId="{98B8DCD5-DBFD-4DC8-8999-1CB076D75D12}" srcOrd="2" destOrd="0" parTransId="{4A96E1B1-B36A-43D4-BC9E-D7CF21A01E42}" sibTransId="{0B7D4836-0F60-4592-AE7F-BBC4E94B2FE5}"/>
    <dgm:cxn modelId="{8AC583DA-B2FD-4CFC-96FA-D9ECAFC863F7}" type="presOf" srcId="{4A96E1B1-B36A-43D4-BC9E-D7CF21A01E42}" destId="{744C7A60-B8DD-4BC6-BF0A-4222C9704BC0}" srcOrd="0" destOrd="0" presId="urn:microsoft.com/office/officeart/2005/8/layout/orgChart1"/>
    <dgm:cxn modelId="{21151137-0F4C-4468-8F1A-D940465B39B6}" type="presOf" srcId="{A507CB2C-E750-4E8F-B554-29D5CD263C93}" destId="{74C9343D-9A1A-445B-841F-629F05B1A5ED}" srcOrd="1" destOrd="0" presId="urn:microsoft.com/office/officeart/2005/8/layout/orgChart1"/>
    <dgm:cxn modelId="{6BE7EB32-49FF-473E-AC8F-A133DE43EB65}" type="presOf" srcId="{ECAA0E70-EBCB-4CC0-9D9E-C440DD728500}" destId="{52A3B2BA-AA78-4D96-8434-DBB354480C3E}" srcOrd="0" destOrd="0" presId="urn:microsoft.com/office/officeart/2005/8/layout/orgChart1"/>
    <dgm:cxn modelId="{91BEE839-B818-416E-9907-35E5B75BBF9D}" type="presParOf" srcId="{ECE67096-B5A6-4C0B-BBDB-5F78365D9EAF}" destId="{1917F098-AA0B-4770-973D-25A9BA6010C0}" srcOrd="0" destOrd="0" presId="urn:microsoft.com/office/officeart/2005/8/layout/orgChart1"/>
    <dgm:cxn modelId="{2CFECE59-720B-4F3F-998E-D7C23F43B5AA}" type="presParOf" srcId="{1917F098-AA0B-4770-973D-25A9BA6010C0}" destId="{8A3B7271-F2B1-4451-A46E-D8A8879E4DED}" srcOrd="0" destOrd="0" presId="urn:microsoft.com/office/officeart/2005/8/layout/orgChart1"/>
    <dgm:cxn modelId="{44918A89-4420-4A5A-927B-07C3703BC56A}" type="presParOf" srcId="{8A3B7271-F2B1-4451-A46E-D8A8879E4DED}" destId="{78A76EEA-1048-4BA6-BFEB-52A697A9BFC9}" srcOrd="0" destOrd="0" presId="urn:microsoft.com/office/officeart/2005/8/layout/orgChart1"/>
    <dgm:cxn modelId="{2F48D8F2-6316-4B38-A479-53C92CBFEB8C}" type="presParOf" srcId="{8A3B7271-F2B1-4451-A46E-D8A8879E4DED}" destId="{029F5576-0A0A-46E3-9F35-7180E3D7E19C}" srcOrd="1" destOrd="0" presId="urn:microsoft.com/office/officeart/2005/8/layout/orgChart1"/>
    <dgm:cxn modelId="{190416EB-D864-4FE6-BFE8-610F6704E3C8}" type="presParOf" srcId="{1917F098-AA0B-4770-973D-25A9BA6010C0}" destId="{52FA8915-46F5-479D-A8AF-81EEEF3CE34F}" srcOrd="1" destOrd="0" presId="urn:microsoft.com/office/officeart/2005/8/layout/orgChart1"/>
    <dgm:cxn modelId="{EA2BA10A-AFF1-4CFD-A80D-5265AEA497F3}" type="presParOf" srcId="{52FA8915-46F5-479D-A8AF-81EEEF3CE34F}" destId="{BE464432-9A5E-4F65-A3FB-B0D1616F2066}" srcOrd="0" destOrd="0" presId="urn:microsoft.com/office/officeart/2005/8/layout/orgChart1"/>
    <dgm:cxn modelId="{BBEC4181-18AC-4AA0-8B17-6E3D489A19ED}" type="presParOf" srcId="{52FA8915-46F5-479D-A8AF-81EEEF3CE34F}" destId="{AF5F0746-0C95-4E55-8E39-734B77EC32A8}" srcOrd="1" destOrd="0" presId="urn:microsoft.com/office/officeart/2005/8/layout/orgChart1"/>
    <dgm:cxn modelId="{CF355C60-5983-456D-8DB2-79BBF0288005}" type="presParOf" srcId="{AF5F0746-0C95-4E55-8E39-734B77EC32A8}" destId="{9E143198-8F40-476B-8B2B-6AAFD428646A}" srcOrd="0" destOrd="0" presId="urn:microsoft.com/office/officeart/2005/8/layout/orgChart1"/>
    <dgm:cxn modelId="{036230DE-F4E5-4D03-9368-CF926F307631}" type="presParOf" srcId="{9E143198-8F40-476B-8B2B-6AAFD428646A}" destId="{499BD5B1-D141-4768-B228-8DEC84914B9D}" srcOrd="0" destOrd="0" presId="urn:microsoft.com/office/officeart/2005/8/layout/orgChart1"/>
    <dgm:cxn modelId="{18562DC3-879E-4E10-9ACE-E62536201D39}" type="presParOf" srcId="{9E143198-8F40-476B-8B2B-6AAFD428646A}" destId="{85A94ECB-B032-44C3-980E-9B1178EAF73E}" srcOrd="1" destOrd="0" presId="urn:microsoft.com/office/officeart/2005/8/layout/orgChart1"/>
    <dgm:cxn modelId="{3BDA9285-0C23-4633-A5B8-E91226154710}" type="presParOf" srcId="{AF5F0746-0C95-4E55-8E39-734B77EC32A8}" destId="{14FB0D8A-D321-4F75-A72D-1075ED0D2D38}" srcOrd="1" destOrd="0" presId="urn:microsoft.com/office/officeart/2005/8/layout/orgChart1"/>
    <dgm:cxn modelId="{92CE919B-FC47-4969-B7F1-DFDCDD803633}" type="presParOf" srcId="{14FB0D8A-D321-4F75-A72D-1075ED0D2D38}" destId="{13FDE6E5-60BC-4630-8769-06F09AB1F91C}" srcOrd="0" destOrd="0" presId="urn:microsoft.com/office/officeart/2005/8/layout/orgChart1"/>
    <dgm:cxn modelId="{A23F9C33-C9A5-48C8-B607-B8CAFB7B0F29}" type="presParOf" srcId="{14FB0D8A-D321-4F75-A72D-1075ED0D2D38}" destId="{F2C0BE6E-F6F8-4DF6-BB44-AED93F43571F}" srcOrd="1" destOrd="0" presId="urn:microsoft.com/office/officeart/2005/8/layout/orgChart1"/>
    <dgm:cxn modelId="{5352FF50-FAD6-4C9D-9BA9-F01DDA386641}" type="presParOf" srcId="{F2C0BE6E-F6F8-4DF6-BB44-AED93F43571F}" destId="{CB673500-CAFB-46D8-9AB4-3048B98ADF9F}" srcOrd="0" destOrd="0" presId="urn:microsoft.com/office/officeart/2005/8/layout/orgChart1"/>
    <dgm:cxn modelId="{9641CD0C-1961-48FC-A507-FBD12A19A910}" type="presParOf" srcId="{CB673500-CAFB-46D8-9AB4-3048B98ADF9F}" destId="{CC6FE982-1199-4707-A5AF-591E8AC5676A}" srcOrd="0" destOrd="0" presId="urn:microsoft.com/office/officeart/2005/8/layout/orgChart1"/>
    <dgm:cxn modelId="{05948086-BD81-4561-A658-69688BC6F73C}" type="presParOf" srcId="{CB673500-CAFB-46D8-9AB4-3048B98ADF9F}" destId="{F7023AC7-221C-4425-843A-A2340F9D9FE6}" srcOrd="1" destOrd="0" presId="urn:microsoft.com/office/officeart/2005/8/layout/orgChart1"/>
    <dgm:cxn modelId="{38997D4A-5DA7-43E0-884F-C5E497B73263}" type="presParOf" srcId="{F2C0BE6E-F6F8-4DF6-BB44-AED93F43571F}" destId="{7A710D3E-BA5D-422A-9790-EBEDB69BC749}" srcOrd="1" destOrd="0" presId="urn:microsoft.com/office/officeart/2005/8/layout/orgChart1"/>
    <dgm:cxn modelId="{4F5B09DA-504D-43EF-9767-F3BB53FE0077}" type="presParOf" srcId="{7A710D3E-BA5D-422A-9790-EBEDB69BC749}" destId="{094D2862-B83F-47D9-A91F-9F7E79D4B727}" srcOrd="0" destOrd="0" presId="urn:microsoft.com/office/officeart/2005/8/layout/orgChart1"/>
    <dgm:cxn modelId="{9E31F6D0-F1C2-4220-BBC3-342A3C0F8045}" type="presParOf" srcId="{7A710D3E-BA5D-422A-9790-EBEDB69BC749}" destId="{67ED91BE-C298-430F-A264-CBA946D7241A}" srcOrd="1" destOrd="0" presId="urn:microsoft.com/office/officeart/2005/8/layout/orgChart1"/>
    <dgm:cxn modelId="{7BAD13B2-5B55-4609-95AE-FCC2690B99D5}" type="presParOf" srcId="{67ED91BE-C298-430F-A264-CBA946D7241A}" destId="{F2AF1819-625D-41BB-B7CC-81F82223DA3C}" srcOrd="0" destOrd="0" presId="urn:microsoft.com/office/officeart/2005/8/layout/orgChart1"/>
    <dgm:cxn modelId="{3589782D-A88E-42F9-84E2-FF616218A5E2}" type="presParOf" srcId="{F2AF1819-625D-41BB-B7CC-81F82223DA3C}" destId="{E476C9FE-7113-4BA1-90E8-A96988E363EB}" srcOrd="0" destOrd="0" presId="urn:microsoft.com/office/officeart/2005/8/layout/orgChart1"/>
    <dgm:cxn modelId="{7BD4C9F6-A4BC-4BC1-8342-F2140AE8C225}" type="presParOf" srcId="{F2AF1819-625D-41BB-B7CC-81F82223DA3C}" destId="{74C9343D-9A1A-445B-841F-629F05B1A5ED}" srcOrd="1" destOrd="0" presId="urn:microsoft.com/office/officeart/2005/8/layout/orgChart1"/>
    <dgm:cxn modelId="{2DBCA02D-7614-447F-BB7A-AEB659E38861}" type="presParOf" srcId="{67ED91BE-C298-430F-A264-CBA946D7241A}" destId="{79EBDD23-0A1A-4206-94DE-A4AB5E2F537E}" srcOrd="1" destOrd="0" presId="urn:microsoft.com/office/officeart/2005/8/layout/orgChart1"/>
    <dgm:cxn modelId="{7F4580E1-3C58-41F1-9D80-3EB2C4D0A018}" type="presParOf" srcId="{67ED91BE-C298-430F-A264-CBA946D7241A}" destId="{84B8D972-7675-4D08-80C1-8E272F5B5216}" srcOrd="2" destOrd="0" presId="urn:microsoft.com/office/officeart/2005/8/layout/orgChart1"/>
    <dgm:cxn modelId="{4AC28E1D-B791-4846-B124-0F1B2BC18F65}" type="presParOf" srcId="{F2C0BE6E-F6F8-4DF6-BB44-AED93F43571F}" destId="{93E140E0-0E6A-4B72-A24A-7938669E3A07}" srcOrd="2" destOrd="0" presId="urn:microsoft.com/office/officeart/2005/8/layout/orgChart1"/>
    <dgm:cxn modelId="{9101FC3E-7397-4A7B-B6AE-59FCF96BC570}" type="presParOf" srcId="{AF5F0746-0C95-4E55-8E39-734B77EC32A8}" destId="{33356B46-9205-4F8A-A015-FE62307E9DED}" srcOrd="2" destOrd="0" presId="urn:microsoft.com/office/officeart/2005/8/layout/orgChart1"/>
    <dgm:cxn modelId="{124E5C18-CEE0-4C8F-99B6-6667975A540C}" type="presParOf" srcId="{52FA8915-46F5-479D-A8AF-81EEEF3CE34F}" destId="{0CDAD89B-FFB8-4101-8BAE-31571B63214F}" srcOrd="2" destOrd="0" presId="urn:microsoft.com/office/officeart/2005/8/layout/orgChart1"/>
    <dgm:cxn modelId="{A9A301FE-6E52-4D65-939D-102DABABCD46}" type="presParOf" srcId="{52FA8915-46F5-479D-A8AF-81EEEF3CE34F}" destId="{E86C4562-78B4-4ED6-9938-6242C129A689}" srcOrd="3" destOrd="0" presId="urn:microsoft.com/office/officeart/2005/8/layout/orgChart1"/>
    <dgm:cxn modelId="{0456B1DF-332D-4D1D-B6B7-EC56D3F47AF6}" type="presParOf" srcId="{E86C4562-78B4-4ED6-9938-6242C129A689}" destId="{43F5E723-F95D-41EB-AECB-D2A75CD3CC83}" srcOrd="0" destOrd="0" presId="urn:microsoft.com/office/officeart/2005/8/layout/orgChart1"/>
    <dgm:cxn modelId="{CEE2761C-90B4-4394-AFCF-2399940D63C1}" type="presParOf" srcId="{43F5E723-F95D-41EB-AECB-D2A75CD3CC83}" destId="{94B27260-5CFB-4FCB-AE44-2F2498C5C0B4}" srcOrd="0" destOrd="0" presId="urn:microsoft.com/office/officeart/2005/8/layout/orgChart1"/>
    <dgm:cxn modelId="{88EEABB7-92FE-4CEB-BEFE-65166E8C2443}" type="presParOf" srcId="{43F5E723-F95D-41EB-AECB-D2A75CD3CC83}" destId="{B7D6132C-DE80-4C1D-84B1-D3A5E1B7CAFB}" srcOrd="1" destOrd="0" presId="urn:microsoft.com/office/officeart/2005/8/layout/orgChart1"/>
    <dgm:cxn modelId="{511D4AB5-65A1-4BAB-832B-9B413DF61B57}" type="presParOf" srcId="{E86C4562-78B4-4ED6-9938-6242C129A689}" destId="{01DF96E4-09A8-4B32-B4C2-61D9EA371ACC}" srcOrd="1" destOrd="0" presId="urn:microsoft.com/office/officeart/2005/8/layout/orgChart1"/>
    <dgm:cxn modelId="{ED91C857-DF9B-4803-B890-704D265A2358}" type="presParOf" srcId="{01DF96E4-09A8-4B32-B4C2-61D9EA371ACC}" destId="{444E1B4F-E979-4633-B697-313E17157769}" srcOrd="0" destOrd="0" presId="urn:microsoft.com/office/officeart/2005/8/layout/orgChart1"/>
    <dgm:cxn modelId="{74B12868-ED2D-4F97-AAEC-9CFD93EE4C74}" type="presParOf" srcId="{01DF96E4-09A8-4B32-B4C2-61D9EA371ACC}" destId="{B47FD8E1-4800-46AD-A19F-A4C9E7C3A29D}" srcOrd="1" destOrd="0" presId="urn:microsoft.com/office/officeart/2005/8/layout/orgChart1"/>
    <dgm:cxn modelId="{927A840A-DDE2-4A34-A2CE-AE8FE17B1670}" type="presParOf" srcId="{B47FD8E1-4800-46AD-A19F-A4C9E7C3A29D}" destId="{615D7C21-BCF4-4B03-AD7E-299974A86C01}" srcOrd="0" destOrd="0" presId="urn:microsoft.com/office/officeart/2005/8/layout/orgChart1"/>
    <dgm:cxn modelId="{8F391DAC-B55C-44B2-9595-C8C41A458357}" type="presParOf" srcId="{615D7C21-BCF4-4B03-AD7E-299974A86C01}" destId="{52A3B2BA-AA78-4D96-8434-DBB354480C3E}" srcOrd="0" destOrd="0" presId="urn:microsoft.com/office/officeart/2005/8/layout/orgChart1"/>
    <dgm:cxn modelId="{F61FEE18-3342-4450-8D5E-EB47F365B1F3}" type="presParOf" srcId="{615D7C21-BCF4-4B03-AD7E-299974A86C01}" destId="{BC550C03-F237-448B-9F0E-C385142BAB26}" srcOrd="1" destOrd="0" presId="urn:microsoft.com/office/officeart/2005/8/layout/orgChart1"/>
    <dgm:cxn modelId="{D77D1531-4D64-432C-BB32-072AB4F10161}" type="presParOf" srcId="{B47FD8E1-4800-46AD-A19F-A4C9E7C3A29D}" destId="{A05E02E8-6A25-4A3D-BDD5-EDD99880047D}" srcOrd="1" destOrd="0" presId="urn:microsoft.com/office/officeart/2005/8/layout/orgChart1"/>
    <dgm:cxn modelId="{A9167A0D-BBB1-4FB7-80E1-D8F6D334FD42}" type="presParOf" srcId="{B47FD8E1-4800-46AD-A19F-A4C9E7C3A29D}" destId="{ED93624B-C90B-400D-866E-72F7C4A08F6E}" srcOrd="2" destOrd="0" presId="urn:microsoft.com/office/officeart/2005/8/layout/orgChart1"/>
    <dgm:cxn modelId="{ACC558C6-2450-45B5-AD0A-EACA9D5F5347}" type="presParOf" srcId="{E86C4562-78B4-4ED6-9938-6242C129A689}" destId="{A0E63D66-4AEF-4840-A8CE-BAED63C7E52F}" srcOrd="2" destOrd="0" presId="urn:microsoft.com/office/officeart/2005/8/layout/orgChart1"/>
    <dgm:cxn modelId="{F40EF202-67A3-4207-AE08-FF5F00C54F12}" type="presParOf" srcId="{52FA8915-46F5-479D-A8AF-81EEEF3CE34F}" destId="{744C7A60-B8DD-4BC6-BF0A-4222C9704BC0}" srcOrd="4" destOrd="0" presId="urn:microsoft.com/office/officeart/2005/8/layout/orgChart1"/>
    <dgm:cxn modelId="{03DD9969-C249-4859-8EB9-985EA8665005}" type="presParOf" srcId="{52FA8915-46F5-479D-A8AF-81EEEF3CE34F}" destId="{54006874-A04C-4553-B96A-58550F12B78C}" srcOrd="5" destOrd="0" presId="urn:microsoft.com/office/officeart/2005/8/layout/orgChart1"/>
    <dgm:cxn modelId="{13B8ACA5-E950-400C-B90C-8B70D5D8C923}" type="presParOf" srcId="{54006874-A04C-4553-B96A-58550F12B78C}" destId="{C3FF3492-5AC3-4A19-9668-FBDC5202082D}" srcOrd="0" destOrd="0" presId="urn:microsoft.com/office/officeart/2005/8/layout/orgChart1"/>
    <dgm:cxn modelId="{F8E6DD0A-CA9E-412E-914E-6C22FEC50988}" type="presParOf" srcId="{C3FF3492-5AC3-4A19-9668-FBDC5202082D}" destId="{5EE88082-2EA4-464A-8F21-9F070BA6E9CC}" srcOrd="0" destOrd="0" presId="urn:microsoft.com/office/officeart/2005/8/layout/orgChart1"/>
    <dgm:cxn modelId="{6AD7F793-9EE8-47E7-85F4-A884BD1B9724}" type="presParOf" srcId="{C3FF3492-5AC3-4A19-9668-FBDC5202082D}" destId="{688CFAFA-009B-4E0D-8EA4-A9AFF25CC375}" srcOrd="1" destOrd="0" presId="urn:microsoft.com/office/officeart/2005/8/layout/orgChart1"/>
    <dgm:cxn modelId="{EC18542E-8C29-406A-9F4D-A32459EBF938}" type="presParOf" srcId="{54006874-A04C-4553-B96A-58550F12B78C}" destId="{B3523FAD-22DD-43AD-94FC-46B9393C7373}" srcOrd="1" destOrd="0" presId="urn:microsoft.com/office/officeart/2005/8/layout/orgChart1"/>
    <dgm:cxn modelId="{37ECB811-E972-44A4-A71A-09225705812B}" type="presParOf" srcId="{B3523FAD-22DD-43AD-94FC-46B9393C7373}" destId="{522FD797-93CC-41AC-B6F1-3F13C82E0A9B}" srcOrd="0" destOrd="0" presId="urn:microsoft.com/office/officeart/2005/8/layout/orgChart1"/>
    <dgm:cxn modelId="{337E1E3C-9C3D-492B-A9B9-68262194F13D}" type="presParOf" srcId="{B3523FAD-22DD-43AD-94FC-46B9393C7373}" destId="{76D4CB34-5566-49DD-BB0A-741B968E22E0}" srcOrd="1" destOrd="0" presId="urn:microsoft.com/office/officeart/2005/8/layout/orgChart1"/>
    <dgm:cxn modelId="{79FA09DA-FB2B-40CE-B25B-ACCE42590B1E}" type="presParOf" srcId="{76D4CB34-5566-49DD-BB0A-741B968E22E0}" destId="{5EF89D6D-CD24-4132-9B65-5B55175A70A1}" srcOrd="0" destOrd="0" presId="urn:microsoft.com/office/officeart/2005/8/layout/orgChart1"/>
    <dgm:cxn modelId="{4EA640AD-59B2-45F3-A218-D7401BA4F11B}" type="presParOf" srcId="{5EF89D6D-CD24-4132-9B65-5B55175A70A1}" destId="{1087945E-17F3-4140-BF02-2483942C491D}" srcOrd="0" destOrd="0" presId="urn:microsoft.com/office/officeart/2005/8/layout/orgChart1"/>
    <dgm:cxn modelId="{08DC84BB-36B6-4B8A-A815-4B528355C61D}" type="presParOf" srcId="{5EF89D6D-CD24-4132-9B65-5B55175A70A1}" destId="{38DD2855-E754-4F69-A77F-8256AAC9B1AF}" srcOrd="1" destOrd="0" presId="urn:microsoft.com/office/officeart/2005/8/layout/orgChart1"/>
    <dgm:cxn modelId="{F73D37CC-A64D-451B-9309-4017C476AE51}" type="presParOf" srcId="{76D4CB34-5566-49DD-BB0A-741B968E22E0}" destId="{DE0EA298-6874-4B2C-B695-85882F5D68BE}" srcOrd="1" destOrd="0" presId="urn:microsoft.com/office/officeart/2005/8/layout/orgChart1"/>
    <dgm:cxn modelId="{14B8E35B-4721-41B0-85A8-C6693B966034}" type="presParOf" srcId="{76D4CB34-5566-49DD-BB0A-741B968E22E0}" destId="{39B1CD31-8950-4E2D-919F-C464D33FA120}" srcOrd="2" destOrd="0" presId="urn:microsoft.com/office/officeart/2005/8/layout/orgChart1"/>
    <dgm:cxn modelId="{D7D0E3A2-DD1D-4A7B-859A-2EF4D6E1E1CD}" type="presParOf" srcId="{54006874-A04C-4553-B96A-58550F12B78C}" destId="{3BE1FC26-4EDF-4EF4-8087-7BD602A06D11}" srcOrd="2" destOrd="0" presId="urn:microsoft.com/office/officeart/2005/8/layout/orgChart1"/>
    <dgm:cxn modelId="{CA791E55-12D4-47A7-BAAB-98A5E492C910}" type="presParOf" srcId="{1917F098-AA0B-4770-973D-25A9BA6010C0}" destId="{A843E70F-AC4F-44B3-81EB-DC9E87C39F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Resoluciones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Asuntos </a:t>
          </a:r>
          <a:r>
            <a:rPr lang="es-MX" altLang="es-MX" sz="1200" dirty="0" smtClean="0">
              <a:latin typeface="+mn-lt"/>
            </a:rPr>
            <a:t>Internos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7F47D3DC-65A3-4826-B841-512C663F77C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Abogados(as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E54B542-D2E5-4941-A19E-1F2FDD909DC0}" type="par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D39F905-FC29-4336-B293-F3F28058D8BA}" type="sibTrans" cxnId="{201BF1BE-9656-4705-83BF-22D1007F1A5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latin typeface="+mn-lt"/>
          </a:endParaRPr>
        </a:p>
      </dgm:t>
    </dgm:pt>
    <dgm:pt modelId="{ACA49435-B489-4D60-8FD5-AE45990A3FD9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</a:t>
          </a:r>
          <a:endParaRPr lang="es-MX" sz="1200" dirty="0">
            <a:latin typeface="+mn-lt"/>
          </a:endParaRPr>
        </a:p>
      </dgm:t>
    </dgm:pt>
    <dgm:pt modelId="{BE80B887-F4D7-4AEE-B5A7-7FD22786CB33}" type="par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64EF980-C1E2-489B-B3FF-9FCA31632C04}" type="sibTrans" cxnId="{A4AAEB91-C0D8-49A2-862E-5048B3A8FA7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EE75E6A-6846-4534-8753-FABB78B4EB8A}" type="asst">
      <dgm:prSet custT="1"/>
      <dgm:spPr/>
      <dgm:t>
        <a:bodyPr/>
        <a:lstStyle/>
        <a:p>
          <a:r>
            <a:rPr lang="es-ES" sz="1200" dirty="0">
              <a:latin typeface="+mn-lt"/>
            </a:rPr>
            <a:t>Notificador(a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05C96A0-44E1-4512-9E14-E7B8405C732B}" type="parTrans" cxnId="{75DA5067-C240-4464-951D-D47487A17FBB}">
      <dgm:prSet/>
      <dgm:spPr/>
      <dgm:t>
        <a:bodyPr/>
        <a:lstStyle/>
        <a:p>
          <a:endParaRPr lang="es-ES"/>
        </a:p>
      </dgm:t>
    </dgm:pt>
    <dgm:pt modelId="{E895D3FE-F2C0-4C74-BBFE-F7B0DA046004}" type="sibTrans" cxnId="{75DA5067-C240-4464-951D-D47487A17FB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7636" custScaleY="1129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102994" custScaleY="105185" custLinFactNeighborY="-10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BC238630-0388-487E-BBA1-17BD6BF40EB8}" type="pres">
      <dgm:prSet presAssocID="{0E54B542-D2E5-4941-A19E-1F2FDD909DC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CA5F9BE9-8250-4333-A894-0A41FDD3C53D}" type="pres">
      <dgm:prSet presAssocID="{7F47D3DC-65A3-4826-B841-512C663F77CD}" presName="hierRoot2" presStyleCnt="0">
        <dgm:presLayoutVars>
          <dgm:hierBranch val="init"/>
        </dgm:presLayoutVars>
      </dgm:prSet>
      <dgm:spPr/>
    </dgm:pt>
    <dgm:pt modelId="{1B0FCD43-5F0A-46D1-B8FA-3F6AFFC5378C}" type="pres">
      <dgm:prSet presAssocID="{7F47D3DC-65A3-4826-B841-512C663F77CD}" presName="rootComposite" presStyleCnt="0"/>
      <dgm:spPr/>
    </dgm:pt>
    <dgm:pt modelId="{7E45E9B0-083B-46AD-BDBA-25D37BB93875}" type="pres">
      <dgm:prSet presAssocID="{7F47D3DC-65A3-4826-B841-512C663F77CD}" presName="rootText" presStyleLbl="node3" presStyleIdx="0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156586-0CE3-46B2-97ED-5183EEF5D98E}" type="pres">
      <dgm:prSet presAssocID="{7F47D3DC-65A3-4826-B841-512C663F77CD}" presName="rootConnector" presStyleLbl="node3" presStyleIdx="0" presStyleCnt="2"/>
      <dgm:spPr/>
      <dgm:t>
        <a:bodyPr/>
        <a:lstStyle/>
        <a:p>
          <a:endParaRPr lang="es-ES"/>
        </a:p>
      </dgm:t>
    </dgm:pt>
    <dgm:pt modelId="{C9DBC394-CC2A-4127-BD40-88BA3D8B7BC1}" type="pres">
      <dgm:prSet presAssocID="{7F47D3DC-65A3-4826-B841-512C663F77CD}" presName="hierChild4" presStyleCnt="0"/>
      <dgm:spPr/>
    </dgm:pt>
    <dgm:pt modelId="{A2410690-C37B-414B-A8F7-D02D6A7C3A14}" type="pres">
      <dgm:prSet presAssocID="{7F47D3DC-65A3-4826-B841-512C663F77CD}" presName="hierChild5" presStyleCnt="0"/>
      <dgm:spPr/>
    </dgm:pt>
    <dgm:pt modelId="{6208DE0C-6723-49F9-9B4D-51D8163DADB6}" type="pres">
      <dgm:prSet presAssocID="{BE80B887-F4D7-4AEE-B5A7-7FD22786CB33}" presName="Name35" presStyleLbl="parChTrans1D3" presStyleIdx="1" presStyleCnt="2"/>
      <dgm:spPr/>
      <dgm:t>
        <a:bodyPr/>
        <a:lstStyle/>
        <a:p>
          <a:endParaRPr lang="es-ES"/>
        </a:p>
      </dgm:t>
    </dgm:pt>
    <dgm:pt modelId="{A130714C-F2FB-42E1-A3B5-C87D1596EF2C}" type="pres">
      <dgm:prSet presAssocID="{ACA49435-B489-4D60-8FD5-AE45990A3FD9}" presName="hierRoot2" presStyleCnt="0">
        <dgm:presLayoutVars>
          <dgm:hierBranch val="init"/>
        </dgm:presLayoutVars>
      </dgm:prSet>
      <dgm:spPr/>
    </dgm:pt>
    <dgm:pt modelId="{DD9CCACD-6CD7-493C-8827-45E876BD5DE5}" type="pres">
      <dgm:prSet presAssocID="{ACA49435-B489-4D60-8FD5-AE45990A3FD9}" presName="rootComposite" presStyleCnt="0"/>
      <dgm:spPr/>
    </dgm:pt>
    <dgm:pt modelId="{52CF8A46-A6A4-4143-9033-C104F912B17F}" type="pres">
      <dgm:prSet presAssocID="{ACA49435-B489-4D60-8FD5-AE45990A3FD9}" presName="rootText" presStyleLbl="node3" presStyleIdx="1" presStyleCnt="2" custScaleX="108598" custScaleY="1101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A20B80-EE8D-4D8B-B024-4BD6F5693F59}" type="pres">
      <dgm:prSet presAssocID="{ACA49435-B489-4D60-8FD5-AE45990A3FD9}" presName="rootConnector" presStyleLbl="node3" presStyleIdx="1" presStyleCnt="2"/>
      <dgm:spPr/>
      <dgm:t>
        <a:bodyPr/>
        <a:lstStyle/>
        <a:p>
          <a:endParaRPr lang="es-ES"/>
        </a:p>
      </dgm:t>
    </dgm:pt>
    <dgm:pt modelId="{1E6AE9A3-9AC8-49A7-B687-736A4DDC0F62}" type="pres">
      <dgm:prSet presAssocID="{ACA49435-B489-4D60-8FD5-AE45990A3FD9}" presName="hierChild4" presStyleCnt="0"/>
      <dgm:spPr/>
    </dgm:pt>
    <dgm:pt modelId="{A3222E16-9487-4665-BD17-C8D2826201BE}" type="pres">
      <dgm:prSet presAssocID="{ACA49435-B489-4D60-8FD5-AE45990A3FD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72D7C9DD-5B8E-4576-BBE1-8644C54E57EC}" type="pres">
      <dgm:prSet presAssocID="{C05C96A0-44E1-4512-9E14-E7B8405C732B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57260A05-2BB4-4F29-A174-EB48735F4D3C}" type="pres">
      <dgm:prSet presAssocID="{1EE75E6A-6846-4534-8753-FABB78B4EB8A}" presName="hierRoot3" presStyleCnt="0">
        <dgm:presLayoutVars>
          <dgm:hierBranch val="init"/>
        </dgm:presLayoutVars>
      </dgm:prSet>
      <dgm:spPr/>
    </dgm:pt>
    <dgm:pt modelId="{FD3BF9FF-59BB-4A0C-B951-BFCC4498BE1C}" type="pres">
      <dgm:prSet presAssocID="{1EE75E6A-6846-4534-8753-FABB78B4EB8A}" presName="rootComposite3" presStyleCnt="0"/>
      <dgm:spPr/>
    </dgm:pt>
    <dgm:pt modelId="{F8BC44AA-E37B-4345-9EA8-C6DAA23AFB36}" type="pres">
      <dgm:prSet presAssocID="{1EE75E6A-6846-4534-8753-FABB78B4EB8A}" presName="rootText3" presStyleLbl="asst1" presStyleIdx="0" presStyleCnt="1" custScaleX="76697" custScaleY="832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D142B3-3EB9-49B5-8BC5-45E941EE14E5}" type="pres">
      <dgm:prSet presAssocID="{1EE75E6A-6846-4534-8753-FABB78B4EB8A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92EA479-ED81-4CE8-8AE5-92F3E8BB6C1C}" type="pres">
      <dgm:prSet presAssocID="{1EE75E6A-6846-4534-8753-FABB78B4EB8A}" presName="hierChild6" presStyleCnt="0"/>
      <dgm:spPr/>
    </dgm:pt>
    <dgm:pt modelId="{1B7C1CDD-82AD-42E3-815F-4BADCCD61655}" type="pres">
      <dgm:prSet presAssocID="{1EE75E6A-6846-4534-8753-FABB78B4EB8A}" presName="hierChild7" presStyleCnt="0"/>
      <dgm:spPr/>
    </dgm:pt>
  </dgm:ptLst>
  <dgm:cxnLst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8DFDA16-01EA-40C2-AEFE-4A689DFD4FDD}" type="presOf" srcId="{0E54B542-D2E5-4941-A19E-1F2FDD909DC0}" destId="{BC238630-0388-487E-BBA1-17BD6BF40EB8}" srcOrd="0" destOrd="0" presId="urn:microsoft.com/office/officeart/2005/8/layout/orgChart1"/>
    <dgm:cxn modelId="{9D5FF342-E72C-4E6F-AF50-B4D23A6EE3B8}" type="presOf" srcId="{ACA49435-B489-4D60-8FD5-AE45990A3FD9}" destId="{B7A20B80-EE8D-4D8B-B024-4BD6F5693F59}" srcOrd="1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9A0F330A-0AB0-436A-9518-14C8514D440B}" type="presOf" srcId="{1EE75E6A-6846-4534-8753-FABB78B4EB8A}" destId="{E8D142B3-3EB9-49B5-8BC5-45E941EE14E5}" srcOrd="1" destOrd="0" presId="urn:microsoft.com/office/officeart/2005/8/layout/orgChart1"/>
    <dgm:cxn modelId="{FC9FD8DB-CDFE-452D-998F-1D4E0ED37FDA}" type="presOf" srcId="{C05C96A0-44E1-4512-9E14-E7B8405C732B}" destId="{72D7C9DD-5B8E-4576-BBE1-8644C54E57EC}" srcOrd="0" destOrd="0" presId="urn:microsoft.com/office/officeart/2005/8/layout/orgChart1"/>
    <dgm:cxn modelId="{A4AAEB91-C0D8-49A2-862E-5048B3A8FA75}" srcId="{41568039-9809-4B2B-BA51-64E0E23C2BBE}" destId="{ACA49435-B489-4D60-8FD5-AE45990A3FD9}" srcOrd="1" destOrd="0" parTransId="{BE80B887-F4D7-4AEE-B5A7-7FD22786CB33}" sibTransId="{C64EF980-C1E2-489B-B3FF-9FCA31632C04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8DC83AB-7C6C-473F-91AF-909914CF0157}" type="presOf" srcId="{7F47D3DC-65A3-4826-B841-512C663F77CD}" destId="{7E45E9B0-083B-46AD-BDBA-25D37BB93875}" srcOrd="0" destOrd="0" presId="urn:microsoft.com/office/officeart/2005/8/layout/orgChart1"/>
    <dgm:cxn modelId="{75DA5067-C240-4464-951D-D47487A17FBB}" srcId="{9DEA55C1-E59C-4B5B-90DC-1D0B54C2B20C}" destId="{1EE75E6A-6846-4534-8753-FABB78B4EB8A}" srcOrd="1" destOrd="0" parTransId="{C05C96A0-44E1-4512-9E14-E7B8405C732B}" sibTransId="{E895D3FE-F2C0-4C74-BBFE-F7B0DA046004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08794E3E-EDDB-4061-87E5-E91F595D36B2}" type="presOf" srcId="{ACA49435-B489-4D60-8FD5-AE45990A3FD9}" destId="{52CF8A46-A6A4-4143-9033-C104F912B17F}" srcOrd="0" destOrd="0" presId="urn:microsoft.com/office/officeart/2005/8/layout/orgChart1"/>
    <dgm:cxn modelId="{D14D6E53-59D5-4D4F-BFDC-E22F10ED02A4}" type="presOf" srcId="{7F47D3DC-65A3-4826-B841-512C663F77CD}" destId="{26156586-0CE3-46B2-97ED-5183EEF5D98E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201BF1BE-9656-4705-83BF-22D1007F1A59}" srcId="{41568039-9809-4B2B-BA51-64E0E23C2BBE}" destId="{7F47D3DC-65A3-4826-B841-512C663F77CD}" srcOrd="0" destOrd="0" parTransId="{0E54B542-D2E5-4941-A19E-1F2FDD909DC0}" sibTransId="{AD39F905-FC29-4336-B293-F3F28058D8BA}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FDED17EB-0853-47A4-9828-51B8B0DDD250}" type="presOf" srcId="{1EE75E6A-6846-4534-8753-FABB78B4EB8A}" destId="{F8BC44AA-E37B-4345-9EA8-C6DAA23AFB36}" srcOrd="0" destOrd="0" presId="urn:microsoft.com/office/officeart/2005/8/layout/orgChart1"/>
    <dgm:cxn modelId="{1967A3B0-A817-4717-879F-9F87E1CF08F7}" type="presOf" srcId="{BE80B887-F4D7-4AEE-B5A7-7FD22786CB33}" destId="{6208DE0C-6723-49F9-9B4D-51D8163DADB6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43552FD-E115-41E3-BCBA-5009BEE200D4}" type="presParOf" srcId="{DBDE0C42-B65A-4FF4-A1B6-4A7374870D94}" destId="{BC238630-0388-487E-BBA1-17BD6BF40EB8}" srcOrd="0" destOrd="0" presId="urn:microsoft.com/office/officeart/2005/8/layout/orgChart1"/>
    <dgm:cxn modelId="{7EB8244F-28C8-4874-A4CD-42E92440B456}" type="presParOf" srcId="{DBDE0C42-B65A-4FF4-A1B6-4A7374870D94}" destId="{CA5F9BE9-8250-4333-A894-0A41FDD3C53D}" srcOrd="1" destOrd="0" presId="urn:microsoft.com/office/officeart/2005/8/layout/orgChart1"/>
    <dgm:cxn modelId="{E6C07715-B05C-4CF6-BDA6-0D6A7A399F5D}" type="presParOf" srcId="{CA5F9BE9-8250-4333-A894-0A41FDD3C53D}" destId="{1B0FCD43-5F0A-46D1-B8FA-3F6AFFC5378C}" srcOrd="0" destOrd="0" presId="urn:microsoft.com/office/officeart/2005/8/layout/orgChart1"/>
    <dgm:cxn modelId="{CDC4A29C-64D4-42F1-9225-A1F6D076DAA9}" type="presParOf" srcId="{1B0FCD43-5F0A-46D1-B8FA-3F6AFFC5378C}" destId="{7E45E9B0-083B-46AD-BDBA-25D37BB93875}" srcOrd="0" destOrd="0" presId="urn:microsoft.com/office/officeart/2005/8/layout/orgChart1"/>
    <dgm:cxn modelId="{FAF08127-2B9C-4FEA-A7C7-F1AC7831376C}" type="presParOf" srcId="{1B0FCD43-5F0A-46D1-B8FA-3F6AFFC5378C}" destId="{26156586-0CE3-46B2-97ED-5183EEF5D98E}" srcOrd="1" destOrd="0" presId="urn:microsoft.com/office/officeart/2005/8/layout/orgChart1"/>
    <dgm:cxn modelId="{0A17DDB7-3229-42E8-9FBD-01F49E416992}" type="presParOf" srcId="{CA5F9BE9-8250-4333-A894-0A41FDD3C53D}" destId="{C9DBC394-CC2A-4127-BD40-88BA3D8B7BC1}" srcOrd="1" destOrd="0" presId="urn:microsoft.com/office/officeart/2005/8/layout/orgChart1"/>
    <dgm:cxn modelId="{EB0B8EE0-F6E7-4EB4-8C5F-97652F55DD6E}" type="presParOf" srcId="{CA5F9BE9-8250-4333-A894-0A41FDD3C53D}" destId="{A2410690-C37B-414B-A8F7-D02D6A7C3A14}" srcOrd="2" destOrd="0" presId="urn:microsoft.com/office/officeart/2005/8/layout/orgChart1"/>
    <dgm:cxn modelId="{6D7EC8E8-9662-45E2-892B-65830EDB3EEE}" type="presParOf" srcId="{DBDE0C42-B65A-4FF4-A1B6-4A7374870D94}" destId="{6208DE0C-6723-49F9-9B4D-51D8163DADB6}" srcOrd="2" destOrd="0" presId="urn:microsoft.com/office/officeart/2005/8/layout/orgChart1"/>
    <dgm:cxn modelId="{FCF1DE29-C4C8-47C7-A04E-6CD13C4278E6}" type="presParOf" srcId="{DBDE0C42-B65A-4FF4-A1B6-4A7374870D94}" destId="{A130714C-F2FB-42E1-A3B5-C87D1596EF2C}" srcOrd="3" destOrd="0" presId="urn:microsoft.com/office/officeart/2005/8/layout/orgChart1"/>
    <dgm:cxn modelId="{99D801F8-0CAA-4D96-8C92-A7BB3E0515E4}" type="presParOf" srcId="{A130714C-F2FB-42E1-A3B5-C87D1596EF2C}" destId="{DD9CCACD-6CD7-493C-8827-45E876BD5DE5}" srcOrd="0" destOrd="0" presId="urn:microsoft.com/office/officeart/2005/8/layout/orgChart1"/>
    <dgm:cxn modelId="{8BA86813-05E0-4263-B048-55BE8B0A0070}" type="presParOf" srcId="{DD9CCACD-6CD7-493C-8827-45E876BD5DE5}" destId="{52CF8A46-A6A4-4143-9033-C104F912B17F}" srcOrd="0" destOrd="0" presId="urn:microsoft.com/office/officeart/2005/8/layout/orgChart1"/>
    <dgm:cxn modelId="{C39FB25A-A7B9-4938-B808-FD8AEB0A0BFC}" type="presParOf" srcId="{DD9CCACD-6CD7-493C-8827-45E876BD5DE5}" destId="{B7A20B80-EE8D-4D8B-B024-4BD6F5693F59}" srcOrd="1" destOrd="0" presId="urn:microsoft.com/office/officeart/2005/8/layout/orgChart1"/>
    <dgm:cxn modelId="{3559B685-11BC-4F60-B0DC-D698BFA8C871}" type="presParOf" srcId="{A130714C-F2FB-42E1-A3B5-C87D1596EF2C}" destId="{1E6AE9A3-9AC8-49A7-B687-736A4DDC0F62}" srcOrd="1" destOrd="0" presId="urn:microsoft.com/office/officeart/2005/8/layout/orgChart1"/>
    <dgm:cxn modelId="{CF6F9958-15B2-46BF-9D90-4584FE76BF62}" type="presParOf" srcId="{A130714C-F2FB-42E1-A3B5-C87D1596EF2C}" destId="{A3222E16-9487-4665-BD17-C8D2826201BE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69A56529-F8F8-4DAC-AA87-AFEED11F3885}" type="presParOf" srcId="{E6CFA08A-7145-470C-A659-6A725D85622B}" destId="{72D7C9DD-5B8E-4576-BBE1-8644C54E57EC}" srcOrd="0" destOrd="0" presId="urn:microsoft.com/office/officeart/2005/8/layout/orgChart1"/>
    <dgm:cxn modelId="{D08D0BC7-9C28-4B0D-B3E9-7208A1176266}" type="presParOf" srcId="{E6CFA08A-7145-470C-A659-6A725D85622B}" destId="{57260A05-2BB4-4F29-A174-EB48735F4D3C}" srcOrd="1" destOrd="0" presId="urn:microsoft.com/office/officeart/2005/8/layout/orgChart1"/>
    <dgm:cxn modelId="{667AE334-EE93-4E19-8356-5B6C58FFFC80}" type="presParOf" srcId="{57260A05-2BB4-4F29-A174-EB48735F4D3C}" destId="{FD3BF9FF-59BB-4A0C-B951-BFCC4498BE1C}" srcOrd="0" destOrd="0" presId="urn:microsoft.com/office/officeart/2005/8/layout/orgChart1"/>
    <dgm:cxn modelId="{D7174E55-50A8-4095-811B-8542E0048D11}" type="presParOf" srcId="{FD3BF9FF-59BB-4A0C-B951-BFCC4498BE1C}" destId="{F8BC44AA-E37B-4345-9EA8-C6DAA23AFB36}" srcOrd="0" destOrd="0" presId="urn:microsoft.com/office/officeart/2005/8/layout/orgChart1"/>
    <dgm:cxn modelId="{0BA25854-430D-43CF-9E4D-9FFAD4AE7D27}" type="presParOf" srcId="{FD3BF9FF-59BB-4A0C-B951-BFCC4498BE1C}" destId="{E8D142B3-3EB9-49B5-8BC5-45E941EE14E5}" srcOrd="1" destOrd="0" presId="urn:microsoft.com/office/officeart/2005/8/layout/orgChart1"/>
    <dgm:cxn modelId="{39E43100-2B36-4D0A-B099-0D99F3B86ED4}" type="presParOf" srcId="{57260A05-2BB4-4F29-A174-EB48735F4D3C}" destId="{C92EA479-ED81-4CE8-8AE5-92F3E8BB6C1C}" srcOrd="1" destOrd="0" presId="urn:microsoft.com/office/officeart/2005/8/layout/orgChart1"/>
    <dgm:cxn modelId="{8D6AB65B-C174-4FD6-8EAC-CD589A41EEC9}" type="presParOf" srcId="{57260A05-2BB4-4F29-A174-EB48735F4D3C}" destId="{1B7C1CDD-82AD-42E3-815F-4BADCCD616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Gestión Integral de </a:t>
          </a:r>
          <a:r>
            <a:rPr lang="es-MX" altLang="es-MX" sz="1200" dirty="0" smtClean="0">
              <a:latin typeface="+mn-lt"/>
            </a:rPr>
            <a:t>Riesgo</a:t>
          </a:r>
          <a:endParaRPr lang="es-MX" altLang="es-MX" sz="1200" dirty="0">
            <a:latin typeface="+mn-lt"/>
          </a:endParaRP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dirty="0">
            <a:solidFill>
              <a:schemeClr val="tx1"/>
            </a:solidFill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2C9B225-C2D9-4A5F-9BD7-D491B47FD546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Jefe(a) </a:t>
          </a: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de Capacitación y Difusión</a:t>
          </a:r>
        </a:p>
      </dgm:t>
    </dgm:pt>
    <dgm:pt modelId="{D81338A8-CBC9-4010-999E-99E7EBA3A6D8}" type="parTrans" cxnId="{334CE1A0-F164-4EA1-AD91-8C39F493E439}">
      <dgm:prSet/>
      <dgm:spPr/>
      <dgm:t>
        <a:bodyPr/>
        <a:lstStyle/>
        <a:p>
          <a:endParaRPr lang="es-ES" sz="1200"/>
        </a:p>
      </dgm:t>
    </dgm:pt>
    <dgm:pt modelId="{583F0BB7-EC9F-4A2A-A47D-CA96E30A58BC}" type="sibTrans" cxnId="{334CE1A0-F164-4EA1-AD91-8C39F493E439}">
      <dgm:prSet/>
      <dgm:spPr/>
      <dgm:t>
        <a:bodyPr/>
        <a:lstStyle/>
        <a:p>
          <a:endParaRPr lang="es-ES" sz="1200"/>
        </a:p>
      </dgm:t>
    </dgm:pt>
    <dgm:pt modelId="{8CB8A82C-BFDE-4016-A6E0-B560744000A7}">
      <dgm:prSet phldrT="[Texto]" custT="1"/>
      <dgm:spPr/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dirty="0">
            <a:solidFill>
              <a:schemeClr val="tx1"/>
            </a:solidFill>
          </a:endParaRPr>
        </a:p>
      </dgm:t>
    </dgm:pt>
    <dgm:pt modelId="{B23F1B84-DB9A-45E0-866A-14F01224B62E}" type="parTrans" cxnId="{31032EBF-A842-4A3E-9AE6-7A3B794A8207}">
      <dgm:prSet/>
      <dgm:spPr/>
      <dgm:t>
        <a:bodyPr/>
        <a:lstStyle/>
        <a:p>
          <a:endParaRPr lang="es-ES" sz="1200"/>
        </a:p>
      </dgm:t>
    </dgm:pt>
    <dgm:pt modelId="{9CBE098E-B266-41D2-9C06-EFB65BB3B98E}" type="sibTrans" cxnId="{31032EBF-A842-4A3E-9AE6-7A3B794A8207}">
      <dgm:prSet/>
      <dgm:spPr/>
      <dgm:t>
        <a:bodyPr/>
        <a:lstStyle/>
        <a:p>
          <a:endParaRPr lang="es-ES" sz="1200"/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82589" custScaleY="82422" custLinFactNeighborX="678" custLinFactNeighborY="-22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4023EFA4-FD1E-41FE-8161-320F5CC19CAF}" type="pres">
      <dgm:prSet presAssocID="{50B39BE9-A0B6-4E51-BB43-90BAE289D245}" presName="Name35" presStyleLbl="parChTrans1D2" presStyleIdx="0" presStyleCnt="3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3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D35535C4-FB75-48AA-B8C6-ADC40D26BECF}" type="pres">
      <dgm:prSet presAssocID="{D81338A8-CBC9-4010-999E-99E7EBA3A6D8}" presName="Name35" presStyleLbl="parChTrans1D2" presStyleIdx="1" presStyleCnt="3"/>
      <dgm:spPr/>
      <dgm:t>
        <a:bodyPr/>
        <a:lstStyle/>
        <a:p>
          <a:endParaRPr lang="es-ES"/>
        </a:p>
      </dgm:t>
    </dgm:pt>
    <dgm:pt modelId="{BDDAB4DB-F90C-4C1E-84E2-98DD5F9D5468}" type="pres">
      <dgm:prSet presAssocID="{02C9B225-C2D9-4A5F-9BD7-D491B47FD546}" presName="hierRoot2" presStyleCnt="0">
        <dgm:presLayoutVars>
          <dgm:hierBranch val="init"/>
        </dgm:presLayoutVars>
      </dgm:prSet>
      <dgm:spPr/>
    </dgm:pt>
    <dgm:pt modelId="{6D24B1E8-B281-4B74-A5A9-6B6F1F3E3F16}" type="pres">
      <dgm:prSet presAssocID="{02C9B225-C2D9-4A5F-9BD7-D491B47FD546}" presName="rootComposite" presStyleCnt="0"/>
      <dgm:spPr/>
    </dgm:pt>
    <dgm:pt modelId="{8D124373-8F40-46EB-ADC6-A87D6329719A}" type="pres">
      <dgm:prSet presAssocID="{02C9B225-C2D9-4A5F-9BD7-D491B47FD546}" presName="rootText" presStyleLbl="node2" presStyleIdx="1" presStyleCnt="3" custScaleX="65502" custScaleY="66030" custLinFactNeighborX="652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D42B45-6720-4CC1-AC0E-863FF42429FB}" type="pres">
      <dgm:prSet presAssocID="{02C9B225-C2D9-4A5F-9BD7-D491B47FD546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5DC1FE-B57F-4015-B115-23EEE7A72062}" type="pres">
      <dgm:prSet presAssocID="{02C9B225-C2D9-4A5F-9BD7-D491B47FD546}" presName="hierChild4" presStyleCnt="0"/>
      <dgm:spPr/>
    </dgm:pt>
    <dgm:pt modelId="{0E711625-F1E8-4961-8630-2A8BF6362600}" type="pres">
      <dgm:prSet presAssocID="{02C9B225-C2D9-4A5F-9BD7-D491B47FD546}" presName="hierChild5" presStyleCnt="0"/>
      <dgm:spPr/>
    </dgm:pt>
    <dgm:pt modelId="{30F2B99E-47E4-4D6B-A6C2-3634E9E23185}" type="pres">
      <dgm:prSet presAssocID="{B23F1B84-DB9A-45E0-866A-14F01224B62E}" presName="Name35" presStyleLbl="parChTrans1D2" presStyleIdx="2" presStyleCnt="3"/>
      <dgm:spPr/>
      <dgm:t>
        <a:bodyPr/>
        <a:lstStyle/>
        <a:p>
          <a:endParaRPr lang="es-ES"/>
        </a:p>
      </dgm:t>
    </dgm:pt>
    <dgm:pt modelId="{9D57F0DA-C8A4-4D81-A729-32B9C25E8C88}" type="pres">
      <dgm:prSet presAssocID="{8CB8A82C-BFDE-4016-A6E0-B560744000A7}" presName="hierRoot2" presStyleCnt="0">
        <dgm:presLayoutVars>
          <dgm:hierBranch val="init"/>
        </dgm:presLayoutVars>
      </dgm:prSet>
      <dgm:spPr/>
    </dgm:pt>
    <dgm:pt modelId="{B194693C-574A-4068-AA26-CC07B78B0AB4}" type="pres">
      <dgm:prSet presAssocID="{8CB8A82C-BFDE-4016-A6E0-B560744000A7}" presName="rootComposite" presStyleCnt="0"/>
      <dgm:spPr/>
    </dgm:pt>
    <dgm:pt modelId="{58E9AF9A-365C-48DE-8DE7-DFA5E48D3919}" type="pres">
      <dgm:prSet presAssocID="{8CB8A82C-BFDE-4016-A6E0-B560744000A7}" presName="rootText" presStyleLbl="node2" presStyleIdx="2" presStyleCnt="3" custScaleX="65502" custScaleY="66030" custLinFactNeighborX="164" custLinFactNeighborY="10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9D2FD1-1DBB-4D6C-B8F7-ACAE744C3FE1}" type="pres">
      <dgm:prSet presAssocID="{8CB8A82C-BFDE-4016-A6E0-B560744000A7}" presName="rootConnector" presStyleLbl="node2" presStyleIdx="2" presStyleCnt="3"/>
      <dgm:spPr/>
      <dgm:t>
        <a:bodyPr/>
        <a:lstStyle/>
        <a:p>
          <a:endParaRPr lang="es-ES"/>
        </a:p>
      </dgm:t>
    </dgm:pt>
    <dgm:pt modelId="{A7CFBACE-0086-4AB5-9E1E-BCD6A4711C5D}" type="pres">
      <dgm:prSet presAssocID="{8CB8A82C-BFDE-4016-A6E0-B560744000A7}" presName="hierChild4" presStyleCnt="0"/>
      <dgm:spPr/>
    </dgm:pt>
    <dgm:pt modelId="{01B3DD36-BE67-4663-A1D0-506BC635A8B1}" type="pres">
      <dgm:prSet presAssocID="{8CB8A82C-BFDE-4016-A6E0-B560744000A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5C259884-DC97-4270-AC55-7AAA821B2C01}" type="presOf" srcId="{02C9B225-C2D9-4A5F-9BD7-D491B47FD546}" destId="{58D42B45-6720-4CC1-AC0E-863FF42429FB}" srcOrd="1" destOrd="0" presId="urn:microsoft.com/office/officeart/2005/8/layout/orgChart1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DF9587BA-2782-4D72-A00B-0B979930EC25}" type="presOf" srcId="{D81338A8-CBC9-4010-999E-99E7EBA3A6D8}" destId="{D35535C4-FB75-48AA-B8C6-ADC40D26BECF}" srcOrd="0" destOrd="0" presId="urn:microsoft.com/office/officeart/2005/8/layout/orgChart1"/>
    <dgm:cxn modelId="{7D363E8F-FF00-4F72-8D7F-A610F0868155}" type="presOf" srcId="{50B39BE9-A0B6-4E51-BB43-90BAE289D245}" destId="{4023EFA4-FD1E-41FE-8161-320F5CC19CAF}" srcOrd="0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334CE1A0-F164-4EA1-AD91-8C39F493E439}" srcId="{A3128200-1B41-42D2-AE41-5FB0156213BD}" destId="{02C9B225-C2D9-4A5F-9BD7-D491B47FD546}" srcOrd="1" destOrd="0" parTransId="{D81338A8-CBC9-4010-999E-99E7EBA3A6D8}" sibTransId="{583F0BB7-EC9F-4A2A-A47D-CA96E30A58BC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31032EBF-A842-4A3E-9AE6-7A3B794A8207}" srcId="{A3128200-1B41-42D2-AE41-5FB0156213BD}" destId="{8CB8A82C-BFDE-4016-A6E0-B560744000A7}" srcOrd="2" destOrd="0" parTransId="{B23F1B84-DB9A-45E0-866A-14F01224B62E}" sibTransId="{9CBE098E-B266-41D2-9C06-EFB65BB3B98E}"/>
    <dgm:cxn modelId="{0AE90EFE-73CF-439E-AB98-412F2D85FD68}" type="presOf" srcId="{02C9B225-C2D9-4A5F-9BD7-D491B47FD546}" destId="{8D124373-8F40-46EB-ADC6-A87D6329719A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B1408759-FFF7-4B20-93AB-2780A3CD2D74}" type="presOf" srcId="{8CB8A82C-BFDE-4016-A6E0-B560744000A7}" destId="{58E9AF9A-365C-48DE-8DE7-DFA5E48D3919}" srcOrd="0" destOrd="0" presId="urn:microsoft.com/office/officeart/2005/8/layout/orgChart1"/>
    <dgm:cxn modelId="{C5BF9B85-F476-4AEC-A15B-6B2836CB656A}" type="presOf" srcId="{B23F1B84-DB9A-45E0-866A-14F01224B62E}" destId="{30F2B99E-47E4-4D6B-A6C2-3634E9E23185}" srcOrd="0" destOrd="0" presId="urn:microsoft.com/office/officeart/2005/8/layout/orgChart1"/>
    <dgm:cxn modelId="{C85971C5-3556-4D38-9F19-0EC9C57A30E9}" type="presOf" srcId="{8CB8A82C-BFDE-4016-A6E0-B560744000A7}" destId="{D59D2FD1-1DBB-4D6C-B8F7-ACAE744C3FE1}" srcOrd="1" destOrd="0" presId="urn:microsoft.com/office/officeart/2005/8/layout/orgChart1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95BC6D15-E6CC-4107-AAEF-3A195042EAA5}" type="presParOf" srcId="{F82DC64E-F4B3-4713-A3C2-5D5B6309CA74}" destId="{4023EFA4-FD1E-41FE-8161-320F5CC19CAF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EB0BBCB0-E6D9-4F3F-8011-903DB63C1E40}" type="presParOf" srcId="{F82DC64E-F4B3-4713-A3C2-5D5B6309CA74}" destId="{D35535C4-FB75-48AA-B8C6-ADC40D26BECF}" srcOrd="2" destOrd="0" presId="urn:microsoft.com/office/officeart/2005/8/layout/orgChart1"/>
    <dgm:cxn modelId="{3ECCE5EE-FC30-4998-9B0D-02EBAF3BA84D}" type="presParOf" srcId="{F82DC64E-F4B3-4713-A3C2-5D5B6309CA74}" destId="{BDDAB4DB-F90C-4C1E-84E2-98DD5F9D5468}" srcOrd="3" destOrd="0" presId="urn:microsoft.com/office/officeart/2005/8/layout/orgChart1"/>
    <dgm:cxn modelId="{27663580-2223-4BA7-AAC1-779EBB4B21CD}" type="presParOf" srcId="{BDDAB4DB-F90C-4C1E-84E2-98DD5F9D5468}" destId="{6D24B1E8-B281-4B74-A5A9-6B6F1F3E3F16}" srcOrd="0" destOrd="0" presId="urn:microsoft.com/office/officeart/2005/8/layout/orgChart1"/>
    <dgm:cxn modelId="{29BFDE79-7C47-413F-8635-061B86795093}" type="presParOf" srcId="{6D24B1E8-B281-4B74-A5A9-6B6F1F3E3F16}" destId="{8D124373-8F40-46EB-ADC6-A87D6329719A}" srcOrd="0" destOrd="0" presId="urn:microsoft.com/office/officeart/2005/8/layout/orgChart1"/>
    <dgm:cxn modelId="{37AB5DF4-C03A-4055-B897-7BD639E53FB5}" type="presParOf" srcId="{6D24B1E8-B281-4B74-A5A9-6B6F1F3E3F16}" destId="{58D42B45-6720-4CC1-AC0E-863FF42429FB}" srcOrd="1" destOrd="0" presId="urn:microsoft.com/office/officeart/2005/8/layout/orgChart1"/>
    <dgm:cxn modelId="{D6A94197-05E2-4F75-BCD2-7FCBEE3BE6D8}" type="presParOf" srcId="{BDDAB4DB-F90C-4C1E-84E2-98DD5F9D5468}" destId="{BE5DC1FE-B57F-4015-B115-23EEE7A72062}" srcOrd="1" destOrd="0" presId="urn:microsoft.com/office/officeart/2005/8/layout/orgChart1"/>
    <dgm:cxn modelId="{786BB589-CAF1-4F35-B5EE-4B461762CD42}" type="presParOf" srcId="{BDDAB4DB-F90C-4C1E-84E2-98DD5F9D5468}" destId="{0E711625-F1E8-4961-8630-2A8BF6362600}" srcOrd="2" destOrd="0" presId="urn:microsoft.com/office/officeart/2005/8/layout/orgChart1"/>
    <dgm:cxn modelId="{D73008FD-D391-4671-BBA6-2D9163D83073}" type="presParOf" srcId="{F82DC64E-F4B3-4713-A3C2-5D5B6309CA74}" destId="{30F2B99E-47E4-4D6B-A6C2-3634E9E23185}" srcOrd="4" destOrd="0" presId="urn:microsoft.com/office/officeart/2005/8/layout/orgChart1"/>
    <dgm:cxn modelId="{EC254217-982E-4660-984C-ACAD30D29335}" type="presParOf" srcId="{F82DC64E-F4B3-4713-A3C2-5D5B6309CA74}" destId="{9D57F0DA-C8A4-4D81-A729-32B9C25E8C88}" srcOrd="5" destOrd="0" presId="urn:microsoft.com/office/officeart/2005/8/layout/orgChart1"/>
    <dgm:cxn modelId="{1D766ACF-9931-4A22-8028-A44180D36A8C}" type="presParOf" srcId="{9D57F0DA-C8A4-4D81-A729-32B9C25E8C88}" destId="{B194693C-574A-4068-AA26-CC07B78B0AB4}" srcOrd="0" destOrd="0" presId="urn:microsoft.com/office/officeart/2005/8/layout/orgChart1"/>
    <dgm:cxn modelId="{41092AF8-4B07-4B60-A92F-CA539D546F0C}" type="presParOf" srcId="{B194693C-574A-4068-AA26-CC07B78B0AB4}" destId="{58E9AF9A-365C-48DE-8DE7-DFA5E48D3919}" srcOrd="0" destOrd="0" presId="urn:microsoft.com/office/officeart/2005/8/layout/orgChart1"/>
    <dgm:cxn modelId="{506CCA96-719F-4D85-B0BC-315DC80AABE5}" type="presParOf" srcId="{B194693C-574A-4068-AA26-CC07B78B0AB4}" destId="{D59D2FD1-1DBB-4D6C-B8F7-ACAE744C3FE1}" srcOrd="1" destOrd="0" presId="urn:microsoft.com/office/officeart/2005/8/layout/orgChart1"/>
    <dgm:cxn modelId="{F715EEF6-E342-4350-B928-1381942E5362}" type="presParOf" srcId="{9D57F0DA-C8A4-4D81-A729-32B9C25E8C88}" destId="{A7CFBACE-0086-4AB5-9E1E-BCD6A4711C5D}" srcOrd="1" destOrd="0" presId="urn:microsoft.com/office/officeart/2005/8/layout/orgChart1"/>
    <dgm:cxn modelId="{5AA6024B-3154-4741-8F24-ED5468606246}" type="presParOf" srcId="{9D57F0DA-C8A4-4D81-A729-32B9C25E8C88}" destId="{01B3DD36-BE67-4663-A1D0-506BC635A8B1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strike="noStrike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8BFD0222-DE68-4FD2-BBCE-CB2FD38D74FB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4431B4CB-99AA-4166-A299-4359F9B040E4}" type="par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E09CE-2EAA-4B0C-9737-21C14AA42F34}" type="sibTrans" cxnId="{8922266F-4EB8-403A-AB78-18EC0C5FC02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2780" custScaleY="116449" custLinFactNeighborY="-75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5827360D-7FBD-4927-9B5F-D4AE0B62C9FA}" type="pres">
      <dgm:prSet presAssocID="{50B39BE9-A0B6-4E51-BB43-90BAE289D245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439EF65-1719-4FDC-9AE2-DD243170BCBC}" type="pres">
      <dgm:prSet presAssocID="{B3C1F8AF-B252-43AC-8ED3-3D3880F2F1F8}" presName="hierRoot2" presStyleCnt="0">
        <dgm:presLayoutVars>
          <dgm:hierBranch/>
        </dgm:presLayoutVars>
      </dgm:prSet>
      <dgm:spPr/>
    </dgm:pt>
    <dgm:pt modelId="{28FCABCA-0A41-4F20-97D8-4FDB731295FE}" type="pres">
      <dgm:prSet presAssocID="{B3C1F8AF-B252-43AC-8ED3-3D3880F2F1F8}" presName="rootComposite" presStyleCnt="0"/>
      <dgm:spPr/>
    </dgm:pt>
    <dgm:pt modelId="{67828945-4042-4611-8D77-40ABC313759D}" type="pres">
      <dgm:prSet presAssocID="{B3C1F8AF-B252-43AC-8ED3-3D3880F2F1F8}" presName="rootText" presStyleLbl="node2" presStyleIdx="0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804A2B-6D0D-4A45-8E69-9FF2CE81FE9D}" type="pres">
      <dgm:prSet presAssocID="{B3C1F8AF-B252-43AC-8ED3-3D3880F2F1F8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17EADF-C91C-4A0D-AE79-F4D2BADE2FE1}" type="pres">
      <dgm:prSet presAssocID="{B3C1F8AF-B252-43AC-8ED3-3D3880F2F1F8}" presName="hierChild4" presStyleCnt="0"/>
      <dgm:spPr/>
    </dgm:pt>
    <dgm:pt modelId="{D7765116-17DB-49A3-85C7-589AFA015439}" type="pres">
      <dgm:prSet presAssocID="{B3C1F8AF-B252-43AC-8ED3-3D3880F2F1F8}" presName="hierChild5" presStyleCnt="0"/>
      <dgm:spPr/>
    </dgm:pt>
    <dgm:pt modelId="{33911AAD-E5ED-45B2-A574-C773D2C1B313}" type="pres">
      <dgm:prSet presAssocID="{4431B4CB-99AA-4166-A299-4359F9B040E4}" presName="Name35" presStyleLbl="parChTrans1D2" presStyleIdx="1" presStyleCnt="2"/>
      <dgm:spPr/>
      <dgm:t>
        <a:bodyPr/>
        <a:lstStyle/>
        <a:p>
          <a:endParaRPr lang="es-ES"/>
        </a:p>
      </dgm:t>
    </dgm:pt>
    <dgm:pt modelId="{BBE149A0-5F0C-47DE-AD53-2398F904BE3E}" type="pres">
      <dgm:prSet presAssocID="{8BFD0222-DE68-4FD2-BBCE-CB2FD38D74FB}" presName="hierRoot2" presStyleCnt="0">
        <dgm:presLayoutVars>
          <dgm:hierBranch val="init"/>
        </dgm:presLayoutVars>
      </dgm:prSet>
      <dgm:spPr/>
    </dgm:pt>
    <dgm:pt modelId="{CB61FF53-92D6-4503-83A7-85E785534433}" type="pres">
      <dgm:prSet presAssocID="{8BFD0222-DE68-4FD2-BBCE-CB2FD38D74FB}" presName="rootComposite" presStyleCnt="0"/>
      <dgm:spPr/>
    </dgm:pt>
    <dgm:pt modelId="{A3AECE72-73C4-4711-8C68-6DF0A5B4D973}" type="pres">
      <dgm:prSet presAssocID="{8BFD0222-DE68-4FD2-BBCE-CB2FD38D74FB}" presName="rootText" presStyleLbl="node2" presStyleIdx="1" presStyleCnt="2" custScaleX="85777" custScaleY="97041" custLinFactNeighborY="363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F0996C4-0B4B-487C-82F3-0C2C2DBBA33F}" type="pres">
      <dgm:prSet presAssocID="{8BFD0222-DE68-4FD2-BBCE-CB2FD38D74FB}" presName="rootConnector" presStyleLbl="node2" presStyleIdx="1" presStyleCnt="2"/>
      <dgm:spPr/>
      <dgm:t>
        <a:bodyPr/>
        <a:lstStyle/>
        <a:p>
          <a:endParaRPr lang="es-ES"/>
        </a:p>
      </dgm:t>
    </dgm:pt>
    <dgm:pt modelId="{9BE72EAC-B714-4114-B390-0A39CBD06753}" type="pres">
      <dgm:prSet presAssocID="{8BFD0222-DE68-4FD2-BBCE-CB2FD38D74FB}" presName="hierChild4" presStyleCnt="0"/>
      <dgm:spPr/>
    </dgm:pt>
    <dgm:pt modelId="{20A40836-B7D5-4CF2-86D5-26D1A191FE05}" type="pres">
      <dgm:prSet presAssocID="{8BFD0222-DE68-4FD2-BBCE-CB2FD38D74FB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FFB422E3-7E12-4A4E-923D-77F597E3799D}" type="presOf" srcId="{B3C1F8AF-B252-43AC-8ED3-3D3880F2F1F8}" destId="{85804A2B-6D0D-4A45-8E69-9FF2CE81FE9D}" srcOrd="1" destOrd="0" presId="urn:microsoft.com/office/officeart/2005/8/layout/orgChart1"/>
    <dgm:cxn modelId="{8922266F-4EB8-403A-AB78-18EC0C5FC02C}" srcId="{A3128200-1B41-42D2-AE41-5FB0156213BD}" destId="{8BFD0222-DE68-4FD2-BBCE-CB2FD38D74FB}" srcOrd="1" destOrd="0" parTransId="{4431B4CB-99AA-4166-A299-4359F9B040E4}" sibTransId="{F7AE09CE-2EAA-4B0C-9737-21C14AA42F34}"/>
    <dgm:cxn modelId="{2A50FCB8-2D04-4933-85E8-9151E1172567}" type="presOf" srcId="{B3C1F8AF-B252-43AC-8ED3-3D3880F2F1F8}" destId="{67828945-4042-4611-8D77-40ABC313759D}" srcOrd="0" destOrd="0" presId="urn:microsoft.com/office/officeart/2005/8/layout/orgChart1"/>
    <dgm:cxn modelId="{7188663A-2E73-47DF-8A0C-0C7946BD104C}" type="presOf" srcId="{50B39BE9-A0B6-4E51-BB43-90BAE289D245}" destId="{5827360D-7FBD-4927-9B5F-D4AE0B62C9FA}" srcOrd="0" destOrd="0" presId="urn:microsoft.com/office/officeart/2005/8/layout/orgChart1"/>
    <dgm:cxn modelId="{EEB2DB7C-661F-4CA3-98AE-EC7330135F92}" type="presOf" srcId="{8BFD0222-DE68-4FD2-BBCE-CB2FD38D74FB}" destId="{A3AECE72-73C4-4711-8C68-6DF0A5B4D973}" srcOrd="0" destOrd="0" presId="urn:microsoft.com/office/officeart/2005/8/layout/orgChart1"/>
    <dgm:cxn modelId="{DFE26452-46DB-433C-AB71-EAA419A3CB0E}" type="presOf" srcId="{8BFD0222-DE68-4FD2-BBCE-CB2FD38D74FB}" destId="{0F0996C4-0B4B-487C-82F3-0C2C2DBBA33F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A96C6DC3-7C7C-4360-8930-6C5AE15C2633}" type="presOf" srcId="{4431B4CB-99AA-4166-A299-4359F9B040E4}" destId="{33911AAD-E5ED-45B2-A574-C773D2C1B313}" srcOrd="0" destOrd="0" presId="urn:microsoft.com/office/officeart/2005/8/layout/orgChart1"/>
    <dgm:cxn modelId="{70A6FDF5-D80E-4B1A-A5DE-4948D323548A}" srcId="{A3128200-1B41-42D2-AE41-5FB0156213BD}" destId="{B3C1F8AF-B252-43AC-8ED3-3D3880F2F1F8}" srcOrd="0" destOrd="0" parTransId="{50B39BE9-A0B6-4E51-BB43-90BAE289D245}" sibTransId="{74E76370-A507-47C7-877E-3200B8B52E31}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39D5209B-D12D-48A6-B2F0-C80CD67D88AC}" type="presParOf" srcId="{F82DC64E-F4B3-4713-A3C2-5D5B6309CA74}" destId="{5827360D-7FBD-4927-9B5F-D4AE0B62C9FA}" srcOrd="0" destOrd="0" presId="urn:microsoft.com/office/officeart/2005/8/layout/orgChart1"/>
    <dgm:cxn modelId="{C7392DB4-9E98-40E3-8474-78AB448F511C}" type="presParOf" srcId="{F82DC64E-F4B3-4713-A3C2-5D5B6309CA74}" destId="{7439EF65-1719-4FDC-9AE2-DD243170BCBC}" srcOrd="1" destOrd="0" presId="urn:microsoft.com/office/officeart/2005/8/layout/orgChart1"/>
    <dgm:cxn modelId="{181190BF-888B-426B-9EB0-3FD8A21FA83B}" type="presParOf" srcId="{7439EF65-1719-4FDC-9AE2-DD243170BCBC}" destId="{28FCABCA-0A41-4F20-97D8-4FDB731295FE}" srcOrd="0" destOrd="0" presId="urn:microsoft.com/office/officeart/2005/8/layout/orgChart1"/>
    <dgm:cxn modelId="{2C571A58-308A-4F22-8D13-2ADBDC386BFF}" type="presParOf" srcId="{28FCABCA-0A41-4F20-97D8-4FDB731295FE}" destId="{67828945-4042-4611-8D77-40ABC313759D}" srcOrd="0" destOrd="0" presId="urn:microsoft.com/office/officeart/2005/8/layout/orgChart1"/>
    <dgm:cxn modelId="{6C154214-8695-408B-A517-FDBC9A070D9A}" type="presParOf" srcId="{28FCABCA-0A41-4F20-97D8-4FDB731295FE}" destId="{85804A2B-6D0D-4A45-8E69-9FF2CE81FE9D}" srcOrd="1" destOrd="0" presId="urn:microsoft.com/office/officeart/2005/8/layout/orgChart1"/>
    <dgm:cxn modelId="{2450719A-6B9D-43B4-A6CB-94C65653A661}" type="presParOf" srcId="{7439EF65-1719-4FDC-9AE2-DD243170BCBC}" destId="{ED17EADF-C91C-4A0D-AE79-F4D2BADE2FE1}" srcOrd="1" destOrd="0" presId="urn:microsoft.com/office/officeart/2005/8/layout/orgChart1"/>
    <dgm:cxn modelId="{082D4E3A-8014-4F3F-B88E-3619A04FA29E}" type="presParOf" srcId="{7439EF65-1719-4FDC-9AE2-DD243170BCBC}" destId="{D7765116-17DB-49A3-85C7-589AFA015439}" srcOrd="2" destOrd="0" presId="urn:microsoft.com/office/officeart/2005/8/layout/orgChart1"/>
    <dgm:cxn modelId="{A2B24B0F-8D8A-4874-A1AB-33AB86135F9F}" type="presParOf" srcId="{F82DC64E-F4B3-4713-A3C2-5D5B6309CA74}" destId="{33911AAD-E5ED-45B2-A574-C773D2C1B313}" srcOrd="2" destOrd="0" presId="urn:microsoft.com/office/officeart/2005/8/layout/orgChart1"/>
    <dgm:cxn modelId="{EB1EF1D0-A7E8-4CEE-850D-2E499EFC0F8B}" type="presParOf" srcId="{F82DC64E-F4B3-4713-A3C2-5D5B6309CA74}" destId="{BBE149A0-5F0C-47DE-AD53-2398F904BE3E}" srcOrd="3" destOrd="0" presId="urn:microsoft.com/office/officeart/2005/8/layout/orgChart1"/>
    <dgm:cxn modelId="{5064DF77-9ADB-474E-A2DD-12D527103FA5}" type="presParOf" srcId="{BBE149A0-5F0C-47DE-AD53-2398F904BE3E}" destId="{CB61FF53-92D6-4503-83A7-85E785534433}" srcOrd="0" destOrd="0" presId="urn:microsoft.com/office/officeart/2005/8/layout/orgChart1"/>
    <dgm:cxn modelId="{7FCFE6D6-C9DC-4120-8ECD-E428C0BD9FD5}" type="presParOf" srcId="{CB61FF53-92D6-4503-83A7-85E785534433}" destId="{A3AECE72-73C4-4711-8C68-6DF0A5B4D973}" srcOrd="0" destOrd="0" presId="urn:microsoft.com/office/officeart/2005/8/layout/orgChart1"/>
    <dgm:cxn modelId="{58EA29FA-039D-4ED4-8A07-71E11EC7C4BA}" type="presParOf" srcId="{CB61FF53-92D6-4503-83A7-85E785534433}" destId="{0F0996C4-0B4B-487C-82F3-0C2C2DBBA33F}" srcOrd="1" destOrd="0" presId="urn:microsoft.com/office/officeart/2005/8/layout/orgChart1"/>
    <dgm:cxn modelId="{6C8A50BD-B2FA-4349-B275-DEB6962B452C}" type="presParOf" srcId="{BBE149A0-5F0C-47DE-AD53-2398F904BE3E}" destId="{9BE72EAC-B714-4114-B390-0A39CBD06753}" srcOrd="1" destOrd="0" presId="urn:microsoft.com/office/officeart/2005/8/layout/orgChart1"/>
    <dgm:cxn modelId="{F0573980-2834-45E0-9FD3-B3B3C4EFD43F}" type="presParOf" srcId="{BBE149A0-5F0C-47DE-AD53-2398F904BE3E}" destId="{20A40836-B7D5-4CF2-86D5-26D1A191FE05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Jefe(a) </a:t>
          </a: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de Capacitación y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Difusión</a:t>
          </a:r>
          <a:endParaRPr lang="es-MX" sz="1200" dirty="0" smtClean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C7FEAE-41B4-4445-9662-12AF47C25C28}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br>
            <a:rPr lang="es-MX" sz="1200" b="0" i="0" dirty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73D45893-2D73-4F7D-82FF-3889F4FA9CC6}" type="par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2C3E75-559F-450F-9095-91CFCA0A3796}" type="sibTrans" cxnId="{4B65BB20-77EA-4FEB-A92A-A12A0523D7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7565" custScaleY="83865" custLinFactNeighborX="5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76465" custScaleY="76465" custLinFactNeighborX="706" custLinFactNeighborY="-61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2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2" custScaleX="73789" custScaleY="81508" custLinFactNeighborX="652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2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74F4F864-CAC0-417D-BDCE-4383E7ABAFA6}" type="pres">
      <dgm:prSet presAssocID="{73D45893-2D73-4F7D-82FF-3889F4FA9CC6}" presName="Name35" presStyleLbl="parChTrans1D3" presStyleIdx="1" presStyleCnt="2"/>
      <dgm:spPr/>
      <dgm:t>
        <a:bodyPr/>
        <a:lstStyle/>
        <a:p>
          <a:endParaRPr lang="es-ES"/>
        </a:p>
      </dgm:t>
    </dgm:pt>
    <dgm:pt modelId="{5D342AD4-42D0-46E1-B618-1A023101DFA8}" type="pres">
      <dgm:prSet presAssocID="{F8C7FEAE-41B4-4445-9662-12AF47C25C28}" presName="hierRoot2" presStyleCnt="0">
        <dgm:presLayoutVars>
          <dgm:hierBranch val="init"/>
        </dgm:presLayoutVars>
      </dgm:prSet>
      <dgm:spPr/>
    </dgm:pt>
    <dgm:pt modelId="{4173303B-CD29-499A-9D0B-5C1DB4576D7C}" type="pres">
      <dgm:prSet presAssocID="{F8C7FEAE-41B4-4445-9662-12AF47C25C28}" presName="rootComposite" presStyleCnt="0"/>
      <dgm:spPr/>
    </dgm:pt>
    <dgm:pt modelId="{A0A85CC1-FFDD-469A-9720-F452E4CFD5BC}" type="pres">
      <dgm:prSet presAssocID="{F8C7FEAE-41B4-4445-9662-12AF47C25C28}" presName="rootText" presStyleLbl="node3" presStyleIdx="1" presStyleCnt="2" custScaleX="73789" custScaleY="81508" custLinFactNeighborY="9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9F1E-166C-4282-922B-FD97A82125ED}" type="pres">
      <dgm:prSet presAssocID="{F8C7FEAE-41B4-4445-9662-12AF47C25C28}" presName="rootConnector" presStyleLbl="node3" presStyleIdx="1" presStyleCnt="2"/>
      <dgm:spPr/>
      <dgm:t>
        <a:bodyPr/>
        <a:lstStyle/>
        <a:p>
          <a:endParaRPr lang="es-ES"/>
        </a:p>
      </dgm:t>
    </dgm:pt>
    <dgm:pt modelId="{60C107BB-67E8-4973-B657-1F03E8EF0605}" type="pres">
      <dgm:prSet presAssocID="{F8C7FEAE-41B4-4445-9662-12AF47C25C28}" presName="hierChild4" presStyleCnt="0"/>
      <dgm:spPr/>
    </dgm:pt>
    <dgm:pt modelId="{4F5840E7-2490-4A34-B3D4-1F03A4C5C040}" type="pres">
      <dgm:prSet presAssocID="{F8C7FEAE-41B4-4445-9662-12AF47C25C28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4B65BB20-77EA-4FEB-A92A-A12A0523D71B}" srcId="{4A7A605F-9E8A-4311-B0AC-1345F6181121}" destId="{F8C7FEAE-41B4-4445-9662-12AF47C25C28}" srcOrd="1" destOrd="0" parTransId="{73D45893-2D73-4F7D-82FF-3889F4FA9CC6}" sibTransId="{8E2C3E75-559F-450F-9095-91CFCA0A3796}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93392E64-ADA0-44E4-8738-F6026406B5C1}" type="presOf" srcId="{F8C7FEAE-41B4-4445-9662-12AF47C25C28}" destId="{30CB9F1E-166C-4282-922B-FD97A82125ED}" srcOrd="1" destOrd="0" presId="urn:microsoft.com/office/officeart/2005/8/layout/orgChart1"/>
    <dgm:cxn modelId="{609F23AC-5A3B-4ED7-857F-D82C07EE318E}" type="presOf" srcId="{F8C7FEAE-41B4-4445-9662-12AF47C25C28}" destId="{A0A85CC1-FFDD-469A-9720-F452E4CFD5BC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5659CB47-35FF-4D68-875F-1A6C553FE051}" type="presOf" srcId="{73D45893-2D73-4F7D-82FF-3889F4FA9CC6}" destId="{74F4F864-CAC0-417D-BDCE-4383E7ABAFA6}" srcOrd="0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575648F6-3767-4B0B-8280-EA1A08C69C18}" type="presParOf" srcId="{839118D2-CEE4-492A-8AAF-2E107E7FEAF1}" destId="{74F4F864-CAC0-417D-BDCE-4383E7ABAFA6}" srcOrd="2" destOrd="0" presId="urn:microsoft.com/office/officeart/2005/8/layout/orgChart1"/>
    <dgm:cxn modelId="{A5028CFB-EC67-47C6-AF96-D00C2F40F266}" type="presParOf" srcId="{839118D2-CEE4-492A-8AAF-2E107E7FEAF1}" destId="{5D342AD4-42D0-46E1-B618-1A023101DFA8}" srcOrd="3" destOrd="0" presId="urn:microsoft.com/office/officeart/2005/8/layout/orgChart1"/>
    <dgm:cxn modelId="{4FC343FD-0D20-4A38-A16C-E8C0A65256DE}" type="presParOf" srcId="{5D342AD4-42D0-46E1-B618-1A023101DFA8}" destId="{4173303B-CD29-499A-9D0B-5C1DB4576D7C}" srcOrd="0" destOrd="0" presId="urn:microsoft.com/office/officeart/2005/8/layout/orgChart1"/>
    <dgm:cxn modelId="{532E971F-C3B4-4442-B7FE-E96E186B8428}" type="presParOf" srcId="{4173303B-CD29-499A-9D0B-5C1DB4576D7C}" destId="{A0A85CC1-FFDD-469A-9720-F452E4CFD5BC}" srcOrd="0" destOrd="0" presId="urn:microsoft.com/office/officeart/2005/8/layout/orgChart1"/>
    <dgm:cxn modelId="{9D13F0BD-4F05-46DC-A99D-957D72FD5CC1}" type="presParOf" srcId="{4173303B-CD29-499A-9D0B-5C1DB4576D7C}" destId="{30CB9F1E-166C-4282-922B-FD97A82125ED}" srcOrd="1" destOrd="0" presId="urn:microsoft.com/office/officeart/2005/8/layout/orgChart1"/>
    <dgm:cxn modelId="{893A3A04-4905-4975-B688-45655D4E4AF3}" type="presParOf" srcId="{5D342AD4-42D0-46E1-B618-1A023101DFA8}" destId="{60C107BB-67E8-4973-B657-1F03E8EF0605}" srcOrd="1" destOrd="0" presId="urn:microsoft.com/office/officeart/2005/8/layout/orgChart1"/>
    <dgm:cxn modelId="{73706CB9-8DD4-49DA-B41E-EE82DD2A49A6}" type="presParOf" srcId="{5D342AD4-42D0-46E1-B618-1A023101DFA8}" destId="{4F5840E7-2490-4A34-B3D4-1F03A4C5C040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3128200-1B41-42D2-AE41-5FB0156213BD}">
      <dgm:prSet phldrT="[Texto]"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Administración 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</a:p>
      </dgm:t>
    </dgm:pt>
    <dgm:pt modelId="{C5922815-223B-4FED-8A83-FEF81AE8F397}" type="par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4A7B6BAF-DEB7-4A14-8299-7562DA10F2B5}" type="sibTrans" cxnId="{080E9530-494B-4681-B55F-7D8D6345050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C16A467A-F81A-48BE-AF21-268EAF71CC1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gm:t>
    </dgm:pt>
    <dgm:pt modelId="{0545B90D-0211-4368-B564-02E2DA72F270}" type="par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DD3BAB53-59A0-45F1-9A71-E916419D15E8}" type="sibTrans" cxnId="{4BD36A54-D094-49BD-99A7-EF85B7BE77B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  <a:latin typeface="+mn-lt"/>
          </a:endParaRPr>
        </a:p>
      </dgm:t>
    </dgm:pt>
    <dgm:pt modelId="{B9FFC3A1-BA69-420F-A9E5-1B57AC24C837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0F04FBA-3A11-4800-8C34-C44233DA476F}" type="par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A84D5E-E1DE-4404-AF87-DEE2C8A50FD1}" type="sibTrans" cxnId="{F91FA302-7FB6-4242-A272-FA471B7E27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4F71DC-0249-43B7-B0F7-3E110404D94E}" type="pres">
      <dgm:prSet presAssocID="{A3128200-1B41-42D2-AE41-5FB0156213BD}" presName="hierRoot1" presStyleCnt="0">
        <dgm:presLayoutVars>
          <dgm:hierBranch val="init"/>
        </dgm:presLayoutVars>
      </dgm:prSet>
      <dgm:spPr/>
    </dgm:pt>
    <dgm:pt modelId="{5AE2FB93-1ACD-4E96-A981-28049F0A8891}" type="pres">
      <dgm:prSet presAssocID="{A3128200-1B41-42D2-AE41-5FB0156213BD}" presName="rootComposite1" presStyleCnt="0"/>
      <dgm:spPr/>
    </dgm:pt>
    <dgm:pt modelId="{81979A19-F791-4732-A651-947C1F2296F3}" type="pres">
      <dgm:prSet presAssocID="{A3128200-1B41-42D2-AE41-5FB0156213BD}" presName="rootText1" presStyleLbl="node0" presStyleIdx="0" presStyleCnt="1" custScaleX="113556" custScaleY="125420" custLinFactNeighborX="828" custLinFactNeighborY="-203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D70C4A-99DD-4B59-B71C-88CB9A7DED37}" type="pres">
      <dgm:prSet presAssocID="{A3128200-1B41-42D2-AE41-5FB0156213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82DC64E-F4B3-4713-A3C2-5D5B6309CA74}" type="pres">
      <dgm:prSet presAssocID="{A3128200-1B41-42D2-AE41-5FB0156213BD}" presName="hierChild2" presStyleCnt="0"/>
      <dgm:spPr/>
    </dgm:pt>
    <dgm:pt modelId="{6F4A5CFC-0C7C-42E1-9D4E-00054E05F0E5}" type="pres">
      <dgm:prSet presAssocID="{0545B90D-0211-4368-B564-02E2DA72F27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AF86E8C-A853-4A69-A93F-C5EFB61DDCD8}" type="pres">
      <dgm:prSet presAssocID="{C16A467A-F81A-48BE-AF21-268EAF71CC16}" presName="hierRoot2" presStyleCnt="0">
        <dgm:presLayoutVars>
          <dgm:hierBranch/>
        </dgm:presLayoutVars>
      </dgm:prSet>
      <dgm:spPr/>
    </dgm:pt>
    <dgm:pt modelId="{1B2BC9D0-DA74-489E-A3DA-759D32B6755E}" type="pres">
      <dgm:prSet presAssocID="{C16A467A-F81A-48BE-AF21-268EAF71CC16}" presName="rootComposite" presStyleCnt="0"/>
      <dgm:spPr/>
    </dgm:pt>
    <dgm:pt modelId="{F6BBEC83-E208-4CDC-AF15-4EEBE065CBE1}" type="pres">
      <dgm:prSet presAssocID="{C16A467A-F81A-48BE-AF21-268EAF71CC16}" presName="rootText" presStyleLbl="node2" presStyleIdx="0" presStyleCnt="2" custScaleX="84354" custScaleY="91523" custLinFactNeighborX="828" custLinFactNeighborY="20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C532D8-A682-41BD-8CF0-E78265466451}" type="pres">
      <dgm:prSet presAssocID="{C16A467A-F81A-48BE-AF21-268EAF71CC16}" presName="rootConnector" presStyleLbl="node2" presStyleIdx="0" presStyleCnt="2"/>
      <dgm:spPr/>
      <dgm:t>
        <a:bodyPr/>
        <a:lstStyle/>
        <a:p>
          <a:endParaRPr lang="es-ES"/>
        </a:p>
      </dgm:t>
    </dgm:pt>
    <dgm:pt modelId="{28F47D39-494E-4B76-9EEE-8A0A1344C2E8}" type="pres">
      <dgm:prSet presAssocID="{C16A467A-F81A-48BE-AF21-268EAF71CC16}" presName="hierChild4" presStyleCnt="0"/>
      <dgm:spPr/>
    </dgm:pt>
    <dgm:pt modelId="{AE4437E1-0CAF-4460-8CE1-8D6E28955B40}" type="pres">
      <dgm:prSet presAssocID="{C16A467A-F81A-48BE-AF21-268EAF71CC16}" presName="hierChild5" presStyleCnt="0"/>
      <dgm:spPr/>
    </dgm:pt>
    <dgm:pt modelId="{B5E94F7D-5C42-4BB3-9FC4-8835576FD67D}" type="pres">
      <dgm:prSet presAssocID="{90F04FBA-3A11-4800-8C34-C44233DA476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FE37BFA-680F-4C8C-BF19-D1A87CE92CE1}" type="pres">
      <dgm:prSet presAssocID="{B9FFC3A1-BA69-420F-A9E5-1B57AC24C837}" presName="hierRoot2" presStyleCnt="0">
        <dgm:presLayoutVars>
          <dgm:hierBranch val="init"/>
        </dgm:presLayoutVars>
      </dgm:prSet>
      <dgm:spPr/>
    </dgm:pt>
    <dgm:pt modelId="{3E391FA2-B0F6-48FE-90F8-7461023059C2}" type="pres">
      <dgm:prSet presAssocID="{B9FFC3A1-BA69-420F-A9E5-1B57AC24C837}" presName="rootComposite" presStyleCnt="0"/>
      <dgm:spPr/>
    </dgm:pt>
    <dgm:pt modelId="{9B2FDE1F-1267-47EB-9541-6015FF62F257}" type="pres">
      <dgm:prSet presAssocID="{B9FFC3A1-BA69-420F-A9E5-1B57AC24C837}" presName="rootText" presStyleLbl="node2" presStyleIdx="1" presStyleCnt="2" custScaleX="84354" custScaleY="91523" custLinFactNeighborX="38" custLinFactNeighborY="199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A37178-540D-4556-87AA-1280B81FAA36}" type="pres">
      <dgm:prSet presAssocID="{B9FFC3A1-BA69-420F-A9E5-1B57AC24C8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26C0824C-B8A0-4F87-B607-81DA933A05E3}" type="pres">
      <dgm:prSet presAssocID="{B9FFC3A1-BA69-420F-A9E5-1B57AC24C837}" presName="hierChild4" presStyleCnt="0"/>
      <dgm:spPr/>
    </dgm:pt>
    <dgm:pt modelId="{5EB22AC8-9D0E-483C-82FD-AEA8CBC80DB0}" type="pres">
      <dgm:prSet presAssocID="{B9FFC3A1-BA69-420F-A9E5-1B57AC24C837}" presName="hierChild5" presStyleCnt="0"/>
      <dgm:spPr/>
    </dgm:pt>
    <dgm:pt modelId="{8A102221-311B-419C-A405-EB3E9ABB43A3}" type="pres">
      <dgm:prSet presAssocID="{A3128200-1B41-42D2-AE41-5FB0156213BD}" presName="hierChild3" presStyleCnt="0"/>
      <dgm:spPr/>
    </dgm:pt>
  </dgm:ptLst>
  <dgm:cxnLst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BFCB5F74-5C45-4712-B2C0-1F36F66C3AD1}" type="presOf" srcId="{B9FFC3A1-BA69-420F-A9E5-1B57AC24C837}" destId="{CCA37178-540D-4556-87AA-1280B81FAA36}" srcOrd="1" destOrd="0" presId="urn:microsoft.com/office/officeart/2005/8/layout/orgChart1"/>
    <dgm:cxn modelId="{D8F113AD-2841-45C5-A1C1-29CEAC8BEC04}" type="presOf" srcId="{90F04FBA-3A11-4800-8C34-C44233DA476F}" destId="{B5E94F7D-5C42-4BB3-9FC4-8835576FD67D}" srcOrd="0" destOrd="0" presId="urn:microsoft.com/office/officeart/2005/8/layout/orgChart1"/>
    <dgm:cxn modelId="{4BD36A54-D094-49BD-99A7-EF85B7BE77B6}" srcId="{A3128200-1B41-42D2-AE41-5FB0156213BD}" destId="{C16A467A-F81A-48BE-AF21-268EAF71CC16}" srcOrd="0" destOrd="0" parTransId="{0545B90D-0211-4368-B564-02E2DA72F270}" sibTransId="{DD3BAB53-59A0-45F1-9A71-E916419D15E8}"/>
    <dgm:cxn modelId="{A4ED961D-1CCD-4636-ACDB-50748E527F8B}" type="presOf" srcId="{B9FFC3A1-BA69-420F-A9E5-1B57AC24C837}" destId="{9B2FDE1F-1267-47EB-9541-6015FF62F257}" srcOrd="0" destOrd="0" presId="urn:microsoft.com/office/officeart/2005/8/layout/orgChart1"/>
    <dgm:cxn modelId="{E4222004-42DF-4D6D-AEAD-7FE5F370B15B}" type="presOf" srcId="{C16A467A-F81A-48BE-AF21-268EAF71CC16}" destId="{74C532D8-A682-41BD-8CF0-E78265466451}" srcOrd="1" destOrd="0" presId="urn:microsoft.com/office/officeart/2005/8/layout/orgChart1"/>
    <dgm:cxn modelId="{86A3FBE5-6298-4A68-9D25-7BDC20B1037A}" type="presOf" srcId="{A3128200-1B41-42D2-AE41-5FB0156213BD}" destId="{81979A19-F791-4732-A651-947C1F2296F3}" srcOrd="0" destOrd="0" presId="urn:microsoft.com/office/officeart/2005/8/layout/orgChart1"/>
    <dgm:cxn modelId="{89401C04-3BD2-47A6-87BF-38AE26A8D963}" type="presOf" srcId="{0545B90D-0211-4368-B564-02E2DA72F270}" destId="{6F4A5CFC-0C7C-42E1-9D4E-00054E05F0E5}" srcOrd="0" destOrd="0" presId="urn:microsoft.com/office/officeart/2005/8/layout/orgChart1"/>
    <dgm:cxn modelId="{F91FA302-7FB6-4242-A272-FA471B7E27E4}" srcId="{A3128200-1B41-42D2-AE41-5FB0156213BD}" destId="{B9FFC3A1-BA69-420F-A9E5-1B57AC24C837}" srcOrd="1" destOrd="0" parTransId="{90F04FBA-3A11-4800-8C34-C44233DA476F}" sibTransId="{34A84D5E-E1DE-4404-AF87-DEE2C8A50FD1}"/>
    <dgm:cxn modelId="{AE1C7685-17DC-4D6A-AE79-73BC07C4D926}" type="presOf" srcId="{C16A467A-F81A-48BE-AF21-268EAF71CC16}" destId="{F6BBEC83-E208-4CDC-AF15-4EEBE065CBE1}" srcOrd="0" destOrd="0" presId="urn:microsoft.com/office/officeart/2005/8/layout/orgChart1"/>
    <dgm:cxn modelId="{4FA34011-2F5A-40B9-98BC-901C56269179}" type="presOf" srcId="{A3128200-1B41-42D2-AE41-5FB0156213BD}" destId="{A5D70C4A-99DD-4B59-B71C-88CB9A7DED37}" srcOrd="1" destOrd="0" presId="urn:microsoft.com/office/officeart/2005/8/layout/orgChart1"/>
    <dgm:cxn modelId="{080E9530-494B-4681-B55F-7D8D6345050A}" srcId="{0F0BB623-A77F-49D7-9C13-F7F961662D02}" destId="{A3128200-1B41-42D2-AE41-5FB0156213BD}" srcOrd="0" destOrd="0" parTransId="{C5922815-223B-4FED-8A83-FEF81AE8F397}" sibTransId="{4A7B6BAF-DEB7-4A14-8299-7562DA10F2B5}"/>
    <dgm:cxn modelId="{48B34468-9987-4312-9DA3-5370C8507B75}" type="presParOf" srcId="{0A4E9B88-E5C4-4989-A766-E346E2D59AE1}" destId="{954F71DC-0249-43B7-B0F7-3E110404D94E}" srcOrd="0" destOrd="0" presId="urn:microsoft.com/office/officeart/2005/8/layout/orgChart1"/>
    <dgm:cxn modelId="{2F3BC937-A7CA-4A7F-9244-51F6B6284F9D}" type="presParOf" srcId="{954F71DC-0249-43B7-B0F7-3E110404D94E}" destId="{5AE2FB93-1ACD-4E96-A981-28049F0A8891}" srcOrd="0" destOrd="0" presId="urn:microsoft.com/office/officeart/2005/8/layout/orgChart1"/>
    <dgm:cxn modelId="{429BF662-BD87-43BB-8E34-C0938E6A1354}" type="presParOf" srcId="{5AE2FB93-1ACD-4E96-A981-28049F0A8891}" destId="{81979A19-F791-4732-A651-947C1F2296F3}" srcOrd="0" destOrd="0" presId="urn:microsoft.com/office/officeart/2005/8/layout/orgChart1"/>
    <dgm:cxn modelId="{C1CAEC43-AFD2-4721-B33A-350F7372EBEA}" type="presParOf" srcId="{5AE2FB93-1ACD-4E96-A981-28049F0A8891}" destId="{A5D70C4A-99DD-4B59-B71C-88CB9A7DED37}" srcOrd="1" destOrd="0" presId="urn:microsoft.com/office/officeart/2005/8/layout/orgChart1"/>
    <dgm:cxn modelId="{399ED01F-2479-4685-945E-8D81E735763A}" type="presParOf" srcId="{954F71DC-0249-43B7-B0F7-3E110404D94E}" destId="{F82DC64E-F4B3-4713-A3C2-5D5B6309CA74}" srcOrd="1" destOrd="0" presId="urn:microsoft.com/office/officeart/2005/8/layout/orgChart1"/>
    <dgm:cxn modelId="{757937A9-65FE-4551-BF9A-EA234DF034BB}" type="presParOf" srcId="{F82DC64E-F4B3-4713-A3C2-5D5B6309CA74}" destId="{6F4A5CFC-0C7C-42E1-9D4E-00054E05F0E5}" srcOrd="0" destOrd="0" presId="urn:microsoft.com/office/officeart/2005/8/layout/orgChart1"/>
    <dgm:cxn modelId="{BF2DF767-670D-4F17-BE16-30E1173DF47D}" type="presParOf" srcId="{F82DC64E-F4B3-4713-A3C2-5D5B6309CA74}" destId="{6AF86E8C-A853-4A69-A93F-C5EFB61DDCD8}" srcOrd="1" destOrd="0" presId="urn:microsoft.com/office/officeart/2005/8/layout/orgChart1"/>
    <dgm:cxn modelId="{CD7E4B6C-AF26-414D-8D54-90A8AFA4B028}" type="presParOf" srcId="{6AF86E8C-A853-4A69-A93F-C5EFB61DDCD8}" destId="{1B2BC9D0-DA74-489E-A3DA-759D32B6755E}" srcOrd="0" destOrd="0" presId="urn:microsoft.com/office/officeart/2005/8/layout/orgChart1"/>
    <dgm:cxn modelId="{F71C5906-3121-4941-9CC6-45EFE9C792A6}" type="presParOf" srcId="{1B2BC9D0-DA74-489E-A3DA-759D32B6755E}" destId="{F6BBEC83-E208-4CDC-AF15-4EEBE065CBE1}" srcOrd="0" destOrd="0" presId="urn:microsoft.com/office/officeart/2005/8/layout/orgChart1"/>
    <dgm:cxn modelId="{E2425FFA-2DF4-46CB-8231-DD385AB26F5A}" type="presParOf" srcId="{1B2BC9D0-DA74-489E-A3DA-759D32B6755E}" destId="{74C532D8-A682-41BD-8CF0-E78265466451}" srcOrd="1" destOrd="0" presId="urn:microsoft.com/office/officeart/2005/8/layout/orgChart1"/>
    <dgm:cxn modelId="{A8837095-D744-49B2-B52E-C408F3F14B5C}" type="presParOf" srcId="{6AF86E8C-A853-4A69-A93F-C5EFB61DDCD8}" destId="{28F47D39-494E-4B76-9EEE-8A0A1344C2E8}" srcOrd="1" destOrd="0" presId="urn:microsoft.com/office/officeart/2005/8/layout/orgChart1"/>
    <dgm:cxn modelId="{0BED59EA-92FC-4F4B-B944-B4537A81FFCC}" type="presParOf" srcId="{6AF86E8C-A853-4A69-A93F-C5EFB61DDCD8}" destId="{AE4437E1-0CAF-4460-8CE1-8D6E28955B40}" srcOrd="2" destOrd="0" presId="urn:microsoft.com/office/officeart/2005/8/layout/orgChart1"/>
    <dgm:cxn modelId="{83D6CF7B-00EF-448A-900E-7DE28B76EA07}" type="presParOf" srcId="{F82DC64E-F4B3-4713-A3C2-5D5B6309CA74}" destId="{B5E94F7D-5C42-4BB3-9FC4-8835576FD67D}" srcOrd="2" destOrd="0" presId="urn:microsoft.com/office/officeart/2005/8/layout/orgChart1"/>
    <dgm:cxn modelId="{569CEF03-231E-4EDC-AF04-258EC47AB4B7}" type="presParOf" srcId="{F82DC64E-F4B3-4713-A3C2-5D5B6309CA74}" destId="{0FE37BFA-680F-4C8C-BF19-D1A87CE92CE1}" srcOrd="3" destOrd="0" presId="urn:microsoft.com/office/officeart/2005/8/layout/orgChart1"/>
    <dgm:cxn modelId="{263A7A53-C50A-47AC-99BA-C47FF2F25860}" type="presParOf" srcId="{0FE37BFA-680F-4C8C-BF19-D1A87CE92CE1}" destId="{3E391FA2-B0F6-48FE-90F8-7461023059C2}" srcOrd="0" destOrd="0" presId="urn:microsoft.com/office/officeart/2005/8/layout/orgChart1"/>
    <dgm:cxn modelId="{128430B4-B8AC-4031-B6CF-5DF28C99CEDF}" type="presParOf" srcId="{3E391FA2-B0F6-48FE-90F8-7461023059C2}" destId="{9B2FDE1F-1267-47EB-9541-6015FF62F257}" srcOrd="0" destOrd="0" presId="urn:microsoft.com/office/officeart/2005/8/layout/orgChart1"/>
    <dgm:cxn modelId="{2CE6FCBB-2BAB-416D-BB5A-20D1961D8243}" type="presParOf" srcId="{3E391FA2-B0F6-48FE-90F8-7461023059C2}" destId="{CCA37178-540D-4556-87AA-1280B81FAA36}" srcOrd="1" destOrd="0" presId="urn:microsoft.com/office/officeart/2005/8/layout/orgChart1"/>
    <dgm:cxn modelId="{27660462-C039-4EBF-B0BC-15489E2DCA73}" type="presParOf" srcId="{0FE37BFA-680F-4C8C-BF19-D1A87CE92CE1}" destId="{26C0824C-B8A0-4F87-B607-81DA933A05E3}" srcOrd="1" destOrd="0" presId="urn:microsoft.com/office/officeart/2005/8/layout/orgChart1"/>
    <dgm:cxn modelId="{D3ABBA38-32EE-443D-AA9B-07B82EC6604E}" type="presParOf" srcId="{0FE37BFA-680F-4C8C-BF19-D1A87CE92CE1}" destId="{5EB22AC8-9D0E-483C-82FD-AEA8CBC80DB0}" srcOrd="2" destOrd="0" presId="urn:microsoft.com/office/officeart/2005/8/layout/orgChart1"/>
    <dgm:cxn modelId="{3E72A1DA-C367-4623-91BA-135746D08543}" type="presParOf" srcId="{954F71DC-0249-43B7-B0F7-3E110404D94E}" destId="{8A102221-311B-419C-A405-EB3E9ABB43A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Servicio Profesional de Carrera Policial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12AE14D0-27D7-40F2-A1C2-C7F51F5026A7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de Formación </a:t>
          </a:r>
          <a:br>
            <a:rPr lang="es-MX" altLang="es-MX" sz="1200" dirty="0" smtClean="0">
              <a:latin typeface="+mn-lt"/>
            </a:rPr>
          </a:br>
          <a:r>
            <a:rPr lang="es-MX" altLang="es-MX" sz="1200" dirty="0" smtClean="0">
              <a:latin typeface="+mn-lt"/>
            </a:rPr>
            <a:t>Inicial</a:t>
          </a:r>
          <a:endParaRPr lang="es-MX" altLang="es-MX" sz="1200" dirty="0">
            <a:latin typeface="+mn-lt"/>
          </a:endParaRPr>
        </a:p>
      </dgm:t>
    </dgm:pt>
    <dgm:pt modelId="{15D8348C-41C2-4A70-BC44-BE6B7E3AC350}" type="par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CDE285BF-DED7-4FC3-943E-D275BE5960D3}" type="sibTrans" cxnId="{8002F3BA-B4EB-4597-AC3F-C7F111F6DE8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de Desarrollo </a:t>
          </a:r>
          <a:br>
            <a:rPr lang="es-MX" altLang="es-MX" sz="1200" dirty="0">
              <a:latin typeface="+mn-lt"/>
            </a:rPr>
          </a:br>
          <a:r>
            <a:rPr lang="es-MX" altLang="es-MX" sz="1200" dirty="0">
              <a:latin typeface="+mn-lt"/>
            </a:rPr>
            <a:t>Institucional y Carrera </a:t>
          </a:r>
          <a:r>
            <a:rPr lang="es-MX" altLang="es-MX" sz="1200" dirty="0" smtClean="0">
              <a:latin typeface="+mn-lt"/>
            </a:rPr>
            <a:t>Policial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28191113-42DB-4890-A092-157D582761A1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/>
            <a:t>Coordinador(a) de Desarrollo Docente y </a:t>
          </a:r>
          <a:r>
            <a:rPr lang="es-MX" altLang="es-MX" sz="1200" dirty="0" smtClean="0"/>
            <a:t>Psicología</a:t>
          </a:r>
          <a:endParaRPr lang="es-MX" altLang="es-MX" sz="1200" dirty="0" smtClean="0"/>
        </a:p>
      </dgm:t>
    </dgm:pt>
    <dgm:pt modelId="{173AD5D1-7C51-44E0-9895-7186223082A5}" type="par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08CE91F2-D3DD-4ECD-9A4B-0C8E2511002C}" type="sibTrans" cxnId="{742D37DD-12A1-43CB-9043-50E14369379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3D0BAC15-8866-43D0-8B70-CA4902F9B22F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latin typeface="+mn-lt"/>
            </a:rPr>
            <a:t>Profesional </a:t>
          </a:r>
          <a:r>
            <a:rPr lang="es-MX" sz="1200" dirty="0" smtClean="0">
              <a:latin typeface="+mn-lt"/>
            </a:rPr>
            <a:t>Especialista</a:t>
          </a:r>
          <a:endParaRPr lang="es-MX" sz="1200" dirty="0" smtClean="0">
            <a:latin typeface="+mn-lt"/>
          </a:endParaRPr>
        </a:p>
      </dgm:t>
    </dgm:pt>
    <dgm:pt modelId="{C84C49C8-D55F-4ED4-B46E-0C19BAAA4CC1}" type="parTrans" cxnId="{4D477CA1-03AC-47D2-9747-30AD065EBD27}">
      <dgm:prSet/>
      <dgm:spPr/>
      <dgm:t>
        <a:bodyPr/>
        <a:lstStyle/>
        <a:p>
          <a:endParaRPr lang="es-ES" sz="1200"/>
        </a:p>
      </dgm:t>
    </dgm:pt>
    <dgm:pt modelId="{9C8E6A2E-B8DE-4DFF-8708-2A2B30338874}" type="sibTrans" cxnId="{4D477CA1-03AC-47D2-9747-30AD065EBD27}">
      <dgm:prSet/>
      <dgm:spPr/>
      <dgm:t>
        <a:bodyPr/>
        <a:lstStyle/>
        <a:p>
          <a:endParaRPr lang="es-ES" sz="1200"/>
        </a:p>
      </dgm:t>
    </dgm:pt>
    <dgm:pt modelId="{49E79842-F17D-4791-B99D-EA66E5A496B0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latin typeface="+mn-lt"/>
            </a:rPr>
            <a:t>Analistas</a:t>
          </a:r>
          <a:endParaRPr lang="es-MX" sz="1200" dirty="0" smtClean="0">
            <a:latin typeface="+mn-lt"/>
          </a:endParaRPr>
        </a:p>
      </dgm:t>
    </dgm:pt>
    <dgm:pt modelId="{7387448C-7E08-48C9-90AA-9F1FB2B467A2}" type="parTrans" cxnId="{B17F8508-04B1-43A3-BFD3-7B061854BDC9}">
      <dgm:prSet/>
      <dgm:spPr/>
      <dgm:t>
        <a:bodyPr/>
        <a:lstStyle/>
        <a:p>
          <a:endParaRPr lang="es-ES" sz="1200"/>
        </a:p>
      </dgm:t>
    </dgm:pt>
    <dgm:pt modelId="{03F2ACB9-DB1A-4091-A9F9-417B50FBD453}" type="sibTrans" cxnId="{B17F8508-04B1-43A3-BFD3-7B061854BDC9}">
      <dgm:prSet/>
      <dgm:spPr/>
      <dgm:t>
        <a:bodyPr/>
        <a:lstStyle/>
        <a:p>
          <a:endParaRPr lang="es-ES" sz="1200"/>
        </a:p>
      </dgm:t>
    </dgm:pt>
    <dgm:pt modelId="{BB38EE8C-DC3A-4AD7-854D-A8A2960ED5CF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latin typeface="+mn-lt"/>
            </a:rPr>
            <a:t>Auxiliar</a:t>
          </a:r>
          <a:br>
            <a:rPr lang="es-MX" sz="1200" dirty="0" smtClean="0">
              <a:latin typeface="+mn-lt"/>
            </a:rPr>
          </a:br>
          <a:endParaRPr lang="es-MX" sz="1200" dirty="0">
            <a:latin typeface="+mn-lt"/>
          </a:endParaRPr>
        </a:p>
      </dgm:t>
    </dgm:pt>
    <dgm:pt modelId="{C3309E8C-9350-412C-87C1-589AF7E0D5E6}" type="parTrans" cxnId="{E01842EA-4D28-4E7C-BB9B-A0FDD48CA6B4}">
      <dgm:prSet/>
      <dgm:spPr/>
      <dgm:t>
        <a:bodyPr/>
        <a:lstStyle/>
        <a:p>
          <a:endParaRPr lang="es-ES" sz="1200"/>
        </a:p>
      </dgm:t>
    </dgm:pt>
    <dgm:pt modelId="{5A5A526E-7C86-4E89-92F4-CBFB8C16629B}" type="sibTrans" cxnId="{E01842EA-4D28-4E7C-BB9B-A0FDD48CA6B4}">
      <dgm:prSet/>
      <dgm:spPr/>
      <dgm:t>
        <a:bodyPr/>
        <a:lstStyle/>
        <a:p>
          <a:endParaRPr lang="es-ES" sz="1200"/>
        </a:p>
      </dgm:t>
    </dgm:pt>
    <dgm:pt modelId="{B4BDB171-4AB3-4797-8423-70EC29133657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Médico(a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4384C5D5-75BB-442E-BFB2-31187A41D108}" type="parTrans" cxnId="{99649F2F-46E3-4625-9502-81A3C2725F9A}">
      <dgm:prSet/>
      <dgm:spPr/>
      <dgm:t>
        <a:bodyPr/>
        <a:lstStyle/>
        <a:p>
          <a:endParaRPr lang="es-ES"/>
        </a:p>
      </dgm:t>
    </dgm:pt>
    <dgm:pt modelId="{9E26AAC0-36CA-42B2-BFDD-56CBA77CF0E9}" type="sibTrans" cxnId="{99649F2F-46E3-4625-9502-81A3C2725F9A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21118" custScaleY="119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init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LinFactY="397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D7468021-52D5-4C70-8CC0-6578BEF4DABC}" type="pres">
      <dgm:prSet presAssocID="{15D8348C-41C2-4A70-BC44-BE6B7E3AC350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8500CB5-83C0-450B-AAE1-C892DE8C0FC1}" type="pres">
      <dgm:prSet presAssocID="{12AE14D0-27D7-40F2-A1C2-C7F51F5026A7}" presName="hierRoot2" presStyleCnt="0">
        <dgm:presLayoutVars>
          <dgm:hierBranch val="init"/>
        </dgm:presLayoutVars>
      </dgm:prSet>
      <dgm:spPr/>
    </dgm:pt>
    <dgm:pt modelId="{BA438CBC-95FD-4B6F-89FB-D1DBC09D14CB}" type="pres">
      <dgm:prSet presAssocID="{12AE14D0-27D7-40F2-A1C2-C7F51F5026A7}" presName="rootComposite" presStyleCnt="0"/>
      <dgm:spPr/>
    </dgm:pt>
    <dgm:pt modelId="{7C576A7F-97E5-41B2-A453-F3F548F4D3EA}" type="pres">
      <dgm:prSet presAssocID="{12AE14D0-27D7-40F2-A1C2-C7F51F5026A7}" presName="rootText" presStyleLbl="node2" presStyleIdx="1" presStyleCnt="3" custLinFactY="397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3053D7-D80D-4229-A709-DBF0F5DE8E49}" type="pres">
      <dgm:prSet presAssocID="{12AE14D0-27D7-40F2-A1C2-C7F51F5026A7}" presName="rootConnector" presStyleLbl="node2" presStyleIdx="1" presStyleCnt="3"/>
      <dgm:spPr/>
      <dgm:t>
        <a:bodyPr/>
        <a:lstStyle/>
        <a:p>
          <a:endParaRPr lang="es-ES"/>
        </a:p>
      </dgm:t>
    </dgm:pt>
    <dgm:pt modelId="{17BEF8F9-B316-4B27-BDDB-31B4D251E6B3}" type="pres">
      <dgm:prSet presAssocID="{12AE14D0-27D7-40F2-A1C2-C7F51F5026A7}" presName="hierChild4" presStyleCnt="0"/>
      <dgm:spPr/>
    </dgm:pt>
    <dgm:pt modelId="{8C2D9F3F-AEE3-4DCD-9754-B40EEBBFF7B1}" type="pres">
      <dgm:prSet presAssocID="{12AE14D0-27D7-40F2-A1C2-C7F51F5026A7}" presName="hierChild5" presStyleCnt="0"/>
      <dgm:spPr/>
    </dgm:pt>
    <dgm:pt modelId="{A7D480B0-4C73-431C-876E-C025808B2CAE}" type="pres">
      <dgm:prSet presAssocID="{173AD5D1-7C51-44E0-9895-7186223082A5}" presName="Name37" presStyleLbl="parChTrans1D2" presStyleIdx="2" presStyleCnt="7"/>
      <dgm:spPr/>
      <dgm:t>
        <a:bodyPr/>
        <a:lstStyle/>
        <a:p>
          <a:endParaRPr lang="es-ES"/>
        </a:p>
      </dgm:t>
    </dgm:pt>
    <dgm:pt modelId="{206D9773-916D-4CEC-A8A0-ED6F1EE506AC}" type="pres">
      <dgm:prSet presAssocID="{28191113-42DB-4890-A092-157D582761A1}" presName="hierRoot2" presStyleCnt="0">
        <dgm:presLayoutVars>
          <dgm:hierBranch val="init"/>
        </dgm:presLayoutVars>
      </dgm:prSet>
      <dgm:spPr/>
    </dgm:pt>
    <dgm:pt modelId="{3A82ABE9-2151-413C-B915-A5BB9790E28A}" type="pres">
      <dgm:prSet presAssocID="{28191113-42DB-4890-A092-157D582761A1}" presName="rootComposite" presStyleCnt="0"/>
      <dgm:spPr/>
    </dgm:pt>
    <dgm:pt modelId="{8A083F5A-ED43-4CA3-85E0-E3A0CBD8C9BA}" type="pres">
      <dgm:prSet presAssocID="{28191113-42DB-4890-A092-157D582761A1}" presName="rootText" presStyleLbl="node2" presStyleIdx="2" presStyleCnt="3" custLinFactY="3979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C2F0C-8419-4302-B015-3D1AF6BC0E7C}" type="pres">
      <dgm:prSet presAssocID="{28191113-42DB-4890-A092-157D582761A1}" presName="rootConnector" presStyleLbl="node2" presStyleIdx="2" presStyleCnt="3"/>
      <dgm:spPr/>
      <dgm:t>
        <a:bodyPr/>
        <a:lstStyle/>
        <a:p>
          <a:endParaRPr lang="es-ES"/>
        </a:p>
      </dgm:t>
    </dgm:pt>
    <dgm:pt modelId="{5BC2F7E0-0FB5-4C83-A499-7741044B16C4}" type="pres">
      <dgm:prSet presAssocID="{28191113-42DB-4890-A092-157D582761A1}" presName="hierChild4" presStyleCnt="0"/>
      <dgm:spPr/>
    </dgm:pt>
    <dgm:pt modelId="{17CD3E3E-AA2B-42BD-96F6-5C2F972818EB}" type="pres">
      <dgm:prSet presAssocID="{28191113-42DB-4890-A092-157D582761A1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7A7C989-AE90-47A3-A30B-254F1100553E}" type="pres">
      <dgm:prSet presAssocID="{C84C49C8-D55F-4ED4-B46E-0C19BAAA4CC1}" presName="Name111" presStyleLbl="parChTrans1D2" presStyleIdx="3" presStyleCnt="7"/>
      <dgm:spPr/>
      <dgm:t>
        <a:bodyPr/>
        <a:lstStyle/>
        <a:p>
          <a:endParaRPr lang="es-ES"/>
        </a:p>
      </dgm:t>
    </dgm:pt>
    <dgm:pt modelId="{0E775B90-6150-4124-A648-8A92BAB09248}" type="pres">
      <dgm:prSet presAssocID="{3D0BAC15-8866-43D0-8B70-CA4902F9B22F}" presName="hierRoot3" presStyleCnt="0">
        <dgm:presLayoutVars>
          <dgm:hierBranch val="init"/>
        </dgm:presLayoutVars>
      </dgm:prSet>
      <dgm:spPr/>
    </dgm:pt>
    <dgm:pt modelId="{125CD623-302D-4924-950A-9BDFCF994CB5}" type="pres">
      <dgm:prSet presAssocID="{3D0BAC15-8866-43D0-8B70-CA4902F9B22F}" presName="rootComposite3" presStyleCnt="0"/>
      <dgm:spPr/>
    </dgm:pt>
    <dgm:pt modelId="{8BE913BE-E4F1-4068-B8A1-967F9ABA9EF4}" type="pres">
      <dgm:prSet presAssocID="{3D0BAC15-8866-43D0-8B70-CA4902F9B22F}" presName="rootText3" presStyleLbl="asst1" presStyleIdx="0" presStyleCnt="4" custScaleX="81165" custScaleY="83052" custLinFactNeighborX="-4927" custLinFactNeighborY="2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3BB616-36FD-4AFF-81CA-A002351A3634}" type="pres">
      <dgm:prSet presAssocID="{3D0BAC15-8866-43D0-8B70-CA4902F9B22F}" presName="rootConnector3" presStyleLbl="asst1" presStyleIdx="0" presStyleCnt="4"/>
      <dgm:spPr/>
      <dgm:t>
        <a:bodyPr/>
        <a:lstStyle/>
        <a:p>
          <a:endParaRPr lang="es-ES"/>
        </a:p>
      </dgm:t>
    </dgm:pt>
    <dgm:pt modelId="{62BA118C-0F62-4379-A444-E72913A3977B}" type="pres">
      <dgm:prSet presAssocID="{3D0BAC15-8866-43D0-8B70-CA4902F9B22F}" presName="hierChild6" presStyleCnt="0"/>
      <dgm:spPr/>
    </dgm:pt>
    <dgm:pt modelId="{22B9E532-E94A-46D5-8579-001A4C22C7EB}" type="pres">
      <dgm:prSet presAssocID="{3D0BAC15-8866-43D0-8B70-CA4902F9B22F}" presName="hierChild7" presStyleCnt="0"/>
      <dgm:spPr/>
    </dgm:pt>
    <dgm:pt modelId="{0A06A02A-7F22-4534-8F2A-9370BF14A3B5}" type="pres">
      <dgm:prSet presAssocID="{C3309E8C-9350-412C-87C1-589AF7E0D5E6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7161B7F1-29C0-432C-BC34-9F9912EDC461}" type="pres">
      <dgm:prSet presAssocID="{BB38EE8C-DC3A-4AD7-854D-A8A2960ED5CF}" presName="hierRoot3" presStyleCnt="0">
        <dgm:presLayoutVars>
          <dgm:hierBranch val="init"/>
        </dgm:presLayoutVars>
      </dgm:prSet>
      <dgm:spPr/>
    </dgm:pt>
    <dgm:pt modelId="{222F2A6D-89FA-4ABA-BE3A-FECB5D735827}" type="pres">
      <dgm:prSet presAssocID="{BB38EE8C-DC3A-4AD7-854D-A8A2960ED5CF}" presName="rootComposite3" presStyleCnt="0"/>
      <dgm:spPr/>
    </dgm:pt>
    <dgm:pt modelId="{B26AFC3F-3336-4179-BF7A-5D440015AAC3}" type="pres">
      <dgm:prSet presAssocID="{BB38EE8C-DC3A-4AD7-854D-A8A2960ED5CF}" presName="rootText3" presStyleLbl="asst1" presStyleIdx="1" presStyleCnt="4" custScaleX="81165" custScaleY="83052" custLinFactNeighborX="-4927" custLinFactNeighborY="2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EF2104-BBA1-4560-B183-A50E73F1E83B}" type="pres">
      <dgm:prSet presAssocID="{BB38EE8C-DC3A-4AD7-854D-A8A2960ED5CF}" presName="rootConnector3" presStyleLbl="asst1" presStyleIdx="1" presStyleCnt="4"/>
      <dgm:spPr/>
      <dgm:t>
        <a:bodyPr/>
        <a:lstStyle/>
        <a:p>
          <a:endParaRPr lang="es-ES"/>
        </a:p>
      </dgm:t>
    </dgm:pt>
    <dgm:pt modelId="{F069EA7D-D1D8-4808-9053-F7FCC58CCDB0}" type="pres">
      <dgm:prSet presAssocID="{BB38EE8C-DC3A-4AD7-854D-A8A2960ED5CF}" presName="hierChild6" presStyleCnt="0"/>
      <dgm:spPr/>
    </dgm:pt>
    <dgm:pt modelId="{610EF8BE-FF41-4426-8018-00B1BD3D1E43}" type="pres">
      <dgm:prSet presAssocID="{BB38EE8C-DC3A-4AD7-854D-A8A2960ED5CF}" presName="hierChild7" presStyleCnt="0"/>
      <dgm:spPr/>
    </dgm:pt>
    <dgm:pt modelId="{FF9FC2E7-2031-4B34-80B0-541EEC9FD404}" type="pres">
      <dgm:prSet presAssocID="{7387448C-7E08-48C9-90AA-9F1FB2B467A2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0579A542-6CF2-4183-A7B8-CF8802FCCD93}" type="pres">
      <dgm:prSet presAssocID="{49E79842-F17D-4791-B99D-EA66E5A496B0}" presName="hierRoot3" presStyleCnt="0">
        <dgm:presLayoutVars>
          <dgm:hierBranch val="init"/>
        </dgm:presLayoutVars>
      </dgm:prSet>
      <dgm:spPr/>
    </dgm:pt>
    <dgm:pt modelId="{F7D7C220-CBF7-47AE-8C56-7F3FD758E642}" type="pres">
      <dgm:prSet presAssocID="{49E79842-F17D-4791-B99D-EA66E5A496B0}" presName="rootComposite3" presStyleCnt="0"/>
      <dgm:spPr/>
    </dgm:pt>
    <dgm:pt modelId="{F7B80271-7268-4262-8A55-F469AFE7FC15}" type="pres">
      <dgm:prSet presAssocID="{49E79842-F17D-4791-B99D-EA66E5A496B0}" presName="rootText3" presStyleLbl="asst1" presStyleIdx="2" presStyleCnt="4" custScaleX="81165" custScaleY="83052" custLinFactNeighborX="-4927" custLinFactNeighborY="-167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4B75DB-4927-4C56-8706-BF4448EC3795}" type="pres">
      <dgm:prSet presAssocID="{49E79842-F17D-4791-B99D-EA66E5A496B0}" presName="rootConnector3" presStyleLbl="asst1" presStyleIdx="2" presStyleCnt="4"/>
      <dgm:spPr/>
      <dgm:t>
        <a:bodyPr/>
        <a:lstStyle/>
        <a:p>
          <a:endParaRPr lang="es-ES"/>
        </a:p>
      </dgm:t>
    </dgm:pt>
    <dgm:pt modelId="{9091E4D9-A68B-461C-A24E-9A5D547FA98D}" type="pres">
      <dgm:prSet presAssocID="{49E79842-F17D-4791-B99D-EA66E5A496B0}" presName="hierChild6" presStyleCnt="0"/>
      <dgm:spPr/>
    </dgm:pt>
    <dgm:pt modelId="{4047F18C-63C0-4F92-9B37-908077371128}" type="pres">
      <dgm:prSet presAssocID="{49E79842-F17D-4791-B99D-EA66E5A496B0}" presName="hierChild7" presStyleCnt="0"/>
      <dgm:spPr/>
    </dgm:pt>
    <dgm:pt modelId="{AEE17155-122E-45F2-B443-39084EEF682B}" type="pres">
      <dgm:prSet presAssocID="{4384C5D5-75BB-442E-BFB2-31187A41D108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8033045F-3AC1-446D-A457-301B269BB36F}" type="pres">
      <dgm:prSet presAssocID="{B4BDB171-4AB3-4797-8423-70EC29133657}" presName="hierRoot3" presStyleCnt="0">
        <dgm:presLayoutVars>
          <dgm:hierBranch val="init"/>
        </dgm:presLayoutVars>
      </dgm:prSet>
      <dgm:spPr/>
    </dgm:pt>
    <dgm:pt modelId="{36AC9369-4F41-428F-94BC-5D9BCF34663D}" type="pres">
      <dgm:prSet presAssocID="{B4BDB171-4AB3-4797-8423-70EC29133657}" presName="rootComposite3" presStyleCnt="0"/>
      <dgm:spPr/>
    </dgm:pt>
    <dgm:pt modelId="{F6933973-F83D-4579-AFC2-FD232E323645}" type="pres">
      <dgm:prSet presAssocID="{B4BDB171-4AB3-4797-8423-70EC29133657}" presName="rootText3" presStyleLbl="asst1" presStyleIdx="3" presStyleCnt="4" custScaleX="81165" custScaleY="83052" custLinFactNeighborX="-4927" custLinFactNeighborY="-167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D77DDC-DFF7-4B7A-A1AB-9D80543C5C7A}" type="pres">
      <dgm:prSet presAssocID="{B4BDB171-4AB3-4797-8423-70EC29133657}" presName="rootConnector3" presStyleLbl="asst1" presStyleIdx="3" presStyleCnt="4"/>
      <dgm:spPr/>
      <dgm:t>
        <a:bodyPr/>
        <a:lstStyle/>
        <a:p>
          <a:endParaRPr lang="es-ES"/>
        </a:p>
      </dgm:t>
    </dgm:pt>
    <dgm:pt modelId="{3F1469FD-5FDF-486B-B3D5-06E70DCC2E8C}" type="pres">
      <dgm:prSet presAssocID="{B4BDB171-4AB3-4797-8423-70EC29133657}" presName="hierChild6" presStyleCnt="0"/>
      <dgm:spPr/>
    </dgm:pt>
    <dgm:pt modelId="{3B56B03D-6EB6-42ED-B25C-A3B77FB4D403}" type="pres">
      <dgm:prSet presAssocID="{B4BDB171-4AB3-4797-8423-70EC29133657}" presName="hierChild7" presStyleCnt="0"/>
      <dgm:spPr/>
    </dgm:pt>
  </dgm:ptLst>
  <dgm:cxnLst>
    <dgm:cxn modelId="{91D2C140-0754-40A6-8AA8-CD8B29EA77BC}" type="presOf" srcId="{49E79842-F17D-4791-B99D-EA66E5A496B0}" destId="{924B75DB-4927-4C56-8706-BF4448EC3795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A93BF72-40B0-4DE0-BD5D-5D49CE7B70B1}" type="presOf" srcId="{12AE14D0-27D7-40F2-A1C2-C7F51F5026A7}" destId="{453053D7-D80D-4229-A709-DBF0F5DE8E49}" srcOrd="1" destOrd="0" presId="urn:microsoft.com/office/officeart/2005/8/layout/orgChart1"/>
    <dgm:cxn modelId="{FC911DB2-CA03-44A6-871D-F781352FFF0E}" type="presOf" srcId="{4384C5D5-75BB-442E-BFB2-31187A41D108}" destId="{AEE17155-122E-45F2-B443-39084EEF682B}" srcOrd="0" destOrd="0" presId="urn:microsoft.com/office/officeart/2005/8/layout/orgChart1"/>
    <dgm:cxn modelId="{19134E6C-51A5-462E-8C77-A122FDB4F8C9}" type="presOf" srcId="{173AD5D1-7C51-44E0-9895-7186223082A5}" destId="{A7D480B0-4C73-431C-876E-C025808B2CAE}" srcOrd="0" destOrd="0" presId="urn:microsoft.com/office/officeart/2005/8/layout/orgChart1"/>
    <dgm:cxn modelId="{F2C1719F-4BFC-4C91-9E3F-9B302CF028D5}" type="presOf" srcId="{28191113-42DB-4890-A092-157D582761A1}" destId="{8A083F5A-ED43-4CA3-85E0-E3A0CBD8C9BA}" srcOrd="0" destOrd="0" presId="urn:microsoft.com/office/officeart/2005/8/layout/orgChart1"/>
    <dgm:cxn modelId="{0623D507-4EE3-4EB6-87E0-4879872232F6}" type="presOf" srcId="{C84C49C8-D55F-4ED4-B46E-0C19BAAA4CC1}" destId="{C7A7C989-AE90-47A3-A30B-254F1100553E}" srcOrd="0" destOrd="0" presId="urn:microsoft.com/office/officeart/2005/8/layout/orgChart1"/>
    <dgm:cxn modelId="{77EB25A5-01C8-4B73-A9D8-54517D468C05}" type="presOf" srcId="{3D0BAC15-8866-43D0-8B70-CA4902F9B22F}" destId="{C13BB616-36FD-4AFF-81CA-A002351A3634}" srcOrd="1" destOrd="0" presId="urn:microsoft.com/office/officeart/2005/8/layout/orgChart1"/>
    <dgm:cxn modelId="{43F098FD-661D-47B2-9CF0-E7CEA65175C9}" type="presOf" srcId="{B4BDB171-4AB3-4797-8423-70EC29133657}" destId="{F6933973-F83D-4579-AFC2-FD232E323645}" srcOrd="0" destOrd="0" presId="urn:microsoft.com/office/officeart/2005/8/layout/orgChart1"/>
    <dgm:cxn modelId="{742D37DD-12A1-43CB-9043-50E14369379D}" srcId="{9DEA55C1-E59C-4B5B-90DC-1D0B54C2B20C}" destId="{28191113-42DB-4890-A092-157D582761A1}" srcOrd="2" destOrd="0" parTransId="{173AD5D1-7C51-44E0-9895-7186223082A5}" sibTransId="{08CE91F2-D3DD-4ECD-9A4B-0C8E2511002C}"/>
    <dgm:cxn modelId="{DC3EA712-DA22-4099-BE61-5C3C9E14A18C}" type="presOf" srcId="{15D8348C-41C2-4A70-BC44-BE6B7E3AC350}" destId="{D7468021-52D5-4C70-8CC0-6578BEF4DABC}" srcOrd="0" destOrd="0" presId="urn:microsoft.com/office/officeart/2005/8/layout/orgChart1"/>
    <dgm:cxn modelId="{4D477CA1-03AC-47D2-9747-30AD065EBD27}" srcId="{9DEA55C1-E59C-4B5B-90DC-1D0B54C2B20C}" destId="{3D0BAC15-8866-43D0-8B70-CA4902F9B22F}" srcOrd="3" destOrd="0" parTransId="{C84C49C8-D55F-4ED4-B46E-0C19BAAA4CC1}" sibTransId="{9C8E6A2E-B8DE-4DFF-8708-2A2B30338874}"/>
    <dgm:cxn modelId="{99649F2F-46E3-4625-9502-81A3C2725F9A}" srcId="{9DEA55C1-E59C-4B5B-90DC-1D0B54C2B20C}" destId="{B4BDB171-4AB3-4797-8423-70EC29133657}" srcOrd="6" destOrd="0" parTransId="{4384C5D5-75BB-442E-BFB2-31187A41D108}" sibTransId="{9E26AAC0-36CA-42B2-BFDD-56CBA77CF0E9}"/>
    <dgm:cxn modelId="{6F93CC1D-52FB-49B2-9FDF-F5117808302E}" type="presOf" srcId="{BB38EE8C-DC3A-4AD7-854D-A8A2960ED5CF}" destId="{5FEF2104-BBA1-4560-B183-A50E73F1E83B}" srcOrd="1" destOrd="0" presId="urn:microsoft.com/office/officeart/2005/8/layout/orgChart1"/>
    <dgm:cxn modelId="{BEEF5200-85A9-4142-AED5-636CE843D17E}" type="presOf" srcId="{7387448C-7E08-48C9-90AA-9F1FB2B467A2}" destId="{FF9FC2E7-2031-4B34-80B0-541EEC9FD404}" srcOrd="0" destOrd="0" presId="urn:microsoft.com/office/officeart/2005/8/layout/orgChart1"/>
    <dgm:cxn modelId="{126A8880-D538-4577-B017-24234004035B}" type="presOf" srcId="{3D0BAC15-8866-43D0-8B70-CA4902F9B22F}" destId="{8BE913BE-E4F1-4068-B8A1-967F9ABA9EF4}" srcOrd="0" destOrd="0" presId="urn:microsoft.com/office/officeart/2005/8/layout/orgChart1"/>
    <dgm:cxn modelId="{BBCAAEE5-AAD9-4AC7-B369-224EAE30B8BB}" type="presOf" srcId="{C3309E8C-9350-412C-87C1-589AF7E0D5E6}" destId="{0A06A02A-7F22-4534-8F2A-9370BF14A3B5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46011D66-37B7-4AB7-ABA1-7AD5B9B1D4FF}" type="presOf" srcId="{B4BDB171-4AB3-4797-8423-70EC29133657}" destId="{0AD77DDC-DFF7-4B7A-A1AB-9D80543C5C7A}" srcOrd="1" destOrd="0" presId="urn:microsoft.com/office/officeart/2005/8/layout/orgChart1"/>
    <dgm:cxn modelId="{E35959E3-1B47-4D77-9CDD-220965D24D18}" type="presOf" srcId="{49E79842-F17D-4791-B99D-EA66E5A496B0}" destId="{F7B80271-7268-4262-8A55-F469AFE7FC15}" srcOrd="0" destOrd="0" presId="urn:microsoft.com/office/officeart/2005/8/layout/orgChart1"/>
    <dgm:cxn modelId="{8002F3BA-B4EB-4597-AC3F-C7F111F6DE8E}" srcId="{9DEA55C1-E59C-4B5B-90DC-1D0B54C2B20C}" destId="{12AE14D0-27D7-40F2-A1C2-C7F51F5026A7}" srcOrd="1" destOrd="0" parTransId="{15D8348C-41C2-4A70-BC44-BE6B7E3AC350}" sibTransId="{CDE285BF-DED7-4FC3-943E-D275BE5960D3}"/>
    <dgm:cxn modelId="{9A22F3A2-1448-4DB8-9FBC-50B51CA717C2}" type="presOf" srcId="{12AE14D0-27D7-40F2-A1C2-C7F51F5026A7}" destId="{7C576A7F-97E5-41B2-A453-F3F548F4D3EA}" srcOrd="0" destOrd="0" presId="urn:microsoft.com/office/officeart/2005/8/layout/orgChart1"/>
    <dgm:cxn modelId="{B17F8508-04B1-43A3-BFD3-7B061854BDC9}" srcId="{9DEA55C1-E59C-4B5B-90DC-1D0B54C2B20C}" destId="{49E79842-F17D-4791-B99D-EA66E5A496B0}" srcOrd="5" destOrd="0" parTransId="{7387448C-7E08-48C9-90AA-9F1FB2B467A2}" sibTransId="{03F2ACB9-DB1A-4091-A9F9-417B50FBD453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8C424AC-0853-488D-956B-805E9BE12A0A}" type="presOf" srcId="{28191113-42DB-4890-A092-157D582761A1}" destId="{2EDC2F0C-8419-4302-B015-3D1AF6BC0E7C}" srcOrd="1" destOrd="0" presId="urn:microsoft.com/office/officeart/2005/8/layout/orgChart1"/>
    <dgm:cxn modelId="{E01842EA-4D28-4E7C-BB9B-A0FDD48CA6B4}" srcId="{9DEA55C1-E59C-4B5B-90DC-1D0B54C2B20C}" destId="{BB38EE8C-DC3A-4AD7-854D-A8A2960ED5CF}" srcOrd="4" destOrd="0" parTransId="{C3309E8C-9350-412C-87C1-589AF7E0D5E6}" sibTransId="{5A5A526E-7C86-4E89-92F4-CBFB8C16629B}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4CEEB2E3-A56B-4532-961A-5C89BD3C7B95}" type="presOf" srcId="{BB38EE8C-DC3A-4AD7-854D-A8A2960ED5CF}" destId="{B26AFC3F-3336-4179-BF7A-5D440015AAC3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28DBEBB0-2E55-4F1B-BA4B-925B5266E5D2}" type="presParOf" srcId="{05E8A0F8-8F4A-4D16-B455-9B21EE5D83FA}" destId="{D7468021-52D5-4C70-8CC0-6578BEF4DABC}" srcOrd="2" destOrd="0" presId="urn:microsoft.com/office/officeart/2005/8/layout/orgChart1"/>
    <dgm:cxn modelId="{B8838C10-AD6E-445B-837B-A0AB40D52C6E}" type="presParOf" srcId="{05E8A0F8-8F4A-4D16-B455-9B21EE5D83FA}" destId="{C8500CB5-83C0-450B-AAE1-C892DE8C0FC1}" srcOrd="3" destOrd="0" presId="urn:microsoft.com/office/officeart/2005/8/layout/orgChart1"/>
    <dgm:cxn modelId="{752B21F2-E23B-466A-94AB-9176F8909B0C}" type="presParOf" srcId="{C8500CB5-83C0-450B-AAE1-C892DE8C0FC1}" destId="{BA438CBC-95FD-4B6F-89FB-D1DBC09D14CB}" srcOrd="0" destOrd="0" presId="urn:microsoft.com/office/officeart/2005/8/layout/orgChart1"/>
    <dgm:cxn modelId="{A10BB5DA-4B18-43A1-9F9F-36FEBF3EA458}" type="presParOf" srcId="{BA438CBC-95FD-4B6F-89FB-D1DBC09D14CB}" destId="{7C576A7F-97E5-41B2-A453-F3F548F4D3EA}" srcOrd="0" destOrd="0" presId="urn:microsoft.com/office/officeart/2005/8/layout/orgChart1"/>
    <dgm:cxn modelId="{EA5CE514-971B-4965-A90E-7BACCC546993}" type="presParOf" srcId="{BA438CBC-95FD-4B6F-89FB-D1DBC09D14CB}" destId="{453053D7-D80D-4229-A709-DBF0F5DE8E49}" srcOrd="1" destOrd="0" presId="urn:microsoft.com/office/officeart/2005/8/layout/orgChart1"/>
    <dgm:cxn modelId="{1D225072-C4A3-4589-AE80-4011F0C455CE}" type="presParOf" srcId="{C8500CB5-83C0-450B-AAE1-C892DE8C0FC1}" destId="{17BEF8F9-B316-4B27-BDDB-31B4D251E6B3}" srcOrd="1" destOrd="0" presId="urn:microsoft.com/office/officeart/2005/8/layout/orgChart1"/>
    <dgm:cxn modelId="{91BADA17-D83E-4940-9190-88A208601680}" type="presParOf" srcId="{C8500CB5-83C0-450B-AAE1-C892DE8C0FC1}" destId="{8C2D9F3F-AEE3-4DCD-9754-B40EEBBFF7B1}" srcOrd="2" destOrd="0" presId="urn:microsoft.com/office/officeart/2005/8/layout/orgChart1"/>
    <dgm:cxn modelId="{525F39F0-4838-4DF4-98E3-D72E91468E29}" type="presParOf" srcId="{05E8A0F8-8F4A-4D16-B455-9B21EE5D83FA}" destId="{A7D480B0-4C73-431C-876E-C025808B2CAE}" srcOrd="4" destOrd="0" presId="urn:microsoft.com/office/officeart/2005/8/layout/orgChart1"/>
    <dgm:cxn modelId="{E34F42A1-46CE-48CC-88E7-B198C0CEA7DD}" type="presParOf" srcId="{05E8A0F8-8F4A-4D16-B455-9B21EE5D83FA}" destId="{206D9773-916D-4CEC-A8A0-ED6F1EE506AC}" srcOrd="5" destOrd="0" presId="urn:microsoft.com/office/officeart/2005/8/layout/orgChart1"/>
    <dgm:cxn modelId="{3F1C1B08-EDE7-4350-A410-4965784C1DDD}" type="presParOf" srcId="{206D9773-916D-4CEC-A8A0-ED6F1EE506AC}" destId="{3A82ABE9-2151-413C-B915-A5BB9790E28A}" srcOrd="0" destOrd="0" presId="urn:microsoft.com/office/officeart/2005/8/layout/orgChart1"/>
    <dgm:cxn modelId="{3AEDD0A4-262B-45A8-ABBF-667B91C32C2E}" type="presParOf" srcId="{3A82ABE9-2151-413C-B915-A5BB9790E28A}" destId="{8A083F5A-ED43-4CA3-85E0-E3A0CBD8C9BA}" srcOrd="0" destOrd="0" presId="urn:microsoft.com/office/officeart/2005/8/layout/orgChart1"/>
    <dgm:cxn modelId="{9F393816-932E-4E52-9C3C-C954953103E1}" type="presParOf" srcId="{3A82ABE9-2151-413C-B915-A5BB9790E28A}" destId="{2EDC2F0C-8419-4302-B015-3D1AF6BC0E7C}" srcOrd="1" destOrd="0" presId="urn:microsoft.com/office/officeart/2005/8/layout/orgChart1"/>
    <dgm:cxn modelId="{427C9265-5C18-4DA7-843C-DEBD09222D8A}" type="presParOf" srcId="{206D9773-916D-4CEC-A8A0-ED6F1EE506AC}" destId="{5BC2F7E0-0FB5-4C83-A499-7741044B16C4}" srcOrd="1" destOrd="0" presId="urn:microsoft.com/office/officeart/2005/8/layout/orgChart1"/>
    <dgm:cxn modelId="{A66C5FB2-36C1-4D72-9AE3-DDABA29732FA}" type="presParOf" srcId="{206D9773-916D-4CEC-A8A0-ED6F1EE506AC}" destId="{17CD3E3E-AA2B-42BD-96F6-5C2F972818EB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5B98D4DC-F7CE-43C9-B29A-78869E66B491}" type="presParOf" srcId="{E6CFA08A-7145-470C-A659-6A725D85622B}" destId="{C7A7C989-AE90-47A3-A30B-254F1100553E}" srcOrd="0" destOrd="0" presId="urn:microsoft.com/office/officeart/2005/8/layout/orgChart1"/>
    <dgm:cxn modelId="{903A03D4-CB44-4CF9-ACCE-3338AA520348}" type="presParOf" srcId="{E6CFA08A-7145-470C-A659-6A725D85622B}" destId="{0E775B90-6150-4124-A648-8A92BAB09248}" srcOrd="1" destOrd="0" presId="urn:microsoft.com/office/officeart/2005/8/layout/orgChart1"/>
    <dgm:cxn modelId="{A4715BFA-CA7D-45D6-8B8A-5B156070E468}" type="presParOf" srcId="{0E775B90-6150-4124-A648-8A92BAB09248}" destId="{125CD623-302D-4924-950A-9BDFCF994CB5}" srcOrd="0" destOrd="0" presId="urn:microsoft.com/office/officeart/2005/8/layout/orgChart1"/>
    <dgm:cxn modelId="{AC4E0A42-4CD1-4F31-8ADC-030AF7DB9D3E}" type="presParOf" srcId="{125CD623-302D-4924-950A-9BDFCF994CB5}" destId="{8BE913BE-E4F1-4068-B8A1-967F9ABA9EF4}" srcOrd="0" destOrd="0" presId="urn:microsoft.com/office/officeart/2005/8/layout/orgChart1"/>
    <dgm:cxn modelId="{23E2EFBF-F88C-4922-BF38-CD00C2F5BE33}" type="presParOf" srcId="{125CD623-302D-4924-950A-9BDFCF994CB5}" destId="{C13BB616-36FD-4AFF-81CA-A002351A3634}" srcOrd="1" destOrd="0" presId="urn:microsoft.com/office/officeart/2005/8/layout/orgChart1"/>
    <dgm:cxn modelId="{77AF0B81-B2CB-4A9E-AB49-6CBA091CCBB5}" type="presParOf" srcId="{0E775B90-6150-4124-A648-8A92BAB09248}" destId="{62BA118C-0F62-4379-A444-E72913A3977B}" srcOrd="1" destOrd="0" presId="urn:microsoft.com/office/officeart/2005/8/layout/orgChart1"/>
    <dgm:cxn modelId="{2ED312BB-A652-4071-8CA0-404E9EA89EF7}" type="presParOf" srcId="{0E775B90-6150-4124-A648-8A92BAB09248}" destId="{22B9E532-E94A-46D5-8579-001A4C22C7EB}" srcOrd="2" destOrd="0" presId="urn:microsoft.com/office/officeart/2005/8/layout/orgChart1"/>
    <dgm:cxn modelId="{7E588BE7-A7D9-4613-BB97-97171795E200}" type="presParOf" srcId="{E6CFA08A-7145-470C-A659-6A725D85622B}" destId="{0A06A02A-7F22-4534-8F2A-9370BF14A3B5}" srcOrd="2" destOrd="0" presId="urn:microsoft.com/office/officeart/2005/8/layout/orgChart1"/>
    <dgm:cxn modelId="{6BCACBB4-76A6-42AC-8E86-E0029EA101C5}" type="presParOf" srcId="{E6CFA08A-7145-470C-A659-6A725D85622B}" destId="{7161B7F1-29C0-432C-BC34-9F9912EDC461}" srcOrd="3" destOrd="0" presId="urn:microsoft.com/office/officeart/2005/8/layout/orgChart1"/>
    <dgm:cxn modelId="{7E8A541D-A017-4418-B8BF-1B1A2F5972E7}" type="presParOf" srcId="{7161B7F1-29C0-432C-BC34-9F9912EDC461}" destId="{222F2A6D-89FA-4ABA-BE3A-FECB5D735827}" srcOrd="0" destOrd="0" presId="urn:microsoft.com/office/officeart/2005/8/layout/orgChart1"/>
    <dgm:cxn modelId="{8A58846C-0F96-4167-98AE-4F97C671C36B}" type="presParOf" srcId="{222F2A6D-89FA-4ABA-BE3A-FECB5D735827}" destId="{B26AFC3F-3336-4179-BF7A-5D440015AAC3}" srcOrd="0" destOrd="0" presId="urn:microsoft.com/office/officeart/2005/8/layout/orgChart1"/>
    <dgm:cxn modelId="{58E43068-61A1-42AE-8903-D6676EA6C486}" type="presParOf" srcId="{222F2A6D-89FA-4ABA-BE3A-FECB5D735827}" destId="{5FEF2104-BBA1-4560-B183-A50E73F1E83B}" srcOrd="1" destOrd="0" presId="urn:microsoft.com/office/officeart/2005/8/layout/orgChart1"/>
    <dgm:cxn modelId="{5649C31E-8D48-413A-8F13-0DD21AA3D6EC}" type="presParOf" srcId="{7161B7F1-29C0-432C-BC34-9F9912EDC461}" destId="{F069EA7D-D1D8-4808-9053-F7FCC58CCDB0}" srcOrd="1" destOrd="0" presId="urn:microsoft.com/office/officeart/2005/8/layout/orgChart1"/>
    <dgm:cxn modelId="{FD385B40-119E-46BA-A520-C0B2587D8E23}" type="presParOf" srcId="{7161B7F1-29C0-432C-BC34-9F9912EDC461}" destId="{610EF8BE-FF41-4426-8018-00B1BD3D1E43}" srcOrd="2" destOrd="0" presId="urn:microsoft.com/office/officeart/2005/8/layout/orgChart1"/>
    <dgm:cxn modelId="{7C6DE412-811A-4982-9EFC-928F60876372}" type="presParOf" srcId="{E6CFA08A-7145-470C-A659-6A725D85622B}" destId="{FF9FC2E7-2031-4B34-80B0-541EEC9FD404}" srcOrd="4" destOrd="0" presId="urn:microsoft.com/office/officeart/2005/8/layout/orgChart1"/>
    <dgm:cxn modelId="{AFEDE7B6-0E2C-4366-84CE-670CA31BC625}" type="presParOf" srcId="{E6CFA08A-7145-470C-A659-6A725D85622B}" destId="{0579A542-6CF2-4183-A7B8-CF8802FCCD93}" srcOrd="5" destOrd="0" presId="urn:microsoft.com/office/officeart/2005/8/layout/orgChart1"/>
    <dgm:cxn modelId="{3130C6E8-D7D9-4E5D-9B0E-80E0AE5E485E}" type="presParOf" srcId="{0579A542-6CF2-4183-A7B8-CF8802FCCD93}" destId="{F7D7C220-CBF7-47AE-8C56-7F3FD758E642}" srcOrd="0" destOrd="0" presId="urn:microsoft.com/office/officeart/2005/8/layout/orgChart1"/>
    <dgm:cxn modelId="{CF7619E8-5AA9-4F6E-91C0-E6F65A2F6520}" type="presParOf" srcId="{F7D7C220-CBF7-47AE-8C56-7F3FD758E642}" destId="{F7B80271-7268-4262-8A55-F469AFE7FC15}" srcOrd="0" destOrd="0" presId="urn:microsoft.com/office/officeart/2005/8/layout/orgChart1"/>
    <dgm:cxn modelId="{4DA47EF7-A4B2-4403-A725-1EFECD3EFB34}" type="presParOf" srcId="{F7D7C220-CBF7-47AE-8C56-7F3FD758E642}" destId="{924B75DB-4927-4C56-8706-BF4448EC3795}" srcOrd="1" destOrd="0" presId="urn:microsoft.com/office/officeart/2005/8/layout/orgChart1"/>
    <dgm:cxn modelId="{77A9EC3E-3FBB-4D46-91AC-89D728580BB2}" type="presParOf" srcId="{0579A542-6CF2-4183-A7B8-CF8802FCCD93}" destId="{9091E4D9-A68B-461C-A24E-9A5D547FA98D}" srcOrd="1" destOrd="0" presId="urn:microsoft.com/office/officeart/2005/8/layout/orgChart1"/>
    <dgm:cxn modelId="{82274AD4-AE6E-4F55-9604-A1A1B9E64A32}" type="presParOf" srcId="{0579A542-6CF2-4183-A7B8-CF8802FCCD93}" destId="{4047F18C-63C0-4F92-9B37-908077371128}" srcOrd="2" destOrd="0" presId="urn:microsoft.com/office/officeart/2005/8/layout/orgChart1"/>
    <dgm:cxn modelId="{52188E9D-C1DF-46DB-8BF9-6E3AD9D8207A}" type="presParOf" srcId="{E6CFA08A-7145-470C-A659-6A725D85622B}" destId="{AEE17155-122E-45F2-B443-39084EEF682B}" srcOrd="6" destOrd="0" presId="urn:microsoft.com/office/officeart/2005/8/layout/orgChart1"/>
    <dgm:cxn modelId="{53B8BDAD-4581-4101-826B-A325FCBF5E11}" type="presParOf" srcId="{E6CFA08A-7145-470C-A659-6A725D85622B}" destId="{8033045F-3AC1-446D-A457-301B269BB36F}" srcOrd="7" destOrd="0" presId="urn:microsoft.com/office/officeart/2005/8/layout/orgChart1"/>
    <dgm:cxn modelId="{49845992-02D4-4EA6-8B1E-5264F44A8A63}" type="presParOf" srcId="{8033045F-3AC1-446D-A457-301B269BB36F}" destId="{36AC9369-4F41-428F-94BC-5D9BCF34663D}" srcOrd="0" destOrd="0" presId="urn:microsoft.com/office/officeart/2005/8/layout/orgChart1"/>
    <dgm:cxn modelId="{ADF71C1D-BACA-46EF-B8D1-E39DCE3DD940}" type="presParOf" srcId="{36AC9369-4F41-428F-94BC-5D9BCF34663D}" destId="{F6933973-F83D-4579-AFC2-FD232E323645}" srcOrd="0" destOrd="0" presId="urn:microsoft.com/office/officeart/2005/8/layout/orgChart1"/>
    <dgm:cxn modelId="{0C850C54-C686-42EB-91C9-63A767E560A8}" type="presParOf" srcId="{36AC9369-4F41-428F-94BC-5D9BCF34663D}" destId="{0AD77DDC-DFF7-4B7A-A1AB-9D80543C5C7A}" srcOrd="1" destOrd="0" presId="urn:microsoft.com/office/officeart/2005/8/layout/orgChart1"/>
    <dgm:cxn modelId="{DF537B40-B501-47CD-83AE-BAE6F32F1234}" type="presParOf" srcId="{8033045F-3AC1-446D-A457-301B269BB36F}" destId="{3F1469FD-5FDF-486B-B3D5-06E70DCC2E8C}" srcOrd="1" destOrd="0" presId="urn:microsoft.com/office/officeart/2005/8/layout/orgChart1"/>
    <dgm:cxn modelId="{B0992EE6-A481-4CC8-AAD8-C2F17DE423E7}" type="presParOf" srcId="{8033045F-3AC1-446D-A457-301B269BB36F}" destId="{3B56B03D-6EB6-42ED-B25C-A3B77FB4D4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Control y Estadísticas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49E77FC-7B70-4B62-8A63-35C970666788}" type="asst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Secretaria(o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8AE406FF-1ED1-4934-A5B6-7874694C824A}" type="par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EB9F7D-2884-440C-9AAA-8C430E8966A0}" type="sibTrans" cxnId="{8EF6BF26-E7C2-46BA-B44E-499178DC71D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Servicio Profesional de Carrera Policial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Nutriólogo(a</a:t>
          </a:r>
          <a:r>
            <a:rPr lang="es-MX" altLang="es-MX" sz="1200" b="0" i="0" u="none" dirty="0" smtClean="0"/>
            <a:t>)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81F190A4-671B-44E2-8EB8-7E2ADAA60BC1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b="0" i="0" u="none" dirty="0" smtClean="0"/>
            <a:t>Auxiliar</a:t>
          </a:r>
          <a:br>
            <a:rPr lang="es-MX" altLang="es-MX" sz="1200" b="0" i="0" u="none" dirty="0" smtClean="0"/>
          </a:br>
          <a:endParaRPr lang="es-MX" altLang="es-MX" sz="1200" b="0" i="0" u="none" dirty="0" smtClean="0"/>
        </a:p>
      </dgm:t>
    </dgm:pt>
    <dgm:pt modelId="{3517A144-B41A-4F2C-A2AA-266BDD097AE9}" type="parTrans" cxnId="{311DFDD9-E89E-43D5-818E-27CB05F910C8}">
      <dgm:prSet/>
      <dgm:spPr/>
      <dgm:t>
        <a:bodyPr/>
        <a:lstStyle/>
        <a:p>
          <a:endParaRPr lang="es-ES"/>
        </a:p>
      </dgm:t>
    </dgm:pt>
    <dgm:pt modelId="{181F1DF7-3C1C-45C7-A270-07265C88CEF7}" type="sibTrans" cxnId="{311DFDD9-E89E-43D5-818E-27CB05F910C8}">
      <dgm:prSet/>
      <dgm:spPr/>
      <dgm:t>
        <a:bodyPr/>
        <a:lstStyle/>
        <a:p>
          <a:endParaRPr lang="es-ES"/>
        </a:p>
      </dgm:t>
    </dgm:pt>
    <dgm:pt modelId="{86CDF212-5825-462C-9B2B-234A33D0EC5A}" type="asst">
      <dgm:prSet custT="1"/>
      <dgm:spPr>
        <a:solidFill>
          <a:schemeClr val="bg1"/>
        </a:solidFill>
      </dgm:spPr>
      <dgm:t>
        <a:bodyPr/>
        <a:lstStyle/>
        <a:p>
          <a:r>
            <a:rPr lang="es-MX" sz="1200" b="0" i="0" u="none" dirty="0" smtClean="0"/>
            <a:t>Peluquero(a</a:t>
          </a:r>
          <a:r>
            <a:rPr lang="es-MX" sz="1200" b="0" i="0" u="none" dirty="0" smtClean="0"/>
            <a:t>)</a:t>
          </a:r>
          <a:endParaRPr lang="es-MX" sz="1200" b="0" i="0" u="none" dirty="0" smtClean="0"/>
        </a:p>
      </dgm:t>
    </dgm:pt>
    <dgm:pt modelId="{6B2AB8C4-70EF-469B-AB7F-28780689F01B}" type="parTrans" cxnId="{E0782146-4E89-4777-9DE5-6742D5A3F516}">
      <dgm:prSet/>
      <dgm:spPr/>
      <dgm:t>
        <a:bodyPr/>
        <a:lstStyle/>
        <a:p>
          <a:endParaRPr lang="es-ES"/>
        </a:p>
      </dgm:t>
    </dgm:pt>
    <dgm:pt modelId="{F2BB7758-9707-4054-8BAD-61EF7B3FD1E8}" type="sibTrans" cxnId="{E0782146-4E89-4777-9DE5-6742D5A3F516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LinFactNeighborX="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LinFactNeighborX="288" custLinFactNeighborY="-321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2" custLinFactNeighborX="-5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3F5C321A-3843-4AD9-9EEB-E3BAC3E19987}" type="pres">
      <dgm:prSet presAssocID="{3517A144-B41A-4F2C-A2AA-266BDD097AE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09BEA8EF-D1A7-465B-9659-0FA11F52DF75}" type="pres">
      <dgm:prSet presAssocID="{81F190A4-671B-44E2-8EB8-7E2ADAA60BC1}" presName="hierRoot2" presStyleCnt="0">
        <dgm:presLayoutVars>
          <dgm:hierBranch val="init"/>
        </dgm:presLayoutVars>
      </dgm:prSet>
      <dgm:spPr/>
    </dgm:pt>
    <dgm:pt modelId="{170C9736-0CBC-43A8-95F2-B903D5D2F258}" type="pres">
      <dgm:prSet presAssocID="{81F190A4-671B-44E2-8EB8-7E2ADAA60BC1}" presName="rootComposite" presStyleCnt="0"/>
      <dgm:spPr/>
    </dgm:pt>
    <dgm:pt modelId="{B5039750-1124-4270-A6F8-B3875B287655}" type="pres">
      <dgm:prSet presAssocID="{81F190A4-671B-44E2-8EB8-7E2ADAA60BC1}" presName="rootText" presStyleLbl="node3" presStyleIdx="1" presStyleCnt="2" custLinFactNeighborX="54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EACA64-7114-4B4C-B033-D67781EFF3D8}" type="pres">
      <dgm:prSet presAssocID="{81F190A4-671B-44E2-8EB8-7E2ADAA60BC1}" presName="rootConnector" presStyleLbl="node3" presStyleIdx="1" presStyleCnt="2"/>
      <dgm:spPr/>
      <dgm:t>
        <a:bodyPr/>
        <a:lstStyle/>
        <a:p>
          <a:endParaRPr lang="es-ES"/>
        </a:p>
      </dgm:t>
    </dgm:pt>
    <dgm:pt modelId="{DFD2C76D-D9A8-4B86-BC53-0CE8179A6777}" type="pres">
      <dgm:prSet presAssocID="{81F190A4-671B-44E2-8EB8-7E2ADAA60BC1}" presName="hierChild4" presStyleCnt="0"/>
      <dgm:spPr/>
    </dgm:pt>
    <dgm:pt modelId="{3AF89E4D-788C-4858-A869-3BB8AD1F9531}" type="pres">
      <dgm:prSet presAssocID="{81F190A4-671B-44E2-8EB8-7E2ADAA60BC1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84DF7A88-09E1-4F4F-80D0-2433B2C21A86}" type="pres">
      <dgm:prSet presAssocID="{8AE406FF-1ED1-4934-A5B6-7874694C824A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A0A65379-BDF0-4104-A7F0-643E77F9388B}" type="pres">
      <dgm:prSet presAssocID="{249E77FC-7B70-4B62-8A63-35C970666788}" presName="hierRoot3" presStyleCnt="0">
        <dgm:presLayoutVars>
          <dgm:hierBranch val="init"/>
        </dgm:presLayoutVars>
      </dgm:prSet>
      <dgm:spPr/>
    </dgm:pt>
    <dgm:pt modelId="{3784CFC3-F2D9-488A-AE9C-C3568DA512EE}" type="pres">
      <dgm:prSet presAssocID="{249E77FC-7B70-4B62-8A63-35C970666788}" presName="rootComposite3" presStyleCnt="0"/>
      <dgm:spPr/>
    </dgm:pt>
    <dgm:pt modelId="{D626C255-1536-4EB0-A4A3-D107C591C8D4}" type="pres">
      <dgm:prSet presAssocID="{249E77FC-7B70-4B62-8A63-35C970666788}" presName="rootText3" presStyleLbl="asst1" presStyleIdx="0" presStyleCnt="2" custScaleX="81257" custScaleY="69933" custLinFactNeighborX="288" custLinFactNeighborY="-16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54EBA9-5ADF-4115-A1E6-A8CF925559FD}" type="pres">
      <dgm:prSet presAssocID="{249E77FC-7B70-4B62-8A63-35C97066678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6C08062-08DC-4E99-8089-B9A6DB7B0CC3}" type="pres">
      <dgm:prSet presAssocID="{249E77FC-7B70-4B62-8A63-35C970666788}" presName="hierChild6" presStyleCnt="0"/>
      <dgm:spPr/>
    </dgm:pt>
    <dgm:pt modelId="{1D30BE1A-1909-4D61-8B81-19B28E740DFA}" type="pres">
      <dgm:prSet presAssocID="{249E77FC-7B70-4B62-8A63-35C970666788}" presName="hierChild7" presStyleCnt="0"/>
      <dgm:spPr/>
    </dgm:pt>
    <dgm:pt modelId="{C2365062-85F7-4FEF-AC51-17530461617A}" type="pres">
      <dgm:prSet presAssocID="{6B2AB8C4-70EF-469B-AB7F-28780689F01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693CC29F-68A7-4714-A00E-E0BA7DBD3E36}" type="pres">
      <dgm:prSet presAssocID="{86CDF212-5825-462C-9B2B-234A33D0EC5A}" presName="hierRoot3" presStyleCnt="0">
        <dgm:presLayoutVars>
          <dgm:hierBranch val="init"/>
        </dgm:presLayoutVars>
      </dgm:prSet>
      <dgm:spPr/>
    </dgm:pt>
    <dgm:pt modelId="{9AAA8F78-31E8-4492-B7A2-022673EF750B}" type="pres">
      <dgm:prSet presAssocID="{86CDF212-5825-462C-9B2B-234A33D0EC5A}" presName="rootComposite3" presStyleCnt="0"/>
      <dgm:spPr/>
    </dgm:pt>
    <dgm:pt modelId="{3822FCB5-DA55-481A-B580-20FB38015BD5}" type="pres">
      <dgm:prSet presAssocID="{86CDF212-5825-462C-9B2B-234A33D0EC5A}" presName="rootText3" presStyleLbl="asst1" presStyleIdx="1" presStyleCnt="2" custScaleX="81257" custScaleY="69933" custLinFactNeighborX="-8450" custLinFactNeighborY="-16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399840-7D80-415F-909E-BC5F4276BD04}" type="pres">
      <dgm:prSet presAssocID="{86CDF212-5825-462C-9B2B-234A33D0EC5A}" presName="rootConnector3" presStyleLbl="asst1" presStyleIdx="1" presStyleCnt="2"/>
      <dgm:spPr/>
      <dgm:t>
        <a:bodyPr/>
        <a:lstStyle/>
        <a:p>
          <a:endParaRPr lang="es-ES"/>
        </a:p>
      </dgm:t>
    </dgm:pt>
    <dgm:pt modelId="{DC361DDE-3CCA-4B6A-80BB-B38864FE2F87}" type="pres">
      <dgm:prSet presAssocID="{86CDF212-5825-462C-9B2B-234A33D0EC5A}" presName="hierChild6" presStyleCnt="0"/>
      <dgm:spPr/>
    </dgm:pt>
    <dgm:pt modelId="{6DDCC0E5-6E2E-4973-A078-F1F0208DF9B7}" type="pres">
      <dgm:prSet presAssocID="{86CDF212-5825-462C-9B2B-234A33D0EC5A}" presName="hierChild7" presStyleCnt="0"/>
      <dgm:spPr/>
    </dgm:pt>
  </dgm:ptLst>
  <dgm:cxnLst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1C1B938-98AD-4C0C-AEA9-CB7645B6AD38}" type="presOf" srcId="{6B2AB8C4-70EF-469B-AB7F-28780689F01B}" destId="{C2365062-85F7-4FEF-AC51-17530461617A}" srcOrd="0" destOrd="0" presId="urn:microsoft.com/office/officeart/2005/8/layout/orgChart1"/>
    <dgm:cxn modelId="{0FA0565B-3876-46C3-A5D3-D3F58EDC0E4F}" type="presOf" srcId="{1CBA1466-9B70-40DE-ABFD-7537F7E3D45F}" destId="{FA641218-B59B-4AC9-8D8C-AEA992899D24}" srcOrd="0" destOrd="0" presId="urn:microsoft.com/office/officeart/2005/8/layout/orgChart1"/>
    <dgm:cxn modelId="{269D8899-0CCC-4E97-A2B7-0168C2086CE8}" type="presOf" srcId="{2EC3689C-7BAA-4D8B-9BFA-26FA5F5F11A6}" destId="{9EF5B1E7-4642-446F-802A-010E77A6D31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8EF6BF26-E7C2-46BA-B44E-499178DC71DC}" srcId="{9DEA55C1-E59C-4B5B-90DC-1D0B54C2B20C}" destId="{249E77FC-7B70-4B62-8A63-35C970666788}" srcOrd="1" destOrd="0" parTransId="{8AE406FF-1ED1-4934-A5B6-7874694C824A}" sibTransId="{7DEB9F7D-2884-440C-9AAA-8C430E8966A0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D7E3DF4-3A31-468A-9911-8DAFE81FCEE2}" type="presOf" srcId="{3517A144-B41A-4F2C-A2AA-266BDD097AE9}" destId="{3F5C321A-3843-4AD9-9EEB-E3BAC3E19987}" srcOrd="0" destOrd="0" presId="urn:microsoft.com/office/officeart/2005/8/layout/orgChart1"/>
    <dgm:cxn modelId="{E3A36087-727C-4429-81FC-CFCA15146AE7}" type="presOf" srcId="{81F190A4-671B-44E2-8EB8-7E2ADAA60BC1}" destId="{2DEACA64-7114-4B4C-B033-D67781EFF3D8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891E13A2-93A9-4CBD-9A43-4538CF2CE0A1}" type="presOf" srcId="{249E77FC-7B70-4B62-8A63-35C970666788}" destId="{D626C255-1536-4EB0-A4A3-D107C591C8D4}" srcOrd="0" destOrd="0" presId="urn:microsoft.com/office/officeart/2005/8/layout/orgChart1"/>
    <dgm:cxn modelId="{311DFDD9-E89E-43D5-818E-27CB05F910C8}" srcId="{41568039-9809-4B2B-BA51-64E0E23C2BBE}" destId="{81F190A4-671B-44E2-8EB8-7E2ADAA60BC1}" srcOrd="1" destOrd="0" parTransId="{3517A144-B41A-4F2C-A2AA-266BDD097AE9}" sibTransId="{181F1DF7-3C1C-45C7-A270-07265C88CEF7}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F86E9684-EC82-4788-B60A-5B1B8FFD13D0}" type="presOf" srcId="{86CDF212-5825-462C-9B2B-234A33D0EC5A}" destId="{0D399840-7D80-415F-909E-BC5F4276BD04}" srcOrd="1" destOrd="0" presId="urn:microsoft.com/office/officeart/2005/8/layout/orgChart1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DBE059B4-2C62-49DD-9FA3-8B04031D7D26}" type="presOf" srcId="{8AE406FF-1ED1-4934-A5B6-7874694C824A}" destId="{84DF7A88-09E1-4F4F-80D0-2433B2C21A86}" srcOrd="0" destOrd="0" presId="urn:microsoft.com/office/officeart/2005/8/layout/orgChart1"/>
    <dgm:cxn modelId="{E0782146-4E89-4777-9DE5-6742D5A3F516}" srcId="{9DEA55C1-E59C-4B5B-90DC-1D0B54C2B20C}" destId="{86CDF212-5825-462C-9B2B-234A33D0EC5A}" srcOrd="2" destOrd="0" parTransId="{6B2AB8C4-70EF-469B-AB7F-28780689F01B}" sibTransId="{F2BB7758-9707-4054-8BAD-61EF7B3FD1E8}"/>
    <dgm:cxn modelId="{90446902-4254-48D1-B63D-10F0C7186F68}" type="presOf" srcId="{2EC3689C-7BAA-4D8B-9BFA-26FA5F5F11A6}" destId="{F20D4592-4086-4910-B30C-72EC00D6CBE6}" srcOrd="1" destOrd="0" presId="urn:microsoft.com/office/officeart/2005/8/layout/orgChart1"/>
    <dgm:cxn modelId="{C7FAFB4E-7E65-4EA5-A44E-C5DDE4C7C764}" type="presOf" srcId="{81F190A4-671B-44E2-8EB8-7E2ADAA60BC1}" destId="{B5039750-1124-4270-A6F8-B3875B287655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AF961605-9146-4B76-B7A2-C5BDA0D99456}" type="presOf" srcId="{86CDF212-5825-462C-9B2B-234A33D0EC5A}" destId="{3822FCB5-DA55-481A-B580-20FB38015BD5}" srcOrd="0" destOrd="0" presId="urn:microsoft.com/office/officeart/2005/8/layout/orgChart1"/>
    <dgm:cxn modelId="{C297A9CD-70EB-4690-85EF-D8B6887C53BD}" type="presOf" srcId="{249E77FC-7B70-4B62-8A63-35C970666788}" destId="{2A54EBA9-5ADF-4115-A1E6-A8CF925559FD}" srcOrd="1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7C6A3BDF-C822-4C7A-9561-853368F322F7}" type="presParOf" srcId="{DBDE0C42-B65A-4FF4-A1B6-4A7374870D94}" destId="{FA641218-B59B-4AC9-8D8C-AEA992899D24}" srcOrd="0" destOrd="0" presId="urn:microsoft.com/office/officeart/2005/8/layout/orgChart1"/>
    <dgm:cxn modelId="{435EFFEC-977F-4BFE-9636-DC192686C257}" type="presParOf" srcId="{DBDE0C42-B65A-4FF4-A1B6-4A7374870D94}" destId="{3AD56842-B5D0-4B28-9ECD-75B4A9D0F3F8}" srcOrd="1" destOrd="0" presId="urn:microsoft.com/office/officeart/2005/8/layout/orgChart1"/>
    <dgm:cxn modelId="{BA1D9EA3-AD21-447C-AF54-69BC3F69EDA3}" type="presParOf" srcId="{3AD56842-B5D0-4B28-9ECD-75B4A9D0F3F8}" destId="{B7121B46-A2BE-4117-A06F-C35EC7E44BD5}" srcOrd="0" destOrd="0" presId="urn:microsoft.com/office/officeart/2005/8/layout/orgChart1"/>
    <dgm:cxn modelId="{6160F7C3-4CC7-47F7-90EF-17D30287B64D}" type="presParOf" srcId="{B7121B46-A2BE-4117-A06F-C35EC7E44BD5}" destId="{9EF5B1E7-4642-446F-802A-010E77A6D315}" srcOrd="0" destOrd="0" presId="urn:microsoft.com/office/officeart/2005/8/layout/orgChart1"/>
    <dgm:cxn modelId="{92AE3DB5-7A80-44EC-B53B-94E33E466B57}" type="presParOf" srcId="{B7121B46-A2BE-4117-A06F-C35EC7E44BD5}" destId="{F20D4592-4086-4910-B30C-72EC00D6CBE6}" srcOrd="1" destOrd="0" presId="urn:microsoft.com/office/officeart/2005/8/layout/orgChart1"/>
    <dgm:cxn modelId="{88A3F738-7EF2-48A5-9C79-54E56EC8D580}" type="presParOf" srcId="{3AD56842-B5D0-4B28-9ECD-75B4A9D0F3F8}" destId="{6C8B4CA9-8A6B-4839-9B95-F2F66954329E}" srcOrd="1" destOrd="0" presId="urn:microsoft.com/office/officeart/2005/8/layout/orgChart1"/>
    <dgm:cxn modelId="{FCECF30B-EE98-4A82-91F5-A3F3B06655DD}" type="presParOf" srcId="{3AD56842-B5D0-4B28-9ECD-75B4A9D0F3F8}" destId="{D3CC1EF0-B066-49DF-9149-C52533FB5920}" srcOrd="2" destOrd="0" presId="urn:microsoft.com/office/officeart/2005/8/layout/orgChart1"/>
    <dgm:cxn modelId="{16942095-05DD-49AB-947F-6578250A6505}" type="presParOf" srcId="{DBDE0C42-B65A-4FF4-A1B6-4A7374870D94}" destId="{3F5C321A-3843-4AD9-9EEB-E3BAC3E19987}" srcOrd="2" destOrd="0" presId="urn:microsoft.com/office/officeart/2005/8/layout/orgChart1"/>
    <dgm:cxn modelId="{33BFDEBA-6E1A-414E-8BCE-7E169D4DF3A5}" type="presParOf" srcId="{DBDE0C42-B65A-4FF4-A1B6-4A7374870D94}" destId="{09BEA8EF-D1A7-465B-9659-0FA11F52DF75}" srcOrd="3" destOrd="0" presId="urn:microsoft.com/office/officeart/2005/8/layout/orgChart1"/>
    <dgm:cxn modelId="{3618A27D-D083-4355-8827-FB90C4BC4F8C}" type="presParOf" srcId="{09BEA8EF-D1A7-465B-9659-0FA11F52DF75}" destId="{170C9736-0CBC-43A8-95F2-B903D5D2F258}" srcOrd="0" destOrd="0" presId="urn:microsoft.com/office/officeart/2005/8/layout/orgChart1"/>
    <dgm:cxn modelId="{1FEE6681-0996-4469-8F17-73EF689C19F6}" type="presParOf" srcId="{170C9736-0CBC-43A8-95F2-B903D5D2F258}" destId="{B5039750-1124-4270-A6F8-B3875B287655}" srcOrd="0" destOrd="0" presId="urn:microsoft.com/office/officeart/2005/8/layout/orgChart1"/>
    <dgm:cxn modelId="{6DB36F24-6AC5-47FD-8419-2B2F62A22638}" type="presParOf" srcId="{170C9736-0CBC-43A8-95F2-B903D5D2F258}" destId="{2DEACA64-7114-4B4C-B033-D67781EFF3D8}" srcOrd="1" destOrd="0" presId="urn:microsoft.com/office/officeart/2005/8/layout/orgChart1"/>
    <dgm:cxn modelId="{93C795BC-7599-43C1-BF0E-DA252ECC8DBD}" type="presParOf" srcId="{09BEA8EF-D1A7-465B-9659-0FA11F52DF75}" destId="{DFD2C76D-D9A8-4B86-BC53-0CE8179A6777}" srcOrd="1" destOrd="0" presId="urn:microsoft.com/office/officeart/2005/8/layout/orgChart1"/>
    <dgm:cxn modelId="{FDCF91B3-7198-4E79-97E2-39D6F67248DA}" type="presParOf" srcId="{09BEA8EF-D1A7-465B-9659-0FA11F52DF75}" destId="{3AF89E4D-788C-4858-A869-3BB8AD1F9531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D026A3F-A5FA-4118-90C6-45B0F5602921}" type="presParOf" srcId="{E6CFA08A-7145-470C-A659-6A725D85622B}" destId="{84DF7A88-09E1-4F4F-80D0-2433B2C21A86}" srcOrd="0" destOrd="0" presId="urn:microsoft.com/office/officeart/2005/8/layout/orgChart1"/>
    <dgm:cxn modelId="{B796F194-CE77-43D6-851A-2D5473CB5B53}" type="presParOf" srcId="{E6CFA08A-7145-470C-A659-6A725D85622B}" destId="{A0A65379-BDF0-4104-A7F0-643E77F9388B}" srcOrd="1" destOrd="0" presId="urn:microsoft.com/office/officeart/2005/8/layout/orgChart1"/>
    <dgm:cxn modelId="{003B82DA-7184-4345-9D52-347A884F98B3}" type="presParOf" srcId="{A0A65379-BDF0-4104-A7F0-643E77F9388B}" destId="{3784CFC3-F2D9-488A-AE9C-C3568DA512EE}" srcOrd="0" destOrd="0" presId="urn:microsoft.com/office/officeart/2005/8/layout/orgChart1"/>
    <dgm:cxn modelId="{00616A55-831C-4579-B6EC-BDC3E37D5108}" type="presParOf" srcId="{3784CFC3-F2D9-488A-AE9C-C3568DA512EE}" destId="{D626C255-1536-4EB0-A4A3-D107C591C8D4}" srcOrd="0" destOrd="0" presId="urn:microsoft.com/office/officeart/2005/8/layout/orgChart1"/>
    <dgm:cxn modelId="{6D6BB55B-1778-48C5-863C-C39225B9310B}" type="presParOf" srcId="{3784CFC3-F2D9-488A-AE9C-C3568DA512EE}" destId="{2A54EBA9-5ADF-4115-A1E6-A8CF925559FD}" srcOrd="1" destOrd="0" presId="urn:microsoft.com/office/officeart/2005/8/layout/orgChart1"/>
    <dgm:cxn modelId="{9617FC46-A7C1-4172-AAC4-070F62A95B22}" type="presParOf" srcId="{A0A65379-BDF0-4104-A7F0-643E77F9388B}" destId="{86C08062-08DC-4E99-8089-B9A6DB7B0CC3}" srcOrd="1" destOrd="0" presId="urn:microsoft.com/office/officeart/2005/8/layout/orgChart1"/>
    <dgm:cxn modelId="{32283920-6605-41A2-BC16-D210168F7729}" type="presParOf" srcId="{A0A65379-BDF0-4104-A7F0-643E77F9388B}" destId="{1D30BE1A-1909-4D61-8B81-19B28E740DFA}" srcOrd="2" destOrd="0" presId="urn:microsoft.com/office/officeart/2005/8/layout/orgChart1"/>
    <dgm:cxn modelId="{5F0ED60F-9B5F-4A41-982C-899D9BECBBC2}" type="presParOf" srcId="{E6CFA08A-7145-470C-A659-6A725D85622B}" destId="{C2365062-85F7-4FEF-AC51-17530461617A}" srcOrd="2" destOrd="0" presId="urn:microsoft.com/office/officeart/2005/8/layout/orgChart1"/>
    <dgm:cxn modelId="{46B3CFC7-50ED-420F-AD49-1E6E7668C6F2}" type="presParOf" srcId="{E6CFA08A-7145-470C-A659-6A725D85622B}" destId="{693CC29F-68A7-4714-A00E-E0BA7DBD3E36}" srcOrd="3" destOrd="0" presId="urn:microsoft.com/office/officeart/2005/8/layout/orgChart1"/>
    <dgm:cxn modelId="{857E99A6-1A14-4911-88E4-DF8D08FB5F1E}" type="presParOf" srcId="{693CC29F-68A7-4714-A00E-E0BA7DBD3E36}" destId="{9AAA8F78-31E8-4492-B7A2-022673EF750B}" srcOrd="0" destOrd="0" presId="urn:microsoft.com/office/officeart/2005/8/layout/orgChart1"/>
    <dgm:cxn modelId="{623A2040-6B70-4728-B8B5-81CAE1010C58}" type="presParOf" srcId="{9AAA8F78-31E8-4492-B7A2-022673EF750B}" destId="{3822FCB5-DA55-481A-B580-20FB38015BD5}" srcOrd="0" destOrd="0" presId="urn:microsoft.com/office/officeart/2005/8/layout/orgChart1"/>
    <dgm:cxn modelId="{07322463-5032-40B1-9251-36E42F03E0FB}" type="presParOf" srcId="{9AAA8F78-31E8-4492-B7A2-022673EF750B}" destId="{0D399840-7D80-415F-909E-BC5F4276BD04}" srcOrd="1" destOrd="0" presId="urn:microsoft.com/office/officeart/2005/8/layout/orgChart1"/>
    <dgm:cxn modelId="{5BBBE513-32E5-470C-A44A-E2FB691C6FEA}" type="presParOf" srcId="{693CC29F-68A7-4714-A00E-E0BA7DBD3E36}" destId="{DC361DDE-3CCA-4B6A-80BB-B38864FE2F87}" srcOrd="1" destOrd="0" presId="urn:microsoft.com/office/officeart/2005/8/layout/orgChart1"/>
    <dgm:cxn modelId="{A32B1642-65CD-4110-8827-8890D0E5DEC2}" type="presParOf" srcId="{693CC29F-68A7-4714-A00E-E0BA7DBD3E36}" destId="{6DDCC0E5-6E2E-4973-A078-F1F0208DF9B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Área de Instructores(as)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9DEA55C1-E59C-4B5B-90DC-1D0B54C2B20C}">
      <dgm:prSet phldrT="[Texto]"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Jefe(a) de Formación </a:t>
          </a:r>
          <a:r>
            <a:rPr lang="es-MX" altLang="es-MX" sz="1200" b="0" i="0" u="none" dirty="0" smtClean="0"/>
            <a:t>Inicial</a:t>
          </a:r>
          <a:endParaRPr lang="es-MX" altLang="es-MX" sz="1200" b="0" i="0" u="none" dirty="0"/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2EC3689C-7BAA-4D8B-9BFA-26FA5F5F11A6}">
      <dgm:prSet custT="1"/>
      <dgm:spPr>
        <a:solidFill>
          <a:schemeClr val="bg1"/>
        </a:solidFill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Instructores(as)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 smtClean="0"/>
            <a:t>Instructor(a</a:t>
          </a:r>
          <a:r>
            <a:rPr lang="es-MX" altLang="es-MX" sz="1200" b="0" i="0" u="none" dirty="0"/>
            <a:t>) de Educación </a:t>
          </a:r>
          <a:r>
            <a:rPr lang="es-MX" altLang="es-MX" sz="1200" b="0" i="0" u="none" dirty="0" smtClean="0"/>
            <a:t>Física</a:t>
          </a:r>
          <a:endParaRPr lang="es-MX" altLang="es-MX" sz="1200" b="0" i="0" u="none" dirty="0"/>
        </a:p>
      </dgm:t>
    </dgm:pt>
    <dgm:pt modelId="{1CBA1466-9B70-40DE-ABFD-7537F7E3D45F}" type="par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A3704BCA-5964-40F8-ADD4-E26642897C08}" type="sibTrans" cxnId="{EC724DDC-A514-4C2F-B6CB-601D5320546A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5E40DAF7-6325-4F0B-A198-035E8F918F13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b="0" i="0" u="none" dirty="0"/>
            <a:t>Cadetes</a:t>
          </a:r>
          <a:endParaRPr lang="es-ES" sz="1200" b="0" i="0" u="none" dirty="0"/>
        </a:p>
      </dgm:t>
    </dgm:pt>
    <dgm:pt modelId="{614F9FE7-3451-432A-9C09-5151D91A810C}" type="par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179799B9-8362-49F2-BFFE-C8EF1B1E22E2}" type="sibTrans" cxnId="{A7213B73-9DBD-49ED-A9F4-7370C438B0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</a:endParaRPr>
        </a:p>
      </dgm:t>
    </dgm:pt>
    <dgm:pt modelId="{C54E24E3-1430-4F95-B26D-8A3EAF6CC4E7}">
      <dgm:prSet custT="1"/>
      <dgm:spPr>
        <a:solidFill>
          <a:schemeClr val="bg1"/>
        </a:solidFill>
      </dgm:spPr>
      <dgm:t>
        <a:bodyPr/>
        <a:lstStyle/>
        <a:p>
          <a:r>
            <a:rPr lang="es-MX" altLang="es-MX" sz="1200" b="0" i="0" u="none" dirty="0"/>
            <a:t>Criminólogo(a)</a:t>
          </a:r>
          <a:br>
            <a:rPr lang="es-MX" altLang="es-MX" sz="1200" b="0" i="0" u="none" dirty="0"/>
          </a:br>
          <a:endParaRPr lang="es-MX" altLang="es-MX" sz="1200" b="0" i="0" u="none" dirty="0"/>
        </a:p>
      </dgm:t>
    </dgm:pt>
    <dgm:pt modelId="{3505F5C1-CE62-4643-B404-921258DE3BC7}" type="parTrans" cxnId="{86ED9E43-F379-4A8C-92FC-63C00298ED0B}">
      <dgm:prSet/>
      <dgm:spPr/>
      <dgm:t>
        <a:bodyPr/>
        <a:lstStyle/>
        <a:p>
          <a:endParaRPr lang="es-ES"/>
        </a:p>
      </dgm:t>
    </dgm:pt>
    <dgm:pt modelId="{F61429B3-9ED9-45BD-B219-FABE6C0557C8}" type="sibTrans" cxnId="{86ED9E43-F379-4A8C-92FC-63C00298ED0B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4C22983-D77C-4890-AD1C-C788165F686A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911493B1-B8AB-471E-A6AB-B3AEDCD278F1}" type="pres">
      <dgm:prSet presAssocID="{9DEA55C1-E59C-4B5B-90DC-1D0B54C2B20C}" presName="rootComposite1" presStyleCnt="0"/>
      <dgm:spPr/>
    </dgm:pt>
    <dgm:pt modelId="{7D5DE56D-0608-4BB4-B700-951452CD7DC3}" type="pres">
      <dgm:prSet presAssocID="{9DEA55C1-E59C-4B5B-90DC-1D0B54C2B20C}" presName="rootText1" presStyleLbl="node0" presStyleIdx="0" presStyleCnt="1" custScaleX="103576" custScaleY="95838" custLinFactNeighborY="-150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7F35BB-04CF-4B9C-B966-13D11820B47B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3273D95-4C02-4E96-807F-4B1CD767AED2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2" custScaleX="87504" custScaleY="78726" custLinFactNeighborX="-76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FA641218-B59B-4AC9-8D8C-AEA992899D24}" type="pres">
      <dgm:prSet presAssocID="{1CBA1466-9B70-40DE-ABFD-7537F7E3D45F}" presName="Name35" presStyleLbl="parChTrans1D3" presStyleIdx="0" presStyleCnt="2"/>
      <dgm:spPr/>
      <dgm:t>
        <a:bodyPr/>
        <a:lstStyle/>
        <a:p>
          <a:endParaRPr lang="es-ES"/>
        </a:p>
      </dgm:t>
    </dgm:pt>
    <dgm:pt modelId="{3AD56842-B5D0-4B28-9ECD-75B4A9D0F3F8}" type="pres">
      <dgm:prSet presAssocID="{2EC3689C-7BAA-4D8B-9BFA-26FA5F5F11A6}" presName="hierRoot2" presStyleCnt="0">
        <dgm:presLayoutVars>
          <dgm:hierBranch val="init"/>
        </dgm:presLayoutVars>
      </dgm:prSet>
      <dgm:spPr/>
    </dgm:pt>
    <dgm:pt modelId="{B7121B46-A2BE-4117-A06F-C35EC7E44BD5}" type="pres">
      <dgm:prSet presAssocID="{2EC3689C-7BAA-4D8B-9BFA-26FA5F5F11A6}" presName="rootComposite" presStyleCnt="0"/>
      <dgm:spPr/>
    </dgm:pt>
    <dgm:pt modelId="{9EF5B1E7-4642-446F-802A-010E77A6D315}" type="pres">
      <dgm:prSet presAssocID="{2EC3689C-7BAA-4D8B-9BFA-26FA5F5F11A6}" presName="rootText" presStyleLbl="node3" presStyleIdx="0" presStyleCnt="2" custScaleX="77534" custScaleY="84582" custLinFactNeighborX="-10218" custLinFactNeighborY="-1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0D4592-4086-4910-B30C-72EC00D6CBE6}" type="pres">
      <dgm:prSet presAssocID="{2EC3689C-7BAA-4D8B-9BFA-26FA5F5F11A6}" presName="rootConnector" presStyleLbl="node3" presStyleIdx="0" presStyleCnt="2"/>
      <dgm:spPr/>
      <dgm:t>
        <a:bodyPr/>
        <a:lstStyle/>
        <a:p>
          <a:endParaRPr lang="es-ES"/>
        </a:p>
      </dgm:t>
    </dgm:pt>
    <dgm:pt modelId="{6C8B4CA9-8A6B-4839-9B95-F2F66954329E}" type="pres">
      <dgm:prSet presAssocID="{2EC3689C-7BAA-4D8B-9BFA-26FA5F5F11A6}" presName="hierChild4" presStyleCnt="0"/>
      <dgm:spPr/>
    </dgm:pt>
    <dgm:pt modelId="{D3CC1EF0-B066-49DF-9149-C52533FB5920}" type="pres">
      <dgm:prSet presAssocID="{2EC3689C-7BAA-4D8B-9BFA-26FA5F5F11A6}" presName="hierChild5" presStyleCnt="0"/>
      <dgm:spPr/>
    </dgm:pt>
    <dgm:pt modelId="{F90ECEF0-3307-4D35-AC2E-0DF379CAF6F1}" type="pres">
      <dgm:prSet presAssocID="{3505F5C1-CE62-4643-B404-921258DE3BC7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334B67F-1A6A-45D9-B0FE-B9CDBACBA82F}" type="pres">
      <dgm:prSet presAssocID="{C54E24E3-1430-4F95-B26D-8A3EAF6CC4E7}" presName="hierRoot2" presStyleCnt="0">
        <dgm:presLayoutVars>
          <dgm:hierBranch val="init"/>
        </dgm:presLayoutVars>
      </dgm:prSet>
      <dgm:spPr/>
    </dgm:pt>
    <dgm:pt modelId="{89756756-E4F0-46ED-88C4-895B091CBEC0}" type="pres">
      <dgm:prSet presAssocID="{C54E24E3-1430-4F95-B26D-8A3EAF6CC4E7}" presName="rootComposite" presStyleCnt="0"/>
      <dgm:spPr/>
    </dgm:pt>
    <dgm:pt modelId="{18594A65-8E7E-4FFB-BC05-AB49F54C5E6C}" type="pres">
      <dgm:prSet presAssocID="{C54E24E3-1430-4F95-B26D-8A3EAF6CC4E7}" presName="rootText" presStyleLbl="node3" presStyleIdx="1" presStyleCnt="2" custScaleX="77534" custScaleY="84582" custLinFactNeighborX="-11887" custLinFactNeighborY="-13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D914EA-BF9F-4CCA-AFD4-C594A947B162}" type="pres">
      <dgm:prSet presAssocID="{C54E24E3-1430-4F95-B26D-8A3EAF6CC4E7}" presName="rootConnector" presStyleLbl="node3" presStyleIdx="1" presStyleCnt="2"/>
      <dgm:spPr/>
      <dgm:t>
        <a:bodyPr/>
        <a:lstStyle/>
        <a:p>
          <a:endParaRPr lang="es-ES"/>
        </a:p>
      </dgm:t>
    </dgm:pt>
    <dgm:pt modelId="{2A12F3BC-B0A2-44A4-9B37-E16B5EC5FAF1}" type="pres">
      <dgm:prSet presAssocID="{C54E24E3-1430-4F95-B26D-8A3EAF6CC4E7}" presName="hierChild4" presStyleCnt="0"/>
      <dgm:spPr/>
    </dgm:pt>
    <dgm:pt modelId="{BC9E8B23-D478-49F0-87C7-66F1A494A7D9}" type="pres">
      <dgm:prSet presAssocID="{C54E24E3-1430-4F95-B26D-8A3EAF6CC4E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CB0402E7-75C2-4253-A0F6-F9CC8897A98F}" type="pres">
      <dgm:prSet presAssocID="{614F9FE7-3451-432A-9C09-5151D91A810C}" presName="Name37" presStyleLbl="parChTrans1D2" presStyleIdx="1" presStyleCnt="2"/>
      <dgm:spPr/>
      <dgm:t>
        <a:bodyPr/>
        <a:lstStyle/>
        <a:p>
          <a:endParaRPr lang="es-ES"/>
        </a:p>
      </dgm:t>
    </dgm:pt>
    <dgm:pt modelId="{7F936C53-131E-4EE8-A0A7-4B32A8608187}" type="pres">
      <dgm:prSet presAssocID="{5E40DAF7-6325-4F0B-A198-035E8F918F13}" presName="hierRoot2" presStyleCnt="0">
        <dgm:presLayoutVars>
          <dgm:hierBranch val="init"/>
        </dgm:presLayoutVars>
      </dgm:prSet>
      <dgm:spPr/>
    </dgm:pt>
    <dgm:pt modelId="{C01A81A3-AA94-445E-AB52-F145FE3F976D}" type="pres">
      <dgm:prSet presAssocID="{5E40DAF7-6325-4F0B-A198-035E8F918F13}" presName="rootComposite" presStyleCnt="0"/>
      <dgm:spPr/>
    </dgm:pt>
    <dgm:pt modelId="{5665A267-FAE5-4C14-87F5-A7C47436A339}" type="pres">
      <dgm:prSet presAssocID="{5E40DAF7-6325-4F0B-A198-035E8F918F13}" presName="rootText" presStyleLbl="node2" presStyleIdx="1" presStyleCnt="2" custScaleX="87504" custScaleY="78726" custLinFactNeighborX="381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6388C1-1829-4AF6-AA93-01C2F3750ED9}" type="pres">
      <dgm:prSet presAssocID="{5E40DAF7-6325-4F0B-A198-035E8F918F1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7B78950-BF8A-46A2-A575-8BA86A042E5E}" type="pres">
      <dgm:prSet presAssocID="{5E40DAF7-6325-4F0B-A198-035E8F918F13}" presName="hierChild4" presStyleCnt="0"/>
      <dgm:spPr/>
    </dgm:pt>
    <dgm:pt modelId="{A43F7B20-F528-47FB-A500-AB99921879F7}" type="pres">
      <dgm:prSet presAssocID="{5E40DAF7-6325-4F0B-A198-035E8F918F13}" presName="hierChild5" presStyleCnt="0"/>
      <dgm:spPr/>
    </dgm:pt>
    <dgm:pt modelId="{9213D35B-5094-4492-BE5D-153C5D840F27}" type="pres">
      <dgm:prSet presAssocID="{9DEA55C1-E59C-4B5B-90DC-1D0B54C2B20C}" presName="hierChild3" presStyleCnt="0"/>
      <dgm:spPr/>
    </dgm:pt>
  </dgm:ptLst>
  <dgm:cxnLst>
    <dgm:cxn modelId="{C3BC41AB-FE32-45A1-9D09-1CE99561F25D}" type="presOf" srcId="{5E40DAF7-6325-4F0B-A198-035E8F918F13}" destId="{5665A267-FAE5-4C14-87F5-A7C47436A339}" srcOrd="0" destOrd="0" presId="urn:microsoft.com/office/officeart/2005/8/layout/orgChart1"/>
    <dgm:cxn modelId="{86ED9E43-F379-4A8C-92FC-63C00298ED0B}" srcId="{41568039-9809-4B2B-BA51-64E0E23C2BBE}" destId="{C54E24E3-1430-4F95-B26D-8A3EAF6CC4E7}" srcOrd="1" destOrd="0" parTransId="{3505F5C1-CE62-4643-B404-921258DE3BC7}" sibTransId="{F61429B3-9ED9-45BD-B219-FABE6C0557C8}"/>
    <dgm:cxn modelId="{E15293CA-FDD2-4B02-9437-EDADF6B1DC08}" type="presOf" srcId="{5E40DAF7-6325-4F0B-A198-035E8F918F13}" destId="{816388C1-1829-4AF6-AA93-01C2F3750ED9}" srcOrd="1" destOrd="0" presId="urn:microsoft.com/office/officeart/2005/8/layout/orgChart1"/>
    <dgm:cxn modelId="{A7213B73-9DBD-49ED-A9F4-7370C438B0E3}" srcId="{9DEA55C1-E59C-4B5B-90DC-1D0B54C2B20C}" destId="{5E40DAF7-6325-4F0B-A198-035E8F918F13}" srcOrd="1" destOrd="0" parTransId="{614F9FE7-3451-432A-9C09-5151D91A810C}" sibTransId="{179799B9-8362-49F2-BFFE-C8EF1B1E22E2}"/>
    <dgm:cxn modelId="{45C1415C-DC9E-4CEC-9B33-7AA9F281D427}" type="presOf" srcId="{2EC3689C-7BAA-4D8B-9BFA-26FA5F5F11A6}" destId="{F20D4592-4086-4910-B30C-72EC00D6CBE6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E4B9F41E-176D-4FB6-BB4E-4760F378A7F7}" type="presOf" srcId="{C54E24E3-1430-4F95-B26D-8A3EAF6CC4E7}" destId="{6DD914EA-BF9F-4CCA-AFD4-C594A947B162}" srcOrd="1" destOrd="0" presId="urn:microsoft.com/office/officeart/2005/8/layout/orgChart1"/>
    <dgm:cxn modelId="{EC724DDC-A514-4C2F-B6CB-601D5320546A}" srcId="{41568039-9809-4B2B-BA51-64E0E23C2BBE}" destId="{2EC3689C-7BAA-4D8B-9BFA-26FA5F5F11A6}" srcOrd="0" destOrd="0" parTransId="{1CBA1466-9B70-40DE-ABFD-7537F7E3D45F}" sibTransId="{A3704BCA-5964-40F8-ADD4-E26642897C08}"/>
    <dgm:cxn modelId="{9F449989-7E68-4B7D-87EE-17287771FA93}" type="presOf" srcId="{41568039-9809-4B2B-BA51-64E0E23C2BBE}" destId="{19FBE8A8-D4BA-45D1-97CD-FF1210CD856F}" srcOrd="0" destOrd="0" presId="urn:microsoft.com/office/officeart/2005/8/layout/orgChart1"/>
    <dgm:cxn modelId="{12B93F7E-5A27-44DA-B019-CE5FBCC72700}" type="presOf" srcId="{1CBA1466-9B70-40DE-ABFD-7537F7E3D45F}" destId="{FA641218-B59B-4AC9-8D8C-AEA992899D24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A218917-4AF0-450B-B9AA-75EE57976255}" type="presOf" srcId="{41568039-9809-4B2B-BA51-64E0E23C2BBE}" destId="{D87ADB57-9DB4-476E-8E99-32492AEF6743}" srcOrd="1" destOrd="0" presId="urn:microsoft.com/office/officeart/2005/8/layout/orgChart1"/>
    <dgm:cxn modelId="{8AC447FE-85BC-4426-B025-2331DEE6DAC3}" type="presOf" srcId="{614F9FE7-3451-432A-9C09-5151D91A810C}" destId="{CB0402E7-75C2-4253-A0F6-F9CC8897A98F}" srcOrd="0" destOrd="0" presId="urn:microsoft.com/office/officeart/2005/8/layout/orgChart1"/>
    <dgm:cxn modelId="{71ABD319-0E18-4825-A9D4-A88EA8C0767F}" type="presOf" srcId="{9DEA55C1-E59C-4B5B-90DC-1D0B54C2B20C}" destId="{7D5DE56D-0608-4BB4-B700-951452CD7DC3}" srcOrd="0" destOrd="0" presId="urn:microsoft.com/office/officeart/2005/8/layout/orgChart1"/>
    <dgm:cxn modelId="{D2A311DB-7B3E-403E-8053-3D58582587EF}" type="presOf" srcId="{C54E24E3-1430-4F95-B26D-8A3EAF6CC4E7}" destId="{18594A65-8E7E-4FFB-BC05-AB49F54C5E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CAB68339-93A5-4549-B391-6473BD5363FA}" type="presOf" srcId="{ED044282-9709-409C-A329-2B868569F6BC}" destId="{26748039-6874-42B3-9C6B-2A687CAEDF97}" srcOrd="0" destOrd="0" presId="urn:microsoft.com/office/officeart/2005/8/layout/orgChart1"/>
    <dgm:cxn modelId="{C13A23BB-E9EA-4905-BAD7-70D599EF5BCE}" type="presOf" srcId="{3505F5C1-CE62-4643-B404-921258DE3BC7}" destId="{F90ECEF0-3307-4D35-AC2E-0DF379CAF6F1}" srcOrd="0" destOrd="0" presId="urn:microsoft.com/office/officeart/2005/8/layout/orgChart1"/>
    <dgm:cxn modelId="{C37B10C7-6E9D-42AF-9E52-5AC0913F1C19}" type="presOf" srcId="{2EC3689C-7BAA-4D8B-9BFA-26FA5F5F11A6}" destId="{9EF5B1E7-4642-446F-802A-010E77A6D315}" srcOrd="0" destOrd="0" presId="urn:microsoft.com/office/officeart/2005/8/layout/orgChart1"/>
    <dgm:cxn modelId="{74E81F75-C0D4-43F9-8256-C6E889B7D4F1}" type="presOf" srcId="{9DEA55C1-E59C-4B5B-90DC-1D0B54C2B20C}" destId="{737F35BB-04CF-4B9C-B966-13D11820B47B}" srcOrd="1" destOrd="0" presId="urn:microsoft.com/office/officeart/2005/8/layout/orgChart1"/>
    <dgm:cxn modelId="{2309BBAA-920A-46F3-81E8-4022DBADBCC3}" type="presParOf" srcId="{B3263371-B20E-4D1C-87B0-F232DC5A756C}" destId="{F4C22983-D77C-4890-AD1C-C788165F686A}" srcOrd="0" destOrd="0" presId="urn:microsoft.com/office/officeart/2005/8/layout/orgChart1"/>
    <dgm:cxn modelId="{01AF9363-7128-4986-BFAC-A0691D6A3461}" type="presParOf" srcId="{F4C22983-D77C-4890-AD1C-C788165F686A}" destId="{911493B1-B8AB-471E-A6AB-B3AEDCD278F1}" srcOrd="0" destOrd="0" presId="urn:microsoft.com/office/officeart/2005/8/layout/orgChart1"/>
    <dgm:cxn modelId="{38FC0882-3B38-43BF-AAD2-0100A02386D5}" type="presParOf" srcId="{911493B1-B8AB-471E-A6AB-B3AEDCD278F1}" destId="{7D5DE56D-0608-4BB4-B700-951452CD7DC3}" srcOrd="0" destOrd="0" presId="urn:microsoft.com/office/officeart/2005/8/layout/orgChart1"/>
    <dgm:cxn modelId="{2CAD68DC-D573-4B28-9E66-E4A693BD40A0}" type="presParOf" srcId="{911493B1-B8AB-471E-A6AB-B3AEDCD278F1}" destId="{737F35BB-04CF-4B9C-B966-13D11820B47B}" srcOrd="1" destOrd="0" presId="urn:microsoft.com/office/officeart/2005/8/layout/orgChart1"/>
    <dgm:cxn modelId="{4413E2D8-CB74-43D4-9C43-5DACEFC43928}" type="presParOf" srcId="{F4C22983-D77C-4890-AD1C-C788165F686A}" destId="{53273D95-4C02-4E96-807F-4B1CD767AED2}" srcOrd="1" destOrd="0" presId="urn:microsoft.com/office/officeart/2005/8/layout/orgChart1"/>
    <dgm:cxn modelId="{FC16C5B1-7C87-4849-A0D7-7041E0D7743D}" type="presParOf" srcId="{53273D95-4C02-4E96-807F-4B1CD767AED2}" destId="{26748039-6874-42B3-9C6B-2A687CAEDF97}" srcOrd="0" destOrd="0" presId="urn:microsoft.com/office/officeart/2005/8/layout/orgChart1"/>
    <dgm:cxn modelId="{0FD4D29B-A9D6-4010-A948-1C8EACBAEC77}" type="presParOf" srcId="{53273D95-4C02-4E96-807F-4B1CD767AED2}" destId="{1294F536-9FA0-46F5-98BA-18EE92504E46}" srcOrd="1" destOrd="0" presId="urn:microsoft.com/office/officeart/2005/8/layout/orgChart1"/>
    <dgm:cxn modelId="{4ABB22D0-6BE7-41AB-B03D-3F1DBBD76101}" type="presParOf" srcId="{1294F536-9FA0-46F5-98BA-18EE92504E46}" destId="{914CB05A-8D64-4CEB-98C4-DA11CADF5EF5}" srcOrd="0" destOrd="0" presId="urn:microsoft.com/office/officeart/2005/8/layout/orgChart1"/>
    <dgm:cxn modelId="{FD85D693-74E8-4D6D-B8BA-C2D545D56CE6}" type="presParOf" srcId="{914CB05A-8D64-4CEB-98C4-DA11CADF5EF5}" destId="{19FBE8A8-D4BA-45D1-97CD-FF1210CD856F}" srcOrd="0" destOrd="0" presId="urn:microsoft.com/office/officeart/2005/8/layout/orgChart1"/>
    <dgm:cxn modelId="{BDB11730-01B2-48F7-B2F7-FDCA310BBE2C}" type="presParOf" srcId="{914CB05A-8D64-4CEB-98C4-DA11CADF5EF5}" destId="{D87ADB57-9DB4-476E-8E99-32492AEF6743}" srcOrd="1" destOrd="0" presId="urn:microsoft.com/office/officeart/2005/8/layout/orgChart1"/>
    <dgm:cxn modelId="{500043C8-DFB7-4032-B201-F156D58DE326}" type="presParOf" srcId="{1294F536-9FA0-46F5-98BA-18EE92504E46}" destId="{DBDE0C42-B65A-4FF4-A1B6-4A7374870D94}" srcOrd="1" destOrd="0" presId="urn:microsoft.com/office/officeart/2005/8/layout/orgChart1"/>
    <dgm:cxn modelId="{9F3F8B41-9730-4D09-B50A-6CB6798E1D42}" type="presParOf" srcId="{DBDE0C42-B65A-4FF4-A1B6-4A7374870D94}" destId="{FA641218-B59B-4AC9-8D8C-AEA992899D24}" srcOrd="0" destOrd="0" presId="urn:microsoft.com/office/officeart/2005/8/layout/orgChart1"/>
    <dgm:cxn modelId="{1C0B0226-A68C-40D6-B96B-7FD89B987C3E}" type="presParOf" srcId="{DBDE0C42-B65A-4FF4-A1B6-4A7374870D94}" destId="{3AD56842-B5D0-4B28-9ECD-75B4A9D0F3F8}" srcOrd="1" destOrd="0" presId="urn:microsoft.com/office/officeart/2005/8/layout/orgChart1"/>
    <dgm:cxn modelId="{D47BAFDE-EF29-41A3-B047-257A7B5356F8}" type="presParOf" srcId="{3AD56842-B5D0-4B28-9ECD-75B4A9D0F3F8}" destId="{B7121B46-A2BE-4117-A06F-C35EC7E44BD5}" srcOrd="0" destOrd="0" presId="urn:microsoft.com/office/officeart/2005/8/layout/orgChart1"/>
    <dgm:cxn modelId="{77183039-971E-4C83-B5DB-34526EB1CEE7}" type="presParOf" srcId="{B7121B46-A2BE-4117-A06F-C35EC7E44BD5}" destId="{9EF5B1E7-4642-446F-802A-010E77A6D315}" srcOrd="0" destOrd="0" presId="urn:microsoft.com/office/officeart/2005/8/layout/orgChart1"/>
    <dgm:cxn modelId="{458A8C0B-4E38-49B4-B79E-79AC469B3A1B}" type="presParOf" srcId="{B7121B46-A2BE-4117-A06F-C35EC7E44BD5}" destId="{F20D4592-4086-4910-B30C-72EC00D6CBE6}" srcOrd="1" destOrd="0" presId="urn:microsoft.com/office/officeart/2005/8/layout/orgChart1"/>
    <dgm:cxn modelId="{F69C8DC2-20F2-43DD-8A22-CD1B5F39CDCC}" type="presParOf" srcId="{3AD56842-B5D0-4B28-9ECD-75B4A9D0F3F8}" destId="{6C8B4CA9-8A6B-4839-9B95-F2F66954329E}" srcOrd="1" destOrd="0" presId="urn:microsoft.com/office/officeart/2005/8/layout/orgChart1"/>
    <dgm:cxn modelId="{F907FF05-7BCF-410F-89FA-9CEC387F7608}" type="presParOf" srcId="{3AD56842-B5D0-4B28-9ECD-75B4A9D0F3F8}" destId="{D3CC1EF0-B066-49DF-9149-C52533FB5920}" srcOrd="2" destOrd="0" presId="urn:microsoft.com/office/officeart/2005/8/layout/orgChart1"/>
    <dgm:cxn modelId="{D4E3FAD0-5B8F-4E23-A947-53D86BC65FB6}" type="presParOf" srcId="{DBDE0C42-B65A-4FF4-A1B6-4A7374870D94}" destId="{F90ECEF0-3307-4D35-AC2E-0DF379CAF6F1}" srcOrd="2" destOrd="0" presId="urn:microsoft.com/office/officeart/2005/8/layout/orgChart1"/>
    <dgm:cxn modelId="{1208725B-AD49-4939-AB22-B7DE2F4689E8}" type="presParOf" srcId="{DBDE0C42-B65A-4FF4-A1B6-4A7374870D94}" destId="{8334B67F-1A6A-45D9-B0FE-B9CDBACBA82F}" srcOrd="3" destOrd="0" presId="urn:microsoft.com/office/officeart/2005/8/layout/orgChart1"/>
    <dgm:cxn modelId="{A394A2B2-4451-406E-A175-D9944F1AC4DD}" type="presParOf" srcId="{8334B67F-1A6A-45D9-B0FE-B9CDBACBA82F}" destId="{89756756-E4F0-46ED-88C4-895B091CBEC0}" srcOrd="0" destOrd="0" presId="urn:microsoft.com/office/officeart/2005/8/layout/orgChart1"/>
    <dgm:cxn modelId="{CEEB8925-C039-46CA-9291-BD1E7EEC0A02}" type="presParOf" srcId="{89756756-E4F0-46ED-88C4-895B091CBEC0}" destId="{18594A65-8E7E-4FFB-BC05-AB49F54C5E6C}" srcOrd="0" destOrd="0" presId="urn:microsoft.com/office/officeart/2005/8/layout/orgChart1"/>
    <dgm:cxn modelId="{6A03F89A-BEB9-4E99-8202-5D6C6E46A48F}" type="presParOf" srcId="{89756756-E4F0-46ED-88C4-895B091CBEC0}" destId="{6DD914EA-BF9F-4CCA-AFD4-C594A947B162}" srcOrd="1" destOrd="0" presId="urn:microsoft.com/office/officeart/2005/8/layout/orgChart1"/>
    <dgm:cxn modelId="{E0CDC1CC-9542-4978-8A44-A72AA424F522}" type="presParOf" srcId="{8334B67F-1A6A-45D9-B0FE-B9CDBACBA82F}" destId="{2A12F3BC-B0A2-44A4-9B37-E16B5EC5FAF1}" srcOrd="1" destOrd="0" presId="urn:microsoft.com/office/officeart/2005/8/layout/orgChart1"/>
    <dgm:cxn modelId="{625C044A-9115-4FC5-9F13-ACEE91710361}" type="presParOf" srcId="{8334B67F-1A6A-45D9-B0FE-B9CDBACBA82F}" destId="{BC9E8B23-D478-49F0-87C7-66F1A494A7D9}" srcOrd="2" destOrd="0" presId="urn:microsoft.com/office/officeart/2005/8/layout/orgChart1"/>
    <dgm:cxn modelId="{A6E4CB6C-6820-4A71-8EFE-C889AEC68AAE}" type="presParOf" srcId="{1294F536-9FA0-46F5-98BA-18EE92504E46}" destId="{05F5590B-53D8-4D19-A747-694F7E5C5F12}" srcOrd="2" destOrd="0" presId="urn:microsoft.com/office/officeart/2005/8/layout/orgChart1"/>
    <dgm:cxn modelId="{BFB729A4-3BE1-4D38-AE7B-3C7043F68198}" type="presParOf" srcId="{53273D95-4C02-4E96-807F-4B1CD767AED2}" destId="{CB0402E7-75C2-4253-A0F6-F9CC8897A98F}" srcOrd="2" destOrd="0" presId="urn:microsoft.com/office/officeart/2005/8/layout/orgChart1"/>
    <dgm:cxn modelId="{261AA7AD-7768-4AA0-A2C0-3B2593BD6315}" type="presParOf" srcId="{53273D95-4C02-4E96-807F-4B1CD767AED2}" destId="{7F936C53-131E-4EE8-A0A7-4B32A8608187}" srcOrd="3" destOrd="0" presId="urn:microsoft.com/office/officeart/2005/8/layout/orgChart1"/>
    <dgm:cxn modelId="{F96A74BB-F7AB-452F-9734-373FF04A7536}" type="presParOf" srcId="{7F936C53-131E-4EE8-A0A7-4B32A8608187}" destId="{C01A81A3-AA94-445E-AB52-F145FE3F976D}" srcOrd="0" destOrd="0" presId="urn:microsoft.com/office/officeart/2005/8/layout/orgChart1"/>
    <dgm:cxn modelId="{66408A47-BB6D-4118-AF94-56A7509220DA}" type="presParOf" srcId="{C01A81A3-AA94-445E-AB52-F145FE3F976D}" destId="{5665A267-FAE5-4C14-87F5-A7C47436A339}" srcOrd="0" destOrd="0" presId="urn:microsoft.com/office/officeart/2005/8/layout/orgChart1"/>
    <dgm:cxn modelId="{A8BA876B-76D6-4AF0-8445-1821A99392E8}" type="presParOf" srcId="{C01A81A3-AA94-445E-AB52-F145FE3F976D}" destId="{816388C1-1829-4AF6-AA93-01C2F3750ED9}" srcOrd="1" destOrd="0" presId="urn:microsoft.com/office/officeart/2005/8/layout/orgChart1"/>
    <dgm:cxn modelId="{35C61ACB-DC49-42E5-9394-4A3DFCCA21B6}" type="presParOf" srcId="{7F936C53-131E-4EE8-A0A7-4B32A8608187}" destId="{17B78950-BF8A-46A2-A575-8BA86A042E5E}" srcOrd="1" destOrd="0" presId="urn:microsoft.com/office/officeart/2005/8/layout/orgChart1"/>
    <dgm:cxn modelId="{0920E037-FCF3-4566-9FF2-D1E8C3503E61}" type="presParOf" srcId="{7F936C53-131E-4EE8-A0A7-4B32A8608187}" destId="{A43F7B20-F528-47FB-A500-AB99921879F7}" srcOrd="2" destOrd="0" presId="urn:microsoft.com/office/officeart/2005/8/layout/orgChart1"/>
    <dgm:cxn modelId="{3CCDFBDD-7B39-4C1F-8B40-C3C3AD2C0A6B}" type="presParOf" srcId="{F4C22983-D77C-4890-AD1C-C788165F686A}" destId="{9213D35B-5094-4492-BE5D-153C5D840F2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189C3D52-44DA-470D-8E61-A0811E4B40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FE79C6-0F79-4DC4-9A08-18E753789DBD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Director(a) Administrativo(a) y Enlace </a:t>
          </a:r>
          <a:r>
            <a:rPr lang="es-MX" altLang="es-MX" sz="1200" dirty="0" smtClean="0">
              <a:latin typeface="+mn-lt"/>
            </a:rPr>
            <a:t>Municipal</a:t>
          </a:r>
          <a:endParaRPr lang="es-MX" altLang="es-MX" sz="1200" dirty="0">
            <a:latin typeface="+mn-lt"/>
          </a:endParaRPr>
        </a:p>
      </dgm:t>
    </dgm:pt>
    <dgm:pt modelId="{5A466A46-0BB9-4B3A-A4A7-F2EBFCB21237}" type="par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C351995-7B0E-4DA1-9E97-9F2B444FAB25}" type="sibTrans" cxnId="{B581E9F9-80BD-462F-81F7-77ACBC096C1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62C54C2-606F-414B-8B2A-9AD090F4CB90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Recursos Humanos</a:t>
          </a:r>
        </a:p>
      </dgm:t>
    </dgm:pt>
    <dgm:pt modelId="{4D67ED99-36B8-4897-B49E-37FF9BA8B626}" type="par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1085440-8997-4506-AA04-030FC4B0F78A}" type="sibTrans" cxnId="{B90A2FF7-33A5-411C-B7C6-BF5698269D4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A49A33B-8900-496B-93ED-5FD964B18A2A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Recursos Federales</a:t>
          </a:r>
        </a:p>
      </dgm:t>
    </dgm:pt>
    <dgm:pt modelId="{358C2D60-143F-42C9-9F00-1ECB6CF3AA31}" type="par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12B2971-EF45-4B70-BA31-42BD5E8E2A7D}" type="sibTrans" cxnId="{E96AE3D3-C6D8-4613-A0C3-3B9DC4A422E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C7A631D-BF2E-4521-8D35-C47DCFC7B0A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Materiales</a:t>
          </a:r>
        </a:p>
      </dgm:t>
    </dgm:pt>
    <dgm:pt modelId="{3C4F2311-17A6-4895-92FA-F67E6B2A2237}" type="par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5FC7A5A-AFF5-40E0-9F7D-7E0333ACEB8C}" type="sibTrans" cxnId="{1DB873C8-BCF9-4728-B5CD-9F638C30B1B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001C1E4-84FF-4E14-8268-30FA76A91C85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Cocina</a:t>
          </a:r>
        </a:p>
      </dgm:t>
    </dgm:pt>
    <dgm:pt modelId="{60A17402-9862-4AE6-BEA7-4EDD851C3BEC}" type="par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4B541C-E9C2-4E0A-AE34-A16A5739C979}" type="sibTrans" cxnId="{74FA60F1-45AE-4136-9D50-240D97F6EB9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C17B77C-87A6-4FB0-B739-1E0D1412B61F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Financieros</a:t>
          </a:r>
          <a:endParaRPr lang="es-ES" sz="1200" dirty="0">
            <a:latin typeface="+mn-lt"/>
          </a:endParaRPr>
        </a:p>
      </dgm:t>
    </dgm:pt>
    <dgm:pt modelId="{0AAD870E-BCC1-48AE-BE5E-CC197042DC7C}" type="par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560FC1-2793-4770-A835-9986FBF02663}" type="sibTrans" cxnId="{E471BFA5-089E-417E-8AA7-7086953D478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BBCCC3F-B299-47AD-B101-0D5F14B0F03B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r>
            <a:rPr lang="es-MX" altLang="es-MX" sz="1200" dirty="0">
              <a:latin typeface="+mn-lt"/>
            </a:rPr>
            <a:t/>
          </a:r>
          <a:br>
            <a:rPr lang="es-MX" altLang="es-MX" sz="1200" dirty="0">
              <a:latin typeface="+mn-lt"/>
            </a:rPr>
          </a:br>
          <a:r>
            <a:rPr lang="es-MX" altLang="es-MX" sz="1200" dirty="0" smtClean="0">
              <a:latin typeface="+mn-lt"/>
            </a:rPr>
            <a:t>Auxiliares </a:t>
          </a:r>
          <a:r>
            <a:rPr lang="es-MX" altLang="es-MX" sz="1200" dirty="0">
              <a:latin typeface="+mn-lt"/>
            </a:rPr>
            <a:t>Administrativos(as)</a:t>
          </a:r>
          <a:br>
            <a:rPr lang="es-MX" altLang="es-MX" sz="1200" dirty="0">
              <a:latin typeface="+mn-lt"/>
            </a:rPr>
          </a:br>
          <a:r>
            <a:rPr lang="es-MX" sz="1200" dirty="0" smtClean="0">
              <a:latin typeface="+mn-lt"/>
              <a:cs typeface="Calibri" panose="020F0502020204030204" pitchFamily="34" charset="0"/>
            </a:rPr>
            <a:t>Auxiliar</a:t>
          </a:r>
          <a:r>
            <a:rPr lang="es-MX" sz="1200" dirty="0" smtClean="0">
              <a:latin typeface="+mn-lt"/>
              <a:cs typeface="Calibri" panose="020F0502020204030204" pitchFamily="34" charset="0"/>
            </a:rPr>
            <a:t/>
          </a:r>
          <a:br>
            <a:rPr lang="es-MX" sz="1200" dirty="0" smtClean="0">
              <a:latin typeface="+mn-lt"/>
              <a:cs typeface="Calibri" panose="020F0502020204030204" pitchFamily="34" charset="0"/>
            </a:rPr>
          </a:br>
          <a:endParaRPr lang="es-MX" sz="1200" dirty="0">
            <a:latin typeface="+mn-lt"/>
          </a:endParaRPr>
        </a:p>
      </dgm:t>
    </dgm:pt>
    <dgm:pt modelId="{9D8CCB65-B135-4C84-B5F2-A750D748F898}" type="par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CEAC7CEF-E5B6-4F12-A743-934B212A263A}" type="sibTrans" cxnId="{C75D27CB-0F7E-4F1A-8F0C-BACBF8A9B5B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E9B6CF-7C5A-49B3-860D-CD23C2CB135D}" type="asst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Gimnasio</a:t>
          </a:r>
        </a:p>
      </dgm:t>
    </dgm:pt>
    <dgm:pt modelId="{7FAB42B9-DEB3-4AF2-AF82-D3145D73E21C}" type="parTrans" cxnId="{A8245B66-FC8A-4200-AF2B-249F647FF62B}">
      <dgm:prSet/>
      <dgm:spPr/>
      <dgm:t>
        <a:bodyPr/>
        <a:lstStyle/>
        <a:p>
          <a:endParaRPr lang="es-ES"/>
        </a:p>
      </dgm:t>
    </dgm:pt>
    <dgm:pt modelId="{13E1D9E8-F54C-448F-BE4B-6D710D96819D}" type="sibTrans" cxnId="{A8245B66-FC8A-4200-AF2B-249F647FF62B}">
      <dgm:prSet/>
      <dgm:spPr/>
      <dgm:t>
        <a:bodyPr/>
        <a:lstStyle/>
        <a:p>
          <a:endParaRPr lang="es-ES"/>
        </a:p>
      </dgm:t>
    </dgm:pt>
    <dgm:pt modelId="{DD547224-2D90-44F3-A39F-0F8F12CA47B9}">
      <dgm:prSet phldrT="[Texto]" custT="1"/>
      <dgm:spPr/>
      <dgm:t>
        <a:bodyPr/>
        <a:lstStyle/>
        <a:p>
          <a:r>
            <a:rPr lang="es-MX" altLang="es-MX" sz="1200" dirty="0" smtClean="0">
              <a:latin typeface="+mn-lt"/>
            </a:rPr>
            <a:t>Coordinador(a) General de la Dirección de Administración y </a:t>
          </a:r>
          <a:r>
            <a:rPr lang="es-MX" altLang="es-MX" sz="1200" dirty="0" smtClean="0">
              <a:latin typeface="+mn-lt"/>
            </a:rPr>
            <a:t>Enlace</a:t>
          </a:r>
          <a:endParaRPr lang="es-MX" altLang="es-MX" sz="1200" dirty="0" smtClean="0">
            <a:latin typeface="+mn-lt"/>
          </a:endParaRPr>
        </a:p>
      </dgm:t>
    </dgm:pt>
    <dgm:pt modelId="{B27E6B0F-7E34-4B22-B125-CADC2DB0F549}" type="parTrans" cxnId="{3E4122D9-C6B9-4C82-BA37-EC541C5F6FBB}">
      <dgm:prSet/>
      <dgm:spPr/>
      <dgm:t>
        <a:bodyPr/>
        <a:lstStyle/>
        <a:p>
          <a:endParaRPr lang="es-ES"/>
        </a:p>
      </dgm:t>
    </dgm:pt>
    <dgm:pt modelId="{D4AE9C4E-658D-40C8-B870-0ED64DEA4E25}" type="sibTrans" cxnId="{3E4122D9-C6B9-4C82-BA37-EC541C5F6FBB}">
      <dgm:prSet/>
      <dgm:spPr/>
      <dgm:t>
        <a:bodyPr/>
        <a:lstStyle/>
        <a:p>
          <a:endParaRPr lang="es-ES"/>
        </a:p>
      </dgm:t>
    </dgm:pt>
    <dgm:pt modelId="{248D21F1-CBCC-4756-8509-E123793B1016}" type="pres">
      <dgm:prSet presAssocID="{189C3D52-44DA-470D-8E61-A0811E4B40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CAC6D17-4AA0-4FEB-8B49-CC50DF691AA2}" type="pres">
      <dgm:prSet presAssocID="{3CFE79C6-0F79-4DC4-9A08-18E753789DBD}" presName="hierRoot1" presStyleCnt="0">
        <dgm:presLayoutVars>
          <dgm:hierBranch val="init"/>
        </dgm:presLayoutVars>
      </dgm:prSet>
      <dgm:spPr/>
    </dgm:pt>
    <dgm:pt modelId="{5ADEFF9D-CA1D-4453-BCB5-C743ED40CE9C}" type="pres">
      <dgm:prSet presAssocID="{3CFE79C6-0F79-4DC4-9A08-18E753789DBD}" presName="rootComposite1" presStyleCnt="0"/>
      <dgm:spPr/>
    </dgm:pt>
    <dgm:pt modelId="{D401BDEB-C383-46DD-94CF-B8DAC493CDAE}" type="pres">
      <dgm:prSet presAssocID="{3CFE79C6-0F79-4DC4-9A08-18E753789DBD}" presName="rootText1" presStyleLbl="node0" presStyleIdx="0" presStyleCnt="1" custScaleX="186292" custScaleY="183335" custLinFactNeighborX="-252" custLinFactNeighborY="-642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8137C5-BF0D-4FFD-A1A8-A8F4F6F508C0}" type="pres">
      <dgm:prSet presAssocID="{3CFE79C6-0F79-4DC4-9A08-18E753789D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D79B84-8A78-4C84-9468-9F1D688BB513}" type="pres">
      <dgm:prSet presAssocID="{3CFE79C6-0F79-4DC4-9A08-18E753789DBD}" presName="hierChild2" presStyleCnt="0"/>
      <dgm:spPr/>
    </dgm:pt>
    <dgm:pt modelId="{B0AE7D5A-134A-4C1C-9138-ECF3B5F78246}" type="pres">
      <dgm:prSet presAssocID="{4D67ED99-36B8-4897-B49E-37FF9BA8B626}" presName="Name37" presStyleLbl="parChTrans1D2" presStyleIdx="0" presStyleCnt="8"/>
      <dgm:spPr/>
      <dgm:t>
        <a:bodyPr/>
        <a:lstStyle/>
        <a:p>
          <a:endParaRPr lang="es-ES"/>
        </a:p>
      </dgm:t>
    </dgm:pt>
    <dgm:pt modelId="{A5D78499-B9E3-467B-AC52-16B853954422}" type="pres">
      <dgm:prSet presAssocID="{162C54C2-606F-414B-8B2A-9AD090F4CB90}" presName="hierRoot2" presStyleCnt="0">
        <dgm:presLayoutVars>
          <dgm:hierBranch val="init"/>
        </dgm:presLayoutVars>
      </dgm:prSet>
      <dgm:spPr/>
    </dgm:pt>
    <dgm:pt modelId="{63A87D75-B7AA-4A7F-BEB5-EE5524BF357F}" type="pres">
      <dgm:prSet presAssocID="{162C54C2-606F-414B-8B2A-9AD090F4CB90}" presName="rootComposite" presStyleCnt="0"/>
      <dgm:spPr/>
    </dgm:pt>
    <dgm:pt modelId="{5F960542-94A4-4F9E-B75D-DBD5FCFB6474}" type="pres">
      <dgm:prSet presAssocID="{162C54C2-606F-414B-8B2A-9AD090F4CB90}" presName="rootText" presStyleLbl="node2" presStyleIdx="0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1DDA3-9D55-4AAB-953A-F65EE7DCB768}" type="pres">
      <dgm:prSet presAssocID="{162C54C2-606F-414B-8B2A-9AD090F4CB90}" presName="rootConnector" presStyleLbl="node2" presStyleIdx="0" presStyleCnt="5"/>
      <dgm:spPr/>
      <dgm:t>
        <a:bodyPr/>
        <a:lstStyle/>
        <a:p>
          <a:endParaRPr lang="es-ES"/>
        </a:p>
      </dgm:t>
    </dgm:pt>
    <dgm:pt modelId="{4810A9C3-6BA2-41F8-A0AE-E72E324C9A9C}" type="pres">
      <dgm:prSet presAssocID="{162C54C2-606F-414B-8B2A-9AD090F4CB90}" presName="hierChild4" presStyleCnt="0"/>
      <dgm:spPr/>
    </dgm:pt>
    <dgm:pt modelId="{694AED13-17EB-4495-B58E-BCA17C177AEB}" type="pres">
      <dgm:prSet presAssocID="{162C54C2-606F-414B-8B2A-9AD090F4CB90}" presName="hierChild5" presStyleCnt="0"/>
      <dgm:spPr/>
    </dgm:pt>
    <dgm:pt modelId="{FA68D7B0-AD4F-4F23-B4CA-ECAC9A9C0C70}" type="pres">
      <dgm:prSet presAssocID="{358C2D60-143F-42C9-9F00-1ECB6CF3AA3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EBF70545-8BC8-4F92-88E5-AF4322A9EC68}" type="pres">
      <dgm:prSet presAssocID="{DA49A33B-8900-496B-93ED-5FD964B18A2A}" presName="hierRoot2" presStyleCnt="0">
        <dgm:presLayoutVars>
          <dgm:hierBranch val="init"/>
        </dgm:presLayoutVars>
      </dgm:prSet>
      <dgm:spPr/>
    </dgm:pt>
    <dgm:pt modelId="{BFEF9929-3C99-4B53-8E87-32A8E518B5CB}" type="pres">
      <dgm:prSet presAssocID="{DA49A33B-8900-496B-93ED-5FD964B18A2A}" presName="rootComposite" presStyleCnt="0"/>
      <dgm:spPr/>
    </dgm:pt>
    <dgm:pt modelId="{BE393EA6-436B-4E8E-98D3-7FC4A3B6FD72}" type="pres">
      <dgm:prSet presAssocID="{DA49A33B-8900-496B-93ED-5FD964B18A2A}" presName="rootText" presStyleLbl="node2" presStyleIdx="1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1BD1E7-A9A9-4D44-924F-7ACFA597FFCF}" type="pres">
      <dgm:prSet presAssocID="{DA49A33B-8900-496B-93ED-5FD964B18A2A}" presName="rootConnector" presStyleLbl="node2" presStyleIdx="1" presStyleCnt="5"/>
      <dgm:spPr/>
      <dgm:t>
        <a:bodyPr/>
        <a:lstStyle/>
        <a:p>
          <a:endParaRPr lang="es-ES"/>
        </a:p>
      </dgm:t>
    </dgm:pt>
    <dgm:pt modelId="{1BA6415C-DFCC-4EA0-B2D7-33FE76244DAC}" type="pres">
      <dgm:prSet presAssocID="{DA49A33B-8900-496B-93ED-5FD964B18A2A}" presName="hierChild4" presStyleCnt="0"/>
      <dgm:spPr/>
    </dgm:pt>
    <dgm:pt modelId="{08822631-B3D6-4492-977C-3F84177665D1}" type="pres">
      <dgm:prSet presAssocID="{DA49A33B-8900-496B-93ED-5FD964B18A2A}" presName="hierChild5" presStyleCnt="0"/>
      <dgm:spPr/>
    </dgm:pt>
    <dgm:pt modelId="{F6DD6262-BE61-48C4-9D5C-C567DBB06F36}" type="pres">
      <dgm:prSet presAssocID="{3C4F2311-17A6-4895-92FA-F67E6B2A2237}" presName="Name37" presStyleLbl="parChTrans1D2" presStyleIdx="2" presStyleCnt="8"/>
      <dgm:spPr/>
      <dgm:t>
        <a:bodyPr/>
        <a:lstStyle/>
        <a:p>
          <a:endParaRPr lang="es-ES"/>
        </a:p>
      </dgm:t>
    </dgm:pt>
    <dgm:pt modelId="{F684A10F-54FE-4D95-86D7-EB1F4E2FD945}" type="pres">
      <dgm:prSet presAssocID="{8C7A631D-BF2E-4521-8D35-C47DCFC7B0A6}" presName="hierRoot2" presStyleCnt="0">
        <dgm:presLayoutVars>
          <dgm:hierBranch val="init"/>
        </dgm:presLayoutVars>
      </dgm:prSet>
      <dgm:spPr/>
    </dgm:pt>
    <dgm:pt modelId="{2E6666CE-EAFA-4E59-9454-72B789A2A6AA}" type="pres">
      <dgm:prSet presAssocID="{8C7A631D-BF2E-4521-8D35-C47DCFC7B0A6}" presName="rootComposite" presStyleCnt="0"/>
      <dgm:spPr/>
    </dgm:pt>
    <dgm:pt modelId="{ACF15B23-6C27-4EE0-887C-952A3E569CD0}" type="pres">
      <dgm:prSet presAssocID="{8C7A631D-BF2E-4521-8D35-C47DCFC7B0A6}" presName="rootText" presStyleLbl="node2" presStyleIdx="2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3AB951-074C-4986-9767-CE486D918931}" type="pres">
      <dgm:prSet presAssocID="{8C7A631D-BF2E-4521-8D35-C47DCFC7B0A6}" presName="rootConnector" presStyleLbl="node2" presStyleIdx="2" presStyleCnt="5"/>
      <dgm:spPr/>
      <dgm:t>
        <a:bodyPr/>
        <a:lstStyle/>
        <a:p>
          <a:endParaRPr lang="es-ES"/>
        </a:p>
      </dgm:t>
    </dgm:pt>
    <dgm:pt modelId="{652A66BB-F61A-4589-916A-8361B476E6C0}" type="pres">
      <dgm:prSet presAssocID="{8C7A631D-BF2E-4521-8D35-C47DCFC7B0A6}" presName="hierChild4" presStyleCnt="0"/>
      <dgm:spPr/>
    </dgm:pt>
    <dgm:pt modelId="{F38B9BCD-0670-4B71-A838-C58DAAB53AFA}" type="pres">
      <dgm:prSet presAssocID="{8C7A631D-BF2E-4521-8D35-C47DCFC7B0A6}" presName="hierChild5" presStyleCnt="0"/>
      <dgm:spPr/>
    </dgm:pt>
    <dgm:pt modelId="{7F2D848C-3E41-487C-8EC0-53060D5FC662}" type="pres">
      <dgm:prSet presAssocID="{0AAD870E-BCC1-48AE-BE5E-CC197042DC7C}" presName="Name37" presStyleLbl="parChTrans1D2" presStyleIdx="3" presStyleCnt="8"/>
      <dgm:spPr/>
      <dgm:t>
        <a:bodyPr/>
        <a:lstStyle/>
        <a:p>
          <a:endParaRPr lang="es-ES"/>
        </a:p>
      </dgm:t>
    </dgm:pt>
    <dgm:pt modelId="{C16F5B3A-6736-4A87-BB26-D37A4911D3A0}" type="pres">
      <dgm:prSet presAssocID="{3C17B77C-87A6-4FB0-B739-1E0D1412B61F}" presName="hierRoot2" presStyleCnt="0">
        <dgm:presLayoutVars>
          <dgm:hierBranch val="init"/>
        </dgm:presLayoutVars>
      </dgm:prSet>
      <dgm:spPr/>
    </dgm:pt>
    <dgm:pt modelId="{3D15FA85-82B4-4925-A2B3-AB133ED53A6C}" type="pres">
      <dgm:prSet presAssocID="{3C17B77C-87A6-4FB0-B739-1E0D1412B61F}" presName="rootComposite" presStyleCnt="0"/>
      <dgm:spPr/>
    </dgm:pt>
    <dgm:pt modelId="{BABEB0FF-8874-424F-91E2-2AD3F35E73FA}" type="pres">
      <dgm:prSet presAssocID="{3C17B77C-87A6-4FB0-B739-1E0D1412B61F}" presName="rootText" presStyleLbl="node2" presStyleIdx="3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519673-F9A8-4E7E-A8E1-D2AD591E6A78}" type="pres">
      <dgm:prSet presAssocID="{3C17B77C-87A6-4FB0-B739-1E0D1412B61F}" presName="rootConnector" presStyleLbl="node2" presStyleIdx="3" presStyleCnt="5"/>
      <dgm:spPr/>
      <dgm:t>
        <a:bodyPr/>
        <a:lstStyle/>
        <a:p>
          <a:endParaRPr lang="es-ES"/>
        </a:p>
      </dgm:t>
    </dgm:pt>
    <dgm:pt modelId="{C386DD27-524A-4746-A3DB-91E9D08021DD}" type="pres">
      <dgm:prSet presAssocID="{3C17B77C-87A6-4FB0-B739-1E0D1412B61F}" presName="hierChild4" presStyleCnt="0"/>
      <dgm:spPr/>
    </dgm:pt>
    <dgm:pt modelId="{15F8AB9B-AF59-4237-BBF6-C3BE178CD4CC}" type="pres">
      <dgm:prSet presAssocID="{3C17B77C-87A6-4FB0-B739-1E0D1412B61F}" presName="hierChild5" presStyleCnt="0"/>
      <dgm:spPr/>
    </dgm:pt>
    <dgm:pt modelId="{BD531676-C0AB-4F05-8298-150635CE661E}" type="pres">
      <dgm:prSet presAssocID="{B27E6B0F-7E34-4B22-B125-CADC2DB0F549}" presName="Name37" presStyleLbl="parChTrans1D2" presStyleIdx="4" presStyleCnt="8"/>
      <dgm:spPr/>
      <dgm:t>
        <a:bodyPr/>
        <a:lstStyle/>
        <a:p>
          <a:endParaRPr lang="es-ES"/>
        </a:p>
      </dgm:t>
    </dgm:pt>
    <dgm:pt modelId="{C14D841B-9332-4ECC-ACBE-0E71CE1269BF}" type="pres">
      <dgm:prSet presAssocID="{DD547224-2D90-44F3-A39F-0F8F12CA47B9}" presName="hierRoot2" presStyleCnt="0">
        <dgm:presLayoutVars>
          <dgm:hierBranch val="init"/>
        </dgm:presLayoutVars>
      </dgm:prSet>
      <dgm:spPr/>
    </dgm:pt>
    <dgm:pt modelId="{2C92300B-276F-472C-BE9F-C85CDBE8E646}" type="pres">
      <dgm:prSet presAssocID="{DD547224-2D90-44F3-A39F-0F8F12CA47B9}" presName="rootComposite" presStyleCnt="0"/>
      <dgm:spPr/>
    </dgm:pt>
    <dgm:pt modelId="{0E2A8323-54DB-4CD9-A99C-2E3236B7963C}" type="pres">
      <dgm:prSet presAssocID="{DD547224-2D90-44F3-A39F-0F8F12CA47B9}" presName="rootText" presStyleLbl="node2" presStyleIdx="4" presStyleCnt="5" custScaleX="126712" custScaleY="151883" custLinFactNeighborY="46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0487DEF-A615-4A91-B28B-9B75B08C8580}" type="pres">
      <dgm:prSet presAssocID="{DD547224-2D90-44F3-A39F-0F8F12CA47B9}" presName="rootConnector" presStyleLbl="node2" presStyleIdx="4" presStyleCnt="5"/>
      <dgm:spPr/>
      <dgm:t>
        <a:bodyPr/>
        <a:lstStyle/>
        <a:p>
          <a:endParaRPr lang="es-ES"/>
        </a:p>
      </dgm:t>
    </dgm:pt>
    <dgm:pt modelId="{651BDF65-5498-4929-96D7-681FECAF8533}" type="pres">
      <dgm:prSet presAssocID="{DD547224-2D90-44F3-A39F-0F8F12CA47B9}" presName="hierChild4" presStyleCnt="0"/>
      <dgm:spPr/>
    </dgm:pt>
    <dgm:pt modelId="{1E240297-2085-4DA8-A2C4-D921ACD8F89A}" type="pres">
      <dgm:prSet presAssocID="{DD547224-2D90-44F3-A39F-0F8F12CA47B9}" presName="hierChild5" presStyleCnt="0"/>
      <dgm:spPr/>
    </dgm:pt>
    <dgm:pt modelId="{DB08E720-FA78-44D8-94F2-7E1549BEDD76}" type="pres">
      <dgm:prSet presAssocID="{3CFE79C6-0F79-4DC4-9A08-18E753789DBD}" presName="hierChild3" presStyleCnt="0"/>
      <dgm:spPr/>
    </dgm:pt>
    <dgm:pt modelId="{08D420E6-D237-4F31-8FC0-6A1DDA021AB5}" type="pres">
      <dgm:prSet presAssocID="{9D8CCB65-B135-4C84-B5F2-A750D748F898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4739C1E7-B985-4E0D-8793-4DE7C433E9C1}" type="pres">
      <dgm:prSet presAssocID="{BBBCCC3F-B299-47AD-B101-0D5F14B0F03B}" presName="hierRoot3" presStyleCnt="0">
        <dgm:presLayoutVars>
          <dgm:hierBranch val="init"/>
        </dgm:presLayoutVars>
      </dgm:prSet>
      <dgm:spPr/>
    </dgm:pt>
    <dgm:pt modelId="{792E73C4-E823-4170-A981-55F12423D5CC}" type="pres">
      <dgm:prSet presAssocID="{BBBCCC3F-B299-47AD-B101-0D5F14B0F03B}" presName="rootComposite3" presStyleCnt="0"/>
      <dgm:spPr/>
    </dgm:pt>
    <dgm:pt modelId="{F7FA60C7-93BC-413C-832D-B1E55749BFDE}" type="pres">
      <dgm:prSet presAssocID="{BBBCCC3F-B299-47AD-B101-0D5F14B0F03B}" presName="rootText3" presStyleLbl="asst1" presStyleIdx="0" presStyleCnt="3" custScaleX="162636" custScaleY="183335" custLinFactY="92827" custLinFactNeighborX="-7367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F080832-F3C5-4F20-B153-6A87170FC7E4}" type="pres">
      <dgm:prSet presAssocID="{BBBCCC3F-B299-47AD-B101-0D5F14B0F03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A82C9880-0556-414A-921B-2A6F6BCA4B79}" type="pres">
      <dgm:prSet presAssocID="{BBBCCC3F-B299-47AD-B101-0D5F14B0F03B}" presName="hierChild6" presStyleCnt="0"/>
      <dgm:spPr/>
    </dgm:pt>
    <dgm:pt modelId="{DD2B7E1A-F7B9-46A4-AE4C-3B394604788D}" type="pres">
      <dgm:prSet presAssocID="{BBBCCC3F-B299-47AD-B101-0D5F14B0F03B}" presName="hierChild7" presStyleCnt="0"/>
      <dgm:spPr/>
    </dgm:pt>
    <dgm:pt modelId="{3005FD85-4780-40E5-8BA1-C7DEE62200CE}" type="pres">
      <dgm:prSet presAssocID="{7FAB42B9-DEB3-4AF2-AF82-D3145D73E21C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14E32BFF-9817-4916-817A-C89A6DD7B0D5}" type="pres">
      <dgm:prSet presAssocID="{E7E9B6CF-7C5A-49B3-860D-CD23C2CB135D}" presName="hierRoot3" presStyleCnt="0">
        <dgm:presLayoutVars>
          <dgm:hierBranch val="init"/>
        </dgm:presLayoutVars>
      </dgm:prSet>
      <dgm:spPr/>
    </dgm:pt>
    <dgm:pt modelId="{DE9E683F-A110-46E5-8E43-D576812B67A9}" type="pres">
      <dgm:prSet presAssocID="{E7E9B6CF-7C5A-49B3-860D-CD23C2CB135D}" presName="rootComposite3" presStyleCnt="0"/>
      <dgm:spPr/>
    </dgm:pt>
    <dgm:pt modelId="{CC23BD9C-140B-4091-BF6E-8263DCC507EC}" type="pres">
      <dgm:prSet presAssocID="{E7E9B6CF-7C5A-49B3-860D-CD23C2CB135D}" presName="rootText3" presStyleLbl="asst1" presStyleIdx="1" presStyleCnt="3" custScaleX="162636" custScaleY="147851" custLinFactNeighborX="7014" custLinFactNeighborY="-67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755731-1480-4E2B-B6EC-E557641B09E8}" type="pres">
      <dgm:prSet presAssocID="{E7E9B6CF-7C5A-49B3-860D-CD23C2CB135D}" presName="rootConnector3" presStyleLbl="asst1" presStyleIdx="1" presStyleCnt="3"/>
      <dgm:spPr/>
      <dgm:t>
        <a:bodyPr/>
        <a:lstStyle/>
        <a:p>
          <a:endParaRPr lang="es-ES"/>
        </a:p>
      </dgm:t>
    </dgm:pt>
    <dgm:pt modelId="{CFD7CA1E-7D9C-4CAE-89D7-8A30E68BB16E}" type="pres">
      <dgm:prSet presAssocID="{E7E9B6CF-7C5A-49B3-860D-CD23C2CB135D}" presName="hierChild6" presStyleCnt="0"/>
      <dgm:spPr/>
    </dgm:pt>
    <dgm:pt modelId="{C6C3CE43-3C06-4E8A-9E1B-B5300EFE575D}" type="pres">
      <dgm:prSet presAssocID="{E7E9B6CF-7C5A-49B3-860D-CD23C2CB135D}" presName="hierChild7" presStyleCnt="0"/>
      <dgm:spPr/>
    </dgm:pt>
    <dgm:pt modelId="{122AC7B8-FB1A-4535-BF57-2DF41852A8D7}" type="pres">
      <dgm:prSet presAssocID="{60A17402-9862-4AE6-BEA7-4EDD851C3BEC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58A0F360-7C4F-4DD0-81AC-138DDB9696C9}" type="pres">
      <dgm:prSet presAssocID="{7001C1E4-84FF-4E14-8268-30FA76A91C85}" presName="hierRoot3" presStyleCnt="0">
        <dgm:presLayoutVars>
          <dgm:hierBranch val="init"/>
        </dgm:presLayoutVars>
      </dgm:prSet>
      <dgm:spPr/>
    </dgm:pt>
    <dgm:pt modelId="{0AA4A4C0-C9E0-4A8A-8891-41EC05A05B48}" type="pres">
      <dgm:prSet presAssocID="{7001C1E4-84FF-4E14-8268-30FA76A91C85}" presName="rootComposite3" presStyleCnt="0"/>
      <dgm:spPr/>
    </dgm:pt>
    <dgm:pt modelId="{85053FE5-882A-4DF2-B8F8-23CCB0442804}" type="pres">
      <dgm:prSet presAssocID="{7001C1E4-84FF-4E14-8268-30FA76A91C85}" presName="rootText3" presStyleLbl="asst1" presStyleIdx="2" presStyleCnt="3" custScaleX="162636" custScaleY="147851" custLinFactY="-100000" custLinFactNeighborX="-6823" custLinFactNeighborY="-1320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F4DF0-65AD-4F00-A2E0-2166CF4A0D16}" type="pres">
      <dgm:prSet presAssocID="{7001C1E4-84FF-4E14-8268-30FA76A91C8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7DE152E9-4C8D-4D5D-96A9-C64250749C54}" type="pres">
      <dgm:prSet presAssocID="{7001C1E4-84FF-4E14-8268-30FA76A91C85}" presName="hierChild6" presStyleCnt="0"/>
      <dgm:spPr/>
    </dgm:pt>
    <dgm:pt modelId="{20B6C4E1-F130-4A4C-AA3D-9908D36BCA2D}" type="pres">
      <dgm:prSet presAssocID="{7001C1E4-84FF-4E14-8268-30FA76A91C85}" presName="hierChild7" presStyleCnt="0"/>
      <dgm:spPr/>
    </dgm:pt>
  </dgm:ptLst>
  <dgm:cxnLst>
    <dgm:cxn modelId="{7AF34833-A170-403B-AD80-DC7A686AB7C7}" type="presOf" srcId="{DA49A33B-8900-496B-93ED-5FD964B18A2A}" destId="{BF1BD1E7-A9A9-4D44-924F-7ACFA597FFCF}" srcOrd="1" destOrd="0" presId="urn:microsoft.com/office/officeart/2005/8/layout/orgChart1"/>
    <dgm:cxn modelId="{D1A549EF-01ED-4724-91D6-8DFDEF462B3C}" type="presOf" srcId="{0AAD870E-BCC1-48AE-BE5E-CC197042DC7C}" destId="{7F2D848C-3E41-487C-8EC0-53060D5FC662}" srcOrd="0" destOrd="0" presId="urn:microsoft.com/office/officeart/2005/8/layout/orgChart1"/>
    <dgm:cxn modelId="{EF3A01EC-018E-49C0-938F-9DD717DE988F}" type="presOf" srcId="{162C54C2-606F-414B-8B2A-9AD090F4CB90}" destId="{5F960542-94A4-4F9E-B75D-DBD5FCFB6474}" srcOrd="0" destOrd="0" presId="urn:microsoft.com/office/officeart/2005/8/layout/orgChart1"/>
    <dgm:cxn modelId="{0ED70A65-DCA8-440F-92B9-CD116D7884CA}" type="presOf" srcId="{3C17B77C-87A6-4FB0-B739-1E0D1412B61F}" destId="{BABEB0FF-8874-424F-91E2-2AD3F35E73FA}" srcOrd="0" destOrd="0" presId="urn:microsoft.com/office/officeart/2005/8/layout/orgChart1"/>
    <dgm:cxn modelId="{B5AA8633-26C6-4ABB-8173-860C0C41E922}" type="presOf" srcId="{60A17402-9862-4AE6-BEA7-4EDD851C3BEC}" destId="{122AC7B8-FB1A-4535-BF57-2DF41852A8D7}" srcOrd="0" destOrd="0" presId="urn:microsoft.com/office/officeart/2005/8/layout/orgChart1"/>
    <dgm:cxn modelId="{74FA60F1-45AE-4136-9D50-240D97F6EB9F}" srcId="{3CFE79C6-0F79-4DC4-9A08-18E753789DBD}" destId="{7001C1E4-84FF-4E14-8268-30FA76A91C85}" srcOrd="2" destOrd="0" parTransId="{60A17402-9862-4AE6-BEA7-4EDD851C3BEC}" sibTransId="{5C4B541C-E9C2-4E0A-AE34-A16A5739C979}"/>
    <dgm:cxn modelId="{9C367483-9B8A-4F40-9E8D-4F9E9E308F4A}" type="presOf" srcId="{DD547224-2D90-44F3-A39F-0F8F12CA47B9}" destId="{0E2A8323-54DB-4CD9-A99C-2E3236B7963C}" srcOrd="0" destOrd="0" presId="urn:microsoft.com/office/officeart/2005/8/layout/orgChart1"/>
    <dgm:cxn modelId="{04B8ED08-89C5-42BE-9C7B-265794EE1148}" type="presOf" srcId="{8C7A631D-BF2E-4521-8D35-C47DCFC7B0A6}" destId="{ACF15B23-6C27-4EE0-887C-952A3E569CD0}" srcOrd="0" destOrd="0" presId="urn:microsoft.com/office/officeart/2005/8/layout/orgChart1"/>
    <dgm:cxn modelId="{E471BFA5-089E-417E-8AA7-7086953D4782}" srcId="{3CFE79C6-0F79-4DC4-9A08-18E753789DBD}" destId="{3C17B77C-87A6-4FB0-B739-1E0D1412B61F}" srcOrd="6" destOrd="0" parTransId="{0AAD870E-BCC1-48AE-BE5E-CC197042DC7C}" sibTransId="{DC560FC1-2793-4770-A835-9986FBF02663}"/>
    <dgm:cxn modelId="{33067A9A-D7A0-43B8-85EE-35C073BD8555}" type="presOf" srcId="{3C4F2311-17A6-4895-92FA-F67E6B2A2237}" destId="{F6DD6262-BE61-48C4-9D5C-C567DBB06F36}" srcOrd="0" destOrd="0" presId="urn:microsoft.com/office/officeart/2005/8/layout/orgChart1"/>
    <dgm:cxn modelId="{FA4DBF6E-71C0-40A4-80FD-8071C14D1CD2}" type="presOf" srcId="{162C54C2-606F-414B-8B2A-9AD090F4CB90}" destId="{1411DDA3-9D55-4AAB-953A-F65EE7DCB768}" srcOrd="1" destOrd="0" presId="urn:microsoft.com/office/officeart/2005/8/layout/orgChart1"/>
    <dgm:cxn modelId="{C75D27CB-0F7E-4F1A-8F0C-BACBF8A9B5B2}" srcId="{3CFE79C6-0F79-4DC4-9A08-18E753789DBD}" destId="{BBBCCC3F-B299-47AD-B101-0D5F14B0F03B}" srcOrd="0" destOrd="0" parTransId="{9D8CCB65-B135-4C84-B5F2-A750D748F898}" sibTransId="{CEAC7CEF-E5B6-4F12-A743-934B212A263A}"/>
    <dgm:cxn modelId="{CF3DF7A3-A88B-4502-BDDF-73B0D55ECE0F}" type="presOf" srcId="{E7E9B6CF-7C5A-49B3-860D-CD23C2CB135D}" destId="{2C755731-1480-4E2B-B6EC-E557641B09E8}" srcOrd="1" destOrd="0" presId="urn:microsoft.com/office/officeart/2005/8/layout/orgChart1"/>
    <dgm:cxn modelId="{A8245B66-FC8A-4200-AF2B-249F647FF62B}" srcId="{3CFE79C6-0F79-4DC4-9A08-18E753789DBD}" destId="{E7E9B6CF-7C5A-49B3-860D-CD23C2CB135D}" srcOrd="1" destOrd="0" parTransId="{7FAB42B9-DEB3-4AF2-AF82-D3145D73E21C}" sibTransId="{13E1D9E8-F54C-448F-BE4B-6D710D96819D}"/>
    <dgm:cxn modelId="{B1548FAC-C770-4CE6-A122-556C426DAEB8}" type="presOf" srcId="{9D8CCB65-B135-4C84-B5F2-A750D748F898}" destId="{08D420E6-D237-4F31-8FC0-6A1DDA021AB5}" srcOrd="0" destOrd="0" presId="urn:microsoft.com/office/officeart/2005/8/layout/orgChart1"/>
    <dgm:cxn modelId="{01F1E9FC-EAB5-430E-B4CE-2A9CCC88806F}" type="presOf" srcId="{7001C1E4-84FF-4E14-8268-30FA76A91C85}" destId="{85053FE5-882A-4DF2-B8F8-23CCB0442804}" srcOrd="0" destOrd="0" presId="urn:microsoft.com/office/officeart/2005/8/layout/orgChart1"/>
    <dgm:cxn modelId="{1DB873C8-BCF9-4728-B5CD-9F638C30B1BE}" srcId="{3CFE79C6-0F79-4DC4-9A08-18E753789DBD}" destId="{8C7A631D-BF2E-4521-8D35-C47DCFC7B0A6}" srcOrd="5" destOrd="0" parTransId="{3C4F2311-17A6-4895-92FA-F67E6B2A2237}" sibTransId="{75FC7A5A-AFF5-40E0-9F7D-7E0333ACEB8C}"/>
    <dgm:cxn modelId="{E96AE3D3-C6D8-4613-A0C3-3B9DC4A422E4}" srcId="{3CFE79C6-0F79-4DC4-9A08-18E753789DBD}" destId="{DA49A33B-8900-496B-93ED-5FD964B18A2A}" srcOrd="4" destOrd="0" parTransId="{358C2D60-143F-42C9-9F00-1ECB6CF3AA31}" sibTransId="{412B2971-EF45-4B70-BA31-42BD5E8E2A7D}"/>
    <dgm:cxn modelId="{6BAAA6B3-55C0-4771-B2B7-8E46C3525CA4}" type="presOf" srcId="{E7E9B6CF-7C5A-49B3-860D-CD23C2CB135D}" destId="{CC23BD9C-140B-4091-BF6E-8263DCC507EC}" srcOrd="0" destOrd="0" presId="urn:microsoft.com/office/officeart/2005/8/layout/orgChart1"/>
    <dgm:cxn modelId="{3E4122D9-C6B9-4C82-BA37-EC541C5F6FBB}" srcId="{3CFE79C6-0F79-4DC4-9A08-18E753789DBD}" destId="{DD547224-2D90-44F3-A39F-0F8F12CA47B9}" srcOrd="7" destOrd="0" parTransId="{B27E6B0F-7E34-4B22-B125-CADC2DB0F549}" sibTransId="{D4AE9C4E-658D-40C8-B870-0ED64DEA4E25}"/>
    <dgm:cxn modelId="{0CC349E3-6FFF-4DC7-9415-B09A92B0EF54}" type="presOf" srcId="{BBBCCC3F-B299-47AD-B101-0D5F14B0F03B}" destId="{F7FA60C7-93BC-413C-832D-B1E55749BFDE}" srcOrd="0" destOrd="0" presId="urn:microsoft.com/office/officeart/2005/8/layout/orgChart1"/>
    <dgm:cxn modelId="{8B3008CA-7013-4334-9D8B-EE652785DF5D}" type="presOf" srcId="{DD547224-2D90-44F3-A39F-0F8F12CA47B9}" destId="{D0487DEF-A615-4A91-B28B-9B75B08C8580}" srcOrd="1" destOrd="0" presId="urn:microsoft.com/office/officeart/2005/8/layout/orgChart1"/>
    <dgm:cxn modelId="{E59284AB-36B2-4A21-91EF-433ED38F4E50}" type="presOf" srcId="{7FAB42B9-DEB3-4AF2-AF82-D3145D73E21C}" destId="{3005FD85-4780-40E5-8BA1-C7DEE62200CE}" srcOrd="0" destOrd="0" presId="urn:microsoft.com/office/officeart/2005/8/layout/orgChart1"/>
    <dgm:cxn modelId="{32101F06-9A84-43C4-A710-2179F09237F2}" type="presOf" srcId="{3C17B77C-87A6-4FB0-B739-1E0D1412B61F}" destId="{80519673-F9A8-4E7E-A8E1-D2AD591E6A78}" srcOrd="1" destOrd="0" presId="urn:microsoft.com/office/officeart/2005/8/layout/orgChart1"/>
    <dgm:cxn modelId="{4C450988-6C5E-43EE-BA56-3019C40EA168}" type="presOf" srcId="{358C2D60-143F-42C9-9F00-1ECB6CF3AA31}" destId="{FA68D7B0-AD4F-4F23-B4CA-ECAC9A9C0C70}" srcOrd="0" destOrd="0" presId="urn:microsoft.com/office/officeart/2005/8/layout/orgChart1"/>
    <dgm:cxn modelId="{9375A67E-F84C-4850-93D8-9DAF0D47B531}" type="presOf" srcId="{3CFE79C6-0F79-4DC4-9A08-18E753789DBD}" destId="{D401BDEB-C383-46DD-94CF-B8DAC493CDAE}" srcOrd="0" destOrd="0" presId="urn:microsoft.com/office/officeart/2005/8/layout/orgChart1"/>
    <dgm:cxn modelId="{E17B052B-976E-46C4-9DAA-C4B4B29DDDD0}" type="presOf" srcId="{DA49A33B-8900-496B-93ED-5FD964B18A2A}" destId="{BE393EA6-436B-4E8E-98D3-7FC4A3B6FD72}" srcOrd="0" destOrd="0" presId="urn:microsoft.com/office/officeart/2005/8/layout/orgChart1"/>
    <dgm:cxn modelId="{21B63849-CD27-43B1-94A9-4A39C43A335A}" type="presOf" srcId="{B27E6B0F-7E34-4B22-B125-CADC2DB0F549}" destId="{BD531676-C0AB-4F05-8298-150635CE661E}" srcOrd="0" destOrd="0" presId="urn:microsoft.com/office/officeart/2005/8/layout/orgChart1"/>
    <dgm:cxn modelId="{B90A2FF7-33A5-411C-B7C6-BF5698269D42}" srcId="{3CFE79C6-0F79-4DC4-9A08-18E753789DBD}" destId="{162C54C2-606F-414B-8B2A-9AD090F4CB90}" srcOrd="3" destOrd="0" parTransId="{4D67ED99-36B8-4897-B49E-37FF9BA8B626}" sibTransId="{C1085440-8997-4506-AA04-030FC4B0F78A}"/>
    <dgm:cxn modelId="{C63248BF-22DF-4C97-8182-F04A87D9784A}" type="presOf" srcId="{3CFE79C6-0F79-4DC4-9A08-18E753789DBD}" destId="{CB8137C5-BF0D-4FFD-A1A8-A8F4F6F508C0}" srcOrd="1" destOrd="0" presId="urn:microsoft.com/office/officeart/2005/8/layout/orgChart1"/>
    <dgm:cxn modelId="{95C76872-6640-4582-9BE6-6CDF156C986C}" type="presOf" srcId="{8C7A631D-BF2E-4521-8D35-C47DCFC7B0A6}" destId="{6F3AB951-074C-4986-9767-CE486D918931}" srcOrd="1" destOrd="0" presId="urn:microsoft.com/office/officeart/2005/8/layout/orgChart1"/>
    <dgm:cxn modelId="{B581E9F9-80BD-462F-81F7-77ACBC096C15}" srcId="{189C3D52-44DA-470D-8E61-A0811E4B4031}" destId="{3CFE79C6-0F79-4DC4-9A08-18E753789DBD}" srcOrd="0" destOrd="0" parTransId="{5A466A46-0BB9-4B3A-A4A7-F2EBFCB21237}" sibTransId="{9C351995-7B0E-4DA1-9E97-9F2B444FAB25}"/>
    <dgm:cxn modelId="{13E7D081-DA95-42CD-BBA0-D4FF2BB78AE3}" type="presOf" srcId="{BBBCCC3F-B299-47AD-B101-0D5F14B0F03B}" destId="{3F080832-F3C5-4F20-B153-6A87170FC7E4}" srcOrd="1" destOrd="0" presId="urn:microsoft.com/office/officeart/2005/8/layout/orgChart1"/>
    <dgm:cxn modelId="{C3C3EBB9-3F33-4246-B85A-A546AFCC883B}" type="presOf" srcId="{4D67ED99-36B8-4897-B49E-37FF9BA8B626}" destId="{B0AE7D5A-134A-4C1C-9138-ECF3B5F78246}" srcOrd="0" destOrd="0" presId="urn:microsoft.com/office/officeart/2005/8/layout/orgChart1"/>
    <dgm:cxn modelId="{1F9BF7CC-458F-4FE8-8B35-4915EABC4B70}" type="presOf" srcId="{189C3D52-44DA-470D-8E61-A0811E4B4031}" destId="{248D21F1-CBCC-4756-8509-E123793B1016}" srcOrd="0" destOrd="0" presId="urn:microsoft.com/office/officeart/2005/8/layout/orgChart1"/>
    <dgm:cxn modelId="{3D7B057D-6497-4C38-84EB-258E43B0D174}" type="presOf" srcId="{7001C1E4-84FF-4E14-8268-30FA76A91C85}" destId="{483F4DF0-65AD-4F00-A2E0-2166CF4A0D16}" srcOrd="1" destOrd="0" presId="urn:microsoft.com/office/officeart/2005/8/layout/orgChart1"/>
    <dgm:cxn modelId="{36F22EBA-DD01-4B81-9FD4-DCE7CC3961BE}" type="presParOf" srcId="{248D21F1-CBCC-4756-8509-E123793B1016}" destId="{FCAC6D17-4AA0-4FEB-8B49-CC50DF691AA2}" srcOrd="0" destOrd="0" presId="urn:microsoft.com/office/officeart/2005/8/layout/orgChart1"/>
    <dgm:cxn modelId="{D0ED9D7A-7F35-46FE-BEE0-62A334C4C9CF}" type="presParOf" srcId="{FCAC6D17-4AA0-4FEB-8B49-CC50DF691AA2}" destId="{5ADEFF9D-CA1D-4453-BCB5-C743ED40CE9C}" srcOrd="0" destOrd="0" presId="urn:microsoft.com/office/officeart/2005/8/layout/orgChart1"/>
    <dgm:cxn modelId="{5E26C42F-ACB6-4970-ACB2-0D8FB1CB1325}" type="presParOf" srcId="{5ADEFF9D-CA1D-4453-BCB5-C743ED40CE9C}" destId="{D401BDEB-C383-46DD-94CF-B8DAC493CDAE}" srcOrd="0" destOrd="0" presId="urn:microsoft.com/office/officeart/2005/8/layout/orgChart1"/>
    <dgm:cxn modelId="{6FEE22B7-B276-43DC-837E-8458910CAF6A}" type="presParOf" srcId="{5ADEFF9D-CA1D-4453-BCB5-C743ED40CE9C}" destId="{CB8137C5-BF0D-4FFD-A1A8-A8F4F6F508C0}" srcOrd="1" destOrd="0" presId="urn:microsoft.com/office/officeart/2005/8/layout/orgChart1"/>
    <dgm:cxn modelId="{86776F3E-FBDE-4123-87AE-035AB34BA39B}" type="presParOf" srcId="{FCAC6D17-4AA0-4FEB-8B49-CC50DF691AA2}" destId="{C0D79B84-8A78-4C84-9468-9F1D688BB513}" srcOrd="1" destOrd="0" presId="urn:microsoft.com/office/officeart/2005/8/layout/orgChart1"/>
    <dgm:cxn modelId="{F4FAEBC5-73AC-48E5-90AC-237F83C3C1BC}" type="presParOf" srcId="{C0D79B84-8A78-4C84-9468-9F1D688BB513}" destId="{B0AE7D5A-134A-4C1C-9138-ECF3B5F78246}" srcOrd="0" destOrd="0" presId="urn:microsoft.com/office/officeart/2005/8/layout/orgChart1"/>
    <dgm:cxn modelId="{D5C5242E-93EE-4CAB-9A18-4431046C5CAA}" type="presParOf" srcId="{C0D79B84-8A78-4C84-9468-9F1D688BB513}" destId="{A5D78499-B9E3-467B-AC52-16B853954422}" srcOrd="1" destOrd="0" presId="urn:microsoft.com/office/officeart/2005/8/layout/orgChart1"/>
    <dgm:cxn modelId="{E6B0B3B5-0B34-4FCA-8A4E-760876776B86}" type="presParOf" srcId="{A5D78499-B9E3-467B-AC52-16B853954422}" destId="{63A87D75-B7AA-4A7F-BEB5-EE5524BF357F}" srcOrd="0" destOrd="0" presId="urn:microsoft.com/office/officeart/2005/8/layout/orgChart1"/>
    <dgm:cxn modelId="{1DA9B199-78CF-421F-932F-2403C9437887}" type="presParOf" srcId="{63A87D75-B7AA-4A7F-BEB5-EE5524BF357F}" destId="{5F960542-94A4-4F9E-B75D-DBD5FCFB6474}" srcOrd="0" destOrd="0" presId="urn:microsoft.com/office/officeart/2005/8/layout/orgChart1"/>
    <dgm:cxn modelId="{95914605-B5D7-438F-96B3-FBA47195C8F7}" type="presParOf" srcId="{63A87D75-B7AA-4A7F-BEB5-EE5524BF357F}" destId="{1411DDA3-9D55-4AAB-953A-F65EE7DCB768}" srcOrd="1" destOrd="0" presId="urn:microsoft.com/office/officeart/2005/8/layout/orgChart1"/>
    <dgm:cxn modelId="{6F5F7681-B1A4-433C-BC81-761D9C7C617A}" type="presParOf" srcId="{A5D78499-B9E3-467B-AC52-16B853954422}" destId="{4810A9C3-6BA2-41F8-A0AE-E72E324C9A9C}" srcOrd="1" destOrd="0" presId="urn:microsoft.com/office/officeart/2005/8/layout/orgChart1"/>
    <dgm:cxn modelId="{D8901304-E5D9-4967-B60B-CDCFCF76EDB2}" type="presParOf" srcId="{A5D78499-B9E3-467B-AC52-16B853954422}" destId="{694AED13-17EB-4495-B58E-BCA17C177AEB}" srcOrd="2" destOrd="0" presId="urn:microsoft.com/office/officeart/2005/8/layout/orgChart1"/>
    <dgm:cxn modelId="{5299619A-B96A-47C4-9A17-23F8BF3F4F90}" type="presParOf" srcId="{C0D79B84-8A78-4C84-9468-9F1D688BB513}" destId="{FA68D7B0-AD4F-4F23-B4CA-ECAC9A9C0C70}" srcOrd="2" destOrd="0" presId="urn:microsoft.com/office/officeart/2005/8/layout/orgChart1"/>
    <dgm:cxn modelId="{85AC6BFF-D5D2-4672-A677-8F4F043BB1A8}" type="presParOf" srcId="{C0D79B84-8A78-4C84-9468-9F1D688BB513}" destId="{EBF70545-8BC8-4F92-88E5-AF4322A9EC68}" srcOrd="3" destOrd="0" presId="urn:microsoft.com/office/officeart/2005/8/layout/orgChart1"/>
    <dgm:cxn modelId="{1C18B235-481C-4F6F-AD21-A9AC1A1B0118}" type="presParOf" srcId="{EBF70545-8BC8-4F92-88E5-AF4322A9EC68}" destId="{BFEF9929-3C99-4B53-8E87-32A8E518B5CB}" srcOrd="0" destOrd="0" presId="urn:microsoft.com/office/officeart/2005/8/layout/orgChart1"/>
    <dgm:cxn modelId="{EA552DBF-6E39-4AED-8CE4-556776E3A0CE}" type="presParOf" srcId="{BFEF9929-3C99-4B53-8E87-32A8E518B5CB}" destId="{BE393EA6-436B-4E8E-98D3-7FC4A3B6FD72}" srcOrd="0" destOrd="0" presId="urn:microsoft.com/office/officeart/2005/8/layout/orgChart1"/>
    <dgm:cxn modelId="{6781A039-DCC3-4A80-8480-001DD7169EFD}" type="presParOf" srcId="{BFEF9929-3C99-4B53-8E87-32A8E518B5CB}" destId="{BF1BD1E7-A9A9-4D44-924F-7ACFA597FFCF}" srcOrd="1" destOrd="0" presId="urn:microsoft.com/office/officeart/2005/8/layout/orgChart1"/>
    <dgm:cxn modelId="{3F3D5C52-6233-48FA-BF19-FC201D07F31A}" type="presParOf" srcId="{EBF70545-8BC8-4F92-88E5-AF4322A9EC68}" destId="{1BA6415C-DFCC-4EA0-B2D7-33FE76244DAC}" srcOrd="1" destOrd="0" presId="urn:microsoft.com/office/officeart/2005/8/layout/orgChart1"/>
    <dgm:cxn modelId="{1445BCB1-CFF2-4D6F-8721-1D1AF2A546E8}" type="presParOf" srcId="{EBF70545-8BC8-4F92-88E5-AF4322A9EC68}" destId="{08822631-B3D6-4492-977C-3F84177665D1}" srcOrd="2" destOrd="0" presId="urn:microsoft.com/office/officeart/2005/8/layout/orgChart1"/>
    <dgm:cxn modelId="{22D93356-9358-4A03-9A79-79FDC1629667}" type="presParOf" srcId="{C0D79B84-8A78-4C84-9468-9F1D688BB513}" destId="{F6DD6262-BE61-48C4-9D5C-C567DBB06F36}" srcOrd="4" destOrd="0" presId="urn:microsoft.com/office/officeart/2005/8/layout/orgChart1"/>
    <dgm:cxn modelId="{DDFB25EC-CD36-4AED-9DCB-768F1252ED7D}" type="presParOf" srcId="{C0D79B84-8A78-4C84-9468-9F1D688BB513}" destId="{F684A10F-54FE-4D95-86D7-EB1F4E2FD945}" srcOrd="5" destOrd="0" presId="urn:microsoft.com/office/officeart/2005/8/layout/orgChart1"/>
    <dgm:cxn modelId="{618769E6-6B1A-4A7A-BF70-B407F66BF332}" type="presParOf" srcId="{F684A10F-54FE-4D95-86D7-EB1F4E2FD945}" destId="{2E6666CE-EAFA-4E59-9454-72B789A2A6AA}" srcOrd="0" destOrd="0" presId="urn:microsoft.com/office/officeart/2005/8/layout/orgChart1"/>
    <dgm:cxn modelId="{E22A90DF-FB31-4977-85C9-11539F0028F6}" type="presParOf" srcId="{2E6666CE-EAFA-4E59-9454-72B789A2A6AA}" destId="{ACF15B23-6C27-4EE0-887C-952A3E569CD0}" srcOrd="0" destOrd="0" presId="urn:microsoft.com/office/officeart/2005/8/layout/orgChart1"/>
    <dgm:cxn modelId="{C27C42D7-7844-40B0-AF2F-59BD5D0D0958}" type="presParOf" srcId="{2E6666CE-EAFA-4E59-9454-72B789A2A6AA}" destId="{6F3AB951-074C-4986-9767-CE486D918931}" srcOrd="1" destOrd="0" presId="urn:microsoft.com/office/officeart/2005/8/layout/orgChart1"/>
    <dgm:cxn modelId="{8EE97B96-09A3-4336-8553-81739FB80E35}" type="presParOf" srcId="{F684A10F-54FE-4D95-86D7-EB1F4E2FD945}" destId="{652A66BB-F61A-4589-916A-8361B476E6C0}" srcOrd="1" destOrd="0" presId="urn:microsoft.com/office/officeart/2005/8/layout/orgChart1"/>
    <dgm:cxn modelId="{9A8936F8-5E18-437C-9B5B-4E0CAB7E4A46}" type="presParOf" srcId="{F684A10F-54FE-4D95-86D7-EB1F4E2FD945}" destId="{F38B9BCD-0670-4B71-A838-C58DAAB53AFA}" srcOrd="2" destOrd="0" presId="urn:microsoft.com/office/officeart/2005/8/layout/orgChart1"/>
    <dgm:cxn modelId="{53F73F43-8D60-4F3D-8574-476BD93E1518}" type="presParOf" srcId="{C0D79B84-8A78-4C84-9468-9F1D688BB513}" destId="{7F2D848C-3E41-487C-8EC0-53060D5FC662}" srcOrd="6" destOrd="0" presId="urn:microsoft.com/office/officeart/2005/8/layout/orgChart1"/>
    <dgm:cxn modelId="{03FFB8CE-088E-4E3D-A65E-3303AD8CF786}" type="presParOf" srcId="{C0D79B84-8A78-4C84-9468-9F1D688BB513}" destId="{C16F5B3A-6736-4A87-BB26-D37A4911D3A0}" srcOrd="7" destOrd="0" presId="urn:microsoft.com/office/officeart/2005/8/layout/orgChart1"/>
    <dgm:cxn modelId="{FB03709E-9DFA-46DC-8740-DBC38D172CC2}" type="presParOf" srcId="{C16F5B3A-6736-4A87-BB26-D37A4911D3A0}" destId="{3D15FA85-82B4-4925-A2B3-AB133ED53A6C}" srcOrd="0" destOrd="0" presId="urn:microsoft.com/office/officeart/2005/8/layout/orgChart1"/>
    <dgm:cxn modelId="{2E930B57-0E30-40CF-B042-61F38E36383E}" type="presParOf" srcId="{3D15FA85-82B4-4925-A2B3-AB133ED53A6C}" destId="{BABEB0FF-8874-424F-91E2-2AD3F35E73FA}" srcOrd="0" destOrd="0" presId="urn:microsoft.com/office/officeart/2005/8/layout/orgChart1"/>
    <dgm:cxn modelId="{405A6879-659E-4B92-A9F5-859B96AE6F97}" type="presParOf" srcId="{3D15FA85-82B4-4925-A2B3-AB133ED53A6C}" destId="{80519673-F9A8-4E7E-A8E1-D2AD591E6A78}" srcOrd="1" destOrd="0" presId="urn:microsoft.com/office/officeart/2005/8/layout/orgChart1"/>
    <dgm:cxn modelId="{C923450E-BB2C-4EB1-86DC-CA5327B2CDDE}" type="presParOf" srcId="{C16F5B3A-6736-4A87-BB26-D37A4911D3A0}" destId="{C386DD27-524A-4746-A3DB-91E9D08021DD}" srcOrd="1" destOrd="0" presId="urn:microsoft.com/office/officeart/2005/8/layout/orgChart1"/>
    <dgm:cxn modelId="{F9765C5B-465C-4A34-9ABC-55ED281AF21F}" type="presParOf" srcId="{C16F5B3A-6736-4A87-BB26-D37A4911D3A0}" destId="{15F8AB9B-AF59-4237-BBF6-C3BE178CD4CC}" srcOrd="2" destOrd="0" presId="urn:microsoft.com/office/officeart/2005/8/layout/orgChart1"/>
    <dgm:cxn modelId="{0A6B5934-2497-49F4-829B-99988DC0502F}" type="presParOf" srcId="{C0D79B84-8A78-4C84-9468-9F1D688BB513}" destId="{BD531676-C0AB-4F05-8298-150635CE661E}" srcOrd="8" destOrd="0" presId="urn:microsoft.com/office/officeart/2005/8/layout/orgChart1"/>
    <dgm:cxn modelId="{687A61D8-86C2-4FA6-AD1E-46FD768F3426}" type="presParOf" srcId="{C0D79B84-8A78-4C84-9468-9F1D688BB513}" destId="{C14D841B-9332-4ECC-ACBE-0E71CE1269BF}" srcOrd="9" destOrd="0" presId="urn:microsoft.com/office/officeart/2005/8/layout/orgChart1"/>
    <dgm:cxn modelId="{F0FA9DDD-3CB8-4BEF-9530-A882D69A8FD6}" type="presParOf" srcId="{C14D841B-9332-4ECC-ACBE-0E71CE1269BF}" destId="{2C92300B-276F-472C-BE9F-C85CDBE8E646}" srcOrd="0" destOrd="0" presId="urn:microsoft.com/office/officeart/2005/8/layout/orgChart1"/>
    <dgm:cxn modelId="{059DDEF5-1104-4EF4-AF7C-754EF78392EC}" type="presParOf" srcId="{2C92300B-276F-472C-BE9F-C85CDBE8E646}" destId="{0E2A8323-54DB-4CD9-A99C-2E3236B7963C}" srcOrd="0" destOrd="0" presId="urn:microsoft.com/office/officeart/2005/8/layout/orgChart1"/>
    <dgm:cxn modelId="{E2F1146F-1BFA-4A23-B8E4-140498D89A38}" type="presParOf" srcId="{2C92300B-276F-472C-BE9F-C85CDBE8E646}" destId="{D0487DEF-A615-4A91-B28B-9B75B08C8580}" srcOrd="1" destOrd="0" presId="urn:microsoft.com/office/officeart/2005/8/layout/orgChart1"/>
    <dgm:cxn modelId="{CA3A9D48-20E7-4C63-91DC-4416DF842340}" type="presParOf" srcId="{C14D841B-9332-4ECC-ACBE-0E71CE1269BF}" destId="{651BDF65-5498-4929-96D7-681FECAF8533}" srcOrd="1" destOrd="0" presId="urn:microsoft.com/office/officeart/2005/8/layout/orgChart1"/>
    <dgm:cxn modelId="{9F6674B2-7DDB-446A-8AFE-F86313EA0065}" type="presParOf" srcId="{C14D841B-9332-4ECC-ACBE-0E71CE1269BF}" destId="{1E240297-2085-4DA8-A2C4-D921ACD8F89A}" srcOrd="2" destOrd="0" presId="urn:microsoft.com/office/officeart/2005/8/layout/orgChart1"/>
    <dgm:cxn modelId="{17E1FB27-89ED-4927-BDC2-CCD925CD42D4}" type="presParOf" srcId="{FCAC6D17-4AA0-4FEB-8B49-CC50DF691AA2}" destId="{DB08E720-FA78-44D8-94F2-7E1549BEDD76}" srcOrd="2" destOrd="0" presId="urn:microsoft.com/office/officeart/2005/8/layout/orgChart1"/>
    <dgm:cxn modelId="{C1D1D99D-6987-454E-9925-F3A5AFC1443E}" type="presParOf" srcId="{DB08E720-FA78-44D8-94F2-7E1549BEDD76}" destId="{08D420E6-D237-4F31-8FC0-6A1DDA021AB5}" srcOrd="0" destOrd="0" presId="urn:microsoft.com/office/officeart/2005/8/layout/orgChart1"/>
    <dgm:cxn modelId="{07571949-F0B7-4BC1-BF3E-76A61A8B5BBA}" type="presParOf" srcId="{DB08E720-FA78-44D8-94F2-7E1549BEDD76}" destId="{4739C1E7-B985-4E0D-8793-4DE7C433E9C1}" srcOrd="1" destOrd="0" presId="urn:microsoft.com/office/officeart/2005/8/layout/orgChart1"/>
    <dgm:cxn modelId="{B4D5B54D-A0E1-466F-8B06-C6DABC600043}" type="presParOf" srcId="{4739C1E7-B985-4E0D-8793-4DE7C433E9C1}" destId="{792E73C4-E823-4170-A981-55F12423D5CC}" srcOrd="0" destOrd="0" presId="urn:microsoft.com/office/officeart/2005/8/layout/orgChart1"/>
    <dgm:cxn modelId="{CACB0545-3187-4293-B447-FE8039B47382}" type="presParOf" srcId="{792E73C4-E823-4170-A981-55F12423D5CC}" destId="{F7FA60C7-93BC-413C-832D-B1E55749BFDE}" srcOrd="0" destOrd="0" presId="urn:microsoft.com/office/officeart/2005/8/layout/orgChart1"/>
    <dgm:cxn modelId="{BD9E6C24-7EA7-41FF-A1F1-6E58F3474742}" type="presParOf" srcId="{792E73C4-E823-4170-A981-55F12423D5CC}" destId="{3F080832-F3C5-4F20-B153-6A87170FC7E4}" srcOrd="1" destOrd="0" presId="urn:microsoft.com/office/officeart/2005/8/layout/orgChart1"/>
    <dgm:cxn modelId="{8F585E8D-9C89-4D9F-89CA-BD72A497765C}" type="presParOf" srcId="{4739C1E7-B985-4E0D-8793-4DE7C433E9C1}" destId="{A82C9880-0556-414A-921B-2A6F6BCA4B79}" srcOrd="1" destOrd="0" presId="urn:microsoft.com/office/officeart/2005/8/layout/orgChart1"/>
    <dgm:cxn modelId="{9DCACA29-FC30-49BB-A1C8-6C95BEE729CF}" type="presParOf" srcId="{4739C1E7-B985-4E0D-8793-4DE7C433E9C1}" destId="{DD2B7E1A-F7B9-46A4-AE4C-3B394604788D}" srcOrd="2" destOrd="0" presId="urn:microsoft.com/office/officeart/2005/8/layout/orgChart1"/>
    <dgm:cxn modelId="{655BC1DD-8322-4F0E-84C2-4DA9F85DEB45}" type="presParOf" srcId="{DB08E720-FA78-44D8-94F2-7E1549BEDD76}" destId="{3005FD85-4780-40E5-8BA1-C7DEE62200CE}" srcOrd="2" destOrd="0" presId="urn:microsoft.com/office/officeart/2005/8/layout/orgChart1"/>
    <dgm:cxn modelId="{542B2854-9E31-420C-A43D-CD174A89DC3D}" type="presParOf" srcId="{DB08E720-FA78-44D8-94F2-7E1549BEDD76}" destId="{14E32BFF-9817-4916-817A-C89A6DD7B0D5}" srcOrd="3" destOrd="0" presId="urn:microsoft.com/office/officeart/2005/8/layout/orgChart1"/>
    <dgm:cxn modelId="{B47FDB5A-C457-477B-A955-7C0B5B96DCD5}" type="presParOf" srcId="{14E32BFF-9817-4916-817A-C89A6DD7B0D5}" destId="{DE9E683F-A110-46E5-8E43-D576812B67A9}" srcOrd="0" destOrd="0" presId="urn:microsoft.com/office/officeart/2005/8/layout/orgChart1"/>
    <dgm:cxn modelId="{03A966B0-D09C-4800-B75C-2D4D7AF9B199}" type="presParOf" srcId="{DE9E683F-A110-46E5-8E43-D576812B67A9}" destId="{CC23BD9C-140B-4091-BF6E-8263DCC507EC}" srcOrd="0" destOrd="0" presId="urn:microsoft.com/office/officeart/2005/8/layout/orgChart1"/>
    <dgm:cxn modelId="{3DBBCFDB-2D79-4BF0-A09F-D8DDBC145035}" type="presParOf" srcId="{DE9E683F-A110-46E5-8E43-D576812B67A9}" destId="{2C755731-1480-4E2B-B6EC-E557641B09E8}" srcOrd="1" destOrd="0" presId="urn:microsoft.com/office/officeart/2005/8/layout/orgChart1"/>
    <dgm:cxn modelId="{ADC2A48D-280A-42DC-AEA7-619A09982B36}" type="presParOf" srcId="{14E32BFF-9817-4916-817A-C89A6DD7B0D5}" destId="{CFD7CA1E-7D9C-4CAE-89D7-8A30E68BB16E}" srcOrd="1" destOrd="0" presId="urn:microsoft.com/office/officeart/2005/8/layout/orgChart1"/>
    <dgm:cxn modelId="{0FE1B78D-9132-451F-9391-B1B2C1D3BB34}" type="presParOf" srcId="{14E32BFF-9817-4916-817A-C89A6DD7B0D5}" destId="{C6C3CE43-3C06-4E8A-9E1B-B5300EFE575D}" srcOrd="2" destOrd="0" presId="urn:microsoft.com/office/officeart/2005/8/layout/orgChart1"/>
    <dgm:cxn modelId="{6892B09C-8101-4BA1-85BA-E91E80C864B8}" type="presParOf" srcId="{DB08E720-FA78-44D8-94F2-7E1549BEDD76}" destId="{122AC7B8-FB1A-4535-BF57-2DF41852A8D7}" srcOrd="4" destOrd="0" presId="urn:microsoft.com/office/officeart/2005/8/layout/orgChart1"/>
    <dgm:cxn modelId="{65E27F7B-9781-47FC-A946-6FE36EB15BB9}" type="presParOf" srcId="{DB08E720-FA78-44D8-94F2-7E1549BEDD76}" destId="{58A0F360-7C4F-4DD0-81AC-138DDB9696C9}" srcOrd="5" destOrd="0" presId="urn:microsoft.com/office/officeart/2005/8/layout/orgChart1"/>
    <dgm:cxn modelId="{29688C36-4324-4058-8776-A4088871D685}" type="presParOf" srcId="{58A0F360-7C4F-4DD0-81AC-138DDB9696C9}" destId="{0AA4A4C0-C9E0-4A8A-8891-41EC05A05B48}" srcOrd="0" destOrd="0" presId="urn:microsoft.com/office/officeart/2005/8/layout/orgChart1"/>
    <dgm:cxn modelId="{C73783EB-1218-49A1-91B3-339837A2FC55}" type="presParOf" srcId="{0AA4A4C0-C9E0-4A8A-8891-41EC05A05B48}" destId="{85053FE5-882A-4DF2-B8F8-23CCB0442804}" srcOrd="0" destOrd="0" presId="urn:microsoft.com/office/officeart/2005/8/layout/orgChart1"/>
    <dgm:cxn modelId="{71CC7AE2-399C-4A2A-8B33-CF0FD41CEC7A}" type="presParOf" srcId="{0AA4A4C0-C9E0-4A8A-8891-41EC05A05B48}" destId="{483F4DF0-65AD-4F00-A2E0-2166CF4A0D16}" srcOrd="1" destOrd="0" presId="urn:microsoft.com/office/officeart/2005/8/layout/orgChart1"/>
    <dgm:cxn modelId="{88ACDC45-758F-4E27-96F8-62B37B3DE0FA}" type="presParOf" srcId="{58A0F360-7C4F-4DD0-81AC-138DDB9696C9}" destId="{7DE152E9-4C8D-4D5D-96A9-C64250749C54}" srcOrd="1" destOrd="0" presId="urn:microsoft.com/office/officeart/2005/8/layout/orgChart1"/>
    <dgm:cxn modelId="{96BAEE09-E206-4B72-9A87-A1E91A3B0C00}" type="presParOf" srcId="{58A0F360-7C4F-4DD0-81AC-138DDB9696C9}" destId="{20B6C4E1-F130-4A4C-AA3D-9908D36BCA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0F0BB623-A77F-49D7-9C13-F7F961662D0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3C1F8AF-B252-43AC-8ED3-3D3880F2F1F8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Gimnasio</a:t>
          </a:r>
          <a:endParaRPr lang="es-ES" sz="1200" dirty="0">
            <a:latin typeface="+mn-lt"/>
          </a:endParaRPr>
        </a:p>
      </dgm:t>
    </dgm:pt>
    <dgm:pt modelId="{50B39BE9-A0B6-4E51-BB43-90BAE289D245}" type="par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74E76370-A507-47C7-877E-3200B8B52E31}" type="sibTrans" cxnId="{70A6FDF5-D80E-4B1A-A5DE-4948D32354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4A7A605F-9E8A-4311-B0AC-1345F6181121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Instructores(as) de </a:t>
          </a:r>
          <a:r>
            <a:rPr lang="es-MX" altLang="es-MX" sz="1200" dirty="0" smtClean="0">
              <a:latin typeface="+mn-lt"/>
            </a:rPr>
            <a:t>Gimnasios</a:t>
          </a:r>
          <a:endParaRPr lang="es-MX" altLang="es-MX" sz="1200" dirty="0">
            <a:latin typeface="+mn-lt"/>
          </a:endParaRPr>
        </a:p>
      </dgm:t>
    </dgm:pt>
    <dgm:pt modelId="{F6F74E3B-A391-45EB-8620-10A939872F96}" type="par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F899518C-401D-43D0-8D52-6443C44628FE}" type="sibTrans" cxnId="{D822205B-6716-4E0A-AB6F-2887E31D668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E1E85134-C875-48AB-AFB9-B9F7A4F4066B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/>
            <a:t>Analista</a:t>
          </a:r>
          <a:br>
            <a:rPr lang="es-ES" sz="1200" dirty="0"/>
          </a:br>
          <a:endParaRPr lang="es-MX" sz="1200" b="1" dirty="0">
            <a:solidFill>
              <a:schemeClr val="tx1"/>
            </a:solidFill>
            <a:cs typeface="Calibri Light" panose="020F0302020204030204" pitchFamily="34" charset="0"/>
          </a:endParaRPr>
        </a:p>
      </dgm:t>
    </dgm:pt>
    <dgm:pt modelId="{9DD4B001-E6E3-4B16-B291-2AB6E8F1D530}" type="sib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8FD5EA3E-9D85-4BBE-983B-275D18F58308}" type="parTrans" cxnId="{936F440A-B805-4842-AB3D-FB916F7AE61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ES" sz="1200">
            <a:solidFill>
              <a:schemeClr val="tx1"/>
            </a:solidFill>
          </a:endParaRPr>
        </a:p>
      </dgm:t>
    </dgm:pt>
    <dgm:pt modelId="{0A4E9B88-E5C4-4989-A766-E346E2D59AE1}" type="pres">
      <dgm:prSet presAssocID="{0F0BB623-A77F-49D7-9C13-F7F961662D0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3B38FE1-322D-4600-A730-5CF5FA6356F6}" type="pres">
      <dgm:prSet presAssocID="{B3C1F8AF-B252-43AC-8ED3-3D3880F2F1F8}" presName="hierRoot1" presStyleCnt="0">
        <dgm:presLayoutVars>
          <dgm:hierBranch val="init"/>
        </dgm:presLayoutVars>
      </dgm:prSet>
      <dgm:spPr/>
    </dgm:pt>
    <dgm:pt modelId="{2AD2A938-7459-447F-B8ED-6EF29A7D1603}" type="pres">
      <dgm:prSet presAssocID="{B3C1F8AF-B252-43AC-8ED3-3D3880F2F1F8}" presName="rootComposite1" presStyleCnt="0"/>
      <dgm:spPr/>
    </dgm:pt>
    <dgm:pt modelId="{064185FC-7424-4DD2-9E94-F5C897D06F6E}" type="pres">
      <dgm:prSet presAssocID="{B3C1F8AF-B252-43AC-8ED3-3D3880F2F1F8}" presName="rootText1" presStyleLbl="node0" presStyleIdx="0" presStyleCnt="1" custScaleX="81368" custScaleY="83865" custLinFactNeighborX="-11" custLinFactNeighborY="107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A2DDCA-F031-4786-ADD7-3C6E4B5668D5}" type="pres">
      <dgm:prSet presAssocID="{B3C1F8AF-B252-43AC-8ED3-3D3880F2F1F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ED4796E-E569-4548-BF42-9577BE3D650C}" type="pres">
      <dgm:prSet presAssocID="{B3C1F8AF-B252-43AC-8ED3-3D3880F2F1F8}" presName="hierChild2" presStyleCnt="0"/>
      <dgm:spPr/>
    </dgm:pt>
    <dgm:pt modelId="{838D52BA-DFA4-4829-ADF2-16E65D754D04}" type="pres">
      <dgm:prSet presAssocID="{F6F74E3B-A391-45EB-8620-10A939872F96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D8FF4C-52D7-4816-BE9B-AD2FB827954C}" type="pres">
      <dgm:prSet presAssocID="{4A7A605F-9E8A-4311-B0AC-1345F6181121}" presName="hierRoot2" presStyleCnt="0">
        <dgm:presLayoutVars>
          <dgm:hierBranch/>
        </dgm:presLayoutVars>
      </dgm:prSet>
      <dgm:spPr/>
    </dgm:pt>
    <dgm:pt modelId="{56100264-481A-4F24-A07C-636401B21B2B}" type="pres">
      <dgm:prSet presAssocID="{4A7A605F-9E8A-4311-B0AC-1345F6181121}" presName="rootComposite" presStyleCnt="0"/>
      <dgm:spPr/>
    </dgm:pt>
    <dgm:pt modelId="{394F460E-1115-4261-BACC-6401565DD2C1}" type="pres">
      <dgm:prSet presAssocID="{4A7A605F-9E8A-4311-B0AC-1345F6181121}" presName="rootText" presStyleLbl="node2" presStyleIdx="0" presStyleCnt="1" custScaleX="70755" custScaleY="76465" custLinFactNeighborX="-11" custLinFactNeighborY="4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5C346-69A2-4AB5-B8E0-E019034A88B9}" type="pres">
      <dgm:prSet presAssocID="{4A7A605F-9E8A-4311-B0AC-1345F6181121}" presName="rootConnector" presStyleLbl="node2" presStyleIdx="0" presStyleCnt="1"/>
      <dgm:spPr/>
      <dgm:t>
        <a:bodyPr/>
        <a:lstStyle/>
        <a:p>
          <a:endParaRPr lang="es-ES"/>
        </a:p>
      </dgm:t>
    </dgm:pt>
    <dgm:pt modelId="{839118D2-CEE4-492A-8AAF-2E107E7FEAF1}" type="pres">
      <dgm:prSet presAssocID="{4A7A605F-9E8A-4311-B0AC-1345F6181121}" presName="hierChild4" presStyleCnt="0"/>
      <dgm:spPr/>
    </dgm:pt>
    <dgm:pt modelId="{70D37928-12AB-43FA-8FA7-9517DFE379DA}" type="pres">
      <dgm:prSet presAssocID="{8FD5EA3E-9D85-4BBE-983B-275D18F58308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84FFBE6-D84D-4652-A31A-A6062440A6F4}" type="pres">
      <dgm:prSet presAssocID="{E1E85134-C875-48AB-AFB9-B9F7A4F4066B}" presName="hierRoot2" presStyleCnt="0">
        <dgm:presLayoutVars>
          <dgm:hierBranch val="init"/>
        </dgm:presLayoutVars>
      </dgm:prSet>
      <dgm:spPr/>
    </dgm:pt>
    <dgm:pt modelId="{14BC83C0-E6A8-49E3-8828-D9974A6989AC}" type="pres">
      <dgm:prSet presAssocID="{E1E85134-C875-48AB-AFB9-B9F7A4F4066B}" presName="rootComposite" presStyleCnt="0"/>
      <dgm:spPr/>
    </dgm:pt>
    <dgm:pt modelId="{4D52F204-F63C-4BDC-965B-CE1874CCC3DB}" type="pres">
      <dgm:prSet presAssocID="{E1E85134-C875-48AB-AFB9-B9F7A4F4066B}" presName="rootText" presStyleLbl="node3" presStyleIdx="0" presStyleCnt="1" custScaleX="70755" custScaleY="70099" custLinFactNeighborX="-11" custLinFactNeighborY="-94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872F-D514-44F8-8E34-1B525ECB397B}" type="pres">
      <dgm:prSet presAssocID="{E1E85134-C875-48AB-AFB9-B9F7A4F4066B}" presName="rootConnector" presStyleLbl="node3" presStyleIdx="0" presStyleCnt="1"/>
      <dgm:spPr/>
      <dgm:t>
        <a:bodyPr/>
        <a:lstStyle/>
        <a:p>
          <a:endParaRPr lang="es-ES"/>
        </a:p>
      </dgm:t>
    </dgm:pt>
    <dgm:pt modelId="{CF5CACCD-3865-4F78-816D-AB3526025D46}" type="pres">
      <dgm:prSet presAssocID="{E1E85134-C875-48AB-AFB9-B9F7A4F4066B}" presName="hierChild4" presStyleCnt="0"/>
      <dgm:spPr/>
    </dgm:pt>
    <dgm:pt modelId="{EFB0F918-3C0A-490C-BDD8-40CC9FE7CEE3}" type="pres">
      <dgm:prSet presAssocID="{E1E85134-C875-48AB-AFB9-B9F7A4F4066B}" presName="hierChild5" presStyleCnt="0"/>
      <dgm:spPr/>
    </dgm:pt>
    <dgm:pt modelId="{3613F99F-8598-480D-AA96-92802DBFAA2A}" type="pres">
      <dgm:prSet presAssocID="{4A7A605F-9E8A-4311-B0AC-1345F6181121}" presName="hierChild5" presStyleCnt="0"/>
      <dgm:spPr/>
    </dgm:pt>
    <dgm:pt modelId="{F3794462-55F5-478E-99D7-A674A6A12CFB}" type="pres">
      <dgm:prSet presAssocID="{B3C1F8AF-B252-43AC-8ED3-3D3880F2F1F8}" presName="hierChild3" presStyleCnt="0"/>
      <dgm:spPr/>
    </dgm:pt>
  </dgm:ptLst>
  <dgm:cxnLst>
    <dgm:cxn modelId="{6782CE9E-559D-4F32-B4FA-599CB10D79BA}" type="presOf" srcId="{E1E85134-C875-48AB-AFB9-B9F7A4F4066B}" destId="{4D52F204-F63C-4BDC-965B-CE1874CCC3DB}" srcOrd="0" destOrd="0" presId="urn:microsoft.com/office/officeart/2005/8/layout/orgChart1"/>
    <dgm:cxn modelId="{936F440A-B805-4842-AB3D-FB916F7AE61B}" srcId="{4A7A605F-9E8A-4311-B0AC-1345F6181121}" destId="{E1E85134-C875-48AB-AFB9-B9F7A4F4066B}" srcOrd="0" destOrd="0" parTransId="{8FD5EA3E-9D85-4BBE-983B-275D18F58308}" sibTransId="{9DD4B001-E6E3-4B16-B291-2AB6E8F1D530}"/>
    <dgm:cxn modelId="{FEB2DBD5-1BB7-40F6-BBC7-13C846D4B1F5}" type="presOf" srcId="{F6F74E3B-A391-45EB-8620-10A939872F96}" destId="{838D52BA-DFA4-4829-ADF2-16E65D754D04}" srcOrd="0" destOrd="0" presId="urn:microsoft.com/office/officeart/2005/8/layout/orgChart1"/>
    <dgm:cxn modelId="{B4DA1692-0245-432E-A6E7-7F6D2E5BB751}" type="presOf" srcId="{4A7A605F-9E8A-4311-B0AC-1345F6181121}" destId="{D835C346-69A2-4AB5-B8E0-E019034A88B9}" srcOrd="1" destOrd="0" presId="urn:microsoft.com/office/officeart/2005/8/layout/orgChart1"/>
    <dgm:cxn modelId="{3022D627-44D0-47A1-A579-4422E41AA0E3}" type="presOf" srcId="{E1E85134-C875-48AB-AFB9-B9F7A4F4066B}" destId="{DC26872F-D514-44F8-8E34-1B525ECB397B}" srcOrd="1" destOrd="0" presId="urn:microsoft.com/office/officeart/2005/8/layout/orgChart1"/>
    <dgm:cxn modelId="{70A6FDF5-D80E-4B1A-A5DE-4948D323548A}" srcId="{0F0BB623-A77F-49D7-9C13-F7F961662D02}" destId="{B3C1F8AF-B252-43AC-8ED3-3D3880F2F1F8}" srcOrd="0" destOrd="0" parTransId="{50B39BE9-A0B6-4E51-BB43-90BAE289D245}" sibTransId="{74E76370-A507-47C7-877E-3200B8B52E31}"/>
    <dgm:cxn modelId="{D4A55ED7-310F-40DF-9F92-B456F87F559D}" type="presOf" srcId="{8FD5EA3E-9D85-4BBE-983B-275D18F58308}" destId="{70D37928-12AB-43FA-8FA7-9517DFE379DA}" srcOrd="0" destOrd="0" presId="urn:microsoft.com/office/officeart/2005/8/layout/orgChart1"/>
    <dgm:cxn modelId="{D822205B-6716-4E0A-AB6F-2887E31D6687}" srcId="{B3C1F8AF-B252-43AC-8ED3-3D3880F2F1F8}" destId="{4A7A605F-9E8A-4311-B0AC-1345F6181121}" srcOrd="0" destOrd="0" parTransId="{F6F74E3B-A391-45EB-8620-10A939872F96}" sibTransId="{F899518C-401D-43D0-8D52-6443C44628FE}"/>
    <dgm:cxn modelId="{8396198D-29AF-4D4D-8063-DB4DE959C046}" type="presOf" srcId="{B3C1F8AF-B252-43AC-8ED3-3D3880F2F1F8}" destId="{A0A2DDCA-F031-4786-ADD7-3C6E4B5668D5}" srcOrd="1" destOrd="0" presId="urn:microsoft.com/office/officeart/2005/8/layout/orgChart1"/>
    <dgm:cxn modelId="{7A931E88-F3AF-4A20-99D9-40C936ABA428}" type="presOf" srcId="{4A7A605F-9E8A-4311-B0AC-1345F6181121}" destId="{394F460E-1115-4261-BACC-6401565DD2C1}" srcOrd="0" destOrd="0" presId="urn:microsoft.com/office/officeart/2005/8/layout/orgChart1"/>
    <dgm:cxn modelId="{483A7911-6A6B-41FB-995F-849A1508FAD7}" type="presOf" srcId="{0F0BB623-A77F-49D7-9C13-F7F961662D02}" destId="{0A4E9B88-E5C4-4989-A766-E346E2D59AE1}" srcOrd="0" destOrd="0" presId="urn:microsoft.com/office/officeart/2005/8/layout/orgChart1"/>
    <dgm:cxn modelId="{59DBF4BB-2F14-4948-99A2-524FD0D6F081}" type="presOf" srcId="{B3C1F8AF-B252-43AC-8ED3-3D3880F2F1F8}" destId="{064185FC-7424-4DD2-9E94-F5C897D06F6E}" srcOrd="0" destOrd="0" presId="urn:microsoft.com/office/officeart/2005/8/layout/orgChart1"/>
    <dgm:cxn modelId="{17D05605-716F-4DE5-A1E6-3E31B5D30764}" type="presParOf" srcId="{0A4E9B88-E5C4-4989-A766-E346E2D59AE1}" destId="{23B38FE1-322D-4600-A730-5CF5FA6356F6}" srcOrd="0" destOrd="0" presId="urn:microsoft.com/office/officeart/2005/8/layout/orgChart1"/>
    <dgm:cxn modelId="{BF7CF4FD-A698-4F2F-BEF0-583EA1B20444}" type="presParOf" srcId="{23B38FE1-322D-4600-A730-5CF5FA6356F6}" destId="{2AD2A938-7459-447F-B8ED-6EF29A7D1603}" srcOrd="0" destOrd="0" presId="urn:microsoft.com/office/officeart/2005/8/layout/orgChart1"/>
    <dgm:cxn modelId="{06A25004-8FE7-426B-B06F-3EE00DCB339B}" type="presParOf" srcId="{2AD2A938-7459-447F-B8ED-6EF29A7D1603}" destId="{064185FC-7424-4DD2-9E94-F5C897D06F6E}" srcOrd="0" destOrd="0" presId="urn:microsoft.com/office/officeart/2005/8/layout/orgChart1"/>
    <dgm:cxn modelId="{2C135BFA-5ACB-4886-A326-0ADBB7A2FB97}" type="presParOf" srcId="{2AD2A938-7459-447F-B8ED-6EF29A7D1603}" destId="{A0A2DDCA-F031-4786-ADD7-3C6E4B5668D5}" srcOrd="1" destOrd="0" presId="urn:microsoft.com/office/officeart/2005/8/layout/orgChart1"/>
    <dgm:cxn modelId="{056B2F44-0495-41C6-BF75-F5677E812546}" type="presParOf" srcId="{23B38FE1-322D-4600-A730-5CF5FA6356F6}" destId="{CED4796E-E569-4548-BF42-9577BE3D650C}" srcOrd="1" destOrd="0" presId="urn:microsoft.com/office/officeart/2005/8/layout/orgChart1"/>
    <dgm:cxn modelId="{7AB350C8-9A4D-41EE-8403-A10283E29603}" type="presParOf" srcId="{CED4796E-E569-4548-BF42-9577BE3D650C}" destId="{838D52BA-DFA4-4829-ADF2-16E65D754D04}" srcOrd="0" destOrd="0" presId="urn:microsoft.com/office/officeart/2005/8/layout/orgChart1"/>
    <dgm:cxn modelId="{921EA19E-19B8-4AEA-920E-27B8C81ECCF8}" type="presParOf" srcId="{CED4796E-E569-4548-BF42-9577BE3D650C}" destId="{E5D8FF4C-52D7-4816-BE9B-AD2FB827954C}" srcOrd="1" destOrd="0" presId="urn:microsoft.com/office/officeart/2005/8/layout/orgChart1"/>
    <dgm:cxn modelId="{B42ACEB1-FEB0-4137-8484-9081F2F04D5D}" type="presParOf" srcId="{E5D8FF4C-52D7-4816-BE9B-AD2FB827954C}" destId="{56100264-481A-4F24-A07C-636401B21B2B}" srcOrd="0" destOrd="0" presId="urn:microsoft.com/office/officeart/2005/8/layout/orgChart1"/>
    <dgm:cxn modelId="{8CEAECB4-D10A-4587-8F1C-4D050A41A049}" type="presParOf" srcId="{56100264-481A-4F24-A07C-636401B21B2B}" destId="{394F460E-1115-4261-BACC-6401565DD2C1}" srcOrd="0" destOrd="0" presId="urn:microsoft.com/office/officeart/2005/8/layout/orgChart1"/>
    <dgm:cxn modelId="{E30B4A7E-4D75-4FA9-955A-8A900D6809DF}" type="presParOf" srcId="{56100264-481A-4F24-A07C-636401B21B2B}" destId="{D835C346-69A2-4AB5-B8E0-E019034A88B9}" srcOrd="1" destOrd="0" presId="urn:microsoft.com/office/officeart/2005/8/layout/orgChart1"/>
    <dgm:cxn modelId="{39E2C02B-4921-41FA-90C5-26F095CA75D7}" type="presParOf" srcId="{E5D8FF4C-52D7-4816-BE9B-AD2FB827954C}" destId="{839118D2-CEE4-492A-8AAF-2E107E7FEAF1}" srcOrd="1" destOrd="0" presId="urn:microsoft.com/office/officeart/2005/8/layout/orgChart1"/>
    <dgm:cxn modelId="{56BF1E17-DE08-4EE1-93FA-04FEB7DE76B9}" type="presParOf" srcId="{839118D2-CEE4-492A-8AAF-2E107E7FEAF1}" destId="{70D37928-12AB-43FA-8FA7-9517DFE379DA}" srcOrd="0" destOrd="0" presId="urn:microsoft.com/office/officeart/2005/8/layout/orgChart1"/>
    <dgm:cxn modelId="{A36B1FA9-5FE2-4EE6-9084-B7D72C8CE34F}" type="presParOf" srcId="{839118D2-CEE4-492A-8AAF-2E107E7FEAF1}" destId="{784FFBE6-D84D-4652-A31A-A6062440A6F4}" srcOrd="1" destOrd="0" presId="urn:microsoft.com/office/officeart/2005/8/layout/orgChart1"/>
    <dgm:cxn modelId="{BB757B39-209F-4566-A9C7-EB2E1D97D47F}" type="presParOf" srcId="{784FFBE6-D84D-4652-A31A-A6062440A6F4}" destId="{14BC83C0-E6A8-49E3-8828-D9974A6989AC}" srcOrd="0" destOrd="0" presId="urn:microsoft.com/office/officeart/2005/8/layout/orgChart1"/>
    <dgm:cxn modelId="{07C7A77D-C459-4E4C-82D0-945313A29D2D}" type="presParOf" srcId="{14BC83C0-E6A8-49E3-8828-D9974A6989AC}" destId="{4D52F204-F63C-4BDC-965B-CE1874CCC3DB}" srcOrd="0" destOrd="0" presId="urn:microsoft.com/office/officeart/2005/8/layout/orgChart1"/>
    <dgm:cxn modelId="{6357DC2D-A4EA-4C69-9758-365437F3D154}" type="presParOf" srcId="{14BC83C0-E6A8-49E3-8828-D9974A6989AC}" destId="{DC26872F-D514-44F8-8E34-1B525ECB397B}" srcOrd="1" destOrd="0" presId="urn:microsoft.com/office/officeart/2005/8/layout/orgChart1"/>
    <dgm:cxn modelId="{348153C5-DF6E-4A66-BE87-C7AE46815EB4}" type="presParOf" srcId="{784FFBE6-D84D-4652-A31A-A6062440A6F4}" destId="{CF5CACCD-3865-4F78-816D-AB3526025D46}" srcOrd="1" destOrd="0" presId="urn:microsoft.com/office/officeart/2005/8/layout/orgChart1"/>
    <dgm:cxn modelId="{01300829-5166-4071-AE6F-22E0C9EA0D16}" type="presParOf" srcId="{784FFBE6-D84D-4652-A31A-A6062440A6F4}" destId="{EFB0F918-3C0A-490C-BDD8-40CC9FE7CEE3}" srcOrd="2" destOrd="0" presId="urn:microsoft.com/office/officeart/2005/8/layout/orgChart1"/>
    <dgm:cxn modelId="{2CB5A9C6-7C6E-4883-81BF-8C1FC2A6E0FF}" type="presParOf" srcId="{E5D8FF4C-52D7-4816-BE9B-AD2FB827954C}" destId="{3613F99F-8598-480D-AA96-92802DBFAA2A}" srcOrd="2" destOrd="0" presId="urn:microsoft.com/office/officeart/2005/8/layout/orgChart1"/>
    <dgm:cxn modelId="{5682F6B0-DDC0-46B7-A481-36EA04D451C6}" type="presParOf" srcId="{23B38FE1-322D-4600-A730-5CF5FA6356F6}" destId="{F3794462-55F5-478E-99D7-A674A6A12CF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DF052C4-A8AB-4202-8058-7C76BD39B4F7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Cocineros(as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28404D89-B200-4098-BBAD-C99E5CF28F32}" type="par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151C3DC-C872-4F91-B6A0-6431876BB9B7}" type="sibTrans" cxnId="{EADCA2D1-3FF8-41A6-94FE-90489400AF3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Jefe(a) de Cocina</a:t>
          </a:r>
          <a:br>
            <a:rPr lang="es-ES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79504" custScaleY="75373" custLinFactNeighborX="312" custLinFactNeighborY="49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69017" custScaleY="59628" custLinFactNeighborX="312" custLinFactNeighborY="-249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255617E7-BEEE-4D5E-8F75-C1588DC9AB47}" type="pres">
      <dgm:prSet presAssocID="{28404D89-B200-4098-BBAD-C99E5CF28F3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1A91270-8BB7-4F71-9221-A009F7FFD03D}" type="pres">
      <dgm:prSet presAssocID="{CDF052C4-A8AB-4202-8058-7C76BD39B4F7}" presName="hierRoot2" presStyleCnt="0">
        <dgm:presLayoutVars>
          <dgm:hierBranch/>
        </dgm:presLayoutVars>
      </dgm:prSet>
      <dgm:spPr/>
    </dgm:pt>
    <dgm:pt modelId="{AA620A81-FB2B-4BBA-9ACB-7173AA82032E}" type="pres">
      <dgm:prSet presAssocID="{CDF052C4-A8AB-4202-8058-7C76BD39B4F7}" presName="rootComposite" presStyleCnt="0"/>
      <dgm:spPr/>
    </dgm:pt>
    <dgm:pt modelId="{02D8A9AB-F467-4DD9-BA4D-2EBE25A39280}" type="pres">
      <dgm:prSet presAssocID="{CDF052C4-A8AB-4202-8058-7C76BD39B4F7}" presName="rootText" presStyleLbl="node3" presStyleIdx="0" presStyleCnt="1" custScaleX="69017" custScaleY="76749" custLinFactNeighborX="312" custLinFactNeighborY="-93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F785DA-36F2-47DA-8ED7-7160A188A469}" type="pres">
      <dgm:prSet presAssocID="{CDF052C4-A8AB-4202-8058-7C76BD39B4F7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B71CD5-E107-4CEE-88D9-C4DD75D772C1}" type="pres">
      <dgm:prSet presAssocID="{CDF052C4-A8AB-4202-8058-7C76BD39B4F7}" presName="hierChild4" presStyleCnt="0"/>
      <dgm:spPr/>
    </dgm:pt>
    <dgm:pt modelId="{CB8B9A1D-DE8E-4A40-8429-14822C671A8A}" type="pres">
      <dgm:prSet presAssocID="{CDF052C4-A8AB-4202-8058-7C76BD39B4F7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EADCA2D1-3FF8-41A6-94FE-90489400AF31}" srcId="{41568039-9809-4B2B-BA51-64E0E23C2BBE}" destId="{CDF052C4-A8AB-4202-8058-7C76BD39B4F7}" srcOrd="0" destOrd="0" parTransId="{28404D89-B200-4098-BBAD-C99E5CF28F32}" sibTransId="{5151C3DC-C872-4F91-B6A0-6431876BB9B7}"/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74E00FA0-F59D-4AF0-A98D-CFCEC0D1F25D}" type="presOf" srcId="{CDF052C4-A8AB-4202-8058-7C76BD39B4F7}" destId="{7CF785DA-36F2-47DA-8ED7-7160A188A469}" srcOrd="1" destOrd="0" presId="urn:microsoft.com/office/officeart/2005/8/layout/orgChart1"/>
    <dgm:cxn modelId="{96B36A6E-5598-45F4-AA52-BC584A5A57EF}" type="presOf" srcId="{28404D89-B200-4098-BBAD-C99E5CF28F32}" destId="{255617E7-BEEE-4D5E-8F75-C1588DC9AB47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7CD56CC-E241-4765-BB96-3528142BD85B}" type="presOf" srcId="{CDF052C4-A8AB-4202-8058-7C76BD39B4F7}" destId="{02D8A9AB-F467-4DD9-BA4D-2EBE25A39280}" srcOrd="0" destOrd="0" presId="urn:microsoft.com/office/officeart/2005/8/layout/orgChart1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8F3BAC66-D711-4A6B-9287-09FA367DE08B}" type="presParOf" srcId="{DBDE0C42-B65A-4FF4-A1B6-4A7374870D94}" destId="{255617E7-BEEE-4D5E-8F75-C1588DC9AB47}" srcOrd="0" destOrd="0" presId="urn:microsoft.com/office/officeart/2005/8/layout/orgChart1"/>
    <dgm:cxn modelId="{FF2FFCA4-8601-4A16-9794-DD68DA7809AB}" type="presParOf" srcId="{DBDE0C42-B65A-4FF4-A1B6-4A7374870D94}" destId="{D1A91270-8BB7-4F71-9221-A009F7FFD03D}" srcOrd="1" destOrd="0" presId="urn:microsoft.com/office/officeart/2005/8/layout/orgChart1"/>
    <dgm:cxn modelId="{330E0178-8BE4-45F9-AF84-17F0BC133D5E}" type="presParOf" srcId="{D1A91270-8BB7-4F71-9221-A009F7FFD03D}" destId="{AA620A81-FB2B-4BBA-9ACB-7173AA82032E}" srcOrd="0" destOrd="0" presId="urn:microsoft.com/office/officeart/2005/8/layout/orgChart1"/>
    <dgm:cxn modelId="{97F30735-4300-4EEA-A755-5005E04FF354}" type="presParOf" srcId="{AA620A81-FB2B-4BBA-9ACB-7173AA82032E}" destId="{02D8A9AB-F467-4DD9-BA4D-2EBE25A39280}" srcOrd="0" destOrd="0" presId="urn:microsoft.com/office/officeart/2005/8/layout/orgChart1"/>
    <dgm:cxn modelId="{C5CA5FFC-5910-4CA6-A87B-1DFF33E0CE7A}" type="presParOf" srcId="{AA620A81-FB2B-4BBA-9ACB-7173AA82032E}" destId="{7CF785DA-36F2-47DA-8ED7-7160A188A469}" srcOrd="1" destOrd="0" presId="urn:microsoft.com/office/officeart/2005/8/layout/orgChart1"/>
    <dgm:cxn modelId="{CAC878C0-CCF6-480D-A2F9-3BAB7B4FE1AF}" type="presParOf" srcId="{D1A91270-8BB7-4F71-9221-A009F7FFD03D}" destId="{1FB71CD5-E107-4CEE-88D9-C4DD75D772C1}" srcOrd="1" destOrd="0" presId="urn:microsoft.com/office/officeart/2005/8/layout/orgChart1"/>
    <dgm:cxn modelId="{F6AADF1C-1E97-46F2-83C4-3E62AEC78FEA}" type="presParOf" srcId="{D1A91270-8BB7-4F71-9221-A009F7FFD03D}" destId="{CB8B9A1D-DE8E-4A40-8429-14822C671A8A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cs typeface="Arial" charset="0"/>
            </a:rPr>
            <a:t>Inspector(a) General de </a:t>
          </a:r>
          <a:br>
            <a:rPr lang="es-MX" altLang="es-MX" sz="1200" dirty="0">
              <a:cs typeface="Arial" charset="0"/>
            </a:rPr>
          </a:br>
          <a:r>
            <a:rPr lang="es-MX" altLang="es-MX" sz="1200" dirty="0">
              <a:cs typeface="Arial" charset="0"/>
            </a:rPr>
            <a:t>Operación </a:t>
          </a:r>
          <a:r>
            <a:rPr lang="es-MX" altLang="es-MX" sz="1200" dirty="0" smtClean="0">
              <a:cs typeface="Arial" charset="0"/>
            </a:rPr>
            <a:t>Policial</a:t>
          </a:r>
          <a:endParaRPr lang="es-MX" altLang="es-MX" sz="1200" dirty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B035B88C-8391-4031-8E81-C048F6FB47D4}">
      <dgm:prSet custT="1"/>
      <dgm:spPr/>
      <dgm:t>
        <a:bodyPr/>
        <a:lstStyle/>
        <a:p>
          <a:r>
            <a:rPr lang="es-ES" sz="1200" dirty="0"/>
            <a:t>Coordinador(a) de </a:t>
          </a:r>
          <a:r>
            <a:rPr lang="es-ES" sz="1200" dirty="0" smtClean="0"/>
            <a:t>Escolta</a:t>
          </a:r>
          <a:endParaRPr lang="es-ES" sz="1200" dirty="0"/>
        </a:p>
      </dgm:t>
    </dgm:pt>
    <dgm:pt modelId="{C16B5EFE-15AA-497D-A5AF-725A67E3CD2F}" type="parTrans" cxnId="{A845EC75-A877-4108-82DB-BD0580F6D1FE}">
      <dgm:prSet/>
      <dgm:spPr/>
      <dgm:t>
        <a:bodyPr/>
        <a:lstStyle/>
        <a:p>
          <a:endParaRPr lang="es-ES" sz="1200"/>
        </a:p>
      </dgm:t>
    </dgm:pt>
    <dgm:pt modelId="{BB108D52-8A28-48EF-9114-6D1D1B906DFE}" type="sibTrans" cxnId="{A845EC75-A877-4108-82DB-BD0580F6D1FE}">
      <dgm:prSet/>
      <dgm:spPr/>
      <dgm:t>
        <a:bodyPr/>
        <a:lstStyle/>
        <a:p>
          <a:endParaRPr lang="es-ES" sz="1200"/>
        </a:p>
      </dgm:t>
    </dgm:pt>
    <dgm:pt modelId="{67CAC119-504E-4F06-9DEB-5D10B086D28C}">
      <dgm:prSet custT="1"/>
      <dgm:spPr/>
      <dgm:t>
        <a:bodyPr/>
        <a:lstStyle/>
        <a:p>
          <a:r>
            <a:rPr lang="es-ES" sz="1200" dirty="0"/>
            <a:t>Escoltas </a:t>
          </a:r>
          <a:r>
            <a:rPr lang="es-ES" sz="1200" dirty="0" smtClean="0"/>
            <a:t>Policías</a:t>
          </a:r>
          <a:br>
            <a:rPr lang="es-ES" sz="1200" dirty="0" smtClean="0"/>
          </a:br>
          <a:endParaRPr lang="es-ES" sz="1200" dirty="0"/>
        </a:p>
      </dgm:t>
    </dgm:pt>
    <dgm:pt modelId="{C833D730-1D44-4E59-A9AE-284ED2D319F9}" type="parTrans" cxnId="{14E0423D-6300-47A3-8664-1CC6E137F730}">
      <dgm:prSet/>
      <dgm:spPr/>
      <dgm:t>
        <a:bodyPr/>
        <a:lstStyle/>
        <a:p>
          <a:endParaRPr lang="es-ES" sz="1200"/>
        </a:p>
      </dgm:t>
    </dgm:pt>
    <dgm:pt modelId="{88BAFEED-9A85-4B2B-B7C9-06154D4D0782}" type="sibTrans" cxnId="{14E0423D-6300-47A3-8664-1CC6E137F730}">
      <dgm:prSet/>
      <dgm:spPr/>
      <dgm:t>
        <a:bodyPr/>
        <a:lstStyle/>
        <a:p>
          <a:endParaRPr lang="es-ES" sz="1200"/>
        </a:p>
      </dgm:t>
    </dgm:pt>
    <dgm:pt modelId="{F8183D8A-576D-4EBA-B195-2C505D5B06A7}">
      <dgm:prSet custT="1"/>
      <dgm:spPr/>
      <dgm:t>
        <a:bodyPr/>
        <a:lstStyle/>
        <a:p>
          <a:r>
            <a:rPr lang="es-ES" sz="1200" dirty="0"/>
            <a:t>Coordinador(a) de Operación Policial</a:t>
          </a:r>
        </a:p>
      </dgm:t>
    </dgm:pt>
    <dgm:pt modelId="{C8722F3A-33A0-4B6C-B4A0-54789D377D17}" type="parTrans" cxnId="{0BE89FDB-FE82-4407-87AB-93CD7A6B62D5}">
      <dgm:prSet/>
      <dgm:spPr/>
      <dgm:t>
        <a:bodyPr/>
        <a:lstStyle/>
        <a:p>
          <a:endParaRPr lang="es-ES" sz="1200"/>
        </a:p>
      </dgm:t>
    </dgm:pt>
    <dgm:pt modelId="{628CCA5B-6CEE-41B4-B4E6-9535F440D9AD}" type="sibTrans" cxnId="{0BE89FDB-FE82-4407-87AB-93CD7A6B62D5}">
      <dgm:prSet/>
      <dgm:spPr/>
      <dgm:t>
        <a:bodyPr/>
        <a:lstStyle/>
        <a:p>
          <a:endParaRPr lang="es-ES" sz="1200"/>
        </a:p>
      </dgm:t>
    </dgm:pt>
    <dgm:pt modelId="{099F95A3-4608-4054-A42C-505B3AE5A429}" type="asst">
      <dgm:prSet custT="1"/>
      <dgm:spPr/>
      <dgm:t>
        <a:bodyPr/>
        <a:lstStyle/>
        <a:p>
          <a:r>
            <a:rPr lang="es-ES" sz="1200" dirty="0"/>
            <a:t>Jefe(a) </a:t>
          </a:r>
          <a:r>
            <a:rPr lang="es-ES" sz="1200" dirty="0" smtClean="0"/>
            <a:t/>
          </a:r>
          <a:br>
            <a:rPr lang="es-ES" sz="1200" dirty="0" smtClean="0"/>
          </a:br>
          <a:r>
            <a:rPr lang="es-ES" sz="1200" dirty="0" smtClean="0"/>
            <a:t>Administrativo(a)</a:t>
          </a:r>
          <a:endParaRPr lang="es-ES" sz="1200" dirty="0"/>
        </a:p>
      </dgm:t>
    </dgm:pt>
    <dgm:pt modelId="{F67041A2-8B4D-4BFC-BB48-265D55299CEB}" type="parTrans" cxnId="{7C7F2918-8A53-4B32-8884-A3F57B606415}">
      <dgm:prSet/>
      <dgm:spPr/>
      <dgm:t>
        <a:bodyPr/>
        <a:lstStyle/>
        <a:p>
          <a:endParaRPr lang="es-ES" sz="1200"/>
        </a:p>
      </dgm:t>
    </dgm:pt>
    <dgm:pt modelId="{023863A3-61F7-4877-B759-4AB567DEB237}" type="sibTrans" cxnId="{7C7F2918-8A53-4B32-8884-A3F57B606415}">
      <dgm:prSet/>
      <dgm:spPr/>
      <dgm:t>
        <a:bodyPr/>
        <a:lstStyle/>
        <a:p>
          <a:endParaRPr lang="es-ES" sz="1200"/>
        </a:p>
      </dgm:t>
    </dgm:pt>
    <dgm:pt modelId="{AC5289FE-273C-4DA3-A661-27D5991482C6}">
      <dgm:prSet custT="1"/>
      <dgm:spPr/>
      <dgm:t>
        <a:bodyPr/>
        <a:lstStyle/>
        <a:p>
          <a:r>
            <a:rPr lang="es-ES" sz="1200" dirty="0"/>
            <a:t>Coordinador(a) de Control y Gestión</a:t>
          </a:r>
        </a:p>
      </dgm:t>
    </dgm:pt>
    <dgm:pt modelId="{06A68225-4075-4DF8-9F15-51D7F67B61BF}" type="parTrans" cxnId="{15B3EED0-4461-435E-9D53-2EF475772C20}">
      <dgm:prSet/>
      <dgm:spPr/>
      <dgm:t>
        <a:bodyPr/>
        <a:lstStyle/>
        <a:p>
          <a:endParaRPr lang="es-ES" sz="1200"/>
        </a:p>
      </dgm:t>
    </dgm:pt>
    <dgm:pt modelId="{B306FDA2-29D5-448D-8F09-D8A0BABA120D}" type="sibTrans" cxnId="{15B3EED0-4461-435E-9D53-2EF475772C20}">
      <dgm:prSet/>
      <dgm:spPr/>
      <dgm:t>
        <a:bodyPr/>
        <a:lstStyle/>
        <a:p>
          <a:endParaRPr lang="es-ES" sz="1200"/>
        </a:p>
      </dgm:t>
    </dgm:pt>
    <dgm:pt modelId="{EC2B6404-7D77-423A-A5B5-D3CEC3DBDCAC}" type="asst">
      <dgm:prSet custT="1"/>
      <dgm:spPr/>
      <dgm:t>
        <a:bodyPr/>
        <a:lstStyle/>
        <a:p>
          <a:r>
            <a:rPr lang="es-ES" sz="1200" dirty="0"/>
            <a:t>Jefe(a) de </a:t>
          </a:r>
          <a:r>
            <a:rPr lang="es-ES" sz="1200" dirty="0" smtClean="0"/>
            <a:t/>
          </a:r>
          <a:br>
            <a:rPr lang="es-ES" sz="1200" dirty="0" smtClean="0"/>
          </a:br>
          <a:r>
            <a:rPr lang="es-ES" sz="1200" dirty="0" smtClean="0"/>
            <a:t>Representantes Sociales</a:t>
          </a:r>
          <a:endParaRPr lang="es-ES" sz="1200" dirty="0"/>
        </a:p>
      </dgm:t>
    </dgm:pt>
    <dgm:pt modelId="{28079D19-7D91-47DF-A498-856C01932CAB}" type="sibTrans" cxnId="{75E7ECB8-44D7-4764-A74D-78FE4E81C791}">
      <dgm:prSet/>
      <dgm:spPr/>
      <dgm:t>
        <a:bodyPr/>
        <a:lstStyle/>
        <a:p>
          <a:endParaRPr lang="es-ES"/>
        </a:p>
      </dgm:t>
    </dgm:pt>
    <dgm:pt modelId="{7C58F166-66E0-47EA-AA68-C65CE4E82AD7}" type="parTrans" cxnId="{75E7ECB8-44D7-4764-A74D-78FE4E81C791}">
      <dgm:prSet/>
      <dgm:spPr/>
      <dgm:t>
        <a:bodyPr/>
        <a:lstStyle/>
        <a:p>
          <a:endParaRPr lang="es-ES"/>
        </a:p>
      </dgm:t>
    </dgm:pt>
    <dgm:pt modelId="{5C20446E-9564-42AA-AC49-DAD5AAEE70DF}" type="asst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r>
            <a:rPr lang="es-ES" sz="1200" dirty="0"/>
            <a:t/>
          </a:r>
          <a:br>
            <a:rPr lang="es-ES" sz="1200" dirty="0"/>
          </a:br>
          <a:endParaRPr lang="es-ES" sz="1200" dirty="0"/>
        </a:p>
      </dgm:t>
    </dgm:pt>
    <dgm:pt modelId="{E8AB79FB-E0DA-4890-9CC3-6400BD9D64EF}" type="parTrans" cxnId="{98DB6BD3-E6B4-4396-B444-16646C37672E}">
      <dgm:prSet/>
      <dgm:spPr/>
      <dgm:t>
        <a:bodyPr/>
        <a:lstStyle/>
        <a:p>
          <a:endParaRPr lang="es-ES"/>
        </a:p>
      </dgm:t>
    </dgm:pt>
    <dgm:pt modelId="{EDAD4A4F-9E48-4C73-A5F9-39AE9DC21767}" type="sibTrans" cxnId="{98DB6BD3-E6B4-4396-B444-16646C37672E}">
      <dgm:prSet/>
      <dgm:spPr/>
      <dgm:t>
        <a:bodyPr/>
        <a:lstStyle/>
        <a:p>
          <a:endParaRPr lang="es-ES"/>
        </a:p>
      </dgm:t>
    </dgm:pt>
    <dgm:pt modelId="{18ABDEBA-40CC-4AB7-B9C0-B78669B5A919}">
      <dgm:prSet custT="1"/>
      <dgm:spPr/>
      <dgm:t>
        <a:bodyPr/>
        <a:lstStyle/>
        <a:p>
          <a:r>
            <a:rPr lang="es-MX" altLang="es-MX" sz="1200" dirty="0">
              <a:cs typeface="Arial" charset="0"/>
            </a:rPr>
            <a:t>Coordinador(a) de Reclusorios</a:t>
          </a:r>
        </a:p>
      </dgm:t>
    </dgm:pt>
    <dgm:pt modelId="{18D6188B-A376-45B0-9A20-FA2D5EC73A95}" type="parTrans" cxnId="{36ADC2EB-868C-41AE-953E-35042F95BAC0}">
      <dgm:prSet/>
      <dgm:spPr/>
      <dgm:t>
        <a:bodyPr/>
        <a:lstStyle/>
        <a:p>
          <a:endParaRPr lang="es-ES"/>
        </a:p>
      </dgm:t>
    </dgm:pt>
    <dgm:pt modelId="{4C8FB32C-6C21-46DB-90D8-1B249C78E202}" type="sibTrans" cxnId="{36ADC2EB-868C-41AE-953E-35042F95BAC0}">
      <dgm:prSet/>
      <dgm:spPr/>
      <dgm:t>
        <a:bodyPr/>
        <a:lstStyle/>
        <a:p>
          <a:endParaRPr lang="es-ES"/>
        </a:p>
      </dgm:t>
    </dgm:pt>
    <dgm:pt modelId="{32F0DB5B-12FD-407B-A576-8AB7935FEAF8}" type="asst">
      <dgm:prSet custT="1"/>
      <dgm:spPr/>
      <dgm:t>
        <a:bodyPr/>
        <a:lstStyle/>
        <a:p>
          <a:r>
            <a:rPr lang="es-ES" sz="1200" dirty="0"/>
            <a:t>Asesor(a) Jurídico(a</a:t>
          </a:r>
          <a:r>
            <a:rPr lang="es-ES" sz="1200" dirty="0" smtClean="0"/>
            <a:t>)</a:t>
          </a:r>
          <a:endParaRPr lang="es-ES" sz="1200" dirty="0"/>
        </a:p>
      </dgm:t>
    </dgm:pt>
    <dgm:pt modelId="{FD22D04D-E84F-4BCE-BB9D-7E76164B7C16}" type="parTrans" cxnId="{5981B35B-EA14-43CB-8FAC-02A69EAEB9BE}">
      <dgm:prSet/>
      <dgm:spPr/>
      <dgm:t>
        <a:bodyPr/>
        <a:lstStyle/>
        <a:p>
          <a:endParaRPr lang="es-MX"/>
        </a:p>
      </dgm:t>
    </dgm:pt>
    <dgm:pt modelId="{7A2E1DBB-37E3-4288-B72F-E0375336AC5E}" type="sibTrans" cxnId="{5981B35B-EA14-43CB-8FAC-02A69EAEB9BE}">
      <dgm:prSet/>
      <dgm:spPr/>
      <dgm:t>
        <a:bodyPr/>
        <a:lstStyle/>
        <a:p>
          <a:endParaRPr lang="es-MX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7553" custScaleY="165447" custLinFactY="-100000" custLinFactNeighborY="-1853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D2116F15-46DC-4237-BA30-0E2705A4653C}" type="pres">
      <dgm:prSet presAssocID="{C16B5EFE-15AA-497D-A5AF-725A67E3CD2F}" presName="Name37" presStyleLbl="parChTrans1D2" presStyleIdx="0" presStyleCnt="8"/>
      <dgm:spPr/>
      <dgm:t>
        <a:bodyPr/>
        <a:lstStyle/>
        <a:p>
          <a:endParaRPr lang="es-ES"/>
        </a:p>
      </dgm:t>
    </dgm:pt>
    <dgm:pt modelId="{1303551A-466D-4C9F-844D-D54673E746A6}" type="pres">
      <dgm:prSet presAssocID="{B035B88C-8391-4031-8E81-C048F6FB47D4}" presName="hierRoot2" presStyleCnt="0">
        <dgm:presLayoutVars>
          <dgm:hierBranch/>
        </dgm:presLayoutVars>
      </dgm:prSet>
      <dgm:spPr/>
    </dgm:pt>
    <dgm:pt modelId="{E551CF6D-82E8-4F93-A0D5-03B401909B4A}" type="pres">
      <dgm:prSet presAssocID="{B035B88C-8391-4031-8E81-C048F6FB47D4}" presName="rootComposite" presStyleCnt="0"/>
      <dgm:spPr/>
    </dgm:pt>
    <dgm:pt modelId="{AC856443-7266-4DF6-AA68-6950BF03DC55}" type="pres">
      <dgm:prSet presAssocID="{B035B88C-8391-4031-8E81-C048F6FB47D4}" presName="rootText" presStyleLbl="node2" presStyleIdx="0" presStyleCnt="4" custScaleX="147590" custScaleY="133135" custLinFactNeighborX="-5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63B854-CDE3-4061-B1DC-7068CD2AFB87}" type="pres">
      <dgm:prSet presAssocID="{B035B88C-8391-4031-8E81-C048F6FB47D4}" presName="rootConnector" presStyleLbl="node2" presStyleIdx="0" presStyleCnt="4"/>
      <dgm:spPr/>
      <dgm:t>
        <a:bodyPr/>
        <a:lstStyle/>
        <a:p>
          <a:endParaRPr lang="es-ES"/>
        </a:p>
      </dgm:t>
    </dgm:pt>
    <dgm:pt modelId="{60EB7121-B6D1-4D3C-A2E7-0580C1A5CB48}" type="pres">
      <dgm:prSet presAssocID="{B035B88C-8391-4031-8E81-C048F6FB47D4}" presName="hierChild4" presStyleCnt="0"/>
      <dgm:spPr/>
    </dgm:pt>
    <dgm:pt modelId="{2904ECDA-24DA-4C6B-BF06-4978CB43EA9A}" type="pres">
      <dgm:prSet presAssocID="{C833D730-1D44-4E59-A9AE-284ED2D319F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FE7D269-42A0-4999-8A31-AB7AFAE1CFBC}" type="pres">
      <dgm:prSet presAssocID="{67CAC119-504E-4F06-9DEB-5D10B086D28C}" presName="hierRoot2" presStyleCnt="0">
        <dgm:presLayoutVars>
          <dgm:hierBranch/>
        </dgm:presLayoutVars>
      </dgm:prSet>
      <dgm:spPr/>
    </dgm:pt>
    <dgm:pt modelId="{D61572DE-2391-4334-B823-AE61DEE777B6}" type="pres">
      <dgm:prSet presAssocID="{67CAC119-504E-4F06-9DEB-5D10B086D28C}" presName="rootComposite" presStyleCnt="0"/>
      <dgm:spPr/>
    </dgm:pt>
    <dgm:pt modelId="{7073D238-DB78-4120-BA26-11F7D09C1EE2}" type="pres">
      <dgm:prSet presAssocID="{67CAC119-504E-4F06-9DEB-5D10B086D28C}" presName="rootText" presStyleLbl="node3" presStyleIdx="0" presStyleCnt="1" custScaleX="147590" custScaleY="192380" custLinFactNeighborX="-51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5845E8-9CEA-4F8A-88A0-09E930DB439C}" type="pres">
      <dgm:prSet presAssocID="{67CAC119-504E-4F06-9DEB-5D10B086D28C}" presName="rootConnector" presStyleLbl="node3" presStyleIdx="0" presStyleCnt="1"/>
      <dgm:spPr/>
      <dgm:t>
        <a:bodyPr/>
        <a:lstStyle/>
        <a:p>
          <a:endParaRPr lang="es-ES"/>
        </a:p>
      </dgm:t>
    </dgm:pt>
    <dgm:pt modelId="{AA5576D9-4973-4EE7-8E28-390F14A2EFAC}" type="pres">
      <dgm:prSet presAssocID="{67CAC119-504E-4F06-9DEB-5D10B086D28C}" presName="hierChild4" presStyleCnt="0"/>
      <dgm:spPr/>
    </dgm:pt>
    <dgm:pt modelId="{7EF78B00-5F72-46C2-82B7-CAA744699968}" type="pres">
      <dgm:prSet presAssocID="{67CAC119-504E-4F06-9DEB-5D10B086D28C}" presName="hierChild5" presStyleCnt="0"/>
      <dgm:spPr/>
    </dgm:pt>
    <dgm:pt modelId="{EFE9B5F5-4161-461C-83F9-9E1D74CECDC2}" type="pres">
      <dgm:prSet presAssocID="{B035B88C-8391-4031-8E81-C048F6FB47D4}" presName="hierChild5" presStyleCnt="0"/>
      <dgm:spPr/>
    </dgm:pt>
    <dgm:pt modelId="{BC2A17A0-72DD-459E-A81C-3D8E25B7392C}" type="pres">
      <dgm:prSet presAssocID="{C8722F3A-33A0-4B6C-B4A0-54789D377D17}" presName="Name37" presStyleLbl="parChTrans1D2" presStyleIdx="1" presStyleCnt="8"/>
      <dgm:spPr/>
      <dgm:t>
        <a:bodyPr/>
        <a:lstStyle/>
        <a:p>
          <a:endParaRPr lang="es-ES"/>
        </a:p>
      </dgm:t>
    </dgm:pt>
    <dgm:pt modelId="{6FB122FF-0FD5-4398-A050-E618EBF17BF5}" type="pres">
      <dgm:prSet presAssocID="{F8183D8A-576D-4EBA-B195-2C505D5B06A7}" presName="hierRoot2" presStyleCnt="0">
        <dgm:presLayoutVars>
          <dgm:hierBranch/>
        </dgm:presLayoutVars>
      </dgm:prSet>
      <dgm:spPr/>
    </dgm:pt>
    <dgm:pt modelId="{C77DBA84-92C5-4902-983A-5160905B12FA}" type="pres">
      <dgm:prSet presAssocID="{F8183D8A-576D-4EBA-B195-2C505D5B06A7}" presName="rootComposite" presStyleCnt="0"/>
      <dgm:spPr/>
    </dgm:pt>
    <dgm:pt modelId="{711BF629-A2D4-45B4-966C-6631D54F66C6}" type="pres">
      <dgm:prSet presAssocID="{F8183D8A-576D-4EBA-B195-2C505D5B06A7}" presName="rootText" presStyleLbl="node2" presStyleIdx="1" presStyleCnt="4" custScaleX="147649" custScaleY="133135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2F0E38-0605-4BB3-91A8-4F76F3F3BAC4}" type="pres">
      <dgm:prSet presAssocID="{F8183D8A-576D-4EBA-B195-2C505D5B06A7}" presName="rootConnector" presStyleLbl="node2" presStyleIdx="1" presStyleCnt="4"/>
      <dgm:spPr/>
      <dgm:t>
        <a:bodyPr/>
        <a:lstStyle/>
        <a:p>
          <a:endParaRPr lang="es-ES"/>
        </a:p>
      </dgm:t>
    </dgm:pt>
    <dgm:pt modelId="{8EE4DDB6-890A-44FB-9915-3CB4ABC4868A}" type="pres">
      <dgm:prSet presAssocID="{F8183D8A-576D-4EBA-B195-2C505D5B06A7}" presName="hierChild4" presStyleCnt="0"/>
      <dgm:spPr/>
    </dgm:pt>
    <dgm:pt modelId="{4BBAC65F-601E-4A4E-928F-73BF46686429}" type="pres">
      <dgm:prSet presAssocID="{F8183D8A-576D-4EBA-B195-2C505D5B06A7}" presName="hierChild5" presStyleCnt="0"/>
      <dgm:spPr/>
    </dgm:pt>
    <dgm:pt modelId="{9047B90E-3C8C-4AE0-AC0E-137197E917C5}" type="pres">
      <dgm:prSet presAssocID="{06A68225-4075-4DF8-9F15-51D7F67B61BF}" presName="Name37" presStyleLbl="parChTrans1D2" presStyleIdx="2" presStyleCnt="8"/>
      <dgm:spPr/>
      <dgm:t>
        <a:bodyPr/>
        <a:lstStyle/>
        <a:p>
          <a:endParaRPr lang="es-ES"/>
        </a:p>
      </dgm:t>
    </dgm:pt>
    <dgm:pt modelId="{56E0B10D-9DE7-45F9-949E-E44BED0C4C8F}" type="pres">
      <dgm:prSet presAssocID="{AC5289FE-273C-4DA3-A661-27D5991482C6}" presName="hierRoot2" presStyleCnt="0">
        <dgm:presLayoutVars>
          <dgm:hierBranch val="init"/>
        </dgm:presLayoutVars>
      </dgm:prSet>
      <dgm:spPr/>
    </dgm:pt>
    <dgm:pt modelId="{41F82834-2427-4243-90D7-2198BEFB7844}" type="pres">
      <dgm:prSet presAssocID="{AC5289FE-273C-4DA3-A661-27D5991482C6}" presName="rootComposite" presStyleCnt="0"/>
      <dgm:spPr/>
    </dgm:pt>
    <dgm:pt modelId="{667B5EEE-6462-4853-B52D-0961787EF6E4}" type="pres">
      <dgm:prSet presAssocID="{AC5289FE-273C-4DA3-A661-27D5991482C6}" presName="rootText" presStyleLbl="node2" presStyleIdx="2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3CF86E-19C7-4CB8-8130-59C724D2B305}" type="pres">
      <dgm:prSet presAssocID="{AC5289FE-273C-4DA3-A661-27D5991482C6}" presName="rootConnector" presStyleLbl="node2" presStyleIdx="2" presStyleCnt="4"/>
      <dgm:spPr/>
      <dgm:t>
        <a:bodyPr/>
        <a:lstStyle/>
        <a:p>
          <a:endParaRPr lang="es-ES"/>
        </a:p>
      </dgm:t>
    </dgm:pt>
    <dgm:pt modelId="{9B19EBB9-E892-4545-9595-F39DB06199FD}" type="pres">
      <dgm:prSet presAssocID="{AC5289FE-273C-4DA3-A661-27D5991482C6}" presName="hierChild4" presStyleCnt="0"/>
      <dgm:spPr/>
    </dgm:pt>
    <dgm:pt modelId="{1B480CE3-47FE-42B6-852E-365B0566F0C1}" type="pres">
      <dgm:prSet presAssocID="{AC5289FE-273C-4DA3-A661-27D5991482C6}" presName="hierChild5" presStyleCnt="0"/>
      <dgm:spPr/>
    </dgm:pt>
    <dgm:pt modelId="{FFB71809-05F9-47B1-BC5F-CCEC72AA923E}" type="pres">
      <dgm:prSet presAssocID="{18D6188B-A376-45B0-9A20-FA2D5EC73A9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6B14441B-34EE-4C9A-813A-3AFA59D44A6F}" type="pres">
      <dgm:prSet presAssocID="{18ABDEBA-40CC-4AB7-B9C0-B78669B5A919}" presName="hierRoot2" presStyleCnt="0">
        <dgm:presLayoutVars>
          <dgm:hierBranch val="init"/>
        </dgm:presLayoutVars>
      </dgm:prSet>
      <dgm:spPr/>
    </dgm:pt>
    <dgm:pt modelId="{844BD593-90F6-49A0-BF9A-DC128A85CAC7}" type="pres">
      <dgm:prSet presAssocID="{18ABDEBA-40CC-4AB7-B9C0-B78669B5A919}" presName="rootComposite" presStyleCnt="0"/>
      <dgm:spPr/>
    </dgm:pt>
    <dgm:pt modelId="{BD305F6E-DF1F-45FE-BD82-01ACEDE733A5}" type="pres">
      <dgm:prSet presAssocID="{18ABDEBA-40CC-4AB7-B9C0-B78669B5A919}" presName="rootText" presStyleLbl="node2" presStyleIdx="3" presStyleCnt="4" custScaleX="147590" custScaleY="133135" custLinFactNeighborX="6123" custLinFactNeighborY="59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A94783-242A-45F0-A34C-514DE5994703}" type="pres">
      <dgm:prSet presAssocID="{18ABDEBA-40CC-4AB7-B9C0-B78669B5A919}" presName="rootConnector" presStyleLbl="node2" presStyleIdx="3" presStyleCnt="4"/>
      <dgm:spPr/>
      <dgm:t>
        <a:bodyPr/>
        <a:lstStyle/>
        <a:p>
          <a:endParaRPr lang="es-ES"/>
        </a:p>
      </dgm:t>
    </dgm:pt>
    <dgm:pt modelId="{282AFD9C-0E41-4FC2-B2C1-6D2511D8AA73}" type="pres">
      <dgm:prSet presAssocID="{18ABDEBA-40CC-4AB7-B9C0-B78669B5A919}" presName="hierChild4" presStyleCnt="0"/>
      <dgm:spPr/>
    </dgm:pt>
    <dgm:pt modelId="{5CD6AF5D-95A7-447A-86F0-70FE922A11D8}" type="pres">
      <dgm:prSet presAssocID="{18ABDEBA-40CC-4AB7-B9C0-B78669B5A919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575F40A2-0DEA-4692-8E19-D4D04A8C6360}" type="pres">
      <dgm:prSet presAssocID="{F67041A2-8B4D-4BFC-BB48-265D55299CEB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8422415D-81AA-49F1-82DB-DCEFA151F6C5}" type="pres">
      <dgm:prSet presAssocID="{099F95A3-4608-4054-A42C-505B3AE5A429}" presName="hierRoot3" presStyleCnt="0">
        <dgm:presLayoutVars>
          <dgm:hierBranch val="init"/>
        </dgm:presLayoutVars>
      </dgm:prSet>
      <dgm:spPr/>
    </dgm:pt>
    <dgm:pt modelId="{2FECF6AC-798A-40FA-9E9B-2A62ED23DC67}" type="pres">
      <dgm:prSet presAssocID="{099F95A3-4608-4054-A42C-505B3AE5A429}" presName="rootComposite3" presStyleCnt="0"/>
      <dgm:spPr/>
    </dgm:pt>
    <dgm:pt modelId="{544634F1-02A5-4353-9687-889BA9B23983}" type="pres">
      <dgm:prSet presAssocID="{099F95A3-4608-4054-A42C-505B3AE5A429}" presName="rootText3" presStyleLbl="asst1" presStyleIdx="0" presStyleCnt="4" custScaleX="143288" custScaleY="133135" custLinFactNeighborX="-15066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08E3DA-9628-4A5D-A745-656B2692C34B}" type="pres">
      <dgm:prSet presAssocID="{099F95A3-4608-4054-A42C-505B3AE5A429}" presName="rootConnector3" presStyleLbl="asst1" presStyleIdx="0" presStyleCnt="4"/>
      <dgm:spPr/>
      <dgm:t>
        <a:bodyPr/>
        <a:lstStyle/>
        <a:p>
          <a:endParaRPr lang="es-ES"/>
        </a:p>
      </dgm:t>
    </dgm:pt>
    <dgm:pt modelId="{6F6C4F4B-8475-406A-9E94-0F354C19FEEE}" type="pres">
      <dgm:prSet presAssocID="{099F95A3-4608-4054-A42C-505B3AE5A429}" presName="hierChild6" presStyleCnt="0"/>
      <dgm:spPr/>
    </dgm:pt>
    <dgm:pt modelId="{A3EAEA80-7EC5-4DDC-A7DB-BE588BBC8381}" type="pres">
      <dgm:prSet presAssocID="{099F95A3-4608-4054-A42C-505B3AE5A429}" presName="hierChild7" presStyleCnt="0"/>
      <dgm:spPr/>
    </dgm:pt>
    <dgm:pt modelId="{464B5678-6C9B-43A0-94A1-928DFBDE6AE2}" type="pres">
      <dgm:prSet presAssocID="{7C58F166-66E0-47EA-AA68-C65CE4E82AD7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D02DA8B4-8B77-41D1-8AF0-D9510FFF2AC1}" type="pres">
      <dgm:prSet presAssocID="{EC2B6404-7D77-423A-A5B5-D3CEC3DBDCAC}" presName="hierRoot3" presStyleCnt="0">
        <dgm:presLayoutVars>
          <dgm:hierBranch val="init"/>
        </dgm:presLayoutVars>
      </dgm:prSet>
      <dgm:spPr/>
    </dgm:pt>
    <dgm:pt modelId="{A4BD9DAE-F2D7-4CDA-9039-56AD0517F97E}" type="pres">
      <dgm:prSet presAssocID="{EC2B6404-7D77-423A-A5B5-D3CEC3DBDCAC}" presName="rootComposite3" presStyleCnt="0"/>
      <dgm:spPr/>
    </dgm:pt>
    <dgm:pt modelId="{9DD23AF6-8304-42B5-92C5-831590CA506F}" type="pres">
      <dgm:prSet presAssocID="{EC2B6404-7D77-423A-A5B5-D3CEC3DBDCAC}" presName="rootText3" presStyleLbl="asst1" presStyleIdx="1" presStyleCnt="4" custScaleX="143288" custScaleY="133135" custLinFactNeighborX="18801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DC184A-4BD0-4244-A4EA-807840EF4366}" type="pres">
      <dgm:prSet presAssocID="{EC2B6404-7D77-423A-A5B5-D3CEC3DBDCAC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1B516BA-0C49-4785-B171-B1D7C91BCC64}" type="pres">
      <dgm:prSet presAssocID="{EC2B6404-7D77-423A-A5B5-D3CEC3DBDCAC}" presName="hierChild6" presStyleCnt="0"/>
      <dgm:spPr/>
    </dgm:pt>
    <dgm:pt modelId="{D092285F-61ED-467A-B2DA-58B935CC6C2A}" type="pres">
      <dgm:prSet presAssocID="{EC2B6404-7D77-423A-A5B5-D3CEC3DBDCAC}" presName="hierChild7" presStyleCnt="0"/>
      <dgm:spPr/>
    </dgm:pt>
    <dgm:pt modelId="{C6B55BAE-5C9C-4FB7-8459-D2B84D7A5870}" type="pres">
      <dgm:prSet presAssocID="{FD22D04D-E84F-4BCE-BB9D-7E76164B7C16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297D5099-50FE-459B-9CD4-96D88CC736D2}" type="pres">
      <dgm:prSet presAssocID="{32F0DB5B-12FD-407B-A576-8AB7935FEAF8}" presName="hierRoot3" presStyleCnt="0">
        <dgm:presLayoutVars>
          <dgm:hierBranch val="init"/>
        </dgm:presLayoutVars>
      </dgm:prSet>
      <dgm:spPr/>
    </dgm:pt>
    <dgm:pt modelId="{9F7E2EF2-DC89-4A67-A281-093BD6775BC7}" type="pres">
      <dgm:prSet presAssocID="{32F0DB5B-12FD-407B-A576-8AB7935FEAF8}" presName="rootComposite3" presStyleCnt="0"/>
      <dgm:spPr/>
    </dgm:pt>
    <dgm:pt modelId="{76B459D2-0544-4E2B-B049-98A38048C7A0}" type="pres">
      <dgm:prSet presAssocID="{32F0DB5B-12FD-407B-A576-8AB7935FEAF8}" presName="rootText3" presStyleLbl="asst1" presStyleIdx="2" presStyleCnt="4" custScaleX="143288" custScaleY="133135" custLinFactX="83089" custLinFactNeighborX="100000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5A3B93-DD8A-41D6-A265-2517E89F6F88}" type="pres">
      <dgm:prSet presAssocID="{32F0DB5B-12FD-407B-A576-8AB7935FEAF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8A49D5D0-524D-41C7-B2AE-EE0F74F2BDEC}" type="pres">
      <dgm:prSet presAssocID="{32F0DB5B-12FD-407B-A576-8AB7935FEAF8}" presName="hierChild6" presStyleCnt="0"/>
      <dgm:spPr/>
    </dgm:pt>
    <dgm:pt modelId="{B1502EDC-F43A-4BE7-8AED-AC7CAAE0B5AD}" type="pres">
      <dgm:prSet presAssocID="{32F0DB5B-12FD-407B-A576-8AB7935FEAF8}" presName="hierChild7" presStyleCnt="0"/>
      <dgm:spPr/>
    </dgm:pt>
    <dgm:pt modelId="{39D3C3FB-9679-489C-A0F0-856BAF5E3C0B}" type="pres">
      <dgm:prSet presAssocID="{E8AB79FB-E0DA-4890-9CC3-6400BD9D64EF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66E049D8-C8AB-4535-AE15-9805CCF90DAD}" type="pres">
      <dgm:prSet presAssocID="{5C20446E-9564-42AA-AC49-DAD5AAEE70DF}" presName="hierRoot3" presStyleCnt="0">
        <dgm:presLayoutVars>
          <dgm:hierBranch val="init"/>
        </dgm:presLayoutVars>
      </dgm:prSet>
      <dgm:spPr/>
    </dgm:pt>
    <dgm:pt modelId="{C8DE0A7E-C3E3-496F-ACED-4EE6BA7AEF0A}" type="pres">
      <dgm:prSet presAssocID="{5C20446E-9564-42AA-AC49-DAD5AAEE70DF}" presName="rootComposite3" presStyleCnt="0"/>
      <dgm:spPr/>
    </dgm:pt>
    <dgm:pt modelId="{ECBE8136-8199-434F-8616-6F2272B5867B}" type="pres">
      <dgm:prSet presAssocID="{5C20446E-9564-42AA-AC49-DAD5AAEE70DF}" presName="rootText3" presStyleLbl="asst1" presStyleIdx="3" presStyleCnt="4" custScaleX="143288" custScaleY="133135" custLinFactX="-79354" custLinFactNeighborX="-100000" custLinFactNeighborY="-4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56A10-0A4C-4B06-A6BD-2DBC9CBEE68F}" type="pres">
      <dgm:prSet presAssocID="{5C20446E-9564-42AA-AC49-DAD5AAEE70DF}" presName="rootConnector3" presStyleLbl="asst1" presStyleIdx="3" presStyleCnt="4"/>
      <dgm:spPr/>
      <dgm:t>
        <a:bodyPr/>
        <a:lstStyle/>
        <a:p>
          <a:endParaRPr lang="es-ES"/>
        </a:p>
      </dgm:t>
    </dgm:pt>
    <dgm:pt modelId="{0D045785-65B3-4B98-990C-5D725A34E614}" type="pres">
      <dgm:prSet presAssocID="{5C20446E-9564-42AA-AC49-DAD5AAEE70DF}" presName="hierChild6" presStyleCnt="0"/>
      <dgm:spPr/>
    </dgm:pt>
    <dgm:pt modelId="{1B1F981D-4EAE-47C5-84D2-29C9E330D205}" type="pres">
      <dgm:prSet presAssocID="{5C20446E-9564-42AA-AC49-DAD5AAEE70DF}" presName="hierChild7" presStyleCnt="0"/>
      <dgm:spPr/>
    </dgm:pt>
  </dgm:ptLst>
  <dgm:cxnLst>
    <dgm:cxn modelId="{4E26809A-FF09-48E8-BA70-6CB063A43EB8}" type="presOf" srcId="{EC2B6404-7D77-423A-A5B5-D3CEC3DBDCAC}" destId="{7CDC184A-4BD0-4244-A4EA-807840EF4366}" srcOrd="1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14E0423D-6300-47A3-8664-1CC6E137F730}" srcId="{B035B88C-8391-4031-8E81-C048F6FB47D4}" destId="{67CAC119-504E-4F06-9DEB-5D10B086D28C}" srcOrd="0" destOrd="0" parTransId="{C833D730-1D44-4E59-A9AE-284ED2D319F9}" sibTransId="{88BAFEED-9A85-4B2B-B7C9-06154D4D0782}"/>
    <dgm:cxn modelId="{98DB6BD3-E6B4-4396-B444-16646C37672E}" srcId="{9DEA55C1-E59C-4B5B-90DC-1D0B54C2B20C}" destId="{5C20446E-9564-42AA-AC49-DAD5AAEE70DF}" srcOrd="7" destOrd="0" parTransId="{E8AB79FB-E0DA-4890-9CC3-6400BD9D64EF}" sibTransId="{EDAD4A4F-9E48-4C73-A5F9-39AE9DC21767}"/>
    <dgm:cxn modelId="{75E7ECB8-44D7-4764-A74D-78FE4E81C791}" srcId="{9DEA55C1-E59C-4B5B-90DC-1D0B54C2B20C}" destId="{EC2B6404-7D77-423A-A5B5-D3CEC3DBDCAC}" srcOrd="5" destOrd="0" parTransId="{7C58F166-66E0-47EA-AA68-C65CE4E82AD7}" sibTransId="{28079D19-7D91-47DF-A498-856C01932CAB}"/>
    <dgm:cxn modelId="{5999370D-7120-447F-8636-FB2E436BCF2E}" type="presOf" srcId="{18ABDEBA-40CC-4AB7-B9C0-B78669B5A919}" destId="{9EA94783-242A-45F0-A34C-514DE5994703}" srcOrd="1" destOrd="0" presId="urn:microsoft.com/office/officeart/2005/8/layout/orgChart1"/>
    <dgm:cxn modelId="{DBBA5C14-8F36-46F7-9FC3-50B02AA35149}" type="presOf" srcId="{099F95A3-4608-4054-A42C-505B3AE5A429}" destId="{EF08E3DA-9628-4A5D-A745-656B2692C34B}" srcOrd="1" destOrd="0" presId="urn:microsoft.com/office/officeart/2005/8/layout/orgChart1"/>
    <dgm:cxn modelId="{72C0377D-2206-4D46-8A05-3F16FC0E3A28}" type="presOf" srcId="{B035B88C-8391-4031-8E81-C048F6FB47D4}" destId="{AC856443-7266-4DF6-AA68-6950BF03DC55}" srcOrd="0" destOrd="0" presId="urn:microsoft.com/office/officeart/2005/8/layout/orgChart1"/>
    <dgm:cxn modelId="{1580E800-3030-41C0-BD9F-580329FF80F5}" type="presOf" srcId="{B035B88C-8391-4031-8E81-C048F6FB47D4}" destId="{E863B854-CDE3-4061-B1DC-7068CD2AFB87}" srcOrd="1" destOrd="0" presId="urn:microsoft.com/office/officeart/2005/8/layout/orgChart1"/>
    <dgm:cxn modelId="{7F880536-0E8E-4C18-A56B-F0FD74E6B470}" type="presOf" srcId="{F8183D8A-576D-4EBA-B195-2C505D5B06A7}" destId="{B52F0E38-0605-4BB3-91A8-4F76F3F3BAC4}" srcOrd="1" destOrd="0" presId="urn:microsoft.com/office/officeart/2005/8/layout/orgChart1"/>
    <dgm:cxn modelId="{990230A7-8D90-40CA-96B5-B28A7918DAFE}" type="presOf" srcId="{AC5289FE-273C-4DA3-A661-27D5991482C6}" destId="{7D3CF86E-19C7-4CB8-8130-59C724D2B305}" srcOrd="1" destOrd="0" presId="urn:microsoft.com/office/officeart/2005/8/layout/orgChart1"/>
    <dgm:cxn modelId="{997711A8-F2BA-402D-A742-43A6F46CA2A1}" type="presOf" srcId="{C8722F3A-33A0-4B6C-B4A0-54789D377D17}" destId="{BC2A17A0-72DD-459E-A81C-3D8E25B7392C}" srcOrd="0" destOrd="0" presId="urn:microsoft.com/office/officeart/2005/8/layout/orgChart1"/>
    <dgm:cxn modelId="{6A80DFAA-B482-40A5-862E-9D83D88F76D0}" type="presOf" srcId="{18D6188B-A376-45B0-9A20-FA2D5EC73A95}" destId="{FFB71809-05F9-47B1-BC5F-CCEC72AA923E}" srcOrd="0" destOrd="0" presId="urn:microsoft.com/office/officeart/2005/8/layout/orgChart1"/>
    <dgm:cxn modelId="{57C17707-262B-4556-8998-D1A1DAB03542}" type="presOf" srcId="{E8AB79FB-E0DA-4890-9CC3-6400BD9D64EF}" destId="{39D3C3FB-9679-489C-A0F0-856BAF5E3C0B}" srcOrd="0" destOrd="0" presId="urn:microsoft.com/office/officeart/2005/8/layout/orgChart1"/>
    <dgm:cxn modelId="{52445F39-26B8-43CE-A63A-29D3135E8299}" type="presOf" srcId="{C833D730-1D44-4E59-A9AE-284ED2D319F9}" destId="{2904ECDA-24DA-4C6B-BF06-4978CB43EA9A}" srcOrd="0" destOrd="0" presId="urn:microsoft.com/office/officeart/2005/8/layout/orgChart1"/>
    <dgm:cxn modelId="{EB22D3D1-6B66-4EE9-A1B0-CF68AAB8FB4E}" type="presOf" srcId="{67CAC119-504E-4F06-9DEB-5D10B086D28C}" destId="{7073D238-DB78-4120-BA26-11F7D09C1EE2}" srcOrd="0" destOrd="0" presId="urn:microsoft.com/office/officeart/2005/8/layout/orgChart1"/>
    <dgm:cxn modelId="{0BE89FDB-FE82-4407-87AB-93CD7A6B62D5}" srcId="{9DEA55C1-E59C-4B5B-90DC-1D0B54C2B20C}" destId="{F8183D8A-576D-4EBA-B195-2C505D5B06A7}" srcOrd="1" destOrd="0" parTransId="{C8722F3A-33A0-4B6C-B4A0-54789D377D17}" sibTransId="{628CCA5B-6CEE-41B4-B4E6-9535F440D9AD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845EC75-A877-4108-82DB-BD0580F6D1FE}" srcId="{9DEA55C1-E59C-4B5B-90DC-1D0B54C2B20C}" destId="{B035B88C-8391-4031-8E81-C048F6FB47D4}" srcOrd="0" destOrd="0" parTransId="{C16B5EFE-15AA-497D-A5AF-725A67E3CD2F}" sibTransId="{BB108D52-8A28-48EF-9114-6D1D1B906DFE}"/>
    <dgm:cxn modelId="{AC4A91D7-714B-4C9E-B9E9-7020DEC1BE8C}" type="presOf" srcId="{F8183D8A-576D-4EBA-B195-2C505D5B06A7}" destId="{711BF629-A2D4-45B4-966C-6631D54F66C6}" srcOrd="0" destOrd="0" presId="urn:microsoft.com/office/officeart/2005/8/layout/orgChart1"/>
    <dgm:cxn modelId="{15B3EED0-4461-435E-9D53-2EF475772C20}" srcId="{9DEA55C1-E59C-4B5B-90DC-1D0B54C2B20C}" destId="{AC5289FE-273C-4DA3-A661-27D5991482C6}" srcOrd="2" destOrd="0" parTransId="{06A68225-4075-4DF8-9F15-51D7F67B61BF}" sibTransId="{B306FDA2-29D5-448D-8F09-D8A0BABA120D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7D497FD5-8BB0-4561-9128-EB1EB5D4CE72}" type="presOf" srcId="{EC2B6404-7D77-423A-A5B5-D3CEC3DBDCAC}" destId="{9DD23AF6-8304-42B5-92C5-831590CA506F}" srcOrd="0" destOrd="0" presId="urn:microsoft.com/office/officeart/2005/8/layout/orgChart1"/>
    <dgm:cxn modelId="{5981B35B-EA14-43CB-8FAC-02A69EAEB9BE}" srcId="{9DEA55C1-E59C-4B5B-90DC-1D0B54C2B20C}" destId="{32F0DB5B-12FD-407B-A576-8AB7935FEAF8}" srcOrd="6" destOrd="0" parTransId="{FD22D04D-E84F-4BCE-BB9D-7E76164B7C16}" sibTransId="{7A2E1DBB-37E3-4288-B72F-E0375336AC5E}"/>
    <dgm:cxn modelId="{FA9AC1FB-D808-4823-A8C5-82C5FDF6B1F6}" type="presOf" srcId="{67CAC119-504E-4F06-9DEB-5D10B086D28C}" destId="{A35845E8-9CEA-4F8A-88A0-09E930DB439C}" srcOrd="1" destOrd="0" presId="urn:microsoft.com/office/officeart/2005/8/layout/orgChart1"/>
    <dgm:cxn modelId="{779635BD-3DB3-4984-A2CF-D18713EC13AF}" type="presOf" srcId="{099F95A3-4608-4054-A42C-505B3AE5A429}" destId="{544634F1-02A5-4353-9687-889BA9B23983}" srcOrd="0" destOrd="0" presId="urn:microsoft.com/office/officeart/2005/8/layout/orgChart1"/>
    <dgm:cxn modelId="{6D9C16F9-8453-4F8E-87DC-55012CD41DEB}" type="presOf" srcId="{7C58F166-66E0-47EA-AA68-C65CE4E82AD7}" destId="{464B5678-6C9B-43A0-94A1-928DFBDE6AE2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C53829E-C778-4080-BF11-262D335E7C8B}" type="presOf" srcId="{AC5289FE-273C-4DA3-A661-27D5991482C6}" destId="{667B5EEE-6462-4853-B52D-0961787EF6E4}" srcOrd="0" destOrd="0" presId="urn:microsoft.com/office/officeart/2005/8/layout/orgChart1"/>
    <dgm:cxn modelId="{AA2E57BF-3AE2-418C-91C5-20B796657FA5}" type="presOf" srcId="{C16B5EFE-15AA-497D-A5AF-725A67E3CD2F}" destId="{D2116F15-46DC-4237-BA30-0E2705A4653C}" srcOrd="0" destOrd="0" presId="urn:microsoft.com/office/officeart/2005/8/layout/orgChart1"/>
    <dgm:cxn modelId="{7C7F2918-8A53-4B32-8884-A3F57B606415}" srcId="{9DEA55C1-E59C-4B5B-90DC-1D0B54C2B20C}" destId="{099F95A3-4608-4054-A42C-505B3AE5A429}" srcOrd="4" destOrd="0" parTransId="{F67041A2-8B4D-4BFC-BB48-265D55299CEB}" sibTransId="{023863A3-61F7-4877-B759-4AB567DEB237}"/>
    <dgm:cxn modelId="{89121EB3-F96A-4D09-9437-F4516A9CA482}" type="presOf" srcId="{18ABDEBA-40CC-4AB7-B9C0-B78669B5A919}" destId="{BD305F6E-DF1F-45FE-BD82-01ACEDE733A5}" srcOrd="0" destOrd="0" presId="urn:microsoft.com/office/officeart/2005/8/layout/orgChart1"/>
    <dgm:cxn modelId="{053A3F30-A25C-41F4-AE3D-A0D080A1FC46}" type="presOf" srcId="{FD22D04D-E84F-4BCE-BB9D-7E76164B7C16}" destId="{C6B55BAE-5C9C-4FB7-8459-D2B84D7A5870}" srcOrd="0" destOrd="0" presId="urn:microsoft.com/office/officeart/2005/8/layout/orgChart1"/>
    <dgm:cxn modelId="{36ADC2EB-868C-41AE-953E-35042F95BAC0}" srcId="{9DEA55C1-E59C-4B5B-90DC-1D0B54C2B20C}" destId="{18ABDEBA-40CC-4AB7-B9C0-B78669B5A919}" srcOrd="3" destOrd="0" parTransId="{18D6188B-A376-45B0-9A20-FA2D5EC73A95}" sibTransId="{4C8FB32C-6C21-46DB-90D8-1B249C78E202}"/>
    <dgm:cxn modelId="{F59ACA60-1E74-4C04-A2F3-1795EE623AB3}" type="presOf" srcId="{5C20446E-9564-42AA-AC49-DAD5AAEE70DF}" destId="{ECBE8136-8199-434F-8616-6F2272B5867B}" srcOrd="0" destOrd="0" presId="urn:microsoft.com/office/officeart/2005/8/layout/orgChart1"/>
    <dgm:cxn modelId="{A4CB3FCC-173D-4084-A11B-E447CD41599C}" type="presOf" srcId="{06A68225-4075-4DF8-9F15-51D7F67B61BF}" destId="{9047B90E-3C8C-4AE0-AC0E-137197E917C5}" srcOrd="0" destOrd="0" presId="urn:microsoft.com/office/officeart/2005/8/layout/orgChart1"/>
    <dgm:cxn modelId="{3CD83318-D26E-4817-8E07-B227E5A5F017}" type="presOf" srcId="{5C20446E-9564-42AA-AC49-DAD5AAEE70DF}" destId="{CBC56A10-0A4C-4B06-A6BD-2DBC9CBEE68F}" srcOrd="1" destOrd="0" presId="urn:microsoft.com/office/officeart/2005/8/layout/orgChart1"/>
    <dgm:cxn modelId="{0CA0C3E8-3383-4D9F-8748-C92D0BD653DE}" type="presOf" srcId="{32F0DB5B-12FD-407B-A576-8AB7935FEAF8}" destId="{355A3B93-DD8A-41D6-A265-2517E89F6F88}" srcOrd="1" destOrd="0" presId="urn:microsoft.com/office/officeart/2005/8/layout/orgChart1"/>
    <dgm:cxn modelId="{8EE4DCE1-EF5D-4C2F-A895-892556E401FF}" type="presOf" srcId="{F67041A2-8B4D-4BFC-BB48-265D55299CEB}" destId="{575F40A2-0DEA-4692-8E19-D4D04A8C6360}" srcOrd="0" destOrd="0" presId="urn:microsoft.com/office/officeart/2005/8/layout/orgChart1"/>
    <dgm:cxn modelId="{D94D4CCA-7BB7-48BF-B815-B2EA5D90E172}" type="presOf" srcId="{32F0DB5B-12FD-407B-A576-8AB7935FEAF8}" destId="{76B459D2-0544-4E2B-B049-98A38048C7A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8B214ED6-2BEC-4FE6-B0FD-49755B1B70C5}" type="presParOf" srcId="{05E8A0F8-8F4A-4D16-B455-9B21EE5D83FA}" destId="{D2116F15-46DC-4237-BA30-0E2705A4653C}" srcOrd="0" destOrd="0" presId="urn:microsoft.com/office/officeart/2005/8/layout/orgChart1"/>
    <dgm:cxn modelId="{5BD18C18-FE1C-45BD-8B4C-A20DBFB85F76}" type="presParOf" srcId="{05E8A0F8-8F4A-4D16-B455-9B21EE5D83FA}" destId="{1303551A-466D-4C9F-844D-D54673E746A6}" srcOrd="1" destOrd="0" presId="urn:microsoft.com/office/officeart/2005/8/layout/orgChart1"/>
    <dgm:cxn modelId="{7785D768-2947-4D68-88EF-EA878FA37028}" type="presParOf" srcId="{1303551A-466D-4C9F-844D-D54673E746A6}" destId="{E551CF6D-82E8-4F93-A0D5-03B401909B4A}" srcOrd="0" destOrd="0" presId="urn:microsoft.com/office/officeart/2005/8/layout/orgChart1"/>
    <dgm:cxn modelId="{56C830D7-7570-4EDA-9143-050C506D6A5C}" type="presParOf" srcId="{E551CF6D-82E8-4F93-A0D5-03B401909B4A}" destId="{AC856443-7266-4DF6-AA68-6950BF03DC55}" srcOrd="0" destOrd="0" presId="urn:microsoft.com/office/officeart/2005/8/layout/orgChart1"/>
    <dgm:cxn modelId="{EEC08CFA-FD34-4E52-BDA6-BE2240C3669A}" type="presParOf" srcId="{E551CF6D-82E8-4F93-A0D5-03B401909B4A}" destId="{E863B854-CDE3-4061-B1DC-7068CD2AFB87}" srcOrd="1" destOrd="0" presId="urn:microsoft.com/office/officeart/2005/8/layout/orgChart1"/>
    <dgm:cxn modelId="{8CA89F79-2505-4114-86DB-837E925F0327}" type="presParOf" srcId="{1303551A-466D-4C9F-844D-D54673E746A6}" destId="{60EB7121-B6D1-4D3C-A2E7-0580C1A5CB48}" srcOrd="1" destOrd="0" presId="urn:microsoft.com/office/officeart/2005/8/layout/orgChart1"/>
    <dgm:cxn modelId="{E8DDDD69-A0AB-4528-8104-D07E906F5CFF}" type="presParOf" srcId="{60EB7121-B6D1-4D3C-A2E7-0580C1A5CB48}" destId="{2904ECDA-24DA-4C6B-BF06-4978CB43EA9A}" srcOrd="0" destOrd="0" presId="urn:microsoft.com/office/officeart/2005/8/layout/orgChart1"/>
    <dgm:cxn modelId="{6F76AAC4-235E-4F8A-A4B7-2924EEB31B24}" type="presParOf" srcId="{60EB7121-B6D1-4D3C-A2E7-0580C1A5CB48}" destId="{1FE7D269-42A0-4999-8A31-AB7AFAE1CFBC}" srcOrd="1" destOrd="0" presId="urn:microsoft.com/office/officeart/2005/8/layout/orgChart1"/>
    <dgm:cxn modelId="{5A45E352-60DA-419C-BD9E-EB1F8BFFA6C4}" type="presParOf" srcId="{1FE7D269-42A0-4999-8A31-AB7AFAE1CFBC}" destId="{D61572DE-2391-4334-B823-AE61DEE777B6}" srcOrd="0" destOrd="0" presId="urn:microsoft.com/office/officeart/2005/8/layout/orgChart1"/>
    <dgm:cxn modelId="{75D668C8-2D5E-4805-BF0A-B6F57555F719}" type="presParOf" srcId="{D61572DE-2391-4334-B823-AE61DEE777B6}" destId="{7073D238-DB78-4120-BA26-11F7D09C1EE2}" srcOrd="0" destOrd="0" presId="urn:microsoft.com/office/officeart/2005/8/layout/orgChart1"/>
    <dgm:cxn modelId="{A2300BCA-D2AB-47B8-832F-5232C21A4222}" type="presParOf" srcId="{D61572DE-2391-4334-B823-AE61DEE777B6}" destId="{A35845E8-9CEA-4F8A-88A0-09E930DB439C}" srcOrd="1" destOrd="0" presId="urn:microsoft.com/office/officeart/2005/8/layout/orgChart1"/>
    <dgm:cxn modelId="{1DFF2244-8B36-45B4-9AC2-DE1E667DF9F9}" type="presParOf" srcId="{1FE7D269-42A0-4999-8A31-AB7AFAE1CFBC}" destId="{AA5576D9-4973-4EE7-8E28-390F14A2EFAC}" srcOrd="1" destOrd="0" presId="urn:microsoft.com/office/officeart/2005/8/layout/orgChart1"/>
    <dgm:cxn modelId="{964D95B3-B25A-436D-9960-54FA09245E59}" type="presParOf" srcId="{1FE7D269-42A0-4999-8A31-AB7AFAE1CFBC}" destId="{7EF78B00-5F72-46C2-82B7-CAA744699968}" srcOrd="2" destOrd="0" presId="urn:microsoft.com/office/officeart/2005/8/layout/orgChart1"/>
    <dgm:cxn modelId="{BD27495C-2909-4E82-AB9C-57B37A19FAE3}" type="presParOf" srcId="{1303551A-466D-4C9F-844D-D54673E746A6}" destId="{EFE9B5F5-4161-461C-83F9-9E1D74CECDC2}" srcOrd="2" destOrd="0" presId="urn:microsoft.com/office/officeart/2005/8/layout/orgChart1"/>
    <dgm:cxn modelId="{B2860F28-CD62-4C4F-AF0E-FEBD7A086A2B}" type="presParOf" srcId="{05E8A0F8-8F4A-4D16-B455-9B21EE5D83FA}" destId="{BC2A17A0-72DD-459E-A81C-3D8E25B7392C}" srcOrd="2" destOrd="0" presId="urn:microsoft.com/office/officeart/2005/8/layout/orgChart1"/>
    <dgm:cxn modelId="{E7879305-B54E-47CC-8172-520773CC1D67}" type="presParOf" srcId="{05E8A0F8-8F4A-4D16-B455-9B21EE5D83FA}" destId="{6FB122FF-0FD5-4398-A050-E618EBF17BF5}" srcOrd="3" destOrd="0" presId="urn:microsoft.com/office/officeart/2005/8/layout/orgChart1"/>
    <dgm:cxn modelId="{0D770584-E227-4CF4-878A-2BBBFBF2F20B}" type="presParOf" srcId="{6FB122FF-0FD5-4398-A050-E618EBF17BF5}" destId="{C77DBA84-92C5-4902-983A-5160905B12FA}" srcOrd="0" destOrd="0" presId="urn:microsoft.com/office/officeart/2005/8/layout/orgChart1"/>
    <dgm:cxn modelId="{FD7F5A16-B4F5-43EB-B168-D90CEC8873E8}" type="presParOf" srcId="{C77DBA84-92C5-4902-983A-5160905B12FA}" destId="{711BF629-A2D4-45B4-966C-6631D54F66C6}" srcOrd="0" destOrd="0" presId="urn:microsoft.com/office/officeart/2005/8/layout/orgChart1"/>
    <dgm:cxn modelId="{A6A5E118-A68E-478A-9164-F6C48970384E}" type="presParOf" srcId="{C77DBA84-92C5-4902-983A-5160905B12FA}" destId="{B52F0E38-0605-4BB3-91A8-4F76F3F3BAC4}" srcOrd="1" destOrd="0" presId="urn:microsoft.com/office/officeart/2005/8/layout/orgChart1"/>
    <dgm:cxn modelId="{C5AD8F39-AFEB-400D-9AF9-0508DA6BC7D3}" type="presParOf" srcId="{6FB122FF-0FD5-4398-A050-E618EBF17BF5}" destId="{8EE4DDB6-890A-44FB-9915-3CB4ABC4868A}" srcOrd="1" destOrd="0" presId="urn:microsoft.com/office/officeart/2005/8/layout/orgChart1"/>
    <dgm:cxn modelId="{F05A2910-2DC1-41BD-9C6A-B39FB436A06F}" type="presParOf" srcId="{6FB122FF-0FD5-4398-A050-E618EBF17BF5}" destId="{4BBAC65F-601E-4A4E-928F-73BF46686429}" srcOrd="2" destOrd="0" presId="urn:microsoft.com/office/officeart/2005/8/layout/orgChart1"/>
    <dgm:cxn modelId="{DFC17AC5-5F07-498D-8416-4707F68EFB34}" type="presParOf" srcId="{05E8A0F8-8F4A-4D16-B455-9B21EE5D83FA}" destId="{9047B90E-3C8C-4AE0-AC0E-137197E917C5}" srcOrd="4" destOrd="0" presId="urn:microsoft.com/office/officeart/2005/8/layout/orgChart1"/>
    <dgm:cxn modelId="{CC61F854-A5EE-414E-9D58-33EB27AC861F}" type="presParOf" srcId="{05E8A0F8-8F4A-4D16-B455-9B21EE5D83FA}" destId="{56E0B10D-9DE7-45F9-949E-E44BED0C4C8F}" srcOrd="5" destOrd="0" presId="urn:microsoft.com/office/officeart/2005/8/layout/orgChart1"/>
    <dgm:cxn modelId="{7CE0AF4E-1315-4CBE-8D8A-3A82F2A1638D}" type="presParOf" srcId="{56E0B10D-9DE7-45F9-949E-E44BED0C4C8F}" destId="{41F82834-2427-4243-90D7-2198BEFB7844}" srcOrd="0" destOrd="0" presId="urn:microsoft.com/office/officeart/2005/8/layout/orgChart1"/>
    <dgm:cxn modelId="{0CE1AB41-7C9A-46A1-B57B-C2C8E61F11A1}" type="presParOf" srcId="{41F82834-2427-4243-90D7-2198BEFB7844}" destId="{667B5EEE-6462-4853-B52D-0961787EF6E4}" srcOrd="0" destOrd="0" presId="urn:microsoft.com/office/officeart/2005/8/layout/orgChart1"/>
    <dgm:cxn modelId="{D75DD98D-737B-4432-A4F7-536D3D50B789}" type="presParOf" srcId="{41F82834-2427-4243-90D7-2198BEFB7844}" destId="{7D3CF86E-19C7-4CB8-8130-59C724D2B305}" srcOrd="1" destOrd="0" presId="urn:microsoft.com/office/officeart/2005/8/layout/orgChart1"/>
    <dgm:cxn modelId="{571CA445-1298-45DE-8E83-91BAF67B2815}" type="presParOf" srcId="{56E0B10D-9DE7-45F9-949E-E44BED0C4C8F}" destId="{9B19EBB9-E892-4545-9595-F39DB06199FD}" srcOrd="1" destOrd="0" presId="urn:microsoft.com/office/officeart/2005/8/layout/orgChart1"/>
    <dgm:cxn modelId="{90EAA733-D50D-4228-BB2F-E9A254CE2865}" type="presParOf" srcId="{56E0B10D-9DE7-45F9-949E-E44BED0C4C8F}" destId="{1B480CE3-47FE-42B6-852E-365B0566F0C1}" srcOrd="2" destOrd="0" presId="urn:microsoft.com/office/officeart/2005/8/layout/orgChart1"/>
    <dgm:cxn modelId="{167D9F83-1097-41EE-A35D-01CBEC2E7814}" type="presParOf" srcId="{05E8A0F8-8F4A-4D16-B455-9B21EE5D83FA}" destId="{FFB71809-05F9-47B1-BC5F-CCEC72AA923E}" srcOrd="6" destOrd="0" presId="urn:microsoft.com/office/officeart/2005/8/layout/orgChart1"/>
    <dgm:cxn modelId="{561F63E2-CD02-45DE-B2DD-B7F8445E4851}" type="presParOf" srcId="{05E8A0F8-8F4A-4D16-B455-9B21EE5D83FA}" destId="{6B14441B-34EE-4C9A-813A-3AFA59D44A6F}" srcOrd="7" destOrd="0" presId="urn:microsoft.com/office/officeart/2005/8/layout/orgChart1"/>
    <dgm:cxn modelId="{A7185169-837E-4296-BBAF-4AF306A21226}" type="presParOf" srcId="{6B14441B-34EE-4C9A-813A-3AFA59D44A6F}" destId="{844BD593-90F6-49A0-BF9A-DC128A85CAC7}" srcOrd="0" destOrd="0" presId="urn:microsoft.com/office/officeart/2005/8/layout/orgChart1"/>
    <dgm:cxn modelId="{2D9D7CBD-EFBA-4956-95DC-0B26DFF18B03}" type="presParOf" srcId="{844BD593-90F6-49A0-BF9A-DC128A85CAC7}" destId="{BD305F6E-DF1F-45FE-BD82-01ACEDE733A5}" srcOrd="0" destOrd="0" presId="urn:microsoft.com/office/officeart/2005/8/layout/orgChart1"/>
    <dgm:cxn modelId="{388EAA86-2F7F-4A66-BDF6-21C7FD4B0C6A}" type="presParOf" srcId="{844BD593-90F6-49A0-BF9A-DC128A85CAC7}" destId="{9EA94783-242A-45F0-A34C-514DE5994703}" srcOrd="1" destOrd="0" presId="urn:microsoft.com/office/officeart/2005/8/layout/orgChart1"/>
    <dgm:cxn modelId="{D51071A6-3155-4485-9545-7823561E9068}" type="presParOf" srcId="{6B14441B-34EE-4C9A-813A-3AFA59D44A6F}" destId="{282AFD9C-0E41-4FC2-B2C1-6D2511D8AA73}" srcOrd="1" destOrd="0" presId="urn:microsoft.com/office/officeart/2005/8/layout/orgChart1"/>
    <dgm:cxn modelId="{235BD74C-8FE6-4DA2-A08E-7A0D1015477A}" type="presParOf" srcId="{6B14441B-34EE-4C9A-813A-3AFA59D44A6F}" destId="{5CD6AF5D-95A7-447A-86F0-70FE922A11D8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  <dgm:cxn modelId="{FB42494D-CEE7-4FE5-9532-F60453333BB8}" type="presParOf" srcId="{E6CFA08A-7145-470C-A659-6A725D85622B}" destId="{575F40A2-0DEA-4692-8E19-D4D04A8C6360}" srcOrd="0" destOrd="0" presId="urn:microsoft.com/office/officeart/2005/8/layout/orgChart1"/>
    <dgm:cxn modelId="{ED83E811-60BD-42BB-82F4-AE9156740692}" type="presParOf" srcId="{E6CFA08A-7145-470C-A659-6A725D85622B}" destId="{8422415D-81AA-49F1-82DB-DCEFA151F6C5}" srcOrd="1" destOrd="0" presId="urn:microsoft.com/office/officeart/2005/8/layout/orgChart1"/>
    <dgm:cxn modelId="{F424C0A2-1180-4426-8EEA-709FF49677DD}" type="presParOf" srcId="{8422415D-81AA-49F1-82DB-DCEFA151F6C5}" destId="{2FECF6AC-798A-40FA-9E9B-2A62ED23DC67}" srcOrd="0" destOrd="0" presId="urn:microsoft.com/office/officeart/2005/8/layout/orgChart1"/>
    <dgm:cxn modelId="{8B471130-C197-45D1-A6C7-CC2D4B3D17C2}" type="presParOf" srcId="{2FECF6AC-798A-40FA-9E9B-2A62ED23DC67}" destId="{544634F1-02A5-4353-9687-889BA9B23983}" srcOrd="0" destOrd="0" presId="urn:microsoft.com/office/officeart/2005/8/layout/orgChart1"/>
    <dgm:cxn modelId="{A066A310-1265-48FA-9AFE-9BC606F694EB}" type="presParOf" srcId="{2FECF6AC-798A-40FA-9E9B-2A62ED23DC67}" destId="{EF08E3DA-9628-4A5D-A745-656B2692C34B}" srcOrd="1" destOrd="0" presId="urn:microsoft.com/office/officeart/2005/8/layout/orgChart1"/>
    <dgm:cxn modelId="{4416E37E-677F-4568-971F-DCF4E57705F4}" type="presParOf" srcId="{8422415D-81AA-49F1-82DB-DCEFA151F6C5}" destId="{6F6C4F4B-8475-406A-9E94-0F354C19FEEE}" srcOrd="1" destOrd="0" presId="urn:microsoft.com/office/officeart/2005/8/layout/orgChart1"/>
    <dgm:cxn modelId="{AE27411C-2855-43F9-A752-05D17DBEFB40}" type="presParOf" srcId="{8422415D-81AA-49F1-82DB-DCEFA151F6C5}" destId="{A3EAEA80-7EC5-4DDC-A7DB-BE588BBC8381}" srcOrd="2" destOrd="0" presId="urn:microsoft.com/office/officeart/2005/8/layout/orgChart1"/>
    <dgm:cxn modelId="{FB5A317B-AD9D-4875-80CE-A9FE3CED1D1F}" type="presParOf" srcId="{E6CFA08A-7145-470C-A659-6A725D85622B}" destId="{464B5678-6C9B-43A0-94A1-928DFBDE6AE2}" srcOrd="2" destOrd="0" presId="urn:microsoft.com/office/officeart/2005/8/layout/orgChart1"/>
    <dgm:cxn modelId="{E3ADAF05-0C89-445B-84A7-3B78E685C5E8}" type="presParOf" srcId="{E6CFA08A-7145-470C-A659-6A725D85622B}" destId="{D02DA8B4-8B77-41D1-8AF0-D9510FFF2AC1}" srcOrd="3" destOrd="0" presId="urn:microsoft.com/office/officeart/2005/8/layout/orgChart1"/>
    <dgm:cxn modelId="{20B642B8-653A-46CD-AD21-6134BA75F73D}" type="presParOf" srcId="{D02DA8B4-8B77-41D1-8AF0-D9510FFF2AC1}" destId="{A4BD9DAE-F2D7-4CDA-9039-56AD0517F97E}" srcOrd="0" destOrd="0" presId="urn:microsoft.com/office/officeart/2005/8/layout/orgChart1"/>
    <dgm:cxn modelId="{6512F2ED-06EE-471A-9D72-4EAC3577789A}" type="presParOf" srcId="{A4BD9DAE-F2D7-4CDA-9039-56AD0517F97E}" destId="{9DD23AF6-8304-42B5-92C5-831590CA506F}" srcOrd="0" destOrd="0" presId="urn:microsoft.com/office/officeart/2005/8/layout/orgChart1"/>
    <dgm:cxn modelId="{C539E0D4-7E50-4686-BCFC-12FACD2516FC}" type="presParOf" srcId="{A4BD9DAE-F2D7-4CDA-9039-56AD0517F97E}" destId="{7CDC184A-4BD0-4244-A4EA-807840EF4366}" srcOrd="1" destOrd="0" presId="urn:microsoft.com/office/officeart/2005/8/layout/orgChart1"/>
    <dgm:cxn modelId="{A3A5F3AC-AE44-4BAC-8F4B-E0704DED49DD}" type="presParOf" srcId="{D02DA8B4-8B77-41D1-8AF0-D9510FFF2AC1}" destId="{71B516BA-0C49-4785-B171-B1D7C91BCC64}" srcOrd="1" destOrd="0" presId="urn:microsoft.com/office/officeart/2005/8/layout/orgChart1"/>
    <dgm:cxn modelId="{36A6FC8D-057A-4ED6-A901-B7E705B40F68}" type="presParOf" srcId="{D02DA8B4-8B77-41D1-8AF0-D9510FFF2AC1}" destId="{D092285F-61ED-467A-B2DA-58B935CC6C2A}" srcOrd="2" destOrd="0" presId="urn:microsoft.com/office/officeart/2005/8/layout/orgChart1"/>
    <dgm:cxn modelId="{51BACB66-B4BA-49A0-A7D4-28E5DB613FC4}" type="presParOf" srcId="{E6CFA08A-7145-470C-A659-6A725D85622B}" destId="{C6B55BAE-5C9C-4FB7-8459-D2B84D7A5870}" srcOrd="4" destOrd="0" presId="urn:microsoft.com/office/officeart/2005/8/layout/orgChart1"/>
    <dgm:cxn modelId="{719AF7DF-8F1E-4BBD-9C1B-F2A7AFE72D33}" type="presParOf" srcId="{E6CFA08A-7145-470C-A659-6A725D85622B}" destId="{297D5099-50FE-459B-9CD4-96D88CC736D2}" srcOrd="5" destOrd="0" presId="urn:microsoft.com/office/officeart/2005/8/layout/orgChart1"/>
    <dgm:cxn modelId="{3AD29EB8-CC46-4DC2-9430-81C705872A83}" type="presParOf" srcId="{297D5099-50FE-459B-9CD4-96D88CC736D2}" destId="{9F7E2EF2-DC89-4A67-A281-093BD6775BC7}" srcOrd="0" destOrd="0" presId="urn:microsoft.com/office/officeart/2005/8/layout/orgChart1"/>
    <dgm:cxn modelId="{ECDD4FF5-F516-4CA4-A0C0-8488F43DE5AB}" type="presParOf" srcId="{9F7E2EF2-DC89-4A67-A281-093BD6775BC7}" destId="{76B459D2-0544-4E2B-B049-98A38048C7A0}" srcOrd="0" destOrd="0" presId="urn:microsoft.com/office/officeart/2005/8/layout/orgChart1"/>
    <dgm:cxn modelId="{8C5D0B58-0CEA-4126-896D-E2C415CBAD34}" type="presParOf" srcId="{9F7E2EF2-DC89-4A67-A281-093BD6775BC7}" destId="{355A3B93-DD8A-41D6-A265-2517E89F6F88}" srcOrd="1" destOrd="0" presId="urn:microsoft.com/office/officeart/2005/8/layout/orgChart1"/>
    <dgm:cxn modelId="{D47E732F-FB73-43E8-BBD8-7A833B186DBD}" type="presParOf" srcId="{297D5099-50FE-459B-9CD4-96D88CC736D2}" destId="{8A49D5D0-524D-41C7-B2AE-EE0F74F2BDEC}" srcOrd="1" destOrd="0" presId="urn:microsoft.com/office/officeart/2005/8/layout/orgChart1"/>
    <dgm:cxn modelId="{9F808A85-1FA6-4EE5-B330-661AFF10BDA8}" type="presParOf" srcId="{297D5099-50FE-459B-9CD4-96D88CC736D2}" destId="{B1502EDC-F43A-4BE7-8AED-AC7CAAE0B5AD}" srcOrd="2" destOrd="0" presId="urn:microsoft.com/office/officeart/2005/8/layout/orgChart1"/>
    <dgm:cxn modelId="{EBC90341-0CA1-45B8-869D-87456263DD5C}" type="presParOf" srcId="{E6CFA08A-7145-470C-A659-6A725D85622B}" destId="{39D3C3FB-9679-489C-A0F0-856BAF5E3C0B}" srcOrd="6" destOrd="0" presId="urn:microsoft.com/office/officeart/2005/8/layout/orgChart1"/>
    <dgm:cxn modelId="{4DEDDE83-4D44-4B5B-B551-29AFC33D886A}" type="presParOf" srcId="{E6CFA08A-7145-470C-A659-6A725D85622B}" destId="{66E049D8-C8AB-4535-AE15-9805CCF90DAD}" srcOrd="7" destOrd="0" presId="urn:microsoft.com/office/officeart/2005/8/layout/orgChart1"/>
    <dgm:cxn modelId="{60D6340C-463F-4940-86DE-7746DBDB8346}" type="presParOf" srcId="{66E049D8-C8AB-4535-AE15-9805CCF90DAD}" destId="{C8DE0A7E-C3E3-496F-ACED-4EE6BA7AEF0A}" srcOrd="0" destOrd="0" presId="urn:microsoft.com/office/officeart/2005/8/layout/orgChart1"/>
    <dgm:cxn modelId="{81B16C66-89EE-438C-9243-204506AC0C0C}" type="presParOf" srcId="{C8DE0A7E-C3E3-496F-ACED-4EE6BA7AEF0A}" destId="{ECBE8136-8199-434F-8616-6F2272B5867B}" srcOrd="0" destOrd="0" presId="urn:microsoft.com/office/officeart/2005/8/layout/orgChart1"/>
    <dgm:cxn modelId="{D97E5B50-C772-43A0-BCC9-01BA5986F60A}" type="presParOf" srcId="{C8DE0A7E-C3E3-496F-ACED-4EE6BA7AEF0A}" destId="{CBC56A10-0A4C-4B06-A6BD-2DBC9CBEE68F}" srcOrd="1" destOrd="0" presId="urn:microsoft.com/office/officeart/2005/8/layout/orgChart1"/>
    <dgm:cxn modelId="{86FC7902-FEC3-45B0-98C3-D3563D7A47DB}" type="presParOf" srcId="{66E049D8-C8AB-4535-AE15-9805CCF90DAD}" destId="{0D045785-65B3-4B98-990C-5D725A34E614}" srcOrd="1" destOrd="0" presId="urn:microsoft.com/office/officeart/2005/8/layout/orgChart1"/>
    <dgm:cxn modelId="{449A509D-16CF-45CB-8FB0-3B6F5472021B}" type="presParOf" srcId="{66E049D8-C8AB-4535-AE15-9805CCF90DAD}" destId="{1B1F981D-4EAE-47C5-84D2-29C9E330D2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Nóminas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  <a:r>
            <a:rPr lang="es-MX" altLang="es-MX" sz="1200" dirty="0" smtClean="0">
              <a:latin typeface="+mn-lt"/>
            </a:rPr>
            <a:t/>
          </a:r>
          <a:br>
            <a:rPr lang="es-MX" altLang="es-MX" sz="1200" dirty="0" smtClean="0">
              <a:latin typeface="+mn-lt"/>
            </a:rPr>
          </a:br>
          <a:r>
            <a:rPr lang="es-MX" altLang="es-MX" sz="1200" dirty="0" smtClean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Humanos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Analistas</a:t>
          </a:r>
          <a:br>
            <a:rPr lang="es-MX" altLang="es-MX" sz="1200" dirty="0" smtClean="0">
              <a:latin typeface="+mn-lt"/>
            </a:rPr>
          </a:b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Administrativos(</a:t>
          </a:r>
          <a:r>
            <a:rPr lang="es-MX" sz="1200" dirty="0" smtClean="0">
              <a:latin typeface="+mn-lt"/>
            </a:rPr>
            <a:t>as)</a:t>
          </a: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Auxiliares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 </a:t>
          </a:r>
          <a:r>
            <a:rPr lang="es-MX" altLang="es-MX" sz="1200" dirty="0" smtClean="0">
              <a:latin typeface="+mn-lt"/>
            </a:rPr>
            <a:t>Administrativo(a)</a:t>
          </a:r>
          <a:br>
            <a:rPr lang="es-MX" altLang="es-MX" sz="1200" dirty="0" smtClean="0">
              <a:latin typeface="+mn-lt"/>
            </a:rPr>
          </a:b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207FB66-EAC6-4793-B1CF-D217ABCC31F0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</a:t>
          </a:r>
          <a:endParaRPr lang="es-MX" altLang="es-MX" sz="1200" dirty="0">
            <a:latin typeface="+mn-lt"/>
          </a:endParaRPr>
        </a:p>
      </dgm:t>
    </dgm:pt>
    <dgm:pt modelId="{241525F3-9CC2-4773-841F-4601F9795614}" type="par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6052B4-4AB4-4998-9233-697346623445}" type="sibTrans" cxnId="{5FB8A6A4-913F-44FA-8351-251155451CD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5A86DA-2479-47A4-9EAB-28277037F3E1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>
              <a:latin typeface="+mn-lt"/>
            </a:rPr>
            <a:t>Auxiliar </a:t>
          </a:r>
          <a:r>
            <a:rPr lang="es-MX" sz="1200" dirty="0" smtClean="0">
              <a:latin typeface="+mn-lt"/>
            </a:rPr>
            <a:t/>
          </a:r>
          <a:br>
            <a:rPr lang="es-MX" sz="1200" dirty="0" smtClean="0">
              <a:latin typeface="+mn-lt"/>
            </a:rPr>
          </a:br>
          <a:r>
            <a:rPr lang="es-MX" sz="1200" dirty="0" smtClean="0">
              <a:latin typeface="+mn-lt"/>
            </a:rPr>
            <a:t>Administrativo(a)</a:t>
          </a:r>
          <a:br>
            <a:rPr lang="es-MX" sz="1200" dirty="0" smtClean="0">
              <a:latin typeface="+mn-lt"/>
            </a:rPr>
          </a:br>
          <a:endParaRPr lang="es-ES" sz="1200" dirty="0">
            <a:latin typeface="+mn-lt"/>
          </a:endParaRPr>
        </a:p>
      </dgm:t>
    </dgm:pt>
    <dgm:pt modelId="{290E4C7A-07C5-41BA-A672-81426C62103B}" type="par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B36C66F-0174-43B8-9FA7-606D4C2B2D36}" type="sibTrans" cxnId="{6D067EAC-F927-48AD-8CBA-BEC8EFBF44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15001" custScaleY="97927" custLinFactNeighborX="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115001" custLinFactNeighborX="1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8BFB8999-73A9-44B1-AA92-382529752033}" type="pres">
      <dgm:prSet presAssocID="{47A1A986-6A79-4F06-81D7-0797492C402A}" presName="Name35" presStyleLbl="parChTrans1D3" presStyleIdx="0" presStyleCnt="4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 val="init"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3" presStyleIdx="0" presStyleCnt="2" custScaleX="105087" custScaleY="130594" custLinFactNeighborX="6687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3" presStyleIdx="0" presStyleCnt="2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BFBEA0E1-C60C-41D4-9550-F21301AFA93B}" type="pres">
      <dgm:prSet presAssocID="{1A1B4B22-1AC4-4C4A-9AF6-9C08A5D536CA}" presName="Name35" presStyleLbl="parChTrans1D3" presStyleIdx="1" presStyleCnt="4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 val="init"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3" presStyleIdx="1" presStyleCnt="2" custScaleX="105087" custScaleY="130594" custLinFactNeighborX="-4961" custLinFactNeighborY="-16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3" presStyleIdx="1" presStyleCnt="2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F6E809C8-8359-4E0F-8C80-BD418CA1242D}" type="pres">
      <dgm:prSet presAssocID="{241525F3-9CC2-4773-841F-4601F979561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40FA24C-53AE-4970-82AF-2C40DF29EDE1}" type="pres">
      <dgm:prSet presAssocID="{F207FB66-EAC6-4793-B1CF-D217ABCC31F0}" presName="hierRoot3" presStyleCnt="0">
        <dgm:presLayoutVars>
          <dgm:hierBranch val="init"/>
        </dgm:presLayoutVars>
      </dgm:prSet>
      <dgm:spPr/>
    </dgm:pt>
    <dgm:pt modelId="{68CDB00D-CCE2-4A86-8775-02761676BAE2}" type="pres">
      <dgm:prSet presAssocID="{F207FB66-EAC6-4793-B1CF-D217ABCC31F0}" presName="rootComposite3" presStyleCnt="0"/>
      <dgm:spPr/>
    </dgm:pt>
    <dgm:pt modelId="{526CDFD1-CBBB-4232-A7A4-EB4548AE3178}" type="pres">
      <dgm:prSet presAssocID="{F207FB66-EAC6-4793-B1CF-D217ABCC31F0}" presName="rootText3" presStyleLbl="asst2" presStyleIdx="0" presStyleCnt="2" custScaleX="88080" custScaleY="88080" custLinFactNeighborX="-2397" custLinFactNeighborY="-211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AF715D-6829-4F06-9F0E-C2B1A6592019}" type="pres">
      <dgm:prSet presAssocID="{F207FB66-EAC6-4793-B1CF-D217ABCC31F0}" presName="rootConnector3" presStyleLbl="asst2" presStyleIdx="0" presStyleCnt="2"/>
      <dgm:spPr/>
      <dgm:t>
        <a:bodyPr/>
        <a:lstStyle/>
        <a:p>
          <a:endParaRPr lang="es-ES"/>
        </a:p>
      </dgm:t>
    </dgm:pt>
    <dgm:pt modelId="{A70168F2-75D6-47D3-A8EF-4AEA6F09872D}" type="pres">
      <dgm:prSet presAssocID="{F207FB66-EAC6-4793-B1CF-D217ABCC31F0}" presName="hierChild6" presStyleCnt="0"/>
      <dgm:spPr/>
    </dgm:pt>
    <dgm:pt modelId="{0CB1A9F8-72FC-41E4-8D89-7415072E2BFA}" type="pres">
      <dgm:prSet presAssocID="{F207FB66-EAC6-4793-B1CF-D217ABCC31F0}" presName="hierChild7" presStyleCnt="0"/>
      <dgm:spPr/>
    </dgm:pt>
    <dgm:pt modelId="{E948BF42-8954-49D0-9212-5131BDBFACFF}" type="pres">
      <dgm:prSet presAssocID="{290E4C7A-07C5-41BA-A672-81426C62103B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3F6E2A62-473A-412C-94A2-C6C62125FD29}" type="pres">
      <dgm:prSet presAssocID="{8B5A86DA-2479-47A4-9EAB-28277037F3E1}" presName="hierRoot3" presStyleCnt="0">
        <dgm:presLayoutVars>
          <dgm:hierBranch val="init"/>
        </dgm:presLayoutVars>
      </dgm:prSet>
      <dgm:spPr/>
    </dgm:pt>
    <dgm:pt modelId="{D5A6A401-DA02-4073-A62F-5D929A20CFBC}" type="pres">
      <dgm:prSet presAssocID="{8B5A86DA-2479-47A4-9EAB-28277037F3E1}" presName="rootComposite3" presStyleCnt="0"/>
      <dgm:spPr/>
    </dgm:pt>
    <dgm:pt modelId="{9D88C176-9EC7-4D08-B7B6-247C4EFB03AD}" type="pres">
      <dgm:prSet presAssocID="{8B5A86DA-2479-47A4-9EAB-28277037F3E1}" presName="rootText3" presStyleLbl="asst2" presStyleIdx="1" presStyleCnt="2" custScaleX="88080" custScaleY="88080" custLinFactNeighborX="-2508" custLinFactNeighborY="-215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91B0E-18E2-4824-AA15-704A675986FC}" type="pres">
      <dgm:prSet presAssocID="{8B5A86DA-2479-47A4-9EAB-28277037F3E1}" presName="rootConnector3" presStyleLbl="asst2" presStyleIdx="1" presStyleCnt="2"/>
      <dgm:spPr/>
      <dgm:t>
        <a:bodyPr/>
        <a:lstStyle/>
        <a:p>
          <a:endParaRPr lang="es-ES"/>
        </a:p>
      </dgm:t>
    </dgm:pt>
    <dgm:pt modelId="{016CB639-1DF5-4826-BE38-53218C1F3F20}" type="pres">
      <dgm:prSet presAssocID="{8B5A86DA-2479-47A4-9EAB-28277037F3E1}" presName="hierChild6" presStyleCnt="0"/>
      <dgm:spPr/>
    </dgm:pt>
    <dgm:pt modelId="{4838E7AD-F7A4-4C86-8B8E-CD6647454331}" type="pres">
      <dgm:prSet presAssocID="{8B5A86DA-2479-47A4-9EAB-28277037F3E1}" presName="hierChild7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C1F87299-2428-46DA-ACEC-1D4BD8E67628}" type="presOf" srcId="{0B0CD1EE-A1AF-4EE6-93F7-7208ED424286}" destId="{A4D4C94C-ABED-4C78-BB8A-71B08ACEA027}" srcOrd="0" destOrd="0" presId="urn:microsoft.com/office/officeart/2005/8/layout/orgChart1"/>
    <dgm:cxn modelId="{4C502457-78E3-4982-B7BB-3817B18FEE7C}" type="presOf" srcId="{0B0CD1EE-A1AF-4EE6-93F7-7208ED424286}" destId="{CB2B94F1-4C09-4060-B470-EEC904CFC329}" srcOrd="1" destOrd="0" presId="urn:microsoft.com/office/officeart/2005/8/layout/orgChart1"/>
    <dgm:cxn modelId="{FEDFB4B1-1B35-4D77-A8A5-9675E1EA11CD}" type="presOf" srcId="{1A1B4B22-1AC4-4C4A-9AF6-9C08A5D536CA}" destId="{BFBEA0E1-C60C-41D4-9550-F21301AFA93B}" srcOrd="0" destOrd="0" presId="urn:microsoft.com/office/officeart/2005/8/layout/orgChart1"/>
    <dgm:cxn modelId="{5FB8A6A4-913F-44FA-8351-251155451CD2}" srcId="{41568039-9809-4B2B-BA51-64E0E23C2BBE}" destId="{F207FB66-EAC6-4793-B1CF-D217ABCC31F0}" srcOrd="2" destOrd="0" parTransId="{241525F3-9CC2-4773-841F-4601F9795614}" sibTransId="{2C6052B4-4AB4-4998-9233-697346623445}"/>
    <dgm:cxn modelId="{CD232BD6-D083-471F-BB73-0E74D944215F}" type="presOf" srcId="{47A1A986-6A79-4F06-81D7-0797492C402A}" destId="{8BFB8999-73A9-44B1-AA92-382529752033}" srcOrd="0" destOrd="0" presId="urn:microsoft.com/office/officeart/2005/8/layout/orgChart1"/>
    <dgm:cxn modelId="{08B7E57C-7234-49C9-AACD-2D5279E63A05}" type="presOf" srcId="{8B5A86DA-2479-47A4-9EAB-28277037F3E1}" destId="{39291B0E-18E2-4824-AA15-704A675986FC}" srcOrd="1" destOrd="0" presId="urn:microsoft.com/office/officeart/2005/8/layout/orgChart1"/>
    <dgm:cxn modelId="{0ECF6877-7C85-4AB8-B7E5-CE03457CEFB2}" type="presOf" srcId="{290E4C7A-07C5-41BA-A672-81426C62103B}" destId="{E948BF42-8954-49D0-9212-5131BDBFACFF}" srcOrd="0" destOrd="0" presId="urn:microsoft.com/office/officeart/2005/8/layout/orgChart1"/>
    <dgm:cxn modelId="{6F1906EA-E1EE-49EC-9E7D-AD7BDD07FB8E}" type="presOf" srcId="{C9164B4A-AF73-4AF4-AEC8-DDBCA5FC2C84}" destId="{D60CB473-E104-416F-A6D5-692E30236A62}" srcOrd="1" destOrd="0" presId="urn:microsoft.com/office/officeart/2005/8/layout/orgChart1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ADBE89FE-EB4E-41C7-9A73-A6E6213150AE}" type="presOf" srcId="{8B5A86DA-2479-47A4-9EAB-28277037F3E1}" destId="{9D88C176-9EC7-4D08-B7B6-247C4EFB03AD}" srcOrd="0" destOrd="0" presId="urn:microsoft.com/office/officeart/2005/8/layout/orgChart1"/>
    <dgm:cxn modelId="{F90BE645-594E-4EE7-B58A-4DA6ADFD7F4D}" type="presOf" srcId="{241525F3-9CC2-4773-841F-4601F9795614}" destId="{F6E809C8-8359-4E0F-8C80-BD418CA1242D}" srcOrd="0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6D067EAC-F927-48AD-8CBA-BEC8EFBF44E0}" srcId="{41568039-9809-4B2B-BA51-64E0E23C2BBE}" destId="{8B5A86DA-2479-47A4-9EAB-28277037F3E1}" srcOrd="3" destOrd="0" parTransId="{290E4C7A-07C5-41BA-A672-81426C62103B}" sibTransId="{8B36C66F-0174-43B8-9FA7-606D4C2B2D36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148C5369-0E54-4496-81F8-0EC341EFDB9B}" type="presOf" srcId="{F207FB66-EAC6-4793-B1CF-D217ABCC31F0}" destId="{526CDFD1-CBBB-4232-A7A4-EB4548AE3178}" srcOrd="0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352F4D3-79FB-4027-9C1F-925439C380D9}" type="presOf" srcId="{F207FB66-EAC6-4793-B1CF-D217ABCC31F0}" destId="{2CAF715D-6829-4F06-9F0E-C2B1A6592019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3BCE75AE-D403-425D-B394-7BE2CE86EBF0}" type="presOf" srcId="{C9164B4A-AF73-4AF4-AEC8-DDBCA5FC2C84}" destId="{20209728-DAC1-434F-A34D-4E2CFBD35B6A}" srcOrd="0" destOrd="0" presId="urn:microsoft.com/office/officeart/2005/8/layout/orgChart1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A853C5E0-A914-46D2-8C3C-64065256DC7D}" type="presParOf" srcId="{DBDE0C42-B65A-4FF4-A1B6-4A7374870D94}" destId="{8BFB8999-73A9-44B1-AA92-382529752033}" srcOrd="0" destOrd="0" presId="urn:microsoft.com/office/officeart/2005/8/layout/orgChart1"/>
    <dgm:cxn modelId="{BB2E2171-D4A3-4F16-AFD8-9B2A2C3E2382}" type="presParOf" srcId="{DBDE0C42-B65A-4FF4-A1B6-4A7374870D94}" destId="{00D7B987-62E0-42AF-B628-10D5D0E09E74}" srcOrd="1" destOrd="0" presId="urn:microsoft.com/office/officeart/2005/8/layout/orgChart1"/>
    <dgm:cxn modelId="{86049DD4-BB84-4665-AA6C-B59029478B7C}" type="presParOf" srcId="{00D7B987-62E0-42AF-B628-10D5D0E09E74}" destId="{648D77BB-C19B-4FF9-A754-5CC996871563}" srcOrd="0" destOrd="0" presId="urn:microsoft.com/office/officeart/2005/8/layout/orgChart1"/>
    <dgm:cxn modelId="{5E51FA2D-D319-4382-B89F-7C59E3350E1A}" type="presParOf" srcId="{648D77BB-C19B-4FF9-A754-5CC996871563}" destId="{20209728-DAC1-434F-A34D-4E2CFBD35B6A}" srcOrd="0" destOrd="0" presId="urn:microsoft.com/office/officeart/2005/8/layout/orgChart1"/>
    <dgm:cxn modelId="{880DCDD3-9CFD-478B-B4D8-024862DC04E0}" type="presParOf" srcId="{648D77BB-C19B-4FF9-A754-5CC996871563}" destId="{D60CB473-E104-416F-A6D5-692E30236A62}" srcOrd="1" destOrd="0" presId="urn:microsoft.com/office/officeart/2005/8/layout/orgChart1"/>
    <dgm:cxn modelId="{7A256398-6733-48E6-A13B-C8B56DB17844}" type="presParOf" srcId="{00D7B987-62E0-42AF-B628-10D5D0E09E74}" destId="{B45C4C9C-68BD-4B16-B348-1A2EC0D90A88}" srcOrd="1" destOrd="0" presId="urn:microsoft.com/office/officeart/2005/8/layout/orgChart1"/>
    <dgm:cxn modelId="{4A91ED0D-FC22-4450-B694-158C5C7D3735}" type="presParOf" srcId="{00D7B987-62E0-42AF-B628-10D5D0E09E74}" destId="{D7D195D7-48CD-483A-8AAC-3C4F987F87A1}" srcOrd="2" destOrd="0" presId="urn:microsoft.com/office/officeart/2005/8/layout/orgChart1"/>
    <dgm:cxn modelId="{69D1AA16-07C4-4657-82F0-27A395F445FF}" type="presParOf" srcId="{DBDE0C42-B65A-4FF4-A1B6-4A7374870D94}" destId="{BFBEA0E1-C60C-41D4-9550-F21301AFA93B}" srcOrd="2" destOrd="0" presId="urn:microsoft.com/office/officeart/2005/8/layout/orgChart1"/>
    <dgm:cxn modelId="{33FB78B1-7D0E-4A7C-9BA5-03973ADFA7B3}" type="presParOf" srcId="{DBDE0C42-B65A-4FF4-A1B6-4A7374870D94}" destId="{A88AA54E-AD2D-4C31-997D-0A913539000D}" srcOrd="3" destOrd="0" presId="urn:microsoft.com/office/officeart/2005/8/layout/orgChart1"/>
    <dgm:cxn modelId="{BFA6D179-758E-461A-A30C-FFE0154D2D81}" type="presParOf" srcId="{A88AA54E-AD2D-4C31-997D-0A913539000D}" destId="{8C538BA9-6241-4800-AD61-7865C9BCCFB8}" srcOrd="0" destOrd="0" presId="urn:microsoft.com/office/officeart/2005/8/layout/orgChart1"/>
    <dgm:cxn modelId="{31ADEAA3-2FBF-48D3-8FB6-35E6C87F14AB}" type="presParOf" srcId="{8C538BA9-6241-4800-AD61-7865C9BCCFB8}" destId="{A4D4C94C-ABED-4C78-BB8A-71B08ACEA027}" srcOrd="0" destOrd="0" presId="urn:microsoft.com/office/officeart/2005/8/layout/orgChart1"/>
    <dgm:cxn modelId="{4DA34D3F-B53B-42A9-B245-7A07A30A151B}" type="presParOf" srcId="{8C538BA9-6241-4800-AD61-7865C9BCCFB8}" destId="{CB2B94F1-4C09-4060-B470-EEC904CFC329}" srcOrd="1" destOrd="0" presId="urn:microsoft.com/office/officeart/2005/8/layout/orgChart1"/>
    <dgm:cxn modelId="{AC025E97-B918-4AE9-AAC3-6420E7BBD4F8}" type="presParOf" srcId="{A88AA54E-AD2D-4C31-997D-0A913539000D}" destId="{1AA7E827-FBC7-4F3A-833C-B2C567CD9D7D}" srcOrd="1" destOrd="0" presId="urn:microsoft.com/office/officeart/2005/8/layout/orgChart1"/>
    <dgm:cxn modelId="{04EE572E-AE01-4B01-9EC4-C14A3027522A}" type="presParOf" srcId="{A88AA54E-AD2D-4C31-997D-0A913539000D}" destId="{4F4F3A26-A588-4DDA-AA9D-6A932AFABAE9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917C8D23-6710-4CE2-B10A-CADBAA47F25E}" type="presParOf" srcId="{05F5590B-53D8-4D19-A747-694F7E5C5F12}" destId="{F6E809C8-8359-4E0F-8C80-BD418CA1242D}" srcOrd="0" destOrd="0" presId="urn:microsoft.com/office/officeart/2005/8/layout/orgChart1"/>
    <dgm:cxn modelId="{85D14CA8-539A-4A6C-BF9B-BD3CDA4474F0}" type="presParOf" srcId="{05F5590B-53D8-4D19-A747-694F7E5C5F12}" destId="{540FA24C-53AE-4970-82AF-2C40DF29EDE1}" srcOrd="1" destOrd="0" presId="urn:microsoft.com/office/officeart/2005/8/layout/orgChart1"/>
    <dgm:cxn modelId="{613DA350-1869-4169-BB64-D08B0F6D276E}" type="presParOf" srcId="{540FA24C-53AE-4970-82AF-2C40DF29EDE1}" destId="{68CDB00D-CCE2-4A86-8775-02761676BAE2}" srcOrd="0" destOrd="0" presId="urn:microsoft.com/office/officeart/2005/8/layout/orgChart1"/>
    <dgm:cxn modelId="{2CBAFD5D-1FE9-4906-974E-C45EEB05110E}" type="presParOf" srcId="{68CDB00D-CCE2-4A86-8775-02761676BAE2}" destId="{526CDFD1-CBBB-4232-A7A4-EB4548AE3178}" srcOrd="0" destOrd="0" presId="urn:microsoft.com/office/officeart/2005/8/layout/orgChart1"/>
    <dgm:cxn modelId="{12158DC8-ED8D-49D0-B659-D74633EDC3FA}" type="presParOf" srcId="{68CDB00D-CCE2-4A86-8775-02761676BAE2}" destId="{2CAF715D-6829-4F06-9F0E-C2B1A6592019}" srcOrd="1" destOrd="0" presId="urn:microsoft.com/office/officeart/2005/8/layout/orgChart1"/>
    <dgm:cxn modelId="{19D41F2D-76CD-4A6E-8C7B-B977752A210D}" type="presParOf" srcId="{540FA24C-53AE-4970-82AF-2C40DF29EDE1}" destId="{A70168F2-75D6-47D3-A8EF-4AEA6F09872D}" srcOrd="1" destOrd="0" presId="urn:microsoft.com/office/officeart/2005/8/layout/orgChart1"/>
    <dgm:cxn modelId="{58E2FE00-B953-4A3A-AD5E-ADAA21EB4421}" type="presParOf" srcId="{540FA24C-53AE-4970-82AF-2C40DF29EDE1}" destId="{0CB1A9F8-72FC-41E4-8D89-7415072E2BFA}" srcOrd="2" destOrd="0" presId="urn:microsoft.com/office/officeart/2005/8/layout/orgChart1"/>
    <dgm:cxn modelId="{E3A2771E-59AF-4C56-A9C5-9AA9D9B69E5F}" type="presParOf" srcId="{05F5590B-53D8-4D19-A747-694F7E5C5F12}" destId="{E948BF42-8954-49D0-9212-5131BDBFACFF}" srcOrd="2" destOrd="0" presId="urn:microsoft.com/office/officeart/2005/8/layout/orgChart1"/>
    <dgm:cxn modelId="{F8D8C48C-F193-42F0-861F-1DD7F16FFD65}" type="presParOf" srcId="{05F5590B-53D8-4D19-A747-694F7E5C5F12}" destId="{3F6E2A62-473A-412C-94A2-C6C62125FD29}" srcOrd="3" destOrd="0" presId="urn:microsoft.com/office/officeart/2005/8/layout/orgChart1"/>
    <dgm:cxn modelId="{8F9AA75C-ABFA-4800-8A57-FC0E3F7A60E9}" type="presParOf" srcId="{3F6E2A62-473A-412C-94A2-C6C62125FD29}" destId="{D5A6A401-DA02-4073-A62F-5D929A20CFBC}" srcOrd="0" destOrd="0" presId="urn:microsoft.com/office/officeart/2005/8/layout/orgChart1"/>
    <dgm:cxn modelId="{E9480B0B-6261-40E6-B262-1D4637A3DAB7}" type="presParOf" srcId="{D5A6A401-DA02-4073-A62F-5D929A20CFBC}" destId="{9D88C176-9EC7-4D08-B7B6-247C4EFB03AD}" srcOrd="0" destOrd="0" presId="urn:microsoft.com/office/officeart/2005/8/layout/orgChart1"/>
    <dgm:cxn modelId="{78882BC3-3D56-47FD-A037-153A921FBEB6}" type="presParOf" srcId="{D5A6A401-DA02-4073-A62F-5D929A20CFBC}" destId="{39291B0E-18E2-4824-AA15-704A675986FC}" srcOrd="1" destOrd="0" presId="urn:microsoft.com/office/officeart/2005/8/layout/orgChart1"/>
    <dgm:cxn modelId="{CD010525-F3D8-409E-BB08-6F877067B0F1}" type="presParOf" srcId="{3F6E2A62-473A-412C-94A2-C6C62125FD29}" destId="{016CB639-1DF5-4826-BE38-53218C1F3F20}" srcOrd="1" destOrd="0" presId="urn:microsoft.com/office/officeart/2005/8/layout/orgChart1"/>
    <dgm:cxn modelId="{70B01145-4781-4E1E-A69F-93A49228FFB2}" type="presParOf" srcId="{3F6E2A62-473A-412C-94A2-C6C62125FD29}" destId="{4838E7AD-F7A4-4C86-8B8E-CD6647454331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Registros y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Enlace C5 y Porte de </a:t>
          </a:r>
          <a:r>
            <a:rPr lang="es-MX" altLang="es-MX" sz="1200" dirty="0" smtClean="0">
              <a:latin typeface="+mn-lt"/>
            </a:rPr>
            <a:t>Arma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Recursos </a:t>
          </a:r>
          <a:r>
            <a:rPr lang="es-MX" altLang="es-MX" sz="1200" dirty="0" smtClean="0">
              <a:latin typeface="+mn-lt"/>
            </a:rPr>
            <a:t>Federales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4CD75966-92CE-4AF7-B0EF-F4DCCDE5946E}">
      <dgm:prSet custT="1"/>
      <dgm:spPr/>
      <dgm:t>
        <a:bodyPr/>
        <a:lstStyle/>
        <a:p>
          <a:r>
            <a:rPr lang="es-ES" sz="1200" dirty="0">
              <a:latin typeface="+mn-lt"/>
            </a:rPr>
            <a:t>Jefe(a) de </a:t>
          </a:r>
          <a:r>
            <a:rPr lang="es-ES" sz="1200" dirty="0" smtClean="0">
              <a:latin typeface="+mn-lt"/>
            </a:rPr>
            <a:t>CISEC</a:t>
          </a:r>
          <a:endParaRPr lang="es-ES" sz="1200" dirty="0">
            <a:latin typeface="+mn-lt"/>
          </a:endParaRPr>
        </a:p>
      </dgm:t>
    </dgm:pt>
    <dgm:pt modelId="{EA13A467-0517-40FC-B8E1-FABF5D76345D}" type="par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7FC43CB1-96F9-4B1A-8ADD-F193D7ED8B27}" type="sibTrans" cxnId="{529AB5F8-3A4C-4E2F-A94D-A5D2F0CAF2B2}">
      <dgm:prSet/>
      <dgm:spPr/>
      <dgm:t>
        <a:bodyPr/>
        <a:lstStyle/>
        <a:p>
          <a:endParaRPr lang="es-ES" sz="1200">
            <a:latin typeface="+mn-lt"/>
            <a:cs typeface="Calibri" panose="020F0502020204030204" pitchFamily="34" charset="0"/>
          </a:endParaRPr>
        </a:p>
      </dgm:t>
    </dgm:pt>
    <dgm:pt modelId="{EBDF1C3C-CA57-4896-8D05-B2D72F96F299}">
      <dgm:prSet custT="1"/>
      <dgm:spPr/>
      <dgm:t>
        <a:bodyPr/>
        <a:lstStyle/>
        <a:p>
          <a:r>
            <a:rPr lang="es-MX" altLang="es-MX" sz="1200" dirty="0">
              <a:latin typeface="+mn-lt"/>
            </a:rPr>
            <a:t>Analista</a:t>
          </a:r>
          <a:br>
            <a:rPr lang="es-MX" altLang="es-MX" sz="1200" dirty="0">
              <a:latin typeface="+mn-lt"/>
            </a:rPr>
          </a:br>
          <a:r>
            <a:rPr lang="es-MX" sz="1200" dirty="0" smtClean="0">
              <a:latin typeface="+mn-lt"/>
            </a:rPr>
            <a:t>Supervisor(a</a:t>
          </a:r>
          <a:r>
            <a:rPr lang="es-MX" sz="1200" dirty="0">
              <a:latin typeface="+mn-lt"/>
            </a:rPr>
            <a:t>)</a:t>
          </a:r>
          <a:br>
            <a:rPr lang="es-MX" sz="1200" dirty="0">
              <a:latin typeface="+mn-lt"/>
            </a:rPr>
          </a:br>
          <a:endParaRPr lang="es-ES" sz="1200" dirty="0">
            <a:latin typeface="+mn-lt"/>
          </a:endParaRPr>
        </a:p>
      </dgm:t>
    </dgm:pt>
    <dgm:pt modelId="{D5639233-694E-4C26-BB32-15233AA6FAA0}" type="par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7A1D78F-A244-403C-A173-2AB5DFFFEDF7}" type="sibTrans" cxnId="{D96A7733-CFD3-491B-B6F1-8D22473A93F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284EC8F-E622-4610-95C4-4D853BB91C30}">
      <dgm:prSet custT="1"/>
      <dgm:spPr/>
      <dgm:t>
        <a:bodyPr/>
        <a:lstStyle/>
        <a:p>
          <a:r>
            <a:rPr lang="es-ES" altLang="es-MX" sz="1200" dirty="0" smtClean="0">
              <a:latin typeface="+mn-lt"/>
            </a:rPr>
            <a:t>Analista</a:t>
          </a:r>
          <a:endParaRPr lang="es-ES" altLang="es-MX" sz="1200" dirty="0">
            <a:latin typeface="+mn-lt"/>
          </a:endParaRPr>
        </a:p>
      </dgm:t>
    </dgm:pt>
    <dgm:pt modelId="{B4CF2956-44C2-4C6A-A6DF-63DC35BC5969}" type="par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7B9F6A7C-8F14-480B-949B-7791DE17F089}" type="sibTrans" cxnId="{6FB5AC47-07EC-4360-B675-F0C67111D2A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E09A133-EF9D-43B6-AE16-58C5620488B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CE81169-A83B-4AA3-9D51-F2482085CA74}" type="parTrans" cxnId="{57F3ABA0-99E4-48B5-B96D-182F23393E07}">
      <dgm:prSet/>
      <dgm:spPr/>
      <dgm:t>
        <a:bodyPr/>
        <a:lstStyle/>
        <a:p>
          <a:endParaRPr lang="es-ES"/>
        </a:p>
      </dgm:t>
    </dgm:pt>
    <dgm:pt modelId="{449ECD20-ACE4-41CF-88C7-EEF599E6C450}" type="sibTrans" cxnId="{57F3ABA0-99E4-48B5-B96D-182F23393E07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0929" custScaleY="116829" custLinFactNeighborY="-193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3" custScaleX="105571" custLinFactNeighborX="-39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1467FD07-F86E-4F88-B351-21A87998DFE0}" type="pres">
      <dgm:prSet presAssocID="{D5639233-694E-4C26-BB32-15233AA6FAA0}" presName="Name35" presStyleLbl="parChTrans1D3" presStyleIdx="0" presStyleCnt="2"/>
      <dgm:spPr/>
      <dgm:t>
        <a:bodyPr/>
        <a:lstStyle/>
        <a:p>
          <a:endParaRPr lang="es-ES"/>
        </a:p>
      </dgm:t>
    </dgm:pt>
    <dgm:pt modelId="{B7AE0FFE-2ACC-414B-A354-78DB6E7FA01E}" type="pres">
      <dgm:prSet presAssocID="{EBDF1C3C-CA57-4896-8D05-B2D72F96F299}" presName="hierRoot2" presStyleCnt="0">
        <dgm:presLayoutVars>
          <dgm:hierBranch val="init"/>
        </dgm:presLayoutVars>
      </dgm:prSet>
      <dgm:spPr/>
    </dgm:pt>
    <dgm:pt modelId="{BB3CAA0B-3FFB-4BE1-A26F-1DA140527225}" type="pres">
      <dgm:prSet presAssocID="{EBDF1C3C-CA57-4896-8D05-B2D72F96F299}" presName="rootComposite" presStyleCnt="0"/>
      <dgm:spPr/>
    </dgm:pt>
    <dgm:pt modelId="{A2DC1B34-A23E-4C66-99C0-795104577C64}" type="pres">
      <dgm:prSet presAssocID="{EBDF1C3C-CA57-4896-8D05-B2D72F96F299}" presName="rootText" presStyleLbl="node3" presStyleIdx="0" presStyleCnt="2" custScaleX="105571" custLinFactNeighborX="-39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29299-B75E-4E1C-A15B-7D548635CA09}" type="pres">
      <dgm:prSet presAssocID="{EBDF1C3C-CA57-4896-8D05-B2D72F96F299}" presName="rootConnector" presStyleLbl="node3" presStyleIdx="0" presStyleCnt="2"/>
      <dgm:spPr/>
      <dgm:t>
        <a:bodyPr/>
        <a:lstStyle/>
        <a:p>
          <a:endParaRPr lang="es-ES"/>
        </a:p>
      </dgm:t>
    </dgm:pt>
    <dgm:pt modelId="{A181F415-870E-46E4-8DBD-30FF3DDF9052}" type="pres">
      <dgm:prSet presAssocID="{EBDF1C3C-CA57-4896-8D05-B2D72F96F299}" presName="hierChild4" presStyleCnt="0"/>
      <dgm:spPr/>
    </dgm:pt>
    <dgm:pt modelId="{D7B2429F-5015-45A7-AE13-65C3F22AF44F}" type="pres">
      <dgm:prSet presAssocID="{EBDF1C3C-CA57-4896-8D05-B2D72F96F299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B2FD4F42-0AB9-4216-97D6-C230FED40008}" type="pres">
      <dgm:prSet presAssocID="{BCE81169-A83B-4AA3-9D51-F2482085CA7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6049D62-E572-4DAF-AA99-CBED79B1A075}" type="pres">
      <dgm:prSet presAssocID="{6E09A133-EF9D-43B6-AE16-58C5620488B1}" presName="hierRoot2" presStyleCnt="0">
        <dgm:presLayoutVars>
          <dgm:hierBranch val="init"/>
        </dgm:presLayoutVars>
      </dgm:prSet>
      <dgm:spPr/>
    </dgm:pt>
    <dgm:pt modelId="{49482F85-F888-47B7-BB13-BA0C82B2C9A5}" type="pres">
      <dgm:prSet presAssocID="{6E09A133-EF9D-43B6-AE16-58C5620488B1}" presName="rootComposite" presStyleCnt="0"/>
      <dgm:spPr/>
    </dgm:pt>
    <dgm:pt modelId="{61956158-22D2-4DE9-863A-B90EE5C5632F}" type="pres">
      <dgm:prSet presAssocID="{6E09A133-EF9D-43B6-AE16-58C5620488B1}" presName="rootText" presStyleLbl="node2" presStyleIdx="1" presStyleCnt="3" custScaleX="105571" custLinFactNeighborX="-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12B69F-9C40-449A-B7E7-00CEA44A833B}" type="pres">
      <dgm:prSet presAssocID="{6E09A133-EF9D-43B6-AE16-58C5620488B1}" presName="rootConnector" presStyleLbl="node2" presStyleIdx="1" presStyleCnt="3"/>
      <dgm:spPr/>
      <dgm:t>
        <a:bodyPr/>
        <a:lstStyle/>
        <a:p>
          <a:endParaRPr lang="es-ES"/>
        </a:p>
      </dgm:t>
    </dgm:pt>
    <dgm:pt modelId="{371332BF-15D7-44F3-BD43-8D3C8E8FF916}" type="pres">
      <dgm:prSet presAssocID="{6E09A133-EF9D-43B6-AE16-58C5620488B1}" presName="hierChild4" presStyleCnt="0"/>
      <dgm:spPr/>
    </dgm:pt>
    <dgm:pt modelId="{17D4D579-2352-44A4-A247-27711C3355E4}" type="pres">
      <dgm:prSet presAssocID="{6E09A133-EF9D-43B6-AE16-58C5620488B1}" presName="hierChild5" presStyleCnt="0"/>
      <dgm:spPr/>
    </dgm:pt>
    <dgm:pt modelId="{BB543049-9D18-47D6-AAE5-7412162953FE}" type="pres">
      <dgm:prSet presAssocID="{EA13A467-0517-40FC-B8E1-FABF5D76345D}" presName="Name37" presStyleLbl="parChTrans1D2" presStyleIdx="2" presStyleCnt="3"/>
      <dgm:spPr/>
      <dgm:t>
        <a:bodyPr/>
        <a:lstStyle/>
        <a:p>
          <a:endParaRPr lang="es-ES"/>
        </a:p>
      </dgm:t>
    </dgm:pt>
    <dgm:pt modelId="{7C44C9A4-AF0D-4C87-880A-E96EDD3B06A4}" type="pres">
      <dgm:prSet presAssocID="{4CD75966-92CE-4AF7-B0EF-F4DCCDE5946E}" presName="hierRoot2" presStyleCnt="0">
        <dgm:presLayoutVars>
          <dgm:hierBranch/>
        </dgm:presLayoutVars>
      </dgm:prSet>
      <dgm:spPr/>
    </dgm:pt>
    <dgm:pt modelId="{CA200E3F-10DE-4C35-8054-D4AD750CECEC}" type="pres">
      <dgm:prSet presAssocID="{4CD75966-92CE-4AF7-B0EF-F4DCCDE5946E}" presName="rootComposite" presStyleCnt="0"/>
      <dgm:spPr/>
    </dgm:pt>
    <dgm:pt modelId="{C7105E56-0425-4E03-B145-864CB930D75F}" type="pres">
      <dgm:prSet presAssocID="{4CD75966-92CE-4AF7-B0EF-F4DCCDE5946E}" presName="rootText" presStyleLbl="node2" presStyleIdx="2" presStyleCnt="3" custScaleX="1055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D30408-3EC3-4C77-8FBC-5179F0AB41AC}" type="pres">
      <dgm:prSet presAssocID="{4CD75966-92CE-4AF7-B0EF-F4DCCDE5946E}" presName="rootConnector" presStyleLbl="node2" presStyleIdx="2" presStyleCnt="3"/>
      <dgm:spPr/>
      <dgm:t>
        <a:bodyPr/>
        <a:lstStyle/>
        <a:p>
          <a:endParaRPr lang="es-ES"/>
        </a:p>
      </dgm:t>
    </dgm:pt>
    <dgm:pt modelId="{DC9F09E0-B543-404D-954D-65C319B9366C}" type="pres">
      <dgm:prSet presAssocID="{4CD75966-92CE-4AF7-B0EF-F4DCCDE5946E}" presName="hierChild4" presStyleCnt="0"/>
      <dgm:spPr/>
    </dgm:pt>
    <dgm:pt modelId="{CFEE272D-4A3B-4585-A90C-BA36F8387500}" type="pres">
      <dgm:prSet presAssocID="{B4CF2956-44C2-4C6A-A6DF-63DC35BC596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BB12C40F-590E-41C9-A7FD-23AC15E2830E}" type="pres">
      <dgm:prSet presAssocID="{3284EC8F-E622-4610-95C4-4D853BB91C30}" presName="hierRoot2" presStyleCnt="0">
        <dgm:presLayoutVars>
          <dgm:hierBranch val="init"/>
        </dgm:presLayoutVars>
      </dgm:prSet>
      <dgm:spPr/>
    </dgm:pt>
    <dgm:pt modelId="{8EC2623D-3584-45D3-8015-BD1800CBA9DD}" type="pres">
      <dgm:prSet presAssocID="{3284EC8F-E622-4610-95C4-4D853BB91C30}" presName="rootComposite" presStyleCnt="0"/>
      <dgm:spPr/>
    </dgm:pt>
    <dgm:pt modelId="{9C8DAE61-E010-43CF-ACA7-4ED0B0854C26}" type="pres">
      <dgm:prSet presAssocID="{3284EC8F-E622-4610-95C4-4D853BB91C30}" presName="rootText" presStyleLbl="node3" presStyleIdx="1" presStyleCnt="2" custScaleX="1047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75993E-AE65-410E-9DFD-F192C9B2F331}" type="pres">
      <dgm:prSet presAssocID="{3284EC8F-E622-4610-95C4-4D853BB91C30}" presName="rootConnector" presStyleLbl="node3" presStyleIdx="1" presStyleCnt="2"/>
      <dgm:spPr/>
      <dgm:t>
        <a:bodyPr/>
        <a:lstStyle/>
        <a:p>
          <a:endParaRPr lang="es-ES"/>
        </a:p>
      </dgm:t>
    </dgm:pt>
    <dgm:pt modelId="{8028CD74-FB5F-45B5-9BD0-1FB513A3BCFE}" type="pres">
      <dgm:prSet presAssocID="{3284EC8F-E622-4610-95C4-4D853BB91C30}" presName="hierChild4" presStyleCnt="0"/>
      <dgm:spPr/>
    </dgm:pt>
    <dgm:pt modelId="{F9B1AF8C-AD0B-4F6F-9DCE-CCA18CFAC965}" type="pres">
      <dgm:prSet presAssocID="{3284EC8F-E622-4610-95C4-4D853BB91C30}" presName="hierChild5" presStyleCnt="0"/>
      <dgm:spPr/>
    </dgm:pt>
    <dgm:pt modelId="{EAB14463-D510-49D0-951F-2BF577EB23B3}" type="pres">
      <dgm:prSet presAssocID="{4CD75966-92CE-4AF7-B0EF-F4DCCDE5946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02438671-3BA0-47E7-A534-D34CD4B1B699}" type="presOf" srcId="{ED044282-9709-409C-A329-2B868569F6BC}" destId="{26748039-6874-42B3-9C6B-2A687CAEDF97}" srcOrd="0" destOrd="0" presId="urn:microsoft.com/office/officeart/2005/8/layout/orgChart1"/>
    <dgm:cxn modelId="{F14AA582-3F77-4AA6-8D30-1267A7DF3EE8}" type="presOf" srcId="{3284EC8F-E622-4610-95C4-4D853BB91C30}" destId="{9C8DAE61-E010-43CF-ACA7-4ED0B0854C26}" srcOrd="0" destOrd="0" presId="urn:microsoft.com/office/officeart/2005/8/layout/orgChart1"/>
    <dgm:cxn modelId="{F580BC97-E109-4FFA-B1E4-A15C986A53B6}" type="presOf" srcId="{4CD75966-92CE-4AF7-B0EF-F4DCCDE5946E}" destId="{C7105E56-0425-4E03-B145-864CB930D75F}" srcOrd="0" destOrd="0" presId="urn:microsoft.com/office/officeart/2005/8/layout/orgChart1"/>
    <dgm:cxn modelId="{06183733-69D4-49E7-B53E-010A11884BAA}" type="presOf" srcId="{EBDF1C3C-CA57-4896-8D05-B2D72F96F299}" destId="{A2DC1B34-A23E-4C66-99C0-795104577C64}" srcOrd="0" destOrd="0" presId="urn:microsoft.com/office/officeart/2005/8/layout/orgChart1"/>
    <dgm:cxn modelId="{E2F21E6B-9922-4401-B48F-5A42E3ADB54C}" type="presOf" srcId="{BCE81169-A83B-4AA3-9D51-F2482085CA74}" destId="{B2FD4F42-0AB9-4216-97D6-C230FED40008}" srcOrd="0" destOrd="0" presId="urn:microsoft.com/office/officeart/2005/8/layout/orgChart1"/>
    <dgm:cxn modelId="{9EC2D5A0-D0ED-4352-9854-093CD4A9FAA7}" type="presOf" srcId="{B4CF2956-44C2-4C6A-A6DF-63DC35BC5969}" destId="{CFEE272D-4A3B-4585-A90C-BA36F8387500}" srcOrd="0" destOrd="0" presId="urn:microsoft.com/office/officeart/2005/8/layout/orgChart1"/>
    <dgm:cxn modelId="{F99FD00B-17F7-46C3-B455-D2AD038A97D2}" type="presOf" srcId="{4CD75966-92CE-4AF7-B0EF-F4DCCDE5946E}" destId="{B8D30408-3EC3-4C77-8FBC-5179F0AB41AC}" srcOrd="1" destOrd="0" presId="urn:microsoft.com/office/officeart/2005/8/layout/orgChart1"/>
    <dgm:cxn modelId="{57F3ABA0-99E4-48B5-B96D-182F23393E07}" srcId="{9DEA55C1-E59C-4B5B-90DC-1D0B54C2B20C}" destId="{6E09A133-EF9D-43B6-AE16-58C5620488B1}" srcOrd="1" destOrd="0" parTransId="{BCE81169-A83B-4AA3-9D51-F2482085CA74}" sibTransId="{449ECD20-ACE4-41CF-88C7-EEF599E6C450}"/>
    <dgm:cxn modelId="{B4836F87-5C90-42E8-8EF9-E8906C0774FA}" type="presOf" srcId="{41568039-9809-4B2B-BA51-64E0E23C2BBE}" destId="{19FBE8A8-D4BA-45D1-97CD-FF1210CD856F}" srcOrd="0" destOrd="0" presId="urn:microsoft.com/office/officeart/2005/8/layout/orgChart1"/>
    <dgm:cxn modelId="{1CC3B010-FB99-4CDE-B9F9-5E618AF6AF55}" type="presOf" srcId="{9DEA55C1-E59C-4B5B-90DC-1D0B54C2B20C}" destId="{86D99192-4F64-487A-BE9B-B4D3790AE7BC}" srcOrd="0" destOrd="0" presId="urn:microsoft.com/office/officeart/2005/8/layout/orgChart1"/>
    <dgm:cxn modelId="{61F379E1-84AA-42FA-A729-59847C0FF882}" type="presOf" srcId="{EA13A467-0517-40FC-B8E1-FABF5D76345D}" destId="{BB543049-9D18-47D6-AAE5-7412162953FE}" srcOrd="0" destOrd="0" presId="urn:microsoft.com/office/officeart/2005/8/layout/orgChart1"/>
    <dgm:cxn modelId="{AEC1A61D-EBEF-44EC-BB77-C58DBBAD8748}" type="presOf" srcId="{6E09A133-EF9D-43B6-AE16-58C5620488B1}" destId="{61956158-22D2-4DE9-863A-B90EE5C5632F}" srcOrd="0" destOrd="0" presId="urn:microsoft.com/office/officeart/2005/8/layout/orgChart1"/>
    <dgm:cxn modelId="{6FB5AC47-07EC-4360-B675-F0C67111D2A0}" srcId="{4CD75966-92CE-4AF7-B0EF-F4DCCDE5946E}" destId="{3284EC8F-E622-4610-95C4-4D853BB91C30}" srcOrd="0" destOrd="0" parTransId="{B4CF2956-44C2-4C6A-A6DF-63DC35BC5969}" sibTransId="{7B9F6A7C-8F14-480B-949B-7791DE17F089}"/>
    <dgm:cxn modelId="{9F75ADB0-2CBC-4B2C-A202-163BFC15B967}" type="presOf" srcId="{EBDF1C3C-CA57-4896-8D05-B2D72F96F299}" destId="{65D29299-B75E-4E1C-A15B-7D548635CA09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CBD5B124-8889-40BD-83A6-6D6697760703}" type="presOf" srcId="{9DEA55C1-E59C-4B5B-90DC-1D0B54C2B20C}" destId="{B2A4EFCD-7609-4E18-A214-10BA88B362DC}" srcOrd="1" destOrd="0" presId="urn:microsoft.com/office/officeart/2005/8/layout/orgChart1"/>
    <dgm:cxn modelId="{3101F42E-0690-4280-9BF6-CE10FD285BD9}" type="presOf" srcId="{3284EC8F-E622-4610-95C4-4D853BB91C30}" destId="{8875993E-AE65-410E-9DFD-F192C9B2F331}" srcOrd="1" destOrd="0" presId="urn:microsoft.com/office/officeart/2005/8/layout/orgChart1"/>
    <dgm:cxn modelId="{27784A9F-76D6-439A-A054-CA6FC024E7E1}" type="presOf" srcId="{41568039-9809-4B2B-BA51-64E0E23C2BBE}" destId="{D87ADB57-9DB4-476E-8E99-32492AEF6743}" srcOrd="1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68CE492A-C081-4650-8E50-A7D4ADEA3F74}" type="presOf" srcId="{BD3D72B1-EEF6-4EB4-803A-A74A6B419346}" destId="{B3263371-B20E-4D1C-87B0-F232DC5A756C}" srcOrd="0" destOrd="0" presId="urn:microsoft.com/office/officeart/2005/8/layout/orgChart1"/>
    <dgm:cxn modelId="{529AB5F8-3A4C-4E2F-A94D-A5D2F0CAF2B2}" srcId="{9DEA55C1-E59C-4B5B-90DC-1D0B54C2B20C}" destId="{4CD75966-92CE-4AF7-B0EF-F4DCCDE5946E}" srcOrd="2" destOrd="0" parTransId="{EA13A467-0517-40FC-B8E1-FABF5D76345D}" sibTransId="{7FC43CB1-96F9-4B1A-8ADD-F193D7ED8B27}"/>
    <dgm:cxn modelId="{D96A7733-CFD3-491B-B6F1-8D22473A93F4}" srcId="{41568039-9809-4B2B-BA51-64E0E23C2BBE}" destId="{EBDF1C3C-CA57-4896-8D05-B2D72F96F299}" srcOrd="0" destOrd="0" parTransId="{D5639233-694E-4C26-BB32-15233AA6FAA0}" sibTransId="{37A1D78F-A244-403C-A173-2AB5DFFFEDF7}"/>
    <dgm:cxn modelId="{68344704-7982-4FA8-B6B0-76E7B84E9817}" type="presOf" srcId="{6E09A133-EF9D-43B6-AE16-58C5620488B1}" destId="{6712B69F-9C40-449A-B7E7-00CEA44A833B}" srcOrd="1" destOrd="0" presId="urn:microsoft.com/office/officeart/2005/8/layout/orgChart1"/>
    <dgm:cxn modelId="{CC261F2E-7A0B-450B-ADA1-659C789F02A4}" type="presOf" srcId="{D5639233-694E-4C26-BB32-15233AA6FAA0}" destId="{1467FD07-F86E-4F88-B351-21A87998DFE0}" srcOrd="0" destOrd="0" presId="urn:microsoft.com/office/officeart/2005/8/layout/orgChart1"/>
    <dgm:cxn modelId="{A32C33CB-0F9C-4E24-8559-687E027CF9EC}" type="presParOf" srcId="{B3263371-B20E-4D1C-87B0-F232DC5A756C}" destId="{8CDE9839-8DE1-472C-9904-C93FC90AA559}" srcOrd="0" destOrd="0" presId="urn:microsoft.com/office/officeart/2005/8/layout/orgChart1"/>
    <dgm:cxn modelId="{67A5A9CA-4D0C-4CAA-A493-B9FB7F1B3780}" type="presParOf" srcId="{8CDE9839-8DE1-472C-9904-C93FC90AA559}" destId="{A15FBA2B-7AAA-4593-A287-168E70F88188}" srcOrd="0" destOrd="0" presId="urn:microsoft.com/office/officeart/2005/8/layout/orgChart1"/>
    <dgm:cxn modelId="{0E2B8CA3-B636-4E27-987D-3A31CF37B0A9}" type="presParOf" srcId="{A15FBA2B-7AAA-4593-A287-168E70F88188}" destId="{86D99192-4F64-487A-BE9B-B4D3790AE7BC}" srcOrd="0" destOrd="0" presId="urn:microsoft.com/office/officeart/2005/8/layout/orgChart1"/>
    <dgm:cxn modelId="{99F6D9E1-D6CC-405F-910C-CAA38F775B4F}" type="presParOf" srcId="{A15FBA2B-7AAA-4593-A287-168E70F88188}" destId="{B2A4EFCD-7609-4E18-A214-10BA88B362DC}" srcOrd="1" destOrd="0" presId="urn:microsoft.com/office/officeart/2005/8/layout/orgChart1"/>
    <dgm:cxn modelId="{C9307E13-ADE5-411C-87CC-0101A48944C0}" type="presParOf" srcId="{8CDE9839-8DE1-472C-9904-C93FC90AA559}" destId="{05E8A0F8-8F4A-4D16-B455-9B21EE5D83FA}" srcOrd="1" destOrd="0" presId="urn:microsoft.com/office/officeart/2005/8/layout/orgChart1"/>
    <dgm:cxn modelId="{6CFC3C3F-F296-4B27-B9E5-3E0A709F6964}" type="presParOf" srcId="{05E8A0F8-8F4A-4D16-B455-9B21EE5D83FA}" destId="{26748039-6874-42B3-9C6B-2A687CAEDF97}" srcOrd="0" destOrd="0" presId="urn:microsoft.com/office/officeart/2005/8/layout/orgChart1"/>
    <dgm:cxn modelId="{DA02067A-031B-46BF-8E17-038835A3449B}" type="presParOf" srcId="{05E8A0F8-8F4A-4D16-B455-9B21EE5D83FA}" destId="{1294F536-9FA0-46F5-98BA-18EE92504E46}" srcOrd="1" destOrd="0" presId="urn:microsoft.com/office/officeart/2005/8/layout/orgChart1"/>
    <dgm:cxn modelId="{AE1D2735-5B22-40F4-AB67-4F34C87B2846}" type="presParOf" srcId="{1294F536-9FA0-46F5-98BA-18EE92504E46}" destId="{914CB05A-8D64-4CEB-98C4-DA11CADF5EF5}" srcOrd="0" destOrd="0" presId="urn:microsoft.com/office/officeart/2005/8/layout/orgChart1"/>
    <dgm:cxn modelId="{D1215158-23A6-4F80-9488-5DBFA8FF2C24}" type="presParOf" srcId="{914CB05A-8D64-4CEB-98C4-DA11CADF5EF5}" destId="{19FBE8A8-D4BA-45D1-97CD-FF1210CD856F}" srcOrd="0" destOrd="0" presId="urn:microsoft.com/office/officeart/2005/8/layout/orgChart1"/>
    <dgm:cxn modelId="{3584159A-E68B-426A-91A3-07D3988863DA}" type="presParOf" srcId="{914CB05A-8D64-4CEB-98C4-DA11CADF5EF5}" destId="{D87ADB57-9DB4-476E-8E99-32492AEF6743}" srcOrd="1" destOrd="0" presId="urn:microsoft.com/office/officeart/2005/8/layout/orgChart1"/>
    <dgm:cxn modelId="{224E1D69-E501-4962-9978-FD8FB75DB8DF}" type="presParOf" srcId="{1294F536-9FA0-46F5-98BA-18EE92504E46}" destId="{DBDE0C42-B65A-4FF4-A1B6-4A7374870D94}" srcOrd="1" destOrd="0" presId="urn:microsoft.com/office/officeart/2005/8/layout/orgChart1"/>
    <dgm:cxn modelId="{5812FC7D-B6EE-456C-A977-BF371B985775}" type="presParOf" srcId="{DBDE0C42-B65A-4FF4-A1B6-4A7374870D94}" destId="{1467FD07-F86E-4F88-B351-21A87998DFE0}" srcOrd="0" destOrd="0" presId="urn:microsoft.com/office/officeart/2005/8/layout/orgChart1"/>
    <dgm:cxn modelId="{A2AF2960-D32F-4FE9-AD82-D28C43B1ECA9}" type="presParOf" srcId="{DBDE0C42-B65A-4FF4-A1B6-4A7374870D94}" destId="{B7AE0FFE-2ACC-414B-A354-78DB6E7FA01E}" srcOrd="1" destOrd="0" presId="urn:microsoft.com/office/officeart/2005/8/layout/orgChart1"/>
    <dgm:cxn modelId="{04297626-30BF-4DBF-896A-B4D969AECEBF}" type="presParOf" srcId="{B7AE0FFE-2ACC-414B-A354-78DB6E7FA01E}" destId="{BB3CAA0B-3FFB-4BE1-A26F-1DA140527225}" srcOrd="0" destOrd="0" presId="urn:microsoft.com/office/officeart/2005/8/layout/orgChart1"/>
    <dgm:cxn modelId="{BD66E49C-3A68-4182-8152-4A784D69A84B}" type="presParOf" srcId="{BB3CAA0B-3FFB-4BE1-A26F-1DA140527225}" destId="{A2DC1B34-A23E-4C66-99C0-795104577C64}" srcOrd="0" destOrd="0" presId="urn:microsoft.com/office/officeart/2005/8/layout/orgChart1"/>
    <dgm:cxn modelId="{A45CB838-2555-470E-B1AE-439A7E489456}" type="presParOf" srcId="{BB3CAA0B-3FFB-4BE1-A26F-1DA140527225}" destId="{65D29299-B75E-4E1C-A15B-7D548635CA09}" srcOrd="1" destOrd="0" presId="urn:microsoft.com/office/officeart/2005/8/layout/orgChart1"/>
    <dgm:cxn modelId="{87C72923-17E3-4280-9ABE-B703772B1AFB}" type="presParOf" srcId="{B7AE0FFE-2ACC-414B-A354-78DB6E7FA01E}" destId="{A181F415-870E-46E4-8DBD-30FF3DDF9052}" srcOrd="1" destOrd="0" presId="urn:microsoft.com/office/officeart/2005/8/layout/orgChart1"/>
    <dgm:cxn modelId="{E450AF9D-EF5B-4B26-B629-184F9BEE59C1}" type="presParOf" srcId="{B7AE0FFE-2ACC-414B-A354-78DB6E7FA01E}" destId="{D7B2429F-5015-45A7-AE13-65C3F22AF44F}" srcOrd="2" destOrd="0" presId="urn:microsoft.com/office/officeart/2005/8/layout/orgChart1"/>
    <dgm:cxn modelId="{EF333031-5E99-405E-9874-101640D48953}" type="presParOf" srcId="{1294F536-9FA0-46F5-98BA-18EE92504E46}" destId="{05F5590B-53D8-4D19-A747-694F7E5C5F12}" srcOrd="2" destOrd="0" presId="urn:microsoft.com/office/officeart/2005/8/layout/orgChart1"/>
    <dgm:cxn modelId="{B4A1573F-A9FE-4CAE-9F63-34D4B48E8171}" type="presParOf" srcId="{05E8A0F8-8F4A-4D16-B455-9B21EE5D83FA}" destId="{B2FD4F42-0AB9-4216-97D6-C230FED40008}" srcOrd="2" destOrd="0" presId="urn:microsoft.com/office/officeart/2005/8/layout/orgChart1"/>
    <dgm:cxn modelId="{6402FA00-89A5-4187-9812-6AB75D14E063}" type="presParOf" srcId="{05E8A0F8-8F4A-4D16-B455-9B21EE5D83FA}" destId="{E6049D62-E572-4DAF-AA99-CBED79B1A075}" srcOrd="3" destOrd="0" presId="urn:microsoft.com/office/officeart/2005/8/layout/orgChart1"/>
    <dgm:cxn modelId="{A28155B6-F6C5-48ED-849D-BCFB02262675}" type="presParOf" srcId="{E6049D62-E572-4DAF-AA99-CBED79B1A075}" destId="{49482F85-F888-47B7-BB13-BA0C82B2C9A5}" srcOrd="0" destOrd="0" presId="urn:microsoft.com/office/officeart/2005/8/layout/orgChart1"/>
    <dgm:cxn modelId="{2B23ECBB-46B7-4D98-B6EA-5300B2B3A41F}" type="presParOf" srcId="{49482F85-F888-47B7-BB13-BA0C82B2C9A5}" destId="{61956158-22D2-4DE9-863A-B90EE5C5632F}" srcOrd="0" destOrd="0" presId="urn:microsoft.com/office/officeart/2005/8/layout/orgChart1"/>
    <dgm:cxn modelId="{0FA3BB56-90E6-4E78-ADC3-A36DB75BEF72}" type="presParOf" srcId="{49482F85-F888-47B7-BB13-BA0C82B2C9A5}" destId="{6712B69F-9C40-449A-B7E7-00CEA44A833B}" srcOrd="1" destOrd="0" presId="urn:microsoft.com/office/officeart/2005/8/layout/orgChart1"/>
    <dgm:cxn modelId="{E24A6F5D-C168-41B1-B7E2-854AAA84A54F}" type="presParOf" srcId="{E6049D62-E572-4DAF-AA99-CBED79B1A075}" destId="{371332BF-15D7-44F3-BD43-8D3C8E8FF916}" srcOrd="1" destOrd="0" presId="urn:microsoft.com/office/officeart/2005/8/layout/orgChart1"/>
    <dgm:cxn modelId="{836C7BEF-FE82-4186-8E05-04FDABF827B7}" type="presParOf" srcId="{E6049D62-E572-4DAF-AA99-CBED79B1A075}" destId="{17D4D579-2352-44A4-A247-27711C3355E4}" srcOrd="2" destOrd="0" presId="urn:microsoft.com/office/officeart/2005/8/layout/orgChart1"/>
    <dgm:cxn modelId="{5511BBBF-E93F-4974-BCEF-98B922EAAC54}" type="presParOf" srcId="{05E8A0F8-8F4A-4D16-B455-9B21EE5D83FA}" destId="{BB543049-9D18-47D6-AAE5-7412162953FE}" srcOrd="4" destOrd="0" presId="urn:microsoft.com/office/officeart/2005/8/layout/orgChart1"/>
    <dgm:cxn modelId="{63C6CB72-C442-43AC-9C57-14B7EB4176D1}" type="presParOf" srcId="{05E8A0F8-8F4A-4D16-B455-9B21EE5D83FA}" destId="{7C44C9A4-AF0D-4C87-880A-E96EDD3B06A4}" srcOrd="5" destOrd="0" presId="urn:microsoft.com/office/officeart/2005/8/layout/orgChart1"/>
    <dgm:cxn modelId="{7C1EE6E9-91C4-4091-8DF4-E7028F95DDA5}" type="presParOf" srcId="{7C44C9A4-AF0D-4C87-880A-E96EDD3B06A4}" destId="{CA200E3F-10DE-4C35-8054-D4AD750CECEC}" srcOrd="0" destOrd="0" presId="urn:microsoft.com/office/officeart/2005/8/layout/orgChart1"/>
    <dgm:cxn modelId="{50C1B5FE-194E-4EB2-9C87-3281E9F2124F}" type="presParOf" srcId="{CA200E3F-10DE-4C35-8054-D4AD750CECEC}" destId="{C7105E56-0425-4E03-B145-864CB930D75F}" srcOrd="0" destOrd="0" presId="urn:microsoft.com/office/officeart/2005/8/layout/orgChart1"/>
    <dgm:cxn modelId="{69BA855D-153A-401A-8F1E-08154D36BAE6}" type="presParOf" srcId="{CA200E3F-10DE-4C35-8054-D4AD750CECEC}" destId="{B8D30408-3EC3-4C77-8FBC-5179F0AB41AC}" srcOrd="1" destOrd="0" presId="urn:microsoft.com/office/officeart/2005/8/layout/orgChart1"/>
    <dgm:cxn modelId="{6F0F2DFB-AAC4-4FE3-900B-2DC5A41EA780}" type="presParOf" srcId="{7C44C9A4-AF0D-4C87-880A-E96EDD3B06A4}" destId="{DC9F09E0-B543-404D-954D-65C319B9366C}" srcOrd="1" destOrd="0" presId="urn:microsoft.com/office/officeart/2005/8/layout/orgChart1"/>
    <dgm:cxn modelId="{DD5B0C75-519D-4B4C-B164-AFF08AAC47AE}" type="presParOf" srcId="{DC9F09E0-B543-404D-954D-65C319B9366C}" destId="{CFEE272D-4A3B-4585-A90C-BA36F8387500}" srcOrd="0" destOrd="0" presId="urn:microsoft.com/office/officeart/2005/8/layout/orgChart1"/>
    <dgm:cxn modelId="{FCCAC003-AD34-4244-819F-5DBCE28A40D3}" type="presParOf" srcId="{DC9F09E0-B543-404D-954D-65C319B9366C}" destId="{BB12C40F-590E-41C9-A7FD-23AC15E2830E}" srcOrd="1" destOrd="0" presId="urn:microsoft.com/office/officeart/2005/8/layout/orgChart1"/>
    <dgm:cxn modelId="{8439D280-5821-4CD9-B328-F3F6BD447C2A}" type="presParOf" srcId="{BB12C40F-590E-41C9-A7FD-23AC15E2830E}" destId="{8EC2623D-3584-45D3-8015-BD1800CBA9DD}" srcOrd="0" destOrd="0" presId="urn:microsoft.com/office/officeart/2005/8/layout/orgChart1"/>
    <dgm:cxn modelId="{7F3E03DC-B847-4F1A-A335-C23F5E49EEB1}" type="presParOf" srcId="{8EC2623D-3584-45D3-8015-BD1800CBA9DD}" destId="{9C8DAE61-E010-43CF-ACA7-4ED0B0854C26}" srcOrd="0" destOrd="0" presId="urn:microsoft.com/office/officeart/2005/8/layout/orgChart1"/>
    <dgm:cxn modelId="{4E46E30A-D880-475E-8772-960A293394FB}" type="presParOf" srcId="{8EC2623D-3584-45D3-8015-BD1800CBA9DD}" destId="{8875993E-AE65-410E-9DFD-F192C9B2F331}" srcOrd="1" destOrd="0" presId="urn:microsoft.com/office/officeart/2005/8/layout/orgChart1"/>
    <dgm:cxn modelId="{76815A60-1723-4D26-BC38-45536E68A257}" type="presParOf" srcId="{BB12C40F-590E-41C9-A7FD-23AC15E2830E}" destId="{8028CD74-FB5F-45B5-9BD0-1FB513A3BCFE}" srcOrd="1" destOrd="0" presId="urn:microsoft.com/office/officeart/2005/8/layout/orgChart1"/>
    <dgm:cxn modelId="{F14F57D2-6456-4182-BE92-399C0AFE3E98}" type="presParOf" srcId="{BB12C40F-590E-41C9-A7FD-23AC15E2830E}" destId="{F9B1AF8C-AD0B-4F6F-9DCE-CCA18CFAC965}" srcOrd="2" destOrd="0" presId="urn:microsoft.com/office/officeart/2005/8/layout/orgChart1"/>
    <dgm:cxn modelId="{BE00458D-827C-4B58-AD34-252C17B91CB3}" type="presParOf" srcId="{7C44C9A4-AF0D-4C87-880A-E96EDD3B06A4}" destId="{EAB14463-D510-49D0-951F-2BF577EB23B3}" srcOrd="2" destOrd="0" presId="urn:microsoft.com/office/officeart/2005/8/layout/orgChart1"/>
    <dgm:cxn modelId="{4B047BD8-9DE0-4045-951B-3A97EF29AC46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Vehicular</a:t>
          </a: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Materiales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Patrimonio</a:t>
          </a: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</a:t>
          </a:r>
          <a:r>
            <a:rPr lang="es-MX" altLang="es-MX" sz="1200" dirty="0">
              <a:latin typeface="+mn-lt"/>
            </a:rPr>
            <a:t>de </a:t>
          </a:r>
          <a:r>
            <a:rPr lang="es-MX" altLang="es-MX" sz="1200" dirty="0" smtClean="0">
              <a:latin typeface="+mn-lt"/>
            </a:rPr>
            <a:t>Almacén</a:t>
          </a:r>
          <a:endParaRPr lang="es-MX" altLang="es-MX" sz="1200" dirty="0" smtClean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7B59975-C538-4958-A9D1-431995C1059E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>Supervisor(a)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 smtClean="0">
              <a:latin typeface="+mn-lt"/>
            </a:rPr>
            <a:t/>
          </a:r>
          <a:br>
            <a:rPr lang="es-ES" sz="1200" dirty="0" smtClean="0">
              <a:latin typeface="+mn-lt"/>
            </a:rPr>
          </a:br>
          <a:r>
            <a:rPr lang="es-ES" sz="1200" dirty="0" smtClean="0">
              <a:latin typeface="+mn-lt"/>
            </a:rPr>
            <a:t>Auxiliar </a:t>
          </a:r>
          <a:r>
            <a:rPr lang="es-ES" sz="1200" dirty="0">
              <a:latin typeface="+mn-lt"/>
            </a:rPr>
            <a:t>Administrativo(a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8609BF2D-FCEF-4A59-8B73-4F750D47521F}" type="par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631A1867-8D88-414C-B126-DB4F4B63D98B}" type="sibTrans" cxnId="{10FEC9BC-6946-4724-9281-254F7D9072E1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0E10BD7-4894-4766-B02E-10828478D764}" type="asst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ES" sz="1200" dirty="0">
              <a:latin typeface="+mn-lt"/>
            </a:rPr>
            <a:t>Peluquero(a</a:t>
          </a:r>
          <a:r>
            <a:rPr lang="es-ES" sz="1200" dirty="0" smtClean="0">
              <a:latin typeface="+mn-lt"/>
            </a:rPr>
            <a:t>)</a:t>
          </a:r>
          <a:endParaRPr lang="es-ES" sz="1200" dirty="0">
            <a:latin typeface="+mn-lt"/>
          </a:endParaRPr>
        </a:p>
      </dgm:t>
    </dgm:pt>
    <dgm:pt modelId="{C86BD0DE-C40A-4EAC-922B-FE4EDF7629BE}" type="par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592A0BE6-02FE-413C-9756-4AF8E1128D55}" type="sibTrans" cxnId="{EBEB9DC9-C516-424D-A084-144F1CCA76B4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72949" custScaleY="170288" custLinFactNeighborY="-461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 val="r"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4" custScaleX="133610" custScaleY="133821" custLinFactY="19478" custLinFactNeighborX="-354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4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12FB5CC2-3F72-4AC8-AF94-50272EAD0FAB}" type="pres">
      <dgm:prSet presAssocID="{2A362D5D-A3DA-4F6C-8849-2A8C51EEB6D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570DFF2-79FF-4DD0-A8FE-728069315CDB}" type="pres">
      <dgm:prSet presAssocID="{80C91609-4155-490D-A93A-2840363F77EF}" presName="hierRoot2" presStyleCnt="0">
        <dgm:presLayoutVars>
          <dgm:hierBranch val="r"/>
        </dgm:presLayoutVars>
      </dgm:prSet>
      <dgm:spPr/>
    </dgm:pt>
    <dgm:pt modelId="{AC57EB8E-F8F8-49E5-AB3B-101A503E7149}" type="pres">
      <dgm:prSet presAssocID="{80C91609-4155-490D-A93A-2840363F77EF}" presName="rootComposite" presStyleCnt="0"/>
      <dgm:spPr/>
    </dgm:pt>
    <dgm:pt modelId="{0E4A1FB2-B936-4A45-9B17-4DC72B6EC80F}" type="pres">
      <dgm:prSet presAssocID="{80C91609-4155-490D-A93A-2840363F77EF}" presName="rootText" presStyleLbl="node2" presStyleIdx="1" presStyleCnt="4" custScaleX="133610" custScaleY="133821" custLinFactY="194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C7E907-B590-4FA8-BA47-0908BC71EE25}" type="pres">
      <dgm:prSet presAssocID="{80C91609-4155-490D-A93A-2840363F77EF}" presName="rootConnector" presStyleLbl="node2" presStyleIdx="1" presStyleCnt="4"/>
      <dgm:spPr/>
      <dgm:t>
        <a:bodyPr/>
        <a:lstStyle/>
        <a:p>
          <a:endParaRPr lang="es-ES"/>
        </a:p>
      </dgm:t>
    </dgm:pt>
    <dgm:pt modelId="{0DCE5A2E-AABD-41D8-AB45-73FC6E777742}" type="pres">
      <dgm:prSet presAssocID="{80C91609-4155-490D-A93A-2840363F77EF}" presName="hierChild4" presStyleCnt="0"/>
      <dgm:spPr/>
    </dgm:pt>
    <dgm:pt modelId="{4F6E22EF-9940-4E6D-8F89-9A1FB953EB04}" type="pres">
      <dgm:prSet presAssocID="{80C91609-4155-490D-A93A-2840363F77EF}" presName="hierChild5" presStyleCnt="0"/>
      <dgm:spPr/>
    </dgm:pt>
    <dgm:pt modelId="{A633F054-74A2-4AEE-A747-3F652876DFB3}" type="pres">
      <dgm:prSet presAssocID="{0B34EA70-DE81-48E9-97BE-F992A5D0E5A9}" presName="Name37" presStyleLbl="parChTrans1D2" presStyleIdx="2" presStyleCnt="6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2" presStyleCnt="4" custScaleX="133610" custScaleY="133821" custLinFactY="194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2" presStyleCnt="4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3" presStyleCnt="4" custScaleX="133610" custScaleY="133821" custLinFactY="194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3" presStyleCnt="4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  <dgm:pt modelId="{C519D666-D346-4257-9486-EDFDA4149250}" type="pres">
      <dgm:prSet presAssocID="{8609BF2D-FCEF-4A59-8B73-4F750D47521F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BA688F78-82CD-49AF-95F1-975AE2755D2F}" type="pres">
      <dgm:prSet presAssocID="{77B59975-C538-4958-A9D1-431995C1059E}" presName="hierRoot3" presStyleCnt="0">
        <dgm:presLayoutVars>
          <dgm:hierBranch val="init"/>
        </dgm:presLayoutVars>
      </dgm:prSet>
      <dgm:spPr/>
    </dgm:pt>
    <dgm:pt modelId="{9D8AC6D8-2004-41F9-969C-ECBA0486332E}" type="pres">
      <dgm:prSet presAssocID="{77B59975-C538-4958-A9D1-431995C1059E}" presName="rootComposite3" presStyleCnt="0"/>
      <dgm:spPr/>
    </dgm:pt>
    <dgm:pt modelId="{0D7083E4-0649-409B-B0BB-5ABA3BF68ED6}" type="pres">
      <dgm:prSet presAssocID="{77B59975-C538-4958-A9D1-431995C1059E}" presName="rootText3" presStyleLbl="asst1" presStyleIdx="0" presStyleCnt="2" custScaleX="137816" custScaleY="143680" custLinFactNeighborX="-15021" custLinFactNeighborY="-12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F75CD8-33FD-441B-BF10-90152AB57F25}" type="pres">
      <dgm:prSet presAssocID="{77B59975-C538-4958-A9D1-431995C1059E}" presName="rootConnector3" presStyleLbl="asst1" presStyleIdx="0" presStyleCnt="2"/>
      <dgm:spPr/>
      <dgm:t>
        <a:bodyPr/>
        <a:lstStyle/>
        <a:p>
          <a:endParaRPr lang="es-ES"/>
        </a:p>
      </dgm:t>
    </dgm:pt>
    <dgm:pt modelId="{3468F688-2861-43AA-AA2A-39B8DDDCE2A9}" type="pres">
      <dgm:prSet presAssocID="{77B59975-C538-4958-A9D1-431995C1059E}" presName="hierChild6" presStyleCnt="0"/>
      <dgm:spPr/>
    </dgm:pt>
    <dgm:pt modelId="{C629EA7A-1ADE-4710-87AC-39B4D681EC77}" type="pres">
      <dgm:prSet presAssocID="{77B59975-C538-4958-A9D1-431995C1059E}" presName="hierChild7" presStyleCnt="0"/>
      <dgm:spPr/>
    </dgm:pt>
    <dgm:pt modelId="{3E54882B-774F-454B-A17B-99754B1A7AB1}" type="pres">
      <dgm:prSet presAssocID="{C86BD0DE-C40A-4EAC-922B-FE4EDF7629BE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DC7EBCE-8B02-4D5B-B27E-308420276C32}" type="pres">
      <dgm:prSet presAssocID="{B0E10BD7-4894-4766-B02E-10828478D764}" presName="hierRoot3" presStyleCnt="0">
        <dgm:presLayoutVars>
          <dgm:hierBranch val="init"/>
        </dgm:presLayoutVars>
      </dgm:prSet>
      <dgm:spPr/>
    </dgm:pt>
    <dgm:pt modelId="{2F4E182D-D323-4D0E-8EA0-A738E47F6714}" type="pres">
      <dgm:prSet presAssocID="{B0E10BD7-4894-4766-B02E-10828478D764}" presName="rootComposite3" presStyleCnt="0"/>
      <dgm:spPr/>
    </dgm:pt>
    <dgm:pt modelId="{6ED2C750-F2AD-4A4F-AFBB-52CF1E1FBBFD}" type="pres">
      <dgm:prSet presAssocID="{B0E10BD7-4894-4766-B02E-10828478D764}" presName="rootText3" presStyleLbl="asst1" presStyleIdx="1" presStyleCnt="2" custScaleX="137816" custScaleY="143680" custLinFactNeighborX="18051" custLinFactNeighborY="-130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EB014-3F5D-480A-908C-3242C33F2D22}" type="pres">
      <dgm:prSet presAssocID="{B0E10BD7-4894-4766-B02E-10828478D764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667C547-F6B3-431E-BB87-A406EA35296D}" type="pres">
      <dgm:prSet presAssocID="{B0E10BD7-4894-4766-B02E-10828478D764}" presName="hierChild6" presStyleCnt="0"/>
      <dgm:spPr/>
    </dgm:pt>
    <dgm:pt modelId="{8B560B9F-5080-4121-8BD1-EC15C3A311BE}" type="pres">
      <dgm:prSet presAssocID="{B0E10BD7-4894-4766-B02E-10828478D764}" presName="hierChild7" presStyleCnt="0"/>
      <dgm:spPr/>
    </dgm:pt>
  </dgm:ptLst>
  <dgm:cxnLst>
    <dgm:cxn modelId="{56DB8F08-9239-485A-9D72-66FF63EE35EA}" type="presOf" srcId="{77B59975-C538-4958-A9D1-431995C1059E}" destId="{0D7083E4-0649-409B-B0BB-5ABA3BF68ED6}" srcOrd="0" destOrd="0" presId="urn:microsoft.com/office/officeart/2005/8/layout/orgChart1"/>
    <dgm:cxn modelId="{D0AE575D-6943-464F-9EE0-34C25E43A001}" type="presOf" srcId="{885E9E1E-5F2B-4515-B3C1-AA3DCDF09F36}" destId="{4B0138EB-2E7E-4CA8-9E47-6B9F9C33E523}" srcOrd="1" destOrd="0" presId="urn:microsoft.com/office/officeart/2005/8/layout/orgChart1"/>
    <dgm:cxn modelId="{21ACCCD4-DE5D-4001-A466-DCB03DEC3CF4}" srcId="{9DEA55C1-E59C-4B5B-90DC-1D0B54C2B20C}" destId="{885E9E1E-5F2B-4515-B3C1-AA3DCDF09F36}" srcOrd="5" destOrd="0" parTransId="{86802382-3BD6-4C54-8E26-5DEB8CB181EB}" sibTransId="{46DD0E8E-0770-4200-AE87-53126CBBF7A9}"/>
    <dgm:cxn modelId="{B862F697-1AC9-4989-A0A1-F48F2094A6C8}" type="presOf" srcId="{B0E10BD7-4894-4766-B02E-10828478D764}" destId="{6ED2C750-F2AD-4A4F-AFBB-52CF1E1FBBFD}" srcOrd="0" destOrd="0" presId="urn:microsoft.com/office/officeart/2005/8/layout/orgChart1"/>
    <dgm:cxn modelId="{D08077C5-DBAD-4625-8A45-ADB598ED1A9C}" type="presOf" srcId="{885E9E1E-5F2B-4515-B3C1-AA3DCDF09F36}" destId="{23A3990A-979C-4CD9-8392-69E509E74575}" srcOrd="0" destOrd="0" presId="urn:microsoft.com/office/officeart/2005/8/layout/orgChart1"/>
    <dgm:cxn modelId="{E044471C-568D-4D4B-B370-083DD4D83A70}" type="presOf" srcId="{80C91609-4155-490D-A93A-2840363F77EF}" destId="{0E4A1FB2-B936-4A45-9B17-4DC72B6EC80F}" srcOrd="0" destOrd="0" presId="urn:microsoft.com/office/officeart/2005/8/layout/orgChart1"/>
    <dgm:cxn modelId="{EBEB9DC9-C516-424D-A084-144F1CCA76B4}" srcId="{9DEA55C1-E59C-4B5B-90DC-1D0B54C2B20C}" destId="{B0E10BD7-4894-4766-B02E-10828478D764}" srcOrd="1" destOrd="0" parTransId="{C86BD0DE-C40A-4EAC-922B-FE4EDF7629BE}" sibTransId="{592A0BE6-02FE-413C-9756-4AF8E1128D55}"/>
    <dgm:cxn modelId="{4C7AF041-2FE2-4E54-8590-B825880984C5}" type="presOf" srcId="{C86BD0DE-C40A-4EAC-922B-FE4EDF7629BE}" destId="{3E54882B-774F-454B-A17B-99754B1A7AB1}" srcOrd="0" destOrd="0" presId="urn:microsoft.com/office/officeart/2005/8/layout/orgChart1"/>
    <dgm:cxn modelId="{98E2035C-BB35-4B1F-ACE3-977BA6EA1E72}" type="presOf" srcId="{41568039-9809-4B2B-BA51-64E0E23C2BBE}" destId="{D87ADB57-9DB4-476E-8E99-32492AEF6743}" srcOrd="1" destOrd="0" presId="urn:microsoft.com/office/officeart/2005/8/layout/orgChart1"/>
    <dgm:cxn modelId="{43B18EDF-FFEC-4FA4-ACFD-978379EA73CE}" type="presOf" srcId="{ED044282-9709-409C-A329-2B868569F6BC}" destId="{26748039-6874-42B3-9C6B-2A687CAEDF97}" srcOrd="0" destOrd="0" presId="urn:microsoft.com/office/officeart/2005/8/layout/orgChart1"/>
    <dgm:cxn modelId="{DA1E6B7F-2BC1-4947-9044-BA24BC07854F}" type="presOf" srcId="{9DEA55C1-E59C-4B5B-90DC-1D0B54C2B20C}" destId="{B2A4EFCD-7609-4E18-A214-10BA88B362DC}" srcOrd="1" destOrd="0" presId="urn:microsoft.com/office/officeart/2005/8/layout/orgChart1"/>
    <dgm:cxn modelId="{9F608798-FCD3-460B-A383-4A2CCC372FE3}" type="presOf" srcId="{2A362D5D-A3DA-4F6C-8849-2A8C51EEB6D2}" destId="{12FB5CC2-3F72-4AC8-AF94-50272EAD0FAB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979D280-6539-4555-A9A9-41687C23560D}" type="presOf" srcId="{0B34EA70-DE81-48E9-97BE-F992A5D0E5A9}" destId="{A633F054-74A2-4AEE-A747-3F652876DFB3}" srcOrd="0" destOrd="0" presId="urn:microsoft.com/office/officeart/2005/8/layout/orgChart1"/>
    <dgm:cxn modelId="{0F11057B-29E8-41E4-A9EE-C6E2CFA78255}" type="presOf" srcId="{77B59975-C538-4958-A9D1-431995C1059E}" destId="{74F75CD8-33FD-441B-BF10-90152AB57F25}" srcOrd="1" destOrd="0" presId="urn:microsoft.com/office/officeart/2005/8/layout/orgChart1"/>
    <dgm:cxn modelId="{31CE35A7-FFFD-4781-96C7-964EB1E9B528}" type="presOf" srcId="{8609BF2D-FCEF-4A59-8B73-4F750D47521F}" destId="{C519D666-D346-4257-9486-EDFDA4149250}" srcOrd="0" destOrd="0" presId="urn:microsoft.com/office/officeart/2005/8/layout/orgChart1"/>
    <dgm:cxn modelId="{9DD1FF2F-09D4-4CD2-BE37-581067B63702}" type="presOf" srcId="{F6894B4C-AC60-4B55-B3EB-1F97325BD7B3}" destId="{029BCE83-90EC-4C40-88D3-91A90C7AECDE}" srcOrd="0" destOrd="0" presId="urn:microsoft.com/office/officeart/2005/8/layout/orgChart1"/>
    <dgm:cxn modelId="{10FEC9BC-6946-4724-9281-254F7D9072E1}" srcId="{9DEA55C1-E59C-4B5B-90DC-1D0B54C2B20C}" destId="{77B59975-C538-4958-A9D1-431995C1059E}" srcOrd="0" destOrd="0" parTransId="{8609BF2D-FCEF-4A59-8B73-4F750D47521F}" sibTransId="{631A1867-8D88-414C-B126-DB4F4B63D98B}"/>
    <dgm:cxn modelId="{0E4FDFD8-A3C2-41BE-8804-9FEF4F8F9EB3}" type="presOf" srcId="{80C91609-4155-490D-A93A-2840363F77EF}" destId="{70C7E907-B590-4FA8-BA47-0908BC71EE25}" srcOrd="1" destOrd="0" presId="urn:microsoft.com/office/officeart/2005/8/layout/orgChart1"/>
    <dgm:cxn modelId="{95E2E83F-8FD4-43FC-99FF-683911E8D357}" type="presOf" srcId="{F6894B4C-AC60-4B55-B3EB-1F97325BD7B3}" destId="{B5196BD3-A560-4D4C-A0C9-124B5B2D1AE1}" srcOrd="1" destOrd="0" presId="urn:microsoft.com/office/officeart/2005/8/layout/orgChart1"/>
    <dgm:cxn modelId="{A9CA8BA6-2A99-4C72-9877-6F1309A7E595}" type="presOf" srcId="{B0E10BD7-4894-4766-B02E-10828478D764}" destId="{AE6EB014-3F5D-480A-908C-3242C33F2D22}" srcOrd="1" destOrd="0" presId="urn:microsoft.com/office/officeart/2005/8/layout/orgChart1"/>
    <dgm:cxn modelId="{45404443-0413-47B7-A4F4-7FD9C8ECBA10}" srcId="{9DEA55C1-E59C-4B5B-90DC-1D0B54C2B20C}" destId="{41568039-9809-4B2B-BA51-64E0E23C2BBE}" srcOrd="2" destOrd="0" parTransId="{ED044282-9709-409C-A329-2B868569F6BC}" sibTransId="{7DF3ADED-0B1E-4DCA-9C7E-A36145EED7EE}"/>
    <dgm:cxn modelId="{400C30C1-8DE2-48C9-9795-E7DAC86B6107}" type="presOf" srcId="{41568039-9809-4B2B-BA51-64E0E23C2BBE}" destId="{19FBE8A8-D4BA-45D1-97CD-FF1210CD856F}" srcOrd="0" destOrd="0" presId="urn:microsoft.com/office/officeart/2005/8/layout/orgChart1"/>
    <dgm:cxn modelId="{FBF9249D-1000-4011-91A1-525E529A291C}" srcId="{9DEA55C1-E59C-4B5B-90DC-1D0B54C2B20C}" destId="{F6894B4C-AC60-4B55-B3EB-1F97325BD7B3}" srcOrd="4" destOrd="0" parTransId="{0B34EA70-DE81-48E9-97BE-F992A5D0E5A9}" sibTransId="{191A0099-6F9A-4EEA-B68D-60EFE8FD194B}"/>
    <dgm:cxn modelId="{CD919398-2D16-476A-9BB4-B45D31C1442E}" srcId="{9DEA55C1-E59C-4B5B-90DC-1D0B54C2B20C}" destId="{80C91609-4155-490D-A93A-2840363F77EF}" srcOrd="3" destOrd="0" parTransId="{2A362D5D-A3DA-4F6C-8849-2A8C51EEB6D2}" sibTransId="{5A3BE225-2F5B-4161-8A74-36B352EE9587}"/>
    <dgm:cxn modelId="{0BECF4CD-D30B-4F3D-A4ED-8324256C865F}" type="presOf" srcId="{86802382-3BD6-4C54-8E26-5DEB8CB181EB}" destId="{47103BDE-D6E5-406A-BCC1-8DF383EA5C7E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1A17C8A7-580C-4583-AAB9-B61A0402F9CF}" type="presOf" srcId="{9DEA55C1-E59C-4B5B-90DC-1D0B54C2B20C}" destId="{86D99192-4F64-487A-BE9B-B4D3790AE7BC}" srcOrd="0" destOrd="0" presId="urn:microsoft.com/office/officeart/2005/8/layout/orgChart1"/>
    <dgm:cxn modelId="{C706C8AA-C65C-4227-9DA2-7EB710B0EAB1}" type="presParOf" srcId="{B3263371-B20E-4D1C-87B0-F232DC5A756C}" destId="{8CDE9839-8DE1-472C-9904-C93FC90AA559}" srcOrd="0" destOrd="0" presId="urn:microsoft.com/office/officeart/2005/8/layout/orgChart1"/>
    <dgm:cxn modelId="{85F0F450-A306-491A-8EF4-BBA47B9AD5A7}" type="presParOf" srcId="{8CDE9839-8DE1-472C-9904-C93FC90AA559}" destId="{A15FBA2B-7AAA-4593-A287-168E70F88188}" srcOrd="0" destOrd="0" presId="urn:microsoft.com/office/officeart/2005/8/layout/orgChart1"/>
    <dgm:cxn modelId="{D92277CC-8DF1-4864-BD21-AC3BFE29F4A8}" type="presParOf" srcId="{A15FBA2B-7AAA-4593-A287-168E70F88188}" destId="{86D99192-4F64-487A-BE9B-B4D3790AE7BC}" srcOrd="0" destOrd="0" presId="urn:microsoft.com/office/officeart/2005/8/layout/orgChart1"/>
    <dgm:cxn modelId="{C83154C1-A4B4-40FA-A25E-674FC900841D}" type="presParOf" srcId="{A15FBA2B-7AAA-4593-A287-168E70F88188}" destId="{B2A4EFCD-7609-4E18-A214-10BA88B362DC}" srcOrd="1" destOrd="0" presId="urn:microsoft.com/office/officeart/2005/8/layout/orgChart1"/>
    <dgm:cxn modelId="{15CC15BA-AFFF-4F96-8420-BE6980E43001}" type="presParOf" srcId="{8CDE9839-8DE1-472C-9904-C93FC90AA559}" destId="{05E8A0F8-8F4A-4D16-B455-9B21EE5D83FA}" srcOrd="1" destOrd="0" presId="urn:microsoft.com/office/officeart/2005/8/layout/orgChart1"/>
    <dgm:cxn modelId="{F3AAB84A-0611-449A-83C7-B69CBDA12373}" type="presParOf" srcId="{05E8A0F8-8F4A-4D16-B455-9B21EE5D83FA}" destId="{26748039-6874-42B3-9C6B-2A687CAEDF97}" srcOrd="0" destOrd="0" presId="urn:microsoft.com/office/officeart/2005/8/layout/orgChart1"/>
    <dgm:cxn modelId="{E3205FBE-CBD4-4FDB-81DA-9A99A3955947}" type="presParOf" srcId="{05E8A0F8-8F4A-4D16-B455-9B21EE5D83FA}" destId="{1294F536-9FA0-46F5-98BA-18EE92504E46}" srcOrd="1" destOrd="0" presId="urn:microsoft.com/office/officeart/2005/8/layout/orgChart1"/>
    <dgm:cxn modelId="{AD0C4D5A-380B-434B-996D-405437274797}" type="presParOf" srcId="{1294F536-9FA0-46F5-98BA-18EE92504E46}" destId="{914CB05A-8D64-4CEB-98C4-DA11CADF5EF5}" srcOrd="0" destOrd="0" presId="urn:microsoft.com/office/officeart/2005/8/layout/orgChart1"/>
    <dgm:cxn modelId="{AD64218C-ED9E-48B4-BB69-09658CAE4741}" type="presParOf" srcId="{914CB05A-8D64-4CEB-98C4-DA11CADF5EF5}" destId="{19FBE8A8-D4BA-45D1-97CD-FF1210CD856F}" srcOrd="0" destOrd="0" presId="urn:microsoft.com/office/officeart/2005/8/layout/orgChart1"/>
    <dgm:cxn modelId="{4332225F-2000-44C2-B163-84CD6919CEAE}" type="presParOf" srcId="{914CB05A-8D64-4CEB-98C4-DA11CADF5EF5}" destId="{D87ADB57-9DB4-476E-8E99-32492AEF6743}" srcOrd="1" destOrd="0" presId="urn:microsoft.com/office/officeart/2005/8/layout/orgChart1"/>
    <dgm:cxn modelId="{59BA562E-CCE4-4AD0-B323-D6B117E7CB2A}" type="presParOf" srcId="{1294F536-9FA0-46F5-98BA-18EE92504E46}" destId="{DBDE0C42-B65A-4FF4-A1B6-4A7374870D94}" srcOrd="1" destOrd="0" presId="urn:microsoft.com/office/officeart/2005/8/layout/orgChart1"/>
    <dgm:cxn modelId="{59936C64-7714-48F9-984F-105EE0AB8177}" type="presParOf" srcId="{1294F536-9FA0-46F5-98BA-18EE92504E46}" destId="{05F5590B-53D8-4D19-A747-694F7E5C5F12}" srcOrd="2" destOrd="0" presId="urn:microsoft.com/office/officeart/2005/8/layout/orgChart1"/>
    <dgm:cxn modelId="{C494FF6C-D17C-4FF0-B155-B1ED8564F906}" type="presParOf" srcId="{05E8A0F8-8F4A-4D16-B455-9B21EE5D83FA}" destId="{12FB5CC2-3F72-4AC8-AF94-50272EAD0FAB}" srcOrd="2" destOrd="0" presId="urn:microsoft.com/office/officeart/2005/8/layout/orgChart1"/>
    <dgm:cxn modelId="{5FDA3D4F-3B92-4CBA-A083-BB1E14FA378B}" type="presParOf" srcId="{05E8A0F8-8F4A-4D16-B455-9B21EE5D83FA}" destId="{B570DFF2-79FF-4DD0-A8FE-728069315CDB}" srcOrd="3" destOrd="0" presId="urn:microsoft.com/office/officeart/2005/8/layout/orgChart1"/>
    <dgm:cxn modelId="{24643477-57B2-43E6-809B-3F3A846EFE1A}" type="presParOf" srcId="{B570DFF2-79FF-4DD0-A8FE-728069315CDB}" destId="{AC57EB8E-F8F8-49E5-AB3B-101A503E7149}" srcOrd="0" destOrd="0" presId="urn:microsoft.com/office/officeart/2005/8/layout/orgChart1"/>
    <dgm:cxn modelId="{BCEB00EC-D6BD-44AF-ABEF-088C1DABAA00}" type="presParOf" srcId="{AC57EB8E-F8F8-49E5-AB3B-101A503E7149}" destId="{0E4A1FB2-B936-4A45-9B17-4DC72B6EC80F}" srcOrd="0" destOrd="0" presId="urn:microsoft.com/office/officeart/2005/8/layout/orgChart1"/>
    <dgm:cxn modelId="{41DF7670-54CF-4F49-8718-3814B571156C}" type="presParOf" srcId="{AC57EB8E-F8F8-49E5-AB3B-101A503E7149}" destId="{70C7E907-B590-4FA8-BA47-0908BC71EE25}" srcOrd="1" destOrd="0" presId="urn:microsoft.com/office/officeart/2005/8/layout/orgChart1"/>
    <dgm:cxn modelId="{CF91C82F-75D0-4C86-8161-83DB7C4E8E45}" type="presParOf" srcId="{B570DFF2-79FF-4DD0-A8FE-728069315CDB}" destId="{0DCE5A2E-AABD-41D8-AB45-73FC6E777742}" srcOrd="1" destOrd="0" presId="urn:microsoft.com/office/officeart/2005/8/layout/orgChart1"/>
    <dgm:cxn modelId="{4EA53B18-809B-4ECF-B63B-B07296E62521}" type="presParOf" srcId="{B570DFF2-79FF-4DD0-A8FE-728069315CDB}" destId="{4F6E22EF-9940-4E6D-8F89-9A1FB953EB04}" srcOrd="2" destOrd="0" presId="urn:microsoft.com/office/officeart/2005/8/layout/orgChart1"/>
    <dgm:cxn modelId="{F0D878B4-3F7A-4E02-869C-CC99D74A8F9D}" type="presParOf" srcId="{05E8A0F8-8F4A-4D16-B455-9B21EE5D83FA}" destId="{A633F054-74A2-4AEE-A747-3F652876DFB3}" srcOrd="4" destOrd="0" presId="urn:microsoft.com/office/officeart/2005/8/layout/orgChart1"/>
    <dgm:cxn modelId="{CDCB3757-A120-4BA3-916B-8F83234F6041}" type="presParOf" srcId="{05E8A0F8-8F4A-4D16-B455-9B21EE5D83FA}" destId="{551B9EC0-FFBA-4A4A-9B70-B372D3FF7EC9}" srcOrd="5" destOrd="0" presId="urn:microsoft.com/office/officeart/2005/8/layout/orgChart1"/>
    <dgm:cxn modelId="{FE75FBB8-8DF1-473A-A961-7C38DB703492}" type="presParOf" srcId="{551B9EC0-FFBA-4A4A-9B70-B372D3FF7EC9}" destId="{2487A40C-9FF7-4D44-A7C1-3FCABA80EC91}" srcOrd="0" destOrd="0" presId="urn:microsoft.com/office/officeart/2005/8/layout/orgChart1"/>
    <dgm:cxn modelId="{D6148962-C45D-4D9E-A99E-B281CBFEDA0D}" type="presParOf" srcId="{2487A40C-9FF7-4D44-A7C1-3FCABA80EC91}" destId="{029BCE83-90EC-4C40-88D3-91A90C7AECDE}" srcOrd="0" destOrd="0" presId="urn:microsoft.com/office/officeart/2005/8/layout/orgChart1"/>
    <dgm:cxn modelId="{294C1118-CF47-4426-99CD-55A3461C20CE}" type="presParOf" srcId="{2487A40C-9FF7-4D44-A7C1-3FCABA80EC91}" destId="{B5196BD3-A560-4D4C-A0C9-124B5B2D1AE1}" srcOrd="1" destOrd="0" presId="urn:microsoft.com/office/officeart/2005/8/layout/orgChart1"/>
    <dgm:cxn modelId="{D66F5B88-71C9-4E8B-B465-8FC8C5B44878}" type="presParOf" srcId="{551B9EC0-FFBA-4A4A-9B70-B372D3FF7EC9}" destId="{29715FB7-931B-44AE-BB05-7B9B98576764}" srcOrd="1" destOrd="0" presId="urn:microsoft.com/office/officeart/2005/8/layout/orgChart1"/>
    <dgm:cxn modelId="{F7BFBFB8-EC87-46AE-A75B-6B5C982BAC9F}" type="presParOf" srcId="{551B9EC0-FFBA-4A4A-9B70-B372D3FF7EC9}" destId="{CCDF796D-C840-4025-9CAF-F2284A6B0F64}" srcOrd="2" destOrd="0" presId="urn:microsoft.com/office/officeart/2005/8/layout/orgChart1"/>
    <dgm:cxn modelId="{687CD6D8-7561-4C65-A84E-4DA06B221DB3}" type="presParOf" srcId="{05E8A0F8-8F4A-4D16-B455-9B21EE5D83FA}" destId="{47103BDE-D6E5-406A-BCC1-8DF383EA5C7E}" srcOrd="6" destOrd="0" presId="urn:microsoft.com/office/officeart/2005/8/layout/orgChart1"/>
    <dgm:cxn modelId="{C997E9FD-FEAA-4892-A3F4-CA73B6FDB71F}" type="presParOf" srcId="{05E8A0F8-8F4A-4D16-B455-9B21EE5D83FA}" destId="{09C1A4EE-1A65-45FA-AB19-7045B6ED5B12}" srcOrd="7" destOrd="0" presId="urn:microsoft.com/office/officeart/2005/8/layout/orgChart1"/>
    <dgm:cxn modelId="{565172E2-7B20-4E4F-892B-77C830EC65F6}" type="presParOf" srcId="{09C1A4EE-1A65-45FA-AB19-7045B6ED5B12}" destId="{CA17612E-0D3F-4426-90F8-A0BC428EBBA3}" srcOrd="0" destOrd="0" presId="urn:microsoft.com/office/officeart/2005/8/layout/orgChart1"/>
    <dgm:cxn modelId="{2DFE87C2-B83D-4ACA-9376-EBE0CF3BDFBD}" type="presParOf" srcId="{CA17612E-0D3F-4426-90F8-A0BC428EBBA3}" destId="{23A3990A-979C-4CD9-8392-69E509E74575}" srcOrd="0" destOrd="0" presId="urn:microsoft.com/office/officeart/2005/8/layout/orgChart1"/>
    <dgm:cxn modelId="{72E32749-D0EC-43B8-8C21-B113D1D7471A}" type="presParOf" srcId="{CA17612E-0D3F-4426-90F8-A0BC428EBBA3}" destId="{4B0138EB-2E7E-4CA8-9E47-6B9F9C33E523}" srcOrd="1" destOrd="0" presId="urn:microsoft.com/office/officeart/2005/8/layout/orgChart1"/>
    <dgm:cxn modelId="{0A7E8907-7847-4DCE-A6B8-47207C388829}" type="presParOf" srcId="{09C1A4EE-1A65-45FA-AB19-7045B6ED5B12}" destId="{C1BFB8E6-F891-497D-9577-AAE128BD55D2}" srcOrd="1" destOrd="0" presId="urn:microsoft.com/office/officeart/2005/8/layout/orgChart1"/>
    <dgm:cxn modelId="{8A755556-3E56-43EB-A996-55E39CDD42F5}" type="presParOf" srcId="{09C1A4EE-1A65-45FA-AB19-7045B6ED5B12}" destId="{BBC5DC5F-E9F3-4F3F-8FA5-973B3401543F}" srcOrd="2" destOrd="0" presId="urn:microsoft.com/office/officeart/2005/8/layout/orgChart1"/>
    <dgm:cxn modelId="{18C3984E-57EF-47B1-AA0F-E8F02F941067}" type="presParOf" srcId="{8CDE9839-8DE1-472C-9904-C93FC90AA559}" destId="{E6CFA08A-7145-470C-A659-6A725D85622B}" srcOrd="2" destOrd="0" presId="urn:microsoft.com/office/officeart/2005/8/layout/orgChart1"/>
    <dgm:cxn modelId="{5FE8EA90-0B96-4025-9754-32713F50E6AE}" type="presParOf" srcId="{E6CFA08A-7145-470C-A659-6A725D85622B}" destId="{C519D666-D346-4257-9486-EDFDA4149250}" srcOrd="0" destOrd="0" presId="urn:microsoft.com/office/officeart/2005/8/layout/orgChart1"/>
    <dgm:cxn modelId="{8D6AF6CA-E9A7-436A-B75A-61AAD2FD46E7}" type="presParOf" srcId="{E6CFA08A-7145-470C-A659-6A725D85622B}" destId="{BA688F78-82CD-49AF-95F1-975AE2755D2F}" srcOrd="1" destOrd="0" presId="urn:microsoft.com/office/officeart/2005/8/layout/orgChart1"/>
    <dgm:cxn modelId="{0D17A348-3877-4BBE-B65F-8423BC5549EA}" type="presParOf" srcId="{BA688F78-82CD-49AF-95F1-975AE2755D2F}" destId="{9D8AC6D8-2004-41F9-969C-ECBA0486332E}" srcOrd="0" destOrd="0" presId="urn:microsoft.com/office/officeart/2005/8/layout/orgChart1"/>
    <dgm:cxn modelId="{984D797A-EF80-4B6B-A8A8-7B7DD3F551BB}" type="presParOf" srcId="{9D8AC6D8-2004-41F9-969C-ECBA0486332E}" destId="{0D7083E4-0649-409B-B0BB-5ABA3BF68ED6}" srcOrd="0" destOrd="0" presId="urn:microsoft.com/office/officeart/2005/8/layout/orgChart1"/>
    <dgm:cxn modelId="{8E795C95-4933-4683-8142-554C61E76B58}" type="presParOf" srcId="{9D8AC6D8-2004-41F9-969C-ECBA0486332E}" destId="{74F75CD8-33FD-441B-BF10-90152AB57F25}" srcOrd="1" destOrd="0" presId="urn:microsoft.com/office/officeart/2005/8/layout/orgChart1"/>
    <dgm:cxn modelId="{FC5747E0-9DFE-4D61-9758-65B0177AD0BE}" type="presParOf" srcId="{BA688F78-82CD-49AF-95F1-975AE2755D2F}" destId="{3468F688-2861-43AA-AA2A-39B8DDDCE2A9}" srcOrd="1" destOrd="0" presId="urn:microsoft.com/office/officeart/2005/8/layout/orgChart1"/>
    <dgm:cxn modelId="{EAFB8D61-CCE4-49BB-9F2B-EC3135108E0C}" type="presParOf" srcId="{BA688F78-82CD-49AF-95F1-975AE2755D2F}" destId="{C629EA7A-1ADE-4710-87AC-39B4D681EC77}" srcOrd="2" destOrd="0" presId="urn:microsoft.com/office/officeart/2005/8/layout/orgChart1"/>
    <dgm:cxn modelId="{ED80DD73-1C7D-4B68-A0F5-D543532C2CD3}" type="presParOf" srcId="{E6CFA08A-7145-470C-A659-6A725D85622B}" destId="{3E54882B-774F-454B-A17B-99754B1A7AB1}" srcOrd="2" destOrd="0" presId="urn:microsoft.com/office/officeart/2005/8/layout/orgChart1"/>
    <dgm:cxn modelId="{12C64E72-A4E0-40E3-A352-BFBD325BEFDB}" type="presParOf" srcId="{E6CFA08A-7145-470C-A659-6A725D85622B}" destId="{1DC7EBCE-8B02-4D5B-B27E-308420276C32}" srcOrd="3" destOrd="0" presId="urn:microsoft.com/office/officeart/2005/8/layout/orgChart1"/>
    <dgm:cxn modelId="{C6442CED-CAA7-42FB-B3EC-2F24D07B9998}" type="presParOf" srcId="{1DC7EBCE-8B02-4D5B-B27E-308420276C32}" destId="{2F4E182D-D323-4D0E-8EA0-A738E47F6714}" srcOrd="0" destOrd="0" presId="urn:microsoft.com/office/officeart/2005/8/layout/orgChart1"/>
    <dgm:cxn modelId="{26CDA3C2-F7B0-4118-9C61-725B7AE7DE28}" type="presParOf" srcId="{2F4E182D-D323-4D0E-8EA0-A738E47F6714}" destId="{6ED2C750-F2AD-4A4F-AFBB-52CF1E1FBBFD}" srcOrd="0" destOrd="0" presId="urn:microsoft.com/office/officeart/2005/8/layout/orgChart1"/>
    <dgm:cxn modelId="{CD9E2AD8-A3D5-44C7-AFD5-CB4D0513EC22}" type="presParOf" srcId="{2F4E182D-D323-4D0E-8EA0-A738E47F6714}" destId="{AE6EB014-3F5D-480A-908C-3242C33F2D22}" srcOrd="1" destOrd="0" presId="urn:microsoft.com/office/officeart/2005/8/layout/orgChart1"/>
    <dgm:cxn modelId="{30E20919-7046-4CFC-B3D1-594265EE07E1}" type="presParOf" srcId="{1DC7EBCE-8B02-4D5B-B27E-308420276C32}" destId="{C667C547-F6B3-431E-BB87-A406EA35296D}" srcOrd="1" destOrd="0" presId="urn:microsoft.com/office/officeart/2005/8/layout/orgChart1"/>
    <dgm:cxn modelId="{2D355587-FE19-4238-829E-97D6D1A24849}" type="presParOf" srcId="{1DC7EBCE-8B02-4D5B-B27E-308420276C32}" destId="{8B560B9F-5080-4121-8BD1-EC15C3A311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Vehicular</a:t>
          </a:r>
          <a:endParaRPr lang="es-MX" altLang="es-MX" sz="1200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9164B4A-AF73-4AF4-AEC8-DDBCA5FC2C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 Administrativos(as)</a:t>
          </a: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r>
            <a:rPr lang="es-MX" altLang="es-MX" sz="1200" dirty="0">
              <a:latin typeface="+mn-lt"/>
            </a:rPr>
            <a:t/>
          </a:r>
          <a:br>
            <a:rPr lang="es-MX" altLang="es-MX" sz="1200" dirty="0">
              <a:latin typeface="+mn-lt"/>
            </a:rPr>
          </a:br>
          <a:endParaRPr lang="es-MX" altLang="es-MX" sz="1200" dirty="0">
            <a:latin typeface="+mn-lt"/>
          </a:endParaRPr>
        </a:p>
      </dgm:t>
    </dgm:pt>
    <dgm:pt modelId="{47A1A986-6A79-4F06-81D7-0797492C402A}" type="par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73D581B-C3BA-4CD6-AC5F-92AADAF48427}" type="sibTrans" cxnId="{9423FD95-5DBC-4F4B-8F05-92A585B5B90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B0CD1EE-A1AF-4EE6-93F7-7208ED42428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Ayudantes</a:t>
          </a:r>
          <a:endParaRPr lang="es-MX" altLang="es-MX" sz="1200" dirty="0">
            <a:latin typeface="+mn-lt"/>
          </a:endParaRPr>
        </a:p>
      </dgm:t>
    </dgm:pt>
    <dgm:pt modelId="{1A1B4B22-1AC4-4C4A-9AF6-9C08A5D536CA}" type="par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C75B08A5-6046-420F-B9D3-33B861F9CB9D}" type="sibTrans" cxnId="{4C0E9F2A-AC80-490F-BA27-C858893744B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673609C-8445-432D-93C4-A6242B2E8A1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Mecánicos(as)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MX" alt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83E3154A-00C4-4F14-B560-B9EDC0F188A6}" type="par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ACEA40E-96BD-418F-8219-FBF1274DA523}" type="sibTrans" cxnId="{D9E08380-B7F0-47D6-BFF7-B33E6B588A4B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DC59B8C-BEA6-4BFB-BF03-363307429720}" type="pres">
      <dgm:prSet presAssocID="{41568039-9809-4B2B-BA51-64E0E23C2BBE}" presName="hierRoot1" presStyleCnt="0">
        <dgm:presLayoutVars>
          <dgm:hierBranch val="init"/>
        </dgm:presLayoutVars>
      </dgm:prSet>
      <dgm:spPr/>
    </dgm:pt>
    <dgm:pt modelId="{375C61BA-60F3-4431-85F4-9F831006BC69}" type="pres">
      <dgm:prSet presAssocID="{41568039-9809-4B2B-BA51-64E0E23C2BBE}" presName="rootComposite1" presStyleCnt="0"/>
      <dgm:spPr/>
    </dgm:pt>
    <dgm:pt modelId="{51B3BA0E-F0A8-48DD-8E8D-0F52A06E80B1}" type="pres">
      <dgm:prSet presAssocID="{41568039-9809-4B2B-BA51-64E0E23C2BBE}" presName="rootText1" presStyleLbl="node0" presStyleIdx="0" presStyleCnt="1" custScaleX="117534" custLinFactNeighborX="-536" custLinFactNeighborY="-118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AEECBD-AEA9-4742-ACFE-9EF1FA935040}" type="pres">
      <dgm:prSet presAssocID="{41568039-9809-4B2B-BA51-64E0E23C2BB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363F326-CF68-4CA6-8DC5-952E85C89F84}" type="pres">
      <dgm:prSet presAssocID="{41568039-9809-4B2B-BA51-64E0E23C2BBE}" presName="hierChild2" presStyleCnt="0"/>
      <dgm:spPr/>
    </dgm:pt>
    <dgm:pt modelId="{1F6E418E-CCAF-4587-9AFE-454B675B2784}" type="pres">
      <dgm:prSet presAssocID="{47A1A986-6A79-4F06-81D7-0797492C402A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0D7B987-62E0-42AF-B628-10D5D0E09E74}" type="pres">
      <dgm:prSet presAssocID="{C9164B4A-AF73-4AF4-AEC8-DDBCA5FC2C84}" presName="hierRoot2" presStyleCnt="0">
        <dgm:presLayoutVars>
          <dgm:hierBranch/>
        </dgm:presLayoutVars>
      </dgm:prSet>
      <dgm:spPr/>
    </dgm:pt>
    <dgm:pt modelId="{648D77BB-C19B-4FF9-A754-5CC996871563}" type="pres">
      <dgm:prSet presAssocID="{C9164B4A-AF73-4AF4-AEC8-DDBCA5FC2C84}" presName="rootComposite" presStyleCnt="0"/>
      <dgm:spPr/>
    </dgm:pt>
    <dgm:pt modelId="{20209728-DAC1-434F-A34D-4E2CFBD35B6A}" type="pres">
      <dgm:prSet presAssocID="{C9164B4A-AF73-4AF4-AEC8-DDBCA5FC2C84}" presName="rootText" presStyleLbl="node2" presStyleIdx="0" presStyleCnt="3" custScaleX="92994" custScaleY="102009" custLinFactNeighborX="-87" custLinFactNeighborY="22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0CB473-E104-416F-A6D5-692E30236A62}" type="pres">
      <dgm:prSet presAssocID="{C9164B4A-AF73-4AF4-AEC8-DDBCA5FC2C84}" presName="rootConnector" presStyleLbl="node2" presStyleIdx="0" presStyleCnt="3"/>
      <dgm:spPr/>
      <dgm:t>
        <a:bodyPr/>
        <a:lstStyle/>
        <a:p>
          <a:endParaRPr lang="es-ES"/>
        </a:p>
      </dgm:t>
    </dgm:pt>
    <dgm:pt modelId="{B45C4C9C-68BD-4B16-B348-1A2EC0D90A88}" type="pres">
      <dgm:prSet presAssocID="{C9164B4A-AF73-4AF4-AEC8-DDBCA5FC2C84}" presName="hierChild4" presStyleCnt="0"/>
      <dgm:spPr/>
    </dgm:pt>
    <dgm:pt modelId="{D7D195D7-48CD-483A-8AAC-3C4F987F87A1}" type="pres">
      <dgm:prSet presAssocID="{C9164B4A-AF73-4AF4-AEC8-DDBCA5FC2C84}" presName="hierChild5" presStyleCnt="0"/>
      <dgm:spPr/>
    </dgm:pt>
    <dgm:pt modelId="{F6DB65E3-0B5A-4F69-8E65-D7A2C2F8204A}" type="pres">
      <dgm:prSet presAssocID="{1A1B4B22-1AC4-4C4A-9AF6-9C08A5D536C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88AA54E-AD2D-4C31-997D-0A913539000D}" type="pres">
      <dgm:prSet presAssocID="{0B0CD1EE-A1AF-4EE6-93F7-7208ED424286}" presName="hierRoot2" presStyleCnt="0">
        <dgm:presLayoutVars>
          <dgm:hierBranch/>
        </dgm:presLayoutVars>
      </dgm:prSet>
      <dgm:spPr/>
    </dgm:pt>
    <dgm:pt modelId="{8C538BA9-6241-4800-AD61-7865C9BCCFB8}" type="pres">
      <dgm:prSet presAssocID="{0B0CD1EE-A1AF-4EE6-93F7-7208ED424286}" presName="rootComposite" presStyleCnt="0"/>
      <dgm:spPr/>
    </dgm:pt>
    <dgm:pt modelId="{A4D4C94C-ABED-4C78-BB8A-71B08ACEA027}" type="pres">
      <dgm:prSet presAssocID="{0B0CD1EE-A1AF-4EE6-93F7-7208ED424286}" presName="rootText" presStyleLbl="node2" presStyleIdx="1" presStyleCnt="3" custScaleX="92994" custScaleY="102009" custLinFactNeighborX="-678" custLinFactNeighborY="37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2B94F1-4C09-4060-B470-EEC904CFC329}" type="pres">
      <dgm:prSet presAssocID="{0B0CD1EE-A1AF-4EE6-93F7-7208ED424286}" presName="rootConnector" presStyleLbl="node2" presStyleIdx="1" presStyleCnt="3"/>
      <dgm:spPr/>
      <dgm:t>
        <a:bodyPr/>
        <a:lstStyle/>
        <a:p>
          <a:endParaRPr lang="es-ES"/>
        </a:p>
      </dgm:t>
    </dgm:pt>
    <dgm:pt modelId="{1AA7E827-FBC7-4F3A-833C-B2C567CD9D7D}" type="pres">
      <dgm:prSet presAssocID="{0B0CD1EE-A1AF-4EE6-93F7-7208ED424286}" presName="hierChild4" presStyleCnt="0"/>
      <dgm:spPr/>
    </dgm:pt>
    <dgm:pt modelId="{4F4F3A26-A588-4DDA-AA9D-6A932AFABAE9}" type="pres">
      <dgm:prSet presAssocID="{0B0CD1EE-A1AF-4EE6-93F7-7208ED424286}" presName="hierChild5" presStyleCnt="0"/>
      <dgm:spPr/>
    </dgm:pt>
    <dgm:pt modelId="{20F028AC-8D4D-4281-975F-52511B0E518C}" type="pres">
      <dgm:prSet presAssocID="{83E3154A-00C4-4F14-B560-B9EDC0F188A6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092D98C-BFDB-452C-8DC1-29F657B23462}" type="pres">
      <dgm:prSet presAssocID="{5673609C-8445-432D-93C4-A6242B2E8A12}" presName="hierRoot2" presStyleCnt="0">
        <dgm:presLayoutVars>
          <dgm:hierBranch/>
        </dgm:presLayoutVars>
      </dgm:prSet>
      <dgm:spPr/>
    </dgm:pt>
    <dgm:pt modelId="{1AB63AB5-B3FF-4AE4-A464-E9FD48271057}" type="pres">
      <dgm:prSet presAssocID="{5673609C-8445-432D-93C4-A6242B2E8A12}" presName="rootComposite" presStyleCnt="0"/>
      <dgm:spPr/>
    </dgm:pt>
    <dgm:pt modelId="{0064E887-F5DA-4F11-99BF-0DCD1DFC9402}" type="pres">
      <dgm:prSet presAssocID="{5673609C-8445-432D-93C4-A6242B2E8A12}" presName="rootText" presStyleLbl="node2" presStyleIdx="2" presStyleCnt="3" custScaleX="92994" custScaleY="158681" custLinFactNeighborX="136" custLinFactNeighborY="24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5C7AF4-AAAB-4481-8A68-7A6F0CDA34B5}" type="pres">
      <dgm:prSet presAssocID="{5673609C-8445-432D-93C4-A6242B2E8A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96F06B-7B5F-413C-AB1F-AD9E5466F0FA}" type="pres">
      <dgm:prSet presAssocID="{5673609C-8445-432D-93C4-A6242B2E8A12}" presName="hierChild4" presStyleCnt="0"/>
      <dgm:spPr/>
    </dgm:pt>
    <dgm:pt modelId="{47D3C9F0-74F8-4E5C-BBE5-801C494A1707}" type="pres">
      <dgm:prSet presAssocID="{5673609C-8445-432D-93C4-A6242B2E8A12}" presName="hierChild5" presStyleCnt="0"/>
      <dgm:spPr/>
    </dgm:pt>
    <dgm:pt modelId="{C4FE2879-7B1D-4A9A-B434-1E1E8BAE7E7F}" type="pres">
      <dgm:prSet presAssocID="{41568039-9809-4B2B-BA51-64E0E23C2BBE}" presName="hierChild3" presStyleCnt="0"/>
      <dgm:spPr/>
    </dgm:pt>
  </dgm:ptLst>
  <dgm:cxnLst>
    <dgm:cxn modelId="{290FE882-CA8A-4F55-82C3-552D6EB7E8FC}" type="presOf" srcId="{5673609C-8445-432D-93C4-A6242B2E8A12}" destId="{0064E887-F5DA-4F11-99BF-0DCD1DFC9402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BD49AFC4-B571-4F28-B87C-4679E42F6D4D}" type="presOf" srcId="{5673609C-8445-432D-93C4-A6242B2E8A12}" destId="{D85C7AF4-AAAB-4481-8A68-7A6F0CDA34B5}" srcOrd="1" destOrd="0" presId="urn:microsoft.com/office/officeart/2005/8/layout/orgChart1"/>
    <dgm:cxn modelId="{F0DCD489-8192-4D7C-8EDB-68680EB37706}" type="presOf" srcId="{41568039-9809-4B2B-BA51-64E0E23C2BBE}" destId="{98AEECBD-AEA9-4742-ACFE-9EF1FA935040}" srcOrd="1" destOrd="0" presId="urn:microsoft.com/office/officeart/2005/8/layout/orgChart1"/>
    <dgm:cxn modelId="{FFD6472A-728D-417E-A952-1BFF6985EA57}" type="presOf" srcId="{1A1B4B22-1AC4-4C4A-9AF6-9C08A5D536CA}" destId="{F6DB65E3-0B5A-4F69-8E65-D7A2C2F8204A}" srcOrd="0" destOrd="0" presId="urn:microsoft.com/office/officeart/2005/8/layout/orgChart1"/>
    <dgm:cxn modelId="{3624A771-B2D9-4145-8819-C5BB3F1DB9EF}" type="presOf" srcId="{41568039-9809-4B2B-BA51-64E0E23C2BBE}" destId="{51B3BA0E-F0A8-48DD-8E8D-0F52A06E80B1}" srcOrd="0" destOrd="0" presId="urn:microsoft.com/office/officeart/2005/8/layout/orgChart1"/>
    <dgm:cxn modelId="{810A196D-04CC-4864-AC2A-BDD2AE666081}" type="presOf" srcId="{0B0CD1EE-A1AF-4EE6-93F7-7208ED424286}" destId="{CB2B94F1-4C09-4060-B470-EEC904CFC329}" srcOrd="1" destOrd="0" presId="urn:microsoft.com/office/officeart/2005/8/layout/orgChart1"/>
    <dgm:cxn modelId="{D9E08380-B7F0-47D6-BFF7-B33E6B588A4B}" srcId="{41568039-9809-4B2B-BA51-64E0E23C2BBE}" destId="{5673609C-8445-432D-93C4-A6242B2E8A12}" srcOrd="2" destOrd="0" parTransId="{83E3154A-00C4-4F14-B560-B9EDC0F188A6}" sibTransId="{BACEA40E-96BD-418F-8219-FBF1274DA523}"/>
    <dgm:cxn modelId="{EF63D771-BFE3-43E8-B7C0-5F4CFE77869E}" type="presOf" srcId="{C9164B4A-AF73-4AF4-AEC8-DDBCA5FC2C84}" destId="{20209728-DAC1-434F-A34D-4E2CFBD35B6A}" srcOrd="0" destOrd="0" presId="urn:microsoft.com/office/officeart/2005/8/layout/orgChart1"/>
    <dgm:cxn modelId="{BBB437AC-4265-4CB6-9E53-92850DD9E2C8}" type="presOf" srcId="{83E3154A-00C4-4F14-B560-B9EDC0F188A6}" destId="{20F028AC-8D4D-4281-975F-52511B0E518C}" srcOrd="0" destOrd="0" presId="urn:microsoft.com/office/officeart/2005/8/layout/orgChart1"/>
    <dgm:cxn modelId="{9423FD95-5DBC-4F4B-8F05-92A585B5B902}" srcId="{41568039-9809-4B2B-BA51-64E0E23C2BBE}" destId="{C9164B4A-AF73-4AF4-AEC8-DDBCA5FC2C84}" srcOrd="0" destOrd="0" parTransId="{47A1A986-6A79-4F06-81D7-0797492C402A}" sibTransId="{873D581B-C3BA-4CD6-AC5F-92AADAF48427}"/>
    <dgm:cxn modelId="{45404443-0413-47B7-A4F4-7FD9C8ECBA10}" srcId="{BD3D72B1-EEF6-4EB4-803A-A74A6B419346}" destId="{41568039-9809-4B2B-BA51-64E0E23C2BBE}" srcOrd="0" destOrd="0" parTransId="{ED044282-9709-409C-A329-2B868569F6BC}" sibTransId="{7DF3ADED-0B1E-4DCA-9C7E-A36145EED7EE}"/>
    <dgm:cxn modelId="{60F1AE5E-6769-4032-B422-0685843D2A3A}" type="presOf" srcId="{C9164B4A-AF73-4AF4-AEC8-DDBCA5FC2C84}" destId="{D60CB473-E104-416F-A6D5-692E30236A62}" srcOrd="1" destOrd="0" presId="urn:microsoft.com/office/officeart/2005/8/layout/orgChart1"/>
    <dgm:cxn modelId="{4C0E9F2A-AC80-490F-BA27-C858893744BD}" srcId="{41568039-9809-4B2B-BA51-64E0E23C2BBE}" destId="{0B0CD1EE-A1AF-4EE6-93F7-7208ED424286}" srcOrd="1" destOrd="0" parTransId="{1A1B4B22-1AC4-4C4A-9AF6-9C08A5D536CA}" sibTransId="{C75B08A5-6046-420F-B9D3-33B861F9CB9D}"/>
    <dgm:cxn modelId="{74FB504E-468A-4062-B36A-B6F188E14691}" type="presOf" srcId="{0B0CD1EE-A1AF-4EE6-93F7-7208ED424286}" destId="{A4D4C94C-ABED-4C78-BB8A-71B08ACEA027}" srcOrd="0" destOrd="0" presId="urn:microsoft.com/office/officeart/2005/8/layout/orgChart1"/>
    <dgm:cxn modelId="{FF2290A7-BE8A-40CA-9AA0-594243808657}" type="presOf" srcId="{47A1A986-6A79-4F06-81D7-0797492C402A}" destId="{1F6E418E-CCAF-4587-9AFE-454B675B2784}" srcOrd="0" destOrd="0" presId="urn:microsoft.com/office/officeart/2005/8/layout/orgChart1"/>
    <dgm:cxn modelId="{7C610AB9-A04C-45D0-A95B-2CEDA823960E}" type="presParOf" srcId="{B3263371-B20E-4D1C-87B0-F232DC5A756C}" destId="{9DC59B8C-BEA6-4BFB-BF03-363307429720}" srcOrd="0" destOrd="0" presId="urn:microsoft.com/office/officeart/2005/8/layout/orgChart1"/>
    <dgm:cxn modelId="{A175FD64-0656-45E7-992F-77A9A1865252}" type="presParOf" srcId="{9DC59B8C-BEA6-4BFB-BF03-363307429720}" destId="{375C61BA-60F3-4431-85F4-9F831006BC69}" srcOrd="0" destOrd="0" presId="urn:microsoft.com/office/officeart/2005/8/layout/orgChart1"/>
    <dgm:cxn modelId="{81483DD6-528A-4101-8B08-4FCE9C14543B}" type="presParOf" srcId="{375C61BA-60F3-4431-85F4-9F831006BC69}" destId="{51B3BA0E-F0A8-48DD-8E8D-0F52A06E80B1}" srcOrd="0" destOrd="0" presId="urn:microsoft.com/office/officeart/2005/8/layout/orgChart1"/>
    <dgm:cxn modelId="{28A945C1-0BA0-4348-A23D-EE7B28AD2FDC}" type="presParOf" srcId="{375C61BA-60F3-4431-85F4-9F831006BC69}" destId="{98AEECBD-AEA9-4742-ACFE-9EF1FA935040}" srcOrd="1" destOrd="0" presId="urn:microsoft.com/office/officeart/2005/8/layout/orgChart1"/>
    <dgm:cxn modelId="{B13904AD-B97B-4D95-9BB7-D121158DDE64}" type="presParOf" srcId="{9DC59B8C-BEA6-4BFB-BF03-363307429720}" destId="{3363F326-CF68-4CA6-8DC5-952E85C89F84}" srcOrd="1" destOrd="0" presId="urn:microsoft.com/office/officeart/2005/8/layout/orgChart1"/>
    <dgm:cxn modelId="{5AA1BDCD-8B30-48BE-B2B9-7285F2BFC63D}" type="presParOf" srcId="{3363F326-CF68-4CA6-8DC5-952E85C89F84}" destId="{1F6E418E-CCAF-4587-9AFE-454B675B2784}" srcOrd="0" destOrd="0" presId="urn:microsoft.com/office/officeart/2005/8/layout/orgChart1"/>
    <dgm:cxn modelId="{5D8AB417-8CA6-4D46-BEDC-FDB7D0487ACC}" type="presParOf" srcId="{3363F326-CF68-4CA6-8DC5-952E85C89F84}" destId="{00D7B987-62E0-42AF-B628-10D5D0E09E74}" srcOrd="1" destOrd="0" presId="urn:microsoft.com/office/officeart/2005/8/layout/orgChart1"/>
    <dgm:cxn modelId="{DF9CCF02-02A0-47AE-8724-CD895C9802DD}" type="presParOf" srcId="{00D7B987-62E0-42AF-B628-10D5D0E09E74}" destId="{648D77BB-C19B-4FF9-A754-5CC996871563}" srcOrd="0" destOrd="0" presId="urn:microsoft.com/office/officeart/2005/8/layout/orgChart1"/>
    <dgm:cxn modelId="{62E52E47-9E25-42CF-8732-B355154AF403}" type="presParOf" srcId="{648D77BB-C19B-4FF9-A754-5CC996871563}" destId="{20209728-DAC1-434F-A34D-4E2CFBD35B6A}" srcOrd="0" destOrd="0" presId="urn:microsoft.com/office/officeart/2005/8/layout/orgChart1"/>
    <dgm:cxn modelId="{C40697B0-FD92-4517-96D5-314669240198}" type="presParOf" srcId="{648D77BB-C19B-4FF9-A754-5CC996871563}" destId="{D60CB473-E104-416F-A6D5-692E30236A62}" srcOrd="1" destOrd="0" presId="urn:microsoft.com/office/officeart/2005/8/layout/orgChart1"/>
    <dgm:cxn modelId="{9D89F344-5156-4819-900A-77FBC4EE69BD}" type="presParOf" srcId="{00D7B987-62E0-42AF-B628-10D5D0E09E74}" destId="{B45C4C9C-68BD-4B16-B348-1A2EC0D90A88}" srcOrd="1" destOrd="0" presId="urn:microsoft.com/office/officeart/2005/8/layout/orgChart1"/>
    <dgm:cxn modelId="{2B6B96C5-7FC6-4AE5-ACEF-93D8668B04BB}" type="presParOf" srcId="{00D7B987-62E0-42AF-B628-10D5D0E09E74}" destId="{D7D195D7-48CD-483A-8AAC-3C4F987F87A1}" srcOrd="2" destOrd="0" presId="urn:microsoft.com/office/officeart/2005/8/layout/orgChart1"/>
    <dgm:cxn modelId="{8BE3022F-DE9D-4348-A786-25841DC89F87}" type="presParOf" srcId="{3363F326-CF68-4CA6-8DC5-952E85C89F84}" destId="{F6DB65E3-0B5A-4F69-8E65-D7A2C2F8204A}" srcOrd="2" destOrd="0" presId="urn:microsoft.com/office/officeart/2005/8/layout/orgChart1"/>
    <dgm:cxn modelId="{97DC0EEE-893E-4AA3-B81C-BEDA7FB1FB1F}" type="presParOf" srcId="{3363F326-CF68-4CA6-8DC5-952E85C89F84}" destId="{A88AA54E-AD2D-4C31-997D-0A913539000D}" srcOrd="3" destOrd="0" presId="urn:microsoft.com/office/officeart/2005/8/layout/orgChart1"/>
    <dgm:cxn modelId="{2BD59D1E-7949-45A8-ADAA-B27701A461FC}" type="presParOf" srcId="{A88AA54E-AD2D-4C31-997D-0A913539000D}" destId="{8C538BA9-6241-4800-AD61-7865C9BCCFB8}" srcOrd="0" destOrd="0" presId="urn:microsoft.com/office/officeart/2005/8/layout/orgChart1"/>
    <dgm:cxn modelId="{DDE93F3F-81FB-42E7-8B78-88D99D5E6B95}" type="presParOf" srcId="{8C538BA9-6241-4800-AD61-7865C9BCCFB8}" destId="{A4D4C94C-ABED-4C78-BB8A-71B08ACEA027}" srcOrd="0" destOrd="0" presId="urn:microsoft.com/office/officeart/2005/8/layout/orgChart1"/>
    <dgm:cxn modelId="{DE8906DE-5DC9-44F6-9800-BA56731D97ED}" type="presParOf" srcId="{8C538BA9-6241-4800-AD61-7865C9BCCFB8}" destId="{CB2B94F1-4C09-4060-B470-EEC904CFC329}" srcOrd="1" destOrd="0" presId="urn:microsoft.com/office/officeart/2005/8/layout/orgChart1"/>
    <dgm:cxn modelId="{ECB302D1-1249-4382-8BDC-B33B0638DD1A}" type="presParOf" srcId="{A88AA54E-AD2D-4C31-997D-0A913539000D}" destId="{1AA7E827-FBC7-4F3A-833C-B2C567CD9D7D}" srcOrd="1" destOrd="0" presId="urn:microsoft.com/office/officeart/2005/8/layout/orgChart1"/>
    <dgm:cxn modelId="{1826C53B-D625-43B7-89EF-4ED007EDB8D7}" type="presParOf" srcId="{A88AA54E-AD2D-4C31-997D-0A913539000D}" destId="{4F4F3A26-A588-4DDA-AA9D-6A932AFABAE9}" srcOrd="2" destOrd="0" presId="urn:microsoft.com/office/officeart/2005/8/layout/orgChart1"/>
    <dgm:cxn modelId="{9BA033A7-7095-4510-AC6D-B8073A0BCDF9}" type="presParOf" srcId="{3363F326-CF68-4CA6-8DC5-952E85C89F84}" destId="{20F028AC-8D4D-4281-975F-52511B0E518C}" srcOrd="4" destOrd="0" presId="urn:microsoft.com/office/officeart/2005/8/layout/orgChart1"/>
    <dgm:cxn modelId="{32106C06-1726-44BB-82BC-0C29BD04E2B0}" type="presParOf" srcId="{3363F326-CF68-4CA6-8DC5-952E85C89F84}" destId="{3092D98C-BFDB-452C-8DC1-29F657B23462}" srcOrd="5" destOrd="0" presId="urn:microsoft.com/office/officeart/2005/8/layout/orgChart1"/>
    <dgm:cxn modelId="{5C1249E1-152E-4C8E-B143-4031C5C86D4A}" type="presParOf" srcId="{3092D98C-BFDB-452C-8DC1-29F657B23462}" destId="{1AB63AB5-B3FF-4AE4-A464-E9FD48271057}" srcOrd="0" destOrd="0" presId="urn:microsoft.com/office/officeart/2005/8/layout/orgChart1"/>
    <dgm:cxn modelId="{9E6182D0-459D-4AD3-B986-BC9D356BE73E}" type="presParOf" srcId="{1AB63AB5-B3FF-4AE4-A464-E9FD48271057}" destId="{0064E887-F5DA-4F11-99BF-0DCD1DFC9402}" srcOrd="0" destOrd="0" presId="urn:microsoft.com/office/officeart/2005/8/layout/orgChart1"/>
    <dgm:cxn modelId="{1311E3A4-AD61-4E53-AD15-E27CE0428771}" type="presParOf" srcId="{1AB63AB5-B3FF-4AE4-A464-E9FD48271057}" destId="{D85C7AF4-AAAB-4481-8A68-7A6F0CDA34B5}" srcOrd="1" destOrd="0" presId="urn:microsoft.com/office/officeart/2005/8/layout/orgChart1"/>
    <dgm:cxn modelId="{639DA74E-3275-4A71-BAC8-776DA0ED7427}" type="presParOf" srcId="{3092D98C-BFDB-452C-8DC1-29F657B23462}" destId="{BE96F06B-7B5F-413C-AB1F-AD9E5466F0FA}" srcOrd="1" destOrd="0" presId="urn:microsoft.com/office/officeart/2005/8/layout/orgChart1"/>
    <dgm:cxn modelId="{62F8C20C-F1CC-446B-8C85-D07B1C1298E8}" type="presParOf" srcId="{3092D98C-BFDB-452C-8DC1-29F657B23462}" destId="{47D3C9F0-74F8-4E5C-BBE5-801C494A1707}" srcOrd="2" destOrd="0" presId="urn:microsoft.com/office/officeart/2005/8/layout/orgChart1"/>
    <dgm:cxn modelId="{106A9AC1-885C-4160-B0C9-E493B8816704}" type="presParOf" srcId="{9DC59B8C-BEA6-4BFB-BF03-363307429720}" destId="{C4FE2879-7B1D-4A9A-B434-1E1E8BAE7E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0C91609-4155-490D-A93A-2840363F77EF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Mantenimiento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de Edificios</a:t>
          </a:r>
        </a:p>
      </dgm:t>
    </dgm:pt>
    <dgm:pt modelId="{2A362D5D-A3DA-4F6C-8849-2A8C51EEB6D2}" type="par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5A3BE225-2F5B-4161-8A74-36B352EE9587}" type="sibTrans" cxnId="{CD919398-2D16-476A-9BB4-B45D31C1442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08165E91-96BF-4A01-9961-A8CB8CC0CBE2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Electricista Servicios </a:t>
          </a:r>
          <a:r>
            <a:rPr lang="es-MX" altLang="es-MX" sz="1200" dirty="0" smtClean="0">
              <a:latin typeface="+mn-lt"/>
            </a:rPr>
            <a:t>Generales</a:t>
          </a:r>
          <a:r>
            <a:rPr lang="es-MX" altLang="es-MX" sz="1200" dirty="0">
              <a:latin typeface="+mn-lt"/>
            </a:rPr>
            <a:t/>
          </a:r>
          <a:br>
            <a:rPr lang="es-MX" altLang="es-MX" sz="1200" dirty="0">
              <a:latin typeface="+mn-lt"/>
            </a:rPr>
          </a:br>
          <a:r>
            <a:rPr lang="es-ES" altLang="es-MX" sz="1200" dirty="0">
              <a:latin typeface="+mn-lt"/>
            </a:rPr>
            <a:t>Oficial Eléctrico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Técnico(a)</a:t>
          </a:r>
          <a:endParaRPr lang="es-MX" altLang="es-MX" sz="1200" dirty="0">
            <a:latin typeface="+mn-lt"/>
          </a:endParaRPr>
        </a:p>
      </dgm:t>
    </dgm:pt>
    <dgm:pt modelId="{A503C271-4AFE-414B-91F0-604F4D5E9C77}" type="par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7819D48-9169-49E7-A25C-F031E1664D59}" type="sibTrans" cxnId="{153354D0-74DA-4CE7-9563-A43094CCF3C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EE32AB9-5083-4F45-8A1F-7FC616E6A75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Técnicos(as)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 </a:t>
          </a:r>
          <a:endParaRPr lang="es-MX" sz="1200" dirty="0">
            <a:latin typeface="+mn-lt"/>
          </a:endParaRPr>
        </a:p>
      </dgm:t>
    </dgm:pt>
    <dgm:pt modelId="{AD344A0C-5B61-40DD-AEA3-EE1B58708F18}" type="par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2E6EF9A-3E29-4BB3-A258-C8FCA51ECDE5}" type="sibTrans" cxnId="{98203E94-FC43-4557-8D28-394BDB1F2CC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E5DBA7D-92F8-4138-A38E-7DF5BE73595D}">
      <dgm:prSet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DBF20451-D5C0-4FB0-86B4-D6BDCC5013E3}" type="par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FEFAA15-1174-4ACE-B0BE-D3C4BC225DCC}" type="sibTrans" cxnId="{C68CBEB8-B799-4AFE-A2A8-AB8CC2F4B07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DEB043E-EC53-4BBE-BF0C-4A2DD7E1458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</a:t>
          </a:r>
          <a:endParaRPr lang="es-MX" altLang="es-MX" sz="1200" dirty="0">
            <a:latin typeface="+mn-lt"/>
          </a:endParaRPr>
        </a:p>
      </dgm:t>
    </dgm:pt>
    <dgm:pt modelId="{F5C343EC-6206-4673-84CF-A409A8AB14F2}" type="par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5B56DA-ADFC-4E8A-8F87-5AF978B9F2A4}" type="sibTrans" cxnId="{F4D09FE3-C3F0-40AC-8BB1-9BAA688BD9F2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36E62343-136A-4966-BE2A-F4B729563614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Área de Intendencia</a:t>
          </a:r>
        </a:p>
      </dgm:t>
    </dgm:pt>
    <dgm:pt modelId="{7F9FE2CE-34A0-4C17-82A4-11C9851BE1CE}" type="par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F724CEF-09CC-4BF9-8A93-2F36EEF5531B}" type="sibTrans" cxnId="{54D78248-D6EE-48B7-816D-4DCBA7D8A35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22626786-DE7C-4C54-84CF-200A51BE740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Vigilante</a:t>
          </a:r>
          <a:endParaRPr lang="es-MX" altLang="es-MX" sz="1200" dirty="0">
            <a:latin typeface="+mn-lt"/>
          </a:endParaRPr>
        </a:p>
      </dgm:t>
    </dgm:pt>
    <dgm:pt modelId="{D16E1557-BA89-4F59-B327-0AD30D86AF15}" type="par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C542114-CB09-458C-BD9F-FEB1F1E3A591}" type="sibTrans" cxnId="{76785F92-EC40-49A1-A285-CE55EF570DE2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B182F5-2ECB-4657-8F5A-991FA00D047D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Intendentes</a:t>
          </a:r>
          <a:endParaRPr lang="es-MX" altLang="es-MX" sz="1200" dirty="0">
            <a:latin typeface="+mn-lt"/>
          </a:endParaRPr>
        </a:p>
      </dgm:t>
    </dgm:pt>
    <dgm:pt modelId="{B17A3238-BCDA-46E8-9F05-767FFE938774}" type="par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2ECC53F3-1F57-454B-8477-7E93F7AB1303}" type="sibTrans" cxnId="{D2D44F75-987F-47D4-B110-728E13270706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770387B-D9C2-4B1C-901D-EF990E7EECA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Chofer</a:t>
          </a:r>
          <a:endParaRPr lang="es-MX" altLang="es-MX" sz="1200" dirty="0">
            <a:latin typeface="+mn-lt"/>
          </a:endParaRPr>
        </a:p>
      </dgm:t>
    </dgm:pt>
    <dgm:pt modelId="{69AC1829-1C3F-4D89-9F58-D875C33BE917}" type="par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3383C8AC-DD18-4B01-8482-EFDBB7855E91}" type="sibTrans" cxnId="{A226188A-A5C7-42CA-A110-A1A02F07C7E0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613B4F-C805-4037-8BE6-46A863845024}" type="pres">
      <dgm:prSet presAssocID="{80C91609-4155-490D-A93A-2840363F77EF}" presName="hierRoot1" presStyleCnt="0">
        <dgm:presLayoutVars>
          <dgm:hierBranch val="init"/>
        </dgm:presLayoutVars>
      </dgm:prSet>
      <dgm:spPr/>
    </dgm:pt>
    <dgm:pt modelId="{ADA315FC-C4FA-48E2-91E8-ECA5ADEF8B96}" type="pres">
      <dgm:prSet presAssocID="{80C91609-4155-490D-A93A-2840363F77EF}" presName="rootComposite1" presStyleCnt="0"/>
      <dgm:spPr/>
    </dgm:pt>
    <dgm:pt modelId="{C9A1B211-E669-42C9-B7A6-C3FDC880ED13}" type="pres">
      <dgm:prSet presAssocID="{80C91609-4155-490D-A93A-2840363F77EF}" presName="rootText1" presStyleLbl="node0" presStyleIdx="0" presStyleCnt="1" custScaleX="331761" custScaleY="228634" custLinFactNeighborY="-962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5CD60B-D4C4-4BF0-98CA-AFF83EEAF1D9}" type="pres">
      <dgm:prSet presAssocID="{80C91609-4155-490D-A93A-2840363F77E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D62DD16-2541-4F59-ABCF-CFBCE77A7E56}" type="pres">
      <dgm:prSet presAssocID="{80C91609-4155-490D-A93A-2840363F77EF}" presName="hierChild2" presStyleCnt="0"/>
      <dgm:spPr/>
    </dgm:pt>
    <dgm:pt modelId="{C5CE2757-76A9-4983-8980-7594C2AEBB27}" type="pres">
      <dgm:prSet presAssocID="{A503C271-4AFE-414B-91F0-604F4D5E9C77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44D930-7D8C-49FA-B589-F86C6D118904}" type="pres">
      <dgm:prSet presAssocID="{08165E91-96BF-4A01-9961-A8CB8CC0CBE2}" presName="hierRoot2" presStyleCnt="0">
        <dgm:presLayoutVars>
          <dgm:hierBranch/>
        </dgm:presLayoutVars>
      </dgm:prSet>
      <dgm:spPr/>
    </dgm:pt>
    <dgm:pt modelId="{4894D4FF-66AC-4158-8130-C4BC9741F635}" type="pres">
      <dgm:prSet presAssocID="{08165E91-96BF-4A01-9961-A8CB8CC0CBE2}" presName="rootComposite" presStyleCnt="0"/>
      <dgm:spPr/>
    </dgm:pt>
    <dgm:pt modelId="{CA22AC9C-FB9D-4189-A739-12E3BC5D1215}" type="pres">
      <dgm:prSet presAssocID="{08165E91-96BF-4A01-9961-A8CB8CC0CBE2}" presName="rootText" presStyleLbl="node2" presStyleIdx="0" presStyleCnt="7" custScaleX="191016" custScaleY="548723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F8A954-97BD-407C-B33F-1CA662E2FF31}" type="pres">
      <dgm:prSet presAssocID="{08165E91-96BF-4A01-9961-A8CB8CC0CBE2}" presName="rootConnector" presStyleLbl="node2" presStyleIdx="0" presStyleCnt="7"/>
      <dgm:spPr/>
      <dgm:t>
        <a:bodyPr/>
        <a:lstStyle/>
        <a:p>
          <a:endParaRPr lang="es-ES"/>
        </a:p>
      </dgm:t>
    </dgm:pt>
    <dgm:pt modelId="{29E5C785-FAE2-40E7-BFBB-FFB24F0CA3DF}" type="pres">
      <dgm:prSet presAssocID="{08165E91-96BF-4A01-9961-A8CB8CC0CBE2}" presName="hierChild4" presStyleCnt="0"/>
      <dgm:spPr/>
    </dgm:pt>
    <dgm:pt modelId="{73AA1777-832A-49DA-9575-7F0499A779B8}" type="pres">
      <dgm:prSet presAssocID="{08165E91-96BF-4A01-9961-A8CB8CC0CBE2}" presName="hierChild5" presStyleCnt="0"/>
      <dgm:spPr/>
    </dgm:pt>
    <dgm:pt modelId="{B18C0780-3E31-410C-B4F3-F5568AC77C6D}" type="pres">
      <dgm:prSet presAssocID="{AD344A0C-5B61-40DD-AEA3-EE1B58708F18}" presName="Name37" presStyleLbl="parChTrans1D2" presStyleIdx="1" presStyleCnt="7"/>
      <dgm:spPr/>
      <dgm:t>
        <a:bodyPr/>
        <a:lstStyle/>
        <a:p>
          <a:endParaRPr lang="es-ES"/>
        </a:p>
      </dgm:t>
    </dgm:pt>
    <dgm:pt modelId="{E6FA7745-2D2D-4AFE-911A-3D70DB1CE1CC}" type="pres">
      <dgm:prSet presAssocID="{7EE32AB9-5083-4F45-8A1F-7FC616E6A75E}" presName="hierRoot2" presStyleCnt="0">
        <dgm:presLayoutVars>
          <dgm:hierBranch/>
        </dgm:presLayoutVars>
      </dgm:prSet>
      <dgm:spPr/>
    </dgm:pt>
    <dgm:pt modelId="{349C27DF-8BAF-4539-9B50-DA1FE4CDFD0E}" type="pres">
      <dgm:prSet presAssocID="{7EE32AB9-5083-4F45-8A1F-7FC616E6A75E}" presName="rootComposite" presStyleCnt="0"/>
      <dgm:spPr/>
    </dgm:pt>
    <dgm:pt modelId="{3E6DBC6E-09F9-4CFB-86BE-503A1E973AF4}" type="pres">
      <dgm:prSet presAssocID="{7EE32AB9-5083-4F45-8A1F-7FC616E6A75E}" presName="rootText" presStyleLbl="node2" presStyleIdx="1" presStyleCnt="7" custScaleX="191016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EEFC81-7185-42C8-BBB6-1B1F6D51C6FB}" type="pres">
      <dgm:prSet presAssocID="{7EE32AB9-5083-4F45-8A1F-7FC616E6A75E}" presName="rootConnector" presStyleLbl="node2" presStyleIdx="1" presStyleCnt="7"/>
      <dgm:spPr/>
      <dgm:t>
        <a:bodyPr/>
        <a:lstStyle/>
        <a:p>
          <a:endParaRPr lang="es-ES"/>
        </a:p>
      </dgm:t>
    </dgm:pt>
    <dgm:pt modelId="{0A5BAD7C-2668-48A6-BA70-A8A406504BB7}" type="pres">
      <dgm:prSet presAssocID="{7EE32AB9-5083-4F45-8A1F-7FC616E6A75E}" presName="hierChild4" presStyleCnt="0"/>
      <dgm:spPr/>
    </dgm:pt>
    <dgm:pt modelId="{0D215BCD-C1B0-43A2-A91E-10C6ACCD4CB6}" type="pres">
      <dgm:prSet presAssocID="{7EE32AB9-5083-4F45-8A1F-7FC616E6A75E}" presName="hierChild5" presStyleCnt="0"/>
      <dgm:spPr/>
    </dgm:pt>
    <dgm:pt modelId="{3FAAA47F-254D-434A-9F5A-D4E21591B1FB}" type="pres">
      <dgm:prSet presAssocID="{DBF20451-D5C0-4FB0-86B4-D6BDCC5013E3}" presName="Name37" presStyleLbl="parChTrans1D2" presStyleIdx="2" presStyleCnt="7"/>
      <dgm:spPr/>
      <dgm:t>
        <a:bodyPr/>
        <a:lstStyle/>
        <a:p>
          <a:endParaRPr lang="es-ES"/>
        </a:p>
      </dgm:t>
    </dgm:pt>
    <dgm:pt modelId="{622E9140-80B0-417B-9FB1-3EF2BFB606CB}" type="pres">
      <dgm:prSet presAssocID="{FE5DBA7D-92F8-4138-A38E-7DF5BE73595D}" presName="hierRoot2" presStyleCnt="0">
        <dgm:presLayoutVars>
          <dgm:hierBranch/>
        </dgm:presLayoutVars>
      </dgm:prSet>
      <dgm:spPr/>
    </dgm:pt>
    <dgm:pt modelId="{C723203A-5F71-4016-A329-F9AE9719083B}" type="pres">
      <dgm:prSet presAssocID="{FE5DBA7D-92F8-4138-A38E-7DF5BE73595D}" presName="rootComposite" presStyleCnt="0"/>
      <dgm:spPr/>
    </dgm:pt>
    <dgm:pt modelId="{CDD94E9D-041E-415C-A663-EE63F464AC03}" type="pres">
      <dgm:prSet presAssocID="{FE5DBA7D-92F8-4138-A38E-7DF5BE73595D}" presName="rootText" presStyleLbl="node2" presStyleIdx="2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691864-604E-4B32-9299-E4080442DA22}" type="pres">
      <dgm:prSet presAssocID="{FE5DBA7D-92F8-4138-A38E-7DF5BE73595D}" presName="rootConnector" presStyleLbl="node2" presStyleIdx="2" presStyleCnt="7"/>
      <dgm:spPr/>
      <dgm:t>
        <a:bodyPr/>
        <a:lstStyle/>
        <a:p>
          <a:endParaRPr lang="es-ES"/>
        </a:p>
      </dgm:t>
    </dgm:pt>
    <dgm:pt modelId="{8751E99E-DD0F-47A1-B4B1-EB48CA0B9188}" type="pres">
      <dgm:prSet presAssocID="{FE5DBA7D-92F8-4138-A38E-7DF5BE73595D}" presName="hierChild4" presStyleCnt="0"/>
      <dgm:spPr/>
    </dgm:pt>
    <dgm:pt modelId="{95E327AD-8505-4EFA-A243-9C4CD7206E22}" type="pres">
      <dgm:prSet presAssocID="{FE5DBA7D-92F8-4138-A38E-7DF5BE73595D}" presName="hierChild5" presStyleCnt="0"/>
      <dgm:spPr/>
    </dgm:pt>
    <dgm:pt modelId="{677C7C28-54DE-4CFC-B494-2E94158CFA0D}" type="pres">
      <dgm:prSet presAssocID="{F5C343EC-6206-4673-84CF-A409A8AB14F2}" presName="Name37" presStyleLbl="parChTrans1D2" presStyleIdx="3" presStyleCnt="7"/>
      <dgm:spPr/>
      <dgm:t>
        <a:bodyPr/>
        <a:lstStyle/>
        <a:p>
          <a:endParaRPr lang="es-ES"/>
        </a:p>
      </dgm:t>
    </dgm:pt>
    <dgm:pt modelId="{0B8307E7-EF7A-451C-A6EA-89CF810B71BA}" type="pres">
      <dgm:prSet presAssocID="{3DEB043E-EC53-4BBE-BF0C-4A2DD7E14584}" presName="hierRoot2" presStyleCnt="0">
        <dgm:presLayoutVars>
          <dgm:hierBranch/>
        </dgm:presLayoutVars>
      </dgm:prSet>
      <dgm:spPr/>
    </dgm:pt>
    <dgm:pt modelId="{F01E0178-F6AE-462C-AA6D-0103F7C08D06}" type="pres">
      <dgm:prSet presAssocID="{3DEB043E-EC53-4BBE-BF0C-4A2DD7E14584}" presName="rootComposite" presStyleCnt="0"/>
      <dgm:spPr/>
    </dgm:pt>
    <dgm:pt modelId="{0EE3BB96-C234-424F-8EB5-06B4FD1535AF}" type="pres">
      <dgm:prSet presAssocID="{3DEB043E-EC53-4BBE-BF0C-4A2DD7E14584}" presName="rootText" presStyleLbl="node2" presStyleIdx="3" presStyleCnt="7" custScaleX="172015" custScaleY="228634" custLinFactNeighborY="-24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0214CC-1427-4BCE-9ECE-CA208B0E4F84}" type="pres">
      <dgm:prSet presAssocID="{3DEB043E-EC53-4BBE-BF0C-4A2DD7E14584}" presName="rootConnector" presStyleLbl="node2" presStyleIdx="3" presStyleCnt="7"/>
      <dgm:spPr/>
      <dgm:t>
        <a:bodyPr/>
        <a:lstStyle/>
        <a:p>
          <a:endParaRPr lang="es-ES"/>
        </a:p>
      </dgm:t>
    </dgm:pt>
    <dgm:pt modelId="{642A053B-13D6-42E7-815A-86B56BF68981}" type="pres">
      <dgm:prSet presAssocID="{3DEB043E-EC53-4BBE-BF0C-4A2DD7E14584}" presName="hierChild4" presStyleCnt="0"/>
      <dgm:spPr/>
    </dgm:pt>
    <dgm:pt modelId="{E7714A89-E1FF-4B49-96F3-F04E1A4A7404}" type="pres">
      <dgm:prSet presAssocID="{3DEB043E-EC53-4BBE-BF0C-4A2DD7E14584}" presName="hierChild5" presStyleCnt="0"/>
      <dgm:spPr/>
    </dgm:pt>
    <dgm:pt modelId="{0D090D59-63ED-4999-8F83-CFD5473E613F}" type="pres">
      <dgm:prSet presAssocID="{7F9FE2CE-34A0-4C17-82A4-11C9851BE1CE}" presName="Name37" presStyleLbl="parChTrans1D2" presStyleIdx="4" presStyleCnt="7"/>
      <dgm:spPr/>
      <dgm:t>
        <a:bodyPr/>
        <a:lstStyle/>
        <a:p>
          <a:endParaRPr lang="es-ES"/>
        </a:p>
      </dgm:t>
    </dgm:pt>
    <dgm:pt modelId="{6AD24903-C7F9-44AB-B142-F47EFF9CA9D9}" type="pres">
      <dgm:prSet presAssocID="{36E62343-136A-4966-BE2A-F4B729563614}" presName="hierRoot2" presStyleCnt="0">
        <dgm:presLayoutVars>
          <dgm:hierBranch/>
        </dgm:presLayoutVars>
      </dgm:prSet>
      <dgm:spPr/>
    </dgm:pt>
    <dgm:pt modelId="{05978909-587A-4975-A484-75011558EA46}" type="pres">
      <dgm:prSet presAssocID="{36E62343-136A-4966-BE2A-F4B729563614}" presName="rootComposite" presStyleCnt="0"/>
      <dgm:spPr/>
    </dgm:pt>
    <dgm:pt modelId="{A3D54F7D-A2C0-4FDB-AB4C-71F01654996D}" type="pres">
      <dgm:prSet presAssocID="{36E62343-136A-4966-BE2A-F4B729563614}" presName="rootText" presStyleLbl="node2" presStyleIdx="4" presStyleCnt="7" custScaleX="172015" custScaleY="228634" custLinFactNeighborX="-582" custLinFactNeighborY="-2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5E34D9-423C-4AF8-9E9D-66034775DC0A}" type="pres">
      <dgm:prSet presAssocID="{36E62343-136A-4966-BE2A-F4B729563614}" presName="rootConnector" presStyleLbl="node2" presStyleIdx="4" presStyleCnt="7"/>
      <dgm:spPr/>
      <dgm:t>
        <a:bodyPr/>
        <a:lstStyle/>
        <a:p>
          <a:endParaRPr lang="es-ES"/>
        </a:p>
      </dgm:t>
    </dgm:pt>
    <dgm:pt modelId="{31974626-EA62-4E67-AD4F-3FB876326383}" type="pres">
      <dgm:prSet presAssocID="{36E62343-136A-4966-BE2A-F4B729563614}" presName="hierChild4" presStyleCnt="0"/>
      <dgm:spPr/>
    </dgm:pt>
    <dgm:pt modelId="{8B7E24A1-7F69-415B-BC32-51F727A6B0B4}" type="pres">
      <dgm:prSet presAssocID="{B17A3238-BCDA-46E8-9F05-767FFE93877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EE67E0E-0A88-4609-97A7-599BDC4CE5F2}" type="pres">
      <dgm:prSet presAssocID="{C5B182F5-2ECB-4657-8F5A-991FA00D047D}" presName="hierRoot2" presStyleCnt="0">
        <dgm:presLayoutVars>
          <dgm:hierBranch val="init"/>
        </dgm:presLayoutVars>
      </dgm:prSet>
      <dgm:spPr/>
    </dgm:pt>
    <dgm:pt modelId="{9324CE45-D5B8-4258-8F7D-FF11DF1DF04C}" type="pres">
      <dgm:prSet presAssocID="{C5B182F5-2ECB-4657-8F5A-991FA00D047D}" presName="rootComposite" presStyleCnt="0"/>
      <dgm:spPr/>
    </dgm:pt>
    <dgm:pt modelId="{0C3F6E36-4664-421D-B7BD-2DCC434BFE45}" type="pres">
      <dgm:prSet presAssocID="{C5B182F5-2ECB-4657-8F5A-991FA00D047D}" presName="rootText" presStyleLbl="node3" presStyleIdx="0" presStyleCnt="1" custScaleX="257214" custScaleY="502996" custLinFactNeighborX="-7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1D10F4-FC83-43B5-BD45-DF0FADE950D8}" type="pres">
      <dgm:prSet presAssocID="{C5B182F5-2ECB-4657-8F5A-991FA00D047D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F22CF0-6FF2-4CB0-931B-9B31AA3F6419}" type="pres">
      <dgm:prSet presAssocID="{C5B182F5-2ECB-4657-8F5A-991FA00D047D}" presName="hierChild4" presStyleCnt="0"/>
      <dgm:spPr/>
    </dgm:pt>
    <dgm:pt modelId="{DE032E7B-33FA-4F7D-8B35-3C3D840007E8}" type="pres">
      <dgm:prSet presAssocID="{C5B182F5-2ECB-4657-8F5A-991FA00D047D}" presName="hierChild5" presStyleCnt="0"/>
      <dgm:spPr/>
    </dgm:pt>
    <dgm:pt modelId="{F3F4749C-C350-4B96-AF88-7D327BB3CF4E}" type="pres">
      <dgm:prSet presAssocID="{36E62343-136A-4966-BE2A-F4B729563614}" presName="hierChild5" presStyleCnt="0"/>
      <dgm:spPr/>
    </dgm:pt>
    <dgm:pt modelId="{25996031-2874-4802-9332-88FB304950CE}" type="pres">
      <dgm:prSet presAssocID="{D16E1557-BA89-4F59-B327-0AD30D86AF15}" presName="Name37" presStyleLbl="parChTrans1D2" presStyleIdx="5" presStyleCnt="7"/>
      <dgm:spPr/>
      <dgm:t>
        <a:bodyPr/>
        <a:lstStyle/>
        <a:p>
          <a:endParaRPr lang="es-ES"/>
        </a:p>
      </dgm:t>
    </dgm:pt>
    <dgm:pt modelId="{648AF9CA-2C88-4D15-897F-BE1EEF05E961}" type="pres">
      <dgm:prSet presAssocID="{22626786-DE7C-4C54-84CF-200A51BE740C}" presName="hierRoot2" presStyleCnt="0">
        <dgm:presLayoutVars>
          <dgm:hierBranch val="init"/>
        </dgm:presLayoutVars>
      </dgm:prSet>
      <dgm:spPr/>
    </dgm:pt>
    <dgm:pt modelId="{59682598-4FC4-4DAE-A9B9-32CC5D16107F}" type="pres">
      <dgm:prSet presAssocID="{22626786-DE7C-4C54-84CF-200A51BE740C}" presName="rootComposite" presStyleCnt="0"/>
      <dgm:spPr/>
    </dgm:pt>
    <dgm:pt modelId="{1D3AA663-2735-49AF-A73E-97523BCD6A97}" type="pres">
      <dgm:prSet presAssocID="{22626786-DE7C-4C54-84CF-200A51BE740C}" presName="rootText" presStyleLbl="node2" presStyleIdx="5" presStyleCnt="7" custScaleX="172015" custScaleY="228634" custLinFactNeighborY="-242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2475F3-0954-4344-9FE8-B2DE0DD4C26E}" type="pres">
      <dgm:prSet presAssocID="{22626786-DE7C-4C54-84CF-200A51BE740C}" presName="rootConnector" presStyleLbl="node2" presStyleIdx="5" presStyleCnt="7"/>
      <dgm:spPr/>
      <dgm:t>
        <a:bodyPr/>
        <a:lstStyle/>
        <a:p>
          <a:endParaRPr lang="es-ES"/>
        </a:p>
      </dgm:t>
    </dgm:pt>
    <dgm:pt modelId="{7D6DD89C-9210-47CC-8670-3A89C3E4B631}" type="pres">
      <dgm:prSet presAssocID="{22626786-DE7C-4C54-84CF-200A51BE740C}" presName="hierChild4" presStyleCnt="0"/>
      <dgm:spPr/>
    </dgm:pt>
    <dgm:pt modelId="{E7FA2135-3969-4F7C-889B-ABE641E7231D}" type="pres">
      <dgm:prSet presAssocID="{22626786-DE7C-4C54-84CF-200A51BE740C}" presName="hierChild5" presStyleCnt="0"/>
      <dgm:spPr/>
    </dgm:pt>
    <dgm:pt modelId="{D0E3FAB2-DEA1-4D04-A8E2-B8F2FD8BF000}" type="pres">
      <dgm:prSet presAssocID="{69AC1829-1C3F-4D89-9F58-D875C33BE917}" presName="Name37" presStyleLbl="parChTrans1D2" presStyleIdx="6" presStyleCnt="7"/>
      <dgm:spPr/>
      <dgm:t>
        <a:bodyPr/>
        <a:lstStyle/>
        <a:p>
          <a:endParaRPr lang="es-ES"/>
        </a:p>
      </dgm:t>
    </dgm:pt>
    <dgm:pt modelId="{12A284C7-2B95-4C44-B9A7-CF0E5F1F8BF4}" type="pres">
      <dgm:prSet presAssocID="{B770387B-D9C2-4B1C-901D-EF990E7EECAE}" presName="hierRoot2" presStyleCnt="0">
        <dgm:presLayoutVars>
          <dgm:hierBranch val="init"/>
        </dgm:presLayoutVars>
      </dgm:prSet>
      <dgm:spPr/>
    </dgm:pt>
    <dgm:pt modelId="{9846326F-5CCC-4598-BF7D-01EC7BBBE67D}" type="pres">
      <dgm:prSet presAssocID="{B770387B-D9C2-4B1C-901D-EF990E7EECAE}" presName="rootComposite" presStyleCnt="0"/>
      <dgm:spPr/>
    </dgm:pt>
    <dgm:pt modelId="{52D1C4C5-50BF-460F-83D6-8D8730B6B675}" type="pres">
      <dgm:prSet presAssocID="{B770387B-D9C2-4B1C-901D-EF990E7EECAE}" presName="rootText" presStyleLbl="node2" presStyleIdx="6" presStyleCnt="7" custScaleX="172015" custScaleY="228634" custLinFactNeighborY="-237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28170A-FF69-481D-B08F-ACA0BC76B407}" type="pres">
      <dgm:prSet presAssocID="{B770387B-D9C2-4B1C-901D-EF990E7EECAE}" presName="rootConnector" presStyleLbl="node2" presStyleIdx="6" presStyleCnt="7"/>
      <dgm:spPr/>
      <dgm:t>
        <a:bodyPr/>
        <a:lstStyle/>
        <a:p>
          <a:endParaRPr lang="es-ES"/>
        </a:p>
      </dgm:t>
    </dgm:pt>
    <dgm:pt modelId="{6AEBBD32-8ADC-4604-8B01-287887564375}" type="pres">
      <dgm:prSet presAssocID="{B770387B-D9C2-4B1C-901D-EF990E7EECAE}" presName="hierChild4" presStyleCnt="0"/>
      <dgm:spPr/>
    </dgm:pt>
    <dgm:pt modelId="{98A5B104-908F-442D-B839-B26A2FE82DA7}" type="pres">
      <dgm:prSet presAssocID="{B770387B-D9C2-4B1C-901D-EF990E7EECAE}" presName="hierChild5" presStyleCnt="0"/>
      <dgm:spPr/>
    </dgm:pt>
    <dgm:pt modelId="{954AC6CD-2A6B-494E-8598-ABF40E7D3444}" type="pres">
      <dgm:prSet presAssocID="{80C91609-4155-490D-A93A-2840363F77EF}" presName="hierChild3" presStyleCnt="0"/>
      <dgm:spPr/>
    </dgm:pt>
  </dgm:ptLst>
  <dgm:cxnLst>
    <dgm:cxn modelId="{672D9BD1-0855-4A84-9863-20486D61D816}" type="presOf" srcId="{3DEB043E-EC53-4BBE-BF0C-4A2DD7E14584}" destId="{0EE3BB96-C234-424F-8EB5-06B4FD1535AF}" srcOrd="0" destOrd="0" presId="urn:microsoft.com/office/officeart/2005/8/layout/orgChart1"/>
    <dgm:cxn modelId="{9B9E837E-8A61-4F1E-B1F8-0FDF30BBE10B}" type="presOf" srcId="{C5B182F5-2ECB-4657-8F5A-991FA00D047D}" destId="{2A1D10F4-FC83-43B5-BD45-DF0FADE950D8}" srcOrd="1" destOrd="0" presId="urn:microsoft.com/office/officeart/2005/8/layout/orgChart1"/>
    <dgm:cxn modelId="{FC485078-B448-48FA-BC10-460B5CDCAB3F}" type="presOf" srcId="{C5B182F5-2ECB-4657-8F5A-991FA00D047D}" destId="{0C3F6E36-4664-421D-B7BD-2DCC434BFE45}" srcOrd="0" destOrd="0" presId="urn:microsoft.com/office/officeart/2005/8/layout/orgChart1"/>
    <dgm:cxn modelId="{21AAC684-C8FB-43AD-A3F6-47508D9442F6}" type="presOf" srcId="{08165E91-96BF-4A01-9961-A8CB8CC0CBE2}" destId="{1DF8A954-97BD-407C-B33F-1CA662E2FF31}" srcOrd="1" destOrd="0" presId="urn:microsoft.com/office/officeart/2005/8/layout/orgChart1"/>
    <dgm:cxn modelId="{8C6B71F2-5482-443D-A3BE-6366A574CB40}" type="presOf" srcId="{B770387B-D9C2-4B1C-901D-EF990E7EECAE}" destId="{7728170A-FF69-481D-B08F-ACA0BC76B407}" srcOrd="1" destOrd="0" presId="urn:microsoft.com/office/officeart/2005/8/layout/orgChart1"/>
    <dgm:cxn modelId="{3DF56094-95F7-4C9C-8104-3BFF1F9D0C5A}" type="presOf" srcId="{FE5DBA7D-92F8-4138-A38E-7DF5BE73595D}" destId="{CDD94E9D-041E-415C-A663-EE63F464AC03}" srcOrd="0" destOrd="0" presId="urn:microsoft.com/office/officeart/2005/8/layout/orgChart1"/>
    <dgm:cxn modelId="{CA0A388D-E30C-4548-99C4-ECCD02C6E852}" type="presOf" srcId="{80C91609-4155-490D-A93A-2840363F77EF}" destId="{C9A1B211-E669-42C9-B7A6-C3FDC880ED13}" srcOrd="0" destOrd="0" presId="urn:microsoft.com/office/officeart/2005/8/layout/orgChart1"/>
    <dgm:cxn modelId="{33A414B8-DBBD-4FE8-8D03-C5E165719F44}" type="presOf" srcId="{A503C271-4AFE-414B-91F0-604F4D5E9C77}" destId="{C5CE2757-76A9-4983-8980-7594C2AEBB27}" srcOrd="0" destOrd="0" presId="urn:microsoft.com/office/officeart/2005/8/layout/orgChart1"/>
    <dgm:cxn modelId="{C508EC52-AEFD-495B-B77F-7037B7F08876}" type="presOf" srcId="{7EE32AB9-5083-4F45-8A1F-7FC616E6A75E}" destId="{3E6DBC6E-09F9-4CFB-86BE-503A1E973AF4}" srcOrd="0" destOrd="0" presId="urn:microsoft.com/office/officeart/2005/8/layout/orgChart1"/>
    <dgm:cxn modelId="{F3998B34-F4DC-4645-AAFF-A36395C2AE20}" type="presOf" srcId="{69AC1829-1C3F-4D89-9F58-D875C33BE917}" destId="{D0E3FAB2-DEA1-4D04-A8E2-B8F2FD8BF000}" srcOrd="0" destOrd="0" presId="urn:microsoft.com/office/officeart/2005/8/layout/orgChart1"/>
    <dgm:cxn modelId="{153354D0-74DA-4CE7-9563-A43094CCF3C0}" srcId="{80C91609-4155-490D-A93A-2840363F77EF}" destId="{08165E91-96BF-4A01-9961-A8CB8CC0CBE2}" srcOrd="0" destOrd="0" parTransId="{A503C271-4AFE-414B-91F0-604F4D5E9C77}" sibTransId="{B7819D48-9169-49E7-A25C-F031E1664D59}"/>
    <dgm:cxn modelId="{5DD2910E-EBB5-468C-8C5B-01EC029EE9FF}" type="presOf" srcId="{D16E1557-BA89-4F59-B327-0AD30D86AF15}" destId="{25996031-2874-4802-9332-88FB304950CE}" srcOrd="0" destOrd="0" presId="urn:microsoft.com/office/officeart/2005/8/layout/orgChart1"/>
    <dgm:cxn modelId="{80EEE2FD-10FC-4F4F-804D-7DD8654D5712}" type="presOf" srcId="{22626786-DE7C-4C54-84CF-200A51BE740C}" destId="{1D3AA663-2735-49AF-A73E-97523BCD6A97}" srcOrd="0" destOrd="0" presId="urn:microsoft.com/office/officeart/2005/8/layout/orgChart1"/>
    <dgm:cxn modelId="{AFBB4A37-C14F-4E77-BAC7-D45E0B9CC870}" type="presOf" srcId="{F5C343EC-6206-4673-84CF-A409A8AB14F2}" destId="{677C7C28-54DE-4CFC-B494-2E94158CFA0D}" srcOrd="0" destOrd="0" presId="urn:microsoft.com/office/officeart/2005/8/layout/orgChart1"/>
    <dgm:cxn modelId="{B2E1F11E-BB3F-42FC-A3E9-ED98BAB71EB7}" type="presOf" srcId="{36E62343-136A-4966-BE2A-F4B729563614}" destId="{A3D54F7D-A2C0-4FDB-AB4C-71F01654996D}" srcOrd="0" destOrd="0" presId="urn:microsoft.com/office/officeart/2005/8/layout/orgChart1"/>
    <dgm:cxn modelId="{308713AD-E82B-476A-AF95-E072F57AEE9A}" type="presOf" srcId="{AD344A0C-5B61-40DD-AEA3-EE1B58708F18}" destId="{B18C0780-3E31-410C-B4F3-F5568AC77C6D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F1060535-C19B-49F5-B99F-A95C08F66AEE}" type="presOf" srcId="{B17A3238-BCDA-46E8-9F05-767FFE938774}" destId="{8B7E24A1-7F69-415B-BC32-51F727A6B0B4}" srcOrd="0" destOrd="0" presId="urn:microsoft.com/office/officeart/2005/8/layout/orgChart1"/>
    <dgm:cxn modelId="{D2D44F75-987F-47D4-B110-728E13270706}" srcId="{36E62343-136A-4966-BE2A-F4B729563614}" destId="{C5B182F5-2ECB-4657-8F5A-991FA00D047D}" srcOrd="0" destOrd="0" parTransId="{B17A3238-BCDA-46E8-9F05-767FFE938774}" sibTransId="{2ECC53F3-1F57-454B-8477-7E93F7AB1303}"/>
    <dgm:cxn modelId="{76785F92-EC40-49A1-A285-CE55EF570DE2}" srcId="{80C91609-4155-490D-A93A-2840363F77EF}" destId="{22626786-DE7C-4C54-84CF-200A51BE740C}" srcOrd="5" destOrd="0" parTransId="{D16E1557-BA89-4F59-B327-0AD30D86AF15}" sibTransId="{2C542114-CB09-458C-BD9F-FEB1F1E3A591}"/>
    <dgm:cxn modelId="{325CFC91-302C-47BD-8ECB-98DF2415F09F}" type="presOf" srcId="{3DEB043E-EC53-4BBE-BF0C-4A2DD7E14584}" destId="{270214CC-1427-4BCE-9ECE-CA208B0E4F84}" srcOrd="1" destOrd="0" presId="urn:microsoft.com/office/officeart/2005/8/layout/orgChart1"/>
    <dgm:cxn modelId="{35EB130C-DEDB-4C25-893A-ED3F7ACAE279}" type="presOf" srcId="{7EE32AB9-5083-4F45-8A1F-7FC616E6A75E}" destId="{B3EEFC81-7185-42C8-BBB6-1B1F6D51C6FB}" srcOrd="1" destOrd="0" presId="urn:microsoft.com/office/officeart/2005/8/layout/orgChart1"/>
    <dgm:cxn modelId="{CB43D994-E659-4219-8C2E-5CA024093E89}" type="presOf" srcId="{22626786-DE7C-4C54-84CF-200A51BE740C}" destId="{DA2475F3-0954-4344-9FE8-B2DE0DD4C26E}" srcOrd="1" destOrd="0" presId="urn:microsoft.com/office/officeart/2005/8/layout/orgChart1"/>
    <dgm:cxn modelId="{BF8734E3-885B-4E49-87F5-F1F199709BAD}" type="presOf" srcId="{B770387B-D9C2-4B1C-901D-EF990E7EECAE}" destId="{52D1C4C5-50BF-460F-83D6-8D8730B6B675}" srcOrd="0" destOrd="0" presId="urn:microsoft.com/office/officeart/2005/8/layout/orgChart1"/>
    <dgm:cxn modelId="{BCD6D1FA-DE33-434E-A123-6F5AE7269200}" type="presOf" srcId="{DBF20451-D5C0-4FB0-86B4-D6BDCC5013E3}" destId="{3FAAA47F-254D-434A-9F5A-D4E21591B1FB}" srcOrd="0" destOrd="0" presId="urn:microsoft.com/office/officeart/2005/8/layout/orgChart1"/>
    <dgm:cxn modelId="{00041CBC-7315-4002-B995-5547A8274AB7}" type="presOf" srcId="{08165E91-96BF-4A01-9961-A8CB8CC0CBE2}" destId="{CA22AC9C-FB9D-4189-A739-12E3BC5D1215}" srcOrd="0" destOrd="0" presId="urn:microsoft.com/office/officeart/2005/8/layout/orgChart1"/>
    <dgm:cxn modelId="{3B23FB61-1F0E-481B-A46F-AD6553DCDBB5}" type="presOf" srcId="{36E62343-136A-4966-BE2A-F4B729563614}" destId="{9F5E34D9-423C-4AF8-9E9D-66034775DC0A}" srcOrd="1" destOrd="0" presId="urn:microsoft.com/office/officeart/2005/8/layout/orgChart1"/>
    <dgm:cxn modelId="{54D78248-D6EE-48B7-816D-4DCBA7D8A350}" srcId="{80C91609-4155-490D-A93A-2840363F77EF}" destId="{36E62343-136A-4966-BE2A-F4B729563614}" srcOrd="4" destOrd="0" parTransId="{7F9FE2CE-34A0-4C17-82A4-11C9851BE1CE}" sibTransId="{DF724CEF-09CC-4BF9-8A93-2F36EEF5531B}"/>
    <dgm:cxn modelId="{C68CBEB8-B799-4AFE-A2A8-AB8CC2F4B076}" srcId="{80C91609-4155-490D-A93A-2840363F77EF}" destId="{FE5DBA7D-92F8-4138-A38E-7DF5BE73595D}" srcOrd="2" destOrd="0" parTransId="{DBF20451-D5C0-4FB0-86B4-D6BDCC5013E3}" sibTransId="{7FEFAA15-1174-4ACE-B0BE-D3C4BC225DCC}"/>
    <dgm:cxn modelId="{98203E94-FC43-4557-8D28-394BDB1F2CC2}" srcId="{80C91609-4155-490D-A93A-2840363F77EF}" destId="{7EE32AB9-5083-4F45-8A1F-7FC616E6A75E}" srcOrd="1" destOrd="0" parTransId="{AD344A0C-5B61-40DD-AEA3-EE1B58708F18}" sibTransId="{32E6EF9A-3E29-4BB3-A258-C8FCA51ECDE5}"/>
    <dgm:cxn modelId="{A226188A-A5C7-42CA-A110-A1A02F07C7E0}" srcId="{80C91609-4155-490D-A93A-2840363F77EF}" destId="{B770387B-D9C2-4B1C-901D-EF990E7EECAE}" srcOrd="6" destOrd="0" parTransId="{69AC1829-1C3F-4D89-9F58-D875C33BE917}" sibTransId="{3383C8AC-DD18-4B01-8482-EFDBB7855E91}"/>
    <dgm:cxn modelId="{76D85DC2-1C97-4B2F-8E56-53AB6721E61A}" type="presOf" srcId="{80C91609-4155-490D-A93A-2840363F77EF}" destId="{2C5CD60B-D4C4-4BF0-98CA-AFF83EEAF1D9}" srcOrd="1" destOrd="0" presId="urn:microsoft.com/office/officeart/2005/8/layout/orgChart1"/>
    <dgm:cxn modelId="{79129484-334A-4BC2-801A-C3849A0235DD}" type="presOf" srcId="{7F9FE2CE-34A0-4C17-82A4-11C9851BE1CE}" destId="{0D090D59-63ED-4999-8F83-CFD5473E613F}" srcOrd="0" destOrd="0" presId="urn:microsoft.com/office/officeart/2005/8/layout/orgChart1"/>
    <dgm:cxn modelId="{9188C556-6299-4802-8E13-3BDD370DE17F}" type="presOf" srcId="{FE5DBA7D-92F8-4138-A38E-7DF5BE73595D}" destId="{E6691864-604E-4B32-9299-E4080442DA22}" srcOrd="1" destOrd="0" presId="urn:microsoft.com/office/officeart/2005/8/layout/orgChart1"/>
    <dgm:cxn modelId="{CD919398-2D16-476A-9BB4-B45D31C1442E}" srcId="{BD3D72B1-EEF6-4EB4-803A-A74A6B419346}" destId="{80C91609-4155-490D-A93A-2840363F77EF}" srcOrd="0" destOrd="0" parTransId="{2A362D5D-A3DA-4F6C-8849-2A8C51EEB6D2}" sibTransId="{5A3BE225-2F5B-4161-8A74-36B352EE9587}"/>
    <dgm:cxn modelId="{F4D09FE3-C3F0-40AC-8BB1-9BAA688BD9F2}" srcId="{80C91609-4155-490D-A93A-2840363F77EF}" destId="{3DEB043E-EC53-4BBE-BF0C-4A2DD7E14584}" srcOrd="3" destOrd="0" parTransId="{F5C343EC-6206-4673-84CF-A409A8AB14F2}" sibTransId="{195B56DA-ADFC-4E8A-8F87-5AF978B9F2A4}"/>
    <dgm:cxn modelId="{3610DD71-5480-49CA-A3EB-D5FA7E239AFD}" type="presParOf" srcId="{B3263371-B20E-4D1C-87B0-F232DC5A756C}" destId="{78613B4F-C805-4037-8BE6-46A863845024}" srcOrd="0" destOrd="0" presId="urn:microsoft.com/office/officeart/2005/8/layout/orgChart1"/>
    <dgm:cxn modelId="{54EC2082-F7AD-4CFB-AA4F-330B2E353AB3}" type="presParOf" srcId="{78613B4F-C805-4037-8BE6-46A863845024}" destId="{ADA315FC-C4FA-48E2-91E8-ECA5ADEF8B96}" srcOrd="0" destOrd="0" presId="urn:microsoft.com/office/officeart/2005/8/layout/orgChart1"/>
    <dgm:cxn modelId="{E46CC3D2-33FD-4383-900B-CEF65471AF95}" type="presParOf" srcId="{ADA315FC-C4FA-48E2-91E8-ECA5ADEF8B96}" destId="{C9A1B211-E669-42C9-B7A6-C3FDC880ED13}" srcOrd="0" destOrd="0" presId="urn:microsoft.com/office/officeart/2005/8/layout/orgChart1"/>
    <dgm:cxn modelId="{DD1ED6C9-2E0C-4C99-B3C3-5D37EA9164C0}" type="presParOf" srcId="{ADA315FC-C4FA-48E2-91E8-ECA5ADEF8B96}" destId="{2C5CD60B-D4C4-4BF0-98CA-AFF83EEAF1D9}" srcOrd="1" destOrd="0" presId="urn:microsoft.com/office/officeart/2005/8/layout/orgChart1"/>
    <dgm:cxn modelId="{E1971BAA-8214-41AE-B2F0-D2C7C671E828}" type="presParOf" srcId="{78613B4F-C805-4037-8BE6-46A863845024}" destId="{2D62DD16-2541-4F59-ABCF-CFBCE77A7E56}" srcOrd="1" destOrd="0" presId="urn:microsoft.com/office/officeart/2005/8/layout/orgChart1"/>
    <dgm:cxn modelId="{826D7C26-4CDD-4F19-9CFE-D06827C6001E}" type="presParOf" srcId="{2D62DD16-2541-4F59-ABCF-CFBCE77A7E56}" destId="{C5CE2757-76A9-4983-8980-7594C2AEBB27}" srcOrd="0" destOrd="0" presId="urn:microsoft.com/office/officeart/2005/8/layout/orgChart1"/>
    <dgm:cxn modelId="{9031A265-A29B-43A2-9D33-B44A772EBB05}" type="presParOf" srcId="{2D62DD16-2541-4F59-ABCF-CFBCE77A7E56}" destId="{1144D930-7D8C-49FA-B589-F86C6D118904}" srcOrd="1" destOrd="0" presId="urn:microsoft.com/office/officeart/2005/8/layout/orgChart1"/>
    <dgm:cxn modelId="{BA2AFA61-2D39-4AD1-9609-B881A5DB5EC3}" type="presParOf" srcId="{1144D930-7D8C-49FA-B589-F86C6D118904}" destId="{4894D4FF-66AC-4158-8130-C4BC9741F635}" srcOrd="0" destOrd="0" presId="urn:microsoft.com/office/officeart/2005/8/layout/orgChart1"/>
    <dgm:cxn modelId="{520526A2-42BF-4347-ACB4-DAD7B1D0E3B1}" type="presParOf" srcId="{4894D4FF-66AC-4158-8130-C4BC9741F635}" destId="{CA22AC9C-FB9D-4189-A739-12E3BC5D1215}" srcOrd="0" destOrd="0" presId="urn:microsoft.com/office/officeart/2005/8/layout/orgChart1"/>
    <dgm:cxn modelId="{1EC04CC8-C696-4D1D-90BF-9914A3C0C8C1}" type="presParOf" srcId="{4894D4FF-66AC-4158-8130-C4BC9741F635}" destId="{1DF8A954-97BD-407C-B33F-1CA662E2FF31}" srcOrd="1" destOrd="0" presId="urn:microsoft.com/office/officeart/2005/8/layout/orgChart1"/>
    <dgm:cxn modelId="{A9C3372D-9926-4B9D-9172-8AE273C2D218}" type="presParOf" srcId="{1144D930-7D8C-49FA-B589-F86C6D118904}" destId="{29E5C785-FAE2-40E7-BFBB-FFB24F0CA3DF}" srcOrd="1" destOrd="0" presId="urn:microsoft.com/office/officeart/2005/8/layout/orgChart1"/>
    <dgm:cxn modelId="{F05E1DB3-7110-47CA-B491-5E492E95A3A7}" type="presParOf" srcId="{1144D930-7D8C-49FA-B589-F86C6D118904}" destId="{73AA1777-832A-49DA-9575-7F0499A779B8}" srcOrd="2" destOrd="0" presId="urn:microsoft.com/office/officeart/2005/8/layout/orgChart1"/>
    <dgm:cxn modelId="{269F4F7A-37C8-413A-92C2-914B6CA57DF5}" type="presParOf" srcId="{2D62DD16-2541-4F59-ABCF-CFBCE77A7E56}" destId="{B18C0780-3E31-410C-B4F3-F5568AC77C6D}" srcOrd="2" destOrd="0" presId="urn:microsoft.com/office/officeart/2005/8/layout/orgChart1"/>
    <dgm:cxn modelId="{254B8D29-A060-4C8D-B7C2-971B43720B43}" type="presParOf" srcId="{2D62DD16-2541-4F59-ABCF-CFBCE77A7E56}" destId="{E6FA7745-2D2D-4AFE-911A-3D70DB1CE1CC}" srcOrd="3" destOrd="0" presId="urn:microsoft.com/office/officeart/2005/8/layout/orgChart1"/>
    <dgm:cxn modelId="{E5D47224-DA64-404F-9324-CB33F35D9E99}" type="presParOf" srcId="{E6FA7745-2D2D-4AFE-911A-3D70DB1CE1CC}" destId="{349C27DF-8BAF-4539-9B50-DA1FE4CDFD0E}" srcOrd="0" destOrd="0" presId="urn:microsoft.com/office/officeart/2005/8/layout/orgChart1"/>
    <dgm:cxn modelId="{843E6AF8-1C5E-4EDC-AA9D-73728B54A059}" type="presParOf" srcId="{349C27DF-8BAF-4539-9B50-DA1FE4CDFD0E}" destId="{3E6DBC6E-09F9-4CFB-86BE-503A1E973AF4}" srcOrd="0" destOrd="0" presId="urn:microsoft.com/office/officeart/2005/8/layout/orgChart1"/>
    <dgm:cxn modelId="{61E57242-014A-42BC-A828-35E0EA055220}" type="presParOf" srcId="{349C27DF-8BAF-4539-9B50-DA1FE4CDFD0E}" destId="{B3EEFC81-7185-42C8-BBB6-1B1F6D51C6FB}" srcOrd="1" destOrd="0" presId="urn:microsoft.com/office/officeart/2005/8/layout/orgChart1"/>
    <dgm:cxn modelId="{AC54ED7E-E906-48C1-AF46-5892F46E3974}" type="presParOf" srcId="{E6FA7745-2D2D-4AFE-911A-3D70DB1CE1CC}" destId="{0A5BAD7C-2668-48A6-BA70-A8A406504BB7}" srcOrd="1" destOrd="0" presId="urn:microsoft.com/office/officeart/2005/8/layout/orgChart1"/>
    <dgm:cxn modelId="{A2662D8A-820B-4F83-877B-96ADB0417249}" type="presParOf" srcId="{E6FA7745-2D2D-4AFE-911A-3D70DB1CE1CC}" destId="{0D215BCD-C1B0-43A2-A91E-10C6ACCD4CB6}" srcOrd="2" destOrd="0" presId="urn:microsoft.com/office/officeart/2005/8/layout/orgChart1"/>
    <dgm:cxn modelId="{3452C3BA-A4A4-4B0C-B9C2-AA40B0B70F34}" type="presParOf" srcId="{2D62DD16-2541-4F59-ABCF-CFBCE77A7E56}" destId="{3FAAA47F-254D-434A-9F5A-D4E21591B1FB}" srcOrd="4" destOrd="0" presId="urn:microsoft.com/office/officeart/2005/8/layout/orgChart1"/>
    <dgm:cxn modelId="{7CD1A87F-7122-4EEB-A1B5-B737A030B630}" type="presParOf" srcId="{2D62DD16-2541-4F59-ABCF-CFBCE77A7E56}" destId="{622E9140-80B0-417B-9FB1-3EF2BFB606CB}" srcOrd="5" destOrd="0" presId="urn:microsoft.com/office/officeart/2005/8/layout/orgChart1"/>
    <dgm:cxn modelId="{03B7BB41-7B90-4E16-9B2C-A6662A6CC4B6}" type="presParOf" srcId="{622E9140-80B0-417B-9FB1-3EF2BFB606CB}" destId="{C723203A-5F71-4016-A329-F9AE9719083B}" srcOrd="0" destOrd="0" presId="urn:microsoft.com/office/officeart/2005/8/layout/orgChart1"/>
    <dgm:cxn modelId="{288DE921-F66B-4BF6-BBF4-23F744C99DCA}" type="presParOf" srcId="{C723203A-5F71-4016-A329-F9AE9719083B}" destId="{CDD94E9D-041E-415C-A663-EE63F464AC03}" srcOrd="0" destOrd="0" presId="urn:microsoft.com/office/officeart/2005/8/layout/orgChart1"/>
    <dgm:cxn modelId="{45F77D87-4003-4CAB-BB04-824970D5C681}" type="presParOf" srcId="{C723203A-5F71-4016-A329-F9AE9719083B}" destId="{E6691864-604E-4B32-9299-E4080442DA22}" srcOrd="1" destOrd="0" presId="urn:microsoft.com/office/officeart/2005/8/layout/orgChart1"/>
    <dgm:cxn modelId="{3B99D2B5-A74D-4EE6-B8B8-5A76530794B3}" type="presParOf" srcId="{622E9140-80B0-417B-9FB1-3EF2BFB606CB}" destId="{8751E99E-DD0F-47A1-B4B1-EB48CA0B9188}" srcOrd="1" destOrd="0" presId="urn:microsoft.com/office/officeart/2005/8/layout/orgChart1"/>
    <dgm:cxn modelId="{98BD206F-386F-49A9-A643-290F4850837F}" type="presParOf" srcId="{622E9140-80B0-417B-9FB1-3EF2BFB606CB}" destId="{95E327AD-8505-4EFA-A243-9C4CD7206E22}" srcOrd="2" destOrd="0" presId="urn:microsoft.com/office/officeart/2005/8/layout/orgChart1"/>
    <dgm:cxn modelId="{6255A771-22D2-483F-8DBD-927C6398BC66}" type="presParOf" srcId="{2D62DD16-2541-4F59-ABCF-CFBCE77A7E56}" destId="{677C7C28-54DE-4CFC-B494-2E94158CFA0D}" srcOrd="6" destOrd="0" presId="urn:microsoft.com/office/officeart/2005/8/layout/orgChart1"/>
    <dgm:cxn modelId="{6529489B-961A-43CE-97B8-7E86FBE41001}" type="presParOf" srcId="{2D62DD16-2541-4F59-ABCF-CFBCE77A7E56}" destId="{0B8307E7-EF7A-451C-A6EA-89CF810B71BA}" srcOrd="7" destOrd="0" presId="urn:microsoft.com/office/officeart/2005/8/layout/orgChart1"/>
    <dgm:cxn modelId="{5FDCD043-950A-419A-A98F-80E1F0CCB5A7}" type="presParOf" srcId="{0B8307E7-EF7A-451C-A6EA-89CF810B71BA}" destId="{F01E0178-F6AE-462C-AA6D-0103F7C08D06}" srcOrd="0" destOrd="0" presId="urn:microsoft.com/office/officeart/2005/8/layout/orgChart1"/>
    <dgm:cxn modelId="{F6E44555-5091-41FC-B20F-D4E5A6220020}" type="presParOf" srcId="{F01E0178-F6AE-462C-AA6D-0103F7C08D06}" destId="{0EE3BB96-C234-424F-8EB5-06B4FD1535AF}" srcOrd="0" destOrd="0" presId="urn:microsoft.com/office/officeart/2005/8/layout/orgChart1"/>
    <dgm:cxn modelId="{671F953D-C57F-4AD3-932D-B656A760F9AF}" type="presParOf" srcId="{F01E0178-F6AE-462C-AA6D-0103F7C08D06}" destId="{270214CC-1427-4BCE-9ECE-CA208B0E4F84}" srcOrd="1" destOrd="0" presId="urn:microsoft.com/office/officeart/2005/8/layout/orgChart1"/>
    <dgm:cxn modelId="{ADDC4824-B03F-4D19-9F41-D42153AE4DEF}" type="presParOf" srcId="{0B8307E7-EF7A-451C-A6EA-89CF810B71BA}" destId="{642A053B-13D6-42E7-815A-86B56BF68981}" srcOrd="1" destOrd="0" presId="urn:microsoft.com/office/officeart/2005/8/layout/orgChart1"/>
    <dgm:cxn modelId="{2634F8F3-A712-4599-8579-4954726ACCEA}" type="presParOf" srcId="{0B8307E7-EF7A-451C-A6EA-89CF810B71BA}" destId="{E7714A89-E1FF-4B49-96F3-F04E1A4A7404}" srcOrd="2" destOrd="0" presId="urn:microsoft.com/office/officeart/2005/8/layout/orgChart1"/>
    <dgm:cxn modelId="{F02BFB2A-1811-4165-9BD6-380290560269}" type="presParOf" srcId="{2D62DD16-2541-4F59-ABCF-CFBCE77A7E56}" destId="{0D090D59-63ED-4999-8F83-CFD5473E613F}" srcOrd="8" destOrd="0" presId="urn:microsoft.com/office/officeart/2005/8/layout/orgChart1"/>
    <dgm:cxn modelId="{CD475026-88A7-463B-864F-6976C7C760E2}" type="presParOf" srcId="{2D62DD16-2541-4F59-ABCF-CFBCE77A7E56}" destId="{6AD24903-C7F9-44AB-B142-F47EFF9CA9D9}" srcOrd="9" destOrd="0" presId="urn:microsoft.com/office/officeart/2005/8/layout/orgChart1"/>
    <dgm:cxn modelId="{679673B3-5894-4819-8C76-6DCB8DA02380}" type="presParOf" srcId="{6AD24903-C7F9-44AB-B142-F47EFF9CA9D9}" destId="{05978909-587A-4975-A484-75011558EA46}" srcOrd="0" destOrd="0" presId="urn:microsoft.com/office/officeart/2005/8/layout/orgChart1"/>
    <dgm:cxn modelId="{E94D1BFE-A727-4D1C-A3FF-B83CB7932A0C}" type="presParOf" srcId="{05978909-587A-4975-A484-75011558EA46}" destId="{A3D54F7D-A2C0-4FDB-AB4C-71F01654996D}" srcOrd="0" destOrd="0" presId="urn:microsoft.com/office/officeart/2005/8/layout/orgChart1"/>
    <dgm:cxn modelId="{36907B54-10CB-4796-9A30-1DF655B8CDEC}" type="presParOf" srcId="{05978909-587A-4975-A484-75011558EA46}" destId="{9F5E34D9-423C-4AF8-9E9D-66034775DC0A}" srcOrd="1" destOrd="0" presId="urn:microsoft.com/office/officeart/2005/8/layout/orgChart1"/>
    <dgm:cxn modelId="{53581D86-6021-439E-AC9E-30E093EFFF79}" type="presParOf" srcId="{6AD24903-C7F9-44AB-B142-F47EFF9CA9D9}" destId="{31974626-EA62-4E67-AD4F-3FB876326383}" srcOrd="1" destOrd="0" presId="urn:microsoft.com/office/officeart/2005/8/layout/orgChart1"/>
    <dgm:cxn modelId="{898314B0-C3BD-4512-A4CF-961C802D10BF}" type="presParOf" srcId="{31974626-EA62-4E67-AD4F-3FB876326383}" destId="{8B7E24A1-7F69-415B-BC32-51F727A6B0B4}" srcOrd="0" destOrd="0" presId="urn:microsoft.com/office/officeart/2005/8/layout/orgChart1"/>
    <dgm:cxn modelId="{F5797418-D5E8-4059-989A-03729C8D643F}" type="presParOf" srcId="{31974626-EA62-4E67-AD4F-3FB876326383}" destId="{BEE67E0E-0A88-4609-97A7-599BDC4CE5F2}" srcOrd="1" destOrd="0" presId="urn:microsoft.com/office/officeart/2005/8/layout/orgChart1"/>
    <dgm:cxn modelId="{F2B90826-4115-4A8C-890F-1DAC1BE61CF0}" type="presParOf" srcId="{BEE67E0E-0A88-4609-97A7-599BDC4CE5F2}" destId="{9324CE45-D5B8-4258-8F7D-FF11DF1DF04C}" srcOrd="0" destOrd="0" presId="urn:microsoft.com/office/officeart/2005/8/layout/orgChart1"/>
    <dgm:cxn modelId="{9E3B1E31-FB71-4F11-A467-1FC273C1DAD5}" type="presParOf" srcId="{9324CE45-D5B8-4258-8F7D-FF11DF1DF04C}" destId="{0C3F6E36-4664-421D-B7BD-2DCC434BFE45}" srcOrd="0" destOrd="0" presId="urn:microsoft.com/office/officeart/2005/8/layout/orgChart1"/>
    <dgm:cxn modelId="{B0F09FE2-C194-4FBF-B298-A3A318C88AE7}" type="presParOf" srcId="{9324CE45-D5B8-4258-8F7D-FF11DF1DF04C}" destId="{2A1D10F4-FC83-43B5-BD45-DF0FADE950D8}" srcOrd="1" destOrd="0" presId="urn:microsoft.com/office/officeart/2005/8/layout/orgChart1"/>
    <dgm:cxn modelId="{07738A4A-460A-4F5E-9F93-82CA3478EC97}" type="presParOf" srcId="{BEE67E0E-0A88-4609-97A7-599BDC4CE5F2}" destId="{96F22CF0-6FF2-4CB0-931B-9B31AA3F6419}" srcOrd="1" destOrd="0" presId="urn:microsoft.com/office/officeart/2005/8/layout/orgChart1"/>
    <dgm:cxn modelId="{0AFAC950-BA9C-411E-B942-EDEE42AAABE0}" type="presParOf" srcId="{BEE67E0E-0A88-4609-97A7-599BDC4CE5F2}" destId="{DE032E7B-33FA-4F7D-8B35-3C3D840007E8}" srcOrd="2" destOrd="0" presId="urn:microsoft.com/office/officeart/2005/8/layout/orgChart1"/>
    <dgm:cxn modelId="{D190F57A-5F71-46A8-87B2-074F12F5114D}" type="presParOf" srcId="{6AD24903-C7F9-44AB-B142-F47EFF9CA9D9}" destId="{F3F4749C-C350-4B96-AF88-7D327BB3CF4E}" srcOrd="2" destOrd="0" presId="urn:microsoft.com/office/officeart/2005/8/layout/orgChart1"/>
    <dgm:cxn modelId="{DF6D0F26-633D-4D31-806B-093EC5B3D5C9}" type="presParOf" srcId="{2D62DD16-2541-4F59-ABCF-CFBCE77A7E56}" destId="{25996031-2874-4802-9332-88FB304950CE}" srcOrd="10" destOrd="0" presId="urn:microsoft.com/office/officeart/2005/8/layout/orgChart1"/>
    <dgm:cxn modelId="{5691B7C8-EC8B-44EA-804E-D2C925FD64FC}" type="presParOf" srcId="{2D62DD16-2541-4F59-ABCF-CFBCE77A7E56}" destId="{648AF9CA-2C88-4D15-897F-BE1EEF05E961}" srcOrd="11" destOrd="0" presId="urn:microsoft.com/office/officeart/2005/8/layout/orgChart1"/>
    <dgm:cxn modelId="{6AFE11F5-EFB1-4F81-B0A5-0671DCFE428B}" type="presParOf" srcId="{648AF9CA-2C88-4D15-897F-BE1EEF05E961}" destId="{59682598-4FC4-4DAE-A9B9-32CC5D16107F}" srcOrd="0" destOrd="0" presId="urn:microsoft.com/office/officeart/2005/8/layout/orgChart1"/>
    <dgm:cxn modelId="{75D9FABC-1E3F-40AE-A2E3-B36A3D0A7503}" type="presParOf" srcId="{59682598-4FC4-4DAE-A9B9-32CC5D16107F}" destId="{1D3AA663-2735-49AF-A73E-97523BCD6A97}" srcOrd="0" destOrd="0" presId="urn:microsoft.com/office/officeart/2005/8/layout/orgChart1"/>
    <dgm:cxn modelId="{C9D1FF55-A8D2-4461-A388-A0B50DBA4756}" type="presParOf" srcId="{59682598-4FC4-4DAE-A9B9-32CC5D16107F}" destId="{DA2475F3-0954-4344-9FE8-B2DE0DD4C26E}" srcOrd="1" destOrd="0" presId="urn:microsoft.com/office/officeart/2005/8/layout/orgChart1"/>
    <dgm:cxn modelId="{08F8F98C-3003-4049-A9C2-EA2E63051853}" type="presParOf" srcId="{648AF9CA-2C88-4D15-897F-BE1EEF05E961}" destId="{7D6DD89C-9210-47CC-8670-3A89C3E4B631}" srcOrd="1" destOrd="0" presId="urn:microsoft.com/office/officeart/2005/8/layout/orgChart1"/>
    <dgm:cxn modelId="{2B7F6836-6DEF-4D7F-B3DA-B31BF07022E1}" type="presParOf" srcId="{648AF9CA-2C88-4D15-897F-BE1EEF05E961}" destId="{E7FA2135-3969-4F7C-889B-ABE641E7231D}" srcOrd="2" destOrd="0" presId="urn:microsoft.com/office/officeart/2005/8/layout/orgChart1"/>
    <dgm:cxn modelId="{B011546F-8978-4EA0-B8EC-1F8E0D1C65F6}" type="presParOf" srcId="{2D62DD16-2541-4F59-ABCF-CFBCE77A7E56}" destId="{D0E3FAB2-DEA1-4D04-A8E2-B8F2FD8BF000}" srcOrd="12" destOrd="0" presId="urn:microsoft.com/office/officeart/2005/8/layout/orgChart1"/>
    <dgm:cxn modelId="{2B26F8DA-999F-4397-9B00-7B24369F95C9}" type="presParOf" srcId="{2D62DD16-2541-4F59-ABCF-CFBCE77A7E56}" destId="{12A284C7-2B95-4C44-B9A7-CF0E5F1F8BF4}" srcOrd="13" destOrd="0" presId="urn:microsoft.com/office/officeart/2005/8/layout/orgChart1"/>
    <dgm:cxn modelId="{8EADCB9B-3757-472C-AF56-EB889B18568B}" type="presParOf" srcId="{12A284C7-2B95-4C44-B9A7-CF0E5F1F8BF4}" destId="{9846326F-5CCC-4598-BF7D-01EC7BBBE67D}" srcOrd="0" destOrd="0" presId="urn:microsoft.com/office/officeart/2005/8/layout/orgChart1"/>
    <dgm:cxn modelId="{A04A759D-268E-46D6-AA9A-EB90D479C071}" type="presParOf" srcId="{9846326F-5CCC-4598-BF7D-01EC7BBBE67D}" destId="{52D1C4C5-50BF-460F-83D6-8D8730B6B675}" srcOrd="0" destOrd="0" presId="urn:microsoft.com/office/officeart/2005/8/layout/orgChart1"/>
    <dgm:cxn modelId="{966211A0-DF4B-4C6A-AAF4-DABC849929F9}" type="presParOf" srcId="{9846326F-5CCC-4598-BF7D-01EC7BBBE67D}" destId="{7728170A-FF69-481D-B08F-ACA0BC76B407}" srcOrd="1" destOrd="0" presId="urn:microsoft.com/office/officeart/2005/8/layout/orgChart1"/>
    <dgm:cxn modelId="{D6DC831E-9DD2-4CB5-9B8E-B9E04240B3C9}" type="presParOf" srcId="{12A284C7-2B95-4C44-B9A7-CF0E5F1F8BF4}" destId="{6AEBBD32-8ADC-4604-8B01-287887564375}" srcOrd="1" destOrd="0" presId="urn:microsoft.com/office/officeart/2005/8/layout/orgChart1"/>
    <dgm:cxn modelId="{2F828128-EA9A-4F87-B2CA-46894526DE3E}" type="presParOf" srcId="{12A284C7-2B95-4C44-B9A7-CF0E5F1F8BF4}" destId="{98A5B104-908F-442D-B839-B26A2FE82DA7}" srcOrd="2" destOrd="0" presId="urn:microsoft.com/office/officeart/2005/8/layout/orgChart1"/>
    <dgm:cxn modelId="{0A697BE1-2141-4DE3-806B-FE4FC35A9E2A}" type="presParOf" srcId="{78613B4F-C805-4037-8BE6-46A863845024}" destId="{954AC6CD-2A6B-494E-8598-ABF40E7D3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Jefe(a) de </a:t>
          </a:r>
          <a:r>
            <a:rPr lang="es-MX" altLang="es-MX" sz="1200" dirty="0" smtClean="0">
              <a:latin typeface="+mn-lt"/>
            </a:rPr>
            <a:t>Patrimonio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Auxiliares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Supervisor(a)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Analista</a:t>
          </a:r>
          <a:endParaRPr lang="es-MX" altLang="es-MX" sz="1200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4606" custScaleY="144085" custLinFactNeighborY="-548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17800" custScaleY="125127" custLinFactNeighborY="4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17800" custScaleY="125127" custLinFactNeighborY="45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latin typeface="+mn-lt"/>
            </a:rPr>
            <a:t>Jefe(a) </a:t>
          </a:r>
          <a:r>
            <a:rPr lang="es-MX" altLang="es-MX" sz="1200" dirty="0">
              <a:latin typeface="+mn-lt"/>
            </a:rPr>
            <a:t>de Almacén</a:t>
          </a: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F6894B4C-AC60-4B55-B3EB-1F97325BD7B3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Supervisores(as</a:t>
          </a:r>
          <a:r>
            <a:rPr lang="es-MX" altLang="es-MX" sz="1200" dirty="0" smtClean="0">
              <a:latin typeface="+mn-lt"/>
            </a:rPr>
            <a:t>)</a:t>
          </a:r>
          <a:endParaRPr lang="es-MX" altLang="es-MX" sz="1200" dirty="0">
            <a:latin typeface="+mn-lt"/>
          </a:endParaRPr>
        </a:p>
      </dgm:t>
    </dgm:pt>
    <dgm:pt modelId="{0B34EA70-DE81-48E9-97BE-F992A5D0E5A9}" type="par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191A0099-6F9A-4EEA-B68D-60EFE8FD194B}" type="sibTrans" cxnId="{FBF9249D-1000-4011-91A1-525E529A291C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85E9E1E-5F2B-4515-B3C1-AA3DCDF09F3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Auxiliar de Almacén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dirty="0" smtClean="0">
              <a:latin typeface="+mn-lt"/>
            </a:rPr>
            <a:t>Auxiliares</a:t>
          </a:r>
          <a:endParaRPr lang="es-MX" sz="1200" dirty="0">
            <a:latin typeface="+mn-lt"/>
          </a:endParaRP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Analista</a:t>
          </a:r>
          <a:r>
            <a:rPr lang="es-MX" sz="1200" b="0" i="0" u="none" dirty="0" smtClean="0">
              <a:latin typeface="+mn-lt"/>
            </a:rPr>
            <a:t/>
          </a:r>
          <a:br>
            <a:rPr lang="es-MX" sz="1200" b="0" i="0" u="none" dirty="0" smtClean="0">
              <a:latin typeface="+mn-lt"/>
            </a:rPr>
          </a:br>
          <a:endParaRPr lang="es-MX" sz="1200" b="0" i="0" u="none" dirty="0">
            <a:latin typeface="+mn-lt"/>
          </a:endParaRPr>
        </a:p>
      </dgm:t>
    </dgm:pt>
    <dgm:pt modelId="{86802382-3BD6-4C54-8E26-5DEB8CB181EB}" type="par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46DD0E8E-0770-4200-AE87-53126CBBF7A9}" type="sibTrans" cxnId="{21ACCCD4-DE5D-4001-A466-DCB03DEC3CF4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200654" custScaleY="166257" custLinFactY="-2399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A633F054-74A2-4AEE-A747-3F652876DFB3}" type="pres">
      <dgm:prSet presAssocID="{0B34EA70-DE81-48E9-97BE-F992A5D0E5A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551B9EC0-FFBA-4A4A-9B70-B372D3FF7EC9}" type="pres">
      <dgm:prSet presAssocID="{F6894B4C-AC60-4B55-B3EB-1F97325BD7B3}" presName="hierRoot2" presStyleCnt="0">
        <dgm:presLayoutVars>
          <dgm:hierBranch val="r"/>
        </dgm:presLayoutVars>
      </dgm:prSet>
      <dgm:spPr/>
    </dgm:pt>
    <dgm:pt modelId="{2487A40C-9FF7-4D44-A7C1-3FCABA80EC91}" type="pres">
      <dgm:prSet presAssocID="{F6894B4C-AC60-4B55-B3EB-1F97325BD7B3}" presName="rootComposite" presStyleCnt="0"/>
      <dgm:spPr/>
    </dgm:pt>
    <dgm:pt modelId="{029BCE83-90EC-4C40-88D3-91A90C7AECDE}" type="pres">
      <dgm:prSet presAssocID="{F6894B4C-AC60-4B55-B3EB-1F97325BD7B3}" presName="rootText" presStyleLbl="node2" presStyleIdx="0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96BD3-A560-4D4C-A0C9-124B5B2D1AE1}" type="pres">
      <dgm:prSet presAssocID="{F6894B4C-AC60-4B55-B3EB-1F97325BD7B3}" presName="rootConnector" presStyleLbl="node2" presStyleIdx="0" presStyleCnt="2"/>
      <dgm:spPr/>
      <dgm:t>
        <a:bodyPr/>
        <a:lstStyle/>
        <a:p>
          <a:endParaRPr lang="es-ES"/>
        </a:p>
      </dgm:t>
    </dgm:pt>
    <dgm:pt modelId="{29715FB7-931B-44AE-BB05-7B9B98576764}" type="pres">
      <dgm:prSet presAssocID="{F6894B4C-AC60-4B55-B3EB-1F97325BD7B3}" presName="hierChild4" presStyleCnt="0"/>
      <dgm:spPr/>
    </dgm:pt>
    <dgm:pt modelId="{CCDF796D-C840-4025-9CAF-F2284A6B0F64}" type="pres">
      <dgm:prSet presAssocID="{F6894B4C-AC60-4B55-B3EB-1F97325BD7B3}" presName="hierChild5" presStyleCnt="0"/>
      <dgm:spPr/>
    </dgm:pt>
    <dgm:pt modelId="{47103BDE-D6E5-406A-BCC1-8DF383EA5C7E}" type="pres">
      <dgm:prSet presAssocID="{86802382-3BD6-4C54-8E26-5DEB8CB181EB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9C1A4EE-1A65-45FA-AB19-7045B6ED5B12}" type="pres">
      <dgm:prSet presAssocID="{885E9E1E-5F2B-4515-B3C1-AA3DCDF09F36}" presName="hierRoot2" presStyleCnt="0">
        <dgm:presLayoutVars>
          <dgm:hierBranch val="r"/>
        </dgm:presLayoutVars>
      </dgm:prSet>
      <dgm:spPr/>
    </dgm:pt>
    <dgm:pt modelId="{CA17612E-0D3F-4426-90F8-A0BC428EBBA3}" type="pres">
      <dgm:prSet presAssocID="{885E9E1E-5F2B-4515-B3C1-AA3DCDF09F36}" presName="rootComposite" presStyleCnt="0"/>
      <dgm:spPr/>
    </dgm:pt>
    <dgm:pt modelId="{23A3990A-979C-4CD9-8392-69E509E74575}" type="pres">
      <dgm:prSet presAssocID="{885E9E1E-5F2B-4515-B3C1-AA3DCDF09F36}" presName="rootText" presStyleLbl="node2" presStyleIdx="1" presStyleCnt="2" custScaleX="189604" custScaleY="200654" custLinFactNeighborY="30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138EB-2E7E-4CA8-9E47-6B9F9C33E523}" type="pres">
      <dgm:prSet presAssocID="{885E9E1E-5F2B-4515-B3C1-AA3DCDF09F36}" presName="rootConnector" presStyleLbl="node2" presStyleIdx="1" presStyleCnt="2"/>
      <dgm:spPr/>
      <dgm:t>
        <a:bodyPr/>
        <a:lstStyle/>
        <a:p>
          <a:endParaRPr lang="es-ES"/>
        </a:p>
      </dgm:t>
    </dgm:pt>
    <dgm:pt modelId="{C1BFB8E6-F891-497D-9577-AAE128BD55D2}" type="pres">
      <dgm:prSet presAssocID="{885E9E1E-5F2B-4515-B3C1-AA3DCDF09F36}" presName="hierChild4" presStyleCnt="0"/>
      <dgm:spPr/>
    </dgm:pt>
    <dgm:pt modelId="{BBC5DC5F-E9F3-4F3F-8FA5-973B3401543F}" type="pres">
      <dgm:prSet presAssocID="{885E9E1E-5F2B-4515-B3C1-AA3DCDF09F36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C8F50548-913B-481C-81CF-64D28EB556D1}" type="presOf" srcId="{F6894B4C-AC60-4B55-B3EB-1F97325BD7B3}" destId="{029BCE83-90EC-4C40-88D3-91A90C7AECDE}" srcOrd="0" destOrd="0" presId="urn:microsoft.com/office/officeart/2005/8/layout/orgChart1"/>
    <dgm:cxn modelId="{2A8BE360-1510-406D-9F1D-7CDAE9F49D0F}" type="presOf" srcId="{86802382-3BD6-4C54-8E26-5DEB8CB181EB}" destId="{47103BDE-D6E5-406A-BCC1-8DF383EA5C7E}" srcOrd="0" destOrd="0" presId="urn:microsoft.com/office/officeart/2005/8/layout/orgChart1"/>
    <dgm:cxn modelId="{CDFA1BE1-6A9B-4DF2-A6FE-55712213456B}" type="presOf" srcId="{885E9E1E-5F2B-4515-B3C1-AA3DCDF09F36}" destId="{23A3990A-979C-4CD9-8392-69E509E74575}" srcOrd="0" destOrd="0" presId="urn:microsoft.com/office/officeart/2005/8/layout/orgChart1"/>
    <dgm:cxn modelId="{23CEECCF-D6B8-4D52-BEC9-9E8DA4C4D317}" type="presOf" srcId="{0B34EA70-DE81-48E9-97BE-F992A5D0E5A9}" destId="{A633F054-74A2-4AEE-A747-3F652876DFB3}" srcOrd="0" destOrd="0" presId="urn:microsoft.com/office/officeart/2005/8/layout/orgChart1"/>
    <dgm:cxn modelId="{21ACCCD4-DE5D-4001-A466-DCB03DEC3CF4}" srcId="{9DEA55C1-E59C-4B5B-90DC-1D0B54C2B20C}" destId="{885E9E1E-5F2B-4515-B3C1-AA3DCDF09F36}" srcOrd="1" destOrd="0" parTransId="{86802382-3BD6-4C54-8E26-5DEB8CB181EB}" sibTransId="{46DD0E8E-0770-4200-AE87-53126CBBF7A9}"/>
    <dgm:cxn modelId="{35C35D3F-B894-4037-80CC-4FA3379C7551}" type="presOf" srcId="{885E9E1E-5F2B-4515-B3C1-AA3DCDF09F36}" destId="{4B0138EB-2E7E-4CA8-9E47-6B9F9C33E523}" srcOrd="1" destOrd="0" presId="urn:microsoft.com/office/officeart/2005/8/layout/orgChart1"/>
    <dgm:cxn modelId="{6DAA388A-BE63-42A3-8C1C-18B3ADD89C7D}" type="presOf" srcId="{9DEA55C1-E59C-4B5B-90DC-1D0B54C2B20C}" destId="{86D99192-4F64-487A-BE9B-B4D3790AE7BC}" srcOrd="0" destOrd="0" presId="urn:microsoft.com/office/officeart/2005/8/layout/orgChart1"/>
    <dgm:cxn modelId="{209FC189-4ABD-432D-968F-0B5C2EA57399}" type="presOf" srcId="{BD3D72B1-EEF6-4EB4-803A-A74A6B419346}" destId="{B3263371-B20E-4D1C-87B0-F232DC5A756C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7B80D46C-CCEB-4164-B696-27BD31A9DE84}" type="presOf" srcId="{9DEA55C1-E59C-4B5B-90DC-1D0B54C2B20C}" destId="{B2A4EFCD-7609-4E18-A214-10BA88B362DC}" srcOrd="1" destOrd="0" presId="urn:microsoft.com/office/officeart/2005/8/layout/orgChart1"/>
    <dgm:cxn modelId="{02D1F556-CC0C-444A-8A30-9C62369F7447}" type="presOf" srcId="{F6894B4C-AC60-4B55-B3EB-1F97325BD7B3}" destId="{B5196BD3-A560-4D4C-A0C9-124B5B2D1AE1}" srcOrd="1" destOrd="0" presId="urn:microsoft.com/office/officeart/2005/8/layout/orgChart1"/>
    <dgm:cxn modelId="{FBF9249D-1000-4011-91A1-525E529A291C}" srcId="{9DEA55C1-E59C-4B5B-90DC-1D0B54C2B20C}" destId="{F6894B4C-AC60-4B55-B3EB-1F97325BD7B3}" srcOrd="0" destOrd="0" parTransId="{0B34EA70-DE81-48E9-97BE-F992A5D0E5A9}" sibTransId="{191A0099-6F9A-4EEA-B68D-60EFE8FD194B}"/>
    <dgm:cxn modelId="{F363F1E0-0B20-4EAA-85AA-491879DF75A0}" type="presParOf" srcId="{B3263371-B20E-4D1C-87B0-F232DC5A756C}" destId="{8CDE9839-8DE1-472C-9904-C93FC90AA559}" srcOrd="0" destOrd="0" presId="urn:microsoft.com/office/officeart/2005/8/layout/orgChart1"/>
    <dgm:cxn modelId="{87CC6315-EBD4-435D-ACC7-8FA149528127}" type="presParOf" srcId="{8CDE9839-8DE1-472C-9904-C93FC90AA559}" destId="{A15FBA2B-7AAA-4593-A287-168E70F88188}" srcOrd="0" destOrd="0" presId="urn:microsoft.com/office/officeart/2005/8/layout/orgChart1"/>
    <dgm:cxn modelId="{171C21E4-E309-47E2-BF26-3289B290F08A}" type="presParOf" srcId="{A15FBA2B-7AAA-4593-A287-168E70F88188}" destId="{86D99192-4F64-487A-BE9B-B4D3790AE7BC}" srcOrd="0" destOrd="0" presId="urn:microsoft.com/office/officeart/2005/8/layout/orgChart1"/>
    <dgm:cxn modelId="{F21C74E9-B60A-4BAB-B8A6-032B3E85A09D}" type="presParOf" srcId="{A15FBA2B-7AAA-4593-A287-168E70F88188}" destId="{B2A4EFCD-7609-4E18-A214-10BA88B362DC}" srcOrd="1" destOrd="0" presId="urn:microsoft.com/office/officeart/2005/8/layout/orgChart1"/>
    <dgm:cxn modelId="{D571DA3A-A09B-406E-B39F-0D3586D49BE4}" type="presParOf" srcId="{8CDE9839-8DE1-472C-9904-C93FC90AA559}" destId="{05E8A0F8-8F4A-4D16-B455-9B21EE5D83FA}" srcOrd="1" destOrd="0" presId="urn:microsoft.com/office/officeart/2005/8/layout/orgChart1"/>
    <dgm:cxn modelId="{FF198B6D-48A1-49CB-9261-3BFC3D241D09}" type="presParOf" srcId="{05E8A0F8-8F4A-4D16-B455-9B21EE5D83FA}" destId="{A633F054-74A2-4AEE-A747-3F652876DFB3}" srcOrd="0" destOrd="0" presId="urn:microsoft.com/office/officeart/2005/8/layout/orgChart1"/>
    <dgm:cxn modelId="{2FF852FC-646E-4F92-B7E2-04C9EB6495F8}" type="presParOf" srcId="{05E8A0F8-8F4A-4D16-B455-9B21EE5D83FA}" destId="{551B9EC0-FFBA-4A4A-9B70-B372D3FF7EC9}" srcOrd="1" destOrd="0" presId="urn:microsoft.com/office/officeart/2005/8/layout/orgChart1"/>
    <dgm:cxn modelId="{88A7AC49-AD26-4471-87BF-141A37FD9D4E}" type="presParOf" srcId="{551B9EC0-FFBA-4A4A-9B70-B372D3FF7EC9}" destId="{2487A40C-9FF7-4D44-A7C1-3FCABA80EC91}" srcOrd="0" destOrd="0" presId="urn:microsoft.com/office/officeart/2005/8/layout/orgChart1"/>
    <dgm:cxn modelId="{2997759E-CBF1-42F6-81AC-8AC3AB556AE3}" type="presParOf" srcId="{2487A40C-9FF7-4D44-A7C1-3FCABA80EC91}" destId="{029BCE83-90EC-4C40-88D3-91A90C7AECDE}" srcOrd="0" destOrd="0" presId="urn:microsoft.com/office/officeart/2005/8/layout/orgChart1"/>
    <dgm:cxn modelId="{7B09F1E8-5F51-4D95-8978-F334FB3FB0B6}" type="presParOf" srcId="{2487A40C-9FF7-4D44-A7C1-3FCABA80EC91}" destId="{B5196BD3-A560-4D4C-A0C9-124B5B2D1AE1}" srcOrd="1" destOrd="0" presId="urn:microsoft.com/office/officeart/2005/8/layout/orgChart1"/>
    <dgm:cxn modelId="{88F61F48-FFFD-427E-AF42-4E1EE788E309}" type="presParOf" srcId="{551B9EC0-FFBA-4A4A-9B70-B372D3FF7EC9}" destId="{29715FB7-931B-44AE-BB05-7B9B98576764}" srcOrd="1" destOrd="0" presId="urn:microsoft.com/office/officeart/2005/8/layout/orgChart1"/>
    <dgm:cxn modelId="{749FBE63-205A-4645-B6A4-641692F6946B}" type="presParOf" srcId="{551B9EC0-FFBA-4A4A-9B70-B372D3FF7EC9}" destId="{CCDF796D-C840-4025-9CAF-F2284A6B0F64}" srcOrd="2" destOrd="0" presId="urn:microsoft.com/office/officeart/2005/8/layout/orgChart1"/>
    <dgm:cxn modelId="{6F706BC4-FC76-4057-BF7E-5EBC701154FD}" type="presParOf" srcId="{05E8A0F8-8F4A-4D16-B455-9B21EE5D83FA}" destId="{47103BDE-D6E5-406A-BCC1-8DF383EA5C7E}" srcOrd="2" destOrd="0" presId="urn:microsoft.com/office/officeart/2005/8/layout/orgChart1"/>
    <dgm:cxn modelId="{576DA5DF-BE97-4D6F-BE8F-47E3EB013F41}" type="presParOf" srcId="{05E8A0F8-8F4A-4D16-B455-9B21EE5D83FA}" destId="{09C1A4EE-1A65-45FA-AB19-7045B6ED5B12}" srcOrd="3" destOrd="0" presId="urn:microsoft.com/office/officeart/2005/8/layout/orgChart1"/>
    <dgm:cxn modelId="{866821FB-7880-4D64-AF70-D100374FE9F2}" type="presParOf" srcId="{09C1A4EE-1A65-45FA-AB19-7045B6ED5B12}" destId="{CA17612E-0D3F-4426-90F8-A0BC428EBBA3}" srcOrd="0" destOrd="0" presId="urn:microsoft.com/office/officeart/2005/8/layout/orgChart1"/>
    <dgm:cxn modelId="{C903036C-CFE7-41AA-9B95-3F650EBB2AA5}" type="presParOf" srcId="{CA17612E-0D3F-4426-90F8-A0BC428EBBA3}" destId="{23A3990A-979C-4CD9-8392-69E509E74575}" srcOrd="0" destOrd="0" presId="urn:microsoft.com/office/officeart/2005/8/layout/orgChart1"/>
    <dgm:cxn modelId="{5D629C13-C318-4587-845B-D40138876BFF}" type="presParOf" srcId="{CA17612E-0D3F-4426-90F8-A0BC428EBBA3}" destId="{4B0138EB-2E7E-4CA8-9E47-6B9F9C33E523}" srcOrd="1" destOrd="0" presId="urn:microsoft.com/office/officeart/2005/8/layout/orgChart1"/>
    <dgm:cxn modelId="{E674410E-4564-4311-A470-5B21EBE41DEC}" type="presParOf" srcId="{09C1A4EE-1A65-45FA-AB19-7045B6ED5B12}" destId="{C1BFB8E6-F891-497D-9577-AAE128BD55D2}" srcOrd="1" destOrd="0" presId="urn:microsoft.com/office/officeart/2005/8/layout/orgChart1"/>
    <dgm:cxn modelId="{586FE2BF-5267-469C-8925-CC014F77B575}" type="presParOf" srcId="{09C1A4EE-1A65-45FA-AB19-7045B6ED5B12}" destId="{BBC5DC5F-E9F3-4F3F-8FA5-973B3401543F}" srcOrd="2" destOrd="0" presId="urn:microsoft.com/office/officeart/2005/8/layout/orgChart1"/>
    <dgm:cxn modelId="{752B1502-6F2C-43D5-ACC5-719D8C7604EF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568039-9809-4B2B-BA51-64E0E23C2BBE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sz="1200" b="0" i="0" u="none" dirty="0" smtClean="0">
              <a:latin typeface="+mn-lt"/>
            </a:rPr>
            <a:t>Supervisores(as</a:t>
          </a:r>
          <a:r>
            <a:rPr lang="es-MX" sz="1200" b="0" i="0" u="none" dirty="0" smtClean="0">
              <a:latin typeface="+mn-lt"/>
            </a:rPr>
            <a:t>)</a:t>
          </a:r>
          <a:endParaRPr lang="es-MX" sz="1200" b="0" i="0" u="none" dirty="0">
            <a:latin typeface="+mn-lt"/>
          </a:endParaRPr>
        </a:p>
      </dgm:t>
    </dgm:pt>
    <dgm:pt modelId="{ED044282-9709-409C-A329-2B868569F6BC}" type="par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DF3ADED-0B1E-4DCA-9C7E-A36145EED7EE}" type="sibTrans" cxnId="{45404443-0413-47B7-A4F4-7FD9C8ECBA1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9DEA55C1-E59C-4B5B-90DC-1D0B54C2B20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Coordinador(a) de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altLang="es-MX" sz="1200" dirty="0">
              <a:latin typeface="+mn-lt"/>
            </a:rPr>
            <a:t>Recursos </a:t>
          </a:r>
          <a:r>
            <a:rPr lang="es-MX" altLang="es-MX" sz="1200" dirty="0" smtClean="0">
              <a:latin typeface="+mn-lt"/>
            </a:rPr>
            <a:t>Financieros</a:t>
          </a:r>
          <a:endParaRPr lang="es-MX" altLang="es-MX" sz="1200" dirty="0">
            <a:latin typeface="+mn-lt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75413BD0-C21B-4096-A53C-CA25AA9CF071}">
      <dgm:prSet custT="1"/>
      <dgm:spPr/>
      <dgm:t>
        <a:bodyPr/>
        <a:lstStyle/>
        <a:p>
          <a:r>
            <a:rPr lang="es-MX" sz="1200" dirty="0">
              <a:latin typeface="+mn-lt"/>
            </a:rPr>
            <a:t>Auxiliares Administrativos(as)</a:t>
          </a:r>
        </a:p>
        <a:p>
          <a:r>
            <a:rPr lang="es-MX" sz="1200" b="0" i="0" u="none" dirty="0" smtClean="0">
              <a:latin typeface="+mn-lt"/>
            </a:rPr>
            <a:t>Auxiliares</a:t>
          </a:r>
          <a:endParaRPr lang="es-MX" sz="1200" b="0" i="0" u="none" dirty="0">
            <a:latin typeface="+mn-lt"/>
          </a:endParaRPr>
        </a:p>
      </dgm:t>
    </dgm:pt>
    <dgm:pt modelId="{2855FF73-0362-4179-8DCA-465073DDC882}" type="parTrans" cxnId="{11A0754D-2C0E-4D7A-988B-50AF6E1015AB}">
      <dgm:prSet/>
      <dgm:spPr/>
      <dgm:t>
        <a:bodyPr/>
        <a:lstStyle/>
        <a:p>
          <a:endParaRPr lang="es-ES" sz="1200"/>
        </a:p>
      </dgm:t>
    </dgm:pt>
    <dgm:pt modelId="{B2D901B0-7C5B-4928-A5B3-416D8B00AC62}" type="sibTrans" cxnId="{11A0754D-2C0E-4D7A-988B-50AF6E1015AB}">
      <dgm:prSet/>
      <dgm:spPr/>
      <dgm:t>
        <a:bodyPr/>
        <a:lstStyle/>
        <a:p>
          <a:endParaRPr lang="es-ES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93110" custScaleY="91545" custLinFactNeighborX="-1" custLinFactNeighborY="47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26748039-6874-42B3-9C6B-2A687CAEDF97}" type="pres">
      <dgm:prSet presAssocID="{ED044282-9709-409C-A329-2B868569F6BC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294F536-9FA0-46F5-98BA-18EE92504E46}" type="pres">
      <dgm:prSet presAssocID="{41568039-9809-4B2B-BA51-64E0E23C2BBE}" presName="hierRoot2" presStyleCnt="0">
        <dgm:presLayoutVars>
          <dgm:hierBranch/>
        </dgm:presLayoutVars>
      </dgm:prSet>
      <dgm:spPr/>
    </dgm:pt>
    <dgm:pt modelId="{914CB05A-8D64-4CEB-98C4-DA11CADF5EF5}" type="pres">
      <dgm:prSet presAssocID="{41568039-9809-4B2B-BA51-64E0E23C2BBE}" presName="rootComposite" presStyleCnt="0"/>
      <dgm:spPr/>
    </dgm:pt>
    <dgm:pt modelId="{19FBE8A8-D4BA-45D1-97CD-FF1210CD856F}" type="pres">
      <dgm:prSet presAssocID="{41568039-9809-4B2B-BA51-64E0E23C2BBE}" presName="rootText" presStyleLbl="node2" presStyleIdx="0" presStyleCnt="1" custScaleX="78951" custScaleY="75972" custLinFactNeighborX="-1" custLinFactNeighborY="-30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7ADB57-9DB4-476E-8E99-32492AEF6743}" type="pres">
      <dgm:prSet presAssocID="{41568039-9809-4B2B-BA51-64E0E23C2BBE}" presName="rootConnector" presStyleLbl="node2" presStyleIdx="0" presStyleCnt="1"/>
      <dgm:spPr/>
      <dgm:t>
        <a:bodyPr/>
        <a:lstStyle/>
        <a:p>
          <a:endParaRPr lang="es-ES"/>
        </a:p>
      </dgm:t>
    </dgm:pt>
    <dgm:pt modelId="{DBDE0C42-B65A-4FF4-A1B6-4A7374870D94}" type="pres">
      <dgm:prSet presAssocID="{41568039-9809-4B2B-BA51-64E0E23C2BBE}" presName="hierChild4" presStyleCnt="0"/>
      <dgm:spPr/>
    </dgm:pt>
    <dgm:pt modelId="{CA0CF995-BAA0-43CC-80D6-256132CC8975}" type="pres">
      <dgm:prSet presAssocID="{2855FF73-0362-4179-8DCA-465073DDC882}" presName="Name35" presStyleLbl="parChTrans1D3" presStyleIdx="0" presStyleCnt="1"/>
      <dgm:spPr/>
      <dgm:t>
        <a:bodyPr/>
        <a:lstStyle/>
        <a:p>
          <a:endParaRPr lang="es-ES"/>
        </a:p>
      </dgm:t>
    </dgm:pt>
    <dgm:pt modelId="{81078371-204D-40FA-B2A4-5AE78864D6D0}" type="pres">
      <dgm:prSet presAssocID="{75413BD0-C21B-4096-A53C-CA25AA9CF071}" presName="hierRoot2" presStyleCnt="0">
        <dgm:presLayoutVars>
          <dgm:hierBranch val="init"/>
        </dgm:presLayoutVars>
      </dgm:prSet>
      <dgm:spPr/>
    </dgm:pt>
    <dgm:pt modelId="{65901504-9BAC-4227-AE6D-E174BB407672}" type="pres">
      <dgm:prSet presAssocID="{75413BD0-C21B-4096-A53C-CA25AA9CF071}" presName="rootComposite" presStyleCnt="0"/>
      <dgm:spPr/>
    </dgm:pt>
    <dgm:pt modelId="{E6CEF716-CBB7-466B-B44E-717886712DE9}" type="pres">
      <dgm:prSet presAssocID="{75413BD0-C21B-4096-A53C-CA25AA9CF071}" presName="rootText" presStyleLbl="node3" presStyleIdx="0" presStyleCnt="1" custScaleX="79013" custScaleY="72339" custLinFactNeighborX="-1" custLinFactNeighborY="-101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F136C9-208F-4D0E-80B9-2DCC0ADF9B21}" type="pres">
      <dgm:prSet presAssocID="{75413BD0-C21B-4096-A53C-CA25AA9CF071}" presName="rootConnector" presStyleLbl="node3" presStyleIdx="0" presStyleCnt="1"/>
      <dgm:spPr/>
      <dgm:t>
        <a:bodyPr/>
        <a:lstStyle/>
        <a:p>
          <a:endParaRPr lang="es-ES"/>
        </a:p>
      </dgm:t>
    </dgm:pt>
    <dgm:pt modelId="{1F7F9110-D421-4B9B-AF2C-6F38EAEA46DC}" type="pres">
      <dgm:prSet presAssocID="{75413BD0-C21B-4096-A53C-CA25AA9CF071}" presName="hierChild4" presStyleCnt="0"/>
      <dgm:spPr/>
    </dgm:pt>
    <dgm:pt modelId="{5CAAFFB8-7C65-426C-8878-09726C2D83CD}" type="pres">
      <dgm:prSet presAssocID="{75413BD0-C21B-4096-A53C-CA25AA9CF071}" presName="hierChild5" presStyleCnt="0"/>
      <dgm:spPr/>
    </dgm:pt>
    <dgm:pt modelId="{05F5590B-53D8-4D19-A747-694F7E5C5F12}" type="pres">
      <dgm:prSet presAssocID="{41568039-9809-4B2B-BA51-64E0E23C2BBE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55C42D42-F32E-4F2E-85C3-F2F1DC9A1C0C}" type="presOf" srcId="{2855FF73-0362-4179-8DCA-465073DDC882}" destId="{CA0CF995-BAA0-43CC-80D6-256132CC8975}" srcOrd="0" destOrd="0" presId="urn:microsoft.com/office/officeart/2005/8/layout/orgChart1"/>
    <dgm:cxn modelId="{11A0754D-2C0E-4D7A-988B-50AF6E1015AB}" srcId="{41568039-9809-4B2B-BA51-64E0E23C2BBE}" destId="{75413BD0-C21B-4096-A53C-CA25AA9CF071}" srcOrd="0" destOrd="0" parTransId="{2855FF73-0362-4179-8DCA-465073DDC882}" sibTransId="{B2D901B0-7C5B-4928-A5B3-416D8B00AC62}"/>
    <dgm:cxn modelId="{96B841E5-3B81-4C95-B9D0-AB954C9B5A0E}" type="presOf" srcId="{75413BD0-C21B-4096-A53C-CA25AA9CF071}" destId="{B8F136C9-208F-4D0E-80B9-2DCC0ADF9B21}" srcOrd="1" destOrd="0" presId="urn:microsoft.com/office/officeart/2005/8/layout/orgChart1"/>
    <dgm:cxn modelId="{15833F92-864F-4E72-8D32-6BF0B30BE9D7}" type="presOf" srcId="{41568039-9809-4B2B-BA51-64E0E23C2BBE}" destId="{D87ADB57-9DB4-476E-8E99-32492AEF6743}" srcOrd="1" destOrd="0" presId="urn:microsoft.com/office/officeart/2005/8/layout/orgChart1"/>
    <dgm:cxn modelId="{45404443-0413-47B7-A4F4-7FD9C8ECBA10}" srcId="{9DEA55C1-E59C-4B5B-90DC-1D0B54C2B20C}" destId="{41568039-9809-4B2B-BA51-64E0E23C2BBE}" srcOrd="0" destOrd="0" parTransId="{ED044282-9709-409C-A329-2B868569F6BC}" sibTransId="{7DF3ADED-0B1E-4DCA-9C7E-A36145EED7EE}"/>
    <dgm:cxn modelId="{425C4628-9F02-443B-A7F7-D30719D0F440}" type="presOf" srcId="{ED044282-9709-409C-A329-2B868569F6BC}" destId="{26748039-6874-42B3-9C6B-2A687CAEDF97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E4075802-FE7E-40D8-85E8-1A633FC344DE}" type="presOf" srcId="{41568039-9809-4B2B-BA51-64E0E23C2BBE}" destId="{19FBE8A8-D4BA-45D1-97CD-FF1210CD856F}" srcOrd="0" destOrd="0" presId="urn:microsoft.com/office/officeart/2005/8/layout/orgChart1"/>
    <dgm:cxn modelId="{C7B71815-AC96-47D8-8986-3B286A74B219}" type="presOf" srcId="{75413BD0-C21B-4096-A53C-CA25AA9CF071}" destId="{E6CEF716-CBB7-466B-B44E-717886712DE9}" srcOrd="0" destOrd="0" presId="urn:microsoft.com/office/officeart/2005/8/layout/orgChart1"/>
    <dgm:cxn modelId="{D3113784-D79A-42A9-9134-B8D4B39AEEF3}" type="presOf" srcId="{BD3D72B1-EEF6-4EB4-803A-A74A6B419346}" destId="{B3263371-B20E-4D1C-87B0-F232DC5A756C}" srcOrd="0" destOrd="0" presId="urn:microsoft.com/office/officeart/2005/8/layout/orgChart1"/>
    <dgm:cxn modelId="{59CA68A1-785C-4530-A9BB-4654A2E0F6CF}" type="presOf" srcId="{9DEA55C1-E59C-4B5B-90DC-1D0B54C2B20C}" destId="{B2A4EFCD-7609-4E18-A214-10BA88B362DC}" srcOrd="1" destOrd="0" presId="urn:microsoft.com/office/officeart/2005/8/layout/orgChart1"/>
    <dgm:cxn modelId="{3905131C-8294-45E6-9089-542213896B73}" type="presOf" srcId="{9DEA55C1-E59C-4B5B-90DC-1D0B54C2B20C}" destId="{86D99192-4F64-487A-BE9B-B4D3790AE7BC}" srcOrd="0" destOrd="0" presId="urn:microsoft.com/office/officeart/2005/8/layout/orgChart1"/>
    <dgm:cxn modelId="{5177686D-617D-4E0E-9EAB-44B4F6374434}" type="presParOf" srcId="{B3263371-B20E-4D1C-87B0-F232DC5A756C}" destId="{8CDE9839-8DE1-472C-9904-C93FC90AA559}" srcOrd="0" destOrd="0" presId="urn:microsoft.com/office/officeart/2005/8/layout/orgChart1"/>
    <dgm:cxn modelId="{243DC458-70D2-474A-904D-1B27055782A7}" type="presParOf" srcId="{8CDE9839-8DE1-472C-9904-C93FC90AA559}" destId="{A15FBA2B-7AAA-4593-A287-168E70F88188}" srcOrd="0" destOrd="0" presId="urn:microsoft.com/office/officeart/2005/8/layout/orgChart1"/>
    <dgm:cxn modelId="{1CDF1DA3-8265-45C2-B6AE-88DEF91A1FBC}" type="presParOf" srcId="{A15FBA2B-7AAA-4593-A287-168E70F88188}" destId="{86D99192-4F64-487A-BE9B-B4D3790AE7BC}" srcOrd="0" destOrd="0" presId="urn:microsoft.com/office/officeart/2005/8/layout/orgChart1"/>
    <dgm:cxn modelId="{05EF128F-ADAD-46E7-A268-0474E874830C}" type="presParOf" srcId="{A15FBA2B-7AAA-4593-A287-168E70F88188}" destId="{B2A4EFCD-7609-4E18-A214-10BA88B362DC}" srcOrd="1" destOrd="0" presId="urn:microsoft.com/office/officeart/2005/8/layout/orgChart1"/>
    <dgm:cxn modelId="{F356ADF8-5A58-4EDF-8B05-186223A8B6F4}" type="presParOf" srcId="{8CDE9839-8DE1-472C-9904-C93FC90AA559}" destId="{05E8A0F8-8F4A-4D16-B455-9B21EE5D83FA}" srcOrd="1" destOrd="0" presId="urn:microsoft.com/office/officeart/2005/8/layout/orgChart1"/>
    <dgm:cxn modelId="{739D8DA7-6009-49A9-B45C-2272F928B12A}" type="presParOf" srcId="{05E8A0F8-8F4A-4D16-B455-9B21EE5D83FA}" destId="{26748039-6874-42B3-9C6B-2A687CAEDF97}" srcOrd="0" destOrd="0" presId="urn:microsoft.com/office/officeart/2005/8/layout/orgChart1"/>
    <dgm:cxn modelId="{F20E55A4-DB25-4EDF-A4FB-EC8A8330BDA6}" type="presParOf" srcId="{05E8A0F8-8F4A-4D16-B455-9B21EE5D83FA}" destId="{1294F536-9FA0-46F5-98BA-18EE92504E46}" srcOrd="1" destOrd="0" presId="urn:microsoft.com/office/officeart/2005/8/layout/orgChart1"/>
    <dgm:cxn modelId="{8E3B5C71-F04C-4351-B8B4-9A80041D6B4B}" type="presParOf" srcId="{1294F536-9FA0-46F5-98BA-18EE92504E46}" destId="{914CB05A-8D64-4CEB-98C4-DA11CADF5EF5}" srcOrd="0" destOrd="0" presId="urn:microsoft.com/office/officeart/2005/8/layout/orgChart1"/>
    <dgm:cxn modelId="{BFFF4B20-3DD3-4D49-928F-0CC95485A26F}" type="presParOf" srcId="{914CB05A-8D64-4CEB-98C4-DA11CADF5EF5}" destId="{19FBE8A8-D4BA-45D1-97CD-FF1210CD856F}" srcOrd="0" destOrd="0" presId="urn:microsoft.com/office/officeart/2005/8/layout/orgChart1"/>
    <dgm:cxn modelId="{CCF6C88A-FF07-489D-8818-B896BF5CDC7D}" type="presParOf" srcId="{914CB05A-8D64-4CEB-98C4-DA11CADF5EF5}" destId="{D87ADB57-9DB4-476E-8E99-32492AEF6743}" srcOrd="1" destOrd="0" presId="urn:microsoft.com/office/officeart/2005/8/layout/orgChart1"/>
    <dgm:cxn modelId="{8F51D690-9AF4-4D4A-9310-F3F32D8489A3}" type="presParOf" srcId="{1294F536-9FA0-46F5-98BA-18EE92504E46}" destId="{DBDE0C42-B65A-4FF4-A1B6-4A7374870D94}" srcOrd="1" destOrd="0" presId="urn:microsoft.com/office/officeart/2005/8/layout/orgChart1"/>
    <dgm:cxn modelId="{3154F2EB-B030-43C2-A67F-5185ED8BDD64}" type="presParOf" srcId="{DBDE0C42-B65A-4FF4-A1B6-4A7374870D94}" destId="{CA0CF995-BAA0-43CC-80D6-256132CC8975}" srcOrd="0" destOrd="0" presId="urn:microsoft.com/office/officeart/2005/8/layout/orgChart1"/>
    <dgm:cxn modelId="{0E7EBDC5-0049-4324-BBF4-66E7F2DD98C7}" type="presParOf" srcId="{DBDE0C42-B65A-4FF4-A1B6-4A7374870D94}" destId="{81078371-204D-40FA-B2A4-5AE78864D6D0}" srcOrd="1" destOrd="0" presId="urn:microsoft.com/office/officeart/2005/8/layout/orgChart1"/>
    <dgm:cxn modelId="{C9018C51-5DC4-477E-958F-3219B53F8123}" type="presParOf" srcId="{81078371-204D-40FA-B2A4-5AE78864D6D0}" destId="{65901504-9BAC-4227-AE6D-E174BB407672}" srcOrd="0" destOrd="0" presId="urn:microsoft.com/office/officeart/2005/8/layout/orgChart1"/>
    <dgm:cxn modelId="{E6DCFDF3-D196-4EEE-A982-EF2D12F357B9}" type="presParOf" srcId="{65901504-9BAC-4227-AE6D-E174BB407672}" destId="{E6CEF716-CBB7-466B-B44E-717886712DE9}" srcOrd="0" destOrd="0" presId="urn:microsoft.com/office/officeart/2005/8/layout/orgChart1"/>
    <dgm:cxn modelId="{027E1370-E8BF-47D2-9469-80ED80E6547D}" type="presParOf" srcId="{65901504-9BAC-4227-AE6D-E174BB407672}" destId="{B8F136C9-208F-4D0E-80B9-2DCC0ADF9B21}" srcOrd="1" destOrd="0" presId="urn:microsoft.com/office/officeart/2005/8/layout/orgChart1"/>
    <dgm:cxn modelId="{3AEEB48D-8448-4326-8070-8AC593B801AB}" type="presParOf" srcId="{81078371-204D-40FA-B2A4-5AE78864D6D0}" destId="{1F7F9110-D421-4B9B-AF2C-6F38EAEA46DC}" srcOrd="1" destOrd="0" presId="urn:microsoft.com/office/officeart/2005/8/layout/orgChart1"/>
    <dgm:cxn modelId="{5B6A108F-ED8A-4F2C-BB9E-D9487F6C0384}" type="presParOf" srcId="{81078371-204D-40FA-B2A4-5AE78864D6D0}" destId="{5CAAFFB8-7C65-426C-8878-09726C2D83CD}" srcOrd="2" destOrd="0" presId="urn:microsoft.com/office/officeart/2005/8/layout/orgChart1"/>
    <dgm:cxn modelId="{21BA610D-FD2B-4943-A102-272456C9C456}" type="presParOf" srcId="{1294F536-9FA0-46F5-98BA-18EE92504E46}" destId="{05F5590B-53D8-4D19-A747-694F7E5C5F12}" srcOrd="2" destOrd="0" presId="urn:microsoft.com/office/officeart/2005/8/layout/orgChart1"/>
    <dgm:cxn modelId="{8BFB7DE6-25E8-4C16-AFA9-A2BA089EB4E9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DEA55C1-E59C-4B5B-90DC-1D0B54C2B20C}">
      <dgm:prSet phldrT="[Texto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es-MX" altLang="es-MX" sz="1200" dirty="0" smtClean="0">
              <a:cs typeface="Arial" charset="0"/>
            </a:rPr>
            <a:t>Coordinador(a) </a:t>
          </a:r>
          <a:r>
            <a:rPr lang="es-MX" altLang="es-MX" sz="1200" dirty="0">
              <a:cs typeface="Arial" charset="0"/>
            </a:rPr>
            <a:t>de Guardia </a:t>
          </a:r>
          <a:r>
            <a:rPr lang="es-MX" altLang="es-MX" sz="1200" dirty="0" smtClean="0">
              <a:cs typeface="Arial" charset="0"/>
            </a:rPr>
            <a:t>Auxiliar</a:t>
          </a:r>
          <a:endParaRPr lang="es-MX" altLang="es-MX" sz="1200" dirty="0" smtClean="0">
            <a:cs typeface="Arial" charset="0"/>
          </a:endParaRPr>
        </a:p>
      </dgm:t>
    </dgm:pt>
    <dgm:pt modelId="{1C0576D0-2BD9-4D61-BC42-6FFE9C63440E}" type="sib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DC431621-F922-42D7-987E-BC6EADD572A1}" type="parTrans" cxnId="{249329A8-F917-44DE-879B-81493D40AFAF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s-ES" sz="1200" dirty="0"/>
        </a:p>
      </dgm:t>
    </dgm:pt>
    <dgm:pt modelId="{FC4751C3-4F44-4670-AA24-F4B04F7FA6F0}">
      <dgm:prSet custT="1"/>
      <dgm:spPr/>
      <dgm:t>
        <a:bodyPr/>
        <a:lstStyle/>
        <a:p>
          <a:r>
            <a:rPr lang="es-ES" sz="1200" dirty="0"/>
            <a:t>Grupos de Zonas de Guardia Auxiliar</a:t>
          </a:r>
        </a:p>
      </dgm:t>
    </dgm:pt>
    <dgm:pt modelId="{C18B1D50-4B71-4134-9169-A1C4FBA01A59}" type="parTrans" cxnId="{C2AEA3F9-ED21-460A-A97A-E02EA8458658}">
      <dgm:prSet/>
      <dgm:spPr/>
      <dgm:t>
        <a:bodyPr/>
        <a:lstStyle/>
        <a:p>
          <a:endParaRPr lang="es-ES" sz="1200"/>
        </a:p>
      </dgm:t>
    </dgm:pt>
    <dgm:pt modelId="{3FC4E28B-EF72-4499-9039-5FB6A157E727}" type="sibTrans" cxnId="{C2AEA3F9-ED21-460A-A97A-E02EA8458658}">
      <dgm:prSet/>
      <dgm:spPr/>
      <dgm:t>
        <a:bodyPr/>
        <a:lstStyle/>
        <a:p>
          <a:endParaRPr lang="es-ES" sz="1200"/>
        </a:p>
      </dgm:t>
    </dgm:pt>
    <dgm:pt modelId="{B78B4247-FABD-447A-82BA-FE3E89F90285}">
      <dgm:prSet custT="1"/>
      <dgm:spPr/>
      <dgm:t>
        <a:bodyPr/>
        <a:lstStyle/>
        <a:p>
          <a:r>
            <a:rPr lang="es-MX" sz="1200" dirty="0" smtClean="0"/>
            <a:t>Jefe(a) de Grupo </a:t>
          </a:r>
          <a:r>
            <a:rPr lang="es-MX" sz="1200" dirty="0"/>
            <a:t>de Apoyo de Guardia Auxiliar</a:t>
          </a:r>
          <a:endParaRPr lang="es-ES" sz="1200" dirty="0"/>
        </a:p>
      </dgm:t>
    </dgm:pt>
    <dgm:pt modelId="{EB19E18C-87D0-4805-8DF5-EE97035D08F2}" type="parTrans" cxnId="{6218BAE4-5C34-48C4-B791-71A13D0BAEAA}">
      <dgm:prSet/>
      <dgm:spPr/>
      <dgm:t>
        <a:bodyPr/>
        <a:lstStyle/>
        <a:p>
          <a:endParaRPr lang="es-ES" sz="1200"/>
        </a:p>
      </dgm:t>
    </dgm:pt>
    <dgm:pt modelId="{17543BD4-408A-4FA7-8A98-C1E08702B730}" type="sibTrans" cxnId="{6218BAE4-5C34-48C4-B791-71A13D0BAEAA}">
      <dgm:prSet/>
      <dgm:spPr/>
      <dgm:t>
        <a:bodyPr/>
        <a:lstStyle/>
        <a:p>
          <a:endParaRPr lang="es-ES" sz="1200"/>
        </a:p>
      </dgm:t>
    </dgm:pt>
    <dgm:pt modelId="{D9875815-DE59-4C5F-8EAC-F61EDF31608F}">
      <dgm:prSet custT="1"/>
      <dgm:spPr/>
      <dgm:t>
        <a:bodyPr/>
        <a:lstStyle/>
        <a:p>
          <a:r>
            <a:rPr lang="es-MX" altLang="es-MX" sz="1200" dirty="0" smtClean="0"/>
            <a:t>Jefe(a) de Guardia Auxiliar </a:t>
          </a:r>
        </a:p>
        <a:p>
          <a:r>
            <a:rPr lang="es-MX" altLang="es-MX" sz="1200" dirty="0" smtClean="0"/>
            <a:t>Zona </a:t>
          </a:r>
          <a:r>
            <a:rPr lang="es-MX" altLang="es-MX" sz="1200" dirty="0"/>
            <a:t>Norte</a:t>
          </a:r>
          <a:endParaRPr lang="es-ES" sz="1200" dirty="0"/>
        </a:p>
      </dgm:t>
    </dgm:pt>
    <dgm:pt modelId="{3B07F1DF-64BB-41FF-A036-26EB3C9A837A}" type="parTrans" cxnId="{53630624-E84E-4C5C-AE69-6CF2F6B5BFF1}">
      <dgm:prSet/>
      <dgm:spPr/>
      <dgm:t>
        <a:bodyPr/>
        <a:lstStyle/>
        <a:p>
          <a:endParaRPr lang="es-ES" sz="1200"/>
        </a:p>
      </dgm:t>
    </dgm:pt>
    <dgm:pt modelId="{9F96C507-0056-4CC8-9202-1C62D2CA604D}" type="sibTrans" cxnId="{53630624-E84E-4C5C-AE69-6CF2F6B5BFF1}">
      <dgm:prSet/>
      <dgm:spPr/>
      <dgm:t>
        <a:bodyPr/>
        <a:lstStyle/>
        <a:p>
          <a:endParaRPr lang="es-ES" sz="1200"/>
        </a:p>
      </dgm:t>
    </dgm:pt>
    <dgm:pt modelId="{5682D99B-5F87-4C5C-A4D5-06D0FACE571D}">
      <dgm:prSet custT="1"/>
      <dgm:spPr/>
      <dgm:t>
        <a:bodyPr/>
        <a:lstStyle/>
        <a:p>
          <a:r>
            <a:rPr lang="es-MX" altLang="es-MX" sz="1200" dirty="0" smtClean="0"/>
            <a:t>Jefe(a) de Guardia Auxiliar</a:t>
          </a:r>
        </a:p>
        <a:p>
          <a:r>
            <a:rPr lang="es-MX" altLang="es-MX" sz="1200" dirty="0" smtClean="0"/>
            <a:t>Zona </a:t>
          </a:r>
          <a:r>
            <a:rPr lang="es-MX" altLang="es-MX" sz="1200" dirty="0"/>
            <a:t>Sur</a:t>
          </a:r>
          <a:endParaRPr lang="es-ES" sz="1200" dirty="0"/>
        </a:p>
      </dgm:t>
    </dgm:pt>
    <dgm:pt modelId="{647030AF-739F-4D17-B33F-0119D7FF3423}" type="parTrans" cxnId="{6E1B5AE0-7919-4B2D-8C10-7B75D501FB22}">
      <dgm:prSet/>
      <dgm:spPr/>
      <dgm:t>
        <a:bodyPr/>
        <a:lstStyle/>
        <a:p>
          <a:endParaRPr lang="es-ES" sz="1200"/>
        </a:p>
      </dgm:t>
    </dgm:pt>
    <dgm:pt modelId="{2FCCA6AD-363F-4408-9932-FE02B4F267F3}" type="sibTrans" cxnId="{6E1B5AE0-7919-4B2D-8C10-7B75D501FB22}">
      <dgm:prSet/>
      <dgm:spPr/>
      <dgm:t>
        <a:bodyPr/>
        <a:lstStyle/>
        <a:p>
          <a:endParaRPr lang="es-ES" sz="1200"/>
        </a:p>
      </dgm:t>
    </dgm:pt>
    <dgm:pt modelId="{2B766EB0-6EC2-429C-83EA-2F7045660BD3}">
      <dgm:prSet custT="1"/>
      <dgm:spPr/>
      <dgm:t>
        <a:bodyPr/>
        <a:lstStyle/>
        <a:p>
          <a:r>
            <a:rPr lang="es-MX" sz="1200" dirty="0" smtClean="0"/>
            <a:t>Cadetes de Guardia Auxiliar</a:t>
          </a:r>
          <a:endParaRPr lang="es-ES" sz="1200" dirty="0"/>
        </a:p>
      </dgm:t>
    </dgm:pt>
    <dgm:pt modelId="{9BAA6059-2D99-463A-A21B-7BFBAA223475}" type="parTrans" cxnId="{52C073A1-1FEA-481B-AE4F-420E4322B303}">
      <dgm:prSet/>
      <dgm:spPr/>
      <dgm:t>
        <a:bodyPr/>
        <a:lstStyle/>
        <a:p>
          <a:endParaRPr lang="es-ES"/>
        </a:p>
      </dgm:t>
    </dgm:pt>
    <dgm:pt modelId="{E8DCE1BA-FF39-467E-BF80-96D6C1ACFCFC}" type="sibTrans" cxnId="{52C073A1-1FEA-481B-AE4F-420E4322B303}">
      <dgm:prSet/>
      <dgm:spPr/>
      <dgm:t>
        <a:bodyPr/>
        <a:lstStyle/>
        <a:p>
          <a:endParaRPr lang="es-ES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CDE9839-8DE1-472C-9904-C93FC90AA559}" type="pres">
      <dgm:prSet presAssocID="{9DEA55C1-E59C-4B5B-90DC-1D0B54C2B20C}" presName="hierRoot1" presStyleCnt="0">
        <dgm:presLayoutVars>
          <dgm:hierBranch val="init"/>
        </dgm:presLayoutVars>
      </dgm:prSet>
      <dgm:spPr/>
    </dgm:pt>
    <dgm:pt modelId="{A15FBA2B-7AAA-4593-A287-168E70F88188}" type="pres">
      <dgm:prSet presAssocID="{9DEA55C1-E59C-4B5B-90DC-1D0B54C2B20C}" presName="rootComposite1" presStyleCnt="0"/>
      <dgm:spPr/>
    </dgm:pt>
    <dgm:pt modelId="{86D99192-4F64-487A-BE9B-B4D3790AE7BC}" type="pres">
      <dgm:prSet presAssocID="{9DEA55C1-E59C-4B5B-90DC-1D0B54C2B20C}" presName="rootText1" presStyleLbl="node0" presStyleIdx="0" presStyleCnt="1" custScaleX="138807" custScaleY="138729" custLinFactNeighborY="172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A4EFCD-7609-4E18-A214-10BA88B362DC}" type="pres">
      <dgm:prSet presAssocID="{9DEA55C1-E59C-4B5B-90DC-1D0B54C2B20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5E8A0F8-8F4A-4D16-B455-9B21EE5D83FA}" type="pres">
      <dgm:prSet presAssocID="{9DEA55C1-E59C-4B5B-90DC-1D0B54C2B20C}" presName="hierChild2" presStyleCnt="0"/>
      <dgm:spPr/>
    </dgm:pt>
    <dgm:pt modelId="{BA450B59-EFFE-4324-A4EB-181EDF8E1523}" type="pres">
      <dgm:prSet presAssocID="{C18B1D50-4B71-4134-9169-A1C4FBA01A5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E80FB7C8-EE6A-4316-9FBF-29C5362960D8}" type="pres">
      <dgm:prSet presAssocID="{FC4751C3-4F44-4670-AA24-F4B04F7FA6F0}" presName="hierRoot2" presStyleCnt="0">
        <dgm:presLayoutVars>
          <dgm:hierBranch val="r"/>
        </dgm:presLayoutVars>
      </dgm:prSet>
      <dgm:spPr/>
    </dgm:pt>
    <dgm:pt modelId="{D7FB429C-1847-4549-A586-DAE38887673A}" type="pres">
      <dgm:prSet presAssocID="{FC4751C3-4F44-4670-AA24-F4B04F7FA6F0}" presName="rootComposite" presStyleCnt="0"/>
      <dgm:spPr/>
    </dgm:pt>
    <dgm:pt modelId="{0E0E95E7-5A7F-4921-BC2F-E8482F7D6A45}" type="pres">
      <dgm:prSet presAssocID="{FC4751C3-4F44-4670-AA24-F4B04F7FA6F0}" presName="rootText" presStyleLbl="node2" presStyleIdx="0" presStyleCnt="3" custScaleY="108050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78C4AB-C769-4F08-8F40-578411D1A367}" type="pres">
      <dgm:prSet presAssocID="{FC4751C3-4F44-4670-AA24-F4B04F7FA6F0}" presName="rootConnector" presStyleLbl="node2" presStyleIdx="0" presStyleCnt="3"/>
      <dgm:spPr/>
      <dgm:t>
        <a:bodyPr/>
        <a:lstStyle/>
        <a:p>
          <a:endParaRPr lang="es-ES"/>
        </a:p>
      </dgm:t>
    </dgm:pt>
    <dgm:pt modelId="{504F599C-5FC7-4CF3-B77E-DA46BBA12F7F}" type="pres">
      <dgm:prSet presAssocID="{FC4751C3-4F44-4670-AA24-F4B04F7FA6F0}" presName="hierChild4" presStyleCnt="0"/>
      <dgm:spPr/>
    </dgm:pt>
    <dgm:pt modelId="{624499D4-4748-4025-8661-1E6EE225FB3D}" type="pres">
      <dgm:prSet presAssocID="{3B07F1DF-64BB-41FF-A036-26EB3C9A837A}" presName="Name50" presStyleLbl="parChTrans1D3" presStyleIdx="0" presStyleCnt="2"/>
      <dgm:spPr/>
      <dgm:t>
        <a:bodyPr/>
        <a:lstStyle/>
        <a:p>
          <a:endParaRPr lang="es-ES"/>
        </a:p>
      </dgm:t>
    </dgm:pt>
    <dgm:pt modelId="{CDEBEC56-3CAC-42FF-B99B-27C77346A6FA}" type="pres">
      <dgm:prSet presAssocID="{D9875815-DE59-4C5F-8EAC-F61EDF31608F}" presName="hierRoot2" presStyleCnt="0">
        <dgm:presLayoutVars>
          <dgm:hierBranch val="init"/>
        </dgm:presLayoutVars>
      </dgm:prSet>
      <dgm:spPr/>
    </dgm:pt>
    <dgm:pt modelId="{F1C186AC-50AD-4A9D-ABE7-CFE2F85C7C0C}" type="pres">
      <dgm:prSet presAssocID="{D9875815-DE59-4C5F-8EAC-F61EDF31608F}" presName="rootComposite" presStyleCnt="0"/>
      <dgm:spPr/>
    </dgm:pt>
    <dgm:pt modelId="{E343608A-CE53-4841-823E-439399F20FAE}" type="pres">
      <dgm:prSet presAssocID="{D9875815-DE59-4C5F-8EAC-F61EDF31608F}" presName="rootText" presStyleLbl="node3" presStyleIdx="0" presStyleCnt="2" custScaleX="79525" custScaleY="70996" custLinFactNeighborX="-4690" custLinFactNeighborY="222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73A4F2-3E3B-422B-9D87-6439D8A85C26}" type="pres">
      <dgm:prSet presAssocID="{D9875815-DE59-4C5F-8EAC-F61EDF31608F}" presName="rootConnector" presStyleLbl="node3" presStyleIdx="0" presStyleCnt="2"/>
      <dgm:spPr/>
      <dgm:t>
        <a:bodyPr/>
        <a:lstStyle/>
        <a:p>
          <a:endParaRPr lang="es-ES"/>
        </a:p>
      </dgm:t>
    </dgm:pt>
    <dgm:pt modelId="{35C8A3E1-B321-4E6E-81EC-1BE33BA37BCA}" type="pres">
      <dgm:prSet presAssocID="{D9875815-DE59-4C5F-8EAC-F61EDF31608F}" presName="hierChild4" presStyleCnt="0"/>
      <dgm:spPr/>
    </dgm:pt>
    <dgm:pt modelId="{2EA0D32F-1F6C-4AA6-84EF-89C5841A46B2}" type="pres">
      <dgm:prSet presAssocID="{D9875815-DE59-4C5F-8EAC-F61EDF31608F}" presName="hierChild5" presStyleCnt="0"/>
      <dgm:spPr/>
    </dgm:pt>
    <dgm:pt modelId="{6ACED6C2-9E5C-4478-9FDD-A6CFD209F999}" type="pres">
      <dgm:prSet presAssocID="{647030AF-739F-4D17-B33F-0119D7FF3423}" presName="Name50" presStyleLbl="parChTrans1D3" presStyleIdx="1" presStyleCnt="2"/>
      <dgm:spPr/>
      <dgm:t>
        <a:bodyPr/>
        <a:lstStyle/>
        <a:p>
          <a:endParaRPr lang="es-ES"/>
        </a:p>
      </dgm:t>
    </dgm:pt>
    <dgm:pt modelId="{E7C2F357-1CFE-457B-8762-C09E87970354}" type="pres">
      <dgm:prSet presAssocID="{5682D99B-5F87-4C5C-A4D5-06D0FACE571D}" presName="hierRoot2" presStyleCnt="0">
        <dgm:presLayoutVars>
          <dgm:hierBranch val="init"/>
        </dgm:presLayoutVars>
      </dgm:prSet>
      <dgm:spPr/>
    </dgm:pt>
    <dgm:pt modelId="{FCCD9BA1-56D4-48B3-9572-3059A820B323}" type="pres">
      <dgm:prSet presAssocID="{5682D99B-5F87-4C5C-A4D5-06D0FACE571D}" presName="rootComposite" presStyleCnt="0"/>
      <dgm:spPr/>
    </dgm:pt>
    <dgm:pt modelId="{C623B0A3-2283-4808-9C30-9836E82F04CD}" type="pres">
      <dgm:prSet presAssocID="{5682D99B-5F87-4C5C-A4D5-06D0FACE571D}" presName="rootText" presStyleLbl="node3" presStyleIdx="1" presStyleCnt="2" custScaleX="79525" custScaleY="70996" custLinFactNeighborX="-4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C7000D-E88A-4475-836C-029B600C4A13}" type="pres">
      <dgm:prSet presAssocID="{5682D99B-5F87-4C5C-A4D5-06D0FACE571D}" presName="rootConnector" presStyleLbl="node3" presStyleIdx="1" presStyleCnt="2"/>
      <dgm:spPr/>
      <dgm:t>
        <a:bodyPr/>
        <a:lstStyle/>
        <a:p>
          <a:endParaRPr lang="es-ES"/>
        </a:p>
      </dgm:t>
    </dgm:pt>
    <dgm:pt modelId="{346126A3-6485-48BB-ADAA-7E08BD44A4C4}" type="pres">
      <dgm:prSet presAssocID="{5682D99B-5F87-4C5C-A4D5-06D0FACE571D}" presName="hierChild4" presStyleCnt="0"/>
      <dgm:spPr/>
    </dgm:pt>
    <dgm:pt modelId="{DBA86126-A938-4FF5-A880-5914D2D13DB2}" type="pres">
      <dgm:prSet presAssocID="{5682D99B-5F87-4C5C-A4D5-06D0FACE571D}" presName="hierChild5" presStyleCnt="0"/>
      <dgm:spPr/>
    </dgm:pt>
    <dgm:pt modelId="{1F7C0445-33EF-40E9-BFEC-2FDA75E77D88}" type="pres">
      <dgm:prSet presAssocID="{FC4751C3-4F44-4670-AA24-F4B04F7FA6F0}" presName="hierChild5" presStyleCnt="0"/>
      <dgm:spPr/>
    </dgm:pt>
    <dgm:pt modelId="{986000F7-0343-4B29-816C-1BDC66B1F84D}" type="pres">
      <dgm:prSet presAssocID="{EB19E18C-87D0-4805-8DF5-EE97035D08F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62D3D7B2-178C-42B8-B3F1-7FC678959C08}" type="pres">
      <dgm:prSet presAssocID="{B78B4247-FABD-447A-82BA-FE3E89F90285}" presName="hierRoot2" presStyleCnt="0">
        <dgm:presLayoutVars>
          <dgm:hierBranch val="init"/>
        </dgm:presLayoutVars>
      </dgm:prSet>
      <dgm:spPr/>
    </dgm:pt>
    <dgm:pt modelId="{45972AEE-108A-4C3D-896F-65B60E7B1A23}" type="pres">
      <dgm:prSet presAssocID="{B78B4247-FABD-447A-82BA-FE3E89F90285}" presName="rootComposite" presStyleCnt="0"/>
      <dgm:spPr/>
    </dgm:pt>
    <dgm:pt modelId="{48F0B15B-52EE-486F-849E-AE2F3ECE890F}" type="pres">
      <dgm:prSet presAssocID="{B78B4247-FABD-447A-82BA-FE3E89F90285}" presName="rootText" presStyleLbl="node2" presStyleIdx="1" presStyleCnt="3" custScaleY="108050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B45EA9-B70E-45A4-83DE-70C4AEABA5ED}" type="pres">
      <dgm:prSet presAssocID="{B78B4247-FABD-447A-82BA-FE3E89F90285}" presName="rootConnector" presStyleLbl="node2" presStyleIdx="1" presStyleCnt="3"/>
      <dgm:spPr/>
      <dgm:t>
        <a:bodyPr/>
        <a:lstStyle/>
        <a:p>
          <a:endParaRPr lang="es-ES"/>
        </a:p>
      </dgm:t>
    </dgm:pt>
    <dgm:pt modelId="{2B0BEB10-2E68-415A-84AE-E2FE2070C03B}" type="pres">
      <dgm:prSet presAssocID="{B78B4247-FABD-447A-82BA-FE3E89F90285}" presName="hierChild4" presStyleCnt="0"/>
      <dgm:spPr/>
    </dgm:pt>
    <dgm:pt modelId="{3F703556-D2D0-4103-81F0-DEB73636968E}" type="pres">
      <dgm:prSet presAssocID="{B78B4247-FABD-447A-82BA-FE3E89F90285}" presName="hierChild5" presStyleCnt="0"/>
      <dgm:spPr/>
    </dgm:pt>
    <dgm:pt modelId="{095BAB27-0B36-402F-8F24-CB5F2CC07BD9}" type="pres">
      <dgm:prSet presAssocID="{9BAA6059-2D99-463A-A21B-7BFBAA223475}" presName="Name37" presStyleLbl="parChTrans1D2" presStyleIdx="2" presStyleCnt="3"/>
      <dgm:spPr/>
      <dgm:t>
        <a:bodyPr/>
        <a:lstStyle/>
        <a:p>
          <a:endParaRPr lang="es-ES"/>
        </a:p>
      </dgm:t>
    </dgm:pt>
    <dgm:pt modelId="{1F2F9928-D381-46FF-93B6-22752C115284}" type="pres">
      <dgm:prSet presAssocID="{2B766EB0-6EC2-429C-83EA-2F7045660BD3}" presName="hierRoot2" presStyleCnt="0">
        <dgm:presLayoutVars>
          <dgm:hierBranch val="init"/>
        </dgm:presLayoutVars>
      </dgm:prSet>
      <dgm:spPr/>
    </dgm:pt>
    <dgm:pt modelId="{A7C5AA70-0C3C-4470-9BB9-305EA6E5B918}" type="pres">
      <dgm:prSet presAssocID="{2B766EB0-6EC2-429C-83EA-2F7045660BD3}" presName="rootComposite" presStyleCnt="0"/>
      <dgm:spPr/>
    </dgm:pt>
    <dgm:pt modelId="{86D1F593-9D50-42DE-B2A6-097D90FDBAA5}" type="pres">
      <dgm:prSet presAssocID="{2B766EB0-6EC2-429C-83EA-2F7045660BD3}" presName="rootText" presStyleLbl="node2" presStyleIdx="2" presStyleCnt="3" custScaleY="108050" custLinFactNeighborY="379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FB5BA2-D5E4-45E2-A2E0-A84F2437982E}" type="pres">
      <dgm:prSet presAssocID="{2B766EB0-6EC2-429C-83EA-2F7045660BD3}" presName="rootConnector" presStyleLbl="node2" presStyleIdx="2" presStyleCnt="3"/>
      <dgm:spPr/>
      <dgm:t>
        <a:bodyPr/>
        <a:lstStyle/>
        <a:p>
          <a:endParaRPr lang="es-ES"/>
        </a:p>
      </dgm:t>
    </dgm:pt>
    <dgm:pt modelId="{A668B58F-2CAA-4099-9A93-C6546E18AB9C}" type="pres">
      <dgm:prSet presAssocID="{2B766EB0-6EC2-429C-83EA-2F7045660BD3}" presName="hierChild4" presStyleCnt="0"/>
      <dgm:spPr/>
    </dgm:pt>
    <dgm:pt modelId="{D0E46F41-5F1C-4CCE-8B62-29F5032867A5}" type="pres">
      <dgm:prSet presAssocID="{2B766EB0-6EC2-429C-83EA-2F7045660BD3}" presName="hierChild5" presStyleCnt="0"/>
      <dgm:spPr/>
    </dgm:pt>
    <dgm:pt modelId="{E6CFA08A-7145-470C-A659-6A725D85622B}" type="pres">
      <dgm:prSet presAssocID="{9DEA55C1-E59C-4B5B-90DC-1D0B54C2B20C}" presName="hierChild3" presStyleCnt="0"/>
      <dgm:spPr/>
    </dgm:pt>
  </dgm:ptLst>
  <dgm:cxnLst>
    <dgm:cxn modelId="{39ACD0FF-9985-46F5-BB15-2EC0B80BC91B}" type="presOf" srcId="{9DEA55C1-E59C-4B5B-90DC-1D0B54C2B20C}" destId="{B2A4EFCD-7609-4E18-A214-10BA88B362DC}" srcOrd="1" destOrd="0" presId="urn:microsoft.com/office/officeart/2005/8/layout/orgChart1"/>
    <dgm:cxn modelId="{6218BAE4-5C34-48C4-B791-71A13D0BAEAA}" srcId="{9DEA55C1-E59C-4B5B-90DC-1D0B54C2B20C}" destId="{B78B4247-FABD-447A-82BA-FE3E89F90285}" srcOrd="1" destOrd="0" parTransId="{EB19E18C-87D0-4805-8DF5-EE97035D08F2}" sibTransId="{17543BD4-408A-4FA7-8A98-C1E08702B730}"/>
    <dgm:cxn modelId="{AAB2097E-98DD-47D2-8AE2-D18938830C32}" type="presOf" srcId="{2B766EB0-6EC2-429C-83EA-2F7045660BD3}" destId="{05FB5BA2-D5E4-45E2-A2E0-A84F2437982E}" srcOrd="1" destOrd="0" presId="urn:microsoft.com/office/officeart/2005/8/layout/orgChart1"/>
    <dgm:cxn modelId="{3DEF818C-2F1E-4972-AA31-57F7164B77D9}" type="presOf" srcId="{9BAA6059-2D99-463A-A21B-7BFBAA223475}" destId="{095BAB27-0B36-402F-8F24-CB5F2CC07BD9}" srcOrd="0" destOrd="0" presId="urn:microsoft.com/office/officeart/2005/8/layout/orgChart1"/>
    <dgm:cxn modelId="{471FCB1C-29F4-4A69-86A8-F749D057E08B}" type="presOf" srcId="{3B07F1DF-64BB-41FF-A036-26EB3C9A837A}" destId="{624499D4-4748-4025-8661-1E6EE225FB3D}" srcOrd="0" destOrd="0" presId="urn:microsoft.com/office/officeart/2005/8/layout/orgChart1"/>
    <dgm:cxn modelId="{E65EB647-F822-4013-B83B-B1F50D678C3B}" type="presOf" srcId="{5682D99B-5F87-4C5C-A4D5-06D0FACE571D}" destId="{A5C7000D-E88A-4475-836C-029B600C4A13}" srcOrd="1" destOrd="0" presId="urn:microsoft.com/office/officeart/2005/8/layout/orgChart1"/>
    <dgm:cxn modelId="{189F8221-C680-468A-A915-A2704EC98269}" type="presOf" srcId="{9DEA55C1-E59C-4B5B-90DC-1D0B54C2B20C}" destId="{86D99192-4F64-487A-BE9B-B4D3790AE7BC}" srcOrd="0" destOrd="0" presId="urn:microsoft.com/office/officeart/2005/8/layout/orgChart1"/>
    <dgm:cxn modelId="{3C027AD1-BE81-4CD0-867F-0A646D961E9A}" type="presOf" srcId="{C18B1D50-4B71-4134-9169-A1C4FBA01A59}" destId="{BA450B59-EFFE-4324-A4EB-181EDF8E1523}" srcOrd="0" destOrd="0" presId="urn:microsoft.com/office/officeart/2005/8/layout/orgChart1"/>
    <dgm:cxn modelId="{E91AA161-799E-4CB6-BEDD-D75FF6E08024}" type="presOf" srcId="{B78B4247-FABD-447A-82BA-FE3E89F90285}" destId="{2FB45EA9-B70E-45A4-83DE-70C4AEABA5ED}" srcOrd="1" destOrd="0" presId="urn:microsoft.com/office/officeart/2005/8/layout/orgChart1"/>
    <dgm:cxn modelId="{86A7C997-7A7D-4079-8C5A-5F6CE56438D3}" type="presOf" srcId="{647030AF-739F-4D17-B33F-0119D7FF3423}" destId="{6ACED6C2-9E5C-4478-9FDD-A6CFD209F999}" srcOrd="0" destOrd="0" presId="urn:microsoft.com/office/officeart/2005/8/layout/orgChart1"/>
    <dgm:cxn modelId="{87D30469-E4F6-4BAF-B922-2149D30264FF}" type="presOf" srcId="{EB19E18C-87D0-4805-8DF5-EE97035D08F2}" destId="{986000F7-0343-4B29-816C-1BDC66B1F84D}" srcOrd="0" destOrd="0" presId="urn:microsoft.com/office/officeart/2005/8/layout/orgChart1"/>
    <dgm:cxn modelId="{00987CE0-FC55-4A07-920B-2B5C722B05C6}" type="presOf" srcId="{D9875815-DE59-4C5F-8EAC-F61EDF31608F}" destId="{E343608A-CE53-4841-823E-439399F20FAE}" srcOrd="0" destOrd="0" presId="urn:microsoft.com/office/officeart/2005/8/layout/orgChart1"/>
    <dgm:cxn modelId="{C2AEA3F9-ED21-460A-A97A-E02EA8458658}" srcId="{9DEA55C1-E59C-4B5B-90DC-1D0B54C2B20C}" destId="{FC4751C3-4F44-4670-AA24-F4B04F7FA6F0}" srcOrd="0" destOrd="0" parTransId="{C18B1D50-4B71-4134-9169-A1C4FBA01A59}" sibTransId="{3FC4E28B-EF72-4499-9039-5FB6A157E727}"/>
    <dgm:cxn modelId="{88DCAE36-68A6-4F88-84BE-BA523BFDFDE6}" type="presOf" srcId="{5682D99B-5F87-4C5C-A4D5-06D0FACE571D}" destId="{C623B0A3-2283-4808-9C30-9836E82F04CD}" srcOrd="0" destOrd="0" presId="urn:microsoft.com/office/officeart/2005/8/layout/orgChart1"/>
    <dgm:cxn modelId="{52C073A1-1FEA-481B-AE4F-420E4322B303}" srcId="{9DEA55C1-E59C-4B5B-90DC-1D0B54C2B20C}" destId="{2B766EB0-6EC2-429C-83EA-2F7045660BD3}" srcOrd="2" destOrd="0" parTransId="{9BAA6059-2D99-463A-A21B-7BFBAA223475}" sibTransId="{E8DCE1BA-FF39-467E-BF80-96D6C1ACFCFC}"/>
    <dgm:cxn modelId="{9B3E47D1-FAA0-40B7-A594-9AB4E95BF056}" type="presOf" srcId="{B78B4247-FABD-447A-82BA-FE3E89F90285}" destId="{48F0B15B-52EE-486F-849E-AE2F3ECE890F}" srcOrd="0" destOrd="0" presId="urn:microsoft.com/office/officeart/2005/8/layout/orgChart1"/>
    <dgm:cxn modelId="{6E1B5AE0-7919-4B2D-8C10-7B75D501FB22}" srcId="{FC4751C3-4F44-4670-AA24-F4B04F7FA6F0}" destId="{5682D99B-5F87-4C5C-A4D5-06D0FACE571D}" srcOrd="1" destOrd="0" parTransId="{647030AF-739F-4D17-B33F-0119D7FF3423}" sibTransId="{2FCCA6AD-363F-4408-9932-FE02B4F267F3}"/>
    <dgm:cxn modelId="{82D54E17-1D1F-4A1E-A860-6BE5B6381D5F}" type="presOf" srcId="{D9875815-DE59-4C5F-8EAC-F61EDF31608F}" destId="{B673A4F2-3E3B-422B-9D87-6439D8A85C26}" srcOrd="1" destOrd="0" presId="urn:microsoft.com/office/officeart/2005/8/layout/orgChart1"/>
    <dgm:cxn modelId="{F9AE189E-D930-41E8-BE58-6953AF7DCEDD}" type="presOf" srcId="{FC4751C3-4F44-4670-AA24-F4B04F7FA6F0}" destId="{0E0E95E7-5A7F-4921-BC2F-E8482F7D6A45}" srcOrd="0" destOrd="0" presId="urn:microsoft.com/office/officeart/2005/8/layout/orgChart1"/>
    <dgm:cxn modelId="{249329A8-F917-44DE-879B-81493D40AFAF}" srcId="{BD3D72B1-EEF6-4EB4-803A-A74A6B419346}" destId="{9DEA55C1-E59C-4B5B-90DC-1D0B54C2B20C}" srcOrd="0" destOrd="0" parTransId="{DC431621-F922-42D7-987E-BC6EADD572A1}" sibTransId="{1C0576D0-2BD9-4D61-BC42-6FFE9C63440E}"/>
    <dgm:cxn modelId="{53630624-E84E-4C5C-AE69-6CF2F6B5BFF1}" srcId="{FC4751C3-4F44-4670-AA24-F4B04F7FA6F0}" destId="{D9875815-DE59-4C5F-8EAC-F61EDF31608F}" srcOrd="0" destOrd="0" parTransId="{3B07F1DF-64BB-41FF-A036-26EB3C9A837A}" sibTransId="{9F96C507-0056-4CC8-9202-1C62D2CA604D}"/>
    <dgm:cxn modelId="{6A04FE4C-A174-4460-9EFA-B154B78BA16E}" type="presOf" srcId="{FC4751C3-4F44-4670-AA24-F4B04F7FA6F0}" destId="{E078C4AB-C769-4F08-8F40-578411D1A367}" srcOrd="1" destOrd="0" presId="urn:microsoft.com/office/officeart/2005/8/layout/orgChart1"/>
    <dgm:cxn modelId="{E1D2FD71-A4AA-4C06-9363-69985734F839}" type="presOf" srcId="{2B766EB0-6EC2-429C-83EA-2F7045660BD3}" destId="{86D1F593-9D50-42DE-B2A6-097D90FDBAA5}" srcOrd="0" destOrd="0" presId="urn:microsoft.com/office/officeart/2005/8/layout/orgChart1"/>
    <dgm:cxn modelId="{BDD07C9F-A071-40CE-91A4-94DB1A48ACD6}" type="presOf" srcId="{BD3D72B1-EEF6-4EB4-803A-A74A6B419346}" destId="{B3263371-B20E-4D1C-87B0-F232DC5A756C}" srcOrd="0" destOrd="0" presId="urn:microsoft.com/office/officeart/2005/8/layout/orgChart1"/>
    <dgm:cxn modelId="{F71B9BE5-0C2F-4AF8-874C-4BA2926940F6}" type="presParOf" srcId="{B3263371-B20E-4D1C-87B0-F232DC5A756C}" destId="{8CDE9839-8DE1-472C-9904-C93FC90AA559}" srcOrd="0" destOrd="0" presId="urn:microsoft.com/office/officeart/2005/8/layout/orgChart1"/>
    <dgm:cxn modelId="{05C7B472-E7E6-4E59-B45F-C4C44C73E7B9}" type="presParOf" srcId="{8CDE9839-8DE1-472C-9904-C93FC90AA559}" destId="{A15FBA2B-7AAA-4593-A287-168E70F88188}" srcOrd="0" destOrd="0" presId="urn:microsoft.com/office/officeart/2005/8/layout/orgChart1"/>
    <dgm:cxn modelId="{55C38BBD-32C9-4295-812E-F75553892A91}" type="presParOf" srcId="{A15FBA2B-7AAA-4593-A287-168E70F88188}" destId="{86D99192-4F64-487A-BE9B-B4D3790AE7BC}" srcOrd="0" destOrd="0" presId="urn:microsoft.com/office/officeart/2005/8/layout/orgChart1"/>
    <dgm:cxn modelId="{FEDFF5AE-0A07-42F8-9FD5-B0EBC3471DC3}" type="presParOf" srcId="{A15FBA2B-7AAA-4593-A287-168E70F88188}" destId="{B2A4EFCD-7609-4E18-A214-10BA88B362DC}" srcOrd="1" destOrd="0" presId="urn:microsoft.com/office/officeart/2005/8/layout/orgChart1"/>
    <dgm:cxn modelId="{265C5F85-B9FB-40A8-9313-554D405F72D2}" type="presParOf" srcId="{8CDE9839-8DE1-472C-9904-C93FC90AA559}" destId="{05E8A0F8-8F4A-4D16-B455-9B21EE5D83FA}" srcOrd="1" destOrd="0" presId="urn:microsoft.com/office/officeart/2005/8/layout/orgChart1"/>
    <dgm:cxn modelId="{93C1016A-F235-47B8-97D6-0DD61E0339BB}" type="presParOf" srcId="{05E8A0F8-8F4A-4D16-B455-9B21EE5D83FA}" destId="{BA450B59-EFFE-4324-A4EB-181EDF8E1523}" srcOrd="0" destOrd="0" presId="urn:microsoft.com/office/officeart/2005/8/layout/orgChart1"/>
    <dgm:cxn modelId="{CB09DCFF-3B45-4895-986D-EBBCB6FA3A55}" type="presParOf" srcId="{05E8A0F8-8F4A-4D16-B455-9B21EE5D83FA}" destId="{E80FB7C8-EE6A-4316-9FBF-29C5362960D8}" srcOrd="1" destOrd="0" presId="urn:microsoft.com/office/officeart/2005/8/layout/orgChart1"/>
    <dgm:cxn modelId="{23777202-577B-4383-8ECC-76A4A38B4E2F}" type="presParOf" srcId="{E80FB7C8-EE6A-4316-9FBF-29C5362960D8}" destId="{D7FB429C-1847-4549-A586-DAE38887673A}" srcOrd="0" destOrd="0" presId="urn:microsoft.com/office/officeart/2005/8/layout/orgChart1"/>
    <dgm:cxn modelId="{0305AF7B-4E91-4B6A-BE1E-E1BCAC0F033F}" type="presParOf" srcId="{D7FB429C-1847-4549-A586-DAE38887673A}" destId="{0E0E95E7-5A7F-4921-BC2F-E8482F7D6A45}" srcOrd="0" destOrd="0" presId="urn:microsoft.com/office/officeart/2005/8/layout/orgChart1"/>
    <dgm:cxn modelId="{FE69EE09-66C5-4DED-820D-2330F5DF6D89}" type="presParOf" srcId="{D7FB429C-1847-4549-A586-DAE38887673A}" destId="{E078C4AB-C769-4F08-8F40-578411D1A367}" srcOrd="1" destOrd="0" presId="urn:microsoft.com/office/officeart/2005/8/layout/orgChart1"/>
    <dgm:cxn modelId="{7713827C-3848-44C5-B09D-0EBFA1CCDA56}" type="presParOf" srcId="{E80FB7C8-EE6A-4316-9FBF-29C5362960D8}" destId="{504F599C-5FC7-4CF3-B77E-DA46BBA12F7F}" srcOrd="1" destOrd="0" presId="urn:microsoft.com/office/officeart/2005/8/layout/orgChart1"/>
    <dgm:cxn modelId="{5720E29E-6E2F-4EB9-A67E-3E2882939FE3}" type="presParOf" srcId="{504F599C-5FC7-4CF3-B77E-DA46BBA12F7F}" destId="{624499D4-4748-4025-8661-1E6EE225FB3D}" srcOrd="0" destOrd="0" presId="urn:microsoft.com/office/officeart/2005/8/layout/orgChart1"/>
    <dgm:cxn modelId="{E5504129-BC27-43C2-94E8-AF0615D764DB}" type="presParOf" srcId="{504F599C-5FC7-4CF3-B77E-DA46BBA12F7F}" destId="{CDEBEC56-3CAC-42FF-B99B-27C77346A6FA}" srcOrd="1" destOrd="0" presId="urn:microsoft.com/office/officeart/2005/8/layout/orgChart1"/>
    <dgm:cxn modelId="{9DECFACB-8902-4109-BC6B-A8872AA0A075}" type="presParOf" srcId="{CDEBEC56-3CAC-42FF-B99B-27C77346A6FA}" destId="{F1C186AC-50AD-4A9D-ABE7-CFE2F85C7C0C}" srcOrd="0" destOrd="0" presId="urn:microsoft.com/office/officeart/2005/8/layout/orgChart1"/>
    <dgm:cxn modelId="{E476FD45-E649-4154-92E1-B363E79C55C1}" type="presParOf" srcId="{F1C186AC-50AD-4A9D-ABE7-CFE2F85C7C0C}" destId="{E343608A-CE53-4841-823E-439399F20FAE}" srcOrd="0" destOrd="0" presId="urn:microsoft.com/office/officeart/2005/8/layout/orgChart1"/>
    <dgm:cxn modelId="{D77AFD41-8203-454B-8A93-F621DBB5A77C}" type="presParOf" srcId="{F1C186AC-50AD-4A9D-ABE7-CFE2F85C7C0C}" destId="{B673A4F2-3E3B-422B-9D87-6439D8A85C26}" srcOrd="1" destOrd="0" presId="urn:microsoft.com/office/officeart/2005/8/layout/orgChart1"/>
    <dgm:cxn modelId="{1656C514-7471-4D04-AD97-91A213341D35}" type="presParOf" srcId="{CDEBEC56-3CAC-42FF-B99B-27C77346A6FA}" destId="{35C8A3E1-B321-4E6E-81EC-1BE33BA37BCA}" srcOrd="1" destOrd="0" presId="urn:microsoft.com/office/officeart/2005/8/layout/orgChart1"/>
    <dgm:cxn modelId="{F0DC9924-D2F3-4931-AAE5-6688FBE3CB32}" type="presParOf" srcId="{CDEBEC56-3CAC-42FF-B99B-27C77346A6FA}" destId="{2EA0D32F-1F6C-4AA6-84EF-89C5841A46B2}" srcOrd="2" destOrd="0" presId="urn:microsoft.com/office/officeart/2005/8/layout/orgChart1"/>
    <dgm:cxn modelId="{5D5605E8-16A7-4B96-906D-AC69D1DAD1B8}" type="presParOf" srcId="{504F599C-5FC7-4CF3-B77E-DA46BBA12F7F}" destId="{6ACED6C2-9E5C-4478-9FDD-A6CFD209F999}" srcOrd="2" destOrd="0" presId="urn:microsoft.com/office/officeart/2005/8/layout/orgChart1"/>
    <dgm:cxn modelId="{A3BF241B-E902-459B-805E-05EE4D1005B8}" type="presParOf" srcId="{504F599C-5FC7-4CF3-B77E-DA46BBA12F7F}" destId="{E7C2F357-1CFE-457B-8762-C09E87970354}" srcOrd="3" destOrd="0" presId="urn:microsoft.com/office/officeart/2005/8/layout/orgChart1"/>
    <dgm:cxn modelId="{FA83AEB4-A956-4A52-AFBB-A9A19CF14275}" type="presParOf" srcId="{E7C2F357-1CFE-457B-8762-C09E87970354}" destId="{FCCD9BA1-56D4-48B3-9572-3059A820B323}" srcOrd="0" destOrd="0" presId="urn:microsoft.com/office/officeart/2005/8/layout/orgChart1"/>
    <dgm:cxn modelId="{A39EF20B-BCB1-463C-8466-65CA7AD4A3D8}" type="presParOf" srcId="{FCCD9BA1-56D4-48B3-9572-3059A820B323}" destId="{C623B0A3-2283-4808-9C30-9836E82F04CD}" srcOrd="0" destOrd="0" presId="urn:microsoft.com/office/officeart/2005/8/layout/orgChart1"/>
    <dgm:cxn modelId="{F196383E-32DE-4445-89BD-4F69AFEBE1E8}" type="presParOf" srcId="{FCCD9BA1-56D4-48B3-9572-3059A820B323}" destId="{A5C7000D-E88A-4475-836C-029B600C4A13}" srcOrd="1" destOrd="0" presId="urn:microsoft.com/office/officeart/2005/8/layout/orgChart1"/>
    <dgm:cxn modelId="{B873D682-E9E5-4529-A827-FE2ADE348C0C}" type="presParOf" srcId="{E7C2F357-1CFE-457B-8762-C09E87970354}" destId="{346126A3-6485-48BB-ADAA-7E08BD44A4C4}" srcOrd="1" destOrd="0" presId="urn:microsoft.com/office/officeart/2005/8/layout/orgChart1"/>
    <dgm:cxn modelId="{6EDA9CE2-F6B1-44C6-8E6D-C8C315212B7A}" type="presParOf" srcId="{E7C2F357-1CFE-457B-8762-C09E87970354}" destId="{DBA86126-A938-4FF5-A880-5914D2D13DB2}" srcOrd="2" destOrd="0" presId="urn:microsoft.com/office/officeart/2005/8/layout/orgChart1"/>
    <dgm:cxn modelId="{510D031D-30E7-4250-8D7B-F4B0C771E0FB}" type="presParOf" srcId="{E80FB7C8-EE6A-4316-9FBF-29C5362960D8}" destId="{1F7C0445-33EF-40E9-BFEC-2FDA75E77D88}" srcOrd="2" destOrd="0" presId="urn:microsoft.com/office/officeart/2005/8/layout/orgChart1"/>
    <dgm:cxn modelId="{1A4A0627-F857-4A3D-9137-16CC415B574D}" type="presParOf" srcId="{05E8A0F8-8F4A-4D16-B455-9B21EE5D83FA}" destId="{986000F7-0343-4B29-816C-1BDC66B1F84D}" srcOrd="2" destOrd="0" presId="urn:microsoft.com/office/officeart/2005/8/layout/orgChart1"/>
    <dgm:cxn modelId="{86E2695A-6032-4990-B0A5-5429D07C058B}" type="presParOf" srcId="{05E8A0F8-8F4A-4D16-B455-9B21EE5D83FA}" destId="{62D3D7B2-178C-42B8-B3F1-7FC678959C08}" srcOrd="3" destOrd="0" presId="urn:microsoft.com/office/officeart/2005/8/layout/orgChart1"/>
    <dgm:cxn modelId="{2CCC6F11-D8C2-4280-BF5A-E4215E4608FE}" type="presParOf" srcId="{62D3D7B2-178C-42B8-B3F1-7FC678959C08}" destId="{45972AEE-108A-4C3D-896F-65B60E7B1A23}" srcOrd="0" destOrd="0" presId="urn:microsoft.com/office/officeart/2005/8/layout/orgChart1"/>
    <dgm:cxn modelId="{19216C0D-4B78-46FF-B021-77A0FAE92080}" type="presParOf" srcId="{45972AEE-108A-4C3D-896F-65B60E7B1A23}" destId="{48F0B15B-52EE-486F-849E-AE2F3ECE890F}" srcOrd="0" destOrd="0" presId="urn:microsoft.com/office/officeart/2005/8/layout/orgChart1"/>
    <dgm:cxn modelId="{88C6EDD7-A341-4C17-98B4-3D1AF235703B}" type="presParOf" srcId="{45972AEE-108A-4C3D-896F-65B60E7B1A23}" destId="{2FB45EA9-B70E-45A4-83DE-70C4AEABA5ED}" srcOrd="1" destOrd="0" presId="urn:microsoft.com/office/officeart/2005/8/layout/orgChart1"/>
    <dgm:cxn modelId="{DFC4C7B8-313F-4C2D-8624-1C0B2D295639}" type="presParOf" srcId="{62D3D7B2-178C-42B8-B3F1-7FC678959C08}" destId="{2B0BEB10-2E68-415A-84AE-E2FE2070C03B}" srcOrd="1" destOrd="0" presId="urn:microsoft.com/office/officeart/2005/8/layout/orgChart1"/>
    <dgm:cxn modelId="{93FD4B9D-2FC2-448D-9265-61B4F33360C3}" type="presParOf" srcId="{62D3D7B2-178C-42B8-B3F1-7FC678959C08}" destId="{3F703556-D2D0-4103-81F0-DEB73636968E}" srcOrd="2" destOrd="0" presId="urn:microsoft.com/office/officeart/2005/8/layout/orgChart1"/>
    <dgm:cxn modelId="{D842804F-1289-47C9-A644-52ED80CB58F5}" type="presParOf" srcId="{05E8A0F8-8F4A-4D16-B455-9B21EE5D83FA}" destId="{095BAB27-0B36-402F-8F24-CB5F2CC07BD9}" srcOrd="4" destOrd="0" presId="urn:microsoft.com/office/officeart/2005/8/layout/orgChart1"/>
    <dgm:cxn modelId="{6C804A9E-2752-4456-A876-E0DB55F469A5}" type="presParOf" srcId="{05E8A0F8-8F4A-4D16-B455-9B21EE5D83FA}" destId="{1F2F9928-D381-46FF-93B6-22752C115284}" srcOrd="5" destOrd="0" presId="urn:microsoft.com/office/officeart/2005/8/layout/orgChart1"/>
    <dgm:cxn modelId="{DD30FDC5-6821-421C-BE76-7959F78F8C3C}" type="presParOf" srcId="{1F2F9928-D381-46FF-93B6-22752C115284}" destId="{A7C5AA70-0C3C-4470-9BB9-305EA6E5B918}" srcOrd="0" destOrd="0" presId="urn:microsoft.com/office/officeart/2005/8/layout/orgChart1"/>
    <dgm:cxn modelId="{D7FACEFD-4192-43B0-A747-0129E1580798}" type="presParOf" srcId="{A7C5AA70-0C3C-4470-9BB9-305EA6E5B918}" destId="{86D1F593-9D50-42DE-B2A6-097D90FDBAA5}" srcOrd="0" destOrd="0" presId="urn:microsoft.com/office/officeart/2005/8/layout/orgChart1"/>
    <dgm:cxn modelId="{8051A9DE-B5C8-408E-9E9F-2F1FC6A00293}" type="presParOf" srcId="{A7C5AA70-0C3C-4470-9BB9-305EA6E5B918}" destId="{05FB5BA2-D5E4-45E2-A2E0-A84F2437982E}" srcOrd="1" destOrd="0" presId="urn:microsoft.com/office/officeart/2005/8/layout/orgChart1"/>
    <dgm:cxn modelId="{32E973C7-8267-4CF0-91CD-077728B92C61}" type="presParOf" srcId="{1F2F9928-D381-46FF-93B6-22752C115284}" destId="{A668B58F-2CAA-4099-9A93-C6546E18AB9C}" srcOrd="1" destOrd="0" presId="urn:microsoft.com/office/officeart/2005/8/layout/orgChart1"/>
    <dgm:cxn modelId="{3600B65C-7B23-4F4F-9729-F9F8C9B89897}" type="presParOf" srcId="{1F2F9928-D381-46FF-93B6-22752C115284}" destId="{D0E46F41-5F1C-4CCE-8B62-29F5032867A5}" srcOrd="2" destOrd="0" presId="urn:microsoft.com/office/officeart/2005/8/layout/orgChart1"/>
    <dgm:cxn modelId="{74E6B711-0858-4E22-9992-9F39A885B0DA}" type="presParOf" srcId="{8CDE9839-8DE1-472C-9904-C93FC90AA559}" destId="{E6CFA08A-7145-470C-A659-6A725D8562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 smtClean="0"/>
            <a:t>Jefe(a) de Guardia Auxiliar</a:t>
          </a:r>
        </a:p>
        <a:p>
          <a:r>
            <a:rPr lang="es-MX" altLang="es-MX" sz="1200" dirty="0" smtClean="0"/>
            <a:t>Zona </a:t>
          </a:r>
          <a:r>
            <a:rPr lang="es-MX" altLang="es-MX" sz="1200" dirty="0" smtClean="0"/>
            <a:t>Norte</a:t>
          </a:r>
          <a:endParaRPr lang="es-MX" altLang="es-MX" sz="1200" dirty="0" smtClean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Auxiliar</a:t>
          </a:r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dirty="0"/>
            <a:t>Guardias Auxiliares</a:t>
          </a:r>
        </a:p>
        <a:p>
          <a:pPr>
            <a:spcAft>
              <a:spcPts val="0"/>
            </a:spcAft>
          </a:pPr>
          <a:r>
            <a:rPr lang="es-MX" altLang="es-MX" sz="1200" dirty="0" smtClean="0"/>
            <a:t> </a:t>
          </a:r>
          <a:endParaRPr lang="es-MX" altLang="es-MX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MX" altLang="es-MX" sz="1200" dirty="0"/>
            <a:t>Guardias </a:t>
          </a:r>
          <a:r>
            <a:rPr lang="es-MX" altLang="es-MX" sz="1200" dirty="0" smtClean="0"/>
            <a:t>Auxiliares</a:t>
          </a:r>
          <a:endParaRPr lang="es-MX" altLang="es-MX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217597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217597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217597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Operación </a:t>
          </a:r>
          <a:r>
            <a:rPr lang="es-ES" sz="1200" dirty="0" smtClean="0"/>
            <a:t>Policial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b="0" dirty="0"/>
            <a:t>Jefe(a) de Supervisión y </a:t>
          </a:r>
          <a:r>
            <a:rPr lang="es-ES" sz="1200" b="0" dirty="0" smtClean="0"/>
            <a:t>Seguimiento</a:t>
          </a:r>
          <a:endParaRPr lang="es-ES" sz="1200" b="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C23F687C-AC78-4D43-B402-D47CF4B05EB3}">
      <dgm:prSet custT="1"/>
      <dgm:spPr/>
      <dgm:t>
        <a:bodyPr/>
        <a:lstStyle/>
        <a:p>
          <a:r>
            <a:rPr lang="es-ES" sz="1200" dirty="0"/>
            <a:t>Jefe(a) de </a:t>
          </a:r>
          <a:r>
            <a:rPr lang="es-ES" sz="1200" dirty="0" smtClean="0"/>
            <a:t>Operaciones</a:t>
          </a:r>
          <a:endParaRPr lang="es-ES" sz="1200" dirty="0"/>
        </a:p>
      </dgm:t>
    </dgm:pt>
    <dgm:pt modelId="{85C5B4DC-3C0B-4A10-8A00-E1775DF4A8AF}" type="parTrans" cxnId="{A9F4ED75-F335-4455-AEBA-9BE93916CF5D}">
      <dgm:prSet/>
      <dgm:spPr/>
      <dgm:t>
        <a:bodyPr/>
        <a:lstStyle/>
        <a:p>
          <a:endParaRPr lang="es-ES" sz="1200"/>
        </a:p>
      </dgm:t>
    </dgm:pt>
    <dgm:pt modelId="{D00324B5-2270-4F32-A81A-87B51D6E55CF}" type="sibTrans" cxnId="{A9F4ED75-F335-4455-AEBA-9BE93916CF5D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9362" custScaleY="87172" custLinFactNeighborY="-49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 val="init"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2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2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E38AC8E3-8DA0-46F4-8212-B1DB4EA6B100}" type="pres">
      <dgm:prSet presAssocID="{85C5B4DC-3C0B-4A10-8A00-E1775DF4A8AF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3028183-A110-4C21-ADB4-1A24F1BDF02C}" type="pres">
      <dgm:prSet presAssocID="{C23F687C-AC78-4D43-B402-D47CF4B05EB3}" presName="hierRoot2" presStyleCnt="0">
        <dgm:presLayoutVars>
          <dgm:hierBranch val="init"/>
        </dgm:presLayoutVars>
      </dgm:prSet>
      <dgm:spPr/>
    </dgm:pt>
    <dgm:pt modelId="{6A136C8A-11B1-40F5-8736-91667387B64D}" type="pres">
      <dgm:prSet presAssocID="{C23F687C-AC78-4D43-B402-D47CF4B05EB3}" presName="rootComposite" presStyleCnt="0"/>
      <dgm:spPr/>
    </dgm:pt>
    <dgm:pt modelId="{49539E38-36C1-4A9D-9E58-3E54CFF6734E}" type="pres">
      <dgm:prSet presAssocID="{C23F687C-AC78-4D43-B402-D47CF4B05EB3}" presName="rootText" presStyleLbl="node2" presStyleIdx="1" presStyleCnt="2" custScaleX="68143" custScaleY="74318" custLinFactNeighborX="198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0A9B9D-5E26-4CB5-87DD-7E5D2DA680A7}" type="pres">
      <dgm:prSet presAssocID="{C23F687C-AC78-4D43-B402-D47CF4B05EB3}" presName="rootConnector" presStyleLbl="node2" presStyleIdx="1" presStyleCnt="2"/>
      <dgm:spPr/>
      <dgm:t>
        <a:bodyPr/>
        <a:lstStyle/>
        <a:p>
          <a:endParaRPr lang="es-ES"/>
        </a:p>
      </dgm:t>
    </dgm:pt>
    <dgm:pt modelId="{454AFD6D-328B-413F-9E0B-289F190CAC65}" type="pres">
      <dgm:prSet presAssocID="{C23F687C-AC78-4D43-B402-D47CF4B05EB3}" presName="hierChild4" presStyleCnt="0"/>
      <dgm:spPr/>
    </dgm:pt>
    <dgm:pt modelId="{4AC09391-558A-4BB3-8952-CE38AD39A071}" type="pres">
      <dgm:prSet presAssocID="{C23F687C-AC78-4D43-B402-D47CF4B05EB3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EF67A1F1-E246-4EE8-AA1B-A6E3A7DA768A}" type="presOf" srcId="{C23F687C-AC78-4D43-B402-D47CF4B05EB3}" destId="{6E0A9B9D-5E26-4CB5-87DD-7E5D2DA680A7}" srcOrd="1" destOrd="0" presId="urn:microsoft.com/office/officeart/2005/8/layout/orgChart1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928127C3-99EF-4E4C-81B1-358EC26DB2FE}" type="presOf" srcId="{85C5B4DC-3C0B-4A10-8A00-E1775DF4A8AF}" destId="{E38AC8E3-8DA0-46F4-8212-B1DB4EA6B100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0C9E2EF0-CAE2-4DE0-ADF7-323553DDC37C}" type="presOf" srcId="{C23F687C-AC78-4D43-B402-D47CF4B05EB3}" destId="{49539E38-36C1-4A9D-9E58-3E54CFF6734E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A9F4ED75-F335-4455-AEBA-9BE93916CF5D}" srcId="{7D7C4CF2-6C17-42C5-A377-1F7FB5418524}" destId="{C23F687C-AC78-4D43-B402-D47CF4B05EB3}" srcOrd="1" destOrd="0" parTransId="{85C5B4DC-3C0B-4A10-8A00-E1775DF4A8AF}" sibTransId="{D00324B5-2270-4F32-A81A-87B51D6E55CF}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35B85C75-9A10-4676-8E54-203E4ECDACE0}" type="presParOf" srcId="{0CD7EF59-8259-4516-A851-4CA5BECD5AAC}" destId="{E38AC8E3-8DA0-46F4-8212-B1DB4EA6B100}" srcOrd="2" destOrd="0" presId="urn:microsoft.com/office/officeart/2005/8/layout/orgChart1"/>
    <dgm:cxn modelId="{58AC2490-741C-4D8C-A667-127598F7D521}" type="presParOf" srcId="{0CD7EF59-8259-4516-A851-4CA5BECD5AAC}" destId="{33028183-A110-4C21-ADB4-1A24F1BDF02C}" srcOrd="3" destOrd="0" presId="urn:microsoft.com/office/officeart/2005/8/layout/orgChart1"/>
    <dgm:cxn modelId="{BB08C023-7F05-4167-9113-4D963C703ABF}" type="presParOf" srcId="{33028183-A110-4C21-ADB4-1A24F1BDF02C}" destId="{6A136C8A-11B1-40F5-8736-91667387B64D}" srcOrd="0" destOrd="0" presId="urn:microsoft.com/office/officeart/2005/8/layout/orgChart1"/>
    <dgm:cxn modelId="{8D70E47F-2066-44DF-A8AD-151A4210A13D}" type="presParOf" srcId="{6A136C8A-11B1-40F5-8736-91667387B64D}" destId="{49539E38-36C1-4A9D-9E58-3E54CFF6734E}" srcOrd="0" destOrd="0" presId="urn:microsoft.com/office/officeart/2005/8/layout/orgChart1"/>
    <dgm:cxn modelId="{B7E94153-851A-42FF-9B84-18B8887251E6}" type="presParOf" srcId="{6A136C8A-11B1-40F5-8736-91667387B64D}" destId="{6E0A9B9D-5E26-4CB5-87DD-7E5D2DA680A7}" srcOrd="1" destOrd="0" presId="urn:microsoft.com/office/officeart/2005/8/layout/orgChart1"/>
    <dgm:cxn modelId="{72282EB8-494E-4420-AB4E-F47801EAA66B}" type="presParOf" srcId="{33028183-A110-4C21-ADB4-1A24F1BDF02C}" destId="{454AFD6D-328B-413F-9E0B-289F190CAC65}" srcOrd="1" destOrd="0" presId="urn:microsoft.com/office/officeart/2005/8/layout/orgChart1"/>
    <dgm:cxn modelId="{BFC3CC41-81AB-4BCB-A99C-99B25D8CA6E9}" type="presParOf" srcId="{33028183-A110-4C21-ADB4-1A24F1BDF02C}" destId="{4AC09391-558A-4BB3-8952-CE38AD39A071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BD3D72B1-EEF6-4EB4-803A-A74A6B4193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9B962E-1A76-4DB3-8E18-81A971FBB424}">
      <dgm:prSet custT="1"/>
      <dgm:spPr/>
      <dgm:t>
        <a:bodyPr/>
        <a:lstStyle/>
        <a:p>
          <a:r>
            <a:rPr lang="es-MX" altLang="es-MX" sz="1200" dirty="0" smtClean="0"/>
            <a:t>Jefe(a) de Guardia Auxiliar</a:t>
          </a:r>
        </a:p>
        <a:p>
          <a:r>
            <a:rPr lang="es-MX" altLang="es-MX" sz="1200" dirty="0" smtClean="0"/>
            <a:t>Zona </a:t>
          </a:r>
          <a:r>
            <a:rPr lang="es-MX" altLang="es-MX" sz="1200" dirty="0" smtClean="0"/>
            <a:t>Sur</a:t>
          </a:r>
          <a:endParaRPr lang="es-MX" altLang="es-MX" sz="1200" dirty="0" smtClean="0"/>
        </a:p>
      </dgm:t>
    </dgm:pt>
    <dgm:pt modelId="{8D68EF15-F857-4A2D-BC0F-9D2136394EF6}" type="par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2F2677F8-7A2F-4F4A-AC82-91F77AD94898}" type="sibTrans" cxnId="{616532C7-45FE-4268-BC05-3CD1926FA8BB}">
      <dgm:prSet/>
      <dgm:spPr/>
      <dgm:t>
        <a:bodyPr/>
        <a:lstStyle/>
        <a:p>
          <a:endParaRPr lang="es-ES" sz="1200" dirty="0"/>
        </a:p>
      </dgm:t>
    </dgm:pt>
    <dgm:pt modelId="{513ABDC6-58B7-417A-A67E-740021A77F2B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1 </a:t>
          </a:r>
        </a:p>
        <a:p>
          <a:pPr>
            <a:spcAft>
              <a:spcPts val="0"/>
            </a:spcAft>
          </a:pPr>
          <a:r>
            <a:rPr lang="es-ES" sz="1200" dirty="0"/>
            <a:t>Guardia Auxiliar</a:t>
          </a:r>
        </a:p>
      </dgm:t>
    </dgm:pt>
    <dgm:pt modelId="{1F1AD0A3-D7C4-4B4E-80A7-E2621A72994E}" type="par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CD49BE48-ECA1-424A-8673-D3302FC5065E}" type="sibTrans" cxnId="{126D6CB9-A935-435B-A38D-70A042DC6F0A}">
      <dgm:prSet/>
      <dgm:spPr/>
      <dgm:t>
        <a:bodyPr/>
        <a:lstStyle/>
        <a:p>
          <a:endParaRPr lang="es-ES" sz="1200" dirty="0"/>
        </a:p>
      </dgm:t>
    </dgm:pt>
    <dgm:pt modelId="{3E40D0C2-7789-4A18-B34F-B9463EDE73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2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CF5C947D-9938-452C-821D-EB8667808234}" type="parTrans" cxnId="{F6B3371B-DC47-4B9B-A0B6-19DC3CE3AB02}">
      <dgm:prSet/>
      <dgm:spPr/>
      <dgm:t>
        <a:bodyPr/>
        <a:lstStyle/>
        <a:p>
          <a:endParaRPr lang="es-MX" sz="1200"/>
        </a:p>
      </dgm:t>
    </dgm:pt>
    <dgm:pt modelId="{94681918-6E26-4965-B625-1DFE6DF046E8}" type="sibTrans" cxnId="{F6B3371B-DC47-4B9B-A0B6-19DC3CE3AB02}">
      <dgm:prSet/>
      <dgm:spPr/>
      <dgm:t>
        <a:bodyPr/>
        <a:lstStyle/>
        <a:p>
          <a:endParaRPr lang="es-MX" sz="1200"/>
        </a:p>
      </dgm:t>
    </dgm:pt>
    <dgm:pt modelId="{060D4520-20DE-4A07-A0AB-94BF43F8108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Grupo 3 </a:t>
          </a:r>
        </a:p>
        <a:p>
          <a:pPr>
            <a:spcAft>
              <a:spcPts val="0"/>
            </a:spcAft>
          </a:pPr>
          <a:r>
            <a:rPr lang="es-ES" sz="1200" dirty="0"/>
            <a:t>Guardia </a:t>
          </a:r>
          <a:r>
            <a:rPr lang="es-ES" sz="1200" dirty="0" smtClean="0"/>
            <a:t>Auxiliar</a:t>
          </a:r>
          <a:endParaRPr lang="es-ES" sz="1200" dirty="0"/>
        </a:p>
      </dgm:t>
    </dgm:pt>
    <dgm:pt modelId="{5275E043-73AB-4D1D-A6A1-73854EA44E79}" type="parTrans" cxnId="{CD708307-3F7E-4521-9079-63470EC994D4}">
      <dgm:prSet/>
      <dgm:spPr/>
      <dgm:t>
        <a:bodyPr/>
        <a:lstStyle/>
        <a:p>
          <a:endParaRPr lang="es-MX" sz="1200"/>
        </a:p>
      </dgm:t>
    </dgm:pt>
    <dgm:pt modelId="{57E1DE58-FD1C-432D-89D8-485A63E3414B}" type="sibTrans" cxnId="{CD708307-3F7E-4521-9079-63470EC994D4}">
      <dgm:prSet/>
      <dgm:spPr/>
      <dgm:t>
        <a:bodyPr/>
        <a:lstStyle/>
        <a:p>
          <a:endParaRPr lang="es-MX" sz="1200"/>
        </a:p>
      </dgm:t>
    </dgm:pt>
    <dgm:pt modelId="{4D44B621-2EC9-4511-AFC7-33D5B59A9E6C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1E518209-9551-49C3-AC8A-E95DD7F75A12}" type="parTrans" cxnId="{8B220621-DB05-4004-AA38-A2CA1BE4BF50}">
      <dgm:prSet/>
      <dgm:spPr/>
      <dgm:t>
        <a:bodyPr/>
        <a:lstStyle/>
        <a:p>
          <a:endParaRPr lang="es-MX" sz="1200"/>
        </a:p>
      </dgm:t>
    </dgm:pt>
    <dgm:pt modelId="{6932C3A7-823D-4554-9B4C-A02E9C80C1DD}" type="sibTrans" cxnId="{8B220621-DB05-4004-AA38-A2CA1BE4BF50}">
      <dgm:prSet/>
      <dgm:spPr/>
      <dgm:t>
        <a:bodyPr/>
        <a:lstStyle/>
        <a:p>
          <a:endParaRPr lang="es-MX" sz="1200"/>
        </a:p>
      </dgm:t>
    </dgm:pt>
    <dgm:pt modelId="{E2D0E695-9CA1-46E7-9D30-9FCD42F67002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FB4D83B7-583E-4BD4-B07B-FF81342F8DC3}" type="parTrans" cxnId="{34C47863-9C42-434A-8B70-8B8B298C5D29}">
      <dgm:prSet/>
      <dgm:spPr/>
      <dgm:t>
        <a:bodyPr/>
        <a:lstStyle/>
        <a:p>
          <a:endParaRPr lang="es-MX" sz="1200"/>
        </a:p>
      </dgm:t>
    </dgm:pt>
    <dgm:pt modelId="{8254690D-EBBC-43D4-BF68-15BEA5DAC7FB}" type="sibTrans" cxnId="{34C47863-9C42-434A-8B70-8B8B298C5D29}">
      <dgm:prSet/>
      <dgm:spPr/>
      <dgm:t>
        <a:bodyPr/>
        <a:lstStyle/>
        <a:p>
          <a:endParaRPr lang="es-MX" sz="1200"/>
        </a:p>
      </dgm:t>
    </dgm:pt>
    <dgm:pt modelId="{1DB0BB73-2881-4E69-B700-61C436B51026}">
      <dgm:prSet custT="1"/>
      <dgm:spPr/>
      <dgm:t>
        <a:bodyPr/>
        <a:lstStyle/>
        <a:p>
          <a:r>
            <a:rPr lang="es-ES" sz="1200" dirty="0"/>
            <a:t>Guardias </a:t>
          </a:r>
          <a:r>
            <a:rPr lang="es-ES" sz="1200" dirty="0" smtClean="0"/>
            <a:t>Auxiliares</a:t>
          </a:r>
          <a:endParaRPr lang="es-ES" sz="1200" dirty="0"/>
        </a:p>
      </dgm:t>
    </dgm:pt>
    <dgm:pt modelId="{A9734002-5EE2-4285-AAB6-945AA7437C97}" type="parTrans" cxnId="{D3138A6D-5D9F-4F86-8F1C-4F121381838C}">
      <dgm:prSet/>
      <dgm:spPr/>
      <dgm:t>
        <a:bodyPr/>
        <a:lstStyle/>
        <a:p>
          <a:endParaRPr lang="es-MX" sz="1200"/>
        </a:p>
      </dgm:t>
    </dgm:pt>
    <dgm:pt modelId="{4D73214E-BFA8-42FC-975B-EC7855B7A632}" type="sibTrans" cxnId="{D3138A6D-5D9F-4F86-8F1C-4F121381838C}">
      <dgm:prSet/>
      <dgm:spPr/>
      <dgm:t>
        <a:bodyPr/>
        <a:lstStyle/>
        <a:p>
          <a:endParaRPr lang="es-MX" sz="1200"/>
        </a:p>
      </dgm:t>
    </dgm:pt>
    <dgm:pt modelId="{B3263371-B20E-4D1C-87B0-F232DC5A756C}" type="pres">
      <dgm:prSet presAssocID="{BD3D72B1-EEF6-4EB4-803A-A74A6B4193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5C10C87-9AF9-4833-A2A4-964A2622D06C}" type="pres">
      <dgm:prSet presAssocID="{8F9B962E-1A76-4DB3-8E18-81A971FBB424}" presName="hierRoot1" presStyleCnt="0">
        <dgm:presLayoutVars>
          <dgm:hierBranch val="init"/>
        </dgm:presLayoutVars>
      </dgm:prSet>
      <dgm:spPr/>
    </dgm:pt>
    <dgm:pt modelId="{BE6C98E5-C8BA-4417-9C5F-0E4067A9EB9B}" type="pres">
      <dgm:prSet presAssocID="{8F9B962E-1A76-4DB3-8E18-81A971FBB424}" presName="rootComposite1" presStyleCnt="0"/>
      <dgm:spPr/>
    </dgm:pt>
    <dgm:pt modelId="{3CB03FEC-6625-4B5D-B915-DA84D1A35DDD}" type="pres">
      <dgm:prSet presAssocID="{8F9B962E-1A76-4DB3-8E18-81A971FBB424}" presName="rootText1" presStyleLbl="node0" presStyleIdx="0" presStyleCnt="1" custScaleX="130961" custScaleY="116858" custLinFactNeighborX="-223" custLinFactNeighborY="-135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EC51F5-85F7-45A4-A1F0-64F61AEAEDC5}" type="pres">
      <dgm:prSet presAssocID="{8F9B962E-1A76-4DB3-8E18-81A971FBB4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268BFE-C143-44B8-8234-26FE8EDCFB02}" type="pres">
      <dgm:prSet presAssocID="{8F9B962E-1A76-4DB3-8E18-81A971FBB424}" presName="hierChild2" presStyleCnt="0"/>
      <dgm:spPr/>
    </dgm:pt>
    <dgm:pt modelId="{773B47CD-2630-4F83-B368-659BA8231C7B}" type="pres">
      <dgm:prSet presAssocID="{1F1AD0A3-D7C4-4B4E-80A7-E2621A72994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F4EF1FF-E118-4D72-AC58-A58E669D634C}" type="pres">
      <dgm:prSet presAssocID="{513ABDC6-58B7-417A-A67E-740021A77F2B}" presName="hierRoot2" presStyleCnt="0">
        <dgm:presLayoutVars>
          <dgm:hierBranch/>
        </dgm:presLayoutVars>
      </dgm:prSet>
      <dgm:spPr/>
    </dgm:pt>
    <dgm:pt modelId="{662C9496-EA97-48EC-A36D-A6FF2448E440}" type="pres">
      <dgm:prSet presAssocID="{513ABDC6-58B7-417A-A67E-740021A77F2B}" presName="rootComposite" presStyleCnt="0"/>
      <dgm:spPr/>
    </dgm:pt>
    <dgm:pt modelId="{DD8A29F5-D042-4749-8AE9-1CA72A60AD2C}" type="pres">
      <dgm:prSet presAssocID="{513ABDC6-58B7-417A-A67E-740021A77F2B}" presName="rootText" presStyleLbl="node2" presStyleIdx="0" presStyleCnt="3" custScaleX="145733" custScaleY="96292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936FA-6711-4585-AFD9-973AA490CD1B}" type="pres">
      <dgm:prSet presAssocID="{513ABDC6-58B7-417A-A67E-740021A77F2B}" presName="rootConnector" presStyleLbl="node2" presStyleIdx="0" presStyleCnt="3"/>
      <dgm:spPr/>
      <dgm:t>
        <a:bodyPr/>
        <a:lstStyle/>
        <a:p>
          <a:endParaRPr lang="es-ES"/>
        </a:p>
      </dgm:t>
    </dgm:pt>
    <dgm:pt modelId="{27771CD2-2E56-4B03-A7B5-367C062ACBC1}" type="pres">
      <dgm:prSet presAssocID="{513ABDC6-58B7-417A-A67E-740021A77F2B}" presName="hierChild4" presStyleCnt="0"/>
      <dgm:spPr/>
    </dgm:pt>
    <dgm:pt modelId="{E19A7BFE-8633-4BD5-9ADF-9A3967201016}" type="pres">
      <dgm:prSet presAssocID="{1E518209-9551-49C3-AC8A-E95DD7F75A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DF7686-C747-4B2B-8FB3-E76619CF5040}" type="pres">
      <dgm:prSet presAssocID="{4D44B621-2EC9-4511-AFC7-33D5B59A9E6C}" presName="hierRoot2" presStyleCnt="0">
        <dgm:presLayoutVars>
          <dgm:hierBranch val="init"/>
        </dgm:presLayoutVars>
      </dgm:prSet>
      <dgm:spPr/>
    </dgm:pt>
    <dgm:pt modelId="{0B0D1E03-BCBE-4FFB-9D24-5FF2AA023050}" type="pres">
      <dgm:prSet presAssocID="{4D44B621-2EC9-4511-AFC7-33D5B59A9E6C}" presName="rootComposite" presStyleCnt="0"/>
      <dgm:spPr/>
    </dgm:pt>
    <dgm:pt modelId="{BB387102-60C1-4AE4-A3B1-9707B34458E5}" type="pres">
      <dgm:prSet presAssocID="{4D44B621-2EC9-4511-AFC7-33D5B59A9E6C}" presName="rootText" presStyleLbl="node3" presStyleIdx="0" presStyleCnt="3" custScaleX="145733" custScaleY="199768" custLinFactNeighborX="-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985416-2E29-46A8-8232-F26025F1E683}" type="pres">
      <dgm:prSet presAssocID="{4D44B621-2EC9-4511-AFC7-33D5B59A9E6C}" presName="rootConnector" presStyleLbl="node3" presStyleIdx="0" presStyleCnt="3"/>
      <dgm:spPr/>
      <dgm:t>
        <a:bodyPr/>
        <a:lstStyle/>
        <a:p>
          <a:endParaRPr lang="es-ES"/>
        </a:p>
      </dgm:t>
    </dgm:pt>
    <dgm:pt modelId="{16FDF47F-724A-47A0-B1D2-FF9421C61514}" type="pres">
      <dgm:prSet presAssocID="{4D44B621-2EC9-4511-AFC7-33D5B59A9E6C}" presName="hierChild4" presStyleCnt="0"/>
      <dgm:spPr/>
    </dgm:pt>
    <dgm:pt modelId="{B346B7A0-8A3A-4549-8CC9-C2F5102E3C75}" type="pres">
      <dgm:prSet presAssocID="{4D44B621-2EC9-4511-AFC7-33D5B59A9E6C}" presName="hierChild5" presStyleCnt="0"/>
      <dgm:spPr/>
    </dgm:pt>
    <dgm:pt modelId="{A1ACE6FD-AEF8-4072-B9B4-3381BCB33897}" type="pres">
      <dgm:prSet presAssocID="{513ABDC6-58B7-417A-A67E-740021A77F2B}" presName="hierChild5" presStyleCnt="0"/>
      <dgm:spPr/>
    </dgm:pt>
    <dgm:pt modelId="{85C517E3-ADAB-4EBD-A098-70F198FC18DA}" type="pres">
      <dgm:prSet presAssocID="{CF5C947D-9938-452C-821D-EB8667808234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0C854EC-F8A8-4D86-9F37-2A762452D2A7}" type="pres">
      <dgm:prSet presAssocID="{3E40D0C2-7789-4A18-B34F-B9463EDE736C}" presName="hierRoot2" presStyleCnt="0">
        <dgm:presLayoutVars>
          <dgm:hierBranch/>
        </dgm:presLayoutVars>
      </dgm:prSet>
      <dgm:spPr/>
    </dgm:pt>
    <dgm:pt modelId="{5DF74575-219B-4207-A373-252C318F8598}" type="pres">
      <dgm:prSet presAssocID="{3E40D0C2-7789-4A18-B34F-B9463EDE736C}" presName="rootComposite" presStyleCnt="0"/>
      <dgm:spPr/>
    </dgm:pt>
    <dgm:pt modelId="{B1719DCC-5178-4481-9CBC-62A793E88618}" type="pres">
      <dgm:prSet presAssocID="{3E40D0C2-7789-4A18-B34F-B9463EDE736C}" presName="rootText" presStyleLbl="node2" presStyleIdx="1" presStyleCnt="3" custScaleX="145669" custLinFactNeighborX="-22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A8989E-C71A-4424-B849-5FA23616EF36}" type="pres">
      <dgm:prSet presAssocID="{3E40D0C2-7789-4A18-B34F-B9463EDE736C}" presName="rootConnector" presStyleLbl="node2" presStyleIdx="1" presStyleCnt="3"/>
      <dgm:spPr/>
      <dgm:t>
        <a:bodyPr/>
        <a:lstStyle/>
        <a:p>
          <a:endParaRPr lang="es-ES"/>
        </a:p>
      </dgm:t>
    </dgm:pt>
    <dgm:pt modelId="{C9EC428F-F3F4-4E21-A85B-0267C8B0D458}" type="pres">
      <dgm:prSet presAssocID="{3E40D0C2-7789-4A18-B34F-B9463EDE736C}" presName="hierChild4" presStyleCnt="0"/>
      <dgm:spPr/>
    </dgm:pt>
    <dgm:pt modelId="{71007A5E-21D0-488B-A2D8-834689A54BD7}" type="pres">
      <dgm:prSet presAssocID="{FB4D83B7-583E-4BD4-B07B-FF81342F8DC3}" presName="Name35" presStyleLbl="parChTrans1D3" presStyleIdx="1" presStyleCnt="3"/>
      <dgm:spPr/>
      <dgm:t>
        <a:bodyPr/>
        <a:lstStyle/>
        <a:p>
          <a:endParaRPr lang="es-ES"/>
        </a:p>
      </dgm:t>
    </dgm:pt>
    <dgm:pt modelId="{83D4D19D-641D-420E-964F-48E6932CC059}" type="pres">
      <dgm:prSet presAssocID="{E2D0E695-9CA1-46E7-9D30-9FCD42F67002}" presName="hierRoot2" presStyleCnt="0">
        <dgm:presLayoutVars>
          <dgm:hierBranch val="init"/>
        </dgm:presLayoutVars>
      </dgm:prSet>
      <dgm:spPr/>
    </dgm:pt>
    <dgm:pt modelId="{529C6CB1-FA77-4240-A191-657F2B2E1A75}" type="pres">
      <dgm:prSet presAssocID="{E2D0E695-9CA1-46E7-9D30-9FCD42F67002}" presName="rootComposite" presStyleCnt="0"/>
      <dgm:spPr/>
    </dgm:pt>
    <dgm:pt modelId="{6752C6A1-5243-4D6A-81FF-06B7F4159197}" type="pres">
      <dgm:prSet presAssocID="{E2D0E695-9CA1-46E7-9D30-9FCD42F67002}" presName="rootText" presStyleLbl="node3" presStyleIdx="1" presStyleCnt="3" custScaleX="145733" custScaleY="199768" custLinFactNeighborX="-255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45D1C2-9368-4711-8521-11F5B3243606}" type="pres">
      <dgm:prSet presAssocID="{E2D0E695-9CA1-46E7-9D30-9FCD42F67002}" presName="rootConnector" presStyleLbl="node3" presStyleIdx="1" presStyleCnt="3"/>
      <dgm:spPr/>
      <dgm:t>
        <a:bodyPr/>
        <a:lstStyle/>
        <a:p>
          <a:endParaRPr lang="es-ES"/>
        </a:p>
      </dgm:t>
    </dgm:pt>
    <dgm:pt modelId="{BCF3D190-4242-4600-A222-F33CEAA89459}" type="pres">
      <dgm:prSet presAssocID="{E2D0E695-9CA1-46E7-9D30-9FCD42F67002}" presName="hierChild4" presStyleCnt="0"/>
      <dgm:spPr/>
    </dgm:pt>
    <dgm:pt modelId="{490DE467-6D57-470D-B1EC-804C3F777D32}" type="pres">
      <dgm:prSet presAssocID="{E2D0E695-9CA1-46E7-9D30-9FCD42F67002}" presName="hierChild5" presStyleCnt="0"/>
      <dgm:spPr/>
    </dgm:pt>
    <dgm:pt modelId="{0ACF9235-E884-47F8-BE44-BEB335EF13F7}" type="pres">
      <dgm:prSet presAssocID="{3E40D0C2-7789-4A18-B34F-B9463EDE736C}" presName="hierChild5" presStyleCnt="0"/>
      <dgm:spPr/>
    </dgm:pt>
    <dgm:pt modelId="{69292400-9A49-46C0-982A-EE37759447E3}" type="pres">
      <dgm:prSet presAssocID="{5275E043-73AB-4D1D-A6A1-73854EA44E7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FC53FBF-DB3C-41DD-B66E-5A4F21F5198F}" type="pres">
      <dgm:prSet presAssocID="{060D4520-20DE-4A07-A0AB-94BF43F8108A}" presName="hierRoot2" presStyleCnt="0">
        <dgm:presLayoutVars>
          <dgm:hierBranch/>
        </dgm:presLayoutVars>
      </dgm:prSet>
      <dgm:spPr/>
    </dgm:pt>
    <dgm:pt modelId="{1B01EF0F-5F1E-46DC-AFA9-9B114646432A}" type="pres">
      <dgm:prSet presAssocID="{060D4520-20DE-4A07-A0AB-94BF43F8108A}" presName="rootComposite" presStyleCnt="0"/>
      <dgm:spPr/>
    </dgm:pt>
    <dgm:pt modelId="{9D5E68EA-F70B-436B-9630-99F57F278281}" type="pres">
      <dgm:prSet presAssocID="{060D4520-20DE-4A07-A0AB-94BF43F8108A}" presName="rootText" presStyleLbl="node2" presStyleIdx="2" presStyleCnt="3" custScaleX="145733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A19345-4CA0-40EB-A1D3-3DFCF04829DA}" type="pres">
      <dgm:prSet presAssocID="{060D4520-20DE-4A07-A0AB-94BF43F810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D945DEE7-AD27-45CE-89DC-5D96F67EFADE}" type="pres">
      <dgm:prSet presAssocID="{060D4520-20DE-4A07-A0AB-94BF43F8108A}" presName="hierChild4" presStyleCnt="0"/>
      <dgm:spPr/>
    </dgm:pt>
    <dgm:pt modelId="{AB719324-675D-4D6C-B3D7-6953A4B8E7DF}" type="pres">
      <dgm:prSet presAssocID="{A9734002-5EE2-4285-AAB6-945AA7437C9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7DC04E28-BCDC-4B8E-BE7D-E5CAC6FB4C06}" type="pres">
      <dgm:prSet presAssocID="{1DB0BB73-2881-4E69-B700-61C436B51026}" presName="hierRoot2" presStyleCnt="0">
        <dgm:presLayoutVars>
          <dgm:hierBranch val="init"/>
        </dgm:presLayoutVars>
      </dgm:prSet>
      <dgm:spPr/>
    </dgm:pt>
    <dgm:pt modelId="{4EA1920E-F6DA-4D76-9CE3-EC8DC3761489}" type="pres">
      <dgm:prSet presAssocID="{1DB0BB73-2881-4E69-B700-61C436B51026}" presName="rootComposite" presStyleCnt="0"/>
      <dgm:spPr/>
    </dgm:pt>
    <dgm:pt modelId="{650F94E8-01C9-4C30-AE1D-572FE7788F28}" type="pres">
      <dgm:prSet presAssocID="{1DB0BB73-2881-4E69-B700-61C436B51026}" presName="rootText" presStyleLbl="node3" presStyleIdx="2" presStyleCnt="3" custScaleX="145733" custScaleY="199768" custLinFactNeighborX="283" custLinFactNeighborY="6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485E4C-A6B3-42FD-AB95-D6C385690559}" type="pres">
      <dgm:prSet presAssocID="{1DB0BB73-2881-4E69-B700-61C436B51026}" presName="rootConnector" presStyleLbl="node3" presStyleIdx="2" presStyleCnt="3"/>
      <dgm:spPr/>
      <dgm:t>
        <a:bodyPr/>
        <a:lstStyle/>
        <a:p>
          <a:endParaRPr lang="es-ES"/>
        </a:p>
      </dgm:t>
    </dgm:pt>
    <dgm:pt modelId="{EF8C4FCE-2DC2-44DE-AEF4-0606C3E34D8B}" type="pres">
      <dgm:prSet presAssocID="{1DB0BB73-2881-4E69-B700-61C436B51026}" presName="hierChild4" presStyleCnt="0"/>
      <dgm:spPr/>
    </dgm:pt>
    <dgm:pt modelId="{DEC5A821-4FA4-45F2-B384-5D806826D8FE}" type="pres">
      <dgm:prSet presAssocID="{1DB0BB73-2881-4E69-B700-61C436B51026}" presName="hierChild5" presStyleCnt="0"/>
      <dgm:spPr/>
    </dgm:pt>
    <dgm:pt modelId="{D356189B-6894-4C64-A4E9-7A1815A08B1F}" type="pres">
      <dgm:prSet presAssocID="{060D4520-20DE-4A07-A0AB-94BF43F8108A}" presName="hierChild5" presStyleCnt="0"/>
      <dgm:spPr/>
    </dgm:pt>
    <dgm:pt modelId="{23BE1D0A-B88C-4C5C-9973-0D6282DC50C0}" type="pres">
      <dgm:prSet presAssocID="{8F9B962E-1A76-4DB3-8E18-81A971FBB424}" presName="hierChild3" presStyleCnt="0"/>
      <dgm:spPr/>
    </dgm:pt>
  </dgm:ptLst>
  <dgm:cxnLst>
    <dgm:cxn modelId="{22A76154-BCB2-44E7-9DD2-E626E2190DF7}" type="presOf" srcId="{A9734002-5EE2-4285-AAB6-945AA7437C97}" destId="{AB719324-675D-4D6C-B3D7-6953A4B8E7DF}" srcOrd="0" destOrd="0" presId="urn:microsoft.com/office/officeart/2005/8/layout/orgChart1"/>
    <dgm:cxn modelId="{179B4FF3-3858-45D7-A7BD-FDD29ACFFDF9}" type="presOf" srcId="{1F1AD0A3-D7C4-4B4E-80A7-E2621A72994E}" destId="{773B47CD-2630-4F83-B368-659BA8231C7B}" srcOrd="0" destOrd="0" presId="urn:microsoft.com/office/officeart/2005/8/layout/orgChart1"/>
    <dgm:cxn modelId="{D606F936-5C34-4578-99C0-E2BE9C44C362}" type="presOf" srcId="{513ABDC6-58B7-417A-A67E-740021A77F2B}" destId="{DD8A29F5-D042-4749-8AE9-1CA72A60AD2C}" srcOrd="0" destOrd="0" presId="urn:microsoft.com/office/officeart/2005/8/layout/orgChart1"/>
    <dgm:cxn modelId="{D3138A6D-5D9F-4F86-8F1C-4F121381838C}" srcId="{060D4520-20DE-4A07-A0AB-94BF43F8108A}" destId="{1DB0BB73-2881-4E69-B700-61C436B51026}" srcOrd="0" destOrd="0" parTransId="{A9734002-5EE2-4285-AAB6-945AA7437C97}" sibTransId="{4D73214E-BFA8-42FC-975B-EC7855B7A632}"/>
    <dgm:cxn modelId="{CD708307-3F7E-4521-9079-63470EC994D4}" srcId="{8F9B962E-1A76-4DB3-8E18-81A971FBB424}" destId="{060D4520-20DE-4A07-A0AB-94BF43F8108A}" srcOrd="2" destOrd="0" parTransId="{5275E043-73AB-4D1D-A6A1-73854EA44E79}" sibTransId="{57E1DE58-FD1C-432D-89D8-485A63E3414B}"/>
    <dgm:cxn modelId="{87204D63-2481-4C89-8EF9-314308CF2C02}" type="presOf" srcId="{8F9B962E-1A76-4DB3-8E18-81A971FBB424}" destId="{3CB03FEC-6625-4B5D-B915-DA84D1A35DDD}" srcOrd="0" destOrd="0" presId="urn:microsoft.com/office/officeart/2005/8/layout/orgChart1"/>
    <dgm:cxn modelId="{5EBB2FF1-2A6B-4347-981F-AEA5EE11AAAD}" type="presOf" srcId="{8F9B962E-1A76-4DB3-8E18-81A971FBB424}" destId="{66EC51F5-85F7-45A4-A1F0-64F61AEAEDC5}" srcOrd="1" destOrd="0" presId="urn:microsoft.com/office/officeart/2005/8/layout/orgChart1"/>
    <dgm:cxn modelId="{491899A0-8501-4E1A-8ED5-85E85346C6DD}" type="presOf" srcId="{3E40D0C2-7789-4A18-B34F-B9463EDE736C}" destId="{B1719DCC-5178-4481-9CBC-62A793E88618}" srcOrd="0" destOrd="0" presId="urn:microsoft.com/office/officeart/2005/8/layout/orgChart1"/>
    <dgm:cxn modelId="{B3FB91BF-B393-499F-9BEF-52935C50A10E}" type="presOf" srcId="{CF5C947D-9938-452C-821D-EB8667808234}" destId="{85C517E3-ADAB-4EBD-A098-70F198FC18DA}" srcOrd="0" destOrd="0" presId="urn:microsoft.com/office/officeart/2005/8/layout/orgChart1"/>
    <dgm:cxn modelId="{8B220621-DB05-4004-AA38-A2CA1BE4BF50}" srcId="{513ABDC6-58B7-417A-A67E-740021A77F2B}" destId="{4D44B621-2EC9-4511-AFC7-33D5B59A9E6C}" srcOrd="0" destOrd="0" parTransId="{1E518209-9551-49C3-AC8A-E95DD7F75A12}" sibTransId="{6932C3A7-823D-4554-9B4C-A02E9C80C1DD}"/>
    <dgm:cxn modelId="{73303062-9A5F-45F2-9740-C1F97C94ACC1}" type="presOf" srcId="{060D4520-20DE-4A07-A0AB-94BF43F8108A}" destId="{0CA19345-4CA0-40EB-A1D3-3DFCF04829DA}" srcOrd="1" destOrd="0" presId="urn:microsoft.com/office/officeart/2005/8/layout/orgChart1"/>
    <dgm:cxn modelId="{616532C7-45FE-4268-BC05-3CD1926FA8BB}" srcId="{BD3D72B1-EEF6-4EB4-803A-A74A6B419346}" destId="{8F9B962E-1A76-4DB3-8E18-81A971FBB424}" srcOrd="0" destOrd="0" parTransId="{8D68EF15-F857-4A2D-BC0F-9D2136394EF6}" sibTransId="{2F2677F8-7A2F-4F4A-AC82-91F77AD94898}"/>
    <dgm:cxn modelId="{D3EEF130-A410-4963-862F-4954B76CB5E2}" type="presOf" srcId="{FB4D83B7-583E-4BD4-B07B-FF81342F8DC3}" destId="{71007A5E-21D0-488B-A2D8-834689A54BD7}" srcOrd="0" destOrd="0" presId="urn:microsoft.com/office/officeart/2005/8/layout/orgChart1"/>
    <dgm:cxn modelId="{126D6CB9-A935-435B-A38D-70A042DC6F0A}" srcId="{8F9B962E-1A76-4DB3-8E18-81A971FBB424}" destId="{513ABDC6-58B7-417A-A67E-740021A77F2B}" srcOrd="0" destOrd="0" parTransId="{1F1AD0A3-D7C4-4B4E-80A7-E2621A72994E}" sibTransId="{CD49BE48-ECA1-424A-8673-D3302FC5065E}"/>
    <dgm:cxn modelId="{F158F02F-B7DC-4094-B730-424F998C829C}" type="presOf" srcId="{4D44B621-2EC9-4511-AFC7-33D5B59A9E6C}" destId="{BB387102-60C1-4AE4-A3B1-9707B34458E5}" srcOrd="0" destOrd="0" presId="urn:microsoft.com/office/officeart/2005/8/layout/orgChart1"/>
    <dgm:cxn modelId="{54E0198D-CE2B-433E-8AEF-F3E477309696}" type="presOf" srcId="{E2D0E695-9CA1-46E7-9D30-9FCD42F67002}" destId="{6752C6A1-5243-4D6A-81FF-06B7F4159197}" srcOrd="0" destOrd="0" presId="urn:microsoft.com/office/officeart/2005/8/layout/orgChart1"/>
    <dgm:cxn modelId="{04F35DF6-422F-4901-81D6-0336B6799A86}" type="presOf" srcId="{3E40D0C2-7789-4A18-B34F-B9463EDE736C}" destId="{9AA8989E-C71A-4424-B849-5FA23616EF36}" srcOrd="1" destOrd="0" presId="urn:microsoft.com/office/officeart/2005/8/layout/orgChart1"/>
    <dgm:cxn modelId="{D762AB34-7960-4CA8-A742-54985A78CF4D}" type="presOf" srcId="{E2D0E695-9CA1-46E7-9D30-9FCD42F67002}" destId="{7B45D1C2-9368-4711-8521-11F5B3243606}" srcOrd="1" destOrd="0" presId="urn:microsoft.com/office/officeart/2005/8/layout/orgChart1"/>
    <dgm:cxn modelId="{34C47863-9C42-434A-8B70-8B8B298C5D29}" srcId="{3E40D0C2-7789-4A18-B34F-B9463EDE736C}" destId="{E2D0E695-9CA1-46E7-9D30-9FCD42F67002}" srcOrd="0" destOrd="0" parTransId="{FB4D83B7-583E-4BD4-B07B-FF81342F8DC3}" sibTransId="{8254690D-EBBC-43D4-BF68-15BEA5DAC7FB}"/>
    <dgm:cxn modelId="{02A122F5-6B08-4771-82D3-83F18DB1AA2D}" type="presOf" srcId="{1DB0BB73-2881-4E69-B700-61C436B51026}" destId="{49485E4C-A6B3-42FD-AB95-D6C385690559}" srcOrd="1" destOrd="0" presId="urn:microsoft.com/office/officeart/2005/8/layout/orgChart1"/>
    <dgm:cxn modelId="{05E4AE3B-1C71-43E2-B4B8-2D5C046F38A5}" type="presOf" srcId="{4D44B621-2EC9-4511-AFC7-33D5B59A9E6C}" destId="{46985416-2E29-46A8-8232-F26025F1E683}" srcOrd="1" destOrd="0" presId="urn:microsoft.com/office/officeart/2005/8/layout/orgChart1"/>
    <dgm:cxn modelId="{A40781FE-FD7A-4E99-8968-A20D9D28E3A6}" type="presOf" srcId="{BD3D72B1-EEF6-4EB4-803A-A74A6B419346}" destId="{B3263371-B20E-4D1C-87B0-F232DC5A756C}" srcOrd="0" destOrd="0" presId="urn:microsoft.com/office/officeart/2005/8/layout/orgChart1"/>
    <dgm:cxn modelId="{948C420A-B021-4BE3-8513-015BE2CE6AD4}" type="presOf" srcId="{513ABDC6-58B7-417A-A67E-740021A77F2B}" destId="{4B2936FA-6711-4585-AFD9-973AA490CD1B}" srcOrd="1" destOrd="0" presId="urn:microsoft.com/office/officeart/2005/8/layout/orgChart1"/>
    <dgm:cxn modelId="{A7BB0D1E-F9EB-4456-A3F0-174983965C95}" type="presOf" srcId="{5275E043-73AB-4D1D-A6A1-73854EA44E79}" destId="{69292400-9A49-46C0-982A-EE37759447E3}" srcOrd="0" destOrd="0" presId="urn:microsoft.com/office/officeart/2005/8/layout/orgChart1"/>
    <dgm:cxn modelId="{8A5AA0B0-8DB1-4619-986A-453EF51085CB}" type="presOf" srcId="{1E518209-9551-49C3-AC8A-E95DD7F75A12}" destId="{E19A7BFE-8633-4BD5-9ADF-9A3967201016}" srcOrd="0" destOrd="0" presId="urn:microsoft.com/office/officeart/2005/8/layout/orgChart1"/>
    <dgm:cxn modelId="{10F898EA-8B77-4F7C-BBF1-9B088E58B38E}" type="presOf" srcId="{1DB0BB73-2881-4E69-B700-61C436B51026}" destId="{650F94E8-01C9-4C30-AE1D-572FE7788F28}" srcOrd="0" destOrd="0" presId="urn:microsoft.com/office/officeart/2005/8/layout/orgChart1"/>
    <dgm:cxn modelId="{6DC7F085-A384-4C52-955A-6C62B842AF29}" type="presOf" srcId="{060D4520-20DE-4A07-A0AB-94BF43F8108A}" destId="{9D5E68EA-F70B-436B-9630-99F57F278281}" srcOrd="0" destOrd="0" presId="urn:microsoft.com/office/officeart/2005/8/layout/orgChart1"/>
    <dgm:cxn modelId="{F6B3371B-DC47-4B9B-A0B6-19DC3CE3AB02}" srcId="{8F9B962E-1A76-4DB3-8E18-81A971FBB424}" destId="{3E40D0C2-7789-4A18-B34F-B9463EDE736C}" srcOrd="1" destOrd="0" parTransId="{CF5C947D-9938-452C-821D-EB8667808234}" sibTransId="{94681918-6E26-4965-B625-1DFE6DF046E8}"/>
    <dgm:cxn modelId="{D282930A-BD6F-44D8-868F-2ACC569D16C2}" type="presParOf" srcId="{B3263371-B20E-4D1C-87B0-F232DC5A756C}" destId="{F5C10C87-9AF9-4833-A2A4-964A2622D06C}" srcOrd="0" destOrd="0" presId="urn:microsoft.com/office/officeart/2005/8/layout/orgChart1"/>
    <dgm:cxn modelId="{5FE4F30D-0FD0-41A2-A7F8-2BD7C56E5647}" type="presParOf" srcId="{F5C10C87-9AF9-4833-A2A4-964A2622D06C}" destId="{BE6C98E5-C8BA-4417-9C5F-0E4067A9EB9B}" srcOrd="0" destOrd="0" presId="urn:microsoft.com/office/officeart/2005/8/layout/orgChart1"/>
    <dgm:cxn modelId="{6B037027-A471-4D5C-96EB-AAC235F18E7C}" type="presParOf" srcId="{BE6C98E5-C8BA-4417-9C5F-0E4067A9EB9B}" destId="{3CB03FEC-6625-4B5D-B915-DA84D1A35DDD}" srcOrd="0" destOrd="0" presId="urn:microsoft.com/office/officeart/2005/8/layout/orgChart1"/>
    <dgm:cxn modelId="{A9766AD0-A672-4197-BE0C-15BEEAC84201}" type="presParOf" srcId="{BE6C98E5-C8BA-4417-9C5F-0E4067A9EB9B}" destId="{66EC51F5-85F7-45A4-A1F0-64F61AEAEDC5}" srcOrd="1" destOrd="0" presId="urn:microsoft.com/office/officeart/2005/8/layout/orgChart1"/>
    <dgm:cxn modelId="{3A815800-1BF2-4757-B547-3CB832BAA1E5}" type="presParOf" srcId="{F5C10C87-9AF9-4833-A2A4-964A2622D06C}" destId="{84268BFE-C143-44B8-8234-26FE8EDCFB02}" srcOrd="1" destOrd="0" presId="urn:microsoft.com/office/officeart/2005/8/layout/orgChart1"/>
    <dgm:cxn modelId="{701A20E8-F005-445D-B560-6F2CB2EE12B7}" type="presParOf" srcId="{84268BFE-C143-44B8-8234-26FE8EDCFB02}" destId="{773B47CD-2630-4F83-B368-659BA8231C7B}" srcOrd="0" destOrd="0" presId="urn:microsoft.com/office/officeart/2005/8/layout/orgChart1"/>
    <dgm:cxn modelId="{CEFBAC37-0F33-4054-8FD5-07593E4A8BC9}" type="presParOf" srcId="{84268BFE-C143-44B8-8234-26FE8EDCFB02}" destId="{6F4EF1FF-E118-4D72-AC58-A58E669D634C}" srcOrd="1" destOrd="0" presId="urn:microsoft.com/office/officeart/2005/8/layout/orgChart1"/>
    <dgm:cxn modelId="{AC71CCF3-A139-4125-B60E-0118DC140C9A}" type="presParOf" srcId="{6F4EF1FF-E118-4D72-AC58-A58E669D634C}" destId="{662C9496-EA97-48EC-A36D-A6FF2448E440}" srcOrd="0" destOrd="0" presId="urn:microsoft.com/office/officeart/2005/8/layout/orgChart1"/>
    <dgm:cxn modelId="{47BC7A55-4585-403C-9D01-BCE0039E26C6}" type="presParOf" srcId="{662C9496-EA97-48EC-A36D-A6FF2448E440}" destId="{DD8A29F5-D042-4749-8AE9-1CA72A60AD2C}" srcOrd="0" destOrd="0" presId="urn:microsoft.com/office/officeart/2005/8/layout/orgChart1"/>
    <dgm:cxn modelId="{0BF2DE9F-505B-4CFA-A441-C21E59EA9861}" type="presParOf" srcId="{662C9496-EA97-48EC-A36D-A6FF2448E440}" destId="{4B2936FA-6711-4585-AFD9-973AA490CD1B}" srcOrd="1" destOrd="0" presId="urn:microsoft.com/office/officeart/2005/8/layout/orgChart1"/>
    <dgm:cxn modelId="{390070BE-40A9-4F16-9553-739EF9A87295}" type="presParOf" srcId="{6F4EF1FF-E118-4D72-AC58-A58E669D634C}" destId="{27771CD2-2E56-4B03-A7B5-367C062ACBC1}" srcOrd="1" destOrd="0" presId="urn:microsoft.com/office/officeart/2005/8/layout/orgChart1"/>
    <dgm:cxn modelId="{089585CA-F9CF-411F-9103-50D2A90F746A}" type="presParOf" srcId="{27771CD2-2E56-4B03-A7B5-367C062ACBC1}" destId="{E19A7BFE-8633-4BD5-9ADF-9A3967201016}" srcOrd="0" destOrd="0" presId="urn:microsoft.com/office/officeart/2005/8/layout/orgChart1"/>
    <dgm:cxn modelId="{D2D372E0-6735-4B52-846E-74C7A0A4CC2C}" type="presParOf" srcId="{27771CD2-2E56-4B03-A7B5-367C062ACBC1}" destId="{26DF7686-C747-4B2B-8FB3-E76619CF5040}" srcOrd="1" destOrd="0" presId="urn:microsoft.com/office/officeart/2005/8/layout/orgChart1"/>
    <dgm:cxn modelId="{A883FC9B-D2AA-4876-95D9-427FE5BF949E}" type="presParOf" srcId="{26DF7686-C747-4B2B-8FB3-E76619CF5040}" destId="{0B0D1E03-BCBE-4FFB-9D24-5FF2AA023050}" srcOrd="0" destOrd="0" presId="urn:microsoft.com/office/officeart/2005/8/layout/orgChart1"/>
    <dgm:cxn modelId="{AFCB7BB0-67D3-45E6-A1DC-FCBCCF790640}" type="presParOf" srcId="{0B0D1E03-BCBE-4FFB-9D24-5FF2AA023050}" destId="{BB387102-60C1-4AE4-A3B1-9707B34458E5}" srcOrd="0" destOrd="0" presId="urn:microsoft.com/office/officeart/2005/8/layout/orgChart1"/>
    <dgm:cxn modelId="{7F756DDA-1234-481D-AA8A-F6A104E1C128}" type="presParOf" srcId="{0B0D1E03-BCBE-4FFB-9D24-5FF2AA023050}" destId="{46985416-2E29-46A8-8232-F26025F1E683}" srcOrd="1" destOrd="0" presId="urn:microsoft.com/office/officeart/2005/8/layout/orgChart1"/>
    <dgm:cxn modelId="{A1DF8051-BE48-4C52-B563-51A539381883}" type="presParOf" srcId="{26DF7686-C747-4B2B-8FB3-E76619CF5040}" destId="{16FDF47F-724A-47A0-B1D2-FF9421C61514}" srcOrd="1" destOrd="0" presId="urn:microsoft.com/office/officeart/2005/8/layout/orgChart1"/>
    <dgm:cxn modelId="{5F2AF5EF-E81F-4EE6-A4AB-0BD507C6C983}" type="presParOf" srcId="{26DF7686-C747-4B2B-8FB3-E76619CF5040}" destId="{B346B7A0-8A3A-4549-8CC9-C2F5102E3C75}" srcOrd="2" destOrd="0" presId="urn:microsoft.com/office/officeart/2005/8/layout/orgChart1"/>
    <dgm:cxn modelId="{CF52E863-2F95-40D2-89C4-AA7E733BDBB5}" type="presParOf" srcId="{6F4EF1FF-E118-4D72-AC58-A58E669D634C}" destId="{A1ACE6FD-AEF8-4072-B9B4-3381BCB33897}" srcOrd="2" destOrd="0" presId="urn:microsoft.com/office/officeart/2005/8/layout/orgChart1"/>
    <dgm:cxn modelId="{522645E5-6A9D-473E-91C2-19106194BDBC}" type="presParOf" srcId="{84268BFE-C143-44B8-8234-26FE8EDCFB02}" destId="{85C517E3-ADAB-4EBD-A098-70F198FC18DA}" srcOrd="2" destOrd="0" presId="urn:microsoft.com/office/officeart/2005/8/layout/orgChart1"/>
    <dgm:cxn modelId="{B343DB70-754F-42E5-BE4E-DC5903151593}" type="presParOf" srcId="{84268BFE-C143-44B8-8234-26FE8EDCFB02}" destId="{70C854EC-F8A8-4D86-9F37-2A762452D2A7}" srcOrd="3" destOrd="0" presId="urn:microsoft.com/office/officeart/2005/8/layout/orgChart1"/>
    <dgm:cxn modelId="{EFF4A0EC-EA40-4F40-A2C0-D87C0C14483A}" type="presParOf" srcId="{70C854EC-F8A8-4D86-9F37-2A762452D2A7}" destId="{5DF74575-219B-4207-A373-252C318F8598}" srcOrd="0" destOrd="0" presId="urn:microsoft.com/office/officeart/2005/8/layout/orgChart1"/>
    <dgm:cxn modelId="{1D388E5C-4F3E-49AB-909E-8CB12D4467BF}" type="presParOf" srcId="{5DF74575-219B-4207-A373-252C318F8598}" destId="{B1719DCC-5178-4481-9CBC-62A793E88618}" srcOrd="0" destOrd="0" presId="urn:microsoft.com/office/officeart/2005/8/layout/orgChart1"/>
    <dgm:cxn modelId="{8D62B9F6-F97D-4115-9069-DA874FA391F5}" type="presParOf" srcId="{5DF74575-219B-4207-A373-252C318F8598}" destId="{9AA8989E-C71A-4424-B849-5FA23616EF36}" srcOrd="1" destOrd="0" presId="urn:microsoft.com/office/officeart/2005/8/layout/orgChart1"/>
    <dgm:cxn modelId="{E421D012-B102-418E-8DFB-5F55E5C01920}" type="presParOf" srcId="{70C854EC-F8A8-4D86-9F37-2A762452D2A7}" destId="{C9EC428F-F3F4-4E21-A85B-0267C8B0D458}" srcOrd="1" destOrd="0" presId="urn:microsoft.com/office/officeart/2005/8/layout/orgChart1"/>
    <dgm:cxn modelId="{7B70C26B-8DD6-4ADB-8E5D-4C1E0B07E4C1}" type="presParOf" srcId="{C9EC428F-F3F4-4E21-A85B-0267C8B0D458}" destId="{71007A5E-21D0-488B-A2D8-834689A54BD7}" srcOrd="0" destOrd="0" presId="urn:microsoft.com/office/officeart/2005/8/layout/orgChart1"/>
    <dgm:cxn modelId="{F2085682-6E85-4372-9BEF-DF59AC6FADA5}" type="presParOf" srcId="{C9EC428F-F3F4-4E21-A85B-0267C8B0D458}" destId="{83D4D19D-641D-420E-964F-48E6932CC059}" srcOrd="1" destOrd="0" presId="urn:microsoft.com/office/officeart/2005/8/layout/orgChart1"/>
    <dgm:cxn modelId="{D0FA4991-D642-45FC-91DB-66E46C739D59}" type="presParOf" srcId="{83D4D19D-641D-420E-964F-48E6932CC059}" destId="{529C6CB1-FA77-4240-A191-657F2B2E1A75}" srcOrd="0" destOrd="0" presId="urn:microsoft.com/office/officeart/2005/8/layout/orgChart1"/>
    <dgm:cxn modelId="{B43B685E-6B04-4D0F-82D3-5C579CE16B2B}" type="presParOf" srcId="{529C6CB1-FA77-4240-A191-657F2B2E1A75}" destId="{6752C6A1-5243-4D6A-81FF-06B7F4159197}" srcOrd="0" destOrd="0" presId="urn:microsoft.com/office/officeart/2005/8/layout/orgChart1"/>
    <dgm:cxn modelId="{069A0605-014D-4EDC-A3FB-5344769B2123}" type="presParOf" srcId="{529C6CB1-FA77-4240-A191-657F2B2E1A75}" destId="{7B45D1C2-9368-4711-8521-11F5B3243606}" srcOrd="1" destOrd="0" presId="urn:microsoft.com/office/officeart/2005/8/layout/orgChart1"/>
    <dgm:cxn modelId="{799F80E3-12B9-4CE4-BFEB-25B34F238408}" type="presParOf" srcId="{83D4D19D-641D-420E-964F-48E6932CC059}" destId="{BCF3D190-4242-4600-A222-F33CEAA89459}" srcOrd="1" destOrd="0" presId="urn:microsoft.com/office/officeart/2005/8/layout/orgChart1"/>
    <dgm:cxn modelId="{995EAE57-753E-4576-9EED-300C5C5F703D}" type="presParOf" srcId="{83D4D19D-641D-420E-964F-48E6932CC059}" destId="{490DE467-6D57-470D-B1EC-804C3F777D32}" srcOrd="2" destOrd="0" presId="urn:microsoft.com/office/officeart/2005/8/layout/orgChart1"/>
    <dgm:cxn modelId="{86E235C5-5AD4-4E80-997A-719DE48B6367}" type="presParOf" srcId="{70C854EC-F8A8-4D86-9F37-2A762452D2A7}" destId="{0ACF9235-E884-47F8-BE44-BEB335EF13F7}" srcOrd="2" destOrd="0" presId="urn:microsoft.com/office/officeart/2005/8/layout/orgChart1"/>
    <dgm:cxn modelId="{24E713CA-4556-498A-9BE5-8ECD61789F26}" type="presParOf" srcId="{84268BFE-C143-44B8-8234-26FE8EDCFB02}" destId="{69292400-9A49-46C0-982A-EE37759447E3}" srcOrd="4" destOrd="0" presId="urn:microsoft.com/office/officeart/2005/8/layout/orgChart1"/>
    <dgm:cxn modelId="{91D259F6-827A-4BA9-8AFD-FB13F96C8E17}" type="presParOf" srcId="{84268BFE-C143-44B8-8234-26FE8EDCFB02}" destId="{6FC53FBF-DB3C-41DD-B66E-5A4F21F5198F}" srcOrd="5" destOrd="0" presId="urn:microsoft.com/office/officeart/2005/8/layout/orgChart1"/>
    <dgm:cxn modelId="{7638C11A-C209-4C63-A1D6-23608076030C}" type="presParOf" srcId="{6FC53FBF-DB3C-41DD-B66E-5A4F21F5198F}" destId="{1B01EF0F-5F1E-46DC-AFA9-9B114646432A}" srcOrd="0" destOrd="0" presId="urn:microsoft.com/office/officeart/2005/8/layout/orgChart1"/>
    <dgm:cxn modelId="{B96A93C9-81A5-45DD-800E-E52B3B961274}" type="presParOf" srcId="{1B01EF0F-5F1E-46DC-AFA9-9B114646432A}" destId="{9D5E68EA-F70B-436B-9630-99F57F278281}" srcOrd="0" destOrd="0" presId="urn:microsoft.com/office/officeart/2005/8/layout/orgChart1"/>
    <dgm:cxn modelId="{1EC5FD4D-7A89-4440-80A7-B122724FCDA0}" type="presParOf" srcId="{1B01EF0F-5F1E-46DC-AFA9-9B114646432A}" destId="{0CA19345-4CA0-40EB-A1D3-3DFCF04829DA}" srcOrd="1" destOrd="0" presId="urn:microsoft.com/office/officeart/2005/8/layout/orgChart1"/>
    <dgm:cxn modelId="{84A175DC-C07D-4663-BBB8-59032E04B3CB}" type="presParOf" srcId="{6FC53FBF-DB3C-41DD-B66E-5A4F21F5198F}" destId="{D945DEE7-AD27-45CE-89DC-5D96F67EFADE}" srcOrd="1" destOrd="0" presId="urn:microsoft.com/office/officeart/2005/8/layout/orgChart1"/>
    <dgm:cxn modelId="{39C09AEB-D03F-47A6-B904-595AFD6536FA}" type="presParOf" srcId="{D945DEE7-AD27-45CE-89DC-5D96F67EFADE}" destId="{AB719324-675D-4D6C-B3D7-6953A4B8E7DF}" srcOrd="0" destOrd="0" presId="urn:microsoft.com/office/officeart/2005/8/layout/orgChart1"/>
    <dgm:cxn modelId="{83FF9148-9AAB-4F65-A1FC-AF10CB6BA1AB}" type="presParOf" srcId="{D945DEE7-AD27-45CE-89DC-5D96F67EFADE}" destId="{7DC04E28-BCDC-4B8E-BE7D-E5CAC6FB4C06}" srcOrd="1" destOrd="0" presId="urn:microsoft.com/office/officeart/2005/8/layout/orgChart1"/>
    <dgm:cxn modelId="{1F26FBB6-7053-40A0-8C22-6870B75F4ACE}" type="presParOf" srcId="{7DC04E28-BCDC-4B8E-BE7D-E5CAC6FB4C06}" destId="{4EA1920E-F6DA-4D76-9CE3-EC8DC3761489}" srcOrd="0" destOrd="0" presId="urn:microsoft.com/office/officeart/2005/8/layout/orgChart1"/>
    <dgm:cxn modelId="{5B7C75E1-2310-4876-83C1-1E922FB74CD1}" type="presParOf" srcId="{4EA1920E-F6DA-4D76-9CE3-EC8DC3761489}" destId="{650F94E8-01C9-4C30-AE1D-572FE7788F28}" srcOrd="0" destOrd="0" presId="urn:microsoft.com/office/officeart/2005/8/layout/orgChart1"/>
    <dgm:cxn modelId="{19414AA7-57E4-46C1-969D-B99D39F0278E}" type="presParOf" srcId="{4EA1920E-F6DA-4D76-9CE3-EC8DC3761489}" destId="{49485E4C-A6B3-42FD-AB95-D6C385690559}" srcOrd="1" destOrd="0" presId="urn:microsoft.com/office/officeart/2005/8/layout/orgChart1"/>
    <dgm:cxn modelId="{09A67E0D-2F55-42CD-80F6-129ADFDD5A44}" type="presParOf" srcId="{7DC04E28-BCDC-4B8E-BE7D-E5CAC6FB4C06}" destId="{EF8C4FCE-2DC2-44DE-AEF4-0606C3E34D8B}" srcOrd="1" destOrd="0" presId="urn:microsoft.com/office/officeart/2005/8/layout/orgChart1"/>
    <dgm:cxn modelId="{72841028-134C-4F48-825D-0B85010A32F9}" type="presParOf" srcId="{7DC04E28-BCDC-4B8E-BE7D-E5CAC6FB4C06}" destId="{DEC5A821-4FA4-45F2-B384-5D806826D8FE}" srcOrd="2" destOrd="0" presId="urn:microsoft.com/office/officeart/2005/8/layout/orgChart1"/>
    <dgm:cxn modelId="{C3F69F06-0EEE-4D00-BD00-DB41AC951818}" type="presParOf" srcId="{6FC53FBF-DB3C-41DD-B66E-5A4F21F5198F}" destId="{D356189B-6894-4C64-A4E9-7A1815A08B1F}" srcOrd="2" destOrd="0" presId="urn:microsoft.com/office/officeart/2005/8/layout/orgChart1"/>
    <dgm:cxn modelId="{11164A07-9448-46E2-9C51-7BE83B85D4FC}" type="presParOf" srcId="{F5C10C87-9AF9-4833-A2A4-964A2622D06C}" destId="{23BE1D0A-B88C-4C5C-9973-0D6282DC50C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1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 smtClean="0"/>
            <a:t>Jefe(a) de Grupo </a:t>
          </a:r>
          <a:r>
            <a:rPr lang="es-ES" sz="1200" b="0" dirty="0"/>
            <a:t>de Apoyo de </a:t>
          </a:r>
          <a:br>
            <a:rPr lang="es-ES" sz="1200" b="0" dirty="0"/>
          </a:br>
          <a:r>
            <a:rPr lang="es-ES" sz="1200" b="0" dirty="0"/>
            <a:t>Guardia </a:t>
          </a:r>
          <a:r>
            <a:rPr lang="es-ES" sz="1200" b="0" dirty="0" smtClean="0"/>
            <a:t>Auxiliar</a:t>
          </a:r>
          <a:endParaRPr lang="es-ES" sz="1200" b="0" dirty="0" smtClean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/>
            <a:t>Guardias </a:t>
          </a:r>
          <a:r>
            <a:rPr lang="es-MX" sz="1200" dirty="0" smtClean="0"/>
            <a:t>Auxiliares</a:t>
          </a:r>
          <a:endParaRPr lang="es-MX" sz="1200" dirty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50232" custLinFactNeighborY="21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48023" custScaleY="47560" custLinFactNeighborY="-96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A61BEEEB-1A2F-4C27-8B41-CF382DE67435}" type="presOf" srcId="{CFE87A59-1790-47AF-A8A0-379460444837}" destId="{A03C4588-1A3F-4889-8B6A-44AD9991207F}" srcOrd="0" destOrd="0" presId="urn:microsoft.com/office/officeart/2005/8/layout/orgChart1"/>
    <dgm:cxn modelId="{4C89CA2B-0E93-4D7C-917D-799D0E332EDB}" type="presOf" srcId="{E9A79BD6-357A-4D2E-AA92-9DD75E18AB6C}" destId="{6F208887-E1DD-4BAC-8E5B-4E0D029F2040}" srcOrd="0" destOrd="0" presId="urn:microsoft.com/office/officeart/2005/8/layout/orgChart1"/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139668CF-7A17-4B87-9E94-E06DCBD553AE}" type="presOf" srcId="{B46C1FAD-3C02-4594-9A76-3885D2E73DD7}" destId="{8DE300C5-7B71-42C8-BD0E-A89A6A5EF4DF}" srcOrd="0" destOrd="0" presId="urn:microsoft.com/office/officeart/2005/8/layout/orgChart1"/>
    <dgm:cxn modelId="{E453CC1C-FB6B-4345-A728-2FAFDBB2620A}" type="presOf" srcId="{AF34C918-6750-4FA9-8FCC-2BDCD1EBAE35}" destId="{750238AF-6DAE-454F-9DF1-112AC698AD48}" srcOrd="0" destOrd="0" presId="urn:microsoft.com/office/officeart/2005/8/layout/orgChart1"/>
    <dgm:cxn modelId="{66096D23-DDB5-4B04-AD39-0CD209A0D8D3}" type="presOf" srcId="{CFE87A59-1790-47AF-A8A0-379460444837}" destId="{3383B336-DA30-4D4E-B96D-C6BD8247CBFD}" srcOrd="1" destOrd="0" presId="urn:microsoft.com/office/officeart/2005/8/layout/orgChart1"/>
    <dgm:cxn modelId="{2A679882-DB5C-4E3A-9FE8-F275BE469974}" type="presOf" srcId="{AF34C918-6750-4FA9-8FCC-2BDCD1EBAE35}" destId="{DEB51A0E-E120-46C5-8BC5-C52F6D6712C1}" srcOrd="1" destOrd="0" presId="urn:microsoft.com/office/officeart/2005/8/layout/orgChart1"/>
    <dgm:cxn modelId="{30FD35A0-FC70-417E-8331-8365F4C36962}" type="presParOf" srcId="{6F208887-E1DD-4BAC-8E5B-4E0D029F2040}" destId="{25C06633-6B17-4523-B38B-B4234CC14439}" srcOrd="0" destOrd="0" presId="urn:microsoft.com/office/officeart/2005/8/layout/orgChart1"/>
    <dgm:cxn modelId="{9699A8E2-FB99-4110-9158-8E6D15860551}" type="presParOf" srcId="{25C06633-6B17-4523-B38B-B4234CC14439}" destId="{F50B6E4E-B354-482E-8A31-7234947F6BB2}" srcOrd="0" destOrd="0" presId="urn:microsoft.com/office/officeart/2005/8/layout/orgChart1"/>
    <dgm:cxn modelId="{91D8ADF7-D51D-4585-8A7C-3812DD1242C5}" type="presParOf" srcId="{F50B6E4E-B354-482E-8A31-7234947F6BB2}" destId="{A03C4588-1A3F-4889-8B6A-44AD9991207F}" srcOrd="0" destOrd="0" presId="urn:microsoft.com/office/officeart/2005/8/layout/orgChart1"/>
    <dgm:cxn modelId="{0ABB6684-7DDB-4DD7-9DA7-54A949D6CFC3}" type="presParOf" srcId="{F50B6E4E-B354-482E-8A31-7234947F6BB2}" destId="{3383B336-DA30-4D4E-B96D-C6BD8247CBFD}" srcOrd="1" destOrd="0" presId="urn:microsoft.com/office/officeart/2005/8/layout/orgChart1"/>
    <dgm:cxn modelId="{A4436C1C-C7ED-44FF-886E-AF8F504D377A}" type="presParOf" srcId="{25C06633-6B17-4523-B38B-B4234CC14439}" destId="{8A54BA35-9304-4376-89DB-8B42527B15F3}" srcOrd="1" destOrd="0" presId="urn:microsoft.com/office/officeart/2005/8/layout/orgChart1"/>
    <dgm:cxn modelId="{8D191448-50FF-4BFD-8BC2-8B1471B477A8}" type="presParOf" srcId="{8A54BA35-9304-4376-89DB-8B42527B15F3}" destId="{8DE300C5-7B71-42C8-BD0E-A89A6A5EF4DF}" srcOrd="0" destOrd="0" presId="urn:microsoft.com/office/officeart/2005/8/layout/orgChart1"/>
    <dgm:cxn modelId="{E8E274BF-B22B-48BD-8D6B-0CC1DF53FAC1}" type="presParOf" srcId="{8A54BA35-9304-4376-89DB-8B42527B15F3}" destId="{4E52A43C-E642-4339-B512-EA4609EEA49D}" srcOrd="1" destOrd="0" presId="urn:microsoft.com/office/officeart/2005/8/layout/orgChart1"/>
    <dgm:cxn modelId="{2269F273-F46F-4A98-92E8-38044CE3EFF0}" type="presParOf" srcId="{4E52A43C-E642-4339-B512-EA4609EEA49D}" destId="{5DD6C233-9E04-42E6-9172-6CF5B96C7DBF}" srcOrd="0" destOrd="0" presId="urn:microsoft.com/office/officeart/2005/8/layout/orgChart1"/>
    <dgm:cxn modelId="{106D6FF0-3CD5-4EA7-AA7D-DFF804F5A91C}" type="presParOf" srcId="{5DD6C233-9E04-42E6-9172-6CF5B96C7DBF}" destId="{750238AF-6DAE-454F-9DF1-112AC698AD48}" srcOrd="0" destOrd="0" presId="urn:microsoft.com/office/officeart/2005/8/layout/orgChart1"/>
    <dgm:cxn modelId="{4789ED7B-1A06-472F-B269-D5A968ABDAFA}" type="presParOf" srcId="{5DD6C233-9E04-42E6-9172-6CF5B96C7DBF}" destId="{DEB51A0E-E120-46C5-8BC5-C52F6D6712C1}" srcOrd="1" destOrd="0" presId="urn:microsoft.com/office/officeart/2005/8/layout/orgChart1"/>
    <dgm:cxn modelId="{C9EAC2C0-1A97-4849-9379-9BA11052426B}" type="presParOf" srcId="{4E52A43C-E642-4339-B512-EA4609EEA49D}" destId="{2B060B4A-D21F-457E-AAE6-5F1AB75AC723}" srcOrd="1" destOrd="0" presId="urn:microsoft.com/office/officeart/2005/8/layout/orgChart1"/>
    <dgm:cxn modelId="{D34B2CE4-BCF3-4405-AE91-DCA3C07C430F}" type="presParOf" srcId="{4E52A43C-E642-4339-B512-EA4609EEA49D}" destId="{B0668F1A-317B-4F2D-A989-CFC00C82294E}" srcOrd="2" destOrd="0" presId="urn:microsoft.com/office/officeart/2005/8/layout/orgChart1"/>
    <dgm:cxn modelId="{DE1C1320-8C52-40BD-AEEE-4707AB2E4225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2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E87A59-1790-47AF-A8A0-379460444837}">
      <dgm:prSet phldrT="[Texto]" custT="1"/>
      <dgm:spPr/>
      <dgm:t>
        <a:bodyPr/>
        <a:lstStyle/>
        <a:p>
          <a:r>
            <a:rPr lang="es-ES" sz="1200" b="0" dirty="0" smtClean="0"/>
            <a:t>Cadetes de Guardia Auxiliar</a:t>
          </a:r>
          <a:endParaRPr lang="es-ES" sz="1200" dirty="0"/>
        </a:p>
      </dgm:t>
    </dgm:pt>
    <dgm:pt modelId="{3BB53A88-0973-468B-B7D0-8075FFAB7059}" type="parTrans" cxnId="{8BD89AE3-3AFB-4FDB-915C-0739F30B8C22}">
      <dgm:prSet/>
      <dgm:spPr/>
      <dgm:t>
        <a:bodyPr/>
        <a:lstStyle/>
        <a:p>
          <a:endParaRPr lang="es-ES" sz="1200"/>
        </a:p>
      </dgm:t>
    </dgm:pt>
    <dgm:pt modelId="{96451936-002B-474E-AE7B-8D625CC0BE48}" type="sibTrans" cxnId="{8BD89AE3-3AFB-4FDB-915C-0739F30B8C22}">
      <dgm:prSet/>
      <dgm:spPr/>
      <dgm:t>
        <a:bodyPr/>
        <a:lstStyle/>
        <a:p>
          <a:endParaRPr lang="es-ES" sz="1200"/>
        </a:p>
      </dgm:t>
    </dgm:pt>
    <dgm:pt modelId="{AF34C918-6750-4FA9-8FCC-2BDCD1EBAE35}">
      <dgm:prSet custT="1"/>
      <dgm:spPr/>
      <dgm:t>
        <a:bodyPr/>
        <a:lstStyle/>
        <a:p>
          <a:r>
            <a:rPr lang="es-MX" sz="1200" dirty="0" smtClean="0"/>
            <a:t>Cadetes de Guardia </a:t>
          </a:r>
          <a:r>
            <a:rPr lang="es-MX" sz="1200" dirty="0" smtClean="0"/>
            <a:t>Auxiliar</a:t>
          </a:r>
          <a:endParaRPr lang="es-MX" sz="1200" dirty="0" smtClean="0"/>
        </a:p>
      </dgm:t>
    </dgm:pt>
    <dgm:pt modelId="{B46C1FAD-3C02-4594-9A76-3885D2E73DD7}" type="parTrans" cxnId="{70191B04-0522-4023-A296-4A266A70C108}">
      <dgm:prSet/>
      <dgm:spPr/>
      <dgm:t>
        <a:bodyPr/>
        <a:lstStyle/>
        <a:p>
          <a:endParaRPr lang="es-ES" sz="1200"/>
        </a:p>
      </dgm:t>
    </dgm:pt>
    <dgm:pt modelId="{7A8E3EA7-5D97-4CFC-8CA1-9E31FF2E3DB5}" type="sibTrans" cxnId="{70191B04-0522-4023-A296-4A266A70C108}">
      <dgm:prSet/>
      <dgm:spPr/>
      <dgm:t>
        <a:bodyPr/>
        <a:lstStyle/>
        <a:p>
          <a:endParaRPr lang="es-ES" sz="1200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C06633-6B17-4523-B38B-B4234CC14439}" type="pres">
      <dgm:prSet presAssocID="{CFE87A59-1790-47AF-A8A0-379460444837}" presName="hierRoot1" presStyleCnt="0">
        <dgm:presLayoutVars>
          <dgm:hierBranch val="init"/>
        </dgm:presLayoutVars>
      </dgm:prSet>
      <dgm:spPr/>
    </dgm:pt>
    <dgm:pt modelId="{F50B6E4E-B354-482E-8A31-7234947F6BB2}" type="pres">
      <dgm:prSet presAssocID="{CFE87A59-1790-47AF-A8A0-379460444837}" presName="rootComposite1" presStyleCnt="0"/>
      <dgm:spPr/>
    </dgm:pt>
    <dgm:pt modelId="{A03C4588-1A3F-4889-8B6A-44AD9991207F}" type="pres">
      <dgm:prSet presAssocID="{CFE87A59-1790-47AF-A8A0-379460444837}" presName="rootText1" presStyleLbl="node0" presStyleIdx="0" presStyleCnt="1" custScaleX="54430" custScaleY="50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83B336-DA30-4D4E-B96D-C6BD8247CBFD}" type="pres">
      <dgm:prSet presAssocID="{CFE87A59-1790-47AF-A8A0-37946044483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A54BA35-9304-4376-89DB-8B42527B15F3}" type="pres">
      <dgm:prSet presAssocID="{CFE87A59-1790-47AF-A8A0-379460444837}" presName="hierChild2" presStyleCnt="0"/>
      <dgm:spPr/>
    </dgm:pt>
    <dgm:pt modelId="{8DE300C5-7B71-42C8-BD0E-A89A6A5EF4DF}" type="pres">
      <dgm:prSet presAssocID="{B46C1FAD-3C02-4594-9A76-3885D2E73DD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E52A43C-E642-4339-B512-EA4609EEA49D}" type="pres">
      <dgm:prSet presAssocID="{AF34C918-6750-4FA9-8FCC-2BDCD1EBAE35}" presName="hierRoot2" presStyleCnt="0">
        <dgm:presLayoutVars>
          <dgm:hierBranch/>
        </dgm:presLayoutVars>
      </dgm:prSet>
      <dgm:spPr/>
    </dgm:pt>
    <dgm:pt modelId="{5DD6C233-9E04-42E6-9172-6CF5B96C7DBF}" type="pres">
      <dgm:prSet presAssocID="{AF34C918-6750-4FA9-8FCC-2BDCD1EBAE35}" presName="rootComposite" presStyleCnt="0"/>
      <dgm:spPr/>
    </dgm:pt>
    <dgm:pt modelId="{750238AF-6DAE-454F-9DF1-112AC698AD48}" type="pres">
      <dgm:prSet presAssocID="{AF34C918-6750-4FA9-8FCC-2BDCD1EBAE35}" presName="rootText" presStyleLbl="node2" presStyleIdx="0" presStyleCnt="1" custScaleX="94416" custScaleY="119654" custLinFactNeighborY="-20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B51A0E-E120-46C5-8BC5-C52F6D6712C1}" type="pres">
      <dgm:prSet presAssocID="{AF34C918-6750-4FA9-8FCC-2BDCD1EBAE35}" presName="rootConnector" presStyleLbl="node2" presStyleIdx="0" presStyleCnt="1"/>
      <dgm:spPr/>
      <dgm:t>
        <a:bodyPr/>
        <a:lstStyle/>
        <a:p>
          <a:endParaRPr lang="es-ES"/>
        </a:p>
      </dgm:t>
    </dgm:pt>
    <dgm:pt modelId="{2B060B4A-D21F-457E-AAE6-5F1AB75AC723}" type="pres">
      <dgm:prSet presAssocID="{AF34C918-6750-4FA9-8FCC-2BDCD1EBAE35}" presName="hierChild4" presStyleCnt="0"/>
      <dgm:spPr/>
    </dgm:pt>
    <dgm:pt modelId="{B0668F1A-317B-4F2D-A989-CFC00C82294E}" type="pres">
      <dgm:prSet presAssocID="{AF34C918-6750-4FA9-8FCC-2BDCD1EBAE35}" presName="hierChild5" presStyleCnt="0"/>
      <dgm:spPr/>
    </dgm:pt>
    <dgm:pt modelId="{ABCA52BD-BC74-49A8-B261-5C7B373DB8D0}" type="pres">
      <dgm:prSet presAssocID="{CFE87A59-1790-47AF-A8A0-379460444837}" presName="hierChild3" presStyleCnt="0"/>
      <dgm:spPr/>
    </dgm:pt>
  </dgm:ptLst>
  <dgm:cxnLst>
    <dgm:cxn modelId="{A61BEEEB-1A2F-4C27-8B41-CF382DE67435}" type="presOf" srcId="{CFE87A59-1790-47AF-A8A0-379460444837}" destId="{A03C4588-1A3F-4889-8B6A-44AD9991207F}" srcOrd="0" destOrd="0" presId="urn:microsoft.com/office/officeart/2005/8/layout/orgChart1"/>
    <dgm:cxn modelId="{4C89CA2B-0E93-4D7C-917D-799D0E332EDB}" type="presOf" srcId="{E9A79BD6-357A-4D2E-AA92-9DD75E18AB6C}" destId="{6F208887-E1DD-4BAC-8E5B-4E0D029F2040}" srcOrd="0" destOrd="0" presId="urn:microsoft.com/office/officeart/2005/8/layout/orgChart1"/>
    <dgm:cxn modelId="{70191B04-0522-4023-A296-4A266A70C108}" srcId="{CFE87A59-1790-47AF-A8A0-379460444837}" destId="{AF34C918-6750-4FA9-8FCC-2BDCD1EBAE35}" srcOrd="0" destOrd="0" parTransId="{B46C1FAD-3C02-4594-9A76-3885D2E73DD7}" sibTransId="{7A8E3EA7-5D97-4CFC-8CA1-9E31FF2E3DB5}"/>
    <dgm:cxn modelId="{8BD89AE3-3AFB-4FDB-915C-0739F30B8C22}" srcId="{E9A79BD6-357A-4D2E-AA92-9DD75E18AB6C}" destId="{CFE87A59-1790-47AF-A8A0-379460444837}" srcOrd="0" destOrd="0" parTransId="{3BB53A88-0973-468B-B7D0-8075FFAB7059}" sibTransId="{96451936-002B-474E-AE7B-8D625CC0BE48}"/>
    <dgm:cxn modelId="{139668CF-7A17-4B87-9E94-E06DCBD553AE}" type="presOf" srcId="{B46C1FAD-3C02-4594-9A76-3885D2E73DD7}" destId="{8DE300C5-7B71-42C8-BD0E-A89A6A5EF4DF}" srcOrd="0" destOrd="0" presId="urn:microsoft.com/office/officeart/2005/8/layout/orgChart1"/>
    <dgm:cxn modelId="{E453CC1C-FB6B-4345-A728-2FAFDBB2620A}" type="presOf" srcId="{AF34C918-6750-4FA9-8FCC-2BDCD1EBAE35}" destId="{750238AF-6DAE-454F-9DF1-112AC698AD48}" srcOrd="0" destOrd="0" presId="urn:microsoft.com/office/officeart/2005/8/layout/orgChart1"/>
    <dgm:cxn modelId="{66096D23-DDB5-4B04-AD39-0CD209A0D8D3}" type="presOf" srcId="{CFE87A59-1790-47AF-A8A0-379460444837}" destId="{3383B336-DA30-4D4E-B96D-C6BD8247CBFD}" srcOrd="1" destOrd="0" presId="urn:microsoft.com/office/officeart/2005/8/layout/orgChart1"/>
    <dgm:cxn modelId="{2A679882-DB5C-4E3A-9FE8-F275BE469974}" type="presOf" srcId="{AF34C918-6750-4FA9-8FCC-2BDCD1EBAE35}" destId="{DEB51A0E-E120-46C5-8BC5-C52F6D6712C1}" srcOrd="1" destOrd="0" presId="urn:microsoft.com/office/officeart/2005/8/layout/orgChart1"/>
    <dgm:cxn modelId="{30FD35A0-FC70-417E-8331-8365F4C36962}" type="presParOf" srcId="{6F208887-E1DD-4BAC-8E5B-4E0D029F2040}" destId="{25C06633-6B17-4523-B38B-B4234CC14439}" srcOrd="0" destOrd="0" presId="urn:microsoft.com/office/officeart/2005/8/layout/orgChart1"/>
    <dgm:cxn modelId="{9699A8E2-FB99-4110-9158-8E6D15860551}" type="presParOf" srcId="{25C06633-6B17-4523-B38B-B4234CC14439}" destId="{F50B6E4E-B354-482E-8A31-7234947F6BB2}" srcOrd="0" destOrd="0" presId="urn:microsoft.com/office/officeart/2005/8/layout/orgChart1"/>
    <dgm:cxn modelId="{91D8ADF7-D51D-4585-8A7C-3812DD1242C5}" type="presParOf" srcId="{F50B6E4E-B354-482E-8A31-7234947F6BB2}" destId="{A03C4588-1A3F-4889-8B6A-44AD9991207F}" srcOrd="0" destOrd="0" presId="urn:microsoft.com/office/officeart/2005/8/layout/orgChart1"/>
    <dgm:cxn modelId="{0ABB6684-7DDB-4DD7-9DA7-54A949D6CFC3}" type="presParOf" srcId="{F50B6E4E-B354-482E-8A31-7234947F6BB2}" destId="{3383B336-DA30-4D4E-B96D-C6BD8247CBFD}" srcOrd="1" destOrd="0" presId="urn:microsoft.com/office/officeart/2005/8/layout/orgChart1"/>
    <dgm:cxn modelId="{A4436C1C-C7ED-44FF-886E-AF8F504D377A}" type="presParOf" srcId="{25C06633-6B17-4523-B38B-B4234CC14439}" destId="{8A54BA35-9304-4376-89DB-8B42527B15F3}" srcOrd="1" destOrd="0" presId="urn:microsoft.com/office/officeart/2005/8/layout/orgChart1"/>
    <dgm:cxn modelId="{8D191448-50FF-4BFD-8BC2-8B1471B477A8}" type="presParOf" srcId="{8A54BA35-9304-4376-89DB-8B42527B15F3}" destId="{8DE300C5-7B71-42C8-BD0E-A89A6A5EF4DF}" srcOrd="0" destOrd="0" presId="urn:microsoft.com/office/officeart/2005/8/layout/orgChart1"/>
    <dgm:cxn modelId="{E8E274BF-B22B-48BD-8D6B-0CC1DF53FAC1}" type="presParOf" srcId="{8A54BA35-9304-4376-89DB-8B42527B15F3}" destId="{4E52A43C-E642-4339-B512-EA4609EEA49D}" srcOrd="1" destOrd="0" presId="urn:microsoft.com/office/officeart/2005/8/layout/orgChart1"/>
    <dgm:cxn modelId="{2269F273-F46F-4A98-92E8-38044CE3EFF0}" type="presParOf" srcId="{4E52A43C-E642-4339-B512-EA4609EEA49D}" destId="{5DD6C233-9E04-42E6-9172-6CF5B96C7DBF}" srcOrd="0" destOrd="0" presId="urn:microsoft.com/office/officeart/2005/8/layout/orgChart1"/>
    <dgm:cxn modelId="{106D6FF0-3CD5-4EA7-AA7D-DFF804F5A91C}" type="presParOf" srcId="{5DD6C233-9E04-42E6-9172-6CF5B96C7DBF}" destId="{750238AF-6DAE-454F-9DF1-112AC698AD48}" srcOrd="0" destOrd="0" presId="urn:microsoft.com/office/officeart/2005/8/layout/orgChart1"/>
    <dgm:cxn modelId="{4789ED7B-1A06-472F-B269-D5A968ABDAFA}" type="presParOf" srcId="{5DD6C233-9E04-42E6-9172-6CF5B96C7DBF}" destId="{DEB51A0E-E120-46C5-8BC5-C52F6D6712C1}" srcOrd="1" destOrd="0" presId="urn:microsoft.com/office/officeart/2005/8/layout/orgChart1"/>
    <dgm:cxn modelId="{C9EAC2C0-1A97-4849-9379-9BA11052426B}" type="presParOf" srcId="{4E52A43C-E642-4339-B512-EA4609EEA49D}" destId="{2B060B4A-D21F-457E-AAE6-5F1AB75AC723}" srcOrd="1" destOrd="0" presId="urn:microsoft.com/office/officeart/2005/8/layout/orgChart1"/>
    <dgm:cxn modelId="{D34B2CE4-BCF3-4405-AE91-DCA3C07C430F}" type="presParOf" srcId="{4E52A43C-E642-4339-B512-EA4609EEA49D}" destId="{B0668F1A-317B-4F2D-A989-CFC00C82294E}" srcOrd="2" destOrd="0" presId="urn:microsoft.com/office/officeart/2005/8/layout/orgChart1"/>
    <dgm:cxn modelId="{DE1C1320-8C52-40BD-AEEE-4707AB2E4225}" type="presParOf" srcId="{25C06633-6B17-4523-B38B-B4234CC14439}" destId="{ABCA52BD-BC74-49A8-B261-5C7B373DB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A79BD6-357A-4D2E-AA92-9DD75E18AB6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7C4CF2-6C17-42C5-A377-1F7FB5418524}">
      <dgm:prSet phldrT="[Texto]" custT="1"/>
      <dgm:spPr/>
      <dgm:t>
        <a:bodyPr/>
        <a:lstStyle/>
        <a:p>
          <a:r>
            <a:rPr lang="es-ES" sz="1200" dirty="0"/>
            <a:t>Coordinador(a) de Control y </a:t>
          </a:r>
          <a:r>
            <a:rPr lang="es-ES" sz="1200" dirty="0" smtClean="0"/>
            <a:t>Gestión</a:t>
          </a:r>
          <a:endParaRPr lang="es-ES" sz="1200" dirty="0"/>
        </a:p>
      </dgm:t>
    </dgm:pt>
    <dgm:pt modelId="{F5EC6016-6D3A-42D9-B653-344BF36E8FAC}" type="parTrans" cxnId="{326764BC-CCFB-49F8-9B60-B918158E3002}">
      <dgm:prSet/>
      <dgm:spPr/>
      <dgm:t>
        <a:bodyPr/>
        <a:lstStyle/>
        <a:p>
          <a:endParaRPr lang="es-ES" sz="1200"/>
        </a:p>
      </dgm:t>
    </dgm:pt>
    <dgm:pt modelId="{E00D76E0-394E-4542-A652-3C1BD875D28D}" type="sibTrans" cxnId="{326764BC-CCFB-49F8-9B60-B918158E3002}">
      <dgm:prSet/>
      <dgm:spPr/>
      <dgm:t>
        <a:bodyPr/>
        <a:lstStyle/>
        <a:p>
          <a:endParaRPr lang="es-ES" sz="1200"/>
        </a:p>
      </dgm:t>
    </dgm:pt>
    <dgm:pt modelId="{9DB205F7-D2EB-47EB-A3FC-DDB21CF2384A}">
      <dgm:prSet custT="1"/>
      <dgm:spPr/>
      <dgm:t>
        <a:bodyPr/>
        <a:lstStyle/>
        <a:p>
          <a:r>
            <a:rPr lang="es-ES" sz="1200" dirty="0"/>
            <a:t>Jefe(a) de Sección IV: </a:t>
          </a:r>
          <a:r>
            <a:rPr lang="es-ES" sz="1200" dirty="0" smtClean="0"/>
            <a:t/>
          </a:r>
          <a:br>
            <a:rPr lang="es-ES" sz="1200" dirty="0" smtClean="0"/>
          </a:br>
          <a:r>
            <a:rPr lang="es-ES" sz="1200" dirty="0" smtClean="0"/>
            <a:t>Análisis</a:t>
          </a:r>
          <a:endParaRPr lang="es-ES" sz="1200" dirty="0"/>
        </a:p>
      </dgm:t>
    </dgm:pt>
    <dgm:pt modelId="{4F7F85FA-21E1-40E7-B95E-3BF24FDE0D33}" type="parTrans" cxnId="{C575A4DF-3A6F-4AE7-BDAC-648334D92DC7}">
      <dgm:prSet/>
      <dgm:spPr/>
      <dgm:t>
        <a:bodyPr/>
        <a:lstStyle/>
        <a:p>
          <a:endParaRPr lang="es-ES" sz="1200"/>
        </a:p>
      </dgm:t>
    </dgm:pt>
    <dgm:pt modelId="{2A93B0A4-F0C4-4C9E-B33E-D122EA9D3E3B}" type="sibTrans" cxnId="{C575A4DF-3A6F-4AE7-BDAC-648334D92DC7}">
      <dgm:prSet/>
      <dgm:spPr/>
      <dgm:t>
        <a:bodyPr/>
        <a:lstStyle/>
        <a:p>
          <a:endParaRPr lang="es-ES" sz="1200"/>
        </a:p>
      </dgm:t>
    </dgm:pt>
    <dgm:pt modelId="{3E5FD5F5-D489-40E2-9F4D-DF4C79446B92}">
      <dgm:prSet custT="1"/>
      <dgm:spPr/>
      <dgm:t>
        <a:bodyPr/>
        <a:lstStyle/>
        <a:p>
          <a:r>
            <a:rPr lang="es-ES" sz="1200" dirty="0" smtClean="0"/>
            <a:t>Analistas</a:t>
          </a:r>
          <a:endParaRPr lang="es-ES" sz="1200" dirty="0"/>
        </a:p>
      </dgm:t>
    </dgm:pt>
    <dgm:pt modelId="{E150D1B3-7FF2-4BE8-A8D9-6F695518F924}" type="parTrans" cxnId="{6330BED8-12A5-497A-B422-54E05B91D2DB}">
      <dgm:prSet/>
      <dgm:spPr/>
      <dgm:t>
        <a:bodyPr/>
        <a:lstStyle/>
        <a:p>
          <a:endParaRPr lang="es-ES"/>
        </a:p>
      </dgm:t>
    </dgm:pt>
    <dgm:pt modelId="{187E5CE2-897D-43D7-AB98-37A6DA01430A}" type="sibTrans" cxnId="{6330BED8-12A5-497A-B422-54E05B91D2DB}">
      <dgm:prSet/>
      <dgm:spPr/>
      <dgm:t>
        <a:bodyPr/>
        <a:lstStyle/>
        <a:p>
          <a:endParaRPr lang="es-ES"/>
        </a:p>
      </dgm:t>
    </dgm:pt>
    <dgm:pt modelId="{6F208887-E1DD-4BAC-8E5B-4E0D029F2040}" type="pres">
      <dgm:prSet presAssocID="{E9A79BD6-357A-4D2E-AA92-9DD75E18AB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EC54101-6590-410C-9A8C-0D824D4BEB00}" type="pres">
      <dgm:prSet presAssocID="{7D7C4CF2-6C17-42C5-A377-1F7FB5418524}" presName="hierRoot1" presStyleCnt="0">
        <dgm:presLayoutVars>
          <dgm:hierBranch val="init"/>
        </dgm:presLayoutVars>
      </dgm:prSet>
      <dgm:spPr/>
    </dgm:pt>
    <dgm:pt modelId="{26E65747-8503-4D9F-B263-D977D91A14E1}" type="pres">
      <dgm:prSet presAssocID="{7D7C4CF2-6C17-42C5-A377-1F7FB5418524}" presName="rootComposite1" presStyleCnt="0"/>
      <dgm:spPr/>
    </dgm:pt>
    <dgm:pt modelId="{68D727F5-6F5B-4A9D-A21D-2AD995BDC6AE}" type="pres">
      <dgm:prSet presAssocID="{7D7C4CF2-6C17-42C5-A377-1F7FB5418524}" presName="rootText1" presStyleLbl="node0" presStyleIdx="0" presStyleCnt="1" custScaleX="86408" custScaleY="87447" custLinFactNeighborX="-106" custLinFactNeighborY="-1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6C6FAE-970E-4806-8149-087755ADAE6E}" type="pres">
      <dgm:prSet presAssocID="{7D7C4CF2-6C17-42C5-A377-1F7FB541852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CD7EF59-8259-4516-A851-4CA5BECD5AAC}" type="pres">
      <dgm:prSet presAssocID="{7D7C4CF2-6C17-42C5-A377-1F7FB5418524}" presName="hierChild2" presStyleCnt="0"/>
      <dgm:spPr/>
    </dgm:pt>
    <dgm:pt modelId="{804819AC-19E4-4834-8164-29C348A4CE8C}" type="pres">
      <dgm:prSet presAssocID="{4F7F85FA-21E1-40E7-B95E-3BF24FDE0D3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8945349E-1726-4E26-8CD7-6CFF73342BFC}" type="pres">
      <dgm:prSet presAssocID="{9DB205F7-D2EB-47EB-A3FC-DDB21CF2384A}" presName="hierRoot2" presStyleCnt="0">
        <dgm:presLayoutVars>
          <dgm:hierBranch/>
        </dgm:presLayoutVars>
      </dgm:prSet>
      <dgm:spPr/>
    </dgm:pt>
    <dgm:pt modelId="{1AA6608F-8AA0-4857-B594-29EA3BE0D05D}" type="pres">
      <dgm:prSet presAssocID="{9DB205F7-D2EB-47EB-A3FC-DDB21CF2384A}" presName="rootComposite" presStyleCnt="0"/>
      <dgm:spPr/>
    </dgm:pt>
    <dgm:pt modelId="{A99812C4-2663-4D9F-8C32-3124AF6958E3}" type="pres">
      <dgm:prSet presAssocID="{9DB205F7-D2EB-47EB-A3FC-DDB21CF2384A}" presName="rootText" presStyleLbl="node2" presStyleIdx="0" presStyleCnt="1" custScaleX="72007" custScaleY="78001" custLinFactNeighborX="-106" custLinFactNeighborY="10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F8408B-CC56-406D-81E3-DBFCFDD6D71D}" type="pres">
      <dgm:prSet presAssocID="{9DB205F7-D2EB-47EB-A3FC-DDB21CF2384A}" presName="rootConnector" presStyleLbl="node2" presStyleIdx="0" presStyleCnt="1"/>
      <dgm:spPr/>
      <dgm:t>
        <a:bodyPr/>
        <a:lstStyle/>
        <a:p>
          <a:endParaRPr lang="es-ES"/>
        </a:p>
      </dgm:t>
    </dgm:pt>
    <dgm:pt modelId="{9B89484A-EB2A-4307-B0FB-929A5845B32D}" type="pres">
      <dgm:prSet presAssocID="{9DB205F7-D2EB-47EB-A3FC-DDB21CF2384A}" presName="hierChild4" presStyleCnt="0"/>
      <dgm:spPr/>
    </dgm:pt>
    <dgm:pt modelId="{D2D0028E-A412-40C4-9601-96B3A3D83A73}" type="pres">
      <dgm:prSet presAssocID="{E150D1B3-7FF2-4BE8-A8D9-6F695518F92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1CBAAB16-1FAA-4312-B955-75BCCAFCE30C}" type="pres">
      <dgm:prSet presAssocID="{3E5FD5F5-D489-40E2-9F4D-DF4C79446B92}" presName="hierRoot2" presStyleCnt="0">
        <dgm:presLayoutVars>
          <dgm:hierBranch val="init"/>
        </dgm:presLayoutVars>
      </dgm:prSet>
      <dgm:spPr/>
    </dgm:pt>
    <dgm:pt modelId="{DA65712C-4B0F-4FB0-B5DD-6560366BD48A}" type="pres">
      <dgm:prSet presAssocID="{3E5FD5F5-D489-40E2-9F4D-DF4C79446B92}" presName="rootComposite" presStyleCnt="0"/>
      <dgm:spPr/>
    </dgm:pt>
    <dgm:pt modelId="{F7DF51E5-4D63-40FE-B998-1AAFFCF4B862}" type="pres">
      <dgm:prSet presAssocID="{3E5FD5F5-D489-40E2-9F4D-DF4C79446B92}" presName="rootText" presStyleLbl="node3" presStyleIdx="0" presStyleCnt="1" custScaleX="72007" custScaleY="61996" custLinFactNeighborX="-1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0E892F-8880-4685-AC82-36EA2718B449}" type="pres">
      <dgm:prSet presAssocID="{3E5FD5F5-D489-40E2-9F4D-DF4C79446B92}" presName="rootConnector" presStyleLbl="node3" presStyleIdx="0" presStyleCnt="1"/>
      <dgm:spPr/>
      <dgm:t>
        <a:bodyPr/>
        <a:lstStyle/>
        <a:p>
          <a:endParaRPr lang="es-ES"/>
        </a:p>
      </dgm:t>
    </dgm:pt>
    <dgm:pt modelId="{271236DB-0C3D-4074-973E-34C66D43968C}" type="pres">
      <dgm:prSet presAssocID="{3E5FD5F5-D489-40E2-9F4D-DF4C79446B92}" presName="hierChild4" presStyleCnt="0"/>
      <dgm:spPr/>
    </dgm:pt>
    <dgm:pt modelId="{55F3CDD9-7F7E-4210-895C-E12FF79ED9A2}" type="pres">
      <dgm:prSet presAssocID="{3E5FD5F5-D489-40E2-9F4D-DF4C79446B92}" presName="hierChild5" presStyleCnt="0"/>
      <dgm:spPr/>
    </dgm:pt>
    <dgm:pt modelId="{96E90E23-5048-43CA-9179-F2C61C19775F}" type="pres">
      <dgm:prSet presAssocID="{9DB205F7-D2EB-47EB-A3FC-DDB21CF2384A}" presName="hierChild5" presStyleCnt="0"/>
      <dgm:spPr/>
    </dgm:pt>
    <dgm:pt modelId="{48A4FE99-BA88-4F54-B5DB-0C70F57D0702}" type="pres">
      <dgm:prSet presAssocID="{7D7C4CF2-6C17-42C5-A377-1F7FB5418524}" presName="hierChild3" presStyleCnt="0"/>
      <dgm:spPr/>
    </dgm:pt>
  </dgm:ptLst>
  <dgm:cxnLst>
    <dgm:cxn modelId="{36B8F6E7-2E17-4842-8B25-649275EED580}" type="presOf" srcId="{E150D1B3-7FF2-4BE8-A8D9-6F695518F924}" destId="{D2D0028E-A412-40C4-9601-96B3A3D83A73}" srcOrd="0" destOrd="0" presId="urn:microsoft.com/office/officeart/2005/8/layout/orgChart1"/>
    <dgm:cxn modelId="{326764BC-CCFB-49F8-9B60-B918158E3002}" srcId="{E9A79BD6-357A-4D2E-AA92-9DD75E18AB6C}" destId="{7D7C4CF2-6C17-42C5-A377-1F7FB5418524}" srcOrd="0" destOrd="0" parTransId="{F5EC6016-6D3A-42D9-B653-344BF36E8FAC}" sibTransId="{E00D76E0-394E-4542-A652-3C1BD875D28D}"/>
    <dgm:cxn modelId="{6330BED8-12A5-497A-B422-54E05B91D2DB}" srcId="{9DB205F7-D2EB-47EB-A3FC-DDB21CF2384A}" destId="{3E5FD5F5-D489-40E2-9F4D-DF4C79446B92}" srcOrd="0" destOrd="0" parTransId="{E150D1B3-7FF2-4BE8-A8D9-6F695518F924}" sibTransId="{187E5CE2-897D-43D7-AB98-37A6DA01430A}"/>
    <dgm:cxn modelId="{D73A080B-1C2B-4D38-A262-72D760EC17F0}" type="presOf" srcId="{4F7F85FA-21E1-40E7-B95E-3BF24FDE0D33}" destId="{804819AC-19E4-4834-8164-29C348A4CE8C}" srcOrd="0" destOrd="0" presId="urn:microsoft.com/office/officeart/2005/8/layout/orgChart1"/>
    <dgm:cxn modelId="{1504C0AD-9968-4B4F-A732-36EEDB033A9B}" type="presOf" srcId="{3E5FD5F5-D489-40E2-9F4D-DF4C79446B92}" destId="{F7DF51E5-4D63-40FE-B998-1AAFFCF4B862}" srcOrd="0" destOrd="0" presId="urn:microsoft.com/office/officeart/2005/8/layout/orgChart1"/>
    <dgm:cxn modelId="{5FF9FCCF-F5CD-4F93-8ED7-73197A0B8985}" type="presOf" srcId="{7D7C4CF2-6C17-42C5-A377-1F7FB5418524}" destId="{A26C6FAE-970E-4806-8149-087755ADAE6E}" srcOrd="1" destOrd="0" presId="urn:microsoft.com/office/officeart/2005/8/layout/orgChart1"/>
    <dgm:cxn modelId="{4F26906A-3CDD-4BBF-8424-81D972A19268}" type="presOf" srcId="{3E5FD5F5-D489-40E2-9F4D-DF4C79446B92}" destId="{F00E892F-8880-4685-AC82-36EA2718B449}" srcOrd="1" destOrd="0" presId="urn:microsoft.com/office/officeart/2005/8/layout/orgChart1"/>
    <dgm:cxn modelId="{9FAC4DF9-CA96-4461-AC28-AECDC842EE20}" type="presOf" srcId="{9DB205F7-D2EB-47EB-A3FC-DDB21CF2384A}" destId="{A99812C4-2663-4D9F-8C32-3124AF6958E3}" srcOrd="0" destOrd="0" presId="urn:microsoft.com/office/officeart/2005/8/layout/orgChart1"/>
    <dgm:cxn modelId="{C575A4DF-3A6F-4AE7-BDAC-648334D92DC7}" srcId="{7D7C4CF2-6C17-42C5-A377-1F7FB5418524}" destId="{9DB205F7-D2EB-47EB-A3FC-DDB21CF2384A}" srcOrd="0" destOrd="0" parTransId="{4F7F85FA-21E1-40E7-B95E-3BF24FDE0D33}" sibTransId="{2A93B0A4-F0C4-4C9E-B33E-D122EA9D3E3B}"/>
    <dgm:cxn modelId="{41E38F93-BC45-4545-B5F6-610F82D17EBB}" type="presOf" srcId="{E9A79BD6-357A-4D2E-AA92-9DD75E18AB6C}" destId="{6F208887-E1DD-4BAC-8E5B-4E0D029F2040}" srcOrd="0" destOrd="0" presId="urn:microsoft.com/office/officeart/2005/8/layout/orgChart1"/>
    <dgm:cxn modelId="{63C1DF21-6A78-42C2-BF1A-AEEA7B2EA3C7}" type="presOf" srcId="{7D7C4CF2-6C17-42C5-A377-1F7FB5418524}" destId="{68D727F5-6F5B-4A9D-A21D-2AD995BDC6AE}" srcOrd="0" destOrd="0" presId="urn:microsoft.com/office/officeart/2005/8/layout/orgChart1"/>
    <dgm:cxn modelId="{5A396D94-161E-4E33-AD8D-55EDCE4BF52B}" type="presOf" srcId="{9DB205F7-D2EB-47EB-A3FC-DDB21CF2384A}" destId="{A1F8408B-CC56-406D-81E3-DBFCFDD6D71D}" srcOrd="1" destOrd="0" presId="urn:microsoft.com/office/officeart/2005/8/layout/orgChart1"/>
    <dgm:cxn modelId="{7E3A7AA8-4818-4F67-903B-4DB818FD33C7}" type="presParOf" srcId="{6F208887-E1DD-4BAC-8E5B-4E0D029F2040}" destId="{CEC54101-6590-410C-9A8C-0D824D4BEB00}" srcOrd="0" destOrd="0" presId="urn:microsoft.com/office/officeart/2005/8/layout/orgChart1"/>
    <dgm:cxn modelId="{A635F5DA-1E46-4009-B9F1-6D1EFB85AF4E}" type="presParOf" srcId="{CEC54101-6590-410C-9A8C-0D824D4BEB00}" destId="{26E65747-8503-4D9F-B263-D977D91A14E1}" srcOrd="0" destOrd="0" presId="urn:microsoft.com/office/officeart/2005/8/layout/orgChart1"/>
    <dgm:cxn modelId="{0D79778B-B5F3-46EC-B91C-61AE76B3EF48}" type="presParOf" srcId="{26E65747-8503-4D9F-B263-D977D91A14E1}" destId="{68D727F5-6F5B-4A9D-A21D-2AD995BDC6AE}" srcOrd="0" destOrd="0" presId="urn:microsoft.com/office/officeart/2005/8/layout/orgChart1"/>
    <dgm:cxn modelId="{69AAD2FF-21C4-4723-A6C5-8E467EA11355}" type="presParOf" srcId="{26E65747-8503-4D9F-B263-D977D91A14E1}" destId="{A26C6FAE-970E-4806-8149-087755ADAE6E}" srcOrd="1" destOrd="0" presId="urn:microsoft.com/office/officeart/2005/8/layout/orgChart1"/>
    <dgm:cxn modelId="{462263F9-D95B-4247-A918-46AF3D395B1C}" type="presParOf" srcId="{CEC54101-6590-410C-9A8C-0D824D4BEB00}" destId="{0CD7EF59-8259-4516-A851-4CA5BECD5AAC}" srcOrd="1" destOrd="0" presId="urn:microsoft.com/office/officeart/2005/8/layout/orgChart1"/>
    <dgm:cxn modelId="{5D3136D8-D6A4-4DA2-AA6C-3BDE3E3BF577}" type="presParOf" srcId="{0CD7EF59-8259-4516-A851-4CA5BECD5AAC}" destId="{804819AC-19E4-4834-8164-29C348A4CE8C}" srcOrd="0" destOrd="0" presId="urn:microsoft.com/office/officeart/2005/8/layout/orgChart1"/>
    <dgm:cxn modelId="{C13324E1-1B6E-44CC-9671-5043E8164491}" type="presParOf" srcId="{0CD7EF59-8259-4516-A851-4CA5BECD5AAC}" destId="{8945349E-1726-4E26-8CD7-6CFF73342BFC}" srcOrd="1" destOrd="0" presId="urn:microsoft.com/office/officeart/2005/8/layout/orgChart1"/>
    <dgm:cxn modelId="{089EF43C-D0DD-4575-9176-884266FF6794}" type="presParOf" srcId="{8945349E-1726-4E26-8CD7-6CFF73342BFC}" destId="{1AA6608F-8AA0-4857-B594-29EA3BE0D05D}" srcOrd="0" destOrd="0" presId="urn:microsoft.com/office/officeart/2005/8/layout/orgChart1"/>
    <dgm:cxn modelId="{40CD8382-7A89-4591-AF88-A2F92373ED16}" type="presParOf" srcId="{1AA6608F-8AA0-4857-B594-29EA3BE0D05D}" destId="{A99812C4-2663-4D9F-8C32-3124AF6958E3}" srcOrd="0" destOrd="0" presId="urn:microsoft.com/office/officeart/2005/8/layout/orgChart1"/>
    <dgm:cxn modelId="{D44DE306-AE03-4901-BEDF-6D6E321FB1BF}" type="presParOf" srcId="{1AA6608F-8AA0-4857-B594-29EA3BE0D05D}" destId="{A1F8408B-CC56-406D-81E3-DBFCFDD6D71D}" srcOrd="1" destOrd="0" presId="urn:microsoft.com/office/officeart/2005/8/layout/orgChart1"/>
    <dgm:cxn modelId="{840BC79D-2BF4-4076-B923-B857D17E0D93}" type="presParOf" srcId="{8945349E-1726-4E26-8CD7-6CFF73342BFC}" destId="{9B89484A-EB2A-4307-B0FB-929A5845B32D}" srcOrd="1" destOrd="0" presId="urn:microsoft.com/office/officeart/2005/8/layout/orgChart1"/>
    <dgm:cxn modelId="{34655858-51EE-4573-B149-7D125642039F}" type="presParOf" srcId="{9B89484A-EB2A-4307-B0FB-929A5845B32D}" destId="{D2D0028E-A412-40C4-9601-96B3A3D83A73}" srcOrd="0" destOrd="0" presId="urn:microsoft.com/office/officeart/2005/8/layout/orgChart1"/>
    <dgm:cxn modelId="{C0F555A3-6FBE-487D-807C-0F689505E0EA}" type="presParOf" srcId="{9B89484A-EB2A-4307-B0FB-929A5845B32D}" destId="{1CBAAB16-1FAA-4312-B955-75BCCAFCE30C}" srcOrd="1" destOrd="0" presId="urn:microsoft.com/office/officeart/2005/8/layout/orgChart1"/>
    <dgm:cxn modelId="{F926E509-D915-43B4-A964-41310BBBB504}" type="presParOf" srcId="{1CBAAB16-1FAA-4312-B955-75BCCAFCE30C}" destId="{DA65712C-4B0F-4FB0-B5DD-6560366BD48A}" srcOrd="0" destOrd="0" presId="urn:microsoft.com/office/officeart/2005/8/layout/orgChart1"/>
    <dgm:cxn modelId="{A2C3FDF5-3546-482B-80DF-F96DE7888102}" type="presParOf" srcId="{DA65712C-4B0F-4FB0-B5DD-6560366BD48A}" destId="{F7DF51E5-4D63-40FE-B998-1AAFFCF4B862}" srcOrd="0" destOrd="0" presId="urn:microsoft.com/office/officeart/2005/8/layout/orgChart1"/>
    <dgm:cxn modelId="{8E5FC47B-C71E-4F45-A2A6-E757071B2BB2}" type="presParOf" srcId="{DA65712C-4B0F-4FB0-B5DD-6560366BD48A}" destId="{F00E892F-8880-4685-AC82-36EA2718B449}" srcOrd="1" destOrd="0" presId="urn:microsoft.com/office/officeart/2005/8/layout/orgChart1"/>
    <dgm:cxn modelId="{4B7EDE4D-27F7-40CC-AF01-F036AA5EDB31}" type="presParOf" srcId="{1CBAAB16-1FAA-4312-B955-75BCCAFCE30C}" destId="{271236DB-0C3D-4074-973E-34C66D43968C}" srcOrd="1" destOrd="0" presId="urn:microsoft.com/office/officeart/2005/8/layout/orgChart1"/>
    <dgm:cxn modelId="{6D04B7B1-3648-451A-82E8-8958ABB1534E}" type="presParOf" srcId="{1CBAAB16-1FAA-4312-B955-75BCCAFCE30C}" destId="{55F3CDD9-7F7E-4210-895C-E12FF79ED9A2}" srcOrd="2" destOrd="0" presId="urn:microsoft.com/office/officeart/2005/8/layout/orgChart1"/>
    <dgm:cxn modelId="{A8B5BAD6-01FB-48E7-8962-97DCA9A75457}" type="presParOf" srcId="{8945349E-1726-4E26-8CD7-6CFF73342BFC}" destId="{96E90E23-5048-43CA-9179-F2C61C19775F}" srcOrd="2" destOrd="0" presId="urn:microsoft.com/office/officeart/2005/8/layout/orgChart1"/>
    <dgm:cxn modelId="{A287F34D-F1D7-4EB7-B72B-F31B2050ED23}" type="presParOf" srcId="{CEC54101-6590-410C-9A8C-0D824D4BEB00}" destId="{48A4FE99-BA88-4F54-B5DB-0C70F57D07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49D6E-CCAA-426F-8427-B5C327967864}">
      <dsp:nvSpPr>
        <dsp:cNvPr id="0" name=""/>
        <dsp:cNvSpPr/>
      </dsp:nvSpPr>
      <dsp:spPr>
        <a:xfrm>
          <a:off x="3969126" y="1329448"/>
          <a:ext cx="246178" cy="619480"/>
        </a:xfrm>
        <a:custGeom>
          <a:avLst/>
          <a:gdLst/>
          <a:ahLst/>
          <a:cxnLst/>
          <a:rect l="0" t="0" r="0" b="0"/>
          <a:pathLst>
            <a:path>
              <a:moveTo>
                <a:pt x="246178" y="0"/>
              </a:moveTo>
              <a:lnTo>
                <a:pt x="246178" y="619480"/>
              </a:lnTo>
              <a:lnTo>
                <a:pt x="0" y="6194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6C6DA-CAD8-4405-93CD-A44A0224F4A8}">
      <dsp:nvSpPr>
        <dsp:cNvPr id="0" name=""/>
        <dsp:cNvSpPr/>
      </dsp:nvSpPr>
      <dsp:spPr>
        <a:xfrm>
          <a:off x="7214543" y="3513742"/>
          <a:ext cx="112063" cy="1509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9637"/>
              </a:lnTo>
              <a:lnTo>
                <a:pt x="112063" y="150963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2252F-4C75-4029-A814-84B09F3B8595}">
      <dsp:nvSpPr>
        <dsp:cNvPr id="0" name=""/>
        <dsp:cNvSpPr/>
      </dsp:nvSpPr>
      <dsp:spPr>
        <a:xfrm>
          <a:off x="7107404" y="3513742"/>
          <a:ext cx="107138" cy="1513883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1513883"/>
              </a:lnTo>
              <a:lnTo>
                <a:pt x="0" y="15138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35EAF8-5A22-48CF-9FBC-DA010DB06D24}">
      <dsp:nvSpPr>
        <dsp:cNvPr id="0" name=""/>
        <dsp:cNvSpPr/>
      </dsp:nvSpPr>
      <dsp:spPr>
        <a:xfrm>
          <a:off x="7214543" y="3513742"/>
          <a:ext cx="112514" cy="611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1922"/>
              </a:lnTo>
              <a:lnTo>
                <a:pt x="112514" y="61192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2AEFE7-1A6F-4033-8DAC-889FD917EC66}">
      <dsp:nvSpPr>
        <dsp:cNvPr id="0" name=""/>
        <dsp:cNvSpPr/>
      </dsp:nvSpPr>
      <dsp:spPr>
        <a:xfrm>
          <a:off x="7107404" y="3513742"/>
          <a:ext cx="107138" cy="607735"/>
        </a:xfrm>
        <a:custGeom>
          <a:avLst/>
          <a:gdLst/>
          <a:ahLst/>
          <a:cxnLst/>
          <a:rect l="0" t="0" r="0" b="0"/>
          <a:pathLst>
            <a:path>
              <a:moveTo>
                <a:pt x="107138" y="0"/>
              </a:moveTo>
              <a:lnTo>
                <a:pt x="107138" y="607735"/>
              </a:lnTo>
              <a:lnTo>
                <a:pt x="0" y="60773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3CEB1-FBE4-4CD2-86E6-4FE189942FC0}">
      <dsp:nvSpPr>
        <dsp:cNvPr id="0" name=""/>
        <dsp:cNvSpPr/>
      </dsp:nvSpPr>
      <dsp:spPr>
        <a:xfrm>
          <a:off x="4215304" y="1329448"/>
          <a:ext cx="2999238" cy="1340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03792"/>
              </a:lnTo>
              <a:lnTo>
                <a:pt x="2999238" y="1203792"/>
              </a:lnTo>
              <a:lnTo>
                <a:pt x="2999238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A4ED1C-1AAF-4578-9080-1CCCC6A29C69}">
      <dsp:nvSpPr>
        <dsp:cNvPr id="0" name=""/>
        <dsp:cNvSpPr/>
      </dsp:nvSpPr>
      <dsp:spPr>
        <a:xfrm>
          <a:off x="3643096" y="3513964"/>
          <a:ext cx="144187" cy="1502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2230"/>
              </a:lnTo>
              <a:lnTo>
                <a:pt x="144187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6025A-2855-4837-88EE-A107C0FDEC7B}">
      <dsp:nvSpPr>
        <dsp:cNvPr id="0" name=""/>
        <dsp:cNvSpPr/>
      </dsp:nvSpPr>
      <dsp:spPr>
        <a:xfrm>
          <a:off x="3513096" y="3513964"/>
          <a:ext cx="130000" cy="1502230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1502230"/>
              </a:lnTo>
              <a:lnTo>
                <a:pt x="0" y="15022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076CC-3780-4608-A1B3-43ED45869334}">
      <dsp:nvSpPr>
        <dsp:cNvPr id="0" name=""/>
        <dsp:cNvSpPr/>
      </dsp:nvSpPr>
      <dsp:spPr>
        <a:xfrm>
          <a:off x="3643096" y="3513964"/>
          <a:ext cx="144187" cy="607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7513"/>
              </a:lnTo>
              <a:lnTo>
                <a:pt x="144187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50594-3C96-4009-B803-2985FB7EF2F2}">
      <dsp:nvSpPr>
        <dsp:cNvPr id="0" name=""/>
        <dsp:cNvSpPr/>
      </dsp:nvSpPr>
      <dsp:spPr>
        <a:xfrm>
          <a:off x="3513096" y="3513964"/>
          <a:ext cx="130000" cy="607513"/>
        </a:xfrm>
        <a:custGeom>
          <a:avLst/>
          <a:gdLst/>
          <a:ahLst/>
          <a:cxnLst/>
          <a:rect l="0" t="0" r="0" b="0"/>
          <a:pathLst>
            <a:path>
              <a:moveTo>
                <a:pt x="130000" y="0"/>
              </a:moveTo>
              <a:lnTo>
                <a:pt x="130000" y="607513"/>
              </a:lnTo>
              <a:lnTo>
                <a:pt x="0" y="6075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D88B63-45FB-4380-BB56-827DE8DB566D}">
      <dsp:nvSpPr>
        <dsp:cNvPr id="0" name=""/>
        <dsp:cNvSpPr/>
      </dsp:nvSpPr>
      <dsp:spPr>
        <a:xfrm>
          <a:off x="3643096" y="1329448"/>
          <a:ext cx="572208" cy="1341186"/>
        </a:xfrm>
        <a:custGeom>
          <a:avLst/>
          <a:gdLst/>
          <a:ahLst/>
          <a:cxnLst/>
          <a:rect l="0" t="0" r="0" b="0"/>
          <a:pathLst>
            <a:path>
              <a:moveTo>
                <a:pt x="572208" y="0"/>
              </a:moveTo>
              <a:lnTo>
                <a:pt x="572208" y="1204014"/>
              </a:lnTo>
              <a:lnTo>
                <a:pt x="0" y="1204014"/>
              </a:lnTo>
              <a:lnTo>
                <a:pt x="0" y="134118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31B41-AFB6-470B-A0AD-4090D90A678C}">
      <dsp:nvSpPr>
        <dsp:cNvPr id="0" name=""/>
        <dsp:cNvSpPr/>
      </dsp:nvSpPr>
      <dsp:spPr>
        <a:xfrm>
          <a:off x="1657595" y="3513742"/>
          <a:ext cx="91440" cy="1232128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1232128"/>
              </a:lnTo>
              <a:lnTo>
                <a:pt x="45720" y="12321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0E9837-2814-4812-A597-5A75BC62557F}">
      <dsp:nvSpPr>
        <dsp:cNvPr id="0" name=""/>
        <dsp:cNvSpPr/>
      </dsp:nvSpPr>
      <dsp:spPr>
        <a:xfrm>
          <a:off x="1657595" y="3513742"/>
          <a:ext cx="91440" cy="416331"/>
        </a:xfrm>
        <a:custGeom>
          <a:avLst/>
          <a:gdLst/>
          <a:ahLst/>
          <a:cxnLst/>
          <a:rect l="0" t="0" r="0" b="0"/>
          <a:pathLst>
            <a:path>
              <a:moveTo>
                <a:pt x="133633" y="0"/>
              </a:moveTo>
              <a:lnTo>
                <a:pt x="133633" y="416331"/>
              </a:lnTo>
              <a:lnTo>
                <a:pt x="45720" y="41633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25462-8093-45FE-8E93-0A9BAC433C22}">
      <dsp:nvSpPr>
        <dsp:cNvPr id="0" name=""/>
        <dsp:cNvSpPr/>
      </dsp:nvSpPr>
      <dsp:spPr>
        <a:xfrm>
          <a:off x="995126" y="1329448"/>
          <a:ext cx="3220177" cy="1340964"/>
        </a:xfrm>
        <a:custGeom>
          <a:avLst/>
          <a:gdLst/>
          <a:ahLst/>
          <a:cxnLst/>
          <a:rect l="0" t="0" r="0" b="0"/>
          <a:pathLst>
            <a:path>
              <a:moveTo>
                <a:pt x="3220177" y="0"/>
              </a:moveTo>
              <a:lnTo>
                <a:pt x="3220177" y="1203792"/>
              </a:lnTo>
              <a:lnTo>
                <a:pt x="0" y="1203792"/>
              </a:lnTo>
              <a:lnTo>
                <a:pt x="0" y="13409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135307" y="249451"/>
          <a:ext cx="2159994" cy="107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Comisario(a) General</a:t>
          </a:r>
        </a:p>
      </dsp:txBody>
      <dsp:txXfrm>
        <a:off x="3135307" y="249451"/>
        <a:ext cx="2159994" cy="1079997"/>
      </dsp:txXfrm>
    </dsp:sp>
    <dsp:sp modelId="{A122AB98-6AEB-4224-8BB5-6741593B0990}">
      <dsp:nvSpPr>
        <dsp:cNvPr id="0" name=""/>
        <dsp:cNvSpPr/>
      </dsp:nvSpPr>
      <dsp:spPr>
        <a:xfrm>
          <a:off x="0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Prevención de la Violencia y Protección a la Ciudadanía</a:t>
          </a:r>
        </a:p>
      </dsp:txBody>
      <dsp:txXfrm>
        <a:off x="0" y="2670413"/>
        <a:ext cx="1990253" cy="843329"/>
      </dsp:txXfrm>
    </dsp:sp>
    <dsp:sp modelId="{ED594E61-EBC6-4320-BEE6-95D01A1336D6}">
      <dsp:nvSpPr>
        <dsp:cNvPr id="0" name=""/>
        <dsp:cNvSpPr/>
      </dsp:nvSpPr>
      <dsp:spPr>
        <a:xfrm>
          <a:off x="0" y="3584001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Prevención de la Violencia</a:t>
          </a:r>
        </a:p>
      </dsp:txBody>
      <dsp:txXfrm>
        <a:off x="0" y="3584001"/>
        <a:ext cx="1703315" cy="692145"/>
      </dsp:txXfrm>
    </dsp:sp>
    <dsp:sp modelId="{878B42BA-AFF8-4AB3-A6DC-60DD8AF664C1}">
      <dsp:nvSpPr>
        <dsp:cNvPr id="0" name=""/>
        <dsp:cNvSpPr/>
      </dsp:nvSpPr>
      <dsp:spPr>
        <a:xfrm>
          <a:off x="0" y="4399797"/>
          <a:ext cx="1703315" cy="6921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a la Ciudadanía</a:t>
          </a:r>
        </a:p>
      </dsp:txBody>
      <dsp:txXfrm>
        <a:off x="0" y="4399797"/>
        <a:ext cx="1703315" cy="692145"/>
      </dsp:txXfrm>
    </dsp:sp>
    <dsp:sp modelId="{02970307-ED4C-4FD1-92D4-6FC0314DB761}">
      <dsp:nvSpPr>
        <dsp:cNvPr id="0" name=""/>
        <dsp:cNvSpPr/>
      </dsp:nvSpPr>
      <dsp:spPr>
        <a:xfrm>
          <a:off x="2647969" y="2670635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</a:t>
          </a:r>
          <a:r>
            <a:rPr lang="es-ES" sz="1200" kern="1200" dirty="0">
              <a:solidFill>
                <a:srgbClr val="000000"/>
              </a:solidFill>
            </a:rPr>
            <a:t> de Operación Policial</a:t>
          </a:r>
          <a:endParaRPr lang="es-ES" sz="1200" kern="1200" dirty="0"/>
        </a:p>
      </dsp:txBody>
      <dsp:txXfrm>
        <a:off x="2647969" y="2670635"/>
        <a:ext cx="1990253" cy="843329"/>
      </dsp:txXfrm>
    </dsp:sp>
    <dsp:sp modelId="{C736AF06-FA4A-4F89-B3A4-37629B2C8899}">
      <dsp:nvSpPr>
        <dsp:cNvPr id="0" name=""/>
        <dsp:cNvSpPr/>
      </dsp:nvSpPr>
      <dsp:spPr>
        <a:xfrm>
          <a:off x="2004605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Proximidad</a:t>
          </a:r>
        </a:p>
      </dsp:txBody>
      <dsp:txXfrm>
        <a:off x="2004605" y="3744355"/>
        <a:ext cx="1508491" cy="754245"/>
      </dsp:txXfrm>
    </dsp:sp>
    <dsp:sp modelId="{7DF44DFC-6947-4CE3-8A00-B4846D6C2ABB}">
      <dsp:nvSpPr>
        <dsp:cNvPr id="0" name=""/>
        <dsp:cNvSpPr/>
      </dsp:nvSpPr>
      <dsp:spPr>
        <a:xfrm>
          <a:off x="3787284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Investigación</a:t>
          </a:r>
        </a:p>
      </dsp:txBody>
      <dsp:txXfrm>
        <a:off x="3787284" y="3744355"/>
        <a:ext cx="1508491" cy="754245"/>
      </dsp:txXfrm>
    </dsp:sp>
    <dsp:sp modelId="{DF29C9F6-00B2-4D17-B4EC-FA95AC3146EE}">
      <dsp:nvSpPr>
        <dsp:cNvPr id="0" name=""/>
        <dsp:cNvSpPr/>
      </dsp:nvSpPr>
      <dsp:spPr>
        <a:xfrm>
          <a:off x="2004605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Policía de Monterrey de Reacción</a:t>
          </a:r>
        </a:p>
      </dsp:txBody>
      <dsp:txXfrm>
        <a:off x="2004605" y="4639072"/>
        <a:ext cx="1508491" cy="754245"/>
      </dsp:txXfrm>
    </dsp:sp>
    <dsp:sp modelId="{BC750F03-B38A-446B-962C-D228EE0A5BAB}">
      <dsp:nvSpPr>
        <dsp:cNvPr id="0" name=""/>
        <dsp:cNvSpPr/>
      </dsp:nvSpPr>
      <dsp:spPr>
        <a:xfrm>
          <a:off x="3787284" y="463907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</a:t>
          </a:r>
          <a:br>
            <a:rPr lang="es-ES" sz="1200" kern="1200" dirty="0"/>
          </a:br>
          <a:r>
            <a:rPr lang="es-ES" sz="1200" kern="1200" dirty="0"/>
            <a:t>Vialidad y </a:t>
          </a:r>
          <a:r>
            <a:rPr lang="es-ES" sz="1200" kern="1200" dirty="0" smtClean="0"/>
            <a:t>Tránsito</a:t>
          </a:r>
          <a:endParaRPr lang="es-ES" sz="1200" kern="1200" dirty="0"/>
        </a:p>
      </dsp:txBody>
      <dsp:txXfrm>
        <a:off x="3787284" y="4639072"/>
        <a:ext cx="1508491" cy="754245"/>
      </dsp:txXfrm>
    </dsp:sp>
    <dsp:sp modelId="{C9E22439-2D55-4D43-833A-188C9330BEB1}">
      <dsp:nvSpPr>
        <dsp:cNvPr id="0" name=""/>
        <dsp:cNvSpPr/>
      </dsp:nvSpPr>
      <dsp:spPr>
        <a:xfrm>
          <a:off x="6219416" y="2670413"/>
          <a:ext cx="1990253" cy="843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>
              <a:solidFill>
                <a:srgbClr val="000000"/>
              </a:solidFill>
              <a:latin typeface="+mn-lt"/>
            </a:rPr>
            <a:t>Inspector(a) General de Comando, Inteligencia y Desarrollo Institucional</a:t>
          </a:r>
        </a:p>
      </dsp:txBody>
      <dsp:txXfrm>
        <a:off x="6219416" y="2670413"/>
        <a:ext cx="1990253" cy="843329"/>
      </dsp:txXfrm>
    </dsp:sp>
    <dsp:sp modelId="{41AF3F19-6480-4767-ACA6-AE26320A25ED}">
      <dsp:nvSpPr>
        <dsp:cNvPr id="0" name=""/>
        <dsp:cNvSpPr/>
      </dsp:nvSpPr>
      <dsp:spPr>
        <a:xfrm>
          <a:off x="5598913" y="3744355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Comando, Control, Comunicaciones y Cómputo</a:t>
          </a:r>
        </a:p>
      </dsp:txBody>
      <dsp:txXfrm>
        <a:off x="5598913" y="3744355"/>
        <a:ext cx="1508491" cy="754245"/>
      </dsp:txXfrm>
    </dsp:sp>
    <dsp:sp modelId="{BD0A02EB-977B-47DE-9AA5-493692DCF9EA}">
      <dsp:nvSpPr>
        <dsp:cNvPr id="0" name=""/>
        <dsp:cNvSpPr/>
      </dsp:nvSpPr>
      <dsp:spPr>
        <a:xfrm>
          <a:off x="7327057" y="3748542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Análisis e Inteligencia Policial</a:t>
          </a:r>
        </a:p>
      </dsp:txBody>
      <dsp:txXfrm>
        <a:off x="7327057" y="3748542"/>
        <a:ext cx="1508491" cy="754245"/>
      </dsp:txXfrm>
    </dsp:sp>
    <dsp:sp modelId="{53C170BC-1653-430F-AF29-4D788C29C417}">
      <dsp:nvSpPr>
        <dsp:cNvPr id="0" name=""/>
        <dsp:cNvSpPr/>
      </dsp:nvSpPr>
      <dsp:spPr>
        <a:xfrm>
          <a:off x="5598913" y="4650503"/>
          <a:ext cx="1508491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Protección Civil</a:t>
          </a:r>
        </a:p>
      </dsp:txBody>
      <dsp:txXfrm>
        <a:off x="5598913" y="4650503"/>
        <a:ext cx="1508491" cy="754245"/>
      </dsp:txXfrm>
    </dsp:sp>
    <dsp:sp modelId="{7AA066BA-3E3D-4869-A90C-ECD9C7B8F2F2}">
      <dsp:nvSpPr>
        <dsp:cNvPr id="0" name=""/>
        <dsp:cNvSpPr/>
      </dsp:nvSpPr>
      <dsp:spPr>
        <a:xfrm>
          <a:off x="7326606" y="4646257"/>
          <a:ext cx="1508504" cy="7542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de Desarrollo Institucional y Carrera Policial</a:t>
          </a:r>
        </a:p>
      </dsp:txBody>
      <dsp:txXfrm>
        <a:off x="7326606" y="4646257"/>
        <a:ext cx="1508504" cy="754245"/>
      </dsp:txXfrm>
    </dsp:sp>
    <dsp:sp modelId="{C0FB310D-F416-45BD-92C1-AA2FA79B00BD}">
      <dsp:nvSpPr>
        <dsp:cNvPr id="0" name=""/>
        <dsp:cNvSpPr/>
      </dsp:nvSpPr>
      <dsp:spPr>
        <a:xfrm>
          <a:off x="2153225" y="1587065"/>
          <a:ext cx="1815901" cy="7237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Director(a) Administrativo(a) y Enlace Municipal</a:t>
          </a:r>
        </a:p>
      </dsp:txBody>
      <dsp:txXfrm>
        <a:off x="2153225" y="1587065"/>
        <a:ext cx="1815901" cy="7237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541B4-6136-45CB-8770-663459A25598}">
      <dsp:nvSpPr>
        <dsp:cNvPr id="0" name=""/>
        <dsp:cNvSpPr/>
      </dsp:nvSpPr>
      <dsp:spPr>
        <a:xfrm>
          <a:off x="5447193" y="1988185"/>
          <a:ext cx="91440" cy="3544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4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771630" y="926910"/>
          <a:ext cx="1721282" cy="298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70"/>
              </a:lnTo>
              <a:lnTo>
                <a:pt x="1721282" y="150870"/>
              </a:lnTo>
              <a:lnTo>
                <a:pt x="1721282" y="2983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AADBC-7242-4F4F-959F-BAD93FBF6928}">
      <dsp:nvSpPr>
        <dsp:cNvPr id="0" name=""/>
        <dsp:cNvSpPr/>
      </dsp:nvSpPr>
      <dsp:spPr>
        <a:xfrm>
          <a:off x="3175239" y="3242293"/>
          <a:ext cx="91440" cy="2354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547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AC130-DFD5-4289-858A-2D5CBBF9140D}">
      <dsp:nvSpPr>
        <dsp:cNvPr id="0" name=""/>
        <dsp:cNvSpPr/>
      </dsp:nvSpPr>
      <dsp:spPr>
        <a:xfrm>
          <a:off x="2062137" y="1988185"/>
          <a:ext cx="1158821" cy="354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992"/>
              </a:lnTo>
              <a:lnTo>
                <a:pt x="1158821" y="206992"/>
              </a:lnTo>
              <a:lnTo>
                <a:pt x="1158821" y="3544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23120" y="1988185"/>
          <a:ext cx="1039017" cy="354483"/>
        </a:xfrm>
        <a:custGeom>
          <a:avLst/>
          <a:gdLst/>
          <a:ahLst/>
          <a:cxnLst/>
          <a:rect l="0" t="0" r="0" b="0"/>
          <a:pathLst>
            <a:path>
              <a:moveTo>
                <a:pt x="1039017" y="0"/>
              </a:moveTo>
              <a:lnTo>
                <a:pt x="1039017" y="206992"/>
              </a:lnTo>
              <a:lnTo>
                <a:pt x="0" y="206992"/>
              </a:lnTo>
              <a:lnTo>
                <a:pt x="0" y="35448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062137" y="926910"/>
          <a:ext cx="1709493" cy="298361"/>
        </a:xfrm>
        <a:custGeom>
          <a:avLst/>
          <a:gdLst/>
          <a:ahLst/>
          <a:cxnLst/>
          <a:rect l="0" t="0" r="0" b="0"/>
          <a:pathLst>
            <a:path>
              <a:moveTo>
                <a:pt x="1709493" y="0"/>
              </a:moveTo>
              <a:lnTo>
                <a:pt x="1709493" y="150870"/>
              </a:lnTo>
              <a:lnTo>
                <a:pt x="0" y="150870"/>
              </a:lnTo>
              <a:lnTo>
                <a:pt x="0" y="2983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574461" y="0"/>
          <a:ext cx="2394339" cy="9269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Coordinador (a) de </a:t>
          </a: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2574461" y="0"/>
        <a:ext cx="2394339" cy="926910"/>
      </dsp:txXfrm>
    </dsp:sp>
    <dsp:sp modelId="{19FBE8A8-D4BA-45D1-97CD-FF1210CD856F}">
      <dsp:nvSpPr>
        <dsp:cNvPr id="0" name=""/>
        <dsp:cNvSpPr/>
      </dsp:nvSpPr>
      <dsp:spPr>
        <a:xfrm>
          <a:off x="1108496" y="1225271"/>
          <a:ext cx="1907281" cy="762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Reclusorios</a:t>
          </a:r>
          <a:endParaRPr lang="es-MX" altLang="es-MX" sz="1200" b="0" kern="1200" dirty="0">
            <a:cs typeface="Arial" charset="0"/>
          </a:endParaRPr>
        </a:p>
      </dsp:txBody>
      <dsp:txXfrm>
        <a:off x="1108496" y="1225271"/>
        <a:ext cx="1907281" cy="762914"/>
      </dsp:txXfrm>
    </dsp:sp>
    <dsp:sp modelId="{9EF5B1E7-4642-446F-802A-010E77A6D315}">
      <dsp:nvSpPr>
        <dsp:cNvPr id="0" name=""/>
        <dsp:cNvSpPr/>
      </dsp:nvSpPr>
      <dsp:spPr>
        <a:xfrm>
          <a:off x="71796" y="2342669"/>
          <a:ext cx="1902646" cy="899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Encargados(as) de </a:t>
          </a:r>
          <a:r>
            <a:rPr lang="es-MX" altLang="es-MX" sz="1200" b="0" kern="1200" dirty="0" smtClean="0">
              <a:cs typeface="Arial" charset="0"/>
            </a:rPr>
            <a:t>Turno</a:t>
          </a:r>
          <a:endParaRPr lang="es-MX" altLang="es-MX" sz="1200" b="0" kern="1200" dirty="0">
            <a:cs typeface="Arial" charset="0"/>
          </a:endParaRPr>
        </a:p>
      </dsp:txBody>
      <dsp:txXfrm>
        <a:off x="71796" y="2342669"/>
        <a:ext cx="1902646" cy="899624"/>
      </dsp:txXfrm>
    </dsp:sp>
    <dsp:sp modelId="{16B5BDFF-F3F9-455E-9A06-4FDFC9DB382B}">
      <dsp:nvSpPr>
        <dsp:cNvPr id="0" name=""/>
        <dsp:cNvSpPr/>
      </dsp:nvSpPr>
      <dsp:spPr>
        <a:xfrm>
          <a:off x="2269425" y="2342669"/>
          <a:ext cx="1903067" cy="899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Supervisores(as) de Reclusorios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charset="0"/>
            </a:rPr>
            <a:t>, </a:t>
          </a:r>
          <a:endParaRPr lang="es-MX" altLang="es-MX" sz="1200" b="0" kern="1200" dirty="0">
            <a:cs typeface="Arial" charset="0"/>
          </a:endParaRPr>
        </a:p>
      </dsp:txBody>
      <dsp:txXfrm>
        <a:off x="2269425" y="2342669"/>
        <a:ext cx="1903067" cy="899624"/>
      </dsp:txXfrm>
    </dsp:sp>
    <dsp:sp modelId="{30FFB312-E2B7-4DAF-BC4F-35A9624DCD38}">
      <dsp:nvSpPr>
        <dsp:cNvPr id="0" name=""/>
        <dsp:cNvSpPr/>
      </dsp:nvSpPr>
      <dsp:spPr>
        <a:xfrm>
          <a:off x="2276343" y="3477772"/>
          <a:ext cx="1889231" cy="15037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cs typeface="Arial" charset="0"/>
            </a:rPr>
            <a:t>Custodios</a:t>
          </a:r>
          <a:endParaRPr lang="es-MX" sz="1200" b="0" kern="1200" dirty="0">
            <a:cs typeface="Arial" charset="0"/>
          </a:endParaRPr>
        </a:p>
      </dsp:txBody>
      <dsp:txXfrm>
        <a:off x="2276343" y="3477772"/>
        <a:ext cx="1889231" cy="1503711"/>
      </dsp:txXfrm>
    </dsp:sp>
    <dsp:sp modelId="{0E4A1FB2-B936-4A45-9B17-4DC72B6EC80F}">
      <dsp:nvSpPr>
        <dsp:cNvPr id="0" name=""/>
        <dsp:cNvSpPr/>
      </dsp:nvSpPr>
      <dsp:spPr>
        <a:xfrm>
          <a:off x="4539272" y="1225271"/>
          <a:ext cx="1907281" cy="762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Jefe(a)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>
            <a:cs typeface="Arial" charset="0"/>
          </a:endParaRPr>
        </a:p>
      </dsp:txBody>
      <dsp:txXfrm>
        <a:off x="4539272" y="1225271"/>
        <a:ext cx="1907281" cy="762914"/>
      </dsp:txXfrm>
    </dsp:sp>
    <dsp:sp modelId="{B651DCB6-AAF6-4973-9416-A5FBDCD184AD}">
      <dsp:nvSpPr>
        <dsp:cNvPr id="0" name=""/>
        <dsp:cNvSpPr/>
      </dsp:nvSpPr>
      <dsp:spPr>
        <a:xfrm>
          <a:off x="4539272" y="2342669"/>
          <a:ext cx="1907281" cy="899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charset="0"/>
            </a:rPr>
            <a:t>Médicos(as</a:t>
          </a:r>
          <a:r>
            <a:rPr lang="es-MX" altLang="es-MX" sz="1200" b="0" kern="1200" dirty="0" smtClean="0">
              <a:cs typeface="Arial" charset="0"/>
            </a:rPr>
            <a:t>)</a:t>
          </a:r>
          <a:endParaRPr lang="es-MX" altLang="es-MX" sz="1200" b="0" kern="1200" dirty="0">
            <a:cs typeface="Arial" charset="0"/>
          </a:endParaRPr>
        </a:p>
      </dsp:txBody>
      <dsp:txXfrm>
        <a:off x="4539272" y="2342669"/>
        <a:ext cx="1907281" cy="8996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43F89-EE1A-4587-8026-2DAF4F422C48}">
      <dsp:nvSpPr>
        <dsp:cNvPr id="0" name=""/>
        <dsp:cNvSpPr/>
      </dsp:nvSpPr>
      <dsp:spPr>
        <a:xfrm>
          <a:off x="4025537" y="1068849"/>
          <a:ext cx="244356" cy="17235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3504"/>
              </a:lnTo>
              <a:lnTo>
                <a:pt x="244356" y="1723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1937B-DD43-4E32-8BD6-BE7202C22344}">
      <dsp:nvSpPr>
        <dsp:cNvPr id="0" name=""/>
        <dsp:cNvSpPr/>
      </dsp:nvSpPr>
      <dsp:spPr>
        <a:xfrm>
          <a:off x="3804321" y="1068849"/>
          <a:ext cx="221216" cy="1723504"/>
        </a:xfrm>
        <a:custGeom>
          <a:avLst/>
          <a:gdLst/>
          <a:ahLst/>
          <a:cxnLst/>
          <a:rect l="0" t="0" r="0" b="0"/>
          <a:pathLst>
            <a:path>
              <a:moveTo>
                <a:pt x="221216" y="0"/>
              </a:moveTo>
              <a:lnTo>
                <a:pt x="221216" y="1723504"/>
              </a:lnTo>
              <a:lnTo>
                <a:pt x="0" y="17235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2C7AA-A546-4203-8648-110E447EA4E9}">
      <dsp:nvSpPr>
        <dsp:cNvPr id="0" name=""/>
        <dsp:cNvSpPr/>
      </dsp:nvSpPr>
      <dsp:spPr>
        <a:xfrm>
          <a:off x="4025537" y="1068849"/>
          <a:ext cx="244356" cy="742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552"/>
              </a:lnTo>
              <a:lnTo>
                <a:pt x="244356" y="7425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F6E24E-BA28-4880-8318-CC6EB513027B}">
      <dsp:nvSpPr>
        <dsp:cNvPr id="0" name=""/>
        <dsp:cNvSpPr/>
      </dsp:nvSpPr>
      <dsp:spPr>
        <a:xfrm>
          <a:off x="3804321" y="1068849"/>
          <a:ext cx="221216" cy="742552"/>
        </a:xfrm>
        <a:custGeom>
          <a:avLst/>
          <a:gdLst/>
          <a:ahLst/>
          <a:cxnLst/>
          <a:rect l="0" t="0" r="0" b="0"/>
          <a:pathLst>
            <a:path>
              <a:moveTo>
                <a:pt x="221216" y="0"/>
              </a:moveTo>
              <a:lnTo>
                <a:pt x="221216" y="742552"/>
              </a:lnTo>
              <a:lnTo>
                <a:pt x="0" y="7425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6F49C3-5C98-4521-BDC9-997C9A2D5A0E}">
      <dsp:nvSpPr>
        <dsp:cNvPr id="0" name=""/>
        <dsp:cNvSpPr/>
      </dsp:nvSpPr>
      <dsp:spPr>
        <a:xfrm>
          <a:off x="4025537" y="1068849"/>
          <a:ext cx="2066991" cy="26312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1722"/>
              </a:lnTo>
              <a:lnTo>
                <a:pt x="2066991" y="2461722"/>
              </a:lnTo>
              <a:lnTo>
                <a:pt x="2066991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6335CC-DA5F-4209-B0EA-1A70217C8A32}">
      <dsp:nvSpPr>
        <dsp:cNvPr id="0" name=""/>
        <dsp:cNvSpPr/>
      </dsp:nvSpPr>
      <dsp:spPr>
        <a:xfrm>
          <a:off x="3979817" y="1068849"/>
          <a:ext cx="91440" cy="2631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C715C-FF42-43A1-A2D3-BB4585AFD9DA}">
      <dsp:nvSpPr>
        <dsp:cNvPr id="0" name=""/>
        <dsp:cNvSpPr/>
      </dsp:nvSpPr>
      <dsp:spPr>
        <a:xfrm>
          <a:off x="1958545" y="1068849"/>
          <a:ext cx="2066991" cy="2631218"/>
        </a:xfrm>
        <a:custGeom>
          <a:avLst/>
          <a:gdLst/>
          <a:ahLst/>
          <a:cxnLst/>
          <a:rect l="0" t="0" r="0" b="0"/>
          <a:pathLst>
            <a:path>
              <a:moveTo>
                <a:pt x="2066991" y="0"/>
              </a:moveTo>
              <a:lnTo>
                <a:pt x="2066991" y="2461722"/>
              </a:lnTo>
              <a:lnTo>
                <a:pt x="0" y="2461722"/>
              </a:lnTo>
              <a:lnTo>
                <a:pt x="0" y="26312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FF9EA-0D2E-4A01-98EB-7EAC0D3E955A}">
      <dsp:nvSpPr>
        <dsp:cNvPr id="0" name=""/>
        <dsp:cNvSpPr/>
      </dsp:nvSpPr>
      <dsp:spPr>
        <a:xfrm>
          <a:off x="2873540" y="1809"/>
          <a:ext cx="2303994" cy="10670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Director(a) de Policía de Monterrey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>
              <a:cs typeface="Arial" charset="0"/>
            </a:rPr>
            <a:t>de </a:t>
          </a:r>
          <a:r>
            <a:rPr lang="es-MX" altLang="es-MX" sz="1200" kern="1200" dirty="0" smtClean="0">
              <a:cs typeface="Arial" charset="0"/>
            </a:rPr>
            <a:t>Proximidad</a:t>
          </a:r>
          <a:endParaRPr lang="es-MX" altLang="es-MX" sz="1200" kern="1200" dirty="0">
            <a:cs typeface="Arial" charset="0"/>
          </a:endParaRPr>
        </a:p>
      </dsp:txBody>
      <dsp:txXfrm>
        <a:off x="2873540" y="1809"/>
        <a:ext cx="2303994" cy="1067039"/>
      </dsp:txXfrm>
    </dsp:sp>
    <dsp:sp modelId="{6112410E-4BF6-442A-8219-189ACE289C18}">
      <dsp:nvSpPr>
        <dsp:cNvPr id="0" name=""/>
        <dsp:cNvSpPr/>
      </dsp:nvSpPr>
      <dsp:spPr>
        <a:xfrm>
          <a:off x="1094545" y="3700067"/>
          <a:ext cx="1728000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cs typeface="Arial" charset="0"/>
            </a:rPr>
            <a:t>Guardia Interna</a:t>
          </a:r>
        </a:p>
      </dsp:txBody>
      <dsp:txXfrm>
        <a:off x="1094545" y="3700067"/>
        <a:ext cx="1728000" cy="885372"/>
      </dsp:txXfrm>
    </dsp:sp>
    <dsp:sp modelId="{FF9AEBFD-B5E8-4C8B-93B6-58BDD111233A}">
      <dsp:nvSpPr>
        <dsp:cNvPr id="0" name=""/>
        <dsp:cNvSpPr/>
      </dsp:nvSpPr>
      <dsp:spPr>
        <a:xfrm>
          <a:off x="3161537" y="3700067"/>
          <a:ext cx="1728000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Policía de Monterrey de Proximidad Ciudadana</a:t>
          </a:r>
          <a:endParaRPr lang="es-MX" altLang="es-MX" sz="1200" kern="1200" dirty="0">
            <a:cs typeface="Arial" charset="0"/>
          </a:endParaRPr>
        </a:p>
      </dsp:txBody>
      <dsp:txXfrm>
        <a:off x="3161537" y="3700067"/>
        <a:ext cx="1728000" cy="885372"/>
      </dsp:txXfrm>
    </dsp:sp>
    <dsp:sp modelId="{33F6523A-A225-48D5-8EA1-FD7E1E293232}">
      <dsp:nvSpPr>
        <dsp:cNvPr id="0" name=""/>
        <dsp:cNvSpPr/>
      </dsp:nvSpPr>
      <dsp:spPr>
        <a:xfrm>
          <a:off x="5228528" y="3700067"/>
          <a:ext cx="1728000" cy="8853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Coordinador(a) de Policía de Monterrey de Proximidad Comercial</a:t>
          </a:r>
          <a:endParaRPr lang="es-ES" sz="1200" kern="1200" dirty="0">
            <a:cs typeface="Arial" charset="0"/>
          </a:endParaRPr>
        </a:p>
      </dsp:txBody>
      <dsp:txXfrm>
        <a:off x="5228528" y="3700067"/>
        <a:ext cx="1728000" cy="885372"/>
      </dsp:txXfrm>
    </dsp:sp>
    <dsp:sp modelId="{5C5FBA79-CC2B-4A79-A357-BD1482AB1481}">
      <dsp:nvSpPr>
        <dsp:cNvPr id="0" name=""/>
        <dsp:cNvSpPr/>
      </dsp:nvSpPr>
      <dsp:spPr>
        <a:xfrm>
          <a:off x="2339798" y="1435375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Supervisor(a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2339798" y="1435375"/>
        <a:ext cx="1464523" cy="752052"/>
      </dsp:txXfrm>
    </dsp:sp>
    <dsp:sp modelId="{96D7878D-D75D-41DC-871A-C17F54F18761}">
      <dsp:nvSpPr>
        <dsp:cNvPr id="0" name=""/>
        <dsp:cNvSpPr/>
      </dsp:nvSpPr>
      <dsp:spPr>
        <a:xfrm>
          <a:off x="4269893" y="1435375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Auxiliares</a:t>
          </a:r>
          <a:endParaRPr lang="es-MX" altLang="es-MX" sz="1200" kern="1200" dirty="0">
            <a:cs typeface="Arial" charset="0"/>
          </a:endParaRPr>
        </a:p>
      </dsp:txBody>
      <dsp:txXfrm>
        <a:off x="4269893" y="1435375"/>
        <a:ext cx="1464523" cy="752052"/>
      </dsp:txXfrm>
    </dsp:sp>
    <dsp:sp modelId="{93F8B935-F73A-4798-BF54-4CCBC6CFBBF5}">
      <dsp:nvSpPr>
        <dsp:cNvPr id="0" name=""/>
        <dsp:cNvSpPr/>
      </dsp:nvSpPr>
      <dsp:spPr>
        <a:xfrm>
          <a:off x="2339798" y="2416327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cs typeface="Arial" charset="0"/>
            </a:rPr>
            <a:t>Analista</a:t>
          </a:r>
          <a:endParaRPr lang="es-MX" altLang="es-MX" sz="1200" kern="1200" dirty="0">
            <a:cs typeface="Arial" charset="0"/>
          </a:endParaRPr>
        </a:p>
      </dsp:txBody>
      <dsp:txXfrm>
        <a:off x="2339798" y="2416327"/>
        <a:ext cx="1464523" cy="752052"/>
      </dsp:txXfrm>
    </dsp:sp>
    <dsp:sp modelId="{3A6D2275-4509-4AB5-B7CE-AD8A71695465}">
      <dsp:nvSpPr>
        <dsp:cNvPr id="0" name=""/>
        <dsp:cNvSpPr/>
      </dsp:nvSpPr>
      <dsp:spPr>
        <a:xfrm>
          <a:off x="4269893" y="2416327"/>
          <a:ext cx="1464523" cy="7520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Auxiliares Administrativos(as</a:t>
          </a:r>
          <a:r>
            <a:rPr lang="es-MX" altLang="es-MX" sz="1200" kern="1200" dirty="0" smtClean="0">
              <a:cs typeface="Arial" charset="0"/>
            </a:rPr>
            <a:t>)</a:t>
          </a:r>
          <a:endParaRPr lang="es-MX" altLang="es-MX" sz="1200" kern="1200" dirty="0">
            <a:cs typeface="Arial" charset="0"/>
          </a:endParaRPr>
        </a:p>
      </dsp:txBody>
      <dsp:txXfrm>
        <a:off x="4269893" y="2416327"/>
        <a:ext cx="1464523" cy="75205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2251284" y="698674"/>
          <a:ext cx="91440" cy="3539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39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1531617" y="118665"/>
          <a:ext cx="1530773" cy="5800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Guardia Interna</a:t>
          </a:r>
          <a:endParaRPr lang="es-ES" sz="1200" kern="1200" dirty="0"/>
        </a:p>
      </dsp:txBody>
      <dsp:txXfrm>
        <a:off x="1531617" y="118665"/>
        <a:ext cx="1530773" cy="580009"/>
      </dsp:txXfrm>
    </dsp:sp>
    <dsp:sp modelId="{750238AF-6DAE-454F-9DF1-112AC698AD48}">
      <dsp:nvSpPr>
        <dsp:cNvPr id="0" name=""/>
        <dsp:cNvSpPr/>
      </dsp:nvSpPr>
      <dsp:spPr>
        <a:xfrm>
          <a:off x="85256" y="1052611"/>
          <a:ext cx="4423495" cy="42095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Policías</a:t>
          </a:r>
          <a:br>
            <a:rPr lang="es-MX" sz="1200" kern="1200" dirty="0"/>
          </a:br>
          <a:r>
            <a:rPr lang="es-ES" sz="1200" kern="1200" dirty="0" smtClean="0"/>
            <a:t>Policías </a:t>
          </a:r>
          <a:r>
            <a:rPr lang="es-ES" sz="1200" kern="1200" dirty="0"/>
            <a:t>3ero</a:t>
          </a:r>
          <a:br>
            <a:rPr lang="es-ES" sz="1200" kern="1200" dirty="0"/>
          </a:br>
          <a:r>
            <a:rPr lang="es-ES" sz="1200" kern="1200" dirty="0" smtClean="0"/>
            <a:t>Policías </a:t>
          </a:r>
          <a:r>
            <a:rPr lang="es-ES" sz="1200" kern="1200" dirty="0"/>
            <a:t>1ero</a:t>
          </a:r>
          <a:br>
            <a:rPr lang="es-ES" sz="1200" kern="1200" dirty="0"/>
          </a:br>
          <a:endParaRPr lang="es-ES" sz="1200" kern="1200" dirty="0"/>
        </a:p>
      </dsp:txBody>
      <dsp:txXfrm>
        <a:off x="85256" y="1052611"/>
        <a:ext cx="4423495" cy="420957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EC496-4B32-44BE-898D-553134ED58FB}">
      <dsp:nvSpPr>
        <dsp:cNvPr id="0" name=""/>
        <dsp:cNvSpPr/>
      </dsp:nvSpPr>
      <dsp:spPr>
        <a:xfrm>
          <a:off x="7877354" y="4691308"/>
          <a:ext cx="91440" cy="159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808"/>
              </a:lnTo>
              <a:lnTo>
                <a:pt x="97488" y="42808"/>
              </a:lnTo>
              <a:lnTo>
                <a:pt x="97488" y="159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FB40EF-67CD-4AD5-8C91-9FCFD7B5E6D1}">
      <dsp:nvSpPr>
        <dsp:cNvPr id="0" name=""/>
        <dsp:cNvSpPr/>
      </dsp:nvSpPr>
      <dsp:spPr>
        <a:xfrm>
          <a:off x="7877354" y="1504594"/>
          <a:ext cx="91440" cy="131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4B3FD-EFBF-4FB5-A1D6-155374D27573}">
      <dsp:nvSpPr>
        <dsp:cNvPr id="0" name=""/>
        <dsp:cNvSpPr/>
      </dsp:nvSpPr>
      <dsp:spPr>
        <a:xfrm>
          <a:off x="4533676" y="740448"/>
          <a:ext cx="3389397" cy="235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767"/>
              </a:lnTo>
              <a:lnTo>
                <a:pt x="3389397" y="118767"/>
              </a:lnTo>
              <a:lnTo>
                <a:pt x="3389397" y="2350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5BE302-AF4B-4D1B-AF8E-3B42BE99FCC0}">
      <dsp:nvSpPr>
        <dsp:cNvPr id="0" name=""/>
        <dsp:cNvSpPr/>
      </dsp:nvSpPr>
      <dsp:spPr>
        <a:xfrm>
          <a:off x="5934036" y="4691308"/>
          <a:ext cx="91440" cy="159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2DBB68-6F0F-46A2-8851-30502E376B4D}">
      <dsp:nvSpPr>
        <dsp:cNvPr id="0" name=""/>
        <dsp:cNvSpPr/>
      </dsp:nvSpPr>
      <dsp:spPr>
        <a:xfrm>
          <a:off x="5934036" y="1504594"/>
          <a:ext cx="91440" cy="131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533676" y="740448"/>
          <a:ext cx="1446080" cy="235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767"/>
              </a:lnTo>
              <a:lnTo>
                <a:pt x="1446080" y="118767"/>
              </a:lnTo>
              <a:lnTo>
                <a:pt x="1446080" y="2350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3636737" y="4691308"/>
          <a:ext cx="91440" cy="159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3636737" y="1504594"/>
          <a:ext cx="91440" cy="131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682457" y="740448"/>
          <a:ext cx="851219" cy="235064"/>
        </a:xfrm>
        <a:custGeom>
          <a:avLst/>
          <a:gdLst/>
          <a:ahLst/>
          <a:cxnLst/>
          <a:rect l="0" t="0" r="0" b="0"/>
          <a:pathLst>
            <a:path>
              <a:moveTo>
                <a:pt x="851219" y="0"/>
              </a:moveTo>
              <a:lnTo>
                <a:pt x="851219" y="118767"/>
              </a:lnTo>
              <a:lnTo>
                <a:pt x="0" y="118767"/>
              </a:lnTo>
              <a:lnTo>
                <a:pt x="0" y="2350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67584" y="4691308"/>
          <a:ext cx="91440" cy="1591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910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167584" y="1504594"/>
          <a:ext cx="91440" cy="131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3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13304" y="740448"/>
          <a:ext cx="3320372" cy="235064"/>
        </a:xfrm>
        <a:custGeom>
          <a:avLst/>
          <a:gdLst/>
          <a:ahLst/>
          <a:cxnLst/>
          <a:rect l="0" t="0" r="0" b="0"/>
          <a:pathLst>
            <a:path>
              <a:moveTo>
                <a:pt x="3320372" y="0"/>
              </a:moveTo>
              <a:lnTo>
                <a:pt x="3320372" y="118767"/>
              </a:lnTo>
              <a:lnTo>
                <a:pt x="0" y="118767"/>
              </a:lnTo>
              <a:lnTo>
                <a:pt x="0" y="2350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370697" y="99539"/>
          <a:ext cx="2325958" cy="6409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de Proximidad Ciudadana</a:t>
          </a:r>
          <a:br>
            <a:rPr lang="es-MX" altLang="es-MX" sz="1200" kern="1200" dirty="0"/>
          </a:br>
          <a:endParaRPr lang="es-ES" altLang="es-MX" sz="1200" kern="1200" dirty="0"/>
        </a:p>
      </dsp:txBody>
      <dsp:txXfrm>
        <a:off x="3370697" y="99539"/>
        <a:ext cx="2325958" cy="640909"/>
      </dsp:txXfrm>
    </dsp:sp>
    <dsp:sp modelId="{19FBE8A8-D4BA-45D1-97CD-FF1210CD856F}">
      <dsp:nvSpPr>
        <dsp:cNvPr id="0" name=""/>
        <dsp:cNvSpPr/>
      </dsp:nvSpPr>
      <dsp:spPr>
        <a:xfrm>
          <a:off x="489646" y="975513"/>
          <a:ext cx="1447315" cy="529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Poniente</a:t>
          </a:r>
        </a:p>
      </dsp:txBody>
      <dsp:txXfrm>
        <a:off x="489646" y="975513"/>
        <a:ext cx="1447315" cy="529080"/>
      </dsp:txXfrm>
    </dsp:sp>
    <dsp:sp modelId="{9EF5B1E7-4642-446F-802A-010E77A6D315}">
      <dsp:nvSpPr>
        <dsp:cNvPr id="0" name=""/>
        <dsp:cNvSpPr/>
      </dsp:nvSpPr>
      <dsp:spPr>
        <a:xfrm>
          <a:off x="160203" y="1635910"/>
          <a:ext cx="2106200" cy="3055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Policías 1ro(a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/>
            <a:t>Policías 2do(a)</a:t>
          </a:r>
        </a:p>
        <a:p>
          <a:pPr lvl="0" algn="ctr" defTabSz="51117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150" kern="1200" dirty="0" smtClean="0"/>
            <a:t>Policías </a:t>
          </a:r>
          <a:r>
            <a:rPr lang="es-MX" altLang="es-MX" sz="1150" kern="1200" dirty="0"/>
            <a:t>3ro(a</a:t>
          </a:r>
          <a:r>
            <a:rPr lang="es-MX" altLang="es-MX" sz="1150" kern="1200" dirty="0" smtClean="0"/>
            <a:t>)</a:t>
          </a:r>
          <a:endParaRPr lang="es-MX" altLang="es-MX" sz="1150" kern="1200" dirty="0"/>
        </a:p>
      </dsp:txBody>
      <dsp:txXfrm>
        <a:off x="160203" y="1635910"/>
        <a:ext cx="2106200" cy="3055397"/>
      </dsp:txXfrm>
    </dsp:sp>
    <dsp:sp modelId="{676B065B-52F5-4142-AD91-1C77325095B5}">
      <dsp:nvSpPr>
        <dsp:cNvPr id="0" name=""/>
        <dsp:cNvSpPr/>
      </dsp:nvSpPr>
      <dsp:spPr>
        <a:xfrm>
          <a:off x="631501" y="4850414"/>
          <a:ext cx="1163604" cy="382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631501" y="4850414"/>
        <a:ext cx="1163604" cy="382302"/>
      </dsp:txXfrm>
    </dsp:sp>
    <dsp:sp modelId="{0E4A1FB2-B936-4A45-9B17-4DC72B6EC80F}">
      <dsp:nvSpPr>
        <dsp:cNvPr id="0" name=""/>
        <dsp:cNvSpPr/>
      </dsp:nvSpPr>
      <dsp:spPr>
        <a:xfrm>
          <a:off x="2958799" y="975513"/>
          <a:ext cx="1447315" cy="529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Centro</a:t>
          </a:r>
        </a:p>
      </dsp:txBody>
      <dsp:txXfrm>
        <a:off x="2958799" y="975513"/>
        <a:ext cx="1447315" cy="529080"/>
      </dsp:txXfrm>
    </dsp:sp>
    <dsp:sp modelId="{B651DCB6-AAF6-4973-9416-A5FBDCD184AD}">
      <dsp:nvSpPr>
        <dsp:cNvPr id="0" name=""/>
        <dsp:cNvSpPr/>
      </dsp:nvSpPr>
      <dsp:spPr>
        <a:xfrm>
          <a:off x="2438601" y="1635910"/>
          <a:ext cx="2487711" cy="3055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000" kern="1200" dirty="0"/>
            <a:t>Policía 1ro(a</a:t>
          </a:r>
          <a:r>
            <a:rPr lang="es-MX" sz="1000" kern="1200" dirty="0" smtClean="0"/>
            <a:t>)</a:t>
          </a:r>
          <a:r>
            <a:rPr lang="es-MX" sz="1000" kern="1200" dirty="0"/>
            <a:t/>
          </a:r>
          <a:br>
            <a:rPr lang="es-MX" sz="1000" kern="1200" dirty="0"/>
          </a:br>
          <a:r>
            <a:rPr lang="es-MX" sz="1000" kern="1200" dirty="0"/>
            <a:t>Policías 2do(a)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000" kern="1200" dirty="0" smtClean="0"/>
            <a:t>Policías </a:t>
          </a:r>
          <a:r>
            <a:rPr lang="es-MX" sz="1000" kern="1200" dirty="0"/>
            <a:t>3ro(a)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000" kern="1200" dirty="0" smtClean="0"/>
            <a:t>Policía</a:t>
          </a:r>
          <a:endParaRPr lang="es-MX" altLang="es-MX" sz="1000" kern="1200" dirty="0"/>
        </a:p>
      </dsp:txBody>
      <dsp:txXfrm>
        <a:off x="2438601" y="1635910"/>
        <a:ext cx="2487711" cy="3055397"/>
      </dsp:txXfrm>
    </dsp:sp>
    <dsp:sp modelId="{47534EF4-1B7B-4FDF-ACD3-ECDA86C17442}">
      <dsp:nvSpPr>
        <dsp:cNvPr id="0" name=""/>
        <dsp:cNvSpPr/>
      </dsp:nvSpPr>
      <dsp:spPr>
        <a:xfrm>
          <a:off x="3100655" y="4850414"/>
          <a:ext cx="1163604" cy="382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3100655" y="4850414"/>
        <a:ext cx="1163604" cy="382302"/>
      </dsp:txXfrm>
    </dsp:sp>
    <dsp:sp modelId="{D43A949E-161F-4CB6-8E08-C22964D4E9ED}">
      <dsp:nvSpPr>
        <dsp:cNvPr id="0" name=""/>
        <dsp:cNvSpPr/>
      </dsp:nvSpPr>
      <dsp:spPr>
        <a:xfrm>
          <a:off x="5256099" y="975513"/>
          <a:ext cx="1447315" cy="529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la Zona Oriente</a:t>
          </a:r>
          <a:br>
            <a:rPr lang="es-MX" altLang="es-MX" sz="1200" kern="1200" dirty="0"/>
          </a:br>
          <a:endParaRPr lang="es-ES" sz="1200" kern="1200" dirty="0"/>
        </a:p>
      </dsp:txBody>
      <dsp:txXfrm>
        <a:off x="5256099" y="975513"/>
        <a:ext cx="1447315" cy="529080"/>
      </dsp:txXfrm>
    </dsp:sp>
    <dsp:sp modelId="{DD8A29F5-D042-4749-8AE9-1CA72A60AD2C}">
      <dsp:nvSpPr>
        <dsp:cNvPr id="0" name=""/>
        <dsp:cNvSpPr/>
      </dsp:nvSpPr>
      <dsp:spPr>
        <a:xfrm>
          <a:off x="5098510" y="1635910"/>
          <a:ext cx="1762491" cy="3055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100" kern="1200" dirty="0"/>
            <a:t>Policías 1ro(a</a:t>
          </a:r>
          <a:r>
            <a:rPr lang="es-ES" altLang="es-MX" sz="1100" kern="1200" dirty="0" smtClean="0"/>
            <a:t>)</a:t>
          </a:r>
          <a:endParaRPr lang="es-ES" altLang="es-MX" sz="1100" kern="1200" dirty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/>
            <a:t>Policías 2do(a)</a:t>
          </a:r>
          <a:br>
            <a:rPr lang="es-MX" altLang="es-MX" sz="1100" kern="1200" dirty="0"/>
          </a:b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3ro(a)</a:t>
          </a:r>
          <a:br>
            <a:rPr lang="es-MX" altLang="es-MX" sz="1100" kern="1200" dirty="0"/>
          </a:br>
          <a:endParaRPr lang="es-MX" altLang="es-MX" sz="1100" kern="1200" dirty="0"/>
        </a:p>
      </dsp:txBody>
      <dsp:txXfrm>
        <a:off x="5098510" y="1635910"/>
        <a:ext cx="1762491" cy="3055397"/>
      </dsp:txXfrm>
    </dsp:sp>
    <dsp:sp modelId="{2A510A22-CF32-47FD-BC41-4E00F3C4B7C0}">
      <dsp:nvSpPr>
        <dsp:cNvPr id="0" name=""/>
        <dsp:cNvSpPr/>
      </dsp:nvSpPr>
      <dsp:spPr>
        <a:xfrm>
          <a:off x="5397954" y="4850414"/>
          <a:ext cx="1163604" cy="382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5397954" y="4850414"/>
        <a:ext cx="1163604" cy="382302"/>
      </dsp:txXfrm>
    </dsp:sp>
    <dsp:sp modelId="{EB6A92C8-1C73-4EF0-96FE-3EBE68F00A5E}">
      <dsp:nvSpPr>
        <dsp:cNvPr id="0" name=""/>
        <dsp:cNvSpPr/>
      </dsp:nvSpPr>
      <dsp:spPr>
        <a:xfrm>
          <a:off x="7199416" y="975513"/>
          <a:ext cx="1447315" cy="5290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Zona Norponiente</a:t>
          </a:r>
          <a:endParaRPr lang="es-ES" sz="1200" kern="1200" dirty="0"/>
        </a:p>
      </dsp:txBody>
      <dsp:txXfrm>
        <a:off x="7199416" y="975513"/>
        <a:ext cx="1447315" cy="529080"/>
      </dsp:txXfrm>
    </dsp:sp>
    <dsp:sp modelId="{3663939E-E5F0-44CF-BA52-A07A95A76266}">
      <dsp:nvSpPr>
        <dsp:cNvPr id="0" name=""/>
        <dsp:cNvSpPr/>
      </dsp:nvSpPr>
      <dsp:spPr>
        <a:xfrm>
          <a:off x="7041828" y="1635910"/>
          <a:ext cx="1762491" cy="30553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/>
            <a:t>Policías 1ro(a)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2do(a)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100" kern="1200" dirty="0" smtClean="0"/>
            <a:t>Policías </a:t>
          </a:r>
          <a:r>
            <a:rPr lang="es-MX" altLang="es-MX" sz="1100" kern="1200" dirty="0"/>
            <a:t>3ro(a</a:t>
          </a:r>
          <a:r>
            <a:rPr lang="es-MX" altLang="es-MX" sz="1100" kern="1200" dirty="0" smtClean="0"/>
            <a:t>)</a:t>
          </a:r>
          <a:endParaRPr lang="es-MX" altLang="es-MX" sz="1100" kern="1200" dirty="0"/>
        </a:p>
      </dsp:txBody>
      <dsp:txXfrm>
        <a:off x="7041828" y="1635910"/>
        <a:ext cx="1762491" cy="3055397"/>
      </dsp:txXfrm>
    </dsp:sp>
    <dsp:sp modelId="{B2B7CCF7-3530-4EDB-A1D2-54F57B145AFA}">
      <dsp:nvSpPr>
        <dsp:cNvPr id="0" name=""/>
        <dsp:cNvSpPr/>
      </dsp:nvSpPr>
      <dsp:spPr>
        <a:xfrm>
          <a:off x="7393040" y="4850414"/>
          <a:ext cx="1163604" cy="3823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  <a:endParaRPr lang="es-ES" sz="1200" kern="1200" dirty="0"/>
        </a:p>
      </dsp:txBody>
      <dsp:txXfrm>
        <a:off x="7393040" y="4850414"/>
        <a:ext cx="1163604" cy="3823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BB68-6F0F-46A2-8851-30502E376B4D}">
      <dsp:nvSpPr>
        <dsp:cNvPr id="0" name=""/>
        <dsp:cNvSpPr/>
      </dsp:nvSpPr>
      <dsp:spPr>
        <a:xfrm>
          <a:off x="4837031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2859578" y="1217340"/>
          <a:ext cx="2023172" cy="5263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744"/>
              </a:lnTo>
              <a:lnTo>
                <a:pt x="2023172" y="350744"/>
              </a:lnTo>
              <a:lnTo>
                <a:pt x="2023172" y="52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813858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813858" y="1217340"/>
          <a:ext cx="91440" cy="5263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790685" y="2579671"/>
          <a:ext cx="91440" cy="3511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112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836405" y="1217340"/>
          <a:ext cx="2023172" cy="526309"/>
        </a:xfrm>
        <a:custGeom>
          <a:avLst/>
          <a:gdLst/>
          <a:ahLst/>
          <a:cxnLst/>
          <a:rect l="0" t="0" r="0" b="0"/>
          <a:pathLst>
            <a:path>
              <a:moveTo>
                <a:pt x="2023172" y="0"/>
              </a:moveTo>
              <a:lnTo>
                <a:pt x="2023172" y="350744"/>
              </a:lnTo>
              <a:lnTo>
                <a:pt x="0" y="350744"/>
              </a:lnTo>
              <a:lnTo>
                <a:pt x="0" y="5263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87976" y="381318"/>
          <a:ext cx="2743204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Policía de Monterrey </a:t>
          </a:r>
          <a:br>
            <a:rPr lang="es-MX" altLang="es-MX" sz="1200" kern="1200" dirty="0"/>
          </a:br>
          <a:r>
            <a:rPr lang="es-MX" altLang="es-MX" sz="1200" kern="1200" dirty="0"/>
            <a:t>de Proximidad </a:t>
          </a:r>
          <a:r>
            <a:rPr lang="es-MX" altLang="es-MX" sz="1200" kern="1200" dirty="0" smtClean="0"/>
            <a:t>Comercial</a:t>
          </a:r>
          <a:endParaRPr lang="es-MX" altLang="es-MX" sz="1200" kern="1200" dirty="0"/>
        </a:p>
      </dsp:txBody>
      <dsp:txXfrm>
        <a:off x="1487976" y="381318"/>
        <a:ext cx="2743204" cy="836021"/>
      </dsp:txXfrm>
    </dsp:sp>
    <dsp:sp modelId="{19FBE8A8-D4BA-45D1-97CD-FF1210CD856F}">
      <dsp:nvSpPr>
        <dsp:cNvPr id="0" name=""/>
        <dsp:cNvSpPr/>
      </dsp:nvSpPr>
      <dsp:spPr>
        <a:xfrm>
          <a:off x="383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Grupos de </a:t>
          </a:r>
          <a:r>
            <a:rPr lang="es-MX" altLang="es-MX" sz="1200" kern="1200" dirty="0" smtClean="0"/>
            <a:t>Reacción</a:t>
          </a:r>
          <a:endParaRPr lang="es-MX" altLang="es-MX" sz="1200" kern="1200" dirty="0"/>
        </a:p>
      </dsp:txBody>
      <dsp:txXfrm>
        <a:off x="383" y="1743649"/>
        <a:ext cx="1672043" cy="836021"/>
      </dsp:txXfrm>
    </dsp:sp>
    <dsp:sp modelId="{9EF5B1E7-4642-446F-802A-010E77A6D315}">
      <dsp:nvSpPr>
        <dsp:cNvPr id="0" name=""/>
        <dsp:cNvSpPr/>
      </dsp:nvSpPr>
      <dsp:spPr>
        <a:xfrm>
          <a:off x="383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</a:p>
      </dsp:txBody>
      <dsp:txXfrm>
        <a:off x="383" y="2930800"/>
        <a:ext cx="1672043" cy="1151996"/>
      </dsp:txXfrm>
    </dsp:sp>
    <dsp:sp modelId="{0E4A1FB2-B936-4A45-9B17-4DC72B6EC80F}">
      <dsp:nvSpPr>
        <dsp:cNvPr id="0" name=""/>
        <dsp:cNvSpPr/>
      </dsp:nvSpPr>
      <dsp:spPr>
        <a:xfrm>
          <a:off x="2023556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 </a:t>
          </a:r>
          <a:r>
            <a:rPr lang="es-MX" altLang="es-MX" sz="1200" kern="1200" dirty="0" smtClean="0"/>
            <a:t>Residencial</a:t>
          </a:r>
          <a:endParaRPr lang="es-MX" altLang="es-MX" sz="1200" kern="1200" dirty="0"/>
        </a:p>
      </dsp:txBody>
      <dsp:txXfrm>
        <a:off x="2023556" y="1743649"/>
        <a:ext cx="1672043" cy="836021"/>
      </dsp:txXfrm>
    </dsp:sp>
    <dsp:sp modelId="{B651DCB6-AAF6-4973-9416-A5FBDCD184AD}">
      <dsp:nvSpPr>
        <dsp:cNvPr id="0" name=""/>
        <dsp:cNvSpPr/>
      </dsp:nvSpPr>
      <dsp:spPr>
        <a:xfrm>
          <a:off x="2023556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2023556" y="2930800"/>
        <a:ext cx="1672043" cy="1151996"/>
      </dsp:txXfrm>
    </dsp:sp>
    <dsp:sp modelId="{D43A949E-161F-4CB6-8E08-C22964D4E9ED}">
      <dsp:nvSpPr>
        <dsp:cNvPr id="0" name=""/>
        <dsp:cNvSpPr/>
      </dsp:nvSpPr>
      <dsp:spPr>
        <a:xfrm>
          <a:off x="4046729" y="1743649"/>
          <a:ext cx="1672043" cy="836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Encargados(as) de Grupo </a:t>
          </a:r>
          <a:r>
            <a:rPr lang="es-MX" altLang="es-MX" sz="1200" kern="1200" dirty="0" smtClean="0"/>
            <a:t>Turístico</a:t>
          </a:r>
          <a:endParaRPr lang="es-MX" altLang="es-MX" sz="1200" kern="1200" dirty="0"/>
        </a:p>
      </dsp:txBody>
      <dsp:txXfrm>
        <a:off x="4046729" y="1743649"/>
        <a:ext cx="1672043" cy="836021"/>
      </dsp:txXfrm>
    </dsp:sp>
    <dsp:sp modelId="{DD8A29F5-D042-4749-8AE9-1CA72A60AD2C}">
      <dsp:nvSpPr>
        <dsp:cNvPr id="0" name=""/>
        <dsp:cNvSpPr/>
      </dsp:nvSpPr>
      <dsp:spPr>
        <a:xfrm>
          <a:off x="4046729" y="2930800"/>
          <a:ext cx="1672043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Policías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1ero(a)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2do(a)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Pol. 3ero(a)</a:t>
          </a:r>
          <a:endParaRPr lang="es-ES" sz="1200" kern="1200" dirty="0"/>
        </a:p>
      </dsp:txBody>
      <dsp:txXfrm>
        <a:off x="4046729" y="2930800"/>
        <a:ext cx="1672043" cy="115199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57DFB-ACDF-43C9-9657-C0FC6A69EE74}">
      <dsp:nvSpPr>
        <dsp:cNvPr id="0" name=""/>
        <dsp:cNvSpPr/>
      </dsp:nvSpPr>
      <dsp:spPr>
        <a:xfrm>
          <a:off x="1962885" y="1121198"/>
          <a:ext cx="278006" cy="807181"/>
        </a:xfrm>
        <a:custGeom>
          <a:avLst/>
          <a:gdLst/>
          <a:ahLst/>
          <a:cxnLst/>
          <a:rect l="0" t="0" r="0" b="0"/>
          <a:pathLst>
            <a:path>
              <a:moveTo>
                <a:pt x="278006" y="0"/>
              </a:moveTo>
              <a:lnTo>
                <a:pt x="278006" y="807181"/>
              </a:lnTo>
              <a:lnTo>
                <a:pt x="0" y="8071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B4FB39-2857-4CD0-8D38-4BB1A84E52CD}">
      <dsp:nvSpPr>
        <dsp:cNvPr id="0" name=""/>
        <dsp:cNvSpPr/>
      </dsp:nvSpPr>
      <dsp:spPr>
        <a:xfrm>
          <a:off x="2195172" y="1121198"/>
          <a:ext cx="91440" cy="17865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865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67705" y="1240"/>
          <a:ext cx="2346373" cy="1119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Director(a) de Policía de </a:t>
          </a:r>
          <a:br>
            <a:rPr lang="es-MX" altLang="es-MX" sz="1200" kern="1200" dirty="0">
              <a:solidFill>
                <a:schemeClr val="tx1"/>
              </a:solidFill>
              <a:cs typeface="Arial" charset="0"/>
            </a:rPr>
          </a:br>
          <a:r>
            <a:rPr lang="es-MX" altLang="es-MX" sz="1200" kern="1200" dirty="0">
              <a:solidFill>
                <a:schemeClr val="tx1"/>
              </a:solidFill>
              <a:cs typeface="Arial" charset="0"/>
            </a:rPr>
            <a:t>Monterrey de </a:t>
          </a:r>
          <a:r>
            <a:rPr lang="es-MX" altLang="es-MX" sz="1200" kern="1200" dirty="0" smtClean="0">
              <a:solidFill>
                <a:schemeClr val="tx1"/>
              </a:solidFill>
              <a:cs typeface="Arial" charset="0"/>
            </a:rPr>
            <a:t>Reacción</a:t>
          </a:r>
          <a:endParaRPr lang="es-MX" altLang="es-MX" sz="1200" kern="1200" dirty="0">
            <a:solidFill>
              <a:schemeClr val="tx1"/>
            </a:solidFill>
            <a:cs typeface="Arial" charset="0"/>
          </a:endParaRPr>
        </a:p>
      </dsp:txBody>
      <dsp:txXfrm>
        <a:off x="1067705" y="1240"/>
        <a:ext cx="2346373" cy="1119958"/>
      </dsp:txXfrm>
    </dsp:sp>
    <dsp:sp modelId="{AF8DF513-B9CB-4C0F-8A5F-83E42531AC19}">
      <dsp:nvSpPr>
        <dsp:cNvPr id="0" name=""/>
        <dsp:cNvSpPr/>
      </dsp:nvSpPr>
      <dsp:spPr>
        <a:xfrm>
          <a:off x="332889" y="2907772"/>
          <a:ext cx="3816004" cy="22843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Policía 1ro(a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r>
            <a:rPr lang="es-ES" sz="1200" kern="1200" dirty="0">
              <a:solidFill>
                <a:schemeClr val="tx1"/>
              </a:solidFill>
            </a:rPr>
            <a:t/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Policías </a:t>
          </a:r>
          <a:r>
            <a:rPr lang="es-ES" sz="1200" kern="1200" dirty="0">
              <a:solidFill>
                <a:schemeClr val="tx1"/>
              </a:solidFill>
            </a:rPr>
            <a:t>2do(a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>
              <a:solidFill>
                <a:schemeClr val="tx1"/>
              </a:solidFill>
            </a:rPr>
            <a:t>Policías 3ros(as)</a:t>
          </a:r>
          <a:br>
            <a:rPr lang="es-MX" sz="1200" b="0" i="0" u="none" kern="1200" dirty="0">
              <a:solidFill>
                <a:schemeClr val="tx1"/>
              </a:solidFill>
            </a:rPr>
          </a:br>
          <a:r>
            <a:rPr lang="es-MX" sz="1200" b="0" i="0" u="none" kern="1200" dirty="0" smtClean="0">
              <a:solidFill>
                <a:schemeClr val="tx1"/>
              </a:solidFill>
            </a:rPr>
            <a:t>Policías</a:t>
          </a:r>
          <a:r>
            <a:rPr lang="es-MX" sz="1200" b="0" i="0" u="none" kern="1200" dirty="0">
              <a:solidFill>
                <a:schemeClr val="tx1"/>
              </a:solidFill>
            </a:rPr>
            <a:t/>
          </a:r>
          <a:br>
            <a:rPr lang="es-MX" sz="1200" b="0" i="0" u="none" kern="1200" dirty="0">
              <a:solidFill>
                <a:schemeClr val="tx1"/>
              </a:solidFill>
            </a:rPr>
          </a:br>
          <a:endParaRPr lang="es-ES" sz="1200" kern="1200" dirty="0">
            <a:solidFill>
              <a:srgbClr val="00B050"/>
            </a:solidFill>
          </a:endParaRPr>
        </a:p>
      </dsp:txBody>
      <dsp:txXfrm>
        <a:off x="332889" y="2907772"/>
        <a:ext cx="3816004" cy="2284386"/>
      </dsp:txXfrm>
    </dsp:sp>
    <dsp:sp modelId="{0180754C-A8F2-45E3-8B89-1E8D3C2F62F7}">
      <dsp:nvSpPr>
        <dsp:cNvPr id="0" name=""/>
        <dsp:cNvSpPr/>
      </dsp:nvSpPr>
      <dsp:spPr>
        <a:xfrm>
          <a:off x="398643" y="1520313"/>
          <a:ext cx="1564242" cy="8161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98643" y="1520313"/>
        <a:ext cx="1564242" cy="81613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7B83BF-9737-428F-9048-FD270736629F}">
      <dsp:nvSpPr>
        <dsp:cNvPr id="0" name=""/>
        <dsp:cNvSpPr/>
      </dsp:nvSpPr>
      <dsp:spPr>
        <a:xfrm>
          <a:off x="3202809" y="1414579"/>
          <a:ext cx="379708" cy="916256"/>
        </a:xfrm>
        <a:custGeom>
          <a:avLst/>
          <a:gdLst/>
          <a:ahLst/>
          <a:cxnLst/>
          <a:rect l="0" t="0" r="0" b="0"/>
          <a:pathLst>
            <a:path>
              <a:moveTo>
                <a:pt x="379708" y="0"/>
              </a:moveTo>
              <a:lnTo>
                <a:pt x="379708" y="916256"/>
              </a:lnTo>
              <a:lnTo>
                <a:pt x="0" y="916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82517" y="1414579"/>
          <a:ext cx="2422778" cy="214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2278"/>
              </a:lnTo>
              <a:lnTo>
                <a:pt x="2422778" y="1902278"/>
              </a:lnTo>
              <a:lnTo>
                <a:pt x="2422778" y="21464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3530542" y="1414579"/>
          <a:ext cx="91440" cy="2146456"/>
        </a:xfrm>
        <a:custGeom>
          <a:avLst/>
          <a:gdLst/>
          <a:ahLst/>
          <a:cxnLst/>
          <a:rect l="0" t="0" r="0" b="0"/>
          <a:pathLst>
            <a:path>
              <a:moveTo>
                <a:pt x="51975" y="0"/>
              </a:moveTo>
              <a:lnTo>
                <a:pt x="51975" y="1902278"/>
              </a:lnTo>
              <a:lnTo>
                <a:pt x="45720" y="1902278"/>
              </a:lnTo>
              <a:lnTo>
                <a:pt x="45720" y="21464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1116392" y="1414579"/>
          <a:ext cx="2466125" cy="2146456"/>
        </a:xfrm>
        <a:custGeom>
          <a:avLst/>
          <a:gdLst/>
          <a:ahLst/>
          <a:cxnLst/>
          <a:rect l="0" t="0" r="0" b="0"/>
          <a:pathLst>
            <a:path>
              <a:moveTo>
                <a:pt x="2466125" y="0"/>
              </a:moveTo>
              <a:lnTo>
                <a:pt x="2466125" y="1902278"/>
              </a:lnTo>
              <a:lnTo>
                <a:pt x="0" y="1902278"/>
              </a:lnTo>
              <a:lnTo>
                <a:pt x="0" y="21464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335199" y="0"/>
          <a:ext cx="2494636" cy="1414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Encargado(a) de la Dirección de Policía de Monterrey de </a:t>
          </a:r>
          <a:r>
            <a:rPr lang="es-MX" altLang="es-MX" sz="1200" kern="1200" dirty="0" smtClean="0">
              <a:cs typeface="Arial" charset="0"/>
            </a:rPr>
            <a:t>Investigación</a:t>
          </a:r>
          <a:endParaRPr lang="es-MX" altLang="es-MX" sz="1200" kern="1200" dirty="0">
            <a:cs typeface="Arial" charset="0"/>
          </a:endParaRPr>
        </a:p>
      </dsp:txBody>
      <dsp:txXfrm>
        <a:off x="2335199" y="0"/>
        <a:ext cx="2494636" cy="1414579"/>
      </dsp:txXfrm>
    </dsp:sp>
    <dsp:sp modelId="{88AF180C-B8ED-4C02-BFDB-94EC77CF9C64}">
      <dsp:nvSpPr>
        <dsp:cNvPr id="0" name=""/>
        <dsp:cNvSpPr/>
      </dsp:nvSpPr>
      <dsp:spPr>
        <a:xfrm>
          <a:off x="138344" y="3561036"/>
          <a:ext cx="1956096" cy="11026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Área de Investigaciones</a:t>
          </a:r>
          <a:endParaRPr lang="es-ES" sz="1200" b="0" kern="1200" dirty="0"/>
        </a:p>
      </dsp:txBody>
      <dsp:txXfrm>
        <a:off x="138344" y="3561036"/>
        <a:ext cx="1956096" cy="1102671"/>
      </dsp:txXfrm>
    </dsp:sp>
    <dsp:sp modelId="{9AB9A094-906C-4743-8046-C8CDC622642B}">
      <dsp:nvSpPr>
        <dsp:cNvPr id="0" name=""/>
        <dsp:cNvSpPr/>
      </dsp:nvSpPr>
      <dsp:spPr>
        <a:xfrm>
          <a:off x="2598213" y="3561036"/>
          <a:ext cx="1956096" cy="11026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</a:t>
          </a:r>
          <a:br>
            <a:rPr lang="es-ES" sz="1200" kern="1200" dirty="0"/>
          </a:br>
          <a:r>
            <a:rPr lang="es-ES" sz="1200" kern="1200" dirty="0" smtClean="0"/>
            <a:t>Instructores</a:t>
          </a:r>
          <a:endParaRPr lang="es-ES" sz="1200" kern="1200" dirty="0"/>
        </a:p>
      </dsp:txBody>
      <dsp:txXfrm>
        <a:off x="2598213" y="3561036"/>
        <a:ext cx="1956096" cy="1102671"/>
      </dsp:txXfrm>
    </dsp:sp>
    <dsp:sp modelId="{9EBF5B36-8F74-411A-A12A-CCE48B959BE0}">
      <dsp:nvSpPr>
        <dsp:cNvPr id="0" name=""/>
        <dsp:cNvSpPr/>
      </dsp:nvSpPr>
      <dsp:spPr>
        <a:xfrm>
          <a:off x="5027247" y="3561036"/>
          <a:ext cx="1956096" cy="11026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5027247" y="3561036"/>
        <a:ext cx="1956096" cy="1102671"/>
      </dsp:txXfrm>
    </dsp:sp>
    <dsp:sp modelId="{9FA66DBF-41E7-476A-8B6D-DC8355BAA785}">
      <dsp:nvSpPr>
        <dsp:cNvPr id="0" name=""/>
        <dsp:cNvSpPr/>
      </dsp:nvSpPr>
      <dsp:spPr>
        <a:xfrm>
          <a:off x="1368523" y="1841696"/>
          <a:ext cx="1834286" cy="9782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Asistente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368523" y="1841696"/>
        <a:ext cx="1834286" cy="97828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023D07-9C8C-4528-B476-A6E86C6E22B3}">
      <dsp:nvSpPr>
        <dsp:cNvPr id="0" name=""/>
        <dsp:cNvSpPr/>
      </dsp:nvSpPr>
      <dsp:spPr>
        <a:xfrm>
          <a:off x="4280558" y="1064621"/>
          <a:ext cx="1319918" cy="436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929"/>
              </a:lnTo>
              <a:lnTo>
                <a:pt x="1319918" y="218929"/>
              </a:lnTo>
              <a:lnTo>
                <a:pt x="1319918" y="4368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3C811-0807-4ED5-8BD3-E0421D1C667D}">
      <dsp:nvSpPr>
        <dsp:cNvPr id="0" name=""/>
        <dsp:cNvSpPr/>
      </dsp:nvSpPr>
      <dsp:spPr>
        <a:xfrm>
          <a:off x="2427881" y="1064621"/>
          <a:ext cx="1852676" cy="439184"/>
        </a:xfrm>
        <a:custGeom>
          <a:avLst/>
          <a:gdLst/>
          <a:ahLst/>
          <a:cxnLst/>
          <a:rect l="0" t="0" r="0" b="0"/>
          <a:pathLst>
            <a:path>
              <a:moveTo>
                <a:pt x="1852676" y="0"/>
              </a:moveTo>
              <a:lnTo>
                <a:pt x="1852676" y="221312"/>
              </a:lnTo>
              <a:lnTo>
                <a:pt x="0" y="221312"/>
              </a:lnTo>
              <a:lnTo>
                <a:pt x="0" y="4391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40457" y="1324"/>
          <a:ext cx="2880200" cy="10632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Área de Investigaciones</a:t>
          </a:r>
          <a:endParaRPr lang="es-ES" sz="1200" b="0" kern="1200" dirty="0">
            <a:cs typeface="Arial" charset="0"/>
          </a:endParaRPr>
        </a:p>
      </dsp:txBody>
      <dsp:txXfrm>
        <a:off x="2840457" y="1324"/>
        <a:ext cx="2880200" cy="1063296"/>
      </dsp:txXfrm>
    </dsp:sp>
    <dsp:sp modelId="{0E0E95E7-5A7F-4921-BC2F-E8482F7D6A45}">
      <dsp:nvSpPr>
        <dsp:cNvPr id="0" name=""/>
        <dsp:cNvSpPr/>
      </dsp:nvSpPr>
      <dsp:spPr>
        <a:xfrm>
          <a:off x="728513" y="1503805"/>
          <a:ext cx="3398735" cy="32757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Oficial</a:t>
          </a:r>
          <a:br>
            <a:rPr lang="es-MX" sz="1200" b="0" i="0" u="none" kern="1200" dirty="0" smtClean="0"/>
          </a:br>
          <a:r>
            <a:rPr lang="es-MX" sz="1200" b="0" i="0" u="none" kern="1200" dirty="0" smtClean="0"/>
            <a:t>Policías 3ro(a)</a:t>
          </a:r>
          <a:br>
            <a:rPr lang="es-MX" sz="1200" b="0" i="0" u="none" kern="1200" dirty="0" smtClean="0"/>
          </a:br>
          <a:r>
            <a:rPr lang="es-MX" sz="1200" b="0" i="0" u="none" kern="1200" dirty="0" smtClean="0"/>
            <a:t>Policía 2do(a)</a:t>
          </a:r>
          <a:br>
            <a:rPr lang="es-MX" sz="1200" b="0" i="0" u="none" kern="1200" dirty="0" smtClean="0"/>
          </a:br>
          <a:r>
            <a:rPr lang="es-MX" sz="1200" b="0" i="0" u="none" kern="1200" dirty="0" smtClean="0"/>
            <a:t>Policías</a:t>
          </a:r>
          <a:br>
            <a:rPr lang="es-MX" sz="1200" b="0" i="0" u="none" kern="1200" dirty="0" smtClean="0"/>
          </a:br>
          <a:endParaRPr lang="es-ES" sz="1200" kern="1200" dirty="0"/>
        </a:p>
      </dsp:txBody>
      <dsp:txXfrm>
        <a:off x="728513" y="1503805"/>
        <a:ext cx="3398735" cy="3275762"/>
      </dsp:txXfrm>
    </dsp:sp>
    <dsp:sp modelId="{83D5A370-18A3-4766-B00B-E2C170CD33BF}">
      <dsp:nvSpPr>
        <dsp:cNvPr id="0" name=""/>
        <dsp:cNvSpPr/>
      </dsp:nvSpPr>
      <dsp:spPr>
        <a:xfrm>
          <a:off x="4562992" y="1501422"/>
          <a:ext cx="2074968" cy="10374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Medidas de </a:t>
          </a:r>
          <a:br>
            <a:rPr lang="es-ES" sz="1200" kern="1200" dirty="0"/>
          </a:br>
          <a:r>
            <a:rPr lang="es-ES" sz="1200" kern="1200" dirty="0" smtClean="0"/>
            <a:t>Protección</a:t>
          </a:r>
          <a:endParaRPr lang="es-ES" sz="1200" kern="1200" dirty="0"/>
        </a:p>
      </dsp:txBody>
      <dsp:txXfrm>
        <a:off x="4562992" y="1501422"/>
        <a:ext cx="2074968" cy="103748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1E1A9-D3F0-437E-B2D3-0DEAB5A745E9}">
      <dsp:nvSpPr>
        <dsp:cNvPr id="0" name=""/>
        <dsp:cNvSpPr/>
      </dsp:nvSpPr>
      <dsp:spPr>
        <a:xfrm>
          <a:off x="4065738" y="1334680"/>
          <a:ext cx="373474" cy="941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1383"/>
              </a:lnTo>
              <a:lnTo>
                <a:pt x="373474" y="9413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3754710" y="1334680"/>
          <a:ext cx="311027" cy="943381"/>
        </a:xfrm>
        <a:custGeom>
          <a:avLst/>
          <a:gdLst/>
          <a:ahLst/>
          <a:cxnLst/>
          <a:rect l="0" t="0" r="0" b="0"/>
          <a:pathLst>
            <a:path>
              <a:moveTo>
                <a:pt x="311027" y="0"/>
              </a:moveTo>
              <a:lnTo>
                <a:pt x="311027" y="943381"/>
              </a:lnTo>
              <a:lnTo>
                <a:pt x="0" y="9433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81A226-7465-4F4A-AB8B-E9760FABEF28}">
      <dsp:nvSpPr>
        <dsp:cNvPr id="0" name=""/>
        <dsp:cNvSpPr/>
      </dsp:nvSpPr>
      <dsp:spPr>
        <a:xfrm>
          <a:off x="4065738" y="1334680"/>
          <a:ext cx="3186386" cy="2242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6980"/>
              </a:lnTo>
              <a:lnTo>
                <a:pt x="3186386" y="2096980"/>
              </a:lnTo>
              <a:lnTo>
                <a:pt x="3186386" y="22421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4065738" y="1334680"/>
          <a:ext cx="1056690" cy="2242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6980"/>
              </a:lnTo>
              <a:lnTo>
                <a:pt x="1056690" y="2096980"/>
              </a:lnTo>
              <a:lnTo>
                <a:pt x="1056690" y="22421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001332" y="1334680"/>
          <a:ext cx="1064405" cy="2242171"/>
        </a:xfrm>
        <a:custGeom>
          <a:avLst/>
          <a:gdLst/>
          <a:ahLst/>
          <a:cxnLst/>
          <a:rect l="0" t="0" r="0" b="0"/>
          <a:pathLst>
            <a:path>
              <a:moveTo>
                <a:pt x="1064405" y="0"/>
              </a:moveTo>
              <a:lnTo>
                <a:pt x="1064405" y="2096980"/>
              </a:lnTo>
              <a:lnTo>
                <a:pt x="0" y="2096980"/>
              </a:lnTo>
              <a:lnTo>
                <a:pt x="0" y="22421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125" y="1334680"/>
          <a:ext cx="3122613" cy="2242171"/>
        </a:xfrm>
        <a:custGeom>
          <a:avLst/>
          <a:gdLst/>
          <a:ahLst/>
          <a:cxnLst/>
          <a:rect l="0" t="0" r="0" b="0"/>
          <a:pathLst>
            <a:path>
              <a:moveTo>
                <a:pt x="3122613" y="0"/>
              </a:moveTo>
              <a:lnTo>
                <a:pt x="3122613" y="2096980"/>
              </a:lnTo>
              <a:lnTo>
                <a:pt x="0" y="2096980"/>
              </a:lnTo>
              <a:lnTo>
                <a:pt x="0" y="22421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95737" y="146682"/>
          <a:ext cx="2340003" cy="118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la Dirección de Vialidad y Tránsito de </a:t>
          </a:r>
          <a:r>
            <a:rPr lang="es-MX" altLang="es-MX" sz="1200" kern="1200" dirty="0" smtClean="0"/>
            <a:t>Monterrey</a:t>
          </a:r>
          <a:endParaRPr lang="es-MX" altLang="es-MX" sz="1200" kern="1200" dirty="0"/>
        </a:p>
      </dsp:txBody>
      <dsp:txXfrm>
        <a:off x="2895737" y="146682"/>
        <a:ext cx="2340003" cy="1187998"/>
      </dsp:txXfrm>
    </dsp:sp>
    <dsp:sp modelId="{19FBE8A8-D4BA-45D1-97CD-FF1210CD856F}">
      <dsp:nvSpPr>
        <dsp:cNvPr id="0" name=""/>
        <dsp:cNvSpPr/>
      </dsp:nvSpPr>
      <dsp:spPr>
        <a:xfrm>
          <a:off x="31626" y="3576852"/>
          <a:ext cx="1822997" cy="97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Operativo(a)</a:t>
          </a:r>
          <a:endParaRPr lang="es-MX" altLang="es-MX" sz="1200" kern="1200" dirty="0"/>
        </a:p>
      </dsp:txBody>
      <dsp:txXfrm>
        <a:off x="31626" y="3576852"/>
        <a:ext cx="1822997" cy="972001"/>
      </dsp:txXfrm>
    </dsp:sp>
    <dsp:sp modelId="{7C576A7F-97E5-41B2-A453-F3F548F4D3EA}">
      <dsp:nvSpPr>
        <dsp:cNvPr id="0" name=""/>
        <dsp:cNvSpPr/>
      </dsp:nvSpPr>
      <dsp:spPr>
        <a:xfrm>
          <a:off x="2089834" y="3576852"/>
          <a:ext cx="1822997" cy="97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</a:t>
          </a:r>
          <a:r>
            <a:rPr lang="es-MX" altLang="es-MX" sz="1200" kern="1200" dirty="0" smtClean="0"/>
            <a:t/>
          </a:r>
          <a:br>
            <a:rPr lang="es-MX" altLang="es-MX" sz="1200" kern="1200" dirty="0" smtClean="0"/>
          </a:br>
          <a:r>
            <a:rPr lang="es-MX" altLang="es-MX" sz="1200" kern="1200" dirty="0" smtClean="0"/>
            <a:t>Licencias</a:t>
          </a:r>
          <a:endParaRPr lang="es-MX" altLang="es-MX" sz="1200" kern="1200" dirty="0"/>
        </a:p>
      </dsp:txBody>
      <dsp:txXfrm>
        <a:off x="2089834" y="3576852"/>
        <a:ext cx="1822997" cy="972001"/>
      </dsp:txXfrm>
    </dsp:sp>
    <dsp:sp modelId="{E7E93CC8-31BA-44DD-A6A0-484A2EAAE5EA}">
      <dsp:nvSpPr>
        <dsp:cNvPr id="0" name=""/>
        <dsp:cNvSpPr/>
      </dsp:nvSpPr>
      <dsp:spPr>
        <a:xfrm>
          <a:off x="4210930" y="3576852"/>
          <a:ext cx="1822997" cy="97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Daños Municipales</a:t>
          </a:r>
          <a:endParaRPr lang="es-MX" altLang="es-MX" sz="1200" kern="1200" dirty="0"/>
        </a:p>
      </dsp:txBody>
      <dsp:txXfrm>
        <a:off x="4210930" y="3576852"/>
        <a:ext cx="1822997" cy="972001"/>
      </dsp:txXfrm>
    </dsp:sp>
    <dsp:sp modelId="{83F3AEEA-998E-4682-8B5A-56DAB50BDBD8}">
      <dsp:nvSpPr>
        <dsp:cNvPr id="0" name=""/>
        <dsp:cNvSpPr/>
      </dsp:nvSpPr>
      <dsp:spPr>
        <a:xfrm>
          <a:off x="6340627" y="3576852"/>
          <a:ext cx="1822997" cy="97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Accidentes</a:t>
          </a:r>
          <a:endParaRPr lang="es-MX" altLang="es-MX" sz="1200" kern="1200" dirty="0"/>
        </a:p>
      </dsp:txBody>
      <dsp:txXfrm>
        <a:off x="6340627" y="3576852"/>
        <a:ext cx="1822997" cy="972001"/>
      </dsp:txXfrm>
    </dsp:sp>
    <dsp:sp modelId="{D626C255-1536-4EB0-A4A3-D107C591C8D4}">
      <dsp:nvSpPr>
        <dsp:cNvPr id="0" name=""/>
        <dsp:cNvSpPr/>
      </dsp:nvSpPr>
      <dsp:spPr>
        <a:xfrm>
          <a:off x="2062704" y="1864063"/>
          <a:ext cx="169200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Administrativo(a)</a:t>
          </a:r>
          <a:endParaRPr lang="es-MX" altLang="es-MX" sz="1200" kern="1200" dirty="0"/>
        </a:p>
      </dsp:txBody>
      <dsp:txXfrm>
        <a:off x="2062704" y="1864063"/>
        <a:ext cx="1692006" cy="827999"/>
      </dsp:txXfrm>
    </dsp:sp>
    <dsp:sp modelId="{435477FB-F2EE-46B0-8DEB-FBFA50948880}">
      <dsp:nvSpPr>
        <dsp:cNvPr id="0" name=""/>
        <dsp:cNvSpPr/>
      </dsp:nvSpPr>
      <dsp:spPr>
        <a:xfrm>
          <a:off x="4439212" y="1862064"/>
          <a:ext cx="169200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/>
          </a:r>
          <a:br>
            <a:rPr lang="es-MX" sz="1200" kern="1200" dirty="0" smtClean="0"/>
          </a:br>
          <a:r>
            <a:rPr lang="es-MX" altLang="es-MX" sz="1200" kern="1200" dirty="0" smtClean="0"/>
            <a:t>Auxiliares</a:t>
          </a:r>
        </a:p>
      </dsp:txBody>
      <dsp:txXfrm>
        <a:off x="4439212" y="1862064"/>
        <a:ext cx="1692006" cy="82799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27F79-B911-4252-985C-BCFF780A8669}">
      <dsp:nvSpPr>
        <dsp:cNvPr id="0" name=""/>
        <dsp:cNvSpPr/>
      </dsp:nvSpPr>
      <dsp:spPr>
        <a:xfrm>
          <a:off x="1219384" y="1526636"/>
          <a:ext cx="91440" cy="606362"/>
        </a:xfrm>
        <a:custGeom>
          <a:avLst/>
          <a:gdLst/>
          <a:ahLst/>
          <a:cxnLst/>
          <a:rect l="0" t="0" r="0" b="0"/>
          <a:pathLst>
            <a:path>
              <a:moveTo>
                <a:pt x="47096" y="0"/>
              </a:moveTo>
              <a:lnTo>
                <a:pt x="47096" y="292091"/>
              </a:lnTo>
              <a:lnTo>
                <a:pt x="45720" y="292091"/>
              </a:lnTo>
              <a:lnTo>
                <a:pt x="45720" y="6063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450" y="231961"/>
          <a:ext cx="2532062" cy="12946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Administrativo(a)</a:t>
          </a:r>
        </a:p>
      </dsp:txBody>
      <dsp:txXfrm>
        <a:off x="450" y="231961"/>
        <a:ext cx="2532062" cy="1294674"/>
      </dsp:txXfrm>
    </dsp:sp>
    <dsp:sp modelId="{56C82615-A5B3-49EE-B6D8-D98CEFF3B425}">
      <dsp:nvSpPr>
        <dsp:cNvPr id="0" name=""/>
        <dsp:cNvSpPr/>
      </dsp:nvSpPr>
      <dsp:spPr>
        <a:xfrm>
          <a:off x="152542" y="2132998"/>
          <a:ext cx="2225124" cy="12704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Auxiliares Administrativos(as)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</a:t>
          </a:r>
        </a:p>
      </dsp:txBody>
      <dsp:txXfrm>
        <a:off x="152542" y="2132998"/>
        <a:ext cx="2225124" cy="12704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5CCD9-EE1A-45F9-ABBC-3C6451122586}">
      <dsp:nvSpPr>
        <dsp:cNvPr id="0" name=""/>
        <dsp:cNvSpPr/>
      </dsp:nvSpPr>
      <dsp:spPr>
        <a:xfrm>
          <a:off x="3573240" y="1080001"/>
          <a:ext cx="360257" cy="921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1377"/>
              </a:lnTo>
              <a:lnTo>
                <a:pt x="360257" y="9213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7224E-A64A-429A-91FC-71E3B1651CC7}">
      <dsp:nvSpPr>
        <dsp:cNvPr id="0" name=""/>
        <dsp:cNvSpPr/>
      </dsp:nvSpPr>
      <dsp:spPr>
        <a:xfrm>
          <a:off x="3248629" y="1080001"/>
          <a:ext cx="324611" cy="921377"/>
        </a:xfrm>
        <a:custGeom>
          <a:avLst/>
          <a:gdLst/>
          <a:ahLst/>
          <a:cxnLst/>
          <a:rect l="0" t="0" r="0" b="0"/>
          <a:pathLst>
            <a:path>
              <a:moveTo>
                <a:pt x="324611" y="0"/>
              </a:moveTo>
              <a:lnTo>
                <a:pt x="324611" y="921377"/>
              </a:lnTo>
              <a:lnTo>
                <a:pt x="0" y="9213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33988-47EC-41ED-8A76-43D37AA99594}">
      <dsp:nvSpPr>
        <dsp:cNvPr id="0" name=""/>
        <dsp:cNvSpPr/>
      </dsp:nvSpPr>
      <dsp:spPr>
        <a:xfrm>
          <a:off x="3573240" y="1080001"/>
          <a:ext cx="2760423" cy="1986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7144"/>
              </a:lnTo>
              <a:lnTo>
                <a:pt x="2760423" y="1847144"/>
              </a:lnTo>
              <a:lnTo>
                <a:pt x="2760423" y="19868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A1694A-E24F-4F56-A21C-DE3116BD31A3}">
      <dsp:nvSpPr>
        <dsp:cNvPr id="0" name=""/>
        <dsp:cNvSpPr/>
      </dsp:nvSpPr>
      <dsp:spPr>
        <a:xfrm>
          <a:off x="3573240" y="1080001"/>
          <a:ext cx="934568" cy="1986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7144"/>
              </a:lnTo>
              <a:lnTo>
                <a:pt x="934568" y="1847144"/>
              </a:lnTo>
              <a:lnTo>
                <a:pt x="934568" y="19868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0AF2C-2DB2-4918-9495-6AD2EDFF053F}">
      <dsp:nvSpPr>
        <dsp:cNvPr id="0" name=""/>
        <dsp:cNvSpPr/>
      </dsp:nvSpPr>
      <dsp:spPr>
        <a:xfrm>
          <a:off x="2645389" y="1080001"/>
          <a:ext cx="927851" cy="1986805"/>
        </a:xfrm>
        <a:custGeom>
          <a:avLst/>
          <a:gdLst/>
          <a:ahLst/>
          <a:cxnLst/>
          <a:rect l="0" t="0" r="0" b="0"/>
          <a:pathLst>
            <a:path>
              <a:moveTo>
                <a:pt x="927851" y="0"/>
              </a:moveTo>
              <a:lnTo>
                <a:pt x="927851" y="1847144"/>
              </a:lnTo>
              <a:lnTo>
                <a:pt x="0" y="1847144"/>
              </a:lnTo>
              <a:lnTo>
                <a:pt x="0" y="19868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44708-9F8E-48E3-B307-E4DCEE750953}">
      <dsp:nvSpPr>
        <dsp:cNvPr id="0" name=""/>
        <dsp:cNvSpPr/>
      </dsp:nvSpPr>
      <dsp:spPr>
        <a:xfrm>
          <a:off x="788023" y="1080001"/>
          <a:ext cx="2785216" cy="1986805"/>
        </a:xfrm>
        <a:custGeom>
          <a:avLst/>
          <a:gdLst/>
          <a:ahLst/>
          <a:cxnLst/>
          <a:rect l="0" t="0" r="0" b="0"/>
          <a:pathLst>
            <a:path>
              <a:moveTo>
                <a:pt x="2785216" y="0"/>
              </a:moveTo>
              <a:lnTo>
                <a:pt x="2785216" y="1847144"/>
              </a:lnTo>
              <a:lnTo>
                <a:pt x="0" y="1847144"/>
              </a:lnTo>
              <a:lnTo>
                <a:pt x="0" y="19868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40048-576A-4463-835E-D05E1C3133C3}">
      <dsp:nvSpPr>
        <dsp:cNvPr id="0" name=""/>
        <dsp:cNvSpPr/>
      </dsp:nvSpPr>
      <dsp:spPr>
        <a:xfrm>
          <a:off x="2493238" y="0"/>
          <a:ext cx="2160003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Comisario(a) </a:t>
          </a:r>
          <a:r>
            <a:rPr lang="es-MX" altLang="es-MX" sz="1200" b="0" kern="1200" dirty="0" smtClean="0">
              <a:cs typeface="Arial" panose="020B0604020202020204" pitchFamily="34" charset="0"/>
            </a:rPr>
            <a:t>General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2493238" y="0"/>
        <a:ext cx="2160003" cy="1080001"/>
      </dsp:txXfrm>
    </dsp:sp>
    <dsp:sp modelId="{88AF180C-B8ED-4C02-BFDB-94EC77CF9C64}">
      <dsp:nvSpPr>
        <dsp:cNvPr id="0" name=""/>
        <dsp:cNvSpPr/>
      </dsp:nvSpPr>
      <dsp:spPr>
        <a:xfrm>
          <a:off x="3410" y="3066807"/>
          <a:ext cx="1569225" cy="86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Oficina</a:t>
          </a:r>
          <a:endParaRPr lang="es-ES" sz="1200" b="0" kern="1200" dirty="0"/>
        </a:p>
      </dsp:txBody>
      <dsp:txXfrm>
        <a:off x="3410" y="3066807"/>
        <a:ext cx="1569225" cy="863999"/>
      </dsp:txXfrm>
    </dsp:sp>
    <dsp:sp modelId="{9AB9A094-906C-4743-8046-C8CDC622642B}">
      <dsp:nvSpPr>
        <dsp:cNvPr id="0" name=""/>
        <dsp:cNvSpPr/>
      </dsp:nvSpPr>
      <dsp:spPr>
        <a:xfrm>
          <a:off x="1860776" y="3066807"/>
          <a:ext cx="1569225" cy="86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Coordinador(a)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Jurídico(a)</a:t>
          </a:r>
        </a:p>
      </dsp:txBody>
      <dsp:txXfrm>
        <a:off x="1860776" y="3066807"/>
        <a:ext cx="1569225" cy="863999"/>
      </dsp:txXfrm>
    </dsp:sp>
    <dsp:sp modelId="{74A3495A-9760-4B07-9B0A-DE4CCF551DEE}">
      <dsp:nvSpPr>
        <dsp:cNvPr id="0" name=""/>
        <dsp:cNvSpPr/>
      </dsp:nvSpPr>
      <dsp:spPr>
        <a:xfrm>
          <a:off x="3723196" y="3066807"/>
          <a:ext cx="1569225" cy="86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/>
            <a:t>Coordinador(a) de Comunicación Social</a:t>
          </a:r>
        </a:p>
      </dsp:txBody>
      <dsp:txXfrm>
        <a:off x="3723196" y="3066807"/>
        <a:ext cx="1569225" cy="863999"/>
      </dsp:txXfrm>
    </dsp:sp>
    <dsp:sp modelId="{9EBF5B36-8F74-411A-A12A-CCE48B959BE0}">
      <dsp:nvSpPr>
        <dsp:cNvPr id="0" name=""/>
        <dsp:cNvSpPr/>
      </dsp:nvSpPr>
      <dsp:spPr>
        <a:xfrm>
          <a:off x="5549051" y="3066807"/>
          <a:ext cx="1569225" cy="86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Internos</a:t>
          </a:r>
          <a:endParaRPr lang="es-ES" sz="1200" b="0" kern="1200" dirty="0"/>
        </a:p>
      </dsp:txBody>
      <dsp:txXfrm>
        <a:off x="5549051" y="3066807"/>
        <a:ext cx="1569225" cy="863999"/>
      </dsp:txXfrm>
    </dsp:sp>
    <dsp:sp modelId="{7A347B25-0258-473D-9FDB-927E0803C243}">
      <dsp:nvSpPr>
        <dsp:cNvPr id="0" name=""/>
        <dsp:cNvSpPr/>
      </dsp:nvSpPr>
      <dsp:spPr>
        <a:xfrm>
          <a:off x="1808622" y="1605378"/>
          <a:ext cx="144000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cs typeface="Arial" panose="020B0604020202020204" pitchFamily="34" charset="0"/>
            </a:rPr>
            <a:t>Jefe(a) Administrativo(a)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808622" y="1605378"/>
        <a:ext cx="1440006" cy="792001"/>
      </dsp:txXfrm>
    </dsp:sp>
    <dsp:sp modelId="{B0133216-40AA-4CDA-8F4C-9441F03FE70B}">
      <dsp:nvSpPr>
        <dsp:cNvPr id="0" name=""/>
        <dsp:cNvSpPr/>
      </dsp:nvSpPr>
      <dsp:spPr>
        <a:xfrm>
          <a:off x="3933498" y="1605378"/>
          <a:ext cx="1440006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Asesor(a) Jurídico(a)</a:t>
          </a:r>
        </a:p>
      </dsp:txBody>
      <dsp:txXfrm>
        <a:off x="3933498" y="1605378"/>
        <a:ext cx="1440006" cy="79200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6F526C-7078-4DE3-AED6-18399056E64B}">
      <dsp:nvSpPr>
        <dsp:cNvPr id="0" name=""/>
        <dsp:cNvSpPr/>
      </dsp:nvSpPr>
      <dsp:spPr>
        <a:xfrm>
          <a:off x="2191417" y="1409761"/>
          <a:ext cx="1244973" cy="594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480"/>
              </a:lnTo>
              <a:lnTo>
                <a:pt x="1244973" y="298480"/>
              </a:lnTo>
              <a:lnTo>
                <a:pt x="1244973" y="5945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46443" y="1409761"/>
          <a:ext cx="1244973" cy="594530"/>
        </a:xfrm>
        <a:custGeom>
          <a:avLst/>
          <a:gdLst/>
          <a:ahLst/>
          <a:cxnLst/>
          <a:rect l="0" t="0" r="0" b="0"/>
          <a:pathLst>
            <a:path>
              <a:moveTo>
                <a:pt x="1244973" y="0"/>
              </a:moveTo>
              <a:lnTo>
                <a:pt x="1244973" y="298480"/>
              </a:lnTo>
              <a:lnTo>
                <a:pt x="0" y="298480"/>
              </a:lnTo>
              <a:lnTo>
                <a:pt x="0" y="5945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848435" y="0"/>
          <a:ext cx="2685962" cy="14097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848435" y="0"/>
        <a:ext cx="2685962" cy="1409761"/>
      </dsp:txXfrm>
    </dsp:sp>
    <dsp:sp modelId="{AC545DF1-F87B-4D79-BFE4-302F8FC996EB}">
      <dsp:nvSpPr>
        <dsp:cNvPr id="0" name=""/>
        <dsp:cNvSpPr/>
      </dsp:nvSpPr>
      <dsp:spPr>
        <a:xfrm>
          <a:off x="0" y="2004292"/>
          <a:ext cx="1892886" cy="10637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Despliegue Operativo</a:t>
          </a:r>
          <a:endParaRPr lang="es-MX" altLang="es-MX" sz="1200" kern="1200" dirty="0">
            <a:latin typeface="+mn-lt"/>
          </a:endParaRPr>
        </a:p>
      </dsp:txBody>
      <dsp:txXfrm>
        <a:off x="0" y="2004292"/>
        <a:ext cx="1892886" cy="1063707"/>
      </dsp:txXfrm>
    </dsp:sp>
    <dsp:sp modelId="{904671E4-08E7-44D7-9255-D391EC77C4BA}">
      <dsp:nvSpPr>
        <dsp:cNvPr id="0" name=""/>
        <dsp:cNvSpPr/>
      </dsp:nvSpPr>
      <dsp:spPr>
        <a:xfrm>
          <a:off x="2489947" y="2004292"/>
          <a:ext cx="1892886" cy="10637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Auxilio Vial</a:t>
          </a:r>
          <a:endParaRPr lang="es-MX" altLang="es-MX" sz="1200" kern="1200" dirty="0">
            <a:latin typeface="+mn-lt"/>
          </a:endParaRPr>
        </a:p>
      </dsp:txBody>
      <dsp:txXfrm>
        <a:off x="2489947" y="2004292"/>
        <a:ext cx="1892886" cy="106370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FFFE6-37F7-4DBC-A1F3-0D8A905A2EB0}">
      <dsp:nvSpPr>
        <dsp:cNvPr id="0" name=""/>
        <dsp:cNvSpPr/>
      </dsp:nvSpPr>
      <dsp:spPr>
        <a:xfrm>
          <a:off x="1782694" y="816662"/>
          <a:ext cx="91440" cy="4682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82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85115" y="2832"/>
          <a:ext cx="2286598" cy="8138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Área de Auxilio Vial</a:t>
          </a:r>
          <a:endParaRPr lang="es-MX" sz="1200" kern="1200" dirty="0"/>
        </a:p>
      </dsp:txBody>
      <dsp:txXfrm>
        <a:off x="685115" y="2832"/>
        <a:ext cx="2286598" cy="813829"/>
      </dsp:txXfrm>
    </dsp:sp>
    <dsp:sp modelId="{D43A949E-161F-4CB6-8E08-C22964D4E9ED}">
      <dsp:nvSpPr>
        <dsp:cNvPr id="0" name=""/>
        <dsp:cNvSpPr/>
      </dsp:nvSpPr>
      <dsp:spPr>
        <a:xfrm>
          <a:off x="826" y="1284905"/>
          <a:ext cx="3655175" cy="41278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Supervisores(as)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Encargados(as) </a:t>
          </a:r>
          <a:r>
            <a:rPr lang="es-MX" altLang="es-MX" sz="1200" kern="1200" dirty="0"/>
            <a:t>Área</a:t>
          </a:r>
          <a:br>
            <a:rPr lang="es-MX" altLang="es-MX" sz="1200" kern="1200" dirty="0"/>
          </a:br>
          <a:r>
            <a:rPr lang="es-MX" altLang="es-MX" sz="1200" kern="1200" dirty="0" smtClean="0"/>
            <a:t>Ayudante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Administrativos(as)</a:t>
          </a:r>
          <a:br>
            <a:rPr lang="es-MX" altLang="es-MX" sz="1200" kern="1200" dirty="0"/>
          </a:br>
          <a:r>
            <a:rPr lang="es-MX" altLang="es-MX" sz="1200" kern="1200" dirty="0" smtClean="0"/>
            <a:t>Ayudante </a:t>
          </a:r>
          <a:r>
            <a:rPr lang="es-MX" altLang="es-MX" sz="1200" kern="1200" dirty="0"/>
            <a:t>de Auxilio Vial</a:t>
          </a:r>
          <a:br>
            <a:rPr lang="es-MX" altLang="es-MX" sz="1200" kern="1200" dirty="0"/>
          </a:br>
          <a:r>
            <a:rPr lang="es-MX" altLang="es-MX" sz="1200" kern="1200" dirty="0" smtClean="0"/>
            <a:t>Operador(a</a:t>
          </a:r>
          <a:r>
            <a:rPr lang="es-MX" altLang="es-MX" sz="1200" kern="1200" dirty="0"/>
            <a:t>) Conmutador</a:t>
          </a:r>
          <a:br>
            <a:rPr lang="es-MX" altLang="es-MX" sz="1200" kern="1200" dirty="0"/>
          </a:br>
          <a:r>
            <a:rPr lang="es-MX" altLang="es-MX" sz="1200" kern="1200" dirty="0" smtClean="0"/>
            <a:t>Mecánicos(as</a:t>
          </a:r>
          <a:r>
            <a:rPr lang="es-MX" altLang="es-MX" sz="1200" kern="1200" dirty="0"/>
            <a:t>) de Auxilio </a:t>
          </a:r>
          <a:r>
            <a:rPr lang="es-MX" altLang="es-MX" sz="1200" kern="1200" dirty="0" smtClean="0"/>
            <a:t>Vial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Mecánico(a)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Auxiliares Viales</a:t>
          </a:r>
          <a:endParaRPr lang="es-ES" sz="1200" kern="1200" dirty="0"/>
        </a:p>
      </dsp:txBody>
      <dsp:txXfrm>
        <a:off x="826" y="1284905"/>
        <a:ext cx="3655175" cy="412784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C6569-0FDF-4C3B-9984-842CB98FC5DD}">
      <dsp:nvSpPr>
        <dsp:cNvPr id="0" name=""/>
        <dsp:cNvSpPr/>
      </dsp:nvSpPr>
      <dsp:spPr>
        <a:xfrm>
          <a:off x="4340080" y="750322"/>
          <a:ext cx="116595" cy="584672"/>
        </a:xfrm>
        <a:custGeom>
          <a:avLst/>
          <a:gdLst/>
          <a:ahLst/>
          <a:cxnLst/>
          <a:rect l="0" t="0" r="0" b="0"/>
          <a:pathLst>
            <a:path>
              <a:moveTo>
                <a:pt x="116595" y="0"/>
              </a:moveTo>
              <a:lnTo>
                <a:pt x="116595" y="584672"/>
              </a:lnTo>
              <a:lnTo>
                <a:pt x="0" y="5846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0B9C-F59B-4A2D-9A97-3090737CE223}">
      <dsp:nvSpPr>
        <dsp:cNvPr id="0" name=""/>
        <dsp:cNvSpPr/>
      </dsp:nvSpPr>
      <dsp:spPr>
        <a:xfrm>
          <a:off x="8452211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6C906-0C7C-4B08-87F6-3A626DA4A7D9}">
      <dsp:nvSpPr>
        <dsp:cNvPr id="0" name=""/>
        <dsp:cNvSpPr/>
      </dsp:nvSpPr>
      <dsp:spPr>
        <a:xfrm>
          <a:off x="7992710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EB2F7-64B3-4CE7-8CA6-E4DBF06E9178}">
      <dsp:nvSpPr>
        <dsp:cNvPr id="0" name=""/>
        <dsp:cNvSpPr/>
      </dsp:nvSpPr>
      <dsp:spPr>
        <a:xfrm>
          <a:off x="7441770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06972-4194-4A69-A73F-CECE2D81D813}">
      <dsp:nvSpPr>
        <dsp:cNvPr id="0" name=""/>
        <dsp:cNvSpPr/>
      </dsp:nvSpPr>
      <dsp:spPr>
        <a:xfrm>
          <a:off x="7487490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8FA653-8E6D-4E80-A4B9-FB6A47049AEA}">
      <dsp:nvSpPr>
        <dsp:cNvPr id="0" name=""/>
        <dsp:cNvSpPr/>
      </dsp:nvSpPr>
      <dsp:spPr>
        <a:xfrm>
          <a:off x="4456675" y="750322"/>
          <a:ext cx="3536035" cy="1209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8983"/>
              </a:lnTo>
              <a:lnTo>
                <a:pt x="3536035" y="1118983"/>
              </a:lnTo>
              <a:lnTo>
                <a:pt x="3536035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603954-61F1-4518-ACBE-8BF20B9DEDAF}">
      <dsp:nvSpPr>
        <dsp:cNvPr id="0" name=""/>
        <dsp:cNvSpPr/>
      </dsp:nvSpPr>
      <dsp:spPr>
        <a:xfrm>
          <a:off x="6431329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E98DC3-7C10-4F2B-A09D-A1131547CFC5}">
      <dsp:nvSpPr>
        <dsp:cNvPr id="0" name=""/>
        <dsp:cNvSpPr/>
      </dsp:nvSpPr>
      <dsp:spPr>
        <a:xfrm>
          <a:off x="5971829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371928-2C02-487F-A3A3-7A60ADF31718}">
      <dsp:nvSpPr>
        <dsp:cNvPr id="0" name=""/>
        <dsp:cNvSpPr/>
      </dsp:nvSpPr>
      <dsp:spPr>
        <a:xfrm>
          <a:off x="5420889" y="3303632"/>
          <a:ext cx="91440" cy="1731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13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3BBE7-BB8B-4340-9E94-82A2BADB61A0}">
      <dsp:nvSpPr>
        <dsp:cNvPr id="0" name=""/>
        <dsp:cNvSpPr/>
      </dsp:nvSpPr>
      <dsp:spPr>
        <a:xfrm>
          <a:off x="5466609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DABDA-DB79-4ADE-A94C-1F83DD5783E0}">
      <dsp:nvSpPr>
        <dsp:cNvPr id="0" name=""/>
        <dsp:cNvSpPr/>
      </dsp:nvSpPr>
      <dsp:spPr>
        <a:xfrm>
          <a:off x="4456675" y="750322"/>
          <a:ext cx="1515154" cy="1209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8983"/>
              </a:lnTo>
              <a:lnTo>
                <a:pt x="1515154" y="1118983"/>
              </a:lnTo>
              <a:lnTo>
                <a:pt x="1515154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F9CBEF-B5E6-4061-99FE-6248C0209727}">
      <dsp:nvSpPr>
        <dsp:cNvPr id="0" name=""/>
        <dsp:cNvSpPr/>
      </dsp:nvSpPr>
      <dsp:spPr>
        <a:xfrm>
          <a:off x="4410955" y="2499823"/>
          <a:ext cx="91440" cy="9860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60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FFFE6-37F7-4DBC-A1F3-0D8A905A2EB0}">
      <dsp:nvSpPr>
        <dsp:cNvPr id="0" name=""/>
        <dsp:cNvSpPr/>
      </dsp:nvSpPr>
      <dsp:spPr>
        <a:xfrm>
          <a:off x="4410955" y="750322"/>
          <a:ext cx="91440" cy="12099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4AD2A6-930A-414C-A23D-B3159ECBA0AA}">
      <dsp:nvSpPr>
        <dsp:cNvPr id="0" name=""/>
        <dsp:cNvSpPr/>
      </dsp:nvSpPr>
      <dsp:spPr>
        <a:xfrm>
          <a:off x="3401021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747DBA-E38F-41E0-AF65-B224A8F04A70}">
      <dsp:nvSpPr>
        <dsp:cNvPr id="0" name=""/>
        <dsp:cNvSpPr/>
      </dsp:nvSpPr>
      <dsp:spPr>
        <a:xfrm>
          <a:off x="2941521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D8507E-CC6A-49E8-99C2-D5E0345B6735}">
      <dsp:nvSpPr>
        <dsp:cNvPr id="0" name=""/>
        <dsp:cNvSpPr/>
      </dsp:nvSpPr>
      <dsp:spPr>
        <a:xfrm>
          <a:off x="2390581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541B4-6136-45CB-8770-663459A25598}">
      <dsp:nvSpPr>
        <dsp:cNvPr id="0" name=""/>
        <dsp:cNvSpPr/>
      </dsp:nvSpPr>
      <dsp:spPr>
        <a:xfrm>
          <a:off x="2436301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941521" y="750322"/>
          <a:ext cx="1515154" cy="1209951"/>
        </a:xfrm>
        <a:custGeom>
          <a:avLst/>
          <a:gdLst/>
          <a:ahLst/>
          <a:cxnLst/>
          <a:rect l="0" t="0" r="0" b="0"/>
          <a:pathLst>
            <a:path>
              <a:moveTo>
                <a:pt x="1515154" y="0"/>
              </a:moveTo>
              <a:lnTo>
                <a:pt x="1515154" y="1118983"/>
              </a:lnTo>
              <a:lnTo>
                <a:pt x="0" y="1118983"/>
              </a:lnTo>
              <a:lnTo>
                <a:pt x="0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2691B-2685-48B7-93AE-7D54347A31AB}">
      <dsp:nvSpPr>
        <dsp:cNvPr id="0" name=""/>
        <dsp:cNvSpPr/>
      </dsp:nvSpPr>
      <dsp:spPr>
        <a:xfrm>
          <a:off x="1380140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8FBAC-CB59-40E1-A3B4-5AE500CA58FC}">
      <dsp:nvSpPr>
        <dsp:cNvPr id="0" name=""/>
        <dsp:cNvSpPr/>
      </dsp:nvSpPr>
      <dsp:spPr>
        <a:xfrm>
          <a:off x="920640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4"/>
              </a:lnTo>
              <a:lnTo>
                <a:pt x="505220" y="103864"/>
              </a:lnTo>
              <a:lnTo>
                <a:pt x="50522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369699" y="3303632"/>
          <a:ext cx="91440" cy="169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415419" y="2499823"/>
          <a:ext cx="505220" cy="194832"/>
        </a:xfrm>
        <a:custGeom>
          <a:avLst/>
          <a:gdLst/>
          <a:ahLst/>
          <a:cxnLst/>
          <a:rect l="0" t="0" r="0" b="0"/>
          <a:pathLst>
            <a:path>
              <a:moveTo>
                <a:pt x="505220" y="0"/>
              </a:moveTo>
              <a:lnTo>
                <a:pt x="505220" y="103864"/>
              </a:lnTo>
              <a:lnTo>
                <a:pt x="0" y="103864"/>
              </a:lnTo>
              <a:lnTo>
                <a:pt x="0" y="19483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20640" y="750322"/>
          <a:ext cx="3536035" cy="1209951"/>
        </a:xfrm>
        <a:custGeom>
          <a:avLst/>
          <a:gdLst/>
          <a:ahLst/>
          <a:cxnLst/>
          <a:rect l="0" t="0" r="0" b="0"/>
          <a:pathLst>
            <a:path>
              <a:moveTo>
                <a:pt x="3536035" y="0"/>
              </a:moveTo>
              <a:lnTo>
                <a:pt x="3536035" y="1118983"/>
              </a:lnTo>
              <a:lnTo>
                <a:pt x="0" y="1118983"/>
              </a:lnTo>
              <a:lnTo>
                <a:pt x="0" y="12099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412676" y="142490"/>
          <a:ext cx="2087998" cy="607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Área de Despliegue Operativo</a:t>
          </a:r>
          <a:endParaRPr lang="es-MX" altLang="es-MX" sz="1200" kern="1200" dirty="0"/>
        </a:p>
      </dsp:txBody>
      <dsp:txXfrm>
        <a:off x="3412676" y="142490"/>
        <a:ext cx="2087998" cy="607832"/>
      </dsp:txXfrm>
    </dsp:sp>
    <dsp:sp modelId="{19FBE8A8-D4BA-45D1-97CD-FF1210CD856F}">
      <dsp:nvSpPr>
        <dsp:cNvPr id="0" name=""/>
        <dsp:cNvSpPr/>
      </dsp:nvSpPr>
      <dsp:spPr>
        <a:xfrm>
          <a:off x="294739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294739" y="1960273"/>
        <a:ext cx="1251801" cy="539549"/>
      </dsp:txXfrm>
    </dsp:sp>
    <dsp:sp modelId="{9EF5B1E7-4642-446F-802A-010E77A6D315}">
      <dsp:nvSpPr>
        <dsp:cNvPr id="0" name=""/>
        <dsp:cNvSpPr/>
      </dsp:nvSpPr>
      <dsp:spPr>
        <a:xfrm>
          <a:off x="1167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1167" y="2694656"/>
        <a:ext cx="828504" cy="608976"/>
      </dsp:txXfrm>
    </dsp:sp>
    <dsp:sp modelId="{676B065B-52F5-4142-AD91-1C77325095B5}">
      <dsp:nvSpPr>
        <dsp:cNvPr id="0" name=""/>
        <dsp:cNvSpPr/>
      </dsp:nvSpPr>
      <dsp:spPr>
        <a:xfrm>
          <a:off x="1674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674" y="3472672"/>
        <a:ext cx="827490" cy="844986"/>
      </dsp:txXfrm>
    </dsp:sp>
    <dsp:sp modelId="{C0E84288-EA31-49E9-8E88-83BF465087E7}">
      <dsp:nvSpPr>
        <dsp:cNvPr id="0" name=""/>
        <dsp:cNvSpPr/>
      </dsp:nvSpPr>
      <dsp:spPr>
        <a:xfrm>
          <a:off x="1011608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Motociclista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/>
        </a:p>
      </dsp:txBody>
      <dsp:txXfrm>
        <a:off x="1011608" y="2694656"/>
        <a:ext cx="828504" cy="608976"/>
      </dsp:txXfrm>
    </dsp:sp>
    <dsp:sp modelId="{62C8CCD5-5EED-407B-AD49-15F3C1014C46}">
      <dsp:nvSpPr>
        <dsp:cNvPr id="0" name=""/>
        <dsp:cNvSpPr/>
      </dsp:nvSpPr>
      <dsp:spPr>
        <a:xfrm>
          <a:off x="101211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1012115" y="3472672"/>
        <a:ext cx="827490" cy="844986"/>
      </dsp:txXfrm>
    </dsp:sp>
    <dsp:sp modelId="{0E4A1FB2-B936-4A45-9B17-4DC72B6EC80F}">
      <dsp:nvSpPr>
        <dsp:cNvPr id="0" name=""/>
        <dsp:cNvSpPr/>
      </dsp:nvSpPr>
      <dsp:spPr>
        <a:xfrm>
          <a:off x="2315620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2315620" y="1960273"/>
        <a:ext cx="1251801" cy="539549"/>
      </dsp:txXfrm>
    </dsp:sp>
    <dsp:sp modelId="{B651DCB6-AAF6-4973-9416-A5FBDCD184AD}">
      <dsp:nvSpPr>
        <dsp:cNvPr id="0" name=""/>
        <dsp:cNvSpPr/>
      </dsp:nvSpPr>
      <dsp:spPr>
        <a:xfrm>
          <a:off x="2022049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/>
        </a:p>
      </dsp:txBody>
      <dsp:txXfrm>
        <a:off x="2022049" y="2694656"/>
        <a:ext cx="828504" cy="608976"/>
      </dsp:txXfrm>
    </dsp:sp>
    <dsp:sp modelId="{47534EF4-1B7B-4FDF-ACD3-ECDA86C17442}">
      <dsp:nvSpPr>
        <dsp:cNvPr id="0" name=""/>
        <dsp:cNvSpPr/>
      </dsp:nvSpPr>
      <dsp:spPr>
        <a:xfrm>
          <a:off x="202255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2022555" y="3472672"/>
        <a:ext cx="827490" cy="844986"/>
      </dsp:txXfrm>
    </dsp:sp>
    <dsp:sp modelId="{B3926719-82AE-4423-819D-8B6FA77E2226}">
      <dsp:nvSpPr>
        <dsp:cNvPr id="0" name=""/>
        <dsp:cNvSpPr/>
      </dsp:nvSpPr>
      <dsp:spPr>
        <a:xfrm>
          <a:off x="3032489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/>
            <a:t>Grupo 2</a:t>
          </a:r>
          <a:endParaRPr lang="es-ES" sz="1200" kern="1200" dirty="0"/>
        </a:p>
      </dsp:txBody>
      <dsp:txXfrm>
        <a:off x="3032489" y="2694656"/>
        <a:ext cx="828504" cy="608976"/>
      </dsp:txXfrm>
    </dsp:sp>
    <dsp:sp modelId="{22817A48-D188-487F-9D45-CB132B31AF32}">
      <dsp:nvSpPr>
        <dsp:cNvPr id="0" name=""/>
        <dsp:cNvSpPr/>
      </dsp:nvSpPr>
      <dsp:spPr>
        <a:xfrm>
          <a:off x="3032996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3032996" y="3472672"/>
        <a:ext cx="827490" cy="844986"/>
      </dsp:txXfrm>
    </dsp:sp>
    <dsp:sp modelId="{D43A949E-161F-4CB6-8E08-C22964D4E9ED}">
      <dsp:nvSpPr>
        <dsp:cNvPr id="0" name=""/>
        <dsp:cNvSpPr/>
      </dsp:nvSpPr>
      <dsp:spPr>
        <a:xfrm>
          <a:off x="3830774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3830774" y="1960273"/>
        <a:ext cx="1251801" cy="539549"/>
      </dsp:txXfrm>
    </dsp:sp>
    <dsp:sp modelId="{E20C3D26-370A-4FB5-A649-E46C57CB118C}">
      <dsp:nvSpPr>
        <dsp:cNvPr id="0" name=""/>
        <dsp:cNvSpPr/>
      </dsp:nvSpPr>
      <dsp:spPr>
        <a:xfrm>
          <a:off x="4042930" y="3485854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4042930" y="3485854"/>
        <a:ext cx="827490" cy="844986"/>
      </dsp:txXfrm>
    </dsp:sp>
    <dsp:sp modelId="{018CBDC0-8D06-4835-A278-352009F7617A}">
      <dsp:nvSpPr>
        <dsp:cNvPr id="0" name=""/>
        <dsp:cNvSpPr/>
      </dsp:nvSpPr>
      <dsp:spPr>
        <a:xfrm>
          <a:off x="5345929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5345929" y="1960273"/>
        <a:ext cx="1251801" cy="539549"/>
      </dsp:txXfrm>
    </dsp:sp>
    <dsp:sp modelId="{1D87B364-88D7-4259-809A-A16F6F4C2FDC}">
      <dsp:nvSpPr>
        <dsp:cNvPr id="0" name=""/>
        <dsp:cNvSpPr/>
      </dsp:nvSpPr>
      <dsp:spPr>
        <a:xfrm>
          <a:off x="5052357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Grupo 1</a:t>
          </a:r>
          <a:endParaRPr lang="es-ES" sz="1200" kern="1200" dirty="0"/>
        </a:p>
      </dsp:txBody>
      <dsp:txXfrm>
        <a:off x="5052357" y="2694656"/>
        <a:ext cx="828504" cy="608976"/>
      </dsp:txXfrm>
    </dsp:sp>
    <dsp:sp modelId="{862E94E8-9413-433D-BCC8-7A9E942E13DA}">
      <dsp:nvSpPr>
        <dsp:cNvPr id="0" name=""/>
        <dsp:cNvSpPr/>
      </dsp:nvSpPr>
      <dsp:spPr>
        <a:xfrm>
          <a:off x="5052864" y="3476770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5052864" y="3476770"/>
        <a:ext cx="827490" cy="844986"/>
      </dsp:txXfrm>
    </dsp:sp>
    <dsp:sp modelId="{A571C53F-53A6-40BE-8FD2-54F246C0AE26}">
      <dsp:nvSpPr>
        <dsp:cNvPr id="0" name=""/>
        <dsp:cNvSpPr/>
      </dsp:nvSpPr>
      <dsp:spPr>
        <a:xfrm>
          <a:off x="6062797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6062797" y="2694656"/>
        <a:ext cx="828504" cy="608976"/>
      </dsp:txXfrm>
    </dsp:sp>
    <dsp:sp modelId="{C98E4F20-1C15-46DD-B981-D3174775DF49}">
      <dsp:nvSpPr>
        <dsp:cNvPr id="0" name=""/>
        <dsp:cNvSpPr/>
      </dsp:nvSpPr>
      <dsp:spPr>
        <a:xfrm>
          <a:off x="6063304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6063304" y="3472672"/>
        <a:ext cx="827490" cy="844986"/>
      </dsp:txXfrm>
    </dsp:sp>
    <dsp:sp modelId="{E71D3B26-43D9-4D0A-AC62-2EA5564AA8EF}">
      <dsp:nvSpPr>
        <dsp:cNvPr id="0" name=""/>
        <dsp:cNvSpPr/>
      </dsp:nvSpPr>
      <dsp:spPr>
        <a:xfrm>
          <a:off x="7366810" y="1960273"/>
          <a:ext cx="1251801" cy="5395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Jefatura </a:t>
          </a:r>
          <a:r>
            <a:rPr lang="es-MX" altLang="es-MX" sz="1200" kern="1200" dirty="0"/>
            <a:t>de </a:t>
          </a:r>
          <a:r>
            <a:rPr lang="es-MX" altLang="es-MX" sz="1200" kern="1200" dirty="0" smtClean="0"/>
            <a:t>Zona</a:t>
          </a:r>
          <a:endParaRPr lang="es-MX" altLang="es-MX" sz="1200" kern="1200" dirty="0"/>
        </a:p>
      </dsp:txBody>
      <dsp:txXfrm>
        <a:off x="7366810" y="1960273"/>
        <a:ext cx="1251801" cy="539549"/>
      </dsp:txXfrm>
    </dsp:sp>
    <dsp:sp modelId="{E0E49022-40CD-4DB3-B0FD-05CA5D964339}">
      <dsp:nvSpPr>
        <dsp:cNvPr id="0" name=""/>
        <dsp:cNvSpPr/>
      </dsp:nvSpPr>
      <dsp:spPr>
        <a:xfrm>
          <a:off x="7073238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Patrullero(a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7073238" y="2694656"/>
        <a:ext cx="828504" cy="608976"/>
      </dsp:txXfrm>
    </dsp:sp>
    <dsp:sp modelId="{864DA3BA-5F3B-4DCE-AA29-A0D47EB5B789}">
      <dsp:nvSpPr>
        <dsp:cNvPr id="0" name=""/>
        <dsp:cNvSpPr/>
      </dsp:nvSpPr>
      <dsp:spPr>
        <a:xfrm>
          <a:off x="707374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7073745" y="3472672"/>
        <a:ext cx="827490" cy="844986"/>
      </dsp:txXfrm>
    </dsp:sp>
    <dsp:sp modelId="{E7784AA6-97BB-4586-BB75-2FD18819AF83}">
      <dsp:nvSpPr>
        <dsp:cNvPr id="0" name=""/>
        <dsp:cNvSpPr/>
      </dsp:nvSpPr>
      <dsp:spPr>
        <a:xfrm>
          <a:off x="8083679" y="2694656"/>
          <a:ext cx="828504" cy="608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</a:t>
          </a:r>
          <a:r>
            <a:rPr lang="es-MX" altLang="es-MX" sz="1200" kern="1200" dirty="0" smtClean="0"/>
            <a:t>Crucero</a:t>
          </a:r>
          <a:endParaRPr lang="es-MX" altLang="es-MX" sz="1200" kern="1200" dirty="0"/>
        </a:p>
      </dsp:txBody>
      <dsp:txXfrm>
        <a:off x="8083679" y="2694656"/>
        <a:ext cx="828504" cy="608976"/>
      </dsp:txXfrm>
    </dsp:sp>
    <dsp:sp modelId="{0D557ACE-23A3-4F95-9D75-615F6DA2EB03}">
      <dsp:nvSpPr>
        <dsp:cNvPr id="0" name=""/>
        <dsp:cNvSpPr/>
      </dsp:nvSpPr>
      <dsp:spPr>
        <a:xfrm>
          <a:off x="8084185" y="3472672"/>
          <a:ext cx="827490" cy="8449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Of. </a:t>
          </a:r>
          <a:r>
            <a:rPr lang="es-MX" altLang="es-MX" sz="1200" kern="1200" dirty="0" err="1"/>
            <a:t>Mot</a:t>
          </a:r>
          <a:r>
            <a:rPr lang="es-MX" altLang="es-MX" sz="1200" kern="1200" dirty="0"/>
            <a:t>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  <a:endParaRPr lang="es-ES" sz="1200" kern="1200" dirty="0"/>
        </a:p>
      </dsp:txBody>
      <dsp:txXfrm>
        <a:off x="8084185" y="3472672"/>
        <a:ext cx="827490" cy="844986"/>
      </dsp:txXfrm>
    </dsp:sp>
    <dsp:sp modelId="{490D4BE3-4596-48CF-BA05-B45946C1A477}">
      <dsp:nvSpPr>
        <dsp:cNvPr id="0" name=""/>
        <dsp:cNvSpPr/>
      </dsp:nvSpPr>
      <dsp:spPr>
        <a:xfrm>
          <a:off x="3092212" y="1049768"/>
          <a:ext cx="1247867" cy="5704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altLang="es-MX" sz="1200" kern="1200" dirty="0"/>
            <a:t>Oficial Patrullero(a</a:t>
          </a:r>
          <a:r>
            <a:rPr lang="fr-FR" altLang="es-MX" sz="1200" kern="1200" dirty="0" smtClean="0"/>
            <a:t>)</a:t>
          </a:r>
          <a:endParaRPr lang="fr-FR" altLang="es-MX" sz="1200" kern="1200" dirty="0"/>
        </a:p>
      </dsp:txBody>
      <dsp:txXfrm>
        <a:off x="3092212" y="1049768"/>
        <a:ext cx="1247867" cy="57045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691B-2685-48B7-93AE-7D54347A31AB}">
      <dsp:nvSpPr>
        <dsp:cNvPr id="0" name=""/>
        <dsp:cNvSpPr/>
      </dsp:nvSpPr>
      <dsp:spPr>
        <a:xfrm>
          <a:off x="4288794" y="1775246"/>
          <a:ext cx="91440" cy="501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3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4FFE-B402-4664-9168-28B00899F571}">
      <dsp:nvSpPr>
        <dsp:cNvPr id="0" name=""/>
        <dsp:cNvSpPr/>
      </dsp:nvSpPr>
      <dsp:spPr>
        <a:xfrm>
          <a:off x="2901573" y="730047"/>
          <a:ext cx="1432941" cy="5013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0664"/>
              </a:lnTo>
              <a:lnTo>
                <a:pt x="1432941" y="250664"/>
              </a:lnTo>
              <a:lnTo>
                <a:pt x="1432941" y="5013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422911" y="1775246"/>
          <a:ext cx="91440" cy="50132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32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11E1-54FB-43DC-9221-BBD1AF59461E}">
      <dsp:nvSpPr>
        <dsp:cNvPr id="0" name=""/>
        <dsp:cNvSpPr/>
      </dsp:nvSpPr>
      <dsp:spPr>
        <a:xfrm>
          <a:off x="1468631" y="730047"/>
          <a:ext cx="1432941" cy="501328"/>
        </a:xfrm>
        <a:custGeom>
          <a:avLst/>
          <a:gdLst/>
          <a:ahLst/>
          <a:cxnLst/>
          <a:rect l="0" t="0" r="0" b="0"/>
          <a:pathLst>
            <a:path>
              <a:moveTo>
                <a:pt x="1432941" y="0"/>
              </a:moveTo>
              <a:lnTo>
                <a:pt x="1432941" y="250664"/>
              </a:lnTo>
              <a:lnTo>
                <a:pt x="0" y="250664"/>
              </a:lnTo>
              <a:lnTo>
                <a:pt x="0" y="5013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1707932" y="2487"/>
          <a:ext cx="2387280" cy="727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Zona</a:t>
          </a:r>
        </a:p>
      </dsp:txBody>
      <dsp:txXfrm>
        <a:off x="1707932" y="2487"/>
        <a:ext cx="2387280" cy="727559"/>
      </dsp:txXfrm>
    </dsp:sp>
    <dsp:sp modelId="{9EF5B1E7-4642-446F-802A-010E77A6D315}">
      <dsp:nvSpPr>
        <dsp:cNvPr id="0" name=""/>
        <dsp:cNvSpPr/>
      </dsp:nvSpPr>
      <dsp:spPr>
        <a:xfrm>
          <a:off x="286354" y="1231375"/>
          <a:ext cx="2364553" cy="5438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Crucero</a:t>
          </a:r>
        </a:p>
      </dsp:txBody>
      <dsp:txXfrm>
        <a:off x="286354" y="1231375"/>
        <a:ext cx="2364553" cy="543870"/>
      </dsp:txXfrm>
    </dsp:sp>
    <dsp:sp modelId="{676B065B-52F5-4142-AD91-1C77325095B5}">
      <dsp:nvSpPr>
        <dsp:cNvPr id="0" name=""/>
        <dsp:cNvSpPr/>
      </dsp:nvSpPr>
      <dsp:spPr>
        <a:xfrm>
          <a:off x="286354" y="2276575"/>
          <a:ext cx="2364553" cy="2176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86354" y="2276575"/>
        <a:ext cx="2364553" cy="2176149"/>
      </dsp:txXfrm>
    </dsp:sp>
    <dsp:sp modelId="{C0E84288-EA31-49E9-8E88-83BF465087E7}">
      <dsp:nvSpPr>
        <dsp:cNvPr id="0" name=""/>
        <dsp:cNvSpPr/>
      </dsp:nvSpPr>
      <dsp:spPr>
        <a:xfrm>
          <a:off x="3152237" y="1231375"/>
          <a:ext cx="2364553" cy="5438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Motociclista</a:t>
          </a:r>
        </a:p>
      </dsp:txBody>
      <dsp:txXfrm>
        <a:off x="3152237" y="1231375"/>
        <a:ext cx="2364553" cy="543870"/>
      </dsp:txXfrm>
    </dsp:sp>
    <dsp:sp modelId="{62C8CCD5-5EED-407B-AD49-15F3C1014C46}">
      <dsp:nvSpPr>
        <dsp:cNvPr id="0" name=""/>
        <dsp:cNvSpPr/>
      </dsp:nvSpPr>
      <dsp:spPr>
        <a:xfrm>
          <a:off x="3152237" y="2276575"/>
          <a:ext cx="2364553" cy="21761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3152237" y="2276575"/>
        <a:ext cx="2364553" cy="217614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691B-2685-48B7-93AE-7D54347A31AB}">
      <dsp:nvSpPr>
        <dsp:cNvPr id="0" name=""/>
        <dsp:cNvSpPr/>
      </dsp:nvSpPr>
      <dsp:spPr>
        <a:xfrm>
          <a:off x="4004277" y="1806009"/>
          <a:ext cx="91440" cy="5171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718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4FFE-B402-4664-9168-28B00899F571}">
      <dsp:nvSpPr>
        <dsp:cNvPr id="0" name=""/>
        <dsp:cNvSpPr/>
      </dsp:nvSpPr>
      <dsp:spPr>
        <a:xfrm>
          <a:off x="2611852" y="733699"/>
          <a:ext cx="1438145" cy="530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73"/>
              </a:lnTo>
              <a:lnTo>
                <a:pt x="1438145" y="265473"/>
              </a:lnTo>
              <a:lnTo>
                <a:pt x="1438145" y="5309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27986" y="1806009"/>
          <a:ext cx="91440" cy="5309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09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11E1-54FB-43DC-9221-BBD1AF59461E}">
      <dsp:nvSpPr>
        <dsp:cNvPr id="0" name=""/>
        <dsp:cNvSpPr/>
      </dsp:nvSpPr>
      <dsp:spPr>
        <a:xfrm>
          <a:off x="1173706" y="733699"/>
          <a:ext cx="1438145" cy="530946"/>
        </a:xfrm>
        <a:custGeom>
          <a:avLst/>
          <a:gdLst/>
          <a:ahLst/>
          <a:cxnLst/>
          <a:rect l="0" t="0" r="0" b="0"/>
          <a:pathLst>
            <a:path>
              <a:moveTo>
                <a:pt x="1438145" y="0"/>
              </a:moveTo>
              <a:lnTo>
                <a:pt x="1438145" y="265473"/>
              </a:lnTo>
              <a:lnTo>
                <a:pt x="0" y="265473"/>
              </a:lnTo>
              <a:lnTo>
                <a:pt x="0" y="5309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1347692" y="13697"/>
          <a:ext cx="2528318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Zona</a:t>
          </a:r>
        </a:p>
      </dsp:txBody>
      <dsp:txXfrm>
        <a:off x="1347692" y="13697"/>
        <a:ext cx="2528318" cy="720001"/>
      </dsp:txXfrm>
    </dsp:sp>
    <dsp:sp modelId="{9EF5B1E7-4642-446F-802A-010E77A6D315}">
      <dsp:nvSpPr>
        <dsp:cNvPr id="0" name=""/>
        <dsp:cNvSpPr/>
      </dsp:nvSpPr>
      <dsp:spPr>
        <a:xfrm>
          <a:off x="1034" y="1264646"/>
          <a:ext cx="2345344" cy="5413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Crucero</a:t>
          </a:r>
        </a:p>
      </dsp:txBody>
      <dsp:txXfrm>
        <a:off x="1034" y="1264646"/>
        <a:ext cx="2345344" cy="541363"/>
      </dsp:txXfrm>
    </dsp:sp>
    <dsp:sp modelId="{676B065B-52F5-4142-AD91-1C77325095B5}">
      <dsp:nvSpPr>
        <dsp:cNvPr id="0" name=""/>
        <dsp:cNvSpPr/>
      </dsp:nvSpPr>
      <dsp:spPr>
        <a:xfrm>
          <a:off x="1034" y="2336956"/>
          <a:ext cx="2345344" cy="2277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</a:t>
          </a:r>
          <a:r>
            <a:rPr lang="es-MX" altLang="es-MX" sz="1200" kern="1200" dirty="0" smtClean="0"/>
            <a:t>Crucero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034" y="2336956"/>
        <a:ext cx="2345344" cy="2277951"/>
      </dsp:txXfrm>
    </dsp:sp>
    <dsp:sp modelId="{C0E84288-EA31-49E9-8E88-83BF465087E7}">
      <dsp:nvSpPr>
        <dsp:cNvPr id="0" name=""/>
        <dsp:cNvSpPr/>
      </dsp:nvSpPr>
      <dsp:spPr>
        <a:xfrm>
          <a:off x="2877325" y="1264646"/>
          <a:ext cx="2345344" cy="5413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Grupo 2</a:t>
          </a:r>
          <a:endParaRPr lang="es-ES" sz="1200" kern="1200" dirty="0"/>
        </a:p>
      </dsp:txBody>
      <dsp:txXfrm>
        <a:off x="2877325" y="1264646"/>
        <a:ext cx="2345344" cy="541363"/>
      </dsp:txXfrm>
    </dsp:sp>
    <dsp:sp modelId="{62C8CCD5-5EED-407B-AD49-15F3C1014C46}">
      <dsp:nvSpPr>
        <dsp:cNvPr id="0" name=""/>
        <dsp:cNvSpPr/>
      </dsp:nvSpPr>
      <dsp:spPr>
        <a:xfrm>
          <a:off x="2877325" y="2323190"/>
          <a:ext cx="2345344" cy="22779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877325" y="2323190"/>
        <a:ext cx="2345344" cy="2277951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2477AD-956B-4792-9EAF-223ADB296E7F}">
      <dsp:nvSpPr>
        <dsp:cNvPr id="0" name=""/>
        <dsp:cNvSpPr/>
      </dsp:nvSpPr>
      <dsp:spPr>
        <a:xfrm>
          <a:off x="1405680" y="924938"/>
          <a:ext cx="91440" cy="7210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10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90093" y="1434"/>
          <a:ext cx="2722613" cy="9235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Jefes(as) de Zona</a:t>
          </a:r>
        </a:p>
      </dsp:txBody>
      <dsp:txXfrm>
        <a:off x="90093" y="1434"/>
        <a:ext cx="2722613" cy="923504"/>
      </dsp:txXfrm>
    </dsp:sp>
    <dsp:sp modelId="{676B065B-52F5-4142-AD91-1C77325095B5}">
      <dsp:nvSpPr>
        <dsp:cNvPr id="0" name=""/>
        <dsp:cNvSpPr/>
      </dsp:nvSpPr>
      <dsp:spPr>
        <a:xfrm>
          <a:off x="250014" y="1645996"/>
          <a:ext cx="2402772" cy="19492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Oficial </a:t>
          </a:r>
          <a:r>
            <a:rPr lang="es-MX" sz="1200" kern="1200" dirty="0"/>
            <a:t>Motociclista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0014" y="1645996"/>
        <a:ext cx="2402772" cy="194920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691B-2685-48B7-93AE-7D54347A31AB}">
      <dsp:nvSpPr>
        <dsp:cNvPr id="0" name=""/>
        <dsp:cNvSpPr/>
      </dsp:nvSpPr>
      <dsp:spPr>
        <a:xfrm>
          <a:off x="4081281" y="1770679"/>
          <a:ext cx="91440" cy="5019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197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4FFE-B402-4664-9168-28B00899F571}">
      <dsp:nvSpPr>
        <dsp:cNvPr id="0" name=""/>
        <dsp:cNvSpPr/>
      </dsp:nvSpPr>
      <dsp:spPr>
        <a:xfrm>
          <a:off x="2646203" y="715162"/>
          <a:ext cx="1480797" cy="504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953"/>
              </a:lnTo>
              <a:lnTo>
                <a:pt x="1480797" y="253953"/>
              </a:lnTo>
              <a:lnTo>
                <a:pt x="1480797" y="504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15844" y="1770679"/>
          <a:ext cx="91440" cy="5049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49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11E1-54FB-43DC-9221-BBD1AF59461E}">
      <dsp:nvSpPr>
        <dsp:cNvPr id="0" name=""/>
        <dsp:cNvSpPr/>
      </dsp:nvSpPr>
      <dsp:spPr>
        <a:xfrm>
          <a:off x="1161564" y="715162"/>
          <a:ext cx="1484639" cy="504942"/>
        </a:xfrm>
        <a:custGeom>
          <a:avLst/>
          <a:gdLst/>
          <a:ahLst/>
          <a:cxnLst/>
          <a:rect l="0" t="0" r="0" b="0"/>
          <a:pathLst>
            <a:path>
              <a:moveTo>
                <a:pt x="1484639" y="0"/>
              </a:moveTo>
              <a:lnTo>
                <a:pt x="1484639" y="253953"/>
              </a:lnTo>
              <a:lnTo>
                <a:pt x="0" y="253953"/>
              </a:lnTo>
              <a:lnTo>
                <a:pt x="0" y="5049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1445592" y="0"/>
          <a:ext cx="2401221" cy="7151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Motociclista</a:t>
          </a:r>
        </a:p>
      </dsp:txBody>
      <dsp:txXfrm>
        <a:off x="1445592" y="0"/>
        <a:ext cx="2401221" cy="715162"/>
      </dsp:txXfrm>
    </dsp:sp>
    <dsp:sp modelId="{9EF5B1E7-4642-446F-802A-010E77A6D315}">
      <dsp:nvSpPr>
        <dsp:cNvPr id="0" name=""/>
        <dsp:cNvSpPr/>
      </dsp:nvSpPr>
      <dsp:spPr>
        <a:xfrm>
          <a:off x="0" y="1220105"/>
          <a:ext cx="2323128" cy="5505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Grupo 1</a:t>
          </a:r>
          <a:endParaRPr lang="es-ES" sz="1200" kern="1200" dirty="0"/>
        </a:p>
      </dsp:txBody>
      <dsp:txXfrm>
        <a:off x="0" y="1220105"/>
        <a:ext cx="2323128" cy="550573"/>
      </dsp:txXfrm>
    </dsp:sp>
    <dsp:sp modelId="{676B065B-52F5-4142-AD91-1C77325095B5}">
      <dsp:nvSpPr>
        <dsp:cNvPr id="0" name=""/>
        <dsp:cNvSpPr/>
      </dsp:nvSpPr>
      <dsp:spPr>
        <a:xfrm>
          <a:off x="0" y="2275620"/>
          <a:ext cx="2323128" cy="2153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Motociclistas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0" y="2275620"/>
        <a:ext cx="2323128" cy="2153364"/>
      </dsp:txXfrm>
    </dsp:sp>
    <dsp:sp modelId="{C0E84288-EA31-49E9-8E88-83BF465087E7}">
      <dsp:nvSpPr>
        <dsp:cNvPr id="0" name=""/>
        <dsp:cNvSpPr/>
      </dsp:nvSpPr>
      <dsp:spPr>
        <a:xfrm>
          <a:off x="2965437" y="1220105"/>
          <a:ext cx="2323128" cy="5505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</a:p>
      </dsp:txBody>
      <dsp:txXfrm>
        <a:off x="2965437" y="1220105"/>
        <a:ext cx="2323128" cy="550573"/>
      </dsp:txXfrm>
    </dsp:sp>
    <dsp:sp modelId="{62C8CCD5-5EED-407B-AD49-15F3C1014C46}">
      <dsp:nvSpPr>
        <dsp:cNvPr id="0" name=""/>
        <dsp:cNvSpPr/>
      </dsp:nvSpPr>
      <dsp:spPr>
        <a:xfrm>
          <a:off x="2965437" y="2272656"/>
          <a:ext cx="2323128" cy="2153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965437" y="2272656"/>
        <a:ext cx="2323128" cy="2153364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691B-2685-48B7-93AE-7D54347A31AB}">
      <dsp:nvSpPr>
        <dsp:cNvPr id="0" name=""/>
        <dsp:cNvSpPr/>
      </dsp:nvSpPr>
      <dsp:spPr>
        <a:xfrm>
          <a:off x="3961826" y="1770519"/>
          <a:ext cx="91440" cy="464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49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04FFE-B402-4664-9168-28B00899F571}">
      <dsp:nvSpPr>
        <dsp:cNvPr id="0" name=""/>
        <dsp:cNvSpPr/>
      </dsp:nvSpPr>
      <dsp:spPr>
        <a:xfrm>
          <a:off x="2595054" y="765521"/>
          <a:ext cx="1412492" cy="4649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499"/>
              </a:lnTo>
              <a:lnTo>
                <a:pt x="1412492" y="232499"/>
              </a:lnTo>
              <a:lnTo>
                <a:pt x="1412492" y="464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0A308D-5512-4951-B79E-17D72A866BB4}">
      <dsp:nvSpPr>
        <dsp:cNvPr id="0" name=""/>
        <dsp:cNvSpPr/>
      </dsp:nvSpPr>
      <dsp:spPr>
        <a:xfrm>
          <a:off x="1136841" y="1770519"/>
          <a:ext cx="91440" cy="4649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49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811E1-54FB-43DC-9221-BBD1AF59461E}">
      <dsp:nvSpPr>
        <dsp:cNvPr id="0" name=""/>
        <dsp:cNvSpPr/>
      </dsp:nvSpPr>
      <dsp:spPr>
        <a:xfrm>
          <a:off x="1182561" y="765521"/>
          <a:ext cx="1412492" cy="464999"/>
        </a:xfrm>
        <a:custGeom>
          <a:avLst/>
          <a:gdLst/>
          <a:ahLst/>
          <a:cxnLst/>
          <a:rect l="0" t="0" r="0" b="0"/>
          <a:pathLst>
            <a:path>
              <a:moveTo>
                <a:pt x="1412492" y="0"/>
              </a:moveTo>
              <a:lnTo>
                <a:pt x="1412492" y="232499"/>
              </a:lnTo>
              <a:lnTo>
                <a:pt x="0" y="232499"/>
              </a:lnTo>
              <a:lnTo>
                <a:pt x="0" y="4649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E2753-5269-4ACC-962F-745855C4CCF4}">
      <dsp:nvSpPr>
        <dsp:cNvPr id="0" name=""/>
        <dsp:cNvSpPr/>
      </dsp:nvSpPr>
      <dsp:spPr>
        <a:xfrm>
          <a:off x="1487911" y="45524"/>
          <a:ext cx="2214285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Zona</a:t>
          </a:r>
        </a:p>
      </dsp:txBody>
      <dsp:txXfrm>
        <a:off x="1487911" y="45524"/>
        <a:ext cx="2214285" cy="719997"/>
      </dsp:txXfrm>
    </dsp:sp>
    <dsp:sp modelId="{9EF5B1E7-4642-446F-802A-010E77A6D315}">
      <dsp:nvSpPr>
        <dsp:cNvPr id="0" name=""/>
        <dsp:cNvSpPr/>
      </dsp:nvSpPr>
      <dsp:spPr>
        <a:xfrm>
          <a:off x="2568" y="1230521"/>
          <a:ext cx="235998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 Patrullero(a)</a:t>
          </a:r>
        </a:p>
      </dsp:txBody>
      <dsp:txXfrm>
        <a:off x="2568" y="1230521"/>
        <a:ext cx="2359985" cy="539997"/>
      </dsp:txXfrm>
    </dsp:sp>
    <dsp:sp modelId="{676B065B-52F5-4142-AD91-1C77325095B5}">
      <dsp:nvSpPr>
        <dsp:cNvPr id="0" name=""/>
        <dsp:cNvSpPr/>
      </dsp:nvSpPr>
      <dsp:spPr>
        <a:xfrm>
          <a:off x="2568" y="2235519"/>
          <a:ext cx="2359985" cy="216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</a:t>
          </a:r>
          <a:r>
            <a:rPr lang="es-MX" altLang="es-MX" sz="1200" kern="1200" dirty="0" smtClean="0"/>
            <a:t>Crucero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68" y="2235519"/>
        <a:ext cx="2359985" cy="2160002"/>
      </dsp:txXfrm>
    </dsp:sp>
    <dsp:sp modelId="{C0E84288-EA31-49E9-8E88-83BF465087E7}">
      <dsp:nvSpPr>
        <dsp:cNvPr id="0" name=""/>
        <dsp:cNvSpPr/>
      </dsp:nvSpPr>
      <dsp:spPr>
        <a:xfrm>
          <a:off x="2827553" y="1230521"/>
          <a:ext cx="2359985" cy="5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/>
            <a:t>Oficial Crucero</a:t>
          </a:r>
        </a:p>
      </dsp:txBody>
      <dsp:txXfrm>
        <a:off x="2827553" y="1230521"/>
        <a:ext cx="2359985" cy="539997"/>
      </dsp:txXfrm>
    </dsp:sp>
    <dsp:sp modelId="{62C8CCD5-5EED-407B-AD49-15F3C1014C46}">
      <dsp:nvSpPr>
        <dsp:cNvPr id="0" name=""/>
        <dsp:cNvSpPr/>
      </dsp:nvSpPr>
      <dsp:spPr>
        <a:xfrm>
          <a:off x="2827553" y="2235519"/>
          <a:ext cx="2359985" cy="216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Oficiales Crucero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Motociclistas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Oficiales </a:t>
          </a:r>
          <a:r>
            <a:rPr lang="es-MX" altLang="es-MX" sz="1200" kern="1200" dirty="0"/>
            <a:t>Patrulleros(as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827553" y="2235519"/>
        <a:ext cx="2359985" cy="216000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F8620-822E-4342-86E3-98DA8039490D}">
      <dsp:nvSpPr>
        <dsp:cNvPr id="0" name=""/>
        <dsp:cNvSpPr/>
      </dsp:nvSpPr>
      <dsp:spPr>
        <a:xfrm>
          <a:off x="6022093" y="2494490"/>
          <a:ext cx="91440" cy="2664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64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E75018-1805-41E4-9ADD-3871C6F26749}">
      <dsp:nvSpPr>
        <dsp:cNvPr id="0" name=""/>
        <dsp:cNvSpPr/>
      </dsp:nvSpPr>
      <dsp:spPr>
        <a:xfrm>
          <a:off x="4141957" y="1140141"/>
          <a:ext cx="1925856" cy="331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774"/>
              </a:lnTo>
              <a:lnTo>
                <a:pt x="1925856" y="183774"/>
              </a:lnTo>
              <a:lnTo>
                <a:pt x="1925856" y="3317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522BE-75A2-41D8-8A81-6F22CD8850AF}">
      <dsp:nvSpPr>
        <dsp:cNvPr id="0" name=""/>
        <dsp:cNvSpPr/>
      </dsp:nvSpPr>
      <dsp:spPr>
        <a:xfrm>
          <a:off x="2252430" y="2494490"/>
          <a:ext cx="1189838" cy="263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04"/>
              </a:lnTo>
              <a:lnTo>
                <a:pt x="1189838" y="115704"/>
              </a:lnTo>
              <a:lnTo>
                <a:pt x="1189838" y="2636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A594D-1926-4458-8DA2-ABE278C20571}">
      <dsp:nvSpPr>
        <dsp:cNvPr id="0" name=""/>
        <dsp:cNvSpPr/>
      </dsp:nvSpPr>
      <dsp:spPr>
        <a:xfrm>
          <a:off x="1068327" y="2494490"/>
          <a:ext cx="1184102" cy="264504"/>
        </a:xfrm>
        <a:custGeom>
          <a:avLst/>
          <a:gdLst/>
          <a:ahLst/>
          <a:cxnLst/>
          <a:rect l="0" t="0" r="0" b="0"/>
          <a:pathLst>
            <a:path>
              <a:moveTo>
                <a:pt x="1184102" y="0"/>
              </a:moveTo>
              <a:lnTo>
                <a:pt x="1184102" y="116536"/>
              </a:lnTo>
              <a:lnTo>
                <a:pt x="0" y="116536"/>
              </a:lnTo>
              <a:lnTo>
                <a:pt x="0" y="2645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E0CCE-62DB-4116-82F8-D51EBE86FCE5}">
      <dsp:nvSpPr>
        <dsp:cNvPr id="0" name=""/>
        <dsp:cNvSpPr/>
      </dsp:nvSpPr>
      <dsp:spPr>
        <a:xfrm>
          <a:off x="2252430" y="1140141"/>
          <a:ext cx="1889526" cy="331742"/>
        </a:xfrm>
        <a:custGeom>
          <a:avLst/>
          <a:gdLst/>
          <a:ahLst/>
          <a:cxnLst/>
          <a:rect l="0" t="0" r="0" b="0"/>
          <a:pathLst>
            <a:path>
              <a:moveTo>
                <a:pt x="1889526" y="0"/>
              </a:moveTo>
              <a:lnTo>
                <a:pt x="1889526" y="183774"/>
              </a:lnTo>
              <a:lnTo>
                <a:pt x="0" y="183774"/>
              </a:lnTo>
              <a:lnTo>
                <a:pt x="0" y="3317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2D60A2-22C9-4130-A34E-6F1FB3CD6176}">
      <dsp:nvSpPr>
        <dsp:cNvPr id="0" name=""/>
        <dsp:cNvSpPr/>
      </dsp:nvSpPr>
      <dsp:spPr>
        <a:xfrm>
          <a:off x="2713015" y="0"/>
          <a:ext cx="2857883" cy="11401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</a:t>
          </a:r>
          <a:r>
            <a:rPr lang="es-MX" altLang="es-MX" sz="1200" kern="1200" dirty="0" smtClean="0"/>
            <a:t>Licencias</a:t>
          </a:r>
          <a:endParaRPr lang="es-MX" altLang="es-MX" sz="1200" kern="1200" dirty="0"/>
        </a:p>
      </dsp:txBody>
      <dsp:txXfrm>
        <a:off x="2713015" y="0"/>
        <a:ext cx="2857883" cy="1140141"/>
      </dsp:txXfrm>
    </dsp:sp>
    <dsp:sp modelId="{EA3F6FDA-D17C-4DBD-A1B1-9A68DF9AEE6C}">
      <dsp:nvSpPr>
        <dsp:cNvPr id="0" name=""/>
        <dsp:cNvSpPr/>
      </dsp:nvSpPr>
      <dsp:spPr>
        <a:xfrm>
          <a:off x="1015171" y="1471884"/>
          <a:ext cx="2474517" cy="10226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Licencias</a:t>
          </a:r>
        </a:p>
      </dsp:txBody>
      <dsp:txXfrm>
        <a:off x="1015171" y="1471884"/>
        <a:ext cx="2474517" cy="1022605"/>
      </dsp:txXfrm>
    </dsp:sp>
    <dsp:sp modelId="{DD8A29F5-D042-4749-8AE9-1CA72A60AD2C}">
      <dsp:nvSpPr>
        <dsp:cNvPr id="0" name=""/>
        <dsp:cNvSpPr/>
      </dsp:nvSpPr>
      <dsp:spPr>
        <a:xfrm>
          <a:off x="45722" y="2758995"/>
          <a:ext cx="2045210" cy="17270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Administrativo(a)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/>
            <a:t>Supervisor(a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5722" y="2758995"/>
        <a:ext cx="2045210" cy="1727042"/>
      </dsp:txXfrm>
    </dsp:sp>
    <dsp:sp modelId="{77FFF755-0490-4820-A875-C725D434A9BE}">
      <dsp:nvSpPr>
        <dsp:cNvPr id="0" name=""/>
        <dsp:cNvSpPr/>
      </dsp:nvSpPr>
      <dsp:spPr>
        <a:xfrm>
          <a:off x="2419663" y="2758163"/>
          <a:ext cx="2045210" cy="1058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Médicos(as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419663" y="2758163"/>
        <a:ext cx="2045210" cy="1058766"/>
      </dsp:txXfrm>
    </dsp:sp>
    <dsp:sp modelId="{5FD798A0-B481-4BBA-845C-0914D94AD45A}">
      <dsp:nvSpPr>
        <dsp:cNvPr id="0" name=""/>
        <dsp:cNvSpPr/>
      </dsp:nvSpPr>
      <dsp:spPr>
        <a:xfrm>
          <a:off x="4830554" y="1471884"/>
          <a:ext cx="2474517" cy="10226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Vial</a:t>
          </a:r>
          <a:endParaRPr lang="es-ES" sz="1200" kern="1200" dirty="0"/>
        </a:p>
      </dsp:txBody>
      <dsp:txXfrm>
        <a:off x="4830554" y="1471884"/>
        <a:ext cx="2474517" cy="1022605"/>
      </dsp:txXfrm>
    </dsp:sp>
    <dsp:sp modelId="{11C09E17-66FA-4C94-B834-BCFC27A12254}">
      <dsp:nvSpPr>
        <dsp:cNvPr id="0" name=""/>
        <dsp:cNvSpPr/>
      </dsp:nvSpPr>
      <dsp:spPr>
        <a:xfrm>
          <a:off x="5045207" y="2760929"/>
          <a:ext cx="2045210" cy="17728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  <a:br>
            <a:rPr lang="es-ES" sz="1200" kern="1200" dirty="0" smtClean="0"/>
          </a:br>
          <a:r>
            <a:rPr lang="es-MX" sz="1200" kern="1200" dirty="0" smtClean="0"/>
            <a:t>Auxiliar</a:t>
          </a:r>
          <a:br>
            <a:rPr lang="es-MX" sz="1200" kern="1200" dirty="0" smtClean="0"/>
          </a:br>
          <a:r>
            <a:rPr lang="es-MX" altLang="es-MX" sz="1200" kern="1200" dirty="0" err="1" smtClean="0"/>
            <a:t>Auxiliar</a:t>
          </a:r>
          <a:r>
            <a:rPr lang="es-MX" altLang="es-MX" sz="1200" kern="1200" dirty="0" smtClean="0"/>
            <a:t> Administrativo(a) Analista</a:t>
          </a:r>
          <a:br>
            <a:rPr lang="es-MX" altLang="es-MX" sz="1200" kern="1200" dirty="0" smtClean="0"/>
          </a:br>
          <a:endParaRPr lang="es-ES" sz="1200" kern="1200" dirty="0"/>
        </a:p>
      </dsp:txBody>
      <dsp:txXfrm>
        <a:off x="5045207" y="2760929"/>
        <a:ext cx="2045210" cy="177282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06AD73-E3FF-44D2-B911-E60DC3E9F37C}">
      <dsp:nvSpPr>
        <dsp:cNvPr id="0" name=""/>
        <dsp:cNvSpPr/>
      </dsp:nvSpPr>
      <dsp:spPr>
        <a:xfrm>
          <a:off x="2337294" y="1659936"/>
          <a:ext cx="1323618" cy="719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269"/>
              </a:lnTo>
              <a:lnTo>
                <a:pt x="1323618" y="417269"/>
              </a:lnTo>
              <a:lnTo>
                <a:pt x="1323618" y="719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1018258" y="1659936"/>
          <a:ext cx="1319035" cy="719899"/>
        </a:xfrm>
        <a:custGeom>
          <a:avLst/>
          <a:gdLst/>
          <a:ahLst/>
          <a:cxnLst/>
          <a:rect l="0" t="0" r="0" b="0"/>
          <a:pathLst>
            <a:path>
              <a:moveTo>
                <a:pt x="1319035" y="0"/>
              </a:moveTo>
              <a:lnTo>
                <a:pt x="1319035" y="417269"/>
              </a:lnTo>
              <a:lnTo>
                <a:pt x="0" y="417269"/>
              </a:lnTo>
              <a:lnTo>
                <a:pt x="0" y="719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077300" y="363929"/>
          <a:ext cx="2519988" cy="12960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Daños </a:t>
          </a:r>
          <a:br>
            <a:rPr lang="es-MX" altLang="es-MX" sz="1200" kern="1200" dirty="0"/>
          </a:br>
          <a:r>
            <a:rPr lang="es-MX" altLang="es-MX" sz="1200" kern="1200" dirty="0" smtClean="0"/>
            <a:t>Municipales</a:t>
          </a:r>
          <a:endParaRPr lang="es-MX" altLang="es-MX" sz="1200" kern="1200" dirty="0"/>
        </a:p>
      </dsp:txBody>
      <dsp:txXfrm>
        <a:off x="1077300" y="363929"/>
        <a:ext cx="2519988" cy="1296007"/>
      </dsp:txXfrm>
    </dsp:sp>
    <dsp:sp modelId="{0E4A1FB2-B936-4A45-9B17-4DC72B6EC80F}">
      <dsp:nvSpPr>
        <dsp:cNvPr id="0" name=""/>
        <dsp:cNvSpPr/>
      </dsp:nvSpPr>
      <dsp:spPr>
        <a:xfrm>
          <a:off x="8" y="2379835"/>
          <a:ext cx="2036500" cy="115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 </a:t>
          </a:r>
          <a:r>
            <a:rPr lang="es-MX" altLang="es-MX" sz="1200" kern="1200" dirty="0"/>
            <a:t>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/>
            <a:t>Secretarias(os)</a:t>
          </a:r>
          <a:endParaRPr lang="es-MX" sz="1200" kern="1200" dirty="0"/>
        </a:p>
      </dsp:txBody>
      <dsp:txXfrm>
        <a:off x="8" y="2379835"/>
        <a:ext cx="2036500" cy="1151998"/>
      </dsp:txXfrm>
    </dsp:sp>
    <dsp:sp modelId="{FC5D019C-18CE-458A-ACE1-C9715B3D2B69}">
      <dsp:nvSpPr>
        <dsp:cNvPr id="0" name=""/>
        <dsp:cNvSpPr/>
      </dsp:nvSpPr>
      <dsp:spPr>
        <a:xfrm>
          <a:off x="2642662" y="2379835"/>
          <a:ext cx="2036500" cy="1151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Inspector(a)</a:t>
          </a:r>
          <a:endParaRPr lang="es-ES" sz="1200" kern="1200" dirty="0"/>
        </a:p>
      </dsp:txBody>
      <dsp:txXfrm>
        <a:off x="2642662" y="2379835"/>
        <a:ext cx="2036500" cy="11519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A96BC-456D-43DB-8842-675BEA4BCDA0}">
      <dsp:nvSpPr>
        <dsp:cNvPr id="0" name=""/>
        <dsp:cNvSpPr/>
      </dsp:nvSpPr>
      <dsp:spPr>
        <a:xfrm>
          <a:off x="2523612" y="1362150"/>
          <a:ext cx="1377958" cy="565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464"/>
              </a:lnTo>
              <a:lnTo>
                <a:pt x="1377958" y="284464"/>
              </a:lnTo>
              <a:lnTo>
                <a:pt x="1377958" y="5655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2FCF3-133C-4E45-AA78-781904907122}">
      <dsp:nvSpPr>
        <dsp:cNvPr id="0" name=""/>
        <dsp:cNvSpPr/>
      </dsp:nvSpPr>
      <dsp:spPr>
        <a:xfrm>
          <a:off x="1145653" y="1362150"/>
          <a:ext cx="1377958" cy="565552"/>
        </a:xfrm>
        <a:custGeom>
          <a:avLst/>
          <a:gdLst/>
          <a:ahLst/>
          <a:cxnLst/>
          <a:rect l="0" t="0" r="0" b="0"/>
          <a:pathLst>
            <a:path>
              <a:moveTo>
                <a:pt x="1377958" y="0"/>
              </a:moveTo>
              <a:lnTo>
                <a:pt x="1377958" y="284464"/>
              </a:lnTo>
              <a:lnTo>
                <a:pt x="0" y="284464"/>
              </a:lnTo>
              <a:lnTo>
                <a:pt x="0" y="5655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C40432-B63B-47EE-9328-244C9DDB6179}">
      <dsp:nvSpPr>
        <dsp:cNvPr id="0" name=""/>
        <dsp:cNvSpPr/>
      </dsp:nvSpPr>
      <dsp:spPr>
        <a:xfrm>
          <a:off x="1237676" y="0"/>
          <a:ext cx="2571871" cy="13621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Jefe(a) de </a:t>
          </a:r>
          <a:r>
            <a:rPr lang="es-MX" altLang="es-MX" sz="1200" b="0" kern="1200" dirty="0" smtClean="0">
              <a:cs typeface="Arial" panose="020B0604020202020204" pitchFamily="34" charset="0"/>
            </a:rPr>
            <a:t>Oficina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1237676" y="0"/>
        <a:ext cx="2571871" cy="1362150"/>
      </dsp:txXfrm>
    </dsp:sp>
    <dsp:sp modelId="{19FBE8A8-D4BA-45D1-97CD-FF1210CD856F}">
      <dsp:nvSpPr>
        <dsp:cNvPr id="0" name=""/>
        <dsp:cNvSpPr/>
      </dsp:nvSpPr>
      <dsp:spPr>
        <a:xfrm>
          <a:off x="49452" y="1927703"/>
          <a:ext cx="2192403" cy="14626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cs typeface="Arial" panose="020B0604020202020204" pitchFamily="34" charset="0"/>
            </a:rPr>
            <a:t>Mensajeros(as</a:t>
          </a:r>
          <a:r>
            <a:rPr lang="es-MX" altLang="es-MX" sz="1200" b="0" kern="1200" dirty="0" smtClean="0">
              <a:cs typeface="Arial" panose="020B0604020202020204" pitchFamily="34" charset="0"/>
            </a:rPr>
            <a:t>)</a:t>
          </a:r>
          <a:endParaRPr lang="es-MX" altLang="es-MX" sz="1200" b="0" kern="1200" dirty="0">
            <a:cs typeface="Arial" panose="020B0604020202020204" pitchFamily="34" charset="0"/>
          </a:endParaRPr>
        </a:p>
      </dsp:txBody>
      <dsp:txXfrm>
        <a:off x="49452" y="1927703"/>
        <a:ext cx="2192403" cy="1462659"/>
      </dsp:txXfrm>
    </dsp:sp>
    <dsp:sp modelId="{7C576A7F-97E5-41B2-A453-F3F548F4D3EA}">
      <dsp:nvSpPr>
        <dsp:cNvPr id="0" name=""/>
        <dsp:cNvSpPr/>
      </dsp:nvSpPr>
      <dsp:spPr>
        <a:xfrm>
          <a:off x="2805369" y="1927703"/>
          <a:ext cx="2192403" cy="14626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Auxiliares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Supervisor(a)</a:t>
          </a:r>
          <a:br>
            <a:rPr lang="es-MX" altLang="es-MX" sz="1200" kern="1200" dirty="0" smtClean="0"/>
          </a:br>
          <a:endParaRPr lang="es-MX" altLang="es-MX" sz="1200" kern="1200" dirty="0"/>
        </a:p>
      </dsp:txBody>
      <dsp:txXfrm>
        <a:off x="2805369" y="1927703"/>
        <a:ext cx="2192403" cy="1462659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D81CF-8CD3-4201-892B-6970ACCFAC59}">
      <dsp:nvSpPr>
        <dsp:cNvPr id="0" name=""/>
        <dsp:cNvSpPr/>
      </dsp:nvSpPr>
      <dsp:spPr>
        <a:xfrm>
          <a:off x="4292068" y="2166618"/>
          <a:ext cx="3503588" cy="508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637"/>
              </a:lnTo>
              <a:lnTo>
                <a:pt x="3503588" y="396637"/>
              </a:lnTo>
              <a:lnTo>
                <a:pt x="3503588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0F7F3-111F-4DF9-8D22-5A2F88D95DDE}">
      <dsp:nvSpPr>
        <dsp:cNvPr id="0" name=""/>
        <dsp:cNvSpPr/>
      </dsp:nvSpPr>
      <dsp:spPr>
        <a:xfrm>
          <a:off x="4292068" y="2166618"/>
          <a:ext cx="1767371" cy="508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637"/>
              </a:lnTo>
              <a:lnTo>
                <a:pt x="1767371" y="396637"/>
              </a:lnTo>
              <a:lnTo>
                <a:pt x="1767371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ACAE1-992B-4FE1-9023-6025428FEB8B}">
      <dsp:nvSpPr>
        <dsp:cNvPr id="0" name=""/>
        <dsp:cNvSpPr/>
      </dsp:nvSpPr>
      <dsp:spPr>
        <a:xfrm>
          <a:off x="4246348" y="2166618"/>
          <a:ext cx="91440" cy="5081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6637"/>
              </a:lnTo>
              <a:lnTo>
                <a:pt x="48470" y="396637"/>
              </a:lnTo>
              <a:lnTo>
                <a:pt x="48470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D118BF-8DDC-4EEB-A1FA-1900C0BE67BD}">
      <dsp:nvSpPr>
        <dsp:cNvPr id="0" name=""/>
        <dsp:cNvSpPr/>
      </dsp:nvSpPr>
      <dsp:spPr>
        <a:xfrm>
          <a:off x="2512387" y="2166618"/>
          <a:ext cx="1779681" cy="508163"/>
        </a:xfrm>
        <a:custGeom>
          <a:avLst/>
          <a:gdLst/>
          <a:ahLst/>
          <a:cxnLst/>
          <a:rect l="0" t="0" r="0" b="0"/>
          <a:pathLst>
            <a:path>
              <a:moveTo>
                <a:pt x="1779681" y="0"/>
              </a:moveTo>
              <a:lnTo>
                <a:pt x="1779681" y="396637"/>
              </a:lnTo>
              <a:lnTo>
                <a:pt x="0" y="396637"/>
              </a:lnTo>
              <a:lnTo>
                <a:pt x="0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766323" y="2166618"/>
          <a:ext cx="3525745" cy="508163"/>
        </a:xfrm>
        <a:custGeom>
          <a:avLst/>
          <a:gdLst/>
          <a:ahLst/>
          <a:cxnLst/>
          <a:rect l="0" t="0" r="0" b="0"/>
          <a:pathLst>
            <a:path>
              <a:moveTo>
                <a:pt x="3525745" y="0"/>
              </a:moveTo>
              <a:lnTo>
                <a:pt x="3525745" y="396637"/>
              </a:lnTo>
              <a:lnTo>
                <a:pt x="0" y="396637"/>
              </a:lnTo>
              <a:lnTo>
                <a:pt x="0" y="508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278142" y="1152692"/>
          <a:ext cx="2027852" cy="10139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Área de Accidentes</a:t>
          </a:r>
        </a:p>
      </dsp:txBody>
      <dsp:txXfrm>
        <a:off x="3278142" y="1152692"/>
        <a:ext cx="2027852" cy="1013926"/>
      </dsp:txXfrm>
    </dsp:sp>
    <dsp:sp modelId="{19FBE8A8-D4BA-45D1-97CD-FF1210CD856F}">
      <dsp:nvSpPr>
        <dsp:cNvPr id="0" name=""/>
        <dsp:cNvSpPr/>
      </dsp:nvSpPr>
      <dsp:spPr>
        <a:xfrm>
          <a:off x="0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Peritajes</a:t>
          </a:r>
        </a:p>
      </dsp:txBody>
      <dsp:txXfrm>
        <a:off x="0" y="2674781"/>
        <a:ext cx="1532647" cy="788607"/>
      </dsp:txXfrm>
    </dsp:sp>
    <dsp:sp modelId="{7FFEEE02-E16F-44A6-A65D-E4730E9059AF}">
      <dsp:nvSpPr>
        <dsp:cNvPr id="0" name=""/>
        <dsp:cNvSpPr/>
      </dsp:nvSpPr>
      <dsp:spPr>
        <a:xfrm>
          <a:off x="1746063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Investigaciones</a:t>
          </a:r>
        </a:p>
      </dsp:txBody>
      <dsp:txXfrm>
        <a:off x="1746063" y="2674781"/>
        <a:ext cx="1532647" cy="788607"/>
      </dsp:txXfrm>
    </dsp:sp>
    <dsp:sp modelId="{5815CD74-E5D1-4909-9892-52B71D57571C}">
      <dsp:nvSpPr>
        <dsp:cNvPr id="0" name=""/>
        <dsp:cNvSpPr/>
      </dsp:nvSpPr>
      <dsp:spPr>
        <a:xfrm>
          <a:off x="3528496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de Control Vehicular</a:t>
          </a:r>
        </a:p>
      </dsp:txBody>
      <dsp:txXfrm>
        <a:off x="3528496" y="2674781"/>
        <a:ext cx="1532647" cy="788607"/>
      </dsp:txXfrm>
    </dsp:sp>
    <dsp:sp modelId="{19F48253-8559-4E7D-9B89-03E11B6A9A2C}">
      <dsp:nvSpPr>
        <dsp:cNvPr id="0" name=""/>
        <dsp:cNvSpPr/>
      </dsp:nvSpPr>
      <dsp:spPr>
        <a:xfrm>
          <a:off x="5293116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Jefe(a) </a:t>
          </a:r>
          <a:r>
            <a:rPr lang="es-MX" altLang="es-MX" sz="1200" kern="1200" dirty="0" smtClean="0"/>
            <a:t>de </a:t>
          </a:r>
          <a:br>
            <a:rPr lang="es-MX" altLang="es-MX" sz="1200" kern="1200" dirty="0" smtClean="0"/>
          </a:br>
          <a:r>
            <a:rPr lang="es-MX" altLang="es-MX" sz="1200" kern="1200" dirty="0" smtClean="0"/>
            <a:t>Infracciones</a:t>
          </a:r>
          <a:endParaRPr lang="es-MX" altLang="es-MX" sz="1200" kern="1200" dirty="0"/>
        </a:p>
      </dsp:txBody>
      <dsp:txXfrm>
        <a:off x="5293116" y="2674781"/>
        <a:ext cx="1532647" cy="788607"/>
      </dsp:txXfrm>
    </dsp:sp>
    <dsp:sp modelId="{8255A1BA-EB77-4889-AA71-0A8568235860}">
      <dsp:nvSpPr>
        <dsp:cNvPr id="0" name=""/>
        <dsp:cNvSpPr/>
      </dsp:nvSpPr>
      <dsp:spPr>
        <a:xfrm>
          <a:off x="7029333" y="2674781"/>
          <a:ext cx="1532647" cy="7886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Estadística</a:t>
          </a:r>
          <a:endParaRPr lang="es-MX" altLang="es-MX" sz="1200" kern="1200" dirty="0"/>
        </a:p>
      </dsp:txBody>
      <dsp:txXfrm>
        <a:off x="7029333" y="2674781"/>
        <a:ext cx="1532647" cy="788607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DB664-AC94-421F-8DCC-1884A7558CF7}">
      <dsp:nvSpPr>
        <dsp:cNvPr id="0" name=""/>
        <dsp:cNvSpPr/>
      </dsp:nvSpPr>
      <dsp:spPr>
        <a:xfrm>
          <a:off x="3503411" y="2700040"/>
          <a:ext cx="2497544" cy="5167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324"/>
              </a:lnTo>
              <a:lnTo>
                <a:pt x="2497544" y="281324"/>
              </a:lnTo>
              <a:lnTo>
                <a:pt x="2497544" y="516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769E6F-DDC0-49F9-8DFF-A8EB6D61E216}">
      <dsp:nvSpPr>
        <dsp:cNvPr id="0" name=""/>
        <dsp:cNvSpPr/>
      </dsp:nvSpPr>
      <dsp:spPr>
        <a:xfrm>
          <a:off x="3457691" y="2700040"/>
          <a:ext cx="91440" cy="5167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1324"/>
              </a:lnTo>
              <a:lnTo>
                <a:pt x="47155" y="281324"/>
              </a:lnTo>
              <a:lnTo>
                <a:pt x="47155" y="516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D0E430-7741-4B9E-991E-E850DAEB4A39}">
      <dsp:nvSpPr>
        <dsp:cNvPr id="0" name=""/>
        <dsp:cNvSpPr/>
      </dsp:nvSpPr>
      <dsp:spPr>
        <a:xfrm>
          <a:off x="1010217" y="2700040"/>
          <a:ext cx="2493194" cy="516770"/>
        </a:xfrm>
        <a:custGeom>
          <a:avLst/>
          <a:gdLst/>
          <a:ahLst/>
          <a:cxnLst/>
          <a:rect l="0" t="0" r="0" b="0"/>
          <a:pathLst>
            <a:path>
              <a:moveTo>
                <a:pt x="2493194" y="0"/>
              </a:moveTo>
              <a:lnTo>
                <a:pt x="2493194" y="281324"/>
              </a:lnTo>
              <a:lnTo>
                <a:pt x="0" y="281324"/>
              </a:lnTo>
              <a:lnTo>
                <a:pt x="0" y="51677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E00F5-A7BF-4F0D-AB8A-438CF6397164}">
      <dsp:nvSpPr>
        <dsp:cNvPr id="0" name=""/>
        <dsp:cNvSpPr/>
      </dsp:nvSpPr>
      <dsp:spPr>
        <a:xfrm>
          <a:off x="3457691" y="1274460"/>
          <a:ext cx="91440" cy="4535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35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05273-2B20-4FF4-80B4-7EAB2612AD0C}">
      <dsp:nvSpPr>
        <dsp:cNvPr id="0" name=""/>
        <dsp:cNvSpPr/>
      </dsp:nvSpPr>
      <dsp:spPr>
        <a:xfrm>
          <a:off x="2333413" y="153288"/>
          <a:ext cx="2339997" cy="11211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Peritajes</a:t>
          </a:r>
          <a:endParaRPr lang="es-MX" altLang="es-MX" sz="1200" kern="1200" dirty="0"/>
        </a:p>
      </dsp:txBody>
      <dsp:txXfrm>
        <a:off x="2333413" y="153288"/>
        <a:ext cx="2339997" cy="1121171"/>
      </dsp:txXfrm>
    </dsp:sp>
    <dsp:sp modelId="{676B065B-52F5-4142-AD91-1C77325095B5}">
      <dsp:nvSpPr>
        <dsp:cNvPr id="0" name=""/>
        <dsp:cNvSpPr/>
      </dsp:nvSpPr>
      <dsp:spPr>
        <a:xfrm>
          <a:off x="2495411" y="1728041"/>
          <a:ext cx="2016001" cy="971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Supervisor(a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495411" y="1728041"/>
        <a:ext cx="2016001" cy="971999"/>
      </dsp:txXfrm>
    </dsp:sp>
    <dsp:sp modelId="{A913208E-DE13-4A48-AA3E-81819AA0BFD5}">
      <dsp:nvSpPr>
        <dsp:cNvPr id="0" name=""/>
        <dsp:cNvSpPr/>
      </dsp:nvSpPr>
      <dsp:spPr>
        <a:xfrm>
          <a:off x="8" y="3216811"/>
          <a:ext cx="2020418" cy="1016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sz="1200" b="0" i="0" u="none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/>
            <a:t>Auxiliares Administrativos(as)</a:t>
          </a:r>
          <a:br>
            <a:rPr lang="es-MX" sz="1200" b="0" i="0" u="none" kern="1200" dirty="0" smtClean="0"/>
          </a:br>
          <a:endParaRPr lang="es-MX" sz="1200" b="0" i="0" u="none" kern="1200" dirty="0" smtClean="0"/>
        </a:p>
      </dsp:txBody>
      <dsp:txXfrm>
        <a:off x="8" y="3216811"/>
        <a:ext cx="2020418" cy="1016532"/>
      </dsp:txXfrm>
    </dsp:sp>
    <dsp:sp modelId="{CFEFFD6C-721C-4CB5-9AE4-49F8AEC6E651}">
      <dsp:nvSpPr>
        <dsp:cNvPr id="0" name=""/>
        <dsp:cNvSpPr/>
      </dsp:nvSpPr>
      <dsp:spPr>
        <a:xfrm>
          <a:off x="2494637" y="3216811"/>
          <a:ext cx="2020418" cy="1016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Operativo(a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494637" y="3216811"/>
        <a:ext cx="2020418" cy="1016532"/>
      </dsp:txXfrm>
    </dsp:sp>
    <dsp:sp modelId="{051E4DF2-B884-4F4A-8077-C7DFDEC7D3D9}">
      <dsp:nvSpPr>
        <dsp:cNvPr id="0" name=""/>
        <dsp:cNvSpPr/>
      </dsp:nvSpPr>
      <dsp:spPr>
        <a:xfrm>
          <a:off x="4990746" y="3216811"/>
          <a:ext cx="2020418" cy="10165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990746" y="3216811"/>
        <a:ext cx="2020418" cy="1016532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F0C26-DC95-423C-9B65-C3F5FE30E6E4}">
      <dsp:nvSpPr>
        <dsp:cNvPr id="0" name=""/>
        <dsp:cNvSpPr/>
      </dsp:nvSpPr>
      <dsp:spPr>
        <a:xfrm>
          <a:off x="2160386" y="1428777"/>
          <a:ext cx="1223364" cy="575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7740"/>
              </a:lnTo>
              <a:lnTo>
                <a:pt x="1223364" y="287740"/>
              </a:lnTo>
              <a:lnTo>
                <a:pt x="1223364" y="575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39FA56-093F-46D4-95A0-3F633C580923}">
      <dsp:nvSpPr>
        <dsp:cNvPr id="0" name=""/>
        <dsp:cNvSpPr/>
      </dsp:nvSpPr>
      <dsp:spPr>
        <a:xfrm>
          <a:off x="937021" y="1428777"/>
          <a:ext cx="1223364" cy="575481"/>
        </a:xfrm>
        <a:custGeom>
          <a:avLst/>
          <a:gdLst/>
          <a:ahLst/>
          <a:cxnLst/>
          <a:rect l="0" t="0" r="0" b="0"/>
          <a:pathLst>
            <a:path>
              <a:moveTo>
                <a:pt x="1223364" y="0"/>
              </a:moveTo>
              <a:lnTo>
                <a:pt x="1223364" y="287740"/>
              </a:lnTo>
              <a:lnTo>
                <a:pt x="0" y="287740"/>
              </a:lnTo>
              <a:lnTo>
                <a:pt x="0" y="5754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4917B-A254-4914-9906-196999F0A587}">
      <dsp:nvSpPr>
        <dsp:cNvPr id="0" name=""/>
        <dsp:cNvSpPr/>
      </dsp:nvSpPr>
      <dsp:spPr>
        <a:xfrm>
          <a:off x="1068834" y="360107"/>
          <a:ext cx="2183104" cy="10686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Investigaciones</a:t>
          </a:r>
          <a:endParaRPr lang="es-MX" altLang="es-MX" sz="1200" kern="1200" dirty="0"/>
        </a:p>
      </dsp:txBody>
      <dsp:txXfrm>
        <a:off x="1068834" y="360107"/>
        <a:ext cx="2183104" cy="1068669"/>
      </dsp:txXfrm>
    </dsp:sp>
    <dsp:sp modelId="{F347D248-52EB-4953-98DB-6F58FF9E8735}">
      <dsp:nvSpPr>
        <dsp:cNvPr id="0" name=""/>
        <dsp:cNvSpPr/>
      </dsp:nvSpPr>
      <dsp:spPr>
        <a:xfrm>
          <a:off x="1397" y="2004259"/>
          <a:ext cx="1871247" cy="1023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 </a:t>
          </a:r>
          <a:r>
            <a:rPr lang="es-MX" altLang="es-MX" sz="1200" kern="1200" dirty="0"/>
            <a:t>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Secretaria(o) D</a:t>
          </a:r>
        </a:p>
      </dsp:txBody>
      <dsp:txXfrm>
        <a:off x="1397" y="2004259"/>
        <a:ext cx="1871247" cy="1023782"/>
      </dsp:txXfrm>
    </dsp:sp>
    <dsp:sp modelId="{18904301-2081-4037-BCEA-467D69399F67}">
      <dsp:nvSpPr>
        <dsp:cNvPr id="0" name=""/>
        <dsp:cNvSpPr/>
      </dsp:nvSpPr>
      <dsp:spPr>
        <a:xfrm>
          <a:off x="2448127" y="2004259"/>
          <a:ext cx="1871247" cy="10237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Abogado(a)</a:t>
          </a:r>
        </a:p>
      </dsp:txBody>
      <dsp:txXfrm>
        <a:off x="2448127" y="2004259"/>
        <a:ext cx="1871247" cy="1023782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E14B3-C6BE-4706-8C9E-6CD6256F5CED}">
      <dsp:nvSpPr>
        <dsp:cNvPr id="0" name=""/>
        <dsp:cNvSpPr/>
      </dsp:nvSpPr>
      <dsp:spPr>
        <a:xfrm>
          <a:off x="2566557" y="1960177"/>
          <a:ext cx="1441127" cy="748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112"/>
              </a:lnTo>
              <a:lnTo>
                <a:pt x="1441127" y="432112"/>
              </a:lnTo>
              <a:lnTo>
                <a:pt x="1441127" y="7482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7C399F-C650-45AA-88DB-107310D0121E}">
      <dsp:nvSpPr>
        <dsp:cNvPr id="0" name=""/>
        <dsp:cNvSpPr/>
      </dsp:nvSpPr>
      <dsp:spPr>
        <a:xfrm>
          <a:off x="1125429" y="1960177"/>
          <a:ext cx="1441127" cy="748248"/>
        </a:xfrm>
        <a:custGeom>
          <a:avLst/>
          <a:gdLst/>
          <a:ahLst/>
          <a:cxnLst/>
          <a:rect l="0" t="0" r="0" b="0"/>
          <a:pathLst>
            <a:path>
              <a:moveTo>
                <a:pt x="1441127" y="0"/>
              </a:moveTo>
              <a:lnTo>
                <a:pt x="1441127" y="432112"/>
              </a:lnTo>
              <a:lnTo>
                <a:pt x="0" y="432112"/>
              </a:lnTo>
              <a:lnTo>
                <a:pt x="0" y="7482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4FC4C-CA21-4186-94A0-545BC8F21AA2}">
      <dsp:nvSpPr>
        <dsp:cNvPr id="0" name=""/>
        <dsp:cNvSpPr/>
      </dsp:nvSpPr>
      <dsp:spPr>
        <a:xfrm>
          <a:off x="1304242" y="666293"/>
          <a:ext cx="2524630" cy="12938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Control Vehicular</a:t>
          </a:r>
          <a:endParaRPr lang="es-MX" altLang="es-MX" sz="1200" kern="1200" dirty="0"/>
        </a:p>
      </dsp:txBody>
      <dsp:txXfrm>
        <a:off x="1304242" y="666293"/>
        <a:ext cx="2524630" cy="1293883"/>
      </dsp:txXfrm>
    </dsp:sp>
    <dsp:sp modelId="{9EF5B1E7-4642-446F-802A-010E77A6D315}">
      <dsp:nvSpPr>
        <dsp:cNvPr id="0" name=""/>
        <dsp:cNvSpPr/>
      </dsp:nvSpPr>
      <dsp:spPr>
        <a:xfrm>
          <a:off x="437" y="2708425"/>
          <a:ext cx="2249983" cy="1136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437" y="2708425"/>
        <a:ext cx="2249983" cy="1136086"/>
      </dsp:txXfrm>
    </dsp:sp>
    <dsp:sp modelId="{64A0A79D-6428-46F7-8612-283E09E77783}">
      <dsp:nvSpPr>
        <dsp:cNvPr id="0" name=""/>
        <dsp:cNvSpPr/>
      </dsp:nvSpPr>
      <dsp:spPr>
        <a:xfrm>
          <a:off x="2882693" y="2708425"/>
          <a:ext cx="2249983" cy="11360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882693" y="2708425"/>
        <a:ext cx="2249983" cy="1136086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BE302-AF4B-4D1B-AF8E-3B42BE99FCC0}">
      <dsp:nvSpPr>
        <dsp:cNvPr id="0" name=""/>
        <dsp:cNvSpPr/>
      </dsp:nvSpPr>
      <dsp:spPr>
        <a:xfrm>
          <a:off x="2201823" y="2752541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8815"/>
              </a:lnTo>
              <a:lnTo>
                <a:pt x="48039" y="238815"/>
              </a:lnTo>
              <a:lnTo>
                <a:pt x="48039" y="47763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9D739-42C0-49C6-9CFA-07C4BEDED546}">
      <dsp:nvSpPr>
        <dsp:cNvPr id="0" name=""/>
        <dsp:cNvSpPr/>
      </dsp:nvSpPr>
      <dsp:spPr>
        <a:xfrm>
          <a:off x="2201823" y="1137696"/>
          <a:ext cx="91440" cy="477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63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377CF-E567-418E-987D-0DCE76898E8A}">
      <dsp:nvSpPr>
        <dsp:cNvPr id="0" name=""/>
        <dsp:cNvSpPr/>
      </dsp:nvSpPr>
      <dsp:spPr>
        <a:xfrm>
          <a:off x="1005545" y="480"/>
          <a:ext cx="2483996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</a:t>
          </a:r>
          <a:r>
            <a:rPr lang="es-MX" altLang="es-MX" sz="1200" kern="1200" dirty="0" smtClean="0"/>
            <a:t>de Infracciones</a:t>
          </a:r>
          <a:endParaRPr lang="es-MX" altLang="es-MX" sz="1200" kern="1200" dirty="0"/>
        </a:p>
      </dsp:txBody>
      <dsp:txXfrm>
        <a:off x="1005545" y="480"/>
        <a:ext cx="2483996" cy="1137215"/>
      </dsp:txXfrm>
    </dsp:sp>
    <dsp:sp modelId="{DD8A29F5-D042-4749-8AE9-1CA72A60AD2C}">
      <dsp:nvSpPr>
        <dsp:cNvPr id="0" name=""/>
        <dsp:cNvSpPr/>
      </dsp:nvSpPr>
      <dsp:spPr>
        <a:xfrm>
          <a:off x="1156510" y="1615326"/>
          <a:ext cx="2182065" cy="1137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Encargado(a) de </a:t>
          </a:r>
          <a:r>
            <a:rPr lang="es-MX" altLang="es-MX" sz="1200" kern="1200" dirty="0" smtClean="0"/>
            <a:t>Turno</a:t>
          </a:r>
          <a:endParaRPr lang="es-MX" altLang="es-MX" sz="1200" kern="1200" dirty="0"/>
        </a:p>
      </dsp:txBody>
      <dsp:txXfrm>
        <a:off x="1156510" y="1615326"/>
        <a:ext cx="2182065" cy="1137215"/>
      </dsp:txXfrm>
    </dsp:sp>
    <dsp:sp modelId="{2A510A22-CF32-47FD-BC41-4E00F3C4B7C0}">
      <dsp:nvSpPr>
        <dsp:cNvPr id="0" name=""/>
        <dsp:cNvSpPr/>
      </dsp:nvSpPr>
      <dsp:spPr>
        <a:xfrm>
          <a:off x="1158830" y="3230172"/>
          <a:ext cx="2182065" cy="11439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Auxiliares Administrativos(as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158830" y="3230172"/>
        <a:ext cx="2182065" cy="1143958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EFFF8-4C4A-45E3-A212-198313A4ACFB}">
      <dsp:nvSpPr>
        <dsp:cNvPr id="0" name=""/>
        <dsp:cNvSpPr/>
      </dsp:nvSpPr>
      <dsp:spPr>
        <a:xfrm>
          <a:off x="1439476" y="2328761"/>
          <a:ext cx="91440" cy="5230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0436"/>
              </a:lnTo>
              <a:lnTo>
                <a:pt x="46826" y="270436"/>
              </a:lnTo>
              <a:lnTo>
                <a:pt x="46826" y="5230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27F79-B911-4252-985C-BCFF780A8669}">
      <dsp:nvSpPr>
        <dsp:cNvPr id="0" name=""/>
        <dsp:cNvSpPr/>
      </dsp:nvSpPr>
      <dsp:spPr>
        <a:xfrm>
          <a:off x="1439476" y="976059"/>
          <a:ext cx="91440" cy="487392"/>
        </a:xfrm>
        <a:custGeom>
          <a:avLst/>
          <a:gdLst/>
          <a:ahLst/>
          <a:cxnLst/>
          <a:rect l="0" t="0" r="0" b="0"/>
          <a:pathLst>
            <a:path>
              <a:moveTo>
                <a:pt x="46826" y="0"/>
              </a:moveTo>
              <a:lnTo>
                <a:pt x="46826" y="234782"/>
              </a:lnTo>
              <a:lnTo>
                <a:pt x="45720" y="234782"/>
              </a:lnTo>
              <a:lnTo>
                <a:pt x="45720" y="4873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9C97E-3E87-43E7-8584-0204075A8D58}">
      <dsp:nvSpPr>
        <dsp:cNvPr id="0" name=""/>
        <dsp:cNvSpPr/>
      </dsp:nvSpPr>
      <dsp:spPr>
        <a:xfrm>
          <a:off x="406299" y="2585"/>
          <a:ext cx="2160006" cy="9734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Estadística</a:t>
          </a:r>
          <a:endParaRPr lang="es-ES" sz="1200" kern="1200" dirty="0"/>
        </a:p>
      </dsp:txBody>
      <dsp:txXfrm>
        <a:off x="406299" y="2585"/>
        <a:ext cx="2160006" cy="973474"/>
      </dsp:txXfrm>
    </dsp:sp>
    <dsp:sp modelId="{56C82615-A5B3-49EE-B6D8-D98CEFF3B425}">
      <dsp:nvSpPr>
        <dsp:cNvPr id="0" name=""/>
        <dsp:cNvSpPr/>
      </dsp:nvSpPr>
      <dsp:spPr>
        <a:xfrm>
          <a:off x="568583" y="1463452"/>
          <a:ext cx="1833225" cy="8653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Encargado(a) de </a:t>
          </a:r>
          <a:r>
            <a:rPr lang="es-ES" sz="1200" kern="1200" dirty="0" smtClean="0"/>
            <a:t>Estadísticas</a:t>
          </a:r>
          <a:endParaRPr lang="es-ES" sz="1200" kern="1200" dirty="0"/>
        </a:p>
      </dsp:txBody>
      <dsp:txXfrm>
        <a:off x="568583" y="1463452"/>
        <a:ext cx="1833225" cy="865308"/>
      </dsp:txXfrm>
    </dsp:sp>
    <dsp:sp modelId="{ED9B9D16-EE11-44DF-BE31-C25C5B798B5B}">
      <dsp:nvSpPr>
        <dsp:cNvPr id="0" name=""/>
        <dsp:cNvSpPr/>
      </dsp:nvSpPr>
      <dsp:spPr>
        <a:xfrm>
          <a:off x="569690" y="2851808"/>
          <a:ext cx="1833225" cy="12029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Encargado(a)</a:t>
          </a:r>
          <a:br>
            <a:rPr lang="es-MX" altLang="es-MX" sz="1200" kern="1200" dirty="0"/>
          </a:br>
          <a:r>
            <a:rPr lang="es-MX" altLang="es-MX" sz="1200" kern="1200" dirty="0" smtClean="0"/>
            <a:t>Auxiliares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r>
            <a:rPr lang="es-MX" altLang="es-MX" sz="1200" kern="1200" dirty="0" smtClean="0"/>
            <a:t>Telefonista</a:t>
          </a:r>
          <a:r>
            <a:rPr lang="es-MX" altLang="es-MX" sz="1200" kern="1200" dirty="0"/>
            <a:t/>
          </a:r>
          <a:br>
            <a:rPr lang="es-MX" altLang="es-MX" sz="1200" kern="1200" dirty="0"/>
          </a:br>
          <a:endParaRPr lang="es-ES" sz="1200" kern="1200" dirty="0"/>
        </a:p>
      </dsp:txBody>
      <dsp:txXfrm>
        <a:off x="569690" y="2851808"/>
        <a:ext cx="1833225" cy="1202903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3EF56-B2D4-4A23-99EA-A9F165B65058}">
      <dsp:nvSpPr>
        <dsp:cNvPr id="0" name=""/>
        <dsp:cNvSpPr/>
      </dsp:nvSpPr>
      <dsp:spPr>
        <a:xfrm>
          <a:off x="3670538" y="1492430"/>
          <a:ext cx="2875109" cy="648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6744"/>
              </a:lnTo>
              <a:lnTo>
                <a:pt x="2875109" y="486744"/>
              </a:lnTo>
              <a:lnTo>
                <a:pt x="2875109" y="6488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675E8-40AF-491E-9762-F1127B6DE260}">
      <dsp:nvSpPr>
        <dsp:cNvPr id="0" name=""/>
        <dsp:cNvSpPr/>
      </dsp:nvSpPr>
      <dsp:spPr>
        <a:xfrm>
          <a:off x="3670538" y="1492430"/>
          <a:ext cx="960546" cy="648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6744"/>
              </a:lnTo>
              <a:lnTo>
                <a:pt x="960546" y="486744"/>
              </a:lnTo>
              <a:lnTo>
                <a:pt x="960546" y="6488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5149D-8CFA-400B-AE72-EAE686037147}">
      <dsp:nvSpPr>
        <dsp:cNvPr id="0" name=""/>
        <dsp:cNvSpPr/>
      </dsp:nvSpPr>
      <dsp:spPr>
        <a:xfrm>
          <a:off x="2716074" y="1492430"/>
          <a:ext cx="954464" cy="648820"/>
        </a:xfrm>
        <a:custGeom>
          <a:avLst/>
          <a:gdLst/>
          <a:ahLst/>
          <a:cxnLst/>
          <a:rect l="0" t="0" r="0" b="0"/>
          <a:pathLst>
            <a:path>
              <a:moveTo>
                <a:pt x="954464" y="0"/>
              </a:moveTo>
              <a:lnTo>
                <a:pt x="954464" y="486744"/>
              </a:lnTo>
              <a:lnTo>
                <a:pt x="0" y="486744"/>
              </a:lnTo>
              <a:lnTo>
                <a:pt x="0" y="6488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0683A-536E-42D5-8542-DC04F9AC4E74}">
      <dsp:nvSpPr>
        <dsp:cNvPr id="0" name=""/>
        <dsp:cNvSpPr/>
      </dsp:nvSpPr>
      <dsp:spPr>
        <a:xfrm>
          <a:off x="801062" y="1492430"/>
          <a:ext cx="2869476" cy="648820"/>
        </a:xfrm>
        <a:custGeom>
          <a:avLst/>
          <a:gdLst/>
          <a:ahLst/>
          <a:cxnLst/>
          <a:rect l="0" t="0" r="0" b="0"/>
          <a:pathLst>
            <a:path>
              <a:moveTo>
                <a:pt x="2869476" y="0"/>
              </a:moveTo>
              <a:lnTo>
                <a:pt x="2869476" y="486744"/>
              </a:lnTo>
              <a:lnTo>
                <a:pt x="0" y="486744"/>
              </a:lnTo>
              <a:lnTo>
                <a:pt x="0" y="6488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6EACB-B1BC-4655-B372-FD3F4ED5893E}">
      <dsp:nvSpPr>
        <dsp:cNvPr id="0" name=""/>
        <dsp:cNvSpPr/>
      </dsp:nvSpPr>
      <dsp:spPr>
        <a:xfrm>
          <a:off x="2644536" y="448430"/>
          <a:ext cx="2052004" cy="104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Prevención de la Violencia y Protección a la </a:t>
          </a:r>
          <a:r>
            <a:rPr lang="es-MX" altLang="es-MX" sz="1200" kern="1200" dirty="0" smtClean="0">
              <a:cs typeface="Arial" charset="0"/>
            </a:rPr>
            <a:t>Ciudadanía</a:t>
          </a:r>
          <a:endParaRPr lang="es-MX" altLang="es-MX" sz="1200" kern="1200" dirty="0">
            <a:cs typeface="Arial" charset="0"/>
          </a:endParaRPr>
        </a:p>
      </dsp:txBody>
      <dsp:txXfrm>
        <a:off x="2644536" y="448430"/>
        <a:ext cx="2052004" cy="1044000"/>
      </dsp:txXfrm>
    </dsp:sp>
    <dsp:sp modelId="{64BB09E3-442C-4809-8EF5-E24550CE268F}">
      <dsp:nvSpPr>
        <dsp:cNvPr id="0" name=""/>
        <dsp:cNvSpPr/>
      </dsp:nvSpPr>
      <dsp:spPr>
        <a:xfrm>
          <a:off x="5632" y="2141251"/>
          <a:ext cx="1590859" cy="846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Coordinador(a) de Planeación de Seguridad</a:t>
          </a:r>
        </a:p>
      </dsp:txBody>
      <dsp:txXfrm>
        <a:off x="5632" y="2141251"/>
        <a:ext cx="1590859" cy="846406"/>
      </dsp:txXfrm>
    </dsp:sp>
    <dsp:sp modelId="{29ED41DA-3268-4FC7-992C-8BD4981EB170}">
      <dsp:nvSpPr>
        <dsp:cNvPr id="0" name=""/>
        <dsp:cNvSpPr/>
      </dsp:nvSpPr>
      <dsp:spPr>
        <a:xfrm>
          <a:off x="1920644" y="2141251"/>
          <a:ext cx="1590859" cy="846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Coordinador(a) de Análisis y Ciencias de Datos</a:t>
          </a:r>
        </a:p>
      </dsp:txBody>
      <dsp:txXfrm>
        <a:off x="1920644" y="2141251"/>
        <a:ext cx="1590859" cy="846406"/>
      </dsp:txXfrm>
    </dsp:sp>
    <dsp:sp modelId="{F2BA201E-A385-4DBB-8B28-A5BF689438D8}">
      <dsp:nvSpPr>
        <dsp:cNvPr id="0" name=""/>
        <dsp:cNvSpPr/>
      </dsp:nvSpPr>
      <dsp:spPr>
        <a:xfrm>
          <a:off x="3835655" y="2141251"/>
          <a:ext cx="1590859" cy="846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Coordinador(a) de Inteligencia Estratégica</a:t>
          </a:r>
        </a:p>
      </dsp:txBody>
      <dsp:txXfrm>
        <a:off x="3835655" y="2141251"/>
        <a:ext cx="1590859" cy="846406"/>
      </dsp:txXfrm>
    </dsp:sp>
    <dsp:sp modelId="{12037A58-F5CD-4176-9A03-A1861592DD2E}">
      <dsp:nvSpPr>
        <dsp:cNvPr id="0" name=""/>
        <dsp:cNvSpPr/>
      </dsp:nvSpPr>
      <dsp:spPr>
        <a:xfrm>
          <a:off x="5750218" y="2141251"/>
          <a:ext cx="1590859" cy="846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Coordinador(a) de Gestión Técnica</a:t>
          </a:r>
        </a:p>
      </dsp:txBody>
      <dsp:txXfrm>
        <a:off x="5750218" y="2141251"/>
        <a:ext cx="1590859" cy="846406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CBD90-77C5-4A4D-A520-F64940DC5D0F}">
      <dsp:nvSpPr>
        <dsp:cNvPr id="0" name=""/>
        <dsp:cNvSpPr/>
      </dsp:nvSpPr>
      <dsp:spPr>
        <a:xfrm>
          <a:off x="3173217" y="1307561"/>
          <a:ext cx="206769" cy="9621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2163"/>
              </a:lnTo>
              <a:lnTo>
                <a:pt x="206769" y="962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D7069C-F83D-45B5-926B-CC9CBFD10141}">
      <dsp:nvSpPr>
        <dsp:cNvPr id="0" name=""/>
        <dsp:cNvSpPr/>
      </dsp:nvSpPr>
      <dsp:spPr>
        <a:xfrm>
          <a:off x="2948495" y="1307561"/>
          <a:ext cx="224721" cy="962163"/>
        </a:xfrm>
        <a:custGeom>
          <a:avLst/>
          <a:gdLst/>
          <a:ahLst/>
          <a:cxnLst/>
          <a:rect l="0" t="0" r="0" b="0"/>
          <a:pathLst>
            <a:path>
              <a:moveTo>
                <a:pt x="224721" y="0"/>
              </a:moveTo>
              <a:lnTo>
                <a:pt x="224721" y="962163"/>
              </a:lnTo>
              <a:lnTo>
                <a:pt x="0" y="9621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DBD27-C988-455F-9F3D-9D5712F27AB9}">
      <dsp:nvSpPr>
        <dsp:cNvPr id="0" name=""/>
        <dsp:cNvSpPr/>
      </dsp:nvSpPr>
      <dsp:spPr>
        <a:xfrm>
          <a:off x="3173217" y="1307561"/>
          <a:ext cx="2050766" cy="20250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7307"/>
              </a:lnTo>
              <a:lnTo>
                <a:pt x="2050766" y="1817307"/>
              </a:lnTo>
              <a:lnTo>
                <a:pt x="2050766" y="2025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127497" y="1307561"/>
          <a:ext cx="91440" cy="20250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7307"/>
              </a:lnTo>
              <a:lnTo>
                <a:pt x="51733" y="1817307"/>
              </a:lnTo>
              <a:lnTo>
                <a:pt x="51733" y="2025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443D5-3AED-4A87-9F39-941BAA2D38F8}">
      <dsp:nvSpPr>
        <dsp:cNvPr id="0" name=""/>
        <dsp:cNvSpPr/>
      </dsp:nvSpPr>
      <dsp:spPr>
        <a:xfrm>
          <a:off x="1019823" y="1307561"/>
          <a:ext cx="2153394" cy="2025017"/>
        </a:xfrm>
        <a:custGeom>
          <a:avLst/>
          <a:gdLst/>
          <a:ahLst/>
          <a:cxnLst/>
          <a:rect l="0" t="0" r="0" b="0"/>
          <a:pathLst>
            <a:path>
              <a:moveTo>
                <a:pt x="2153394" y="0"/>
              </a:moveTo>
              <a:lnTo>
                <a:pt x="2153394" y="1817307"/>
              </a:lnTo>
              <a:lnTo>
                <a:pt x="0" y="1817307"/>
              </a:lnTo>
              <a:lnTo>
                <a:pt x="0" y="20250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939620" y="0"/>
          <a:ext cx="2467194" cy="13075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Prevención </a:t>
          </a:r>
          <a:br>
            <a:rPr lang="es-MX" altLang="es-MX" sz="1200" kern="1200" dirty="0"/>
          </a:br>
          <a:r>
            <a:rPr lang="es-MX" altLang="es-MX" sz="1200" kern="1200" dirty="0"/>
            <a:t>de la </a:t>
          </a:r>
          <a:r>
            <a:rPr lang="es-MX" altLang="es-MX" sz="1200" kern="1200" dirty="0" smtClean="0"/>
            <a:t>Violencia</a:t>
          </a:r>
          <a:endParaRPr lang="es-MX" altLang="es-MX" sz="1200" kern="1200" dirty="0"/>
        </a:p>
      </dsp:txBody>
      <dsp:txXfrm>
        <a:off x="1939620" y="0"/>
        <a:ext cx="2467194" cy="1307561"/>
      </dsp:txXfrm>
    </dsp:sp>
    <dsp:sp modelId="{F21E685F-6405-4BF2-871E-BED3C36234CE}">
      <dsp:nvSpPr>
        <dsp:cNvPr id="0" name=""/>
        <dsp:cNvSpPr/>
      </dsp:nvSpPr>
      <dsp:spPr>
        <a:xfrm>
          <a:off x="107394" y="3332578"/>
          <a:ext cx="1824857" cy="10460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Jefe(a) </a:t>
          </a:r>
          <a:r>
            <a:rPr lang="es-MX" altLang="es-MX" sz="1200" kern="1200" dirty="0"/>
            <a:t>de </a:t>
          </a:r>
          <a:br>
            <a:rPr lang="es-MX" altLang="es-MX" sz="1200" kern="1200" dirty="0"/>
          </a:br>
          <a:r>
            <a:rPr lang="es-MX" altLang="es-MX" sz="1200" kern="1200" dirty="0"/>
            <a:t>Seguridad Vecinal</a:t>
          </a:r>
        </a:p>
      </dsp:txBody>
      <dsp:txXfrm>
        <a:off x="107394" y="3332578"/>
        <a:ext cx="1824857" cy="1046035"/>
      </dsp:txXfrm>
    </dsp:sp>
    <dsp:sp modelId="{7C576A7F-97E5-41B2-A453-F3F548F4D3EA}">
      <dsp:nvSpPr>
        <dsp:cNvPr id="0" name=""/>
        <dsp:cNvSpPr/>
      </dsp:nvSpPr>
      <dsp:spPr>
        <a:xfrm>
          <a:off x="2266802" y="3332578"/>
          <a:ext cx="1824857" cy="10460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/>
            <a:t>Coordinador(a) de Niños, Niñas, Adolescentes y Jóvenes</a:t>
          </a:r>
          <a:endParaRPr lang="es-MX" altLang="es-MX" sz="1200" kern="1200" dirty="0"/>
        </a:p>
      </dsp:txBody>
      <dsp:txXfrm>
        <a:off x="2266802" y="3332578"/>
        <a:ext cx="1824857" cy="1046035"/>
      </dsp:txXfrm>
    </dsp:sp>
    <dsp:sp modelId="{8D82B08E-BDF6-4FA8-BD59-87DE0C0F4070}">
      <dsp:nvSpPr>
        <dsp:cNvPr id="0" name=""/>
        <dsp:cNvSpPr/>
      </dsp:nvSpPr>
      <dsp:spPr>
        <a:xfrm>
          <a:off x="4311555" y="3332578"/>
          <a:ext cx="1824857" cy="10460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Policía Digno</a:t>
          </a:r>
        </a:p>
      </dsp:txBody>
      <dsp:txXfrm>
        <a:off x="4311555" y="3332578"/>
        <a:ext cx="1824857" cy="1046035"/>
      </dsp:txXfrm>
    </dsp:sp>
    <dsp:sp modelId="{17741458-C968-41EF-B922-14AB4D8DA4F4}">
      <dsp:nvSpPr>
        <dsp:cNvPr id="0" name=""/>
        <dsp:cNvSpPr/>
      </dsp:nvSpPr>
      <dsp:spPr>
        <a:xfrm>
          <a:off x="1174952" y="1777072"/>
          <a:ext cx="1773543" cy="9853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174952" y="1777072"/>
        <a:ext cx="1773543" cy="985305"/>
      </dsp:txXfrm>
    </dsp:sp>
    <dsp:sp modelId="{F2D313E4-C5B1-476C-8D9C-1153381E729D}">
      <dsp:nvSpPr>
        <dsp:cNvPr id="0" name=""/>
        <dsp:cNvSpPr/>
      </dsp:nvSpPr>
      <dsp:spPr>
        <a:xfrm>
          <a:off x="3379987" y="1777072"/>
          <a:ext cx="1773543" cy="9853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br>
            <a:rPr lang="es-ES" sz="1200" kern="1200" dirty="0" smtClean="0"/>
          </a:br>
          <a:endParaRPr lang="es-MX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Analista</a:t>
          </a:r>
          <a:br>
            <a:rPr lang="es-MX" sz="1200" kern="1200" dirty="0" smtClean="0"/>
          </a:br>
          <a:endParaRPr lang="es-ES" sz="1200" kern="1200" dirty="0"/>
        </a:p>
      </dsp:txBody>
      <dsp:txXfrm>
        <a:off x="3379987" y="1777072"/>
        <a:ext cx="1773543" cy="985305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8010B-CF81-4EDF-A81D-AA60E9723289}">
      <dsp:nvSpPr>
        <dsp:cNvPr id="0" name=""/>
        <dsp:cNvSpPr/>
      </dsp:nvSpPr>
      <dsp:spPr>
        <a:xfrm>
          <a:off x="2167907" y="2018172"/>
          <a:ext cx="1202431" cy="8054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9028"/>
              </a:lnTo>
              <a:lnTo>
                <a:pt x="1202431" y="569028"/>
              </a:lnTo>
              <a:lnTo>
                <a:pt x="1202431" y="8054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8D191A-1D73-4980-8575-3B87C69611C4}">
      <dsp:nvSpPr>
        <dsp:cNvPr id="0" name=""/>
        <dsp:cNvSpPr/>
      </dsp:nvSpPr>
      <dsp:spPr>
        <a:xfrm>
          <a:off x="965475" y="2018172"/>
          <a:ext cx="1202431" cy="805494"/>
        </a:xfrm>
        <a:custGeom>
          <a:avLst/>
          <a:gdLst/>
          <a:ahLst/>
          <a:cxnLst/>
          <a:rect l="0" t="0" r="0" b="0"/>
          <a:pathLst>
            <a:path>
              <a:moveTo>
                <a:pt x="1202431" y="0"/>
              </a:moveTo>
              <a:lnTo>
                <a:pt x="1202431" y="569028"/>
              </a:lnTo>
              <a:lnTo>
                <a:pt x="0" y="569028"/>
              </a:lnTo>
              <a:lnTo>
                <a:pt x="0" y="8054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EE345C-B7BD-4B58-95A7-9E53DD463F4C}">
      <dsp:nvSpPr>
        <dsp:cNvPr id="0" name=""/>
        <dsp:cNvSpPr/>
      </dsp:nvSpPr>
      <dsp:spPr>
        <a:xfrm>
          <a:off x="1041876" y="892141"/>
          <a:ext cx="2252061" cy="1126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Seguridad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 smtClean="0">
              <a:latin typeface="+mn-lt"/>
            </a:rPr>
            <a:t>Vecinal</a:t>
          </a:r>
          <a:endParaRPr lang="es-MX" altLang="es-MX" sz="1200" kern="1200" dirty="0">
            <a:latin typeface="+mn-lt"/>
          </a:endParaRPr>
        </a:p>
      </dsp:txBody>
      <dsp:txXfrm>
        <a:off x="1041876" y="892141"/>
        <a:ext cx="2252061" cy="1126030"/>
      </dsp:txXfrm>
    </dsp:sp>
    <dsp:sp modelId="{A7C033D5-2C1D-406C-BA7F-E97ACCA13D49}">
      <dsp:nvSpPr>
        <dsp:cNvPr id="0" name=""/>
        <dsp:cNvSpPr/>
      </dsp:nvSpPr>
      <dsp:spPr>
        <a:xfrm>
          <a:off x="860" y="2823667"/>
          <a:ext cx="1929228" cy="964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860" y="2823667"/>
        <a:ext cx="1929228" cy="964614"/>
      </dsp:txXfrm>
    </dsp:sp>
    <dsp:sp modelId="{74A5CF14-2696-4B2E-9CAA-24EA2083AAB4}">
      <dsp:nvSpPr>
        <dsp:cNvPr id="0" name=""/>
        <dsp:cNvSpPr/>
      </dsp:nvSpPr>
      <dsp:spPr>
        <a:xfrm>
          <a:off x="2405724" y="2823667"/>
          <a:ext cx="1929228" cy="964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2405724" y="2823667"/>
        <a:ext cx="1929228" cy="964614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E488AD-1BBE-4FA0-B600-A9DC3BF3113D}">
      <dsp:nvSpPr>
        <dsp:cNvPr id="0" name=""/>
        <dsp:cNvSpPr/>
      </dsp:nvSpPr>
      <dsp:spPr>
        <a:xfrm>
          <a:off x="3495783" y="1142679"/>
          <a:ext cx="2134029" cy="478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582"/>
              </a:lnTo>
              <a:lnTo>
                <a:pt x="2134029" y="280582"/>
              </a:lnTo>
              <a:lnTo>
                <a:pt x="2134029" y="4785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7E1E36-A3AA-4169-A2F1-BBD7804D11D0}">
      <dsp:nvSpPr>
        <dsp:cNvPr id="0" name=""/>
        <dsp:cNvSpPr/>
      </dsp:nvSpPr>
      <dsp:spPr>
        <a:xfrm>
          <a:off x="3453457" y="2554307"/>
          <a:ext cx="91440" cy="314046"/>
        </a:xfrm>
        <a:custGeom>
          <a:avLst/>
          <a:gdLst/>
          <a:ahLst/>
          <a:cxnLst/>
          <a:rect l="0" t="0" r="0" b="0"/>
          <a:pathLst>
            <a:path>
              <a:moveTo>
                <a:pt x="45965" y="0"/>
              </a:moveTo>
              <a:lnTo>
                <a:pt x="45965" y="116070"/>
              </a:lnTo>
              <a:lnTo>
                <a:pt x="45720" y="116070"/>
              </a:lnTo>
              <a:lnTo>
                <a:pt x="45720" y="3140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2EA61-40A6-405F-B15E-AC5A999A976A}">
      <dsp:nvSpPr>
        <dsp:cNvPr id="0" name=""/>
        <dsp:cNvSpPr/>
      </dsp:nvSpPr>
      <dsp:spPr>
        <a:xfrm>
          <a:off x="3450063" y="1142679"/>
          <a:ext cx="91440" cy="4785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0582"/>
              </a:lnTo>
              <a:lnTo>
                <a:pt x="49358" y="280582"/>
              </a:lnTo>
              <a:lnTo>
                <a:pt x="49358" y="4785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2C0DC-A125-4D22-8168-682A35A82690}">
      <dsp:nvSpPr>
        <dsp:cNvPr id="0" name=""/>
        <dsp:cNvSpPr/>
      </dsp:nvSpPr>
      <dsp:spPr>
        <a:xfrm>
          <a:off x="1342842" y="1142679"/>
          <a:ext cx="2152940" cy="478558"/>
        </a:xfrm>
        <a:custGeom>
          <a:avLst/>
          <a:gdLst/>
          <a:ahLst/>
          <a:cxnLst/>
          <a:rect l="0" t="0" r="0" b="0"/>
          <a:pathLst>
            <a:path>
              <a:moveTo>
                <a:pt x="2152940" y="0"/>
              </a:moveTo>
              <a:lnTo>
                <a:pt x="2152940" y="280582"/>
              </a:lnTo>
              <a:lnTo>
                <a:pt x="0" y="280582"/>
              </a:lnTo>
              <a:lnTo>
                <a:pt x="0" y="4785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53103" y="0"/>
          <a:ext cx="2285358" cy="1142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Niños, Niñas, Adolescentes y </a:t>
          </a:r>
          <a:r>
            <a:rPr lang="es-MX" altLang="es-MX" sz="1200" kern="1200" dirty="0" smtClean="0"/>
            <a:t>Jóvenes</a:t>
          </a:r>
          <a:endParaRPr lang="es-MX" altLang="es-MX" sz="1200" kern="1200" dirty="0"/>
        </a:p>
      </dsp:txBody>
      <dsp:txXfrm>
        <a:off x="2353103" y="0"/>
        <a:ext cx="2285358" cy="1142679"/>
      </dsp:txXfrm>
    </dsp:sp>
    <dsp:sp modelId="{19FBE8A8-D4BA-45D1-97CD-FF1210CD856F}">
      <dsp:nvSpPr>
        <dsp:cNvPr id="0" name=""/>
        <dsp:cNvSpPr/>
      </dsp:nvSpPr>
      <dsp:spPr>
        <a:xfrm>
          <a:off x="469240" y="1621238"/>
          <a:ext cx="1747203" cy="9330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Programas</a:t>
          </a:r>
        </a:p>
      </dsp:txBody>
      <dsp:txXfrm>
        <a:off x="469240" y="1621238"/>
        <a:ext cx="1747203" cy="933069"/>
      </dsp:txXfrm>
    </dsp:sp>
    <dsp:sp modelId="{2C51D51A-40BE-45BE-93C8-8B1FC0600A4C}">
      <dsp:nvSpPr>
        <dsp:cNvPr id="0" name=""/>
        <dsp:cNvSpPr/>
      </dsp:nvSpPr>
      <dsp:spPr>
        <a:xfrm>
          <a:off x="2625820" y="1621238"/>
          <a:ext cx="1747203" cy="9330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Estudios e Investigación</a:t>
          </a:r>
        </a:p>
      </dsp:txBody>
      <dsp:txXfrm>
        <a:off x="2625820" y="1621238"/>
        <a:ext cx="1747203" cy="933069"/>
      </dsp:txXfrm>
    </dsp:sp>
    <dsp:sp modelId="{6F8E8689-D830-4092-89BB-9B0EB4D8171A}">
      <dsp:nvSpPr>
        <dsp:cNvPr id="0" name=""/>
        <dsp:cNvSpPr/>
      </dsp:nvSpPr>
      <dsp:spPr>
        <a:xfrm>
          <a:off x="2625575" y="2868354"/>
          <a:ext cx="1747203" cy="109289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Secretaria(o</a:t>
          </a:r>
          <a:r>
            <a:rPr lang="es-MX" sz="1200" kern="1200" dirty="0">
              <a:latin typeface="+mn-lt"/>
            </a:rPr>
            <a:t>) </a:t>
          </a:r>
        </a:p>
      </dsp:txBody>
      <dsp:txXfrm>
        <a:off x="2625575" y="2868354"/>
        <a:ext cx="1747203" cy="1092893"/>
      </dsp:txXfrm>
    </dsp:sp>
    <dsp:sp modelId="{D0C6542B-594F-4A9C-8E85-89707140665A}">
      <dsp:nvSpPr>
        <dsp:cNvPr id="0" name=""/>
        <dsp:cNvSpPr/>
      </dsp:nvSpPr>
      <dsp:spPr>
        <a:xfrm>
          <a:off x="4756211" y="1621238"/>
          <a:ext cx="1747203" cy="9330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Identidad </a:t>
          </a:r>
          <a:r>
            <a:rPr lang="es-ES" sz="1200" kern="1200" dirty="0" smtClean="0">
              <a:latin typeface="+mn-lt"/>
            </a:rPr>
            <a:t/>
          </a:r>
          <a:br>
            <a:rPr lang="es-ES" sz="1200" kern="1200" dirty="0" smtClean="0">
              <a:latin typeface="+mn-lt"/>
            </a:rPr>
          </a:br>
          <a:r>
            <a:rPr lang="es-ES" sz="1200" kern="1200" dirty="0" smtClean="0">
              <a:latin typeface="+mn-lt"/>
            </a:rPr>
            <a:t>Urbana Sur</a:t>
          </a:r>
          <a:endParaRPr lang="es-ES" sz="1200" kern="1200" dirty="0">
            <a:latin typeface="+mn-lt"/>
          </a:endParaRPr>
        </a:p>
      </dsp:txBody>
      <dsp:txXfrm>
        <a:off x="4756211" y="1621238"/>
        <a:ext cx="1747203" cy="9330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CFCB4-E090-461B-893D-4B30D4A8AF56}">
      <dsp:nvSpPr>
        <dsp:cNvPr id="0" name=""/>
        <dsp:cNvSpPr/>
      </dsp:nvSpPr>
      <dsp:spPr>
        <a:xfrm>
          <a:off x="2290815" y="849489"/>
          <a:ext cx="149511" cy="1828304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1828304"/>
              </a:lnTo>
              <a:lnTo>
                <a:pt x="0" y="1828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55C562-828F-4D62-BCB9-7DDE4F3ACAD5}">
      <dsp:nvSpPr>
        <dsp:cNvPr id="0" name=""/>
        <dsp:cNvSpPr/>
      </dsp:nvSpPr>
      <dsp:spPr>
        <a:xfrm>
          <a:off x="2440327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883"/>
              </a:lnTo>
              <a:lnTo>
                <a:pt x="149511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290815" y="849489"/>
          <a:ext cx="149511" cy="669883"/>
        </a:xfrm>
        <a:custGeom>
          <a:avLst/>
          <a:gdLst/>
          <a:ahLst/>
          <a:cxnLst/>
          <a:rect l="0" t="0" r="0" b="0"/>
          <a:pathLst>
            <a:path>
              <a:moveTo>
                <a:pt x="149511" y="0"/>
              </a:moveTo>
              <a:lnTo>
                <a:pt x="149511" y="669883"/>
              </a:lnTo>
              <a:lnTo>
                <a:pt x="0" y="669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E81B15-FB06-430C-B948-588EC5DAFFCF}">
      <dsp:nvSpPr>
        <dsp:cNvPr id="0" name=""/>
        <dsp:cNvSpPr/>
      </dsp:nvSpPr>
      <dsp:spPr>
        <a:xfrm>
          <a:off x="2394607" y="4029291"/>
          <a:ext cx="91440" cy="239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92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523BF5-460E-4E58-945C-A394EFA794D5}">
      <dsp:nvSpPr>
        <dsp:cNvPr id="0" name=""/>
        <dsp:cNvSpPr/>
      </dsp:nvSpPr>
      <dsp:spPr>
        <a:xfrm>
          <a:off x="2394607" y="849489"/>
          <a:ext cx="91440" cy="2590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902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435615" y="111741"/>
          <a:ext cx="2009423" cy="7377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35615" y="111741"/>
        <a:ext cx="2009423" cy="737748"/>
      </dsp:txXfrm>
    </dsp:sp>
    <dsp:sp modelId="{5A164562-B0D8-419C-8708-92B853F8FA7E}">
      <dsp:nvSpPr>
        <dsp:cNvPr id="0" name=""/>
        <dsp:cNvSpPr/>
      </dsp:nvSpPr>
      <dsp:spPr>
        <a:xfrm>
          <a:off x="1495712" y="3439724"/>
          <a:ext cx="1889230" cy="5895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Jurídico(a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1495712" y="3439724"/>
        <a:ext cx="1889230" cy="589567"/>
      </dsp:txXfrm>
    </dsp:sp>
    <dsp:sp modelId="{9F102510-E52A-4A25-AFBB-297C8DE1CD64}">
      <dsp:nvSpPr>
        <dsp:cNvPr id="0" name=""/>
        <dsp:cNvSpPr/>
      </dsp:nvSpPr>
      <dsp:spPr>
        <a:xfrm>
          <a:off x="1495712" y="4268510"/>
          <a:ext cx="1889230" cy="935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/>
            <a:t/>
          </a:r>
          <a:br>
            <a:rPr lang="es-MX" sz="1200" b="0" i="0" u="none" kern="1200" dirty="0"/>
          </a:br>
          <a:r>
            <a:rPr lang="es-ES" sz="1200" b="0" i="0" u="none" kern="1200" dirty="0"/>
            <a:t>Encargado(a) </a:t>
          </a:r>
          <a:r>
            <a:rPr lang="es-ES" sz="1200" b="0" i="0" u="none" kern="1200" dirty="0" smtClean="0"/>
            <a:t>Área</a:t>
          </a:r>
          <a:endParaRPr lang="es-ES" sz="1200" b="0" i="0" u="none" kern="1200" dirty="0"/>
        </a:p>
      </dsp:txBody>
      <dsp:txXfrm>
        <a:off x="1495712" y="4268510"/>
        <a:ext cx="1889230" cy="935217"/>
      </dsp:txXfrm>
    </dsp:sp>
    <dsp:sp modelId="{D626C255-1536-4EB0-A4A3-D107C591C8D4}">
      <dsp:nvSpPr>
        <dsp:cNvPr id="0" name=""/>
        <dsp:cNvSpPr/>
      </dsp:nvSpPr>
      <dsp:spPr>
        <a:xfrm>
          <a:off x="500177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Telefonista</a:t>
          </a:r>
          <a:endParaRPr lang="es-MX" altLang="es-MX" sz="1200" kern="1200" dirty="0"/>
        </a:p>
      </dsp:txBody>
      <dsp:txXfrm>
        <a:off x="500177" y="1148513"/>
        <a:ext cx="1790638" cy="741720"/>
      </dsp:txXfrm>
    </dsp:sp>
    <dsp:sp modelId="{C58D231B-CCB9-4256-BDA6-97280EE9438D}">
      <dsp:nvSpPr>
        <dsp:cNvPr id="0" name=""/>
        <dsp:cNvSpPr/>
      </dsp:nvSpPr>
      <dsp:spPr>
        <a:xfrm>
          <a:off x="2589839" y="1148513"/>
          <a:ext cx="1790638" cy="7417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2589839" y="1148513"/>
        <a:ext cx="1790638" cy="741720"/>
      </dsp:txXfrm>
    </dsp:sp>
    <dsp:sp modelId="{A3397913-9049-41EA-B6CD-CBAD9CBC9243}">
      <dsp:nvSpPr>
        <dsp:cNvPr id="0" name=""/>
        <dsp:cNvSpPr/>
      </dsp:nvSpPr>
      <dsp:spPr>
        <a:xfrm>
          <a:off x="500177" y="2120902"/>
          <a:ext cx="1790638" cy="11137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</a:t>
          </a:r>
          <a:endParaRPr lang="es-MX" altLang="es-MX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/>
            <a:t/>
          </a:r>
          <a:br>
            <a:rPr lang="es-MX" sz="1200" b="0" i="0" u="none" kern="1200" dirty="0"/>
          </a:br>
          <a:r>
            <a:rPr lang="es-MX" sz="1200" b="0" i="0" u="none" kern="1200" dirty="0"/>
            <a:t>Analistas</a:t>
          </a:r>
          <a:br>
            <a:rPr lang="es-MX" sz="1200" b="0" i="0" u="none" kern="1200" dirty="0"/>
          </a:br>
          <a:endParaRPr lang="es-MX" altLang="es-MX" sz="1200" kern="1200" dirty="0"/>
        </a:p>
      </dsp:txBody>
      <dsp:txXfrm>
        <a:off x="500177" y="2120902"/>
        <a:ext cx="1790638" cy="1113784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BFAD2-4219-450B-8AEE-0E4213DE7A5F}">
      <dsp:nvSpPr>
        <dsp:cNvPr id="0" name=""/>
        <dsp:cNvSpPr/>
      </dsp:nvSpPr>
      <dsp:spPr>
        <a:xfrm>
          <a:off x="3842831" y="1262225"/>
          <a:ext cx="3004026" cy="686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180"/>
              </a:lnTo>
              <a:lnTo>
                <a:pt x="3004026" y="519180"/>
              </a:lnTo>
              <a:lnTo>
                <a:pt x="3004026" y="6864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99E3C2-01EC-4C19-BBC7-729D0AD16FA7}">
      <dsp:nvSpPr>
        <dsp:cNvPr id="0" name=""/>
        <dsp:cNvSpPr/>
      </dsp:nvSpPr>
      <dsp:spPr>
        <a:xfrm>
          <a:off x="3842831" y="1262225"/>
          <a:ext cx="1001342" cy="686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9180"/>
              </a:lnTo>
              <a:lnTo>
                <a:pt x="1001342" y="519180"/>
              </a:lnTo>
              <a:lnTo>
                <a:pt x="1001342" y="6864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2841488" y="1262225"/>
          <a:ext cx="1001342" cy="686401"/>
        </a:xfrm>
        <a:custGeom>
          <a:avLst/>
          <a:gdLst/>
          <a:ahLst/>
          <a:cxnLst/>
          <a:rect l="0" t="0" r="0" b="0"/>
          <a:pathLst>
            <a:path>
              <a:moveTo>
                <a:pt x="1001342" y="0"/>
              </a:moveTo>
              <a:lnTo>
                <a:pt x="1001342" y="519180"/>
              </a:lnTo>
              <a:lnTo>
                <a:pt x="0" y="519180"/>
              </a:lnTo>
              <a:lnTo>
                <a:pt x="0" y="6864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6655A-2967-434D-8558-0BD21EFA6A47}">
      <dsp:nvSpPr>
        <dsp:cNvPr id="0" name=""/>
        <dsp:cNvSpPr/>
      </dsp:nvSpPr>
      <dsp:spPr>
        <a:xfrm>
          <a:off x="840587" y="1262225"/>
          <a:ext cx="3002243" cy="686401"/>
        </a:xfrm>
        <a:custGeom>
          <a:avLst/>
          <a:gdLst/>
          <a:ahLst/>
          <a:cxnLst/>
          <a:rect l="0" t="0" r="0" b="0"/>
          <a:pathLst>
            <a:path>
              <a:moveTo>
                <a:pt x="3002243" y="0"/>
              </a:moveTo>
              <a:lnTo>
                <a:pt x="3002243" y="519180"/>
              </a:lnTo>
              <a:lnTo>
                <a:pt x="0" y="519180"/>
              </a:lnTo>
              <a:lnTo>
                <a:pt x="0" y="6864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2707489" y="132043"/>
          <a:ext cx="2270683" cy="11301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Programas</a:t>
          </a:r>
        </a:p>
      </dsp:txBody>
      <dsp:txXfrm>
        <a:off x="2707489" y="132043"/>
        <a:ext cx="2270683" cy="1130182"/>
      </dsp:txXfrm>
    </dsp:sp>
    <dsp:sp modelId="{3532192F-1A19-43A1-8FD9-6F817771F58C}">
      <dsp:nvSpPr>
        <dsp:cNvPr id="0" name=""/>
        <dsp:cNvSpPr/>
      </dsp:nvSpPr>
      <dsp:spPr>
        <a:xfrm>
          <a:off x="6466" y="1948626"/>
          <a:ext cx="1668242" cy="12085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Supervisores(as)</a:t>
          </a:r>
          <a:endParaRPr lang="es-MX" altLang="es-MX" sz="1200" kern="1200" dirty="0">
            <a:latin typeface="+mn-lt"/>
          </a:endParaRPr>
        </a:p>
      </dsp:txBody>
      <dsp:txXfrm>
        <a:off x="6466" y="1948626"/>
        <a:ext cx="1668242" cy="1208592"/>
      </dsp:txXfrm>
    </dsp:sp>
    <dsp:sp modelId="{AC545DF1-F87B-4D79-BFE4-302F8FC996EB}">
      <dsp:nvSpPr>
        <dsp:cNvPr id="0" name=""/>
        <dsp:cNvSpPr/>
      </dsp:nvSpPr>
      <dsp:spPr>
        <a:xfrm>
          <a:off x="2007367" y="1948626"/>
          <a:ext cx="1668242" cy="12085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2007367" y="1948626"/>
        <a:ext cx="1668242" cy="1208592"/>
      </dsp:txXfrm>
    </dsp:sp>
    <dsp:sp modelId="{3E40463C-5714-4226-8D1A-0B9D85FAE369}">
      <dsp:nvSpPr>
        <dsp:cNvPr id="0" name=""/>
        <dsp:cNvSpPr/>
      </dsp:nvSpPr>
      <dsp:spPr>
        <a:xfrm>
          <a:off x="4010051" y="1948626"/>
          <a:ext cx="1668242" cy="12085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Criminólogos(as)</a:t>
          </a:r>
          <a:endParaRPr lang="es-MX" altLang="es-MX" sz="1200" kern="1200" dirty="0">
            <a:latin typeface="+mn-lt"/>
          </a:endParaRPr>
        </a:p>
      </dsp:txBody>
      <dsp:txXfrm>
        <a:off x="4010051" y="1948626"/>
        <a:ext cx="1668242" cy="1208592"/>
      </dsp:txXfrm>
    </dsp:sp>
    <dsp:sp modelId="{73B09CD3-8FD7-4976-803E-174822E0AA5E}">
      <dsp:nvSpPr>
        <dsp:cNvPr id="0" name=""/>
        <dsp:cNvSpPr/>
      </dsp:nvSpPr>
      <dsp:spPr>
        <a:xfrm>
          <a:off x="6012736" y="1948626"/>
          <a:ext cx="1668242" cy="12085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Trabajador(a) </a:t>
          </a:r>
          <a:r>
            <a:rPr lang="es-MX" altLang="es-MX" sz="1200" kern="1200" dirty="0" smtClean="0">
              <a:latin typeface="+mn-lt"/>
            </a:rPr>
            <a:t>Social</a:t>
          </a:r>
          <a:endParaRPr lang="es-MX" altLang="es-MX" sz="1200" kern="1200" dirty="0">
            <a:latin typeface="+mn-lt"/>
          </a:endParaRPr>
        </a:p>
      </dsp:txBody>
      <dsp:txXfrm>
        <a:off x="6012736" y="1948626"/>
        <a:ext cx="1668242" cy="1208592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25544-DD1A-4BA1-B889-066F80A31EDF}">
      <dsp:nvSpPr>
        <dsp:cNvPr id="0" name=""/>
        <dsp:cNvSpPr/>
      </dsp:nvSpPr>
      <dsp:spPr>
        <a:xfrm>
          <a:off x="3377119" y="2817655"/>
          <a:ext cx="91440" cy="5392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924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6F526C-7078-4DE3-AED6-18399056E64B}">
      <dsp:nvSpPr>
        <dsp:cNvPr id="0" name=""/>
        <dsp:cNvSpPr/>
      </dsp:nvSpPr>
      <dsp:spPr>
        <a:xfrm>
          <a:off x="2191417" y="1284033"/>
          <a:ext cx="1231422" cy="564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132"/>
              </a:lnTo>
              <a:lnTo>
                <a:pt x="1231422" y="295132"/>
              </a:lnTo>
              <a:lnTo>
                <a:pt x="1231422" y="5647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6E44A-3DBE-44EC-8B67-E4FF6E5B2484}">
      <dsp:nvSpPr>
        <dsp:cNvPr id="0" name=""/>
        <dsp:cNvSpPr/>
      </dsp:nvSpPr>
      <dsp:spPr>
        <a:xfrm>
          <a:off x="959994" y="1284033"/>
          <a:ext cx="1231422" cy="564779"/>
        </a:xfrm>
        <a:custGeom>
          <a:avLst/>
          <a:gdLst/>
          <a:ahLst/>
          <a:cxnLst/>
          <a:rect l="0" t="0" r="0" b="0"/>
          <a:pathLst>
            <a:path>
              <a:moveTo>
                <a:pt x="1231422" y="0"/>
              </a:moveTo>
              <a:lnTo>
                <a:pt x="1231422" y="295132"/>
              </a:lnTo>
              <a:lnTo>
                <a:pt x="0" y="295132"/>
              </a:lnTo>
              <a:lnTo>
                <a:pt x="0" y="5647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32EE87-88C2-430C-86EB-67D27C51A134}">
      <dsp:nvSpPr>
        <dsp:cNvPr id="0" name=""/>
        <dsp:cNvSpPr/>
      </dsp:nvSpPr>
      <dsp:spPr>
        <a:xfrm>
          <a:off x="907383" y="0"/>
          <a:ext cx="2568066" cy="1284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solidFill>
                <a:schemeClr val="tx1"/>
              </a:solidFill>
              <a:latin typeface="+mn-lt"/>
            </a:rPr>
            <a:t>Coordinador(a) de Policía </a:t>
          </a:r>
          <a:r>
            <a:rPr lang="es-MX" altLang="es-MX" sz="1200" kern="1200" dirty="0" smtClean="0">
              <a:solidFill>
                <a:schemeClr val="tx1"/>
              </a:solidFill>
              <a:latin typeface="+mn-lt"/>
            </a:rPr>
            <a:t>Digno</a:t>
          </a:r>
          <a:endParaRPr lang="es-MX" altLang="es-MX" sz="1200" kern="1200" dirty="0">
            <a:solidFill>
              <a:schemeClr val="tx1"/>
            </a:solidFill>
            <a:latin typeface="+mn-lt"/>
          </a:endParaRPr>
        </a:p>
      </dsp:txBody>
      <dsp:txXfrm>
        <a:off x="907383" y="0"/>
        <a:ext cx="2568066" cy="1284033"/>
      </dsp:txXfrm>
    </dsp:sp>
    <dsp:sp modelId="{AC545DF1-F87B-4D79-BFE4-302F8FC996EB}">
      <dsp:nvSpPr>
        <dsp:cNvPr id="0" name=""/>
        <dsp:cNvSpPr/>
      </dsp:nvSpPr>
      <dsp:spPr>
        <a:xfrm>
          <a:off x="0" y="1848813"/>
          <a:ext cx="1919989" cy="968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Comunicación </a:t>
          </a:r>
          <a:r>
            <a:rPr lang="es-MX" altLang="es-MX" sz="1200" kern="1200" dirty="0" smtClean="0">
              <a:latin typeface="+mn-lt"/>
            </a:rPr>
            <a:t>Interna</a:t>
          </a:r>
          <a:endParaRPr lang="es-MX" altLang="es-MX" sz="1200" kern="1200" dirty="0">
            <a:latin typeface="+mn-lt"/>
          </a:endParaRPr>
        </a:p>
      </dsp:txBody>
      <dsp:txXfrm>
        <a:off x="0" y="1848813"/>
        <a:ext cx="1919989" cy="968841"/>
      </dsp:txXfrm>
    </dsp:sp>
    <dsp:sp modelId="{904671E4-08E7-44D7-9255-D391EC77C4BA}">
      <dsp:nvSpPr>
        <dsp:cNvPr id="0" name=""/>
        <dsp:cNvSpPr/>
      </dsp:nvSpPr>
      <dsp:spPr>
        <a:xfrm>
          <a:off x="2462844" y="1848813"/>
          <a:ext cx="1919989" cy="9688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Atención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462844" y="1848813"/>
        <a:ext cx="1919989" cy="968841"/>
      </dsp:txXfrm>
    </dsp:sp>
    <dsp:sp modelId="{9B33882E-CBBB-4CE6-BD14-F7467B0ABD94}">
      <dsp:nvSpPr>
        <dsp:cNvPr id="0" name=""/>
        <dsp:cNvSpPr/>
      </dsp:nvSpPr>
      <dsp:spPr>
        <a:xfrm>
          <a:off x="2462844" y="3356897"/>
          <a:ext cx="1919989" cy="8136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Psicólogos(as</a:t>
          </a:r>
          <a:r>
            <a:rPr lang="es-MX" sz="1200" kern="1200" dirty="0" smtClean="0"/>
            <a:t>)</a:t>
          </a:r>
          <a:endParaRPr lang="es-MX" sz="1200" kern="1200" dirty="0"/>
        </a:p>
      </dsp:txBody>
      <dsp:txXfrm>
        <a:off x="2462844" y="3356897"/>
        <a:ext cx="1919989" cy="813627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EBAB2-6153-4B2B-862F-CE8AF097CA91}">
      <dsp:nvSpPr>
        <dsp:cNvPr id="0" name=""/>
        <dsp:cNvSpPr/>
      </dsp:nvSpPr>
      <dsp:spPr>
        <a:xfrm>
          <a:off x="3157801" y="1228116"/>
          <a:ext cx="2241461" cy="723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8887"/>
              </a:lnTo>
              <a:lnTo>
                <a:pt x="2241461" y="518887"/>
              </a:lnTo>
              <a:lnTo>
                <a:pt x="2241461" y="7232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FC4A1-DAF5-4D7E-9C30-03EBC848EEC6}">
      <dsp:nvSpPr>
        <dsp:cNvPr id="0" name=""/>
        <dsp:cNvSpPr/>
      </dsp:nvSpPr>
      <dsp:spPr>
        <a:xfrm>
          <a:off x="3112081" y="1228116"/>
          <a:ext cx="91440" cy="7232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32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916339" y="1228116"/>
          <a:ext cx="2241461" cy="723284"/>
        </a:xfrm>
        <a:custGeom>
          <a:avLst/>
          <a:gdLst/>
          <a:ahLst/>
          <a:cxnLst/>
          <a:rect l="0" t="0" r="0" b="0"/>
          <a:pathLst>
            <a:path>
              <a:moveTo>
                <a:pt x="2241461" y="0"/>
              </a:moveTo>
              <a:lnTo>
                <a:pt x="2241461" y="518887"/>
              </a:lnTo>
              <a:lnTo>
                <a:pt x="0" y="518887"/>
              </a:lnTo>
              <a:lnTo>
                <a:pt x="0" y="7232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41800" y="112116"/>
          <a:ext cx="2232001" cy="111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Director(a) de Protección a la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Ciudadanía</a:t>
          </a:r>
          <a:endParaRPr lang="es-MX" altLang="es-MX" sz="1200" kern="1200" dirty="0">
            <a:cs typeface="Arial" charset="0"/>
          </a:endParaRPr>
        </a:p>
      </dsp:txBody>
      <dsp:txXfrm>
        <a:off x="2041800" y="112116"/>
        <a:ext cx="2232001" cy="1116000"/>
      </dsp:txXfrm>
    </dsp:sp>
    <dsp:sp modelId="{40656D80-BCDF-410F-AECF-315286752220}">
      <dsp:nvSpPr>
        <dsp:cNvPr id="0" name=""/>
        <dsp:cNvSpPr/>
      </dsp:nvSpPr>
      <dsp:spPr>
        <a:xfrm>
          <a:off x="6" y="1951401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Cultura Cívica</a:t>
          </a:r>
        </a:p>
      </dsp:txBody>
      <dsp:txXfrm>
        <a:off x="6" y="1951401"/>
        <a:ext cx="1832666" cy="916333"/>
      </dsp:txXfrm>
    </dsp:sp>
    <dsp:sp modelId="{7E0160B2-E57C-4708-8C5E-7E540C865B6E}">
      <dsp:nvSpPr>
        <dsp:cNvPr id="0" name=""/>
        <dsp:cNvSpPr/>
      </dsp:nvSpPr>
      <dsp:spPr>
        <a:xfrm>
          <a:off x="2241468" y="1951401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CAIPA</a:t>
          </a:r>
        </a:p>
      </dsp:txBody>
      <dsp:txXfrm>
        <a:off x="2241468" y="1951401"/>
        <a:ext cx="1832666" cy="916333"/>
      </dsp:txXfrm>
    </dsp:sp>
    <dsp:sp modelId="{B42EED50-7EF9-4124-A734-3073C0738C78}">
      <dsp:nvSpPr>
        <dsp:cNvPr id="0" name=""/>
        <dsp:cNvSpPr/>
      </dsp:nvSpPr>
      <dsp:spPr>
        <a:xfrm>
          <a:off x="4482929" y="1951401"/>
          <a:ext cx="1832666" cy="9163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Unidad a Victimas de Violencia</a:t>
          </a:r>
        </a:p>
      </dsp:txBody>
      <dsp:txXfrm>
        <a:off x="4482929" y="1951401"/>
        <a:ext cx="1832666" cy="916333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BBDBB-3FB2-45FC-A544-A22033ADDCDB}">
      <dsp:nvSpPr>
        <dsp:cNvPr id="0" name=""/>
        <dsp:cNvSpPr/>
      </dsp:nvSpPr>
      <dsp:spPr>
        <a:xfrm>
          <a:off x="2423540" y="2606709"/>
          <a:ext cx="91440" cy="4926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266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F9DDA-F920-4F28-9E20-4B73FEE21811}">
      <dsp:nvSpPr>
        <dsp:cNvPr id="0" name=""/>
        <dsp:cNvSpPr/>
      </dsp:nvSpPr>
      <dsp:spPr>
        <a:xfrm>
          <a:off x="2423540" y="1174025"/>
          <a:ext cx="91440" cy="4926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26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9440E-EDCB-4D05-B47E-A42659E82B1F}">
      <dsp:nvSpPr>
        <dsp:cNvPr id="0" name=""/>
        <dsp:cNvSpPr/>
      </dsp:nvSpPr>
      <dsp:spPr>
        <a:xfrm>
          <a:off x="1414213" y="1020"/>
          <a:ext cx="2110095" cy="1173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Cultura </a:t>
          </a:r>
          <a:r>
            <a:rPr lang="es-ES" sz="1200" kern="1200" dirty="0" smtClean="0"/>
            <a:t>Cívica</a:t>
          </a:r>
          <a:endParaRPr lang="es-ES" sz="1200" kern="1200" dirty="0"/>
        </a:p>
      </dsp:txBody>
      <dsp:txXfrm>
        <a:off x="1414213" y="1020"/>
        <a:ext cx="2110095" cy="1173004"/>
      </dsp:txXfrm>
    </dsp:sp>
    <dsp:sp modelId="{B2FC6F1B-6492-44D1-B3F7-7C4F0968CC54}">
      <dsp:nvSpPr>
        <dsp:cNvPr id="0" name=""/>
        <dsp:cNvSpPr/>
      </dsp:nvSpPr>
      <dsp:spPr>
        <a:xfrm>
          <a:off x="1554891" y="1666687"/>
          <a:ext cx="1828738" cy="9400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Jefe(a) de Cultura </a:t>
          </a:r>
          <a:r>
            <a:rPr lang="es-ES" sz="1200" kern="1200" dirty="0" smtClean="0"/>
            <a:t>Cívica</a:t>
          </a:r>
          <a:endParaRPr lang="es-ES" sz="1200" kern="1200" dirty="0"/>
        </a:p>
      </dsp:txBody>
      <dsp:txXfrm>
        <a:off x="1554891" y="1666687"/>
        <a:ext cx="1828738" cy="940022"/>
      </dsp:txXfrm>
    </dsp:sp>
    <dsp:sp modelId="{6A88A4C6-C9AF-488E-8299-53E266466FE5}">
      <dsp:nvSpPr>
        <dsp:cNvPr id="0" name=""/>
        <dsp:cNvSpPr/>
      </dsp:nvSpPr>
      <dsp:spPr>
        <a:xfrm>
          <a:off x="1554891" y="3099372"/>
          <a:ext cx="1828738" cy="9400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1554891" y="3099372"/>
        <a:ext cx="1828738" cy="940022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3B15D-E835-4FE3-AB1E-236EB72E3F2D}">
      <dsp:nvSpPr>
        <dsp:cNvPr id="0" name=""/>
        <dsp:cNvSpPr/>
      </dsp:nvSpPr>
      <dsp:spPr>
        <a:xfrm>
          <a:off x="1789205" y="1510822"/>
          <a:ext cx="313071" cy="940185"/>
        </a:xfrm>
        <a:custGeom>
          <a:avLst/>
          <a:gdLst/>
          <a:ahLst/>
          <a:cxnLst/>
          <a:rect l="0" t="0" r="0" b="0"/>
          <a:pathLst>
            <a:path>
              <a:moveTo>
                <a:pt x="313071" y="0"/>
              </a:moveTo>
              <a:lnTo>
                <a:pt x="313071" y="940185"/>
              </a:lnTo>
              <a:lnTo>
                <a:pt x="0" y="9401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C67462-A7B7-42F8-BC79-CAAC22F57E52}">
      <dsp:nvSpPr>
        <dsp:cNvPr id="0" name=""/>
        <dsp:cNvSpPr/>
      </dsp:nvSpPr>
      <dsp:spPr>
        <a:xfrm>
          <a:off x="2102277" y="1510822"/>
          <a:ext cx="1155897" cy="20816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2750"/>
              </a:lnTo>
              <a:lnTo>
                <a:pt x="1155897" y="1852750"/>
              </a:lnTo>
              <a:lnTo>
                <a:pt x="1155897" y="2081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DFDF2B-FA87-4E2D-A4B7-C95DC5A36429}">
      <dsp:nvSpPr>
        <dsp:cNvPr id="0" name=""/>
        <dsp:cNvSpPr/>
      </dsp:nvSpPr>
      <dsp:spPr>
        <a:xfrm>
          <a:off x="920480" y="1510822"/>
          <a:ext cx="1181796" cy="2081651"/>
        </a:xfrm>
        <a:custGeom>
          <a:avLst/>
          <a:gdLst/>
          <a:ahLst/>
          <a:cxnLst/>
          <a:rect l="0" t="0" r="0" b="0"/>
          <a:pathLst>
            <a:path>
              <a:moveTo>
                <a:pt x="1181796" y="0"/>
              </a:moveTo>
              <a:lnTo>
                <a:pt x="1181796" y="1852750"/>
              </a:lnTo>
              <a:lnTo>
                <a:pt x="0" y="1852750"/>
              </a:lnTo>
              <a:lnTo>
                <a:pt x="0" y="20816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D4C15C-BDAF-4E02-BBB5-EBA6509B62EC}">
      <dsp:nvSpPr>
        <dsp:cNvPr id="0" name=""/>
        <dsp:cNvSpPr/>
      </dsp:nvSpPr>
      <dsp:spPr>
        <a:xfrm>
          <a:off x="1012270" y="420814"/>
          <a:ext cx="2180014" cy="10900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Coordinador(a) de CAIPA</a:t>
          </a:r>
        </a:p>
      </dsp:txBody>
      <dsp:txXfrm>
        <a:off x="1012270" y="420814"/>
        <a:ext cx="2180014" cy="1090007"/>
      </dsp:txXfrm>
    </dsp:sp>
    <dsp:sp modelId="{40656D80-BCDF-410F-AECF-315286752220}">
      <dsp:nvSpPr>
        <dsp:cNvPr id="0" name=""/>
        <dsp:cNvSpPr/>
      </dsp:nvSpPr>
      <dsp:spPr>
        <a:xfrm>
          <a:off x="2117" y="3592473"/>
          <a:ext cx="1836727" cy="9253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2117" y="3592473"/>
        <a:ext cx="1836727" cy="925306"/>
      </dsp:txXfrm>
    </dsp:sp>
    <dsp:sp modelId="{CE48E30C-1861-4126-A2ED-5DB600A92320}">
      <dsp:nvSpPr>
        <dsp:cNvPr id="0" name=""/>
        <dsp:cNvSpPr/>
      </dsp:nvSpPr>
      <dsp:spPr>
        <a:xfrm>
          <a:off x="2339811" y="3592473"/>
          <a:ext cx="1836727" cy="9253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Trabajadores(as) </a:t>
          </a:r>
          <a:r>
            <a:rPr lang="es-ES" sz="1200" kern="1200" dirty="0" smtClean="0"/>
            <a:t>Sociales</a:t>
          </a:r>
          <a:endParaRPr lang="es-ES" sz="1200" kern="1200" dirty="0"/>
        </a:p>
      </dsp:txBody>
      <dsp:txXfrm>
        <a:off x="2339811" y="3592473"/>
        <a:ext cx="1836727" cy="925306"/>
      </dsp:txXfrm>
    </dsp:sp>
    <dsp:sp modelId="{A10B4F35-17D0-467A-9A16-5F3A029E6DF3}">
      <dsp:nvSpPr>
        <dsp:cNvPr id="0" name=""/>
        <dsp:cNvSpPr/>
      </dsp:nvSpPr>
      <dsp:spPr>
        <a:xfrm>
          <a:off x="207060" y="2029104"/>
          <a:ext cx="1582145" cy="8438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  <a:endParaRPr lang="es-ES" sz="1200" kern="1200" dirty="0"/>
        </a:p>
      </dsp:txBody>
      <dsp:txXfrm>
        <a:off x="207060" y="2029104"/>
        <a:ext cx="1582145" cy="843807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40157-6D91-4C98-BBC1-DF49A39C4C37}">
      <dsp:nvSpPr>
        <dsp:cNvPr id="0" name=""/>
        <dsp:cNvSpPr/>
      </dsp:nvSpPr>
      <dsp:spPr>
        <a:xfrm>
          <a:off x="3926522" y="1193496"/>
          <a:ext cx="161107" cy="717749"/>
        </a:xfrm>
        <a:custGeom>
          <a:avLst/>
          <a:gdLst/>
          <a:ahLst/>
          <a:cxnLst/>
          <a:rect l="0" t="0" r="0" b="0"/>
          <a:pathLst>
            <a:path>
              <a:moveTo>
                <a:pt x="161107" y="0"/>
              </a:moveTo>
              <a:lnTo>
                <a:pt x="161107" y="717749"/>
              </a:lnTo>
              <a:lnTo>
                <a:pt x="0" y="7177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34FEA-934F-47E3-B4F0-372A9C74F001}">
      <dsp:nvSpPr>
        <dsp:cNvPr id="0" name=""/>
        <dsp:cNvSpPr/>
      </dsp:nvSpPr>
      <dsp:spPr>
        <a:xfrm>
          <a:off x="4087630" y="3359549"/>
          <a:ext cx="3397499" cy="40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315"/>
              </a:lnTo>
              <a:lnTo>
                <a:pt x="3397499" y="247315"/>
              </a:lnTo>
              <a:lnTo>
                <a:pt x="3397499" y="4084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15A155-5C21-4267-8B86-7447123859D1}">
      <dsp:nvSpPr>
        <dsp:cNvPr id="0" name=""/>
        <dsp:cNvSpPr/>
      </dsp:nvSpPr>
      <dsp:spPr>
        <a:xfrm>
          <a:off x="4087630" y="3359549"/>
          <a:ext cx="1698749" cy="4084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315"/>
              </a:lnTo>
              <a:lnTo>
                <a:pt x="1698749" y="247315"/>
              </a:lnTo>
              <a:lnTo>
                <a:pt x="1698749" y="4084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4E977-F6C0-4CAF-A134-C401466CA9BF}">
      <dsp:nvSpPr>
        <dsp:cNvPr id="0" name=""/>
        <dsp:cNvSpPr/>
      </dsp:nvSpPr>
      <dsp:spPr>
        <a:xfrm>
          <a:off x="4041910" y="3359549"/>
          <a:ext cx="91440" cy="4084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84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A2DA5-71F0-4362-BA83-3B633B38199D}">
      <dsp:nvSpPr>
        <dsp:cNvPr id="0" name=""/>
        <dsp:cNvSpPr/>
      </dsp:nvSpPr>
      <dsp:spPr>
        <a:xfrm>
          <a:off x="2388880" y="3359549"/>
          <a:ext cx="1698749" cy="408423"/>
        </a:xfrm>
        <a:custGeom>
          <a:avLst/>
          <a:gdLst/>
          <a:ahLst/>
          <a:cxnLst/>
          <a:rect l="0" t="0" r="0" b="0"/>
          <a:pathLst>
            <a:path>
              <a:moveTo>
                <a:pt x="1698749" y="0"/>
              </a:moveTo>
              <a:lnTo>
                <a:pt x="1698749" y="247315"/>
              </a:lnTo>
              <a:lnTo>
                <a:pt x="0" y="247315"/>
              </a:lnTo>
              <a:lnTo>
                <a:pt x="0" y="4084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307E7-ED6C-44D8-8069-0873A688A899}">
      <dsp:nvSpPr>
        <dsp:cNvPr id="0" name=""/>
        <dsp:cNvSpPr/>
      </dsp:nvSpPr>
      <dsp:spPr>
        <a:xfrm>
          <a:off x="690131" y="3359549"/>
          <a:ext cx="3397499" cy="408423"/>
        </a:xfrm>
        <a:custGeom>
          <a:avLst/>
          <a:gdLst/>
          <a:ahLst/>
          <a:cxnLst/>
          <a:rect l="0" t="0" r="0" b="0"/>
          <a:pathLst>
            <a:path>
              <a:moveTo>
                <a:pt x="3397499" y="0"/>
              </a:moveTo>
              <a:lnTo>
                <a:pt x="3397499" y="247315"/>
              </a:lnTo>
              <a:lnTo>
                <a:pt x="0" y="247315"/>
              </a:lnTo>
              <a:lnTo>
                <a:pt x="0" y="40842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85DB1-C640-4674-B404-FED4C0DF5E0E}">
      <dsp:nvSpPr>
        <dsp:cNvPr id="0" name=""/>
        <dsp:cNvSpPr/>
      </dsp:nvSpPr>
      <dsp:spPr>
        <a:xfrm>
          <a:off x="4041910" y="1193496"/>
          <a:ext cx="91440" cy="13740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740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3079633" y="185491"/>
          <a:ext cx="2015993" cy="1008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>
              <a:latin typeface="+mn-lt"/>
            </a:rPr>
            <a:t>Coordinador(a) de Unidad de Atención a Víctimas de Violencia Familiar y de </a:t>
          </a:r>
          <a:r>
            <a:rPr lang="es-MX" altLang="es-MX" sz="1200" b="0" kern="1200" dirty="0" smtClean="0">
              <a:latin typeface="+mn-lt"/>
            </a:rPr>
            <a:t>Género</a:t>
          </a:r>
          <a:endParaRPr lang="es-MX" altLang="es-MX" sz="1200" b="0" kern="1200" dirty="0">
            <a:latin typeface="+mn-lt"/>
          </a:endParaRPr>
        </a:p>
      </dsp:txBody>
      <dsp:txXfrm>
        <a:off x="3079633" y="185491"/>
        <a:ext cx="2015993" cy="1008004"/>
      </dsp:txXfrm>
    </dsp:sp>
    <dsp:sp modelId="{40656D80-BCDF-410F-AECF-315286752220}">
      <dsp:nvSpPr>
        <dsp:cNvPr id="0" name=""/>
        <dsp:cNvSpPr/>
      </dsp:nvSpPr>
      <dsp:spPr>
        <a:xfrm>
          <a:off x="3313631" y="2567552"/>
          <a:ext cx="1547998" cy="79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Jefe(a) de Unidad de Atención a Víctimas de </a:t>
          </a:r>
          <a:r>
            <a:rPr lang="es-MX" altLang="es-MX" sz="1200" kern="1200" dirty="0" smtClean="0">
              <a:latin typeface="+mn-lt"/>
            </a:rPr>
            <a:t>Violencia</a:t>
          </a:r>
          <a:br>
            <a:rPr lang="es-MX" altLang="es-MX" sz="1200" kern="1200" dirty="0" smtClean="0">
              <a:latin typeface="+mn-lt"/>
            </a:rPr>
          </a:br>
          <a:endParaRPr lang="es-ES" sz="1200" kern="1200" dirty="0"/>
        </a:p>
      </dsp:txBody>
      <dsp:txXfrm>
        <a:off x="3313631" y="2567552"/>
        <a:ext cx="1547998" cy="791997"/>
      </dsp:txXfrm>
    </dsp:sp>
    <dsp:sp modelId="{F72A0765-5537-4A0D-ABDB-16E839936D13}">
      <dsp:nvSpPr>
        <dsp:cNvPr id="0" name=""/>
        <dsp:cNvSpPr/>
      </dsp:nvSpPr>
      <dsp:spPr>
        <a:xfrm>
          <a:off x="1864" y="3767973"/>
          <a:ext cx="1376534" cy="760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864" y="3767973"/>
        <a:ext cx="1376534" cy="760949"/>
      </dsp:txXfrm>
    </dsp:sp>
    <dsp:sp modelId="{CD0BE0DF-2D67-44CA-8B0A-7CEECA0EB795}">
      <dsp:nvSpPr>
        <dsp:cNvPr id="0" name=""/>
        <dsp:cNvSpPr/>
      </dsp:nvSpPr>
      <dsp:spPr>
        <a:xfrm>
          <a:off x="1700613" y="3767973"/>
          <a:ext cx="1376534" cy="760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Psicólogos(as)</a:t>
          </a:r>
          <a:endParaRPr lang="es-ES" sz="1200" kern="1200" dirty="0"/>
        </a:p>
      </dsp:txBody>
      <dsp:txXfrm>
        <a:off x="1700613" y="3767973"/>
        <a:ext cx="1376534" cy="760949"/>
      </dsp:txXfrm>
    </dsp:sp>
    <dsp:sp modelId="{EBA18BFE-CD58-405C-B8D7-E62D93F6E8C7}">
      <dsp:nvSpPr>
        <dsp:cNvPr id="0" name=""/>
        <dsp:cNvSpPr/>
      </dsp:nvSpPr>
      <dsp:spPr>
        <a:xfrm>
          <a:off x="3399363" y="3767973"/>
          <a:ext cx="1376534" cy="760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Trabajadores(as) </a:t>
          </a:r>
          <a:br>
            <a:rPr lang="es-ES" sz="1200" kern="1200" dirty="0"/>
          </a:br>
          <a:r>
            <a:rPr lang="es-ES" sz="1200" kern="1200" dirty="0" smtClean="0"/>
            <a:t>Sociales</a:t>
          </a:r>
          <a:endParaRPr lang="es-ES" sz="1200" kern="1200" dirty="0"/>
        </a:p>
      </dsp:txBody>
      <dsp:txXfrm>
        <a:off x="3399363" y="3767973"/>
        <a:ext cx="1376534" cy="760949"/>
      </dsp:txXfrm>
    </dsp:sp>
    <dsp:sp modelId="{77836FB8-3095-472A-93DF-0A467BB3883E}">
      <dsp:nvSpPr>
        <dsp:cNvPr id="0" name=""/>
        <dsp:cNvSpPr/>
      </dsp:nvSpPr>
      <dsp:spPr>
        <a:xfrm>
          <a:off x="5098112" y="3767973"/>
          <a:ext cx="1376534" cy="760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Facilitadores(as)</a:t>
          </a:r>
        </a:p>
      </dsp:txBody>
      <dsp:txXfrm>
        <a:off x="5098112" y="3767973"/>
        <a:ext cx="1376534" cy="760949"/>
      </dsp:txXfrm>
    </dsp:sp>
    <dsp:sp modelId="{FE27AC6E-58F6-46DD-9B25-912BAFE102CD}">
      <dsp:nvSpPr>
        <dsp:cNvPr id="0" name=""/>
        <dsp:cNvSpPr/>
      </dsp:nvSpPr>
      <dsp:spPr>
        <a:xfrm>
          <a:off x="6796862" y="3767973"/>
          <a:ext cx="1376534" cy="76094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Capturista</a:t>
          </a:r>
        </a:p>
      </dsp:txBody>
      <dsp:txXfrm>
        <a:off x="6796862" y="3767973"/>
        <a:ext cx="1376534" cy="760949"/>
      </dsp:txXfrm>
    </dsp:sp>
    <dsp:sp modelId="{F76E485C-9DB7-479B-8508-81C2A9F36898}">
      <dsp:nvSpPr>
        <dsp:cNvPr id="0" name=""/>
        <dsp:cNvSpPr/>
      </dsp:nvSpPr>
      <dsp:spPr>
        <a:xfrm>
          <a:off x="2702519" y="1575984"/>
          <a:ext cx="1224003" cy="6705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Auxiliar </a:t>
          </a:r>
          <a:r>
            <a:rPr lang="es-ES" sz="1200" kern="1200" dirty="0" smtClean="0"/>
            <a:t>Administrativo(a)</a:t>
          </a:r>
          <a:br>
            <a:rPr lang="es-ES" sz="1200" kern="1200" dirty="0" smtClean="0"/>
          </a:br>
          <a:endParaRPr lang="es-ES" sz="1200" kern="1200" dirty="0"/>
        </a:p>
      </dsp:txBody>
      <dsp:txXfrm>
        <a:off x="2702519" y="1575984"/>
        <a:ext cx="1224003" cy="670522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B237F-6E91-4BA2-A033-16942288A66F}">
      <dsp:nvSpPr>
        <dsp:cNvPr id="0" name=""/>
        <dsp:cNvSpPr/>
      </dsp:nvSpPr>
      <dsp:spPr>
        <a:xfrm>
          <a:off x="2973554" y="1349057"/>
          <a:ext cx="286857" cy="19531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3185"/>
              </a:lnTo>
              <a:lnTo>
                <a:pt x="286857" y="19531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221EF-281F-45E0-B29F-8FA0C097C95B}">
      <dsp:nvSpPr>
        <dsp:cNvPr id="0" name=""/>
        <dsp:cNvSpPr/>
      </dsp:nvSpPr>
      <dsp:spPr>
        <a:xfrm>
          <a:off x="2722702" y="1349057"/>
          <a:ext cx="250852" cy="1953185"/>
        </a:xfrm>
        <a:custGeom>
          <a:avLst/>
          <a:gdLst/>
          <a:ahLst/>
          <a:cxnLst/>
          <a:rect l="0" t="0" r="0" b="0"/>
          <a:pathLst>
            <a:path>
              <a:moveTo>
                <a:pt x="250852" y="0"/>
              </a:moveTo>
              <a:lnTo>
                <a:pt x="250852" y="1953185"/>
              </a:lnTo>
              <a:lnTo>
                <a:pt x="0" y="19531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5FE60-BE34-4CD8-A51C-974B27B43D27}">
      <dsp:nvSpPr>
        <dsp:cNvPr id="0" name=""/>
        <dsp:cNvSpPr/>
      </dsp:nvSpPr>
      <dsp:spPr>
        <a:xfrm>
          <a:off x="2973554" y="1349057"/>
          <a:ext cx="276625" cy="8897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9734"/>
              </a:lnTo>
              <a:lnTo>
                <a:pt x="276625" y="8897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712470" y="1349057"/>
          <a:ext cx="261083" cy="889734"/>
        </a:xfrm>
        <a:custGeom>
          <a:avLst/>
          <a:gdLst/>
          <a:ahLst/>
          <a:cxnLst/>
          <a:rect l="0" t="0" r="0" b="0"/>
          <a:pathLst>
            <a:path>
              <a:moveTo>
                <a:pt x="261083" y="0"/>
              </a:moveTo>
              <a:lnTo>
                <a:pt x="261083" y="889734"/>
              </a:lnTo>
              <a:lnTo>
                <a:pt x="0" y="8897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424E5-6CA1-4404-B49D-F5B326A359E2}">
      <dsp:nvSpPr>
        <dsp:cNvPr id="0" name=""/>
        <dsp:cNvSpPr/>
      </dsp:nvSpPr>
      <dsp:spPr>
        <a:xfrm>
          <a:off x="2927834" y="1349057"/>
          <a:ext cx="91440" cy="27822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225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39552" y="205142"/>
          <a:ext cx="2268004" cy="11439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</a:t>
          </a:r>
          <a:r>
            <a:rPr lang="es-MX" altLang="es-MX" sz="1200" kern="1200" dirty="0" smtClean="0">
              <a:cs typeface="Arial" charset="0"/>
            </a:rPr>
            <a:t/>
          </a:r>
          <a:br>
            <a:rPr lang="es-MX" altLang="es-MX" sz="1200" kern="1200" dirty="0" smtClean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Comando</a:t>
          </a:r>
          <a:r>
            <a:rPr lang="es-MX" altLang="es-MX" sz="1200" kern="1200" dirty="0">
              <a:cs typeface="Arial" charset="0"/>
            </a:rPr>
            <a:t>, Inteligencia y </a:t>
          </a:r>
          <a:r>
            <a:rPr lang="es-MX" altLang="es-MX" sz="1200" kern="1200" dirty="0" smtClean="0">
              <a:cs typeface="Arial" charset="0"/>
            </a:rPr>
            <a:t/>
          </a:r>
          <a:br>
            <a:rPr lang="es-MX" altLang="es-MX" sz="1200" kern="1200" dirty="0" smtClean="0">
              <a:cs typeface="Arial" charset="0"/>
            </a:rPr>
          </a:br>
          <a:r>
            <a:rPr lang="es-MX" altLang="es-MX" sz="1200" kern="1200" dirty="0" smtClean="0">
              <a:cs typeface="Arial" charset="0"/>
            </a:rPr>
            <a:t>Desarrollo Institucional</a:t>
          </a:r>
          <a:endParaRPr lang="es-MX" altLang="es-MX" sz="1200" kern="1200" dirty="0">
            <a:cs typeface="Arial" charset="0"/>
          </a:endParaRPr>
        </a:p>
      </dsp:txBody>
      <dsp:txXfrm>
        <a:off x="1839552" y="205142"/>
        <a:ext cx="2268004" cy="1143915"/>
      </dsp:txXfrm>
    </dsp:sp>
    <dsp:sp modelId="{88858FFA-E338-4A9E-A293-65405970FF12}">
      <dsp:nvSpPr>
        <dsp:cNvPr id="0" name=""/>
        <dsp:cNvSpPr/>
      </dsp:nvSpPr>
      <dsp:spPr>
        <a:xfrm>
          <a:off x="1946313" y="4131309"/>
          <a:ext cx="2054482" cy="102724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Coordinador(a) de Enlace </a:t>
          </a:r>
          <a:r>
            <a:rPr lang="es-MX" altLang="es-MX" sz="1200" kern="1200" dirty="0" smtClean="0">
              <a:cs typeface="Arial" charset="0"/>
            </a:rPr>
            <a:t>Institucional</a:t>
          </a:r>
          <a:endParaRPr lang="es-MX" altLang="es-MX" sz="1200" kern="1200" dirty="0">
            <a:cs typeface="Arial" charset="0"/>
          </a:endParaRPr>
        </a:p>
      </dsp:txBody>
      <dsp:txXfrm>
        <a:off x="1946313" y="4131309"/>
        <a:ext cx="2054482" cy="1027241"/>
      </dsp:txXfrm>
    </dsp:sp>
    <dsp:sp modelId="{D626C255-1536-4EB0-A4A3-D107C591C8D4}">
      <dsp:nvSpPr>
        <dsp:cNvPr id="0" name=""/>
        <dsp:cNvSpPr/>
      </dsp:nvSpPr>
      <dsp:spPr>
        <a:xfrm>
          <a:off x="732463" y="1845569"/>
          <a:ext cx="1980007" cy="78644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Jefe(a)</a:t>
          </a:r>
          <a:r>
            <a:rPr lang="es-MX" altLang="es-MX" sz="1200" kern="1200" baseline="0" dirty="0">
              <a:cs typeface="Arial" charset="0"/>
            </a:rPr>
            <a:t> Administrativo(a</a:t>
          </a:r>
          <a:r>
            <a:rPr lang="es-MX" altLang="es-MX" sz="1200" kern="1200" baseline="0" dirty="0" smtClean="0">
              <a:cs typeface="Arial" charset="0"/>
            </a:rPr>
            <a:t>)</a:t>
          </a:r>
          <a:endParaRPr lang="es-MX" altLang="es-MX" sz="1200" kern="1200" baseline="0" dirty="0">
            <a:cs typeface="Arial" charset="0"/>
          </a:endParaRPr>
        </a:p>
      </dsp:txBody>
      <dsp:txXfrm>
        <a:off x="732463" y="1845569"/>
        <a:ext cx="1980007" cy="786445"/>
      </dsp:txXfrm>
    </dsp:sp>
    <dsp:sp modelId="{E6161396-4F11-49B1-96C4-F17836677C13}">
      <dsp:nvSpPr>
        <dsp:cNvPr id="0" name=""/>
        <dsp:cNvSpPr/>
      </dsp:nvSpPr>
      <dsp:spPr>
        <a:xfrm>
          <a:off x="3250180" y="1845569"/>
          <a:ext cx="1980007" cy="78644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Jefe(a) de Observatorio</a:t>
          </a:r>
        </a:p>
      </dsp:txBody>
      <dsp:txXfrm>
        <a:off x="3250180" y="1845569"/>
        <a:ext cx="1980007" cy="786445"/>
      </dsp:txXfrm>
    </dsp:sp>
    <dsp:sp modelId="{28B7969A-AD4F-4559-BE49-5614ED8DD292}">
      <dsp:nvSpPr>
        <dsp:cNvPr id="0" name=""/>
        <dsp:cNvSpPr/>
      </dsp:nvSpPr>
      <dsp:spPr>
        <a:xfrm>
          <a:off x="742694" y="2915513"/>
          <a:ext cx="1980007" cy="7734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Auxiliar Administrativo(a)</a:t>
          </a:r>
          <a:br>
            <a:rPr lang="es-MX" altLang="es-MX" sz="1200" kern="1200" dirty="0" smtClean="0">
              <a:cs typeface="Arial" charset="0"/>
            </a:rPr>
          </a:br>
          <a:endParaRPr lang="es-MX" sz="1200" b="0" i="0" u="none" kern="1200" dirty="0"/>
        </a:p>
      </dsp:txBody>
      <dsp:txXfrm>
        <a:off x="742694" y="2915513"/>
        <a:ext cx="1980007" cy="773461"/>
      </dsp:txXfrm>
    </dsp:sp>
    <dsp:sp modelId="{C1A81F75-AC3A-4094-8C94-6A09BCF5B55C}">
      <dsp:nvSpPr>
        <dsp:cNvPr id="0" name=""/>
        <dsp:cNvSpPr/>
      </dsp:nvSpPr>
      <dsp:spPr>
        <a:xfrm>
          <a:off x="3260411" y="2915513"/>
          <a:ext cx="1980007" cy="77346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Analistas</a:t>
          </a:r>
          <a:br>
            <a:rPr lang="es-MX" altLang="es-MX" sz="1200" kern="1200" dirty="0">
              <a:cs typeface="Arial" charset="0"/>
            </a:rPr>
          </a:br>
          <a:endParaRPr lang="es-MX" altLang="es-MX" sz="1200" kern="1200" dirty="0">
            <a:cs typeface="Arial" charset="0"/>
          </a:endParaRPr>
        </a:p>
      </dsp:txBody>
      <dsp:txXfrm>
        <a:off x="3260411" y="2915513"/>
        <a:ext cx="1980007" cy="773461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85DB1-C640-4674-B404-FED4C0DF5E0E}">
      <dsp:nvSpPr>
        <dsp:cNvPr id="0" name=""/>
        <dsp:cNvSpPr/>
      </dsp:nvSpPr>
      <dsp:spPr>
        <a:xfrm>
          <a:off x="2369263" y="1843528"/>
          <a:ext cx="91440" cy="8044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04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83792" y="569329"/>
          <a:ext cx="2462381" cy="12741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>
              <a:cs typeface="Arial" charset="0"/>
            </a:rPr>
            <a:t>Jefe(a) de </a:t>
          </a:r>
          <a:r>
            <a:rPr lang="es-ES" sz="1200" b="0" kern="1200" dirty="0" smtClean="0">
              <a:cs typeface="Arial" charset="0"/>
            </a:rPr>
            <a:t>Observatorio</a:t>
          </a:r>
          <a:endParaRPr lang="es-ES" sz="1200" b="0" kern="1200" dirty="0">
            <a:cs typeface="Arial" charset="0"/>
          </a:endParaRPr>
        </a:p>
      </dsp:txBody>
      <dsp:txXfrm>
        <a:off x="1183792" y="569329"/>
        <a:ext cx="2462381" cy="1274199"/>
      </dsp:txXfrm>
    </dsp:sp>
    <dsp:sp modelId="{40656D80-BCDF-410F-AECF-315286752220}">
      <dsp:nvSpPr>
        <dsp:cNvPr id="0" name=""/>
        <dsp:cNvSpPr/>
      </dsp:nvSpPr>
      <dsp:spPr>
        <a:xfrm>
          <a:off x="1425002" y="2647959"/>
          <a:ext cx="1979961" cy="107008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/>
        </a:p>
      </dsp:txBody>
      <dsp:txXfrm>
        <a:off x="1425002" y="2647959"/>
        <a:ext cx="1979961" cy="1070082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D848C-3E41-487C-8EC0-53060D5FC662}">
      <dsp:nvSpPr>
        <dsp:cNvPr id="0" name=""/>
        <dsp:cNvSpPr/>
      </dsp:nvSpPr>
      <dsp:spPr>
        <a:xfrm>
          <a:off x="4312249" y="1715129"/>
          <a:ext cx="3359980" cy="1004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5554"/>
              </a:lnTo>
              <a:lnTo>
                <a:pt x="3359980" y="845554"/>
              </a:lnTo>
              <a:lnTo>
                <a:pt x="3359980" y="10046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4312249" y="1715129"/>
          <a:ext cx="1122538" cy="1004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5554"/>
              </a:lnTo>
              <a:lnTo>
                <a:pt x="1122538" y="845554"/>
              </a:lnTo>
              <a:lnTo>
                <a:pt x="1122538" y="10046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3197345" y="1715129"/>
          <a:ext cx="1114903" cy="1004601"/>
        </a:xfrm>
        <a:custGeom>
          <a:avLst/>
          <a:gdLst/>
          <a:ahLst/>
          <a:cxnLst/>
          <a:rect l="0" t="0" r="0" b="0"/>
          <a:pathLst>
            <a:path>
              <a:moveTo>
                <a:pt x="1114903" y="0"/>
              </a:moveTo>
              <a:lnTo>
                <a:pt x="1114903" y="845554"/>
              </a:lnTo>
              <a:lnTo>
                <a:pt x="0" y="845554"/>
              </a:lnTo>
              <a:lnTo>
                <a:pt x="0" y="10046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959903" y="1715129"/>
          <a:ext cx="3352346" cy="1004601"/>
        </a:xfrm>
        <a:custGeom>
          <a:avLst/>
          <a:gdLst/>
          <a:ahLst/>
          <a:cxnLst/>
          <a:rect l="0" t="0" r="0" b="0"/>
          <a:pathLst>
            <a:path>
              <a:moveTo>
                <a:pt x="3352346" y="0"/>
              </a:moveTo>
              <a:lnTo>
                <a:pt x="3352346" y="845554"/>
              </a:lnTo>
              <a:lnTo>
                <a:pt x="0" y="845554"/>
              </a:lnTo>
              <a:lnTo>
                <a:pt x="0" y="10046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2968522" y="416192"/>
          <a:ext cx="2687454" cy="12989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Director(a) de Comando, Control, Comunicaciones y </a:t>
          </a:r>
          <a:r>
            <a:rPr lang="es-MX" altLang="es-MX" sz="1200" kern="1200" dirty="0" smtClean="0"/>
            <a:t>Cómputo</a:t>
          </a:r>
          <a:endParaRPr lang="es-MX" altLang="es-MX" sz="1200" kern="1200" dirty="0"/>
        </a:p>
      </dsp:txBody>
      <dsp:txXfrm>
        <a:off x="2968522" y="416192"/>
        <a:ext cx="2687454" cy="1298936"/>
      </dsp:txXfrm>
    </dsp:sp>
    <dsp:sp modelId="{5F960542-94A4-4F9E-B75D-DBD5FCFB6474}">
      <dsp:nvSpPr>
        <dsp:cNvPr id="0" name=""/>
        <dsp:cNvSpPr/>
      </dsp:nvSpPr>
      <dsp:spPr>
        <a:xfrm>
          <a:off x="229" y="2719730"/>
          <a:ext cx="1919348" cy="1150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Despacho y Atención a Emergencias</a:t>
          </a:r>
          <a:endParaRPr lang="es-MX" altLang="es-MX" sz="1200" kern="1200" dirty="0">
            <a:latin typeface="+mn-lt"/>
          </a:endParaRPr>
        </a:p>
      </dsp:txBody>
      <dsp:txXfrm>
        <a:off x="229" y="2719730"/>
        <a:ext cx="1919348" cy="1150310"/>
      </dsp:txXfrm>
    </dsp:sp>
    <dsp:sp modelId="{BE393EA6-436B-4E8E-98D3-7FC4A3B6FD72}">
      <dsp:nvSpPr>
        <dsp:cNvPr id="0" name=""/>
        <dsp:cNvSpPr/>
      </dsp:nvSpPr>
      <dsp:spPr>
        <a:xfrm>
          <a:off x="2237671" y="2719730"/>
          <a:ext cx="1919348" cy="1150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Monitoreo y Análisis</a:t>
          </a:r>
          <a:endParaRPr lang="es-MX" altLang="es-MX" sz="1200" kern="1200" dirty="0">
            <a:latin typeface="+mn-lt"/>
          </a:endParaRPr>
        </a:p>
      </dsp:txBody>
      <dsp:txXfrm>
        <a:off x="2237671" y="2719730"/>
        <a:ext cx="1919348" cy="1150310"/>
      </dsp:txXfrm>
    </dsp:sp>
    <dsp:sp modelId="{ACF15B23-6C27-4EE0-887C-952A3E569CD0}">
      <dsp:nvSpPr>
        <dsp:cNvPr id="0" name=""/>
        <dsp:cNvSpPr/>
      </dsp:nvSpPr>
      <dsp:spPr>
        <a:xfrm>
          <a:off x="4475113" y="2719730"/>
          <a:ext cx="1919348" cy="1150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Equipamiento, Telecomunicaciones y Soporte Técnico</a:t>
          </a:r>
          <a:endParaRPr lang="es-MX" altLang="es-MX" sz="1200" kern="1200" dirty="0">
            <a:latin typeface="+mn-lt"/>
          </a:endParaRPr>
        </a:p>
      </dsp:txBody>
      <dsp:txXfrm>
        <a:off x="4475113" y="2719730"/>
        <a:ext cx="1919348" cy="1150310"/>
      </dsp:txXfrm>
    </dsp:sp>
    <dsp:sp modelId="{BABEB0FF-8874-424F-91E2-2AD3F35E73FA}">
      <dsp:nvSpPr>
        <dsp:cNvPr id="0" name=""/>
        <dsp:cNvSpPr/>
      </dsp:nvSpPr>
      <dsp:spPr>
        <a:xfrm>
          <a:off x="6712555" y="2719730"/>
          <a:ext cx="1919348" cy="1150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Sistemas, Tecnología y Seguridad</a:t>
          </a:r>
          <a:endParaRPr lang="es-ES" sz="1200" kern="1200" dirty="0">
            <a:latin typeface="+mn-lt"/>
          </a:endParaRPr>
        </a:p>
      </dsp:txBody>
      <dsp:txXfrm>
        <a:off x="6712555" y="2719730"/>
        <a:ext cx="1919348" cy="1150310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54C93-52D4-4ED5-9C70-D35B812DA872}">
      <dsp:nvSpPr>
        <dsp:cNvPr id="0" name=""/>
        <dsp:cNvSpPr/>
      </dsp:nvSpPr>
      <dsp:spPr>
        <a:xfrm>
          <a:off x="5176634" y="749799"/>
          <a:ext cx="1323835" cy="351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205"/>
              </a:lnTo>
              <a:lnTo>
                <a:pt x="1323835" y="164205"/>
              </a:lnTo>
              <a:lnTo>
                <a:pt x="1323835" y="351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EC1B1-174F-4E82-AD7B-70A70647DEEF}">
      <dsp:nvSpPr>
        <dsp:cNvPr id="0" name=""/>
        <dsp:cNvSpPr/>
      </dsp:nvSpPr>
      <dsp:spPr>
        <a:xfrm>
          <a:off x="3856346" y="2631634"/>
          <a:ext cx="1569560" cy="4967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82"/>
              </a:lnTo>
              <a:lnTo>
                <a:pt x="1569560" y="309582"/>
              </a:lnTo>
              <a:lnTo>
                <a:pt x="1569560" y="4967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C5E24-7A66-4A93-A2C9-8C59AC26D38A}">
      <dsp:nvSpPr>
        <dsp:cNvPr id="0" name=""/>
        <dsp:cNvSpPr/>
      </dsp:nvSpPr>
      <dsp:spPr>
        <a:xfrm>
          <a:off x="2160002" y="2631634"/>
          <a:ext cx="1696344" cy="496798"/>
        </a:xfrm>
        <a:custGeom>
          <a:avLst/>
          <a:gdLst/>
          <a:ahLst/>
          <a:cxnLst/>
          <a:rect l="0" t="0" r="0" b="0"/>
          <a:pathLst>
            <a:path>
              <a:moveTo>
                <a:pt x="1696344" y="0"/>
              </a:moveTo>
              <a:lnTo>
                <a:pt x="1696344" y="309582"/>
              </a:lnTo>
              <a:lnTo>
                <a:pt x="0" y="309582"/>
              </a:lnTo>
              <a:lnTo>
                <a:pt x="0" y="4967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732AF-2C44-44F3-84F6-1B740BC166DC}">
      <dsp:nvSpPr>
        <dsp:cNvPr id="0" name=""/>
        <dsp:cNvSpPr/>
      </dsp:nvSpPr>
      <dsp:spPr>
        <a:xfrm>
          <a:off x="3808932" y="1745669"/>
          <a:ext cx="91440" cy="2782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1031"/>
              </a:lnTo>
              <a:lnTo>
                <a:pt x="47413" y="91031"/>
              </a:lnTo>
              <a:lnTo>
                <a:pt x="47413" y="27824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DD8C54-B406-4FB5-BDF7-1F13B4EC4E19}">
      <dsp:nvSpPr>
        <dsp:cNvPr id="0" name=""/>
        <dsp:cNvSpPr/>
      </dsp:nvSpPr>
      <dsp:spPr>
        <a:xfrm>
          <a:off x="3854652" y="749799"/>
          <a:ext cx="1321981" cy="351421"/>
        </a:xfrm>
        <a:custGeom>
          <a:avLst/>
          <a:gdLst/>
          <a:ahLst/>
          <a:cxnLst/>
          <a:rect l="0" t="0" r="0" b="0"/>
          <a:pathLst>
            <a:path>
              <a:moveTo>
                <a:pt x="1321981" y="0"/>
              </a:moveTo>
              <a:lnTo>
                <a:pt x="1321981" y="164205"/>
              </a:lnTo>
              <a:lnTo>
                <a:pt x="0" y="164205"/>
              </a:lnTo>
              <a:lnTo>
                <a:pt x="0" y="351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4114632" y="1"/>
          <a:ext cx="2124003" cy="7497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Despacho y Atención a </a:t>
          </a:r>
          <a:r>
            <a:rPr lang="es-MX" altLang="es-MX" sz="1200" kern="1200" dirty="0" smtClean="0"/>
            <a:t>Emergencias</a:t>
          </a:r>
          <a:endParaRPr lang="es-MX" altLang="es-MX" sz="1200" kern="1200" dirty="0"/>
        </a:p>
      </dsp:txBody>
      <dsp:txXfrm>
        <a:off x="4114632" y="1"/>
        <a:ext cx="2124003" cy="749797"/>
      </dsp:txXfrm>
    </dsp:sp>
    <dsp:sp modelId="{E9C7C7FB-5791-4853-9E5A-DCFB57DAB1F8}">
      <dsp:nvSpPr>
        <dsp:cNvPr id="0" name=""/>
        <dsp:cNvSpPr/>
      </dsp:nvSpPr>
      <dsp:spPr>
        <a:xfrm>
          <a:off x="2720653" y="1101220"/>
          <a:ext cx="2267998" cy="6444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altLang="es-MX" sz="1200" b="0" i="0" u="none" kern="1200" dirty="0"/>
            <a:t>Jefe(a) de </a:t>
          </a:r>
          <a:r>
            <a:rPr lang="es-ES" altLang="es-MX" sz="1200" b="0" i="0" u="none" kern="1200" dirty="0" smtClean="0"/>
            <a:t>Radio</a:t>
          </a:r>
          <a:endParaRPr lang="es-ES" altLang="es-MX" sz="1200" b="0" i="0" u="none" kern="1200" dirty="0"/>
        </a:p>
      </dsp:txBody>
      <dsp:txXfrm>
        <a:off x="2720653" y="1101220"/>
        <a:ext cx="2267998" cy="644448"/>
      </dsp:txXfrm>
    </dsp:sp>
    <dsp:sp modelId="{C21FB79D-DB32-42E0-85AB-FDC784C29599}">
      <dsp:nvSpPr>
        <dsp:cNvPr id="0" name=""/>
        <dsp:cNvSpPr/>
      </dsp:nvSpPr>
      <dsp:spPr>
        <a:xfrm>
          <a:off x="2722347" y="2023915"/>
          <a:ext cx="2267998" cy="6077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Supervisores(as) de Radio</a:t>
          </a:r>
          <a:br>
            <a:rPr lang="es-MX" altLang="es-MX" sz="1200" b="0" i="0" u="none" kern="1200" dirty="0"/>
          </a:br>
          <a:endParaRPr lang="es-ES" sz="1200" kern="1200" dirty="0"/>
        </a:p>
      </dsp:txBody>
      <dsp:txXfrm>
        <a:off x="2722347" y="2023915"/>
        <a:ext cx="2267998" cy="607718"/>
      </dsp:txXfrm>
    </dsp:sp>
    <dsp:sp modelId="{1974DAC8-FAF9-4D7C-9C80-A56DB14AD3E0}">
      <dsp:nvSpPr>
        <dsp:cNvPr id="0" name=""/>
        <dsp:cNvSpPr/>
      </dsp:nvSpPr>
      <dsp:spPr>
        <a:xfrm>
          <a:off x="0" y="3128433"/>
          <a:ext cx="4320004" cy="2067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Operadores(as) Radio Central</a:t>
          </a:r>
          <a:br>
            <a:rPr lang="es-MX" altLang="es-MX" sz="1200" b="0" i="0" u="none" kern="1200" dirty="0"/>
          </a:br>
          <a:endParaRPr lang="es-ES" sz="1200" kern="1200" dirty="0"/>
        </a:p>
      </dsp:txBody>
      <dsp:txXfrm>
        <a:off x="0" y="3128433"/>
        <a:ext cx="4320004" cy="2067624"/>
      </dsp:txXfrm>
    </dsp:sp>
    <dsp:sp modelId="{078791C0-B9CE-46AB-8517-8DBD7F982F88}">
      <dsp:nvSpPr>
        <dsp:cNvPr id="0" name=""/>
        <dsp:cNvSpPr/>
      </dsp:nvSpPr>
      <dsp:spPr>
        <a:xfrm>
          <a:off x="4735911" y="3128433"/>
          <a:ext cx="1379991" cy="659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Auxiliar</a:t>
          </a:r>
          <a:br>
            <a:rPr lang="es-MX" altLang="es-MX" sz="1200" b="0" i="0" u="none" kern="1200" dirty="0"/>
          </a:br>
          <a:endParaRPr lang="es-ES" sz="1200" kern="1200" dirty="0"/>
        </a:p>
      </dsp:txBody>
      <dsp:txXfrm>
        <a:off x="4735911" y="3128433"/>
        <a:ext cx="1379991" cy="659996"/>
      </dsp:txXfrm>
    </dsp:sp>
    <dsp:sp modelId="{C483119D-4248-4FB6-A51A-FF463787E698}">
      <dsp:nvSpPr>
        <dsp:cNvPr id="0" name=""/>
        <dsp:cNvSpPr/>
      </dsp:nvSpPr>
      <dsp:spPr>
        <a:xfrm>
          <a:off x="5366470" y="1101220"/>
          <a:ext cx="2267998" cy="6444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b="0" i="0" u="none" kern="1200" dirty="0"/>
            <a:t>Jefe(a) de Plataforma México</a:t>
          </a:r>
          <a:br>
            <a:rPr lang="es-ES" altLang="es-MX" sz="1200" b="0" i="0" u="none" kern="1200" dirty="0"/>
          </a:br>
          <a:endParaRPr lang="es-ES" altLang="es-MX" sz="1200" b="0" i="0" u="none" kern="1200" dirty="0"/>
        </a:p>
      </dsp:txBody>
      <dsp:txXfrm>
        <a:off x="5366470" y="1101220"/>
        <a:ext cx="2267998" cy="6444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E0124-CF66-4D3A-A4E1-AC71390045D2}">
      <dsp:nvSpPr>
        <dsp:cNvPr id="0" name=""/>
        <dsp:cNvSpPr/>
      </dsp:nvSpPr>
      <dsp:spPr>
        <a:xfrm>
          <a:off x="3653316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572"/>
              </a:lnTo>
              <a:lnTo>
                <a:pt x="2175586" y="295572"/>
              </a:lnTo>
              <a:lnTo>
                <a:pt x="2175586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1F5D68-A7F1-4233-ADB6-609603F85894}">
      <dsp:nvSpPr>
        <dsp:cNvPr id="0" name=""/>
        <dsp:cNvSpPr/>
      </dsp:nvSpPr>
      <dsp:spPr>
        <a:xfrm>
          <a:off x="3653316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816"/>
              </a:lnTo>
              <a:lnTo>
                <a:pt x="2175586" y="157816"/>
              </a:lnTo>
              <a:lnTo>
                <a:pt x="2175586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C89FC-5942-42D4-AE13-D9C3C871F171}">
      <dsp:nvSpPr>
        <dsp:cNvPr id="0" name=""/>
        <dsp:cNvSpPr/>
      </dsp:nvSpPr>
      <dsp:spPr>
        <a:xfrm>
          <a:off x="3607596" y="3285205"/>
          <a:ext cx="91440" cy="31515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BA4F86-210A-4195-9A5F-13DD4E552270}">
      <dsp:nvSpPr>
        <dsp:cNvPr id="0" name=""/>
        <dsp:cNvSpPr/>
      </dsp:nvSpPr>
      <dsp:spPr>
        <a:xfrm>
          <a:off x="1477729" y="3285205"/>
          <a:ext cx="2175586" cy="315151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157816"/>
              </a:lnTo>
              <a:lnTo>
                <a:pt x="0" y="157816"/>
              </a:lnTo>
              <a:lnTo>
                <a:pt x="0" y="3151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43AC5-6E5D-48DC-84FF-2373F2FDF513}">
      <dsp:nvSpPr>
        <dsp:cNvPr id="0" name=""/>
        <dsp:cNvSpPr/>
      </dsp:nvSpPr>
      <dsp:spPr>
        <a:xfrm>
          <a:off x="3607596" y="2004654"/>
          <a:ext cx="91440" cy="4180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0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477729" y="2004654"/>
          <a:ext cx="2175586" cy="452908"/>
        </a:xfrm>
        <a:custGeom>
          <a:avLst/>
          <a:gdLst/>
          <a:ahLst/>
          <a:cxnLst/>
          <a:rect l="0" t="0" r="0" b="0"/>
          <a:pathLst>
            <a:path>
              <a:moveTo>
                <a:pt x="2175586" y="0"/>
              </a:moveTo>
              <a:lnTo>
                <a:pt x="2175586" y="295572"/>
              </a:lnTo>
              <a:lnTo>
                <a:pt x="0" y="295572"/>
              </a:lnTo>
              <a:lnTo>
                <a:pt x="0" y="4529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DAAC9-CED8-4987-B70B-3665FF4F2061}">
      <dsp:nvSpPr>
        <dsp:cNvPr id="0" name=""/>
        <dsp:cNvSpPr/>
      </dsp:nvSpPr>
      <dsp:spPr>
        <a:xfrm>
          <a:off x="3607596" y="930457"/>
          <a:ext cx="91440" cy="2117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17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44014" y="0"/>
          <a:ext cx="3018603" cy="930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Coordinador(a) de Comunicación </a:t>
          </a:r>
          <a:r>
            <a:rPr lang="es-MX" altLang="es-MX" sz="1200" kern="1200" dirty="0" smtClean="0"/>
            <a:t>Social</a:t>
          </a:r>
          <a:endParaRPr lang="es-MX" altLang="es-MX" sz="1200" kern="1200" dirty="0"/>
        </a:p>
      </dsp:txBody>
      <dsp:txXfrm>
        <a:off x="2144014" y="0"/>
        <a:ext cx="3018603" cy="930457"/>
      </dsp:txXfrm>
    </dsp:sp>
    <dsp:sp modelId="{6F525FFA-20EB-4B47-B8E9-7016B7C39B5D}">
      <dsp:nvSpPr>
        <dsp:cNvPr id="0" name=""/>
        <dsp:cNvSpPr/>
      </dsp:nvSpPr>
      <dsp:spPr>
        <a:xfrm>
          <a:off x="2575240" y="1142195"/>
          <a:ext cx="2156151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Jefe(a) de </a:t>
          </a:r>
          <a:r>
            <a:rPr lang="es-MX" altLang="es-MX" sz="1200" kern="1200" dirty="0" smtClean="0"/>
            <a:t>Prensa</a:t>
          </a:r>
          <a:endParaRPr lang="es-MX" altLang="es-MX" sz="1200" kern="1200" dirty="0"/>
        </a:p>
      </dsp:txBody>
      <dsp:txXfrm>
        <a:off x="2575240" y="1142195"/>
        <a:ext cx="2156151" cy="862459"/>
      </dsp:txXfrm>
    </dsp:sp>
    <dsp:sp modelId="{7E45E9B0-083B-46AD-BDBA-25D37BB93875}">
      <dsp:nvSpPr>
        <dsp:cNvPr id="0" name=""/>
        <dsp:cNvSpPr/>
      </dsp:nvSpPr>
      <dsp:spPr>
        <a:xfrm>
          <a:off x="547272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Diseñador(a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2457562"/>
        <a:ext cx="1860915" cy="862459"/>
      </dsp:txXfrm>
    </dsp:sp>
    <dsp:sp modelId="{FB8BBABA-637F-45AC-A8AF-49C1BDB9E668}">
      <dsp:nvSpPr>
        <dsp:cNvPr id="0" name=""/>
        <dsp:cNvSpPr/>
      </dsp:nvSpPr>
      <dsp:spPr>
        <a:xfrm>
          <a:off x="2722858" y="2422738"/>
          <a:ext cx="1860915" cy="8624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Analista</a:t>
          </a:r>
          <a:endParaRPr lang="es-MX" altLang="es-MX" sz="1200" kern="1200" dirty="0"/>
        </a:p>
      </dsp:txBody>
      <dsp:txXfrm>
        <a:off x="2722858" y="2422738"/>
        <a:ext cx="1860915" cy="862466"/>
      </dsp:txXfrm>
    </dsp:sp>
    <dsp:sp modelId="{F3DB6113-5609-4357-9B8D-41BD0873A075}">
      <dsp:nvSpPr>
        <dsp:cNvPr id="0" name=""/>
        <dsp:cNvSpPr/>
      </dsp:nvSpPr>
      <dsp:spPr>
        <a:xfrm>
          <a:off x="547272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Secretaria(o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547272" y="3600356"/>
        <a:ext cx="1860915" cy="862459"/>
      </dsp:txXfrm>
    </dsp:sp>
    <dsp:sp modelId="{AD14D781-D871-4FBD-99BD-C64605F54047}">
      <dsp:nvSpPr>
        <dsp:cNvPr id="0" name=""/>
        <dsp:cNvSpPr/>
      </dsp:nvSpPr>
      <dsp:spPr>
        <a:xfrm>
          <a:off x="2722858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Auxiliar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2722858" y="3600356"/>
        <a:ext cx="1860915" cy="862459"/>
      </dsp:txXfrm>
    </dsp:sp>
    <dsp:sp modelId="{582578E4-AC54-44DD-9A0F-430F4438A732}">
      <dsp:nvSpPr>
        <dsp:cNvPr id="0" name=""/>
        <dsp:cNvSpPr/>
      </dsp:nvSpPr>
      <dsp:spPr>
        <a:xfrm>
          <a:off x="4898444" y="3600356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Abogado(a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3600356"/>
        <a:ext cx="1860915" cy="862459"/>
      </dsp:txXfrm>
    </dsp:sp>
    <dsp:sp modelId="{8872642F-D429-4B45-8361-425C6E61C494}">
      <dsp:nvSpPr>
        <dsp:cNvPr id="0" name=""/>
        <dsp:cNvSpPr/>
      </dsp:nvSpPr>
      <dsp:spPr>
        <a:xfrm>
          <a:off x="4898444" y="2457562"/>
          <a:ext cx="1860915" cy="8624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Fotógrafo(a</a:t>
          </a:r>
          <a:r>
            <a:rPr lang="es-MX" altLang="es-MX" sz="1200" kern="1200" dirty="0" smtClean="0"/>
            <a:t>)</a:t>
          </a:r>
          <a:endParaRPr lang="es-MX" altLang="es-MX" sz="1200" kern="1200" dirty="0"/>
        </a:p>
      </dsp:txBody>
      <dsp:txXfrm>
        <a:off x="4898444" y="2457562"/>
        <a:ext cx="1860915" cy="862459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82D1C-F65C-41E4-82E5-22924839F07C}">
      <dsp:nvSpPr>
        <dsp:cNvPr id="0" name=""/>
        <dsp:cNvSpPr/>
      </dsp:nvSpPr>
      <dsp:spPr>
        <a:xfrm>
          <a:off x="6290255" y="3181216"/>
          <a:ext cx="91440" cy="2727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27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F4293-5B39-45D8-8215-DA48EF76FE72}">
      <dsp:nvSpPr>
        <dsp:cNvPr id="0" name=""/>
        <dsp:cNvSpPr/>
      </dsp:nvSpPr>
      <dsp:spPr>
        <a:xfrm>
          <a:off x="6290255" y="2263611"/>
          <a:ext cx="91440" cy="3088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88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A38CE-E6F1-4E96-822C-136FB43E8CFD}">
      <dsp:nvSpPr>
        <dsp:cNvPr id="0" name=""/>
        <dsp:cNvSpPr/>
      </dsp:nvSpPr>
      <dsp:spPr>
        <a:xfrm>
          <a:off x="4210049" y="1226457"/>
          <a:ext cx="2125925" cy="440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276"/>
              </a:lnTo>
              <a:lnTo>
                <a:pt x="2125925" y="240276"/>
              </a:lnTo>
              <a:lnTo>
                <a:pt x="2125925" y="440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7E838-D549-4265-AC36-E2569F4B1A6F}">
      <dsp:nvSpPr>
        <dsp:cNvPr id="0" name=""/>
        <dsp:cNvSpPr/>
      </dsp:nvSpPr>
      <dsp:spPr>
        <a:xfrm>
          <a:off x="2038403" y="3166773"/>
          <a:ext cx="91440" cy="2871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715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376F4-38A9-4FB0-AAEB-BEF606352241}">
      <dsp:nvSpPr>
        <dsp:cNvPr id="0" name=""/>
        <dsp:cNvSpPr/>
      </dsp:nvSpPr>
      <dsp:spPr>
        <a:xfrm>
          <a:off x="2038403" y="2263611"/>
          <a:ext cx="91440" cy="2944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444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084123" y="1226457"/>
          <a:ext cx="2125925" cy="440204"/>
        </a:xfrm>
        <a:custGeom>
          <a:avLst/>
          <a:gdLst/>
          <a:ahLst/>
          <a:cxnLst/>
          <a:rect l="0" t="0" r="0" b="0"/>
          <a:pathLst>
            <a:path>
              <a:moveTo>
                <a:pt x="2125925" y="0"/>
              </a:moveTo>
              <a:lnTo>
                <a:pt x="2125925" y="240276"/>
              </a:lnTo>
              <a:lnTo>
                <a:pt x="0" y="240276"/>
              </a:lnTo>
              <a:lnTo>
                <a:pt x="0" y="440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10959" y="178651"/>
          <a:ext cx="2798180" cy="104780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Coordinador(a) de Monitoreo y </a:t>
          </a:r>
          <a:r>
            <a:rPr lang="es-MX" altLang="es-MX" sz="1200" kern="1200" dirty="0" smtClean="0"/>
            <a:t>Análisis</a:t>
          </a:r>
          <a:endParaRPr lang="es-MX" altLang="es-MX" sz="1200" kern="1200" dirty="0"/>
        </a:p>
      </dsp:txBody>
      <dsp:txXfrm>
        <a:off x="2810959" y="178651"/>
        <a:ext cx="2798180" cy="1047806"/>
      </dsp:txXfrm>
    </dsp:sp>
    <dsp:sp modelId="{19FBE8A8-D4BA-45D1-97CD-FF1210CD856F}">
      <dsp:nvSpPr>
        <dsp:cNvPr id="0" name=""/>
        <dsp:cNvSpPr/>
      </dsp:nvSpPr>
      <dsp:spPr>
        <a:xfrm>
          <a:off x="591762" y="1666662"/>
          <a:ext cx="2984723" cy="5969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Jefe(a) de </a:t>
          </a:r>
          <a:r>
            <a:rPr lang="es-MX" sz="1200" b="0" i="0" u="none" kern="1200" dirty="0" smtClean="0"/>
            <a:t>Monitoreo</a:t>
          </a:r>
          <a:endParaRPr lang="es-MX" sz="1200" b="0" i="0" u="none" kern="1200" dirty="0"/>
        </a:p>
      </dsp:txBody>
      <dsp:txXfrm>
        <a:off x="591762" y="1666662"/>
        <a:ext cx="2984723" cy="596948"/>
      </dsp:txXfrm>
    </dsp:sp>
    <dsp:sp modelId="{A72CDAEB-77F3-4602-8D7C-ED4C7274390F}">
      <dsp:nvSpPr>
        <dsp:cNvPr id="0" name=""/>
        <dsp:cNvSpPr/>
      </dsp:nvSpPr>
      <dsp:spPr>
        <a:xfrm>
          <a:off x="591762" y="2558058"/>
          <a:ext cx="2984723" cy="6087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/>
            <a:t>Supervisores(as) de Monitoreo</a:t>
          </a:r>
          <a:br>
            <a:rPr lang="es-MX" sz="1200" b="0" i="0" u="none" kern="1200" dirty="0"/>
          </a:br>
          <a:endParaRPr lang="es-MX" sz="1200" b="0" i="0" u="none" kern="1200" dirty="0">
            <a:solidFill>
              <a:srgbClr val="FF0000"/>
            </a:solidFill>
          </a:endParaRPr>
        </a:p>
      </dsp:txBody>
      <dsp:txXfrm>
        <a:off x="591762" y="2558058"/>
        <a:ext cx="2984723" cy="608715"/>
      </dsp:txXfrm>
    </dsp:sp>
    <dsp:sp modelId="{A59235C8-787C-4155-AEED-313AE3F5C81E}">
      <dsp:nvSpPr>
        <dsp:cNvPr id="0" name=""/>
        <dsp:cNvSpPr/>
      </dsp:nvSpPr>
      <dsp:spPr>
        <a:xfrm>
          <a:off x="158126" y="3453928"/>
          <a:ext cx="3851994" cy="193876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Operadores(as) de Monitoreo</a:t>
          </a:r>
          <a:br>
            <a:rPr lang="es-MX" altLang="es-MX" sz="1200" kern="1200" dirty="0"/>
          </a:br>
          <a:endParaRPr lang="es-ES" sz="1200" kern="1200" dirty="0"/>
        </a:p>
      </dsp:txBody>
      <dsp:txXfrm>
        <a:off x="158126" y="3453928"/>
        <a:ext cx="3851994" cy="1938764"/>
      </dsp:txXfrm>
    </dsp:sp>
    <dsp:sp modelId="{D6F7B946-2129-46BC-9DD8-0B196EDE54F1}">
      <dsp:nvSpPr>
        <dsp:cNvPr id="0" name=""/>
        <dsp:cNvSpPr/>
      </dsp:nvSpPr>
      <dsp:spPr>
        <a:xfrm>
          <a:off x="4843613" y="1666662"/>
          <a:ext cx="2984723" cy="59694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Jefe(a) de Análisis y </a:t>
          </a:r>
          <a:r>
            <a:rPr lang="es-MX" sz="1200" kern="1200" dirty="0" smtClean="0"/>
            <a:t>Video</a:t>
          </a:r>
          <a:endParaRPr lang="es-MX" sz="1200" kern="1200" dirty="0"/>
        </a:p>
      </dsp:txBody>
      <dsp:txXfrm>
        <a:off x="4843613" y="1666662"/>
        <a:ext cx="2984723" cy="596948"/>
      </dsp:txXfrm>
    </dsp:sp>
    <dsp:sp modelId="{2E14FAB5-3778-4E3A-BD6A-455D8E7CCED0}">
      <dsp:nvSpPr>
        <dsp:cNvPr id="0" name=""/>
        <dsp:cNvSpPr/>
      </dsp:nvSpPr>
      <dsp:spPr>
        <a:xfrm>
          <a:off x="4843613" y="2572500"/>
          <a:ext cx="2984723" cy="60871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Supervisores(as) de Análisis de </a:t>
          </a:r>
          <a:r>
            <a:rPr lang="es-MX" sz="1200" kern="1200" dirty="0" smtClean="0"/>
            <a:t>Video</a:t>
          </a:r>
          <a:endParaRPr lang="es-MX" sz="1200" kern="1200" dirty="0"/>
        </a:p>
      </dsp:txBody>
      <dsp:txXfrm>
        <a:off x="4843613" y="2572500"/>
        <a:ext cx="2984723" cy="608715"/>
      </dsp:txXfrm>
    </dsp:sp>
    <dsp:sp modelId="{248D610E-5572-4FC7-B989-4A9937C20A80}">
      <dsp:nvSpPr>
        <dsp:cNvPr id="0" name=""/>
        <dsp:cNvSpPr/>
      </dsp:nvSpPr>
      <dsp:spPr>
        <a:xfrm>
          <a:off x="4409978" y="3453928"/>
          <a:ext cx="3851994" cy="193876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Analistas de Audio </a:t>
          </a:r>
          <a:r>
            <a:rPr lang="es-MX" altLang="es-MX" sz="1200" kern="1200"/>
            <a:t>y </a:t>
          </a:r>
          <a:r>
            <a:rPr lang="es-MX" altLang="es-MX" sz="1200" kern="1200" smtClean="0"/>
            <a:t>Video</a:t>
          </a:r>
          <a:endParaRPr lang="es-MX" altLang="es-MX" sz="1200" kern="1200" dirty="0"/>
        </a:p>
      </dsp:txBody>
      <dsp:txXfrm>
        <a:off x="4409978" y="3453928"/>
        <a:ext cx="3851994" cy="1938764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B7156-8195-4362-BCF9-F3C94FD60B34}">
      <dsp:nvSpPr>
        <dsp:cNvPr id="0" name=""/>
        <dsp:cNvSpPr/>
      </dsp:nvSpPr>
      <dsp:spPr>
        <a:xfrm>
          <a:off x="3379931" y="1114019"/>
          <a:ext cx="213838" cy="811210"/>
        </a:xfrm>
        <a:custGeom>
          <a:avLst/>
          <a:gdLst/>
          <a:ahLst/>
          <a:cxnLst/>
          <a:rect l="0" t="0" r="0" b="0"/>
          <a:pathLst>
            <a:path>
              <a:moveTo>
                <a:pt x="213838" y="0"/>
              </a:moveTo>
              <a:lnTo>
                <a:pt x="213838" y="811210"/>
              </a:lnTo>
              <a:lnTo>
                <a:pt x="0" y="8112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604D8-250D-4FDF-98BD-EA912B304081}">
      <dsp:nvSpPr>
        <dsp:cNvPr id="0" name=""/>
        <dsp:cNvSpPr/>
      </dsp:nvSpPr>
      <dsp:spPr>
        <a:xfrm>
          <a:off x="3593770" y="1114019"/>
          <a:ext cx="2302136" cy="1740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1959"/>
              </a:lnTo>
              <a:lnTo>
                <a:pt x="2302136" y="1541959"/>
              </a:lnTo>
              <a:lnTo>
                <a:pt x="2302136" y="17405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EF2E69-32E2-4712-BC01-E3BC88B5AAA3}">
      <dsp:nvSpPr>
        <dsp:cNvPr id="0" name=""/>
        <dsp:cNvSpPr/>
      </dsp:nvSpPr>
      <dsp:spPr>
        <a:xfrm>
          <a:off x="3548050" y="1114019"/>
          <a:ext cx="91440" cy="17405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1959"/>
              </a:lnTo>
              <a:lnTo>
                <a:pt x="47933" y="1541959"/>
              </a:lnTo>
              <a:lnTo>
                <a:pt x="47933" y="17405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1A4A5-2F43-4DDC-A73B-EFF983200E78}">
      <dsp:nvSpPr>
        <dsp:cNvPr id="0" name=""/>
        <dsp:cNvSpPr/>
      </dsp:nvSpPr>
      <dsp:spPr>
        <a:xfrm>
          <a:off x="1298671" y="1114019"/>
          <a:ext cx="2295099" cy="1740589"/>
        </a:xfrm>
        <a:custGeom>
          <a:avLst/>
          <a:gdLst/>
          <a:ahLst/>
          <a:cxnLst/>
          <a:rect l="0" t="0" r="0" b="0"/>
          <a:pathLst>
            <a:path>
              <a:moveTo>
                <a:pt x="2295099" y="0"/>
              </a:moveTo>
              <a:lnTo>
                <a:pt x="2295099" y="1541959"/>
              </a:lnTo>
              <a:lnTo>
                <a:pt x="0" y="1541959"/>
              </a:lnTo>
              <a:lnTo>
                <a:pt x="0" y="17405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2366825" y="0"/>
          <a:ext cx="2453889" cy="11140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Equipamiento, Telecomunicaciones y Soporte </a:t>
          </a:r>
          <a:r>
            <a:rPr lang="es-ES" sz="1200" kern="1200" dirty="0" smtClean="0"/>
            <a:t>Técnico</a:t>
          </a:r>
          <a:endParaRPr lang="es-ES" sz="1200" kern="1200" dirty="0"/>
        </a:p>
      </dsp:txBody>
      <dsp:txXfrm>
        <a:off x="2366825" y="0"/>
        <a:ext cx="2453889" cy="1114019"/>
      </dsp:txXfrm>
    </dsp:sp>
    <dsp:sp modelId="{F6BBEC83-E208-4CDC-AF15-4EEBE065CBE1}">
      <dsp:nvSpPr>
        <dsp:cNvPr id="0" name=""/>
        <dsp:cNvSpPr/>
      </dsp:nvSpPr>
      <dsp:spPr>
        <a:xfrm>
          <a:off x="344672" y="2854608"/>
          <a:ext cx="1907998" cy="114138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 en Redes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344672" y="2854608"/>
        <a:ext cx="1907998" cy="1141382"/>
      </dsp:txXfrm>
    </dsp:sp>
    <dsp:sp modelId="{62F575BD-4ABE-4050-8344-31020A431BE9}">
      <dsp:nvSpPr>
        <dsp:cNvPr id="0" name=""/>
        <dsp:cNvSpPr/>
      </dsp:nvSpPr>
      <dsp:spPr>
        <a:xfrm>
          <a:off x="2641984" y="2854608"/>
          <a:ext cx="1907998" cy="114138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Analistas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endParaRPr lang="es-MX" sz="1200" b="0" kern="1200" dirty="0" smtClean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641984" y="2854608"/>
        <a:ext cx="1907998" cy="1141382"/>
      </dsp:txXfrm>
    </dsp:sp>
    <dsp:sp modelId="{72EF0FA2-707D-4E02-AE13-A46BA56EA465}">
      <dsp:nvSpPr>
        <dsp:cNvPr id="0" name=""/>
        <dsp:cNvSpPr/>
      </dsp:nvSpPr>
      <dsp:spPr>
        <a:xfrm>
          <a:off x="4941907" y="2854608"/>
          <a:ext cx="1907998" cy="114138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Técnico(a</a:t>
          </a:r>
          <a:r>
            <a:rPr lang="es-MX" sz="1200" kern="1200" dirty="0" smtClean="0"/>
            <a:t>)</a:t>
          </a:r>
          <a:endParaRPr lang="es-MX" sz="1200" kern="1200" dirty="0"/>
        </a:p>
      </dsp:txBody>
      <dsp:txXfrm>
        <a:off x="4941907" y="2854608"/>
        <a:ext cx="1907998" cy="1141382"/>
      </dsp:txXfrm>
    </dsp:sp>
    <dsp:sp modelId="{358F4EC1-E925-4C5D-BB5A-4E26E095115D}">
      <dsp:nvSpPr>
        <dsp:cNvPr id="0" name=""/>
        <dsp:cNvSpPr/>
      </dsp:nvSpPr>
      <dsp:spPr>
        <a:xfrm>
          <a:off x="1883588" y="1533328"/>
          <a:ext cx="1496343" cy="783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Supervisor(a) de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Tecnología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883588" y="1533328"/>
        <a:ext cx="1496343" cy="783801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DFBC4-36C6-4646-9CBC-457490BD58A9}">
      <dsp:nvSpPr>
        <dsp:cNvPr id="0" name=""/>
        <dsp:cNvSpPr/>
      </dsp:nvSpPr>
      <dsp:spPr>
        <a:xfrm>
          <a:off x="1650152" y="1656381"/>
          <a:ext cx="416543" cy="805892"/>
        </a:xfrm>
        <a:custGeom>
          <a:avLst/>
          <a:gdLst/>
          <a:ahLst/>
          <a:cxnLst/>
          <a:rect l="0" t="0" r="0" b="0"/>
          <a:pathLst>
            <a:path>
              <a:moveTo>
                <a:pt x="416543" y="0"/>
              </a:moveTo>
              <a:lnTo>
                <a:pt x="416543" y="805892"/>
              </a:lnTo>
              <a:lnTo>
                <a:pt x="0" y="8058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629531-8094-48B1-A912-03163CE2EB0E}">
      <dsp:nvSpPr>
        <dsp:cNvPr id="0" name=""/>
        <dsp:cNvSpPr/>
      </dsp:nvSpPr>
      <dsp:spPr>
        <a:xfrm>
          <a:off x="2020976" y="1656381"/>
          <a:ext cx="91440" cy="16409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62767"/>
              </a:lnTo>
              <a:lnTo>
                <a:pt x="47442" y="1362767"/>
              </a:lnTo>
              <a:lnTo>
                <a:pt x="47442" y="16409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904742" y="414287"/>
          <a:ext cx="2323907" cy="124209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Coordinador(a) de Sistemas, Tecnología y </a:t>
          </a:r>
          <a:r>
            <a:rPr lang="es-ES" sz="1200" kern="1200" dirty="0" smtClean="0"/>
            <a:t>Seguridad</a:t>
          </a:r>
          <a:endParaRPr lang="es-ES" sz="1200" kern="1200" dirty="0"/>
        </a:p>
      </dsp:txBody>
      <dsp:txXfrm>
        <a:off x="904742" y="414287"/>
        <a:ext cx="2323907" cy="1242093"/>
      </dsp:txXfrm>
    </dsp:sp>
    <dsp:sp modelId="{0E4A1FB2-B936-4A45-9B17-4DC72B6EC80F}">
      <dsp:nvSpPr>
        <dsp:cNvPr id="0" name=""/>
        <dsp:cNvSpPr/>
      </dsp:nvSpPr>
      <dsp:spPr>
        <a:xfrm>
          <a:off x="1106801" y="3297321"/>
          <a:ext cx="1923232" cy="108182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Jefe(a) de Sistemas, </a:t>
          </a:r>
          <a:br>
            <a:rPr lang="es-ES" sz="1200" kern="1200" dirty="0"/>
          </a:br>
          <a:r>
            <a:rPr lang="es-ES" sz="1200" kern="1200" dirty="0"/>
            <a:t>Tecnología y </a:t>
          </a:r>
          <a:r>
            <a:rPr lang="es-ES" sz="1200" kern="1200" dirty="0" smtClean="0"/>
            <a:t>Seguridad</a:t>
          </a:r>
          <a:endParaRPr lang="es-ES" sz="1200" kern="1200" dirty="0"/>
        </a:p>
      </dsp:txBody>
      <dsp:txXfrm>
        <a:off x="1106801" y="3297321"/>
        <a:ext cx="1923232" cy="1081826"/>
      </dsp:txXfrm>
    </dsp:sp>
    <dsp:sp modelId="{5A85CEA1-E22E-435A-8F8C-CD2C74267CE1}">
      <dsp:nvSpPr>
        <dsp:cNvPr id="0" name=""/>
        <dsp:cNvSpPr/>
      </dsp:nvSpPr>
      <dsp:spPr>
        <a:xfrm>
          <a:off x="238836" y="2098980"/>
          <a:ext cx="1411315" cy="7265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Abogado(a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38836" y="2098980"/>
        <a:ext cx="1411315" cy="726587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B6690-B97A-4399-9C46-4FDFB693A439}">
      <dsp:nvSpPr>
        <dsp:cNvPr id="0" name=""/>
        <dsp:cNvSpPr/>
      </dsp:nvSpPr>
      <dsp:spPr>
        <a:xfrm>
          <a:off x="3095460" y="1129813"/>
          <a:ext cx="388395" cy="9534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3460"/>
              </a:lnTo>
              <a:lnTo>
                <a:pt x="388395" y="95346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2696365" y="1129813"/>
          <a:ext cx="399095" cy="953934"/>
        </a:xfrm>
        <a:custGeom>
          <a:avLst/>
          <a:gdLst/>
          <a:ahLst/>
          <a:cxnLst/>
          <a:rect l="0" t="0" r="0" b="0"/>
          <a:pathLst>
            <a:path>
              <a:moveTo>
                <a:pt x="399095" y="0"/>
              </a:moveTo>
              <a:lnTo>
                <a:pt x="399095" y="953934"/>
              </a:lnTo>
              <a:lnTo>
                <a:pt x="0" y="9539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EE8CE8-58BD-46BC-B1AE-49AE4CE01AF1}">
      <dsp:nvSpPr>
        <dsp:cNvPr id="0" name=""/>
        <dsp:cNvSpPr/>
      </dsp:nvSpPr>
      <dsp:spPr>
        <a:xfrm>
          <a:off x="3095460" y="1129813"/>
          <a:ext cx="1137258" cy="2081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272"/>
              </a:lnTo>
              <a:lnTo>
                <a:pt x="1137258" y="1844272"/>
              </a:lnTo>
              <a:lnTo>
                <a:pt x="1137258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958202" y="1129813"/>
          <a:ext cx="1137258" cy="2081533"/>
        </a:xfrm>
        <a:custGeom>
          <a:avLst/>
          <a:gdLst/>
          <a:ahLst/>
          <a:cxnLst/>
          <a:rect l="0" t="0" r="0" b="0"/>
          <a:pathLst>
            <a:path>
              <a:moveTo>
                <a:pt x="1137258" y="0"/>
              </a:moveTo>
              <a:lnTo>
                <a:pt x="1137258" y="1844272"/>
              </a:lnTo>
              <a:lnTo>
                <a:pt x="0" y="1844272"/>
              </a:lnTo>
              <a:lnTo>
                <a:pt x="0" y="2081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853457" y="1"/>
          <a:ext cx="2484006" cy="112981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Análisis e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Inteligencia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1853457" y="1"/>
        <a:ext cx="2484006" cy="1129812"/>
      </dsp:txXfrm>
    </dsp:sp>
    <dsp:sp modelId="{19FBE8A8-D4BA-45D1-97CD-FF1210CD856F}">
      <dsp:nvSpPr>
        <dsp:cNvPr id="0" name=""/>
        <dsp:cNvSpPr/>
      </dsp:nvSpPr>
      <dsp:spPr>
        <a:xfrm>
          <a:off x="1058204" y="3211347"/>
          <a:ext cx="179999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Estadística</a:t>
          </a:r>
        </a:p>
      </dsp:txBody>
      <dsp:txXfrm>
        <a:off x="1058204" y="3211347"/>
        <a:ext cx="1799995" cy="1023520"/>
      </dsp:txXfrm>
    </dsp:sp>
    <dsp:sp modelId="{E7E93CC8-31BA-44DD-A6A0-484A2EAAE5EA}">
      <dsp:nvSpPr>
        <dsp:cNvPr id="0" name=""/>
        <dsp:cNvSpPr/>
      </dsp:nvSpPr>
      <dsp:spPr>
        <a:xfrm>
          <a:off x="3332721" y="3211347"/>
          <a:ext cx="1799995" cy="10235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Tecnología</a:t>
          </a:r>
        </a:p>
      </dsp:txBody>
      <dsp:txXfrm>
        <a:off x="3332721" y="3211347"/>
        <a:ext cx="1799995" cy="1023520"/>
      </dsp:txXfrm>
    </dsp:sp>
    <dsp:sp modelId="{D626C255-1536-4EB0-A4A3-D107C591C8D4}">
      <dsp:nvSpPr>
        <dsp:cNvPr id="0" name=""/>
        <dsp:cNvSpPr/>
      </dsp:nvSpPr>
      <dsp:spPr>
        <a:xfrm>
          <a:off x="1076371" y="1651747"/>
          <a:ext cx="1619993" cy="864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Encargado(a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076371" y="1651747"/>
        <a:ext cx="1619993" cy="864001"/>
      </dsp:txXfrm>
    </dsp:sp>
    <dsp:sp modelId="{FE339C92-05BA-4C5D-A3D0-D02FA3DC3592}">
      <dsp:nvSpPr>
        <dsp:cNvPr id="0" name=""/>
        <dsp:cNvSpPr/>
      </dsp:nvSpPr>
      <dsp:spPr>
        <a:xfrm>
          <a:off x="3483856" y="1651273"/>
          <a:ext cx="1619993" cy="864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Administrativo(a)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483856" y="1651273"/>
        <a:ext cx="1619993" cy="864001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D449D-FE21-4226-91E2-3925532568E8}">
      <dsp:nvSpPr>
        <dsp:cNvPr id="0" name=""/>
        <dsp:cNvSpPr/>
      </dsp:nvSpPr>
      <dsp:spPr>
        <a:xfrm>
          <a:off x="1951526" y="1710122"/>
          <a:ext cx="196587" cy="861238"/>
        </a:xfrm>
        <a:custGeom>
          <a:avLst/>
          <a:gdLst/>
          <a:ahLst/>
          <a:cxnLst/>
          <a:rect l="0" t="0" r="0" b="0"/>
          <a:pathLst>
            <a:path>
              <a:moveTo>
                <a:pt x="196587" y="0"/>
              </a:moveTo>
              <a:lnTo>
                <a:pt x="196587" y="861238"/>
              </a:lnTo>
              <a:lnTo>
                <a:pt x="0" y="8612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B35948-8866-45EF-B924-E4370827B796}">
      <dsp:nvSpPr>
        <dsp:cNvPr id="0" name=""/>
        <dsp:cNvSpPr/>
      </dsp:nvSpPr>
      <dsp:spPr>
        <a:xfrm>
          <a:off x="2148114" y="1710122"/>
          <a:ext cx="1171696" cy="1855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9110"/>
              </a:lnTo>
              <a:lnTo>
                <a:pt x="1171696" y="1659110"/>
              </a:lnTo>
              <a:lnTo>
                <a:pt x="1171696" y="1855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71EDF-1AFE-41E6-B121-BF4AC0F66FA6}">
      <dsp:nvSpPr>
        <dsp:cNvPr id="0" name=""/>
        <dsp:cNvSpPr/>
      </dsp:nvSpPr>
      <dsp:spPr>
        <a:xfrm>
          <a:off x="986527" y="1710122"/>
          <a:ext cx="1161586" cy="1855697"/>
        </a:xfrm>
        <a:custGeom>
          <a:avLst/>
          <a:gdLst/>
          <a:ahLst/>
          <a:cxnLst/>
          <a:rect l="0" t="0" r="0" b="0"/>
          <a:pathLst>
            <a:path>
              <a:moveTo>
                <a:pt x="1161586" y="0"/>
              </a:moveTo>
              <a:lnTo>
                <a:pt x="1161586" y="1659110"/>
              </a:lnTo>
              <a:lnTo>
                <a:pt x="0" y="1659110"/>
              </a:lnTo>
              <a:lnTo>
                <a:pt x="0" y="18556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CC3D8A-781F-4054-A77F-5E22C87FFD4B}">
      <dsp:nvSpPr>
        <dsp:cNvPr id="0" name=""/>
        <dsp:cNvSpPr/>
      </dsp:nvSpPr>
      <dsp:spPr>
        <a:xfrm>
          <a:off x="1006121" y="558122"/>
          <a:ext cx="2283985" cy="1152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  <a:r>
            <a:rPr lang="es-MX" altLang="es-MX" sz="1200" kern="1200" dirty="0" smtClean="0">
              <a:latin typeface="+mn-lt"/>
            </a:rPr>
            <a:t>Estadística</a:t>
          </a:r>
          <a:endParaRPr lang="es-MX" altLang="es-MX" sz="1200" kern="1200" dirty="0">
            <a:latin typeface="+mn-lt"/>
          </a:endParaRPr>
        </a:p>
      </dsp:txBody>
      <dsp:txXfrm>
        <a:off x="1006121" y="558122"/>
        <a:ext cx="2283985" cy="1152000"/>
      </dsp:txXfrm>
    </dsp:sp>
    <dsp:sp modelId="{625BDB02-3C9D-4182-86B0-E57BA4667B7D}">
      <dsp:nvSpPr>
        <dsp:cNvPr id="0" name=""/>
        <dsp:cNvSpPr/>
      </dsp:nvSpPr>
      <dsp:spPr>
        <a:xfrm>
          <a:off x="11418" y="3565819"/>
          <a:ext cx="1950218" cy="10725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Analistas Investigadores(as)</a:t>
          </a:r>
          <a:br>
            <a:rPr lang="es-MX" altLang="es-MX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11418" y="3565819"/>
        <a:ext cx="1950218" cy="1072597"/>
      </dsp:txXfrm>
    </dsp:sp>
    <dsp:sp modelId="{B651DCB6-AAF6-4973-9416-A5FBDCD184AD}">
      <dsp:nvSpPr>
        <dsp:cNvPr id="0" name=""/>
        <dsp:cNvSpPr/>
      </dsp:nvSpPr>
      <dsp:spPr>
        <a:xfrm>
          <a:off x="2344701" y="3565819"/>
          <a:ext cx="1950218" cy="10725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2344701" y="3565819"/>
        <a:ext cx="1950218" cy="1072597"/>
      </dsp:txXfrm>
    </dsp:sp>
    <dsp:sp modelId="{1E9A7F37-D45E-4673-9D36-AB6FB8B62598}">
      <dsp:nvSpPr>
        <dsp:cNvPr id="0" name=""/>
        <dsp:cNvSpPr/>
      </dsp:nvSpPr>
      <dsp:spPr>
        <a:xfrm>
          <a:off x="537616" y="2208821"/>
          <a:ext cx="1413910" cy="72507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Analistas</a:t>
          </a:r>
          <a:endParaRPr lang="es-ES" sz="1200" kern="1200" dirty="0">
            <a:latin typeface="+mn-lt"/>
          </a:endParaRPr>
        </a:p>
      </dsp:txBody>
      <dsp:txXfrm>
        <a:off x="537616" y="2208821"/>
        <a:ext cx="1413910" cy="725078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0A200-7F68-4919-A4E9-469B84AC0BF9}">
      <dsp:nvSpPr>
        <dsp:cNvPr id="0" name=""/>
        <dsp:cNvSpPr/>
      </dsp:nvSpPr>
      <dsp:spPr>
        <a:xfrm>
          <a:off x="5228689" y="2685837"/>
          <a:ext cx="984404" cy="420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407"/>
              </a:lnTo>
              <a:lnTo>
                <a:pt x="984404" y="210407"/>
              </a:lnTo>
              <a:lnTo>
                <a:pt x="984404" y="4208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71FC3-D91C-476D-84C8-F4D531301086}">
      <dsp:nvSpPr>
        <dsp:cNvPr id="0" name=""/>
        <dsp:cNvSpPr/>
      </dsp:nvSpPr>
      <dsp:spPr>
        <a:xfrm>
          <a:off x="4244284" y="2685837"/>
          <a:ext cx="984404" cy="420814"/>
        </a:xfrm>
        <a:custGeom>
          <a:avLst/>
          <a:gdLst/>
          <a:ahLst/>
          <a:cxnLst/>
          <a:rect l="0" t="0" r="0" b="0"/>
          <a:pathLst>
            <a:path>
              <a:moveTo>
                <a:pt x="984404" y="0"/>
              </a:moveTo>
              <a:lnTo>
                <a:pt x="984404" y="210407"/>
              </a:lnTo>
              <a:lnTo>
                <a:pt x="0" y="210407"/>
              </a:lnTo>
              <a:lnTo>
                <a:pt x="0" y="4208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3567144" y="1155766"/>
          <a:ext cx="1661545" cy="422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020"/>
              </a:lnTo>
              <a:lnTo>
                <a:pt x="1661545" y="212020"/>
              </a:lnTo>
              <a:lnTo>
                <a:pt x="1661545" y="42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CC9B9-4681-4C70-8565-FC923CA96741}">
      <dsp:nvSpPr>
        <dsp:cNvPr id="0" name=""/>
        <dsp:cNvSpPr/>
      </dsp:nvSpPr>
      <dsp:spPr>
        <a:xfrm>
          <a:off x="1738724" y="2685837"/>
          <a:ext cx="91440" cy="4208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081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784444" y="1155766"/>
          <a:ext cx="1782699" cy="422427"/>
        </a:xfrm>
        <a:custGeom>
          <a:avLst/>
          <a:gdLst/>
          <a:ahLst/>
          <a:cxnLst/>
          <a:rect l="0" t="0" r="0" b="0"/>
          <a:pathLst>
            <a:path>
              <a:moveTo>
                <a:pt x="1782699" y="0"/>
              </a:moveTo>
              <a:lnTo>
                <a:pt x="1782699" y="212020"/>
              </a:lnTo>
              <a:lnTo>
                <a:pt x="0" y="212020"/>
              </a:lnTo>
              <a:lnTo>
                <a:pt x="0" y="4224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307747" y="0"/>
          <a:ext cx="2518794" cy="1155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Área de </a:t>
          </a:r>
          <a:r>
            <a:rPr lang="es-MX" altLang="es-MX" sz="1200" kern="1200" dirty="0">
              <a:latin typeface="+mn-lt"/>
            </a:rPr>
            <a:t>Tecnología</a:t>
          </a:r>
          <a:endParaRPr lang="es-ES" sz="1200" kern="1200" dirty="0">
            <a:latin typeface="+mn-lt"/>
          </a:endParaRPr>
        </a:p>
      </dsp:txBody>
      <dsp:txXfrm>
        <a:off x="2307747" y="0"/>
        <a:ext cx="2518794" cy="1155766"/>
      </dsp:txXfrm>
    </dsp:sp>
    <dsp:sp modelId="{19FBE8A8-D4BA-45D1-97CD-FF1210CD856F}">
      <dsp:nvSpPr>
        <dsp:cNvPr id="0" name=""/>
        <dsp:cNvSpPr/>
      </dsp:nvSpPr>
      <dsp:spPr>
        <a:xfrm>
          <a:off x="676801" y="1578194"/>
          <a:ext cx="2215286" cy="11076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Soporte</a:t>
          </a:r>
        </a:p>
      </dsp:txBody>
      <dsp:txXfrm>
        <a:off x="676801" y="1578194"/>
        <a:ext cx="2215286" cy="1107643"/>
      </dsp:txXfrm>
    </dsp:sp>
    <dsp:sp modelId="{15C31BB4-BA5C-4286-A865-38FF49CE8519}">
      <dsp:nvSpPr>
        <dsp:cNvPr id="0" name=""/>
        <dsp:cNvSpPr/>
      </dsp:nvSpPr>
      <dsp:spPr>
        <a:xfrm>
          <a:off x="795230" y="3106651"/>
          <a:ext cx="1978428" cy="98022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Analista Investigador(a)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endParaRPr lang="es-MX" altLang="es-MX" sz="1200" kern="1200" dirty="0">
            <a:latin typeface="+mn-lt"/>
          </a:endParaRPr>
        </a:p>
      </dsp:txBody>
      <dsp:txXfrm>
        <a:off x="795230" y="3106651"/>
        <a:ext cx="1978428" cy="980226"/>
      </dsp:txXfrm>
    </dsp:sp>
    <dsp:sp modelId="{0E4A1FB2-B936-4A45-9B17-4DC72B6EC80F}">
      <dsp:nvSpPr>
        <dsp:cNvPr id="0" name=""/>
        <dsp:cNvSpPr/>
      </dsp:nvSpPr>
      <dsp:spPr>
        <a:xfrm>
          <a:off x="4121046" y="1578194"/>
          <a:ext cx="2215286" cy="11076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Desarrollo</a:t>
          </a:r>
        </a:p>
      </dsp:txBody>
      <dsp:txXfrm>
        <a:off x="4121046" y="1578194"/>
        <a:ext cx="2215286" cy="1107643"/>
      </dsp:txXfrm>
    </dsp:sp>
    <dsp:sp modelId="{5B3A30D1-2088-4CB4-B419-092CC9C1C0A7}">
      <dsp:nvSpPr>
        <dsp:cNvPr id="0" name=""/>
        <dsp:cNvSpPr/>
      </dsp:nvSpPr>
      <dsp:spPr>
        <a:xfrm>
          <a:off x="3470287" y="3106651"/>
          <a:ext cx="1547995" cy="9857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3470287" y="3106651"/>
        <a:ext cx="1547995" cy="985777"/>
      </dsp:txXfrm>
    </dsp:sp>
    <dsp:sp modelId="{04B525DE-C672-463C-A920-06B9DF3576CF}">
      <dsp:nvSpPr>
        <dsp:cNvPr id="0" name=""/>
        <dsp:cNvSpPr/>
      </dsp:nvSpPr>
      <dsp:spPr>
        <a:xfrm>
          <a:off x="5439096" y="3106651"/>
          <a:ext cx="1547995" cy="9857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Abogado(a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5439096" y="3106651"/>
        <a:ext cx="1547995" cy="985777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0E19A-C29A-4DA0-9A25-47FC409C95B3}">
      <dsp:nvSpPr>
        <dsp:cNvPr id="0" name=""/>
        <dsp:cNvSpPr/>
      </dsp:nvSpPr>
      <dsp:spPr>
        <a:xfrm>
          <a:off x="3187520" y="1449742"/>
          <a:ext cx="331265" cy="921782"/>
        </a:xfrm>
        <a:custGeom>
          <a:avLst/>
          <a:gdLst/>
          <a:ahLst/>
          <a:cxnLst/>
          <a:rect l="0" t="0" r="0" b="0"/>
          <a:pathLst>
            <a:path>
              <a:moveTo>
                <a:pt x="331265" y="0"/>
              </a:moveTo>
              <a:lnTo>
                <a:pt x="331265" y="921782"/>
              </a:lnTo>
              <a:lnTo>
                <a:pt x="0" y="9217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4CEF2-A9D9-48B4-B7FD-F33394C8CE3A}">
      <dsp:nvSpPr>
        <dsp:cNvPr id="0" name=""/>
        <dsp:cNvSpPr/>
      </dsp:nvSpPr>
      <dsp:spPr>
        <a:xfrm>
          <a:off x="3518786" y="1449742"/>
          <a:ext cx="2488375" cy="19661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0776"/>
              </a:lnTo>
              <a:lnTo>
                <a:pt x="2488375" y="1750776"/>
              </a:lnTo>
              <a:lnTo>
                <a:pt x="2488375" y="19661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07F833-3E8B-4BA5-884E-867AC0157B8C}">
      <dsp:nvSpPr>
        <dsp:cNvPr id="0" name=""/>
        <dsp:cNvSpPr/>
      </dsp:nvSpPr>
      <dsp:spPr>
        <a:xfrm>
          <a:off x="3473066" y="1449742"/>
          <a:ext cx="91440" cy="19661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661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221EB-1485-45C6-8E7F-CE44FA44DA27}">
      <dsp:nvSpPr>
        <dsp:cNvPr id="0" name=""/>
        <dsp:cNvSpPr/>
      </dsp:nvSpPr>
      <dsp:spPr>
        <a:xfrm>
          <a:off x="1030410" y="1449742"/>
          <a:ext cx="2488375" cy="1966136"/>
        </a:xfrm>
        <a:custGeom>
          <a:avLst/>
          <a:gdLst/>
          <a:ahLst/>
          <a:cxnLst/>
          <a:rect l="0" t="0" r="0" b="0"/>
          <a:pathLst>
            <a:path>
              <a:moveTo>
                <a:pt x="2488375" y="0"/>
              </a:moveTo>
              <a:lnTo>
                <a:pt x="2488375" y="1750776"/>
              </a:lnTo>
              <a:lnTo>
                <a:pt x="0" y="1750776"/>
              </a:lnTo>
              <a:lnTo>
                <a:pt x="0" y="19661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094C16-9CFE-4B2B-B977-BC421CCE0D28}">
      <dsp:nvSpPr>
        <dsp:cNvPr id="0" name=""/>
        <dsp:cNvSpPr/>
      </dsp:nvSpPr>
      <dsp:spPr>
        <a:xfrm>
          <a:off x="2240786" y="189741"/>
          <a:ext cx="2555998" cy="126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Encargado(a) de la Dirección de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Protección </a:t>
          </a: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240786" y="189741"/>
        <a:ext cx="2555998" cy="1260001"/>
      </dsp:txXfrm>
    </dsp:sp>
    <dsp:sp modelId="{140BAFA2-499E-4719-9FBE-32C754A4DBDB}">
      <dsp:nvSpPr>
        <dsp:cNvPr id="0" name=""/>
        <dsp:cNvSpPr/>
      </dsp:nvSpPr>
      <dsp:spPr>
        <a:xfrm>
          <a:off x="1583" y="3415879"/>
          <a:ext cx="2057654" cy="10216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Civil</a:t>
          </a:r>
        </a:p>
      </dsp:txBody>
      <dsp:txXfrm>
        <a:off x="1583" y="3415879"/>
        <a:ext cx="2057654" cy="1021628"/>
      </dsp:txXfrm>
    </dsp:sp>
    <dsp:sp modelId="{88424990-49D9-4A40-A11B-0167116F7347}">
      <dsp:nvSpPr>
        <dsp:cNvPr id="0" name=""/>
        <dsp:cNvSpPr/>
      </dsp:nvSpPr>
      <dsp:spPr>
        <a:xfrm>
          <a:off x="2489958" y="3415879"/>
          <a:ext cx="2057654" cy="10216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Gestión Integral de Riesgo</a:t>
          </a:r>
        </a:p>
      </dsp:txBody>
      <dsp:txXfrm>
        <a:off x="2489958" y="3415879"/>
        <a:ext cx="2057654" cy="1021628"/>
      </dsp:txXfrm>
    </dsp:sp>
    <dsp:sp modelId="{2CC35769-742E-4127-9B2A-DF3D71088DFD}">
      <dsp:nvSpPr>
        <dsp:cNvPr id="0" name=""/>
        <dsp:cNvSpPr/>
      </dsp:nvSpPr>
      <dsp:spPr>
        <a:xfrm>
          <a:off x="4978333" y="3415879"/>
          <a:ext cx="2057654" cy="102162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Coordinador(a)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4978333" y="3415879"/>
        <a:ext cx="2057654" cy="1021628"/>
      </dsp:txXfrm>
    </dsp:sp>
    <dsp:sp modelId="{FD579FC0-2D5A-403F-998E-64780E0BE05A}">
      <dsp:nvSpPr>
        <dsp:cNvPr id="0" name=""/>
        <dsp:cNvSpPr/>
      </dsp:nvSpPr>
      <dsp:spPr>
        <a:xfrm>
          <a:off x="1562925" y="1907352"/>
          <a:ext cx="1624595" cy="92834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1562925" y="1907352"/>
        <a:ext cx="1624595" cy="928346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54692D-CCCC-4505-81F6-ECF0F4A7B4B7}">
      <dsp:nvSpPr>
        <dsp:cNvPr id="0" name=""/>
        <dsp:cNvSpPr/>
      </dsp:nvSpPr>
      <dsp:spPr>
        <a:xfrm>
          <a:off x="2266340" y="1162070"/>
          <a:ext cx="338891" cy="11646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4678"/>
              </a:lnTo>
              <a:lnTo>
                <a:pt x="338891" y="11646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75820C-5A6B-4369-902A-5F2604AFAC52}">
      <dsp:nvSpPr>
        <dsp:cNvPr id="0" name=""/>
        <dsp:cNvSpPr/>
      </dsp:nvSpPr>
      <dsp:spPr>
        <a:xfrm>
          <a:off x="1945587" y="1162070"/>
          <a:ext cx="320753" cy="1166644"/>
        </a:xfrm>
        <a:custGeom>
          <a:avLst/>
          <a:gdLst/>
          <a:ahLst/>
          <a:cxnLst/>
          <a:rect l="0" t="0" r="0" b="0"/>
          <a:pathLst>
            <a:path>
              <a:moveTo>
                <a:pt x="320753" y="0"/>
              </a:moveTo>
              <a:lnTo>
                <a:pt x="320753" y="1166644"/>
              </a:lnTo>
              <a:lnTo>
                <a:pt x="0" y="11666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FADFF2-140D-4E70-905F-B7255162F834}">
      <dsp:nvSpPr>
        <dsp:cNvPr id="0" name=""/>
        <dsp:cNvSpPr/>
      </dsp:nvSpPr>
      <dsp:spPr>
        <a:xfrm>
          <a:off x="2220406" y="1162070"/>
          <a:ext cx="91440" cy="2160628"/>
        </a:xfrm>
        <a:custGeom>
          <a:avLst/>
          <a:gdLst/>
          <a:ahLst/>
          <a:cxnLst/>
          <a:rect l="0" t="0" r="0" b="0"/>
          <a:pathLst>
            <a:path>
              <a:moveTo>
                <a:pt x="45934" y="0"/>
              </a:moveTo>
              <a:lnTo>
                <a:pt x="45934" y="1910375"/>
              </a:lnTo>
              <a:lnTo>
                <a:pt x="45720" y="1910375"/>
              </a:lnTo>
              <a:lnTo>
                <a:pt x="45720" y="21606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DB77-600C-4CB7-993B-727B85CD0A76}">
      <dsp:nvSpPr>
        <dsp:cNvPr id="0" name=""/>
        <dsp:cNvSpPr/>
      </dsp:nvSpPr>
      <dsp:spPr>
        <a:xfrm>
          <a:off x="1132345" y="0"/>
          <a:ext cx="2267989" cy="116207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Coordinador(a) Operativo(a) de Protección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1132345" y="0"/>
        <a:ext cx="2267989" cy="1162070"/>
      </dsp:txXfrm>
    </dsp:sp>
    <dsp:sp modelId="{8000AD3C-F2B6-49F6-86C5-E3A254C0F044}">
      <dsp:nvSpPr>
        <dsp:cNvPr id="0" name=""/>
        <dsp:cNvSpPr/>
      </dsp:nvSpPr>
      <dsp:spPr>
        <a:xfrm>
          <a:off x="1277790" y="3322699"/>
          <a:ext cx="1976670" cy="11916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Supervisor(a) General de Protección Civil</a:t>
          </a:r>
        </a:p>
      </dsp:txBody>
      <dsp:txXfrm>
        <a:off x="1277790" y="3322699"/>
        <a:ext cx="1976670" cy="1191684"/>
      </dsp:txXfrm>
    </dsp:sp>
    <dsp:sp modelId="{47AA6E8E-B2D9-4607-8808-263D3C0E8652}">
      <dsp:nvSpPr>
        <dsp:cNvPr id="0" name=""/>
        <dsp:cNvSpPr/>
      </dsp:nvSpPr>
      <dsp:spPr>
        <a:xfrm>
          <a:off x="459032" y="1903987"/>
          <a:ext cx="1486554" cy="84945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459032" y="1903987"/>
        <a:ext cx="1486554" cy="849456"/>
      </dsp:txXfrm>
    </dsp:sp>
    <dsp:sp modelId="{C921AD8A-D5F8-4342-847A-C9B815325211}">
      <dsp:nvSpPr>
        <dsp:cNvPr id="0" name=""/>
        <dsp:cNvSpPr/>
      </dsp:nvSpPr>
      <dsp:spPr>
        <a:xfrm>
          <a:off x="2605231" y="1902021"/>
          <a:ext cx="1486554" cy="849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2605231" y="1902021"/>
        <a:ext cx="1486554" cy="849456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1A4A5-2F43-4DDC-A73B-EFF983200E78}">
      <dsp:nvSpPr>
        <dsp:cNvPr id="0" name=""/>
        <dsp:cNvSpPr/>
      </dsp:nvSpPr>
      <dsp:spPr>
        <a:xfrm>
          <a:off x="1283181" y="1489174"/>
          <a:ext cx="91440" cy="6261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61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B6905-7759-4441-B29D-3D12C134D01B}">
      <dsp:nvSpPr>
        <dsp:cNvPr id="0" name=""/>
        <dsp:cNvSpPr/>
      </dsp:nvSpPr>
      <dsp:spPr>
        <a:xfrm>
          <a:off x="6470" y="0"/>
          <a:ext cx="2644862" cy="1489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Planta de Radio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6470" y="0"/>
        <a:ext cx="2644862" cy="1489174"/>
      </dsp:txXfrm>
    </dsp:sp>
    <dsp:sp modelId="{F6BBEC83-E208-4CDC-AF15-4EEBE065CBE1}">
      <dsp:nvSpPr>
        <dsp:cNvPr id="0" name=""/>
        <dsp:cNvSpPr/>
      </dsp:nvSpPr>
      <dsp:spPr>
        <a:xfrm>
          <a:off x="276040" y="2115340"/>
          <a:ext cx="2105722" cy="121874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76040" y="2115340"/>
        <a:ext cx="2105722" cy="1218740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FD797-93CC-41AC-B6F1-3F13C82E0A9B}">
      <dsp:nvSpPr>
        <dsp:cNvPr id="0" name=""/>
        <dsp:cNvSpPr/>
      </dsp:nvSpPr>
      <dsp:spPr>
        <a:xfrm>
          <a:off x="6383493" y="3013737"/>
          <a:ext cx="91440" cy="274900"/>
        </a:xfrm>
        <a:custGeom>
          <a:avLst/>
          <a:gdLst/>
          <a:ahLst/>
          <a:cxnLst/>
          <a:rect l="0" t="0" r="0" b="0"/>
          <a:pathLst>
            <a:path>
              <a:moveTo>
                <a:pt x="49497" y="0"/>
              </a:moveTo>
              <a:lnTo>
                <a:pt x="45720" y="0"/>
              </a:lnTo>
              <a:lnTo>
                <a:pt x="45720" y="2749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C7A60-B8DD-4BC6-BF0A-4222C9704BC0}">
      <dsp:nvSpPr>
        <dsp:cNvPr id="0" name=""/>
        <dsp:cNvSpPr/>
      </dsp:nvSpPr>
      <dsp:spPr>
        <a:xfrm>
          <a:off x="3760421" y="1485736"/>
          <a:ext cx="2672569" cy="6161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843"/>
              </a:lnTo>
              <a:lnTo>
                <a:pt x="2672569" y="332843"/>
              </a:lnTo>
              <a:lnTo>
                <a:pt x="2672569" y="6161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E1B4F-E979-4633-B697-313E17157769}">
      <dsp:nvSpPr>
        <dsp:cNvPr id="0" name=""/>
        <dsp:cNvSpPr/>
      </dsp:nvSpPr>
      <dsp:spPr>
        <a:xfrm>
          <a:off x="3700589" y="3000773"/>
          <a:ext cx="91440" cy="288971"/>
        </a:xfrm>
        <a:custGeom>
          <a:avLst/>
          <a:gdLst/>
          <a:ahLst/>
          <a:cxnLst/>
          <a:rect l="0" t="0" r="0" b="0"/>
          <a:pathLst>
            <a:path>
              <a:moveTo>
                <a:pt x="60721" y="0"/>
              </a:moveTo>
              <a:lnTo>
                <a:pt x="60721" y="5666"/>
              </a:lnTo>
              <a:lnTo>
                <a:pt x="45720" y="5666"/>
              </a:lnTo>
              <a:lnTo>
                <a:pt x="45720" y="28897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AD89B-FFB8-4101-8BAE-31571B63214F}">
      <dsp:nvSpPr>
        <dsp:cNvPr id="0" name=""/>
        <dsp:cNvSpPr/>
      </dsp:nvSpPr>
      <dsp:spPr>
        <a:xfrm>
          <a:off x="3714701" y="1485736"/>
          <a:ext cx="91440" cy="6031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9878"/>
              </a:lnTo>
              <a:lnTo>
                <a:pt x="46610" y="319878"/>
              </a:lnTo>
              <a:lnTo>
                <a:pt x="46610" y="6031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2862-B83F-47D9-A91F-9F7E79D4B727}">
      <dsp:nvSpPr>
        <dsp:cNvPr id="0" name=""/>
        <dsp:cNvSpPr/>
      </dsp:nvSpPr>
      <dsp:spPr>
        <a:xfrm>
          <a:off x="1060748" y="4379796"/>
          <a:ext cx="91440" cy="265308"/>
        </a:xfrm>
        <a:custGeom>
          <a:avLst/>
          <a:gdLst/>
          <a:ahLst/>
          <a:cxnLst/>
          <a:rect l="0" t="0" r="0" b="0"/>
          <a:pathLst>
            <a:path>
              <a:moveTo>
                <a:pt x="46367" y="0"/>
              </a:moveTo>
              <a:lnTo>
                <a:pt x="45720" y="0"/>
              </a:lnTo>
              <a:lnTo>
                <a:pt x="45720" y="2653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DE6E5-60BC-4630-8769-06F09AB1F91C}">
      <dsp:nvSpPr>
        <dsp:cNvPr id="0" name=""/>
        <dsp:cNvSpPr/>
      </dsp:nvSpPr>
      <dsp:spPr>
        <a:xfrm>
          <a:off x="1061396" y="3015127"/>
          <a:ext cx="91440" cy="284668"/>
        </a:xfrm>
        <a:custGeom>
          <a:avLst/>
          <a:gdLst/>
          <a:ahLst/>
          <a:cxnLst/>
          <a:rect l="0" t="0" r="0" b="0"/>
          <a:pathLst>
            <a:path>
              <a:moveTo>
                <a:pt x="47581" y="0"/>
              </a:moveTo>
              <a:lnTo>
                <a:pt x="47581" y="1362"/>
              </a:lnTo>
              <a:lnTo>
                <a:pt x="45720" y="1362"/>
              </a:lnTo>
              <a:lnTo>
                <a:pt x="45720" y="2846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64432-9A5E-4F65-A3FB-B0D1616F2066}">
      <dsp:nvSpPr>
        <dsp:cNvPr id="0" name=""/>
        <dsp:cNvSpPr/>
      </dsp:nvSpPr>
      <dsp:spPr>
        <a:xfrm>
          <a:off x="1108978" y="1485736"/>
          <a:ext cx="2651443" cy="617538"/>
        </a:xfrm>
        <a:custGeom>
          <a:avLst/>
          <a:gdLst/>
          <a:ahLst/>
          <a:cxnLst/>
          <a:rect l="0" t="0" r="0" b="0"/>
          <a:pathLst>
            <a:path>
              <a:moveTo>
                <a:pt x="2651443" y="0"/>
              </a:moveTo>
              <a:lnTo>
                <a:pt x="2651443" y="334233"/>
              </a:lnTo>
              <a:lnTo>
                <a:pt x="0" y="334233"/>
              </a:lnTo>
              <a:lnTo>
                <a:pt x="0" y="6175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76EEA-1048-4BA6-BFEB-52A697A9BFC9}">
      <dsp:nvSpPr>
        <dsp:cNvPr id="0" name=""/>
        <dsp:cNvSpPr/>
      </dsp:nvSpPr>
      <dsp:spPr>
        <a:xfrm>
          <a:off x="2626416" y="441741"/>
          <a:ext cx="2268009" cy="104399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Supervisor(a) General de </a:t>
          </a:r>
          <a:br>
            <a:rPr lang="es-ES" sz="1200" kern="1200" dirty="0"/>
          </a:br>
          <a:r>
            <a:rPr lang="es-ES" sz="1200" kern="1200" dirty="0"/>
            <a:t>Protección </a:t>
          </a:r>
          <a:r>
            <a:rPr lang="es-ES" sz="1200" kern="1200" dirty="0" smtClean="0"/>
            <a:t>Civil</a:t>
          </a:r>
          <a:endParaRPr lang="es-ES" sz="1200" kern="1200" dirty="0"/>
        </a:p>
      </dsp:txBody>
      <dsp:txXfrm>
        <a:off x="2626416" y="441741"/>
        <a:ext cx="2268009" cy="1043994"/>
      </dsp:txXfrm>
    </dsp:sp>
    <dsp:sp modelId="{499BD5B1-D141-4768-B228-8DEC84914B9D}">
      <dsp:nvSpPr>
        <dsp:cNvPr id="0" name=""/>
        <dsp:cNvSpPr/>
      </dsp:nvSpPr>
      <dsp:spPr>
        <a:xfrm>
          <a:off x="50831" y="2103274"/>
          <a:ext cx="2116292" cy="9118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0831" y="2103274"/>
        <a:ext cx="2116292" cy="911852"/>
      </dsp:txXfrm>
    </dsp:sp>
    <dsp:sp modelId="{CC6FE982-1199-4707-A5AF-591E8AC5676A}">
      <dsp:nvSpPr>
        <dsp:cNvPr id="0" name=""/>
        <dsp:cNvSpPr/>
      </dsp:nvSpPr>
      <dsp:spPr>
        <a:xfrm>
          <a:off x="48970" y="3299795"/>
          <a:ext cx="2116292" cy="108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Responsable </a:t>
          </a:r>
          <a:r>
            <a:rPr lang="es-ES" sz="1200" kern="1200" dirty="0" smtClean="0">
              <a:solidFill>
                <a:schemeClr val="tx1"/>
              </a:solidFill>
            </a:rPr>
            <a:t>Área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8970" y="3299795"/>
        <a:ext cx="2116292" cy="1080001"/>
      </dsp:txXfrm>
    </dsp:sp>
    <dsp:sp modelId="{E476C9FE-7113-4BA1-90E8-A96988E363EB}">
      <dsp:nvSpPr>
        <dsp:cNvPr id="0" name=""/>
        <dsp:cNvSpPr/>
      </dsp:nvSpPr>
      <dsp:spPr>
        <a:xfrm>
          <a:off x="48322" y="4645105"/>
          <a:ext cx="2116292" cy="107573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8322" y="4645105"/>
        <a:ext cx="2116292" cy="1075738"/>
      </dsp:txXfrm>
    </dsp:sp>
    <dsp:sp modelId="{94B27260-5CFB-4FCB-AE44-2F2498C5C0B4}">
      <dsp:nvSpPr>
        <dsp:cNvPr id="0" name=""/>
        <dsp:cNvSpPr/>
      </dsp:nvSpPr>
      <dsp:spPr>
        <a:xfrm>
          <a:off x="2703165" y="2088920"/>
          <a:ext cx="2116292" cy="9118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Supervisores(as) </a:t>
          </a:r>
          <a:r>
            <a:rPr lang="es-ES" sz="1200" kern="1200" dirty="0">
              <a:solidFill>
                <a:schemeClr val="tx1"/>
              </a:solidFill>
            </a:rPr>
            <a:t>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703165" y="2088920"/>
        <a:ext cx="2116292" cy="911852"/>
      </dsp:txXfrm>
    </dsp:sp>
    <dsp:sp modelId="{52A3B2BA-AA78-4D96-8434-DBB354480C3E}">
      <dsp:nvSpPr>
        <dsp:cNvPr id="0" name=""/>
        <dsp:cNvSpPr/>
      </dsp:nvSpPr>
      <dsp:spPr>
        <a:xfrm>
          <a:off x="2688163" y="3289744"/>
          <a:ext cx="2116292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/>
        </a:p>
      </dsp:txBody>
      <dsp:txXfrm>
        <a:off x="2688163" y="3289744"/>
        <a:ext cx="2116292" cy="1080001"/>
      </dsp:txXfrm>
    </dsp:sp>
    <dsp:sp modelId="{5EE88082-2EA4-464A-8F21-9F070BA6E9CC}">
      <dsp:nvSpPr>
        <dsp:cNvPr id="0" name=""/>
        <dsp:cNvSpPr/>
      </dsp:nvSpPr>
      <dsp:spPr>
        <a:xfrm>
          <a:off x="5374844" y="2101885"/>
          <a:ext cx="2116292" cy="91185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Supervisor(a) de </a:t>
          </a:r>
          <a:br>
            <a:rPr lang="es-ES" sz="1200" kern="1200" dirty="0">
              <a:solidFill>
                <a:schemeClr val="tx1"/>
              </a:solidFill>
            </a:rPr>
          </a:br>
          <a:r>
            <a:rPr lang="es-ES" sz="1200" kern="1200" dirty="0">
              <a:solidFill>
                <a:schemeClr val="tx1"/>
              </a:solidFill>
            </a:rPr>
            <a:t>Protección </a:t>
          </a:r>
          <a:r>
            <a:rPr lang="es-ES" sz="1200" kern="1200" dirty="0" smtClean="0">
              <a:solidFill>
                <a:schemeClr val="tx1"/>
              </a:solidFill>
            </a:rPr>
            <a:t>Civil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374844" y="2101885"/>
        <a:ext cx="2116292" cy="911852"/>
      </dsp:txXfrm>
    </dsp:sp>
    <dsp:sp modelId="{1087945E-17F3-4140-BF02-2483942C491D}">
      <dsp:nvSpPr>
        <dsp:cNvPr id="0" name=""/>
        <dsp:cNvSpPr/>
      </dsp:nvSpPr>
      <dsp:spPr>
        <a:xfrm>
          <a:off x="5371067" y="3288638"/>
          <a:ext cx="2116292" cy="108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solidFill>
                <a:schemeClr val="tx1"/>
              </a:solidFill>
            </a:rPr>
            <a:t>Elementos Operativos(as) de Protección Civil</a:t>
          </a:r>
          <a:br>
            <a:rPr lang="es-ES" sz="1200" kern="1200" dirty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371067" y="3288638"/>
        <a:ext cx="2116292" cy="10800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7C9DD-5B8E-4576-BBE1-8644C54E57EC}">
      <dsp:nvSpPr>
        <dsp:cNvPr id="0" name=""/>
        <dsp:cNvSpPr/>
      </dsp:nvSpPr>
      <dsp:spPr>
        <a:xfrm>
          <a:off x="2833056" y="920879"/>
          <a:ext cx="170955" cy="748949"/>
        </a:xfrm>
        <a:custGeom>
          <a:avLst/>
          <a:gdLst/>
          <a:ahLst/>
          <a:cxnLst/>
          <a:rect l="0" t="0" r="0" b="0"/>
          <a:pathLst>
            <a:path>
              <a:moveTo>
                <a:pt x="170955" y="0"/>
              </a:moveTo>
              <a:lnTo>
                <a:pt x="170955" y="748949"/>
              </a:lnTo>
              <a:lnTo>
                <a:pt x="0" y="7489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8DE0C-6723-49F9-9B4D-51D8163DADB6}">
      <dsp:nvSpPr>
        <dsp:cNvPr id="0" name=""/>
        <dsp:cNvSpPr/>
      </dsp:nvSpPr>
      <dsp:spPr>
        <a:xfrm>
          <a:off x="3004012" y="3189586"/>
          <a:ext cx="1055025" cy="427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433"/>
              </a:lnTo>
              <a:lnTo>
                <a:pt x="1055025" y="256433"/>
              </a:lnTo>
              <a:lnTo>
                <a:pt x="1055025" y="4273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38630-0388-487E-BBA1-17BD6BF40EB8}">
      <dsp:nvSpPr>
        <dsp:cNvPr id="0" name=""/>
        <dsp:cNvSpPr/>
      </dsp:nvSpPr>
      <dsp:spPr>
        <a:xfrm>
          <a:off x="1948986" y="3189586"/>
          <a:ext cx="1055025" cy="427389"/>
        </a:xfrm>
        <a:custGeom>
          <a:avLst/>
          <a:gdLst/>
          <a:ahLst/>
          <a:cxnLst/>
          <a:rect l="0" t="0" r="0" b="0"/>
          <a:pathLst>
            <a:path>
              <a:moveTo>
                <a:pt x="1055025" y="0"/>
              </a:moveTo>
              <a:lnTo>
                <a:pt x="1055025" y="256433"/>
              </a:lnTo>
              <a:lnTo>
                <a:pt x="0" y="256433"/>
              </a:lnTo>
              <a:lnTo>
                <a:pt x="0" y="42738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958292" y="920879"/>
          <a:ext cx="91440" cy="14124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12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46366" y="1446"/>
          <a:ext cx="1915291" cy="9194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Asuntos </a:t>
          </a:r>
          <a:r>
            <a:rPr lang="es-MX" altLang="es-MX" sz="1200" kern="1200" dirty="0" smtClean="0">
              <a:latin typeface="+mn-lt"/>
            </a:rPr>
            <a:t>Internos</a:t>
          </a:r>
          <a:endParaRPr lang="es-MX" altLang="es-MX" sz="1200" kern="1200" dirty="0">
            <a:latin typeface="+mn-lt"/>
          </a:endParaRPr>
        </a:p>
      </dsp:txBody>
      <dsp:txXfrm>
        <a:off x="2046366" y="1446"/>
        <a:ext cx="1915291" cy="919433"/>
      </dsp:txXfrm>
    </dsp:sp>
    <dsp:sp modelId="{19FBE8A8-D4BA-45D1-97CD-FF1210CD856F}">
      <dsp:nvSpPr>
        <dsp:cNvPr id="0" name=""/>
        <dsp:cNvSpPr/>
      </dsp:nvSpPr>
      <dsp:spPr>
        <a:xfrm>
          <a:off x="2165563" y="2333300"/>
          <a:ext cx="1676897" cy="8562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Resoluciones</a:t>
          </a:r>
          <a:endParaRPr lang="es-MX" altLang="es-MX" sz="1200" kern="1200" dirty="0">
            <a:latin typeface="+mn-lt"/>
          </a:endParaRPr>
        </a:p>
      </dsp:txBody>
      <dsp:txXfrm>
        <a:off x="2165563" y="2333300"/>
        <a:ext cx="1676897" cy="856285"/>
      </dsp:txXfrm>
    </dsp:sp>
    <dsp:sp modelId="{7E45E9B0-083B-46AD-BDBA-25D37BB93875}">
      <dsp:nvSpPr>
        <dsp:cNvPr id="0" name=""/>
        <dsp:cNvSpPr/>
      </dsp:nvSpPr>
      <dsp:spPr>
        <a:xfrm>
          <a:off x="1064916" y="3616975"/>
          <a:ext cx="1768139" cy="8969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Abogados(as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1064916" y="3616975"/>
        <a:ext cx="1768139" cy="896972"/>
      </dsp:txXfrm>
    </dsp:sp>
    <dsp:sp modelId="{52CF8A46-A6A4-4143-9033-C104F912B17F}">
      <dsp:nvSpPr>
        <dsp:cNvPr id="0" name=""/>
        <dsp:cNvSpPr/>
      </dsp:nvSpPr>
      <dsp:spPr>
        <a:xfrm>
          <a:off x="3174967" y="3616975"/>
          <a:ext cx="1768139" cy="8969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</a:t>
          </a:r>
          <a:endParaRPr lang="es-MX" sz="1200" kern="1200" dirty="0">
            <a:latin typeface="+mn-lt"/>
          </a:endParaRPr>
        </a:p>
      </dsp:txBody>
      <dsp:txXfrm>
        <a:off x="3174967" y="3616975"/>
        <a:ext cx="1768139" cy="896972"/>
      </dsp:txXfrm>
    </dsp:sp>
    <dsp:sp modelId="{F8BC44AA-E37B-4345-9EA8-C6DAA23AFB36}">
      <dsp:nvSpPr>
        <dsp:cNvPr id="0" name=""/>
        <dsp:cNvSpPr/>
      </dsp:nvSpPr>
      <dsp:spPr>
        <a:xfrm>
          <a:off x="1584313" y="1330884"/>
          <a:ext cx="1248742" cy="6778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Notificador(a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1584313" y="1330884"/>
        <a:ext cx="1248742" cy="677888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2B99E-47E4-4D6B-A6C2-3634E9E23185}">
      <dsp:nvSpPr>
        <dsp:cNvPr id="0" name=""/>
        <dsp:cNvSpPr/>
      </dsp:nvSpPr>
      <dsp:spPr>
        <a:xfrm>
          <a:off x="3344363" y="1966538"/>
          <a:ext cx="2394563" cy="7628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444"/>
              </a:lnTo>
              <a:lnTo>
                <a:pt x="2394563" y="470444"/>
              </a:lnTo>
              <a:lnTo>
                <a:pt x="2394563" y="7628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535C4-FB75-48AA-B8C6-ADC40D26BECF}">
      <dsp:nvSpPr>
        <dsp:cNvPr id="0" name=""/>
        <dsp:cNvSpPr/>
      </dsp:nvSpPr>
      <dsp:spPr>
        <a:xfrm>
          <a:off x="3297919" y="1966538"/>
          <a:ext cx="91440" cy="762845"/>
        </a:xfrm>
        <a:custGeom>
          <a:avLst/>
          <a:gdLst/>
          <a:ahLst/>
          <a:cxnLst/>
          <a:rect l="0" t="0" r="0" b="0"/>
          <a:pathLst>
            <a:path>
              <a:moveTo>
                <a:pt x="46444" y="0"/>
              </a:moveTo>
              <a:lnTo>
                <a:pt x="46444" y="470444"/>
              </a:lnTo>
              <a:lnTo>
                <a:pt x="45720" y="470444"/>
              </a:lnTo>
              <a:lnTo>
                <a:pt x="45720" y="7628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3EFA4-FD1E-41FE-8161-320F5CC19CAF}">
      <dsp:nvSpPr>
        <dsp:cNvPr id="0" name=""/>
        <dsp:cNvSpPr/>
      </dsp:nvSpPr>
      <dsp:spPr>
        <a:xfrm>
          <a:off x="934760" y="1966538"/>
          <a:ext cx="2409603" cy="762845"/>
        </a:xfrm>
        <a:custGeom>
          <a:avLst/>
          <a:gdLst/>
          <a:ahLst/>
          <a:cxnLst/>
          <a:rect l="0" t="0" r="0" b="0"/>
          <a:pathLst>
            <a:path>
              <a:moveTo>
                <a:pt x="2409603" y="0"/>
              </a:moveTo>
              <a:lnTo>
                <a:pt x="2409603" y="470444"/>
              </a:lnTo>
              <a:lnTo>
                <a:pt x="0" y="470444"/>
              </a:lnTo>
              <a:lnTo>
                <a:pt x="0" y="7628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2194408" y="818907"/>
          <a:ext cx="2299911" cy="114763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Gestión Integral de </a:t>
          </a:r>
          <a:r>
            <a:rPr lang="es-MX" altLang="es-MX" sz="1200" kern="1200" dirty="0" smtClean="0">
              <a:latin typeface="+mn-lt"/>
            </a:rPr>
            <a:t>Riesgo</a:t>
          </a:r>
          <a:endParaRPr lang="es-MX" altLang="es-MX" sz="1200" kern="1200" dirty="0">
            <a:latin typeface="+mn-lt"/>
          </a:endParaRPr>
        </a:p>
      </dsp:txBody>
      <dsp:txXfrm>
        <a:off x="2194408" y="818907"/>
        <a:ext cx="2299911" cy="1147630"/>
      </dsp:txXfrm>
    </dsp:sp>
    <dsp:sp modelId="{67828945-4042-4611-8D77-40ABC313759D}">
      <dsp:nvSpPr>
        <dsp:cNvPr id="0" name=""/>
        <dsp:cNvSpPr/>
      </dsp:nvSpPr>
      <dsp:spPr>
        <a:xfrm>
          <a:off x="22721" y="2729383"/>
          <a:ext cx="1824078" cy="9193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Área Jurídica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721" y="2729383"/>
        <a:ext cx="1824078" cy="919390"/>
      </dsp:txXfrm>
    </dsp:sp>
    <dsp:sp modelId="{8D124373-8F40-46EB-ADC6-A87D6329719A}">
      <dsp:nvSpPr>
        <dsp:cNvPr id="0" name=""/>
        <dsp:cNvSpPr/>
      </dsp:nvSpPr>
      <dsp:spPr>
        <a:xfrm>
          <a:off x="2431600" y="2729383"/>
          <a:ext cx="1824078" cy="9193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Jefe(a) </a:t>
          </a: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de Capacitación y Difusión</a:t>
          </a:r>
        </a:p>
      </dsp:txBody>
      <dsp:txXfrm>
        <a:off x="2431600" y="2729383"/>
        <a:ext cx="1824078" cy="919390"/>
      </dsp:txXfrm>
    </dsp:sp>
    <dsp:sp modelId="{58E9AF9A-365C-48DE-8DE7-DFA5E48D3919}">
      <dsp:nvSpPr>
        <dsp:cNvPr id="0" name=""/>
        <dsp:cNvSpPr/>
      </dsp:nvSpPr>
      <dsp:spPr>
        <a:xfrm>
          <a:off x="4826887" y="2729383"/>
          <a:ext cx="1824078" cy="9193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826887" y="2729383"/>
        <a:ext cx="1824078" cy="919390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911AAD-E5ED-45B2-A574-C773D2C1B313}">
      <dsp:nvSpPr>
        <dsp:cNvPr id="0" name=""/>
        <dsp:cNvSpPr/>
      </dsp:nvSpPr>
      <dsp:spPr>
        <a:xfrm>
          <a:off x="2796052" y="1319560"/>
          <a:ext cx="1209960" cy="476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518"/>
              </a:lnTo>
              <a:lnTo>
                <a:pt x="1209960" y="238518"/>
              </a:lnTo>
              <a:lnTo>
                <a:pt x="1209960" y="476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7360D-7FBD-4927-9B5F-D4AE0B62C9FA}">
      <dsp:nvSpPr>
        <dsp:cNvPr id="0" name=""/>
        <dsp:cNvSpPr/>
      </dsp:nvSpPr>
      <dsp:spPr>
        <a:xfrm>
          <a:off x="1586092" y="1319560"/>
          <a:ext cx="1209960" cy="476482"/>
        </a:xfrm>
        <a:custGeom>
          <a:avLst/>
          <a:gdLst/>
          <a:ahLst/>
          <a:cxnLst/>
          <a:rect l="0" t="0" r="0" b="0"/>
          <a:pathLst>
            <a:path>
              <a:moveTo>
                <a:pt x="1209960" y="0"/>
              </a:moveTo>
              <a:lnTo>
                <a:pt x="1209960" y="238518"/>
              </a:lnTo>
              <a:lnTo>
                <a:pt x="0" y="238518"/>
              </a:lnTo>
              <a:lnTo>
                <a:pt x="0" y="476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1518068" y="0"/>
          <a:ext cx="2555969" cy="13195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strike="noStrike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Jurídica</a:t>
          </a:r>
        </a:p>
      </dsp:txBody>
      <dsp:txXfrm>
        <a:off x="1518068" y="0"/>
        <a:ext cx="2555969" cy="1319560"/>
      </dsp:txXfrm>
    </dsp:sp>
    <dsp:sp modelId="{67828945-4042-4611-8D77-40ABC313759D}">
      <dsp:nvSpPr>
        <dsp:cNvPr id="0" name=""/>
        <dsp:cNvSpPr/>
      </dsp:nvSpPr>
      <dsp:spPr>
        <a:xfrm>
          <a:off x="614096" y="1796043"/>
          <a:ext cx="1943991" cy="109963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Abogado(a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614096" y="1796043"/>
        <a:ext cx="1943991" cy="1099635"/>
      </dsp:txXfrm>
    </dsp:sp>
    <dsp:sp modelId="{A3AECE72-73C4-4711-8C68-6DF0A5B4D973}">
      <dsp:nvSpPr>
        <dsp:cNvPr id="0" name=""/>
        <dsp:cNvSpPr/>
      </dsp:nvSpPr>
      <dsp:spPr>
        <a:xfrm>
          <a:off x="3034017" y="1796043"/>
          <a:ext cx="1943991" cy="109963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Administrativo(a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3034017" y="1796043"/>
        <a:ext cx="1943991" cy="1099635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F4F864-CAC0-417D-BDCE-4383E7ABAFA6}">
      <dsp:nvSpPr>
        <dsp:cNvPr id="0" name=""/>
        <dsp:cNvSpPr/>
      </dsp:nvSpPr>
      <dsp:spPr>
        <a:xfrm>
          <a:off x="2483252" y="3213832"/>
          <a:ext cx="1362827" cy="8477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1280"/>
              </a:lnTo>
              <a:lnTo>
                <a:pt x="1362827" y="541280"/>
              </a:lnTo>
              <a:lnTo>
                <a:pt x="1362827" y="847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37928-12AB-43FA-8FA7-9517DFE379DA}">
      <dsp:nvSpPr>
        <dsp:cNvPr id="0" name=""/>
        <dsp:cNvSpPr/>
      </dsp:nvSpPr>
      <dsp:spPr>
        <a:xfrm>
          <a:off x="1098240" y="3213832"/>
          <a:ext cx="1385011" cy="847773"/>
        </a:xfrm>
        <a:custGeom>
          <a:avLst/>
          <a:gdLst/>
          <a:ahLst/>
          <a:cxnLst/>
          <a:rect l="0" t="0" r="0" b="0"/>
          <a:pathLst>
            <a:path>
              <a:moveTo>
                <a:pt x="1385011" y="0"/>
              </a:moveTo>
              <a:lnTo>
                <a:pt x="1385011" y="541280"/>
              </a:lnTo>
              <a:lnTo>
                <a:pt x="0" y="541280"/>
              </a:lnTo>
              <a:lnTo>
                <a:pt x="0" y="8477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434029" y="1574402"/>
          <a:ext cx="91440" cy="5234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6938"/>
              </a:lnTo>
              <a:lnTo>
                <a:pt x="49222" y="216938"/>
              </a:lnTo>
              <a:lnTo>
                <a:pt x="49222" y="5234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1201747" y="350401"/>
          <a:ext cx="2556004" cy="12240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Jefe(a) </a:t>
          </a: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de Capacitación y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Difusión</a:t>
          </a:r>
          <a:endParaRPr lang="es-MX" sz="1200" kern="1200" dirty="0" smtClean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201747" y="350401"/>
        <a:ext cx="2556004" cy="1224000"/>
      </dsp:txXfrm>
    </dsp:sp>
    <dsp:sp modelId="{394F460E-1115-4261-BACC-6401565DD2C1}">
      <dsp:nvSpPr>
        <dsp:cNvPr id="0" name=""/>
        <dsp:cNvSpPr/>
      </dsp:nvSpPr>
      <dsp:spPr>
        <a:xfrm>
          <a:off x="1367253" y="2097833"/>
          <a:ext cx="2231997" cy="11159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Supervisor(a) de 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367253" y="2097833"/>
        <a:ext cx="2231997" cy="1115998"/>
      </dsp:txXfrm>
    </dsp:sp>
    <dsp:sp modelId="{4D52F204-F63C-4BDC-965B-CE1874CCC3DB}">
      <dsp:nvSpPr>
        <dsp:cNvPr id="0" name=""/>
        <dsp:cNvSpPr/>
      </dsp:nvSpPr>
      <dsp:spPr>
        <a:xfrm>
          <a:off x="21297" y="4061606"/>
          <a:ext cx="2153885" cy="11896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Inspectores(as) de </a:t>
          </a:r>
          <a:b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cs typeface="Calibri Light" panose="020F0302020204030204" pitchFamily="34" charset="0"/>
            </a:rPr>
            <a:t>Protección </a:t>
          </a:r>
          <a:r>
            <a:rPr lang="es-MX" sz="1200" kern="1200" dirty="0" smtClean="0">
              <a:solidFill>
                <a:schemeClr val="tx1"/>
              </a:solidFill>
              <a:cs typeface="Calibri Light" panose="020F0302020204030204" pitchFamily="34" charset="0"/>
            </a:rPr>
            <a:t>Civil</a:t>
          </a:r>
          <a:endParaRPr lang="es-MX" sz="120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1297" y="4061606"/>
        <a:ext cx="2153885" cy="1189600"/>
      </dsp:txXfrm>
    </dsp:sp>
    <dsp:sp modelId="{A0A85CC1-FFDD-469A-9720-F452E4CFD5BC}">
      <dsp:nvSpPr>
        <dsp:cNvPr id="0" name=""/>
        <dsp:cNvSpPr/>
      </dsp:nvSpPr>
      <dsp:spPr>
        <a:xfrm>
          <a:off x="2769137" y="4061606"/>
          <a:ext cx="2153885" cy="11896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  <a:t>Auxiliar Administrativo(a)</a:t>
          </a:r>
          <a:br>
            <a:rPr lang="es-MX" sz="1200" b="0" i="0" kern="1200" dirty="0">
              <a:solidFill>
                <a:schemeClr val="tx1"/>
              </a:solidFill>
              <a:cs typeface="Calibri Light" panose="020F0302020204030204" pitchFamily="34" charset="0"/>
            </a:rPr>
          </a:br>
          <a:endParaRPr lang="es-MX" sz="1200" b="0" i="0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2769137" y="4061606"/>
        <a:ext cx="2153885" cy="1189600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94F7D-5C42-4BB3-9FC4-8835576FD67D}">
      <dsp:nvSpPr>
        <dsp:cNvPr id="0" name=""/>
        <dsp:cNvSpPr/>
      </dsp:nvSpPr>
      <dsp:spPr>
        <a:xfrm>
          <a:off x="2312529" y="2093599"/>
          <a:ext cx="1253126" cy="9938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242"/>
              </a:lnTo>
              <a:lnTo>
                <a:pt x="1253126" y="740242"/>
              </a:lnTo>
              <a:lnTo>
                <a:pt x="1253126" y="993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4A5CFC-0C7C-42E1-9D4E-00054E05F0E5}">
      <dsp:nvSpPr>
        <dsp:cNvPr id="0" name=""/>
        <dsp:cNvSpPr/>
      </dsp:nvSpPr>
      <dsp:spPr>
        <a:xfrm>
          <a:off x="1040323" y="2093599"/>
          <a:ext cx="1272205" cy="994516"/>
        </a:xfrm>
        <a:custGeom>
          <a:avLst/>
          <a:gdLst/>
          <a:ahLst/>
          <a:cxnLst/>
          <a:rect l="0" t="0" r="0" b="0"/>
          <a:pathLst>
            <a:path>
              <a:moveTo>
                <a:pt x="1272205" y="0"/>
              </a:moveTo>
              <a:lnTo>
                <a:pt x="1272205" y="740930"/>
              </a:lnTo>
              <a:lnTo>
                <a:pt x="0" y="740930"/>
              </a:lnTo>
              <a:lnTo>
                <a:pt x="0" y="9945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979A19-F791-4732-A651-947C1F2296F3}">
      <dsp:nvSpPr>
        <dsp:cNvPr id="0" name=""/>
        <dsp:cNvSpPr/>
      </dsp:nvSpPr>
      <dsp:spPr>
        <a:xfrm>
          <a:off x="941280" y="579086"/>
          <a:ext cx="2742498" cy="151451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Área de Administración 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de Emergencia</a:t>
          </a:r>
        </a:p>
      </dsp:txBody>
      <dsp:txXfrm>
        <a:off x="941280" y="579086"/>
        <a:ext cx="2742498" cy="1514513"/>
      </dsp:txXfrm>
    </dsp:sp>
    <dsp:sp modelId="{F6BBEC83-E208-4CDC-AF15-4EEBE065CBE1}">
      <dsp:nvSpPr>
        <dsp:cNvPr id="0" name=""/>
        <dsp:cNvSpPr/>
      </dsp:nvSpPr>
      <dsp:spPr>
        <a:xfrm>
          <a:off x="21704" y="3088115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Instructor(a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)</a:t>
          </a:r>
          <a:endParaRPr lang="es-MX" sz="1200" kern="1200" dirty="0">
            <a:solidFill>
              <a:schemeClr val="tx1"/>
            </a:solidFill>
            <a:latin typeface="+mn-lt"/>
            <a:cs typeface="Calibri Light" panose="020F0302020204030204" pitchFamily="34" charset="0"/>
          </a:endParaRPr>
        </a:p>
      </dsp:txBody>
      <dsp:txXfrm>
        <a:off x="21704" y="3088115"/>
        <a:ext cx="2037238" cy="1105188"/>
      </dsp:txXfrm>
    </dsp:sp>
    <dsp:sp modelId="{9B2FDE1F-1267-47EB-9541-6015FF62F257}">
      <dsp:nvSpPr>
        <dsp:cNvPr id="0" name=""/>
        <dsp:cNvSpPr/>
      </dsp:nvSpPr>
      <dsp:spPr>
        <a:xfrm>
          <a:off x="2547035" y="3087427"/>
          <a:ext cx="2037238" cy="11051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Auxiliar </a:t>
          </a:r>
          <a: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  <a:t>Administrativo(a)</a:t>
          </a:r>
          <a:br>
            <a:rPr lang="es-MX" sz="1200" kern="1200" dirty="0">
              <a:solidFill>
                <a:schemeClr val="tx1"/>
              </a:solidFill>
              <a:latin typeface="+mn-lt"/>
              <a:cs typeface="Calibri Light" panose="020F03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47035" y="3087427"/>
        <a:ext cx="2037238" cy="1105188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17155-122E-45F2-B443-39084EEF682B}">
      <dsp:nvSpPr>
        <dsp:cNvPr id="0" name=""/>
        <dsp:cNvSpPr/>
      </dsp:nvSpPr>
      <dsp:spPr>
        <a:xfrm>
          <a:off x="3261814" y="1001517"/>
          <a:ext cx="250987" cy="1818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8750"/>
              </a:lnTo>
              <a:lnTo>
                <a:pt x="250987" y="18187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FC2E7-2031-4B34-80B0-541EEC9FD404}">
      <dsp:nvSpPr>
        <dsp:cNvPr id="0" name=""/>
        <dsp:cNvSpPr/>
      </dsp:nvSpPr>
      <dsp:spPr>
        <a:xfrm>
          <a:off x="3003519" y="1001517"/>
          <a:ext cx="258295" cy="1818750"/>
        </a:xfrm>
        <a:custGeom>
          <a:avLst/>
          <a:gdLst/>
          <a:ahLst/>
          <a:cxnLst/>
          <a:rect l="0" t="0" r="0" b="0"/>
          <a:pathLst>
            <a:path>
              <a:moveTo>
                <a:pt x="258295" y="0"/>
              </a:moveTo>
              <a:lnTo>
                <a:pt x="258295" y="1818750"/>
              </a:lnTo>
              <a:lnTo>
                <a:pt x="0" y="18187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6A02A-7F22-4534-8F2A-9370BF14A3B5}">
      <dsp:nvSpPr>
        <dsp:cNvPr id="0" name=""/>
        <dsp:cNvSpPr/>
      </dsp:nvSpPr>
      <dsp:spPr>
        <a:xfrm>
          <a:off x="3261814" y="1001517"/>
          <a:ext cx="250987" cy="791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939"/>
              </a:lnTo>
              <a:lnTo>
                <a:pt x="250987" y="7919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7C989-AE90-47A3-A30B-254F1100553E}">
      <dsp:nvSpPr>
        <dsp:cNvPr id="0" name=""/>
        <dsp:cNvSpPr/>
      </dsp:nvSpPr>
      <dsp:spPr>
        <a:xfrm>
          <a:off x="3003519" y="1001517"/>
          <a:ext cx="258295" cy="791939"/>
        </a:xfrm>
        <a:custGeom>
          <a:avLst/>
          <a:gdLst/>
          <a:ahLst/>
          <a:cxnLst/>
          <a:rect l="0" t="0" r="0" b="0"/>
          <a:pathLst>
            <a:path>
              <a:moveTo>
                <a:pt x="258295" y="0"/>
              </a:moveTo>
              <a:lnTo>
                <a:pt x="258295" y="791939"/>
              </a:lnTo>
              <a:lnTo>
                <a:pt x="0" y="7919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480B0-4C73-431C-876E-C025808B2CAE}">
      <dsp:nvSpPr>
        <dsp:cNvPr id="0" name=""/>
        <dsp:cNvSpPr/>
      </dsp:nvSpPr>
      <dsp:spPr>
        <a:xfrm>
          <a:off x="3261814" y="1001517"/>
          <a:ext cx="2025912" cy="2730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5157"/>
              </a:lnTo>
              <a:lnTo>
                <a:pt x="2025912" y="2555157"/>
              </a:lnTo>
              <a:lnTo>
                <a:pt x="2025912" y="27309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468021-52D5-4C70-8CC0-6578BEF4DABC}">
      <dsp:nvSpPr>
        <dsp:cNvPr id="0" name=""/>
        <dsp:cNvSpPr/>
      </dsp:nvSpPr>
      <dsp:spPr>
        <a:xfrm>
          <a:off x="3216094" y="1001517"/>
          <a:ext cx="91440" cy="27309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309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35901" y="1001517"/>
          <a:ext cx="2025912" cy="2730959"/>
        </a:xfrm>
        <a:custGeom>
          <a:avLst/>
          <a:gdLst/>
          <a:ahLst/>
          <a:cxnLst/>
          <a:rect l="0" t="0" r="0" b="0"/>
          <a:pathLst>
            <a:path>
              <a:moveTo>
                <a:pt x="2025912" y="0"/>
              </a:moveTo>
              <a:lnTo>
                <a:pt x="2025912" y="2555157"/>
              </a:lnTo>
              <a:lnTo>
                <a:pt x="0" y="2555157"/>
              </a:lnTo>
              <a:lnTo>
                <a:pt x="0" y="27309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247870" y="1838"/>
          <a:ext cx="2027888" cy="99967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de Desarrollo </a:t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>
              <a:latin typeface="+mn-lt"/>
            </a:rPr>
            <a:t>Institucional y Carrera </a:t>
          </a:r>
          <a:r>
            <a:rPr lang="es-MX" altLang="es-MX" sz="1200" kern="1200" dirty="0" smtClean="0">
              <a:latin typeface="+mn-lt"/>
            </a:rPr>
            <a:t>Policial</a:t>
          </a:r>
          <a:endParaRPr lang="es-MX" altLang="es-MX" sz="1200" kern="1200" dirty="0">
            <a:latin typeface="+mn-lt"/>
          </a:endParaRPr>
        </a:p>
      </dsp:txBody>
      <dsp:txXfrm>
        <a:off x="2247870" y="1838"/>
        <a:ext cx="2027888" cy="999678"/>
      </dsp:txXfrm>
    </dsp:sp>
    <dsp:sp modelId="{19FBE8A8-D4BA-45D1-97CD-FF1210CD856F}">
      <dsp:nvSpPr>
        <dsp:cNvPr id="0" name=""/>
        <dsp:cNvSpPr/>
      </dsp:nvSpPr>
      <dsp:spPr>
        <a:xfrm>
          <a:off x="398748" y="3732477"/>
          <a:ext cx="1674307" cy="837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Servicio Profesional de Carrera Policial</a:t>
          </a:r>
        </a:p>
      </dsp:txBody>
      <dsp:txXfrm>
        <a:off x="398748" y="3732477"/>
        <a:ext cx="1674307" cy="837153"/>
      </dsp:txXfrm>
    </dsp:sp>
    <dsp:sp modelId="{7C576A7F-97E5-41B2-A453-F3F548F4D3EA}">
      <dsp:nvSpPr>
        <dsp:cNvPr id="0" name=""/>
        <dsp:cNvSpPr/>
      </dsp:nvSpPr>
      <dsp:spPr>
        <a:xfrm>
          <a:off x="2424660" y="3732477"/>
          <a:ext cx="1674307" cy="837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de Formación </a:t>
          </a:r>
          <a:br>
            <a:rPr lang="es-MX" altLang="es-MX" sz="1200" kern="1200" dirty="0" smtClean="0">
              <a:latin typeface="+mn-lt"/>
            </a:rPr>
          </a:br>
          <a:r>
            <a:rPr lang="es-MX" altLang="es-MX" sz="1200" kern="1200" dirty="0" smtClean="0">
              <a:latin typeface="+mn-lt"/>
            </a:rPr>
            <a:t>Inicial</a:t>
          </a:r>
          <a:endParaRPr lang="es-MX" altLang="es-MX" sz="1200" kern="1200" dirty="0">
            <a:latin typeface="+mn-lt"/>
          </a:endParaRPr>
        </a:p>
      </dsp:txBody>
      <dsp:txXfrm>
        <a:off x="2424660" y="3732477"/>
        <a:ext cx="1674307" cy="837153"/>
      </dsp:txXfrm>
    </dsp:sp>
    <dsp:sp modelId="{8A083F5A-ED43-4CA3-85E0-E3A0CBD8C9BA}">
      <dsp:nvSpPr>
        <dsp:cNvPr id="0" name=""/>
        <dsp:cNvSpPr/>
      </dsp:nvSpPr>
      <dsp:spPr>
        <a:xfrm>
          <a:off x="4450573" y="3732477"/>
          <a:ext cx="1674307" cy="8371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Coordinador(a) de Desarrollo Docente y </a:t>
          </a:r>
          <a:r>
            <a:rPr lang="es-MX" altLang="es-MX" sz="1200" kern="1200" dirty="0" smtClean="0"/>
            <a:t>Psicología</a:t>
          </a:r>
          <a:endParaRPr lang="es-MX" altLang="es-MX" sz="1200" kern="1200" dirty="0" smtClean="0"/>
        </a:p>
      </dsp:txBody>
      <dsp:txXfrm>
        <a:off x="4450573" y="3732477"/>
        <a:ext cx="1674307" cy="837153"/>
      </dsp:txXfrm>
    </dsp:sp>
    <dsp:sp modelId="{8BE913BE-E4F1-4068-B8A1-967F9ABA9EF4}">
      <dsp:nvSpPr>
        <dsp:cNvPr id="0" name=""/>
        <dsp:cNvSpPr/>
      </dsp:nvSpPr>
      <dsp:spPr>
        <a:xfrm>
          <a:off x="1644567" y="1445819"/>
          <a:ext cx="1358951" cy="6952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Profesional </a:t>
          </a:r>
          <a:r>
            <a:rPr lang="es-MX" sz="1200" kern="1200" dirty="0" smtClean="0">
              <a:latin typeface="+mn-lt"/>
            </a:rPr>
            <a:t>Especialista</a:t>
          </a:r>
          <a:endParaRPr lang="es-MX" sz="1200" kern="1200" dirty="0" smtClean="0">
            <a:latin typeface="+mn-lt"/>
          </a:endParaRPr>
        </a:p>
      </dsp:txBody>
      <dsp:txXfrm>
        <a:off x="1644567" y="1445819"/>
        <a:ext cx="1358951" cy="695273"/>
      </dsp:txXfrm>
    </dsp:sp>
    <dsp:sp modelId="{B26AFC3F-3336-4179-BF7A-5D440015AAC3}">
      <dsp:nvSpPr>
        <dsp:cNvPr id="0" name=""/>
        <dsp:cNvSpPr/>
      </dsp:nvSpPr>
      <dsp:spPr>
        <a:xfrm>
          <a:off x="3512801" y="1445819"/>
          <a:ext cx="1358951" cy="6952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Auxiliar</a:t>
          </a:r>
          <a:br>
            <a:rPr lang="es-MX" sz="1200" kern="1200" dirty="0" smtClean="0">
              <a:latin typeface="+mn-lt"/>
            </a:rPr>
          </a:br>
          <a:endParaRPr lang="es-MX" sz="1200" kern="1200" dirty="0">
            <a:latin typeface="+mn-lt"/>
          </a:endParaRPr>
        </a:p>
      </dsp:txBody>
      <dsp:txXfrm>
        <a:off x="3512801" y="1445819"/>
        <a:ext cx="1358951" cy="695273"/>
      </dsp:txXfrm>
    </dsp:sp>
    <dsp:sp modelId="{F7B80271-7268-4262-8A55-F469AFE7FC15}">
      <dsp:nvSpPr>
        <dsp:cNvPr id="0" name=""/>
        <dsp:cNvSpPr/>
      </dsp:nvSpPr>
      <dsp:spPr>
        <a:xfrm>
          <a:off x="1644567" y="2472630"/>
          <a:ext cx="1358951" cy="6952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</a:rPr>
            <a:t>Analistas</a:t>
          </a:r>
          <a:endParaRPr lang="es-MX" sz="1200" kern="1200" dirty="0" smtClean="0">
            <a:latin typeface="+mn-lt"/>
          </a:endParaRPr>
        </a:p>
      </dsp:txBody>
      <dsp:txXfrm>
        <a:off x="1644567" y="2472630"/>
        <a:ext cx="1358951" cy="695273"/>
      </dsp:txXfrm>
    </dsp:sp>
    <dsp:sp modelId="{F6933973-F83D-4579-AFC2-FD232E323645}">
      <dsp:nvSpPr>
        <dsp:cNvPr id="0" name=""/>
        <dsp:cNvSpPr/>
      </dsp:nvSpPr>
      <dsp:spPr>
        <a:xfrm>
          <a:off x="3512801" y="2472630"/>
          <a:ext cx="1358951" cy="69527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Médico(a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3512801" y="2472630"/>
        <a:ext cx="1358951" cy="695273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65062-85F7-4FEF-AC51-17530461617A}">
      <dsp:nvSpPr>
        <dsp:cNvPr id="0" name=""/>
        <dsp:cNvSpPr/>
      </dsp:nvSpPr>
      <dsp:spPr>
        <a:xfrm>
          <a:off x="1867001" y="839269"/>
          <a:ext cx="186774" cy="629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842"/>
              </a:lnTo>
              <a:lnTo>
                <a:pt x="186774" y="6298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DF7A88-09E1-4F4F-80D0-2433B2C21A86}">
      <dsp:nvSpPr>
        <dsp:cNvPr id="0" name=""/>
        <dsp:cNvSpPr/>
      </dsp:nvSpPr>
      <dsp:spPr>
        <a:xfrm>
          <a:off x="1690854" y="839269"/>
          <a:ext cx="176146" cy="629842"/>
        </a:xfrm>
        <a:custGeom>
          <a:avLst/>
          <a:gdLst/>
          <a:ahLst/>
          <a:cxnLst/>
          <a:rect l="0" t="0" r="0" b="0"/>
          <a:pathLst>
            <a:path>
              <a:moveTo>
                <a:pt x="176146" y="0"/>
              </a:moveTo>
              <a:lnTo>
                <a:pt x="176146" y="629842"/>
              </a:lnTo>
              <a:lnTo>
                <a:pt x="0" y="6298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C321A-3843-4AD9-9EEB-E3BAC3E19987}">
      <dsp:nvSpPr>
        <dsp:cNvPr id="0" name=""/>
        <dsp:cNvSpPr/>
      </dsp:nvSpPr>
      <dsp:spPr>
        <a:xfrm>
          <a:off x="1867001" y="2951925"/>
          <a:ext cx="1018543" cy="621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668"/>
              </a:lnTo>
              <a:lnTo>
                <a:pt x="1018543" y="445668"/>
              </a:lnTo>
              <a:lnTo>
                <a:pt x="1018543" y="6218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838795" y="2951925"/>
          <a:ext cx="1028206" cy="621815"/>
        </a:xfrm>
        <a:custGeom>
          <a:avLst/>
          <a:gdLst/>
          <a:ahLst/>
          <a:cxnLst/>
          <a:rect l="0" t="0" r="0" b="0"/>
          <a:pathLst>
            <a:path>
              <a:moveTo>
                <a:pt x="1028206" y="0"/>
              </a:moveTo>
              <a:lnTo>
                <a:pt x="1028206" y="445668"/>
              </a:lnTo>
              <a:lnTo>
                <a:pt x="0" y="445668"/>
              </a:lnTo>
              <a:lnTo>
                <a:pt x="0" y="62181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821281" y="839269"/>
          <a:ext cx="91440" cy="12738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738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702695" y="473"/>
          <a:ext cx="2328612" cy="838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Servicio Profesional de Carrera Policial</a:t>
          </a:r>
        </a:p>
      </dsp:txBody>
      <dsp:txXfrm>
        <a:off x="702695" y="473"/>
        <a:ext cx="2328612" cy="838795"/>
      </dsp:txXfrm>
    </dsp:sp>
    <dsp:sp modelId="{19FBE8A8-D4BA-45D1-97CD-FF1210CD856F}">
      <dsp:nvSpPr>
        <dsp:cNvPr id="0" name=""/>
        <dsp:cNvSpPr/>
      </dsp:nvSpPr>
      <dsp:spPr>
        <a:xfrm>
          <a:off x="1028206" y="2113130"/>
          <a:ext cx="1677590" cy="8387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Control y Estadísticas</a:t>
          </a:r>
        </a:p>
      </dsp:txBody>
      <dsp:txXfrm>
        <a:off x="1028206" y="2113130"/>
        <a:ext cx="1677590" cy="838795"/>
      </dsp:txXfrm>
    </dsp:sp>
    <dsp:sp modelId="{9EF5B1E7-4642-446F-802A-010E77A6D315}">
      <dsp:nvSpPr>
        <dsp:cNvPr id="0" name=""/>
        <dsp:cNvSpPr/>
      </dsp:nvSpPr>
      <dsp:spPr>
        <a:xfrm>
          <a:off x="0" y="3573740"/>
          <a:ext cx="1677590" cy="8387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Nutriólogo(a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0" y="3573740"/>
        <a:ext cx="1677590" cy="838795"/>
      </dsp:txXfrm>
    </dsp:sp>
    <dsp:sp modelId="{B5039750-1124-4270-A6F8-B3875B287655}">
      <dsp:nvSpPr>
        <dsp:cNvPr id="0" name=""/>
        <dsp:cNvSpPr/>
      </dsp:nvSpPr>
      <dsp:spPr>
        <a:xfrm>
          <a:off x="2046750" y="3573740"/>
          <a:ext cx="1677590" cy="8387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 smtClean="0"/>
            <a:t>Auxiliar</a:t>
          </a:r>
          <a:br>
            <a:rPr lang="es-MX" altLang="es-MX" sz="1200" b="0" i="0" u="none" kern="1200" dirty="0" smtClean="0"/>
          </a:br>
          <a:endParaRPr lang="es-MX" altLang="es-MX" sz="1200" b="0" i="0" u="none" kern="1200" dirty="0" smtClean="0"/>
        </a:p>
      </dsp:txBody>
      <dsp:txXfrm>
        <a:off x="2046750" y="3573740"/>
        <a:ext cx="1677590" cy="838795"/>
      </dsp:txXfrm>
    </dsp:sp>
    <dsp:sp modelId="{D626C255-1536-4EB0-A4A3-D107C591C8D4}">
      <dsp:nvSpPr>
        <dsp:cNvPr id="0" name=""/>
        <dsp:cNvSpPr/>
      </dsp:nvSpPr>
      <dsp:spPr>
        <a:xfrm>
          <a:off x="327695" y="1175814"/>
          <a:ext cx="1363159" cy="58659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Secretaria(o</a:t>
          </a:r>
          <a:r>
            <a:rPr lang="es-MX" altLang="es-MX" sz="1200" b="0" i="0" u="none" kern="1200" dirty="0" smtClean="0"/>
            <a:t>)</a:t>
          </a:r>
          <a:endParaRPr lang="es-MX" altLang="es-MX" sz="1200" b="0" i="0" u="none" kern="1200" dirty="0"/>
        </a:p>
      </dsp:txBody>
      <dsp:txXfrm>
        <a:off x="327695" y="1175814"/>
        <a:ext cx="1363159" cy="586594"/>
      </dsp:txXfrm>
    </dsp:sp>
    <dsp:sp modelId="{3822FCB5-DA55-481A-B580-20FB38015BD5}">
      <dsp:nvSpPr>
        <dsp:cNvPr id="0" name=""/>
        <dsp:cNvSpPr/>
      </dsp:nvSpPr>
      <dsp:spPr>
        <a:xfrm>
          <a:off x="2053776" y="1175814"/>
          <a:ext cx="1363159" cy="58659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Peluquero(a</a:t>
          </a:r>
          <a:r>
            <a:rPr lang="es-MX" sz="1200" b="0" i="0" u="none" kern="1200" dirty="0" smtClean="0"/>
            <a:t>)</a:t>
          </a:r>
          <a:endParaRPr lang="es-MX" sz="1200" b="0" i="0" u="none" kern="1200" dirty="0" smtClean="0"/>
        </a:p>
      </dsp:txBody>
      <dsp:txXfrm>
        <a:off x="2053776" y="1175814"/>
        <a:ext cx="1363159" cy="586594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402E7-75C2-4253-A0F6-F9CC8897A98F}">
      <dsp:nvSpPr>
        <dsp:cNvPr id="0" name=""/>
        <dsp:cNvSpPr/>
      </dsp:nvSpPr>
      <dsp:spPr>
        <a:xfrm>
          <a:off x="3757176" y="1242002"/>
          <a:ext cx="1475442" cy="544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2824"/>
              </a:lnTo>
              <a:lnTo>
                <a:pt x="1475442" y="272824"/>
              </a:lnTo>
              <a:lnTo>
                <a:pt x="1475442" y="544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ECEF0-3307-4D35-AC2E-0DF379CAF6F1}">
      <dsp:nvSpPr>
        <dsp:cNvPr id="0" name=""/>
        <dsp:cNvSpPr/>
      </dsp:nvSpPr>
      <dsp:spPr>
        <a:xfrm>
          <a:off x="2151559" y="2807215"/>
          <a:ext cx="1168315" cy="5268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703"/>
              </a:lnTo>
              <a:lnTo>
                <a:pt x="1168315" y="254703"/>
              </a:lnTo>
              <a:lnTo>
                <a:pt x="1168315" y="526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41218-B59B-4AC9-8D8C-AEA992899D24}">
      <dsp:nvSpPr>
        <dsp:cNvPr id="0" name=""/>
        <dsp:cNvSpPr/>
      </dsp:nvSpPr>
      <dsp:spPr>
        <a:xfrm>
          <a:off x="1004793" y="2807215"/>
          <a:ext cx="1146765" cy="526851"/>
        </a:xfrm>
        <a:custGeom>
          <a:avLst/>
          <a:gdLst/>
          <a:ahLst/>
          <a:cxnLst/>
          <a:rect l="0" t="0" r="0" b="0"/>
          <a:pathLst>
            <a:path>
              <a:moveTo>
                <a:pt x="1146765" y="0"/>
              </a:moveTo>
              <a:lnTo>
                <a:pt x="1146765" y="254703"/>
              </a:lnTo>
              <a:lnTo>
                <a:pt x="0" y="254703"/>
              </a:lnTo>
              <a:lnTo>
                <a:pt x="0" y="5268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2151559" y="1242002"/>
          <a:ext cx="1605616" cy="544972"/>
        </a:xfrm>
        <a:custGeom>
          <a:avLst/>
          <a:gdLst/>
          <a:ahLst/>
          <a:cxnLst/>
          <a:rect l="0" t="0" r="0" b="0"/>
          <a:pathLst>
            <a:path>
              <a:moveTo>
                <a:pt x="1605616" y="0"/>
              </a:moveTo>
              <a:lnTo>
                <a:pt x="1605616" y="272824"/>
              </a:lnTo>
              <a:lnTo>
                <a:pt x="0" y="272824"/>
              </a:lnTo>
              <a:lnTo>
                <a:pt x="0" y="54497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DE56D-0608-4BB4-B700-951452CD7DC3}">
      <dsp:nvSpPr>
        <dsp:cNvPr id="0" name=""/>
        <dsp:cNvSpPr/>
      </dsp:nvSpPr>
      <dsp:spPr>
        <a:xfrm>
          <a:off x="2414894" y="0"/>
          <a:ext cx="2684563" cy="124200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Jefe(a) de Formación </a:t>
          </a:r>
          <a:r>
            <a:rPr lang="es-MX" altLang="es-MX" sz="1200" b="0" i="0" u="none" kern="1200" dirty="0" smtClean="0"/>
            <a:t>Inicial</a:t>
          </a:r>
          <a:endParaRPr lang="es-MX" altLang="es-MX" sz="1200" b="0" i="0" u="none" kern="1200" dirty="0"/>
        </a:p>
      </dsp:txBody>
      <dsp:txXfrm>
        <a:off x="2414894" y="0"/>
        <a:ext cx="2684563" cy="1242002"/>
      </dsp:txXfrm>
    </dsp:sp>
    <dsp:sp modelId="{19FBE8A8-D4BA-45D1-97CD-FF1210CD856F}">
      <dsp:nvSpPr>
        <dsp:cNvPr id="0" name=""/>
        <dsp:cNvSpPr/>
      </dsp:nvSpPr>
      <dsp:spPr>
        <a:xfrm>
          <a:off x="1017560" y="1786974"/>
          <a:ext cx="2267997" cy="1020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Área de Instructores(as)</a:t>
          </a:r>
        </a:p>
      </dsp:txBody>
      <dsp:txXfrm>
        <a:off x="1017560" y="1786974"/>
        <a:ext cx="2267997" cy="1020241"/>
      </dsp:txXfrm>
    </dsp:sp>
    <dsp:sp modelId="{9EF5B1E7-4642-446F-802A-010E77A6D315}">
      <dsp:nvSpPr>
        <dsp:cNvPr id="0" name=""/>
        <dsp:cNvSpPr/>
      </dsp:nvSpPr>
      <dsp:spPr>
        <a:xfrm>
          <a:off x="0" y="3334066"/>
          <a:ext cx="2009586" cy="10961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Instructores(as)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 smtClean="0"/>
            <a:t>Instructor(a</a:t>
          </a:r>
          <a:r>
            <a:rPr lang="es-MX" altLang="es-MX" sz="1200" b="0" i="0" u="none" kern="1200" dirty="0"/>
            <a:t>) de Educación </a:t>
          </a:r>
          <a:r>
            <a:rPr lang="es-MX" altLang="es-MX" sz="1200" b="0" i="0" u="none" kern="1200" dirty="0" smtClean="0"/>
            <a:t>Física</a:t>
          </a:r>
          <a:endParaRPr lang="es-MX" altLang="es-MX" sz="1200" b="0" i="0" u="none" kern="1200" dirty="0"/>
        </a:p>
      </dsp:txBody>
      <dsp:txXfrm>
        <a:off x="0" y="3334066"/>
        <a:ext cx="2009586" cy="1096131"/>
      </dsp:txXfrm>
    </dsp:sp>
    <dsp:sp modelId="{18594A65-8E7E-4FFB-BC05-AB49F54C5E6C}">
      <dsp:nvSpPr>
        <dsp:cNvPr id="0" name=""/>
        <dsp:cNvSpPr/>
      </dsp:nvSpPr>
      <dsp:spPr>
        <a:xfrm>
          <a:off x="2315081" y="3334066"/>
          <a:ext cx="2009586" cy="109613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i="0" u="none" kern="1200" dirty="0"/>
            <a:t>Criminólogo(a)</a:t>
          </a:r>
          <a:br>
            <a:rPr lang="es-MX" altLang="es-MX" sz="1200" b="0" i="0" u="none" kern="1200" dirty="0"/>
          </a:br>
          <a:endParaRPr lang="es-MX" altLang="es-MX" sz="1200" b="0" i="0" u="none" kern="1200" dirty="0"/>
        </a:p>
      </dsp:txBody>
      <dsp:txXfrm>
        <a:off x="2315081" y="3334066"/>
        <a:ext cx="2009586" cy="1096131"/>
      </dsp:txXfrm>
    </dsp:sp>
    <dsp:sp modelId="{5665A267-FAE5-4C14-87F5-A7C47436A339}">
      <dsp:nvSpPr>
        <dsp:cNvPr id="0" name=""/>
        <dsp:cNvSpPr/>
      </dsp:nvSpPr>
      <dsp:spPr>
        <a:xfrm>
          <a:off x="4098619" y="1786974"/>
          <a:ext cx="2267997" cy="10202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i="0" u="none" kern="1200" dirty="0"/>
            <a:t>Cadetes</a:t>
          </a:r>
          <a:endParaRPr lang="es-ES" sz="1200" b="0" i="0" u="none" kern="1200" dirty="0"/>
        </a:p>
      </dsp:txBody>
      <dsp:txXfrm>
        <a:off x="4098619" y="1786974"/>
        <a:ext cx="2267997" cy="1020241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AC7B8-FB1A-4535-BF57-2DF41852A8D7}">
      <dsp:nvSpPr>
        <dsp:cNvPr id="0" name=""/>
        <dsp:cNvSpPr/>
      </dsp:nvSpPr>
      <dsp:spPr>
        <a:xfrm>
          <a:off x="4158568" y="1116001"/>
          <a:ext cx="207829" cy="960246"/>
        </a:xfrm>
        <a:custGeom>
          <a:avLst/>
          <a:gdLst/>
          <a:ahLst/>
          <a:cxnLst/>
          <a:rect l="0" t="0" r="0" b="0"/>
          <a:pathLst>
            <a:path>
              <a:moveTo>
                <a:pt x="207829" y="0"/>
              </a:moveTo>
              <a:lnTo>
                <a:pt x="207829" y="960246"/>
              </a:lnTo>
              <a:lnTo>
                <a:pt x="0" y="9602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05FD85-4780-40E5-8BA1-C7DEE62200CE}">
      <dsp:nvSpPr>
        <dsp:cNvPr id="0" name=""/>
        <dsp:cNvSpPr/>
      </dsp:nvSpPr>
      <dsp:spPr>
        <a:xfrm>
          <a:off x="4366398" y="1116001"/>
          <a:ext cx="216291" cy="9602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0246"/>
              </a:lnTo>
              <a:lnTo>
                <a:pt x="216291" y="9602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420E6-D237-4F31-8FC0-6A1DDA021AB5}">
      <dsp:nvSpPr>
        <dsp:cNvPr id="0" name=""/>
        <dsp:cNvSpPr/>
      </dsp:nvSpPr>
      <dsp:spPr>
        <a:xfrm>
          <a:off x="4151945" y="1116001"/>
          <a:ext cx="214452" cy="2282921"/>
        </a:xfrm>
        <a:custGeom>
          <a:avLst/>
          <a:gdLst/>
          <a:ahLst/>
          <a:cxnLst/>
          <a:rect l="0" t="0" r="0" b="0"/>
          <a:pathLst>
            <a:path>
              <a:moveTo>
                <a:pt x="214452" y="0"/>
              </a:moveTo>
              <a:lnTo>
                <a:pt x="214452" y="2282921"/>
              </a:lnTo>
              <a:lnTo>
                <a:pt x="0" y="22829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531676-C0AB-4F05-8298-150635CE661E}">
      <dsp:nvSpPr>
        <dsp:cNvPr id="0" name=""/>
        <dsp:cNvSpPr/>
      </dsp:nvSpPr>
      <dsp:spPr>
        <a:xfrm>
          <a:off x="4366398" y="1116001"/>
          <a:ext cx="3599691" cy="3363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5873"/>
              </a:lnTo>
              <a:lnTo>
                <a:pt x="3599691" y="3235873"/>
              </a:lnTo>
              <a:lnTo>
                <a:pt x="3599691" y="33637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2D848C-3E41-487C-8EC0-53060D5FC662}">
      <dsp:nvSpPr>
        <dsp:cNvPr id="0" name=""/>
        <dsp:cNvSpPr/>
      </dsp:nvSpPr>
      <dsp:spPr>
        <a:xfrm>
          <a:off x="4366398" y="1116001"/>
          <a:ext cx="1801379" cy="3363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5873"/>
              </a:lnTo>
              <a:lnTo>
                <a:pt x="1801379" y="3235873"/>
              </a:lnTo>
              <a:lnTo>
                <a:pt x="1801379" y="33637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D6262-BE61-48C4-9D5C-C567DBB06F36}">
      <dsp:nvSpPr>
        <dsp:cNvPr id="0" name=""/>
        <dsp:cNvSpPr/>
      </dsp:nvSpPr>
      <dsp:spPr>
        <a:xfrm>
          <a:off x="4320678" y="1116001"/>
          <a:ext cx="91440" cy="33637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5873"/>
              </a:lnTo>
              <a:lnTo>
                <a:pt x="48787" y="3235873"/>
              </a:lnTo>
              <a:lnTo>
                <a:pt x="48787" y="33637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8D7B0-AD4F-4F23-B4CA-ECAC9A9C0C70}">
      <dsp:nvSpPr>
        <dsp:cNvPr id="0" name=""/>
        <dsp:cNvSpPr/>
      </dsp:nvSpPr>
      <dsp:spPr>
        <a:xfrm>
          <a:off x="2571154" y="1116001"/>
          <a:ext cx="1795243" cy="3363704"/>
        </a:xfrm>
        <a:custGeom>
          <a:avLst/>
          <a:gdLst/>
          <a:ahLst/>
          <a:cxnLst/>
          <a:rect l="0" t="0" r="0" b="0"/>
          <a:pathLst>
            <a:path>
              <a:moveTo>
                <a:pt x="1795243" y="0"/>
              </a:moveTo>
              <a:lnTo>
                <a:pt x="1795243" y="3235873"/>
              </a:lnTo>
              <a:lnTo>
                <a:pt x="0" y="3235873"/>
              </a:lnTo>
              <a:lnTo>
                <a:pt x="0" y="33637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E7D5A-134A-4C1C-9138-ECF3B5F78246}">
      <dsp:nvSpPr>
        <dsp:cNvPr id="0" name=""/>
        <dsp:cNvSpPr/>
      </dsp:nvSpPr>
      <dsp:spPr>
        <a:xfrm>
          <a:off x="772842" y="1116001"/>
          <a:ext cx="3593555" cy="3363704"/>
        </a:xfrm>
        <a:custGeom>
          <a:avLst/>
          <a:gdLst/>
          <a:ahLst/>
          <a:cxnLst/>
          <a:rect l="0" t="0" r="0" b="0"/>
          <a:pathLst>
            <a:path>
              <a:moveTo>
                <a:pt x="3593555" y="0"/>
              </a:moveTo>
              <a:lnTo>
                <a:pt x="3593555" y="3235873"/>
              </a:lnTo>
              <a:lnTo>
                <a:pt x="0" y="3235873"/>
              </a:lnTo>
              <a:lnTo>
                <a:pt x="0" y="33637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01BDEB-C383-46DD-94CF-B8DAC493CDAE}">
      <dsp:nvSpPr>
        <dsp:cNvPr id="0" name=""/>
        <dsp:cNvSpPr/>
      </dsp:nvSpPr>
      <dsp:spPr>
        <a:xfrm>
          <a:off x="3232397" y="0"/>
          <a:ext cx="2268001" cy="111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Director(a) Administrativo(a) y Enlace </a:t>
          </a:r>
          <a:r>
            <a:rPr lang="es-MX" altLang="es-MX" sz="1200" kern="1200" dirty="0" smtClean="0">
              <a:latin typeface="+mn-lt"/>
            </a:rPr>
            <a:t>Municipal</a:t>
          </a:r>
          <a:endParaRPr lang="es-MX" altLang="es-MX" sz="1200" kern="1200" dirty="0">
            <a:latin typeface="+mn-lt"/>
          </a:endParaRPr>
        </a:p>
      </dsp:txBody>
      <dsp:txXfrm>
        <a:off x="3232397" y="0"/>
        <a:ext cx="2268001" cy="1116001"/>
      </dsp:txXfrm>
    </dsp:sp>
    <dsp:sp modelId="{5F960542-94A4-4F9E-B75D-DBD5FCFB6474}">
      <dsp:nvSpPr>
        <dsp:cNvPr id="0" name=""/>
        <dsp:cNvSpPr/>
      </dsp:nvSpPr>
      <dsp:spPr>
        <a:xfrm>
          <a:off x="1518" y="4479705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Recursos Humanos</a:t>
          </a:r>
        </a:p>
      </dsp:txBody>
      <dsp:txXfrm>
        <a:off x="1518" y="4479705"/>
        <a:ext cx="1542648" cy="924545"/>
      </dsp:txXfrm>
    </dsp:sp>
    <dsp:sp modelId="{BE393EA6-436B-4E8E-98D3-7FC4A3B6FD72}">
      <dsp:nvSpPr>
        <dsp:cNvPr id="0" name=""/>
        <dsp:cNvSpPr/>
      </dsp:nvSpPr>
      <dsp:spPr>
        <a:xfrm>
          <a:off x="1799830" y="4479705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Recursos Federales</a:t>
          </a:r>
        </a:p>
      </dsp:txBody>
      <dsp:txXfrm>
        <a:off x="1799830" y="4479705"/>
        <a:ext cx="1542648" cy="924545"/>
      </dsp:txXfrm>
    </dsp:sp>
    <dsp:sp modelId="{ACF15B23-6C27-4EE0-887C-952A3E569CD0}">
      <dsp:nvSpPr>
        <dsp:cNvPr id="0" name=""/>
        <dsp:cNvSpPr/>
      </dsp:nvSpPr>
      <dsp:spPr>
        <a:xfrm>
          <a:off x="3598141" y="4479705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Materiales</a:t>
          </a:r>
        </a:p>
      </dsp:txBody>
      <dsp:txXfrm>
        <a:off x="3598141" y="4479705"/>
        <a:ext cx="1542648" cy="924545"/>
      </dsp:txXfrm>
    </dsp:sp>
    <dsp:sp modelId="{BABEB0FF-8874-424F-91E2-2AD3F35E73FA}">
      <dsp:nvSpPr>
        <dsp:cNvPr id="0" name=""/>
        <dsp:cNvSpPr/>
      </dsp:nvSpPr>
      <dsp:spPr>
        <a:xfrm>
          <a:off x="5396453" y="4479705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Financieros</a:t>
          </a:r>
          <a:endParaRPr lang="es-ES" sz="1200" kern="1200" dirty="0">
            <a:latin typeface="+mn-lt"/>
          </a:endParaRPr>
        </a:p>
      </dsp:txBody>
      <dsp:txXfrm>
        <a:off x="5396453" y="4479705"/>
        <a:ext cx="1542648" cy="924545"/>
      </dsp:txXfrm>
    </dsp:sp>
    <dsp:sp modelId="{0E2A8323-54DB-4CD9-A99C-2E3236B7963C}">
      <dsp:nvSpPr>
        <dsp:cNvPr id="0" name=""/>
        <dsp:cNvSpPr/>
      </dsp:nvSpPr>
      <dsp:spPr>
        <a:xfrm>
          <a:off x="7194765" y="4479705"/>
          <a:ext cx="1542648" cy="924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>
              <a:latin typeface="+mn-lt"/>
            </a:rPr>
            <a:t>Coordinador(a) General de la Dirección de Administración y </a:t>
          </a:r>
          <a:r>
            <a:rPr lang="es-MX" altLang="es-MX" sz="1200" kern="1200" dirty="0" smtClean="0">
              <a:latin typeface="+mn-lt"/>
            </a:rPr>
            <a:t>Enlace</a:t>
          </a:r>
          <a:endParaRPr lang="es-MX" altLang="es-MX" sz="1200" kern="1200" dirty="0" smtClean="0">
            <a:latin typeface="+mn-lt"/>
          </a:endParaRPr>
        </a:p>
      </dsp:txBody>
      <dsp:txXfrm>
        <a:off x="7194765" y="4479705"/>
        <a:ext cx="1542648" cy="924545"/>
      </dsp:txXfrm>
    </dsp:sp>
    <dsp:sp modelId="{F7FA60C7-93BC-413C-832D-B1E55749BFDE}">
      <dsp:nvSpPr>
        <dsp:cNvPr id="0" name=""/>
        <dsp:cNvSpPr/>
      </dsp:nvSpPr>
      <dsp:spPr>
        <a:xfrm>
          <a:off x="2171941" y="2840921"/>
          <a:ext cx="1980003" cy="111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r>
            <a:rPr lang="es-MX" altLang="es-MX" sz="1200" kern="1200" dirty="0">
              <a:latin typeface="+mn-lt"/>
            </a:rPr>
            <a:t/>
          </a:r>
          <a:br>
            <a:rPr lang="es-MX" altLang="es-MX" sz="1200" kern="1200" dirty="0">
              <a:latin typeface="+mn-lt"/>
            </a:rPr>
          </a:br>
          <a:r>
            <a:rPr lang="es-MX" altLang="es-MX" sz="1200" kern="1200" dirty="0" smtClean="0">
              <a:latin typeface="+mn-lt"/>
            </a:rPr>
            <a:t>Auxiliares </a:t>
          </a:r>
          <a:r>
            <a:rPr lang="es-MX" altLang="es-MX" sz="1200" kern="1200" dirty="0">
              <a:latin typeface="+mn-lt"/>
            </a:rPr>
            <a:t>Administrativos(as)</a:t>
          </a:r>
          <a:br>
            <a:rPr lang="es-MX" altLang="es-MX" sz="1200" kern="1200" dirty="0">
              <a:latin typeface="+mn-lt"/>
            </a:rPr>
          </a:br>
          <a:r>
            <a:rPr lang="es-MX" sz="1200" kern="1200" dirty="0" smtClean="0">
              <a:latin typeface="+mn-lt"/>
              <a:cs typeface="Calibri" panose="020F0502020204030204" pitchFamily="34" charset="0"/>
            </a:rPr>
            <a:t>Auxiliar</a:t>
          </a:r>
          <a:r>
            <a:rPr lang="es-MX" sz="1200" kern="1200" dirty="0" smtClean="0">
              <a:latin typeface="+mn-lt"/>
              <a:cs typeface="Calibri" panose="020F0502020204030204" pitchFamily="34" charset="0"/>
            </a:rPr>
            <a:t/>
          </a:r>
          <a:br>
            <a:rPr lang="es-MX" sz="1200" kern="1200" dirty="0" smtClean="0">
              <a:latin typeface="+mn-lt"/>
              <a:cs typeface="Calibri" panose="020F0502020204030204" pitchFamily="34" charset="0"/>
            </a:rPr>
          </a:br>
          <a:endParaRPr lang="es-MX" sz="1200" kern="1200" dirty="0">
            <a:latin typeface="+mn-lt"/>
          </a:endParaRPr>
        </a:p>
      </dsp:txBody>
      <dsp:txXfrm>
        <a:off x="2171941" y="2840921"/>
        <a:ext cx="1980003" cy="1116001"/>
      </dsp:txXfrm>
    </dsp:sp>
    <dsp:sp modelId="{CC23BD9C-140B-4091-BF6E-8263DCC507EC}">
      <dsp:nvSpPr>
        <dsp:cNvPr id="0" name=""/>
        <dsp:cNvSpPr/>
      </dsp:nvSpPr>
      <dsp:spPr>
        <a:xfrm>
          <a:off x="4582689" y="1626247"/>
          <a:ext cx="1980003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Gimnasio</a:t>
          </a:r>
        </a:p>
      </dsp:txBody>
      <dsp:txXfrm>
        <a:off x="4582689" y="1626247"/>
        <a:ext cx="1980003" cy="900002"/>
      </dsp:txXfrm>
    </dsp:sp>
    <dsp:sp modelId="{85053FE5-882A-4DF2-B8F8-23CCB0442804}">
      <dsp:nvSpPr>
        <dsp:cNvPr id="0" name=""/>
        <dsp:cNvSpPr/>
      </dsp:nvSpPr>
      <dsp:spPr>
        <a:xfrm>
          <a:off x="2178564" y="1626247"/>
          <a:ext cx="1980003" cy="90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Cocina</a:t>
          </a:r>
        </a:p>
      </dsp:txBody>
      <dsp:txXfrm>
        <a:off x="2178564" y="1626247"/>
        <a:ext cx="1980003" cy="900002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37928-12AB-43FA-8FA7-9517DFE379DA}">
      <dsp:nvSpPr>
        <dsp:cNvPr id="0" name=""/>
        <dsp:cNvSpPr/>
      </dsp:nvSpPr>
      <dsp:spPr>
        <a:xfrm>
          <a:off x="2206970" y="2925033"/>
          <a:ext cx="91440" cy="4631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310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D52BA-DFA4-4829-ADF2-16E65D754D04}">
      <dsp:nvSpPr>
        <dsp:cNvPr id="0" name=""/>
        <dsp:cNvSpPr/>
      </dsp:nvSpPr>
      <dsp:spPr>
        <a:xfrm>
          <a:off x="2206970" y="1366649"/>
          <a:ext cx="91440" cy="4564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64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185FC-7424-4DD2-9E94-F5C897D06F6E}">
      <dsp:nvSpPr>
        <dsp:cNvPr id="0" name=""/>
        <dsp:cNvSpPr/>
      </dsp:nvSpPr>
      <dsp:spPr>
        <a:xfrm>
          <a:off x="1080069" y="158043"/>
          <a:ext cx="2345242" cy="1208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Gimnasio</a:t>
          </a:r>
          <a:endParaRPr lang="es-ES" sz="1200" kern="1200" dirty="0">
            <a:latin typeface="+mn-lt"/>
          </a:endParaRPr>
        </a:p>
      </dsp:txBody>
      <dsp:txXfrm>
        <a:off x="1080069" y="158043"/>
        <a:ext cx="2345242" cy="1208606"/>
      </dsp:txXfrm>
    </dsp:sp>
    <dsp:sp modelId="{394F460E-1115-4261-BACC-6401565DD2C1}">
      <dsp:nvSpPr>
        <dsp:cNvPr id="0" name=""/>
        <dsp:cNvSpPr/>
      </dsp:nvSpPr>
      <dsp:spPr>
        <a:xfrm>
          <a:off x="1233017" y="1823071"/>
          <a:ext cx="2039347" cy="11019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Instructores(as) de </a:t>
          </a:r>
          <a:r>
            <a:rPr lang="es-MX" altLang="es-MX" sz="1200" kern="1200" dirty="0" smtClean="0">
              <a:latin typeface="+mn-lt"/>
            </a:rPr>
            <a:t>Gimnasios</a:t>
          </a:r>
          <a:endParaRPr lang="es-MX" altLang="es-MX" sz="1200" kern="1200" dirty="0">
            <a:latin typeface="+mn-lt"/>
          </a:endParaRPr>
        </a:p>
      </dsp:txBody>
      <dsp:txXfrm>
        <a:off x="1233017" y="1823071"/>
        <a:ext cx="2039347" cy="1101962"/>
      </dsp:txXfrm>
    </dsp:sp>
    <dsp:sp modelId="{4D52F204-F63C-4BDC-965B-CE1874CCC3DB}">
      <dsp:nvSpPr>
        <dsp:cNvPr id="0" name=""/>
        <dsp:cNvSpPr/>
      </dsp:nvSpPr>
      <dsp:spPr>
        <a:xfrm>
          <a:off x="1233017" y="3388141"/>
          <a:ext cx="2039347" cy="101021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Analista</a:t>
          </a:r>
          <a:br>
            <a:rPr lang="es-ES" sz="1200" kern="1200" dirty="0"/>
          </a:br>
          <a:endParaRPr lang="es-MX" sz="1200" b="1" kern="1200" dirty="0">
            <a:solidFill>
              <a:schemeClr val="tx1"/>
            </a:solidFill>
            <a:cs typeface="Calibri Light" panose="020F0302020204030204" pitchFamily="34" charset="0"/>
          </a:endParaRPr>
        </a:p>
      </dsp:txBody>
      <dsp:txXfrm>
        <a:off x="1233017" y="3388141"/>
        <a:ext cx="2039347" cy="1010219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5617E7-BEEE-4D5E-8F75-C1588DC9AB47}">
      <dsp:nvSpPr>
        <dsp:cNvPr id="0" name=""/>
        <dsp:cNvSpPr/>
      </dsp:nvSpPr>
      <dsp:spPr>
        <a:xfrm>
          <a:off x="1123106" y="2412353"/>
          <a:ext cx="91440" cy="485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5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123106" y="1111084"/>
          <a:ext cx="91440" cy="4770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0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69865" y="69225"/>
          <a:ext cx="2197921" cy="10418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Jefe(a) de Cocina</a:t>
          </a:r>
          <a:br>
            <a:rPr lang="es-ES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69865" y="69225"/>
        <a:ext cx="2197921" cy="1041858"/>
      </dsp:txXfrm>
    </dsp:sp>
    <dsp:sp modelId="{19FBE8A8-D4BA-45D1-97CD-FF1210CD856F}">
      <dsp:nvSpPr>
        <dsp:cNvPr id="0" name=""/>
        <dsp:cNvSpPr/>
      </dsp:nvSpPr>
      <dsp:spPr>
        <a:xfrm>
          <a:off x="214824" y="1588133"/>
          <a:ext cx="1908003" cy="8242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14824" y="1588133"/>
        <a:ext cx="1908003" cy="824220"/>
      </dsp:txXfrm>
    </dsp:sp>
    <dsp:sp modelId="{02D8A9AB-F467-4DD9-BA4D-2EBE25A39280}">
      <dsp:nvSpPr>
        <dsp:cNvPr id="0" name=""/>
        <dsp:cNvSpPr/>
      </dsp:nvSpPr>
      <dsp:spPr>
        <a:xfrm>
          <a:off x="214824" y="2898028"/>
          <a:ext cx="1908003" cy="10608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Cocineros(as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214824" y="2898028"/>
        <a:ext cx="1908003" cy="10608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3C3FB-9679-489C-A0F0-856BAF5E3C0B}">
      <dsp:nvSpPr>
        <dsp:cNvPr id="0" name=""/>
        <dsp:cNvSpPr/>
      </dsp:nvSpPr>
      <dsp:spPr>
        <a:xfrm>
          <a:off x="3510603" y="956046"/>
          <a:ext cx="295469" cy="1614013"/>
        </a:xfrm>
        <a:custGeom>
          <a:avLst/>
          <a:gdLst/>
          <a:ahLst/>
          <a:cxnLst/>
          <a:rect l="0" t="0" r="0" b="0"/>
          <a:pathLst>
            <a:path>
              <a:moveTo>
                <a:pt x="295469" y="0"/>
              </a:moveTo>
              <a:lnTo>
                <a:pt x="295469" y="1614013"/>
              </a:lnTo>
              <a:lnTo>
                <a:pt x="0" y="1614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55BAE-5C9C-4FB7-8459-D2B84D7A5870}">
      <dsp:nvSpPr>
        <dsp:cNvPr id="0" name=""/>
        <dsp:cNvSpPr/>
      </dsp:nvSpPr>
      <dsp:spPr>
        <a:xfrm>
          <a:off x="3806073" y="956046"/>
          <a:ext cx="338635" cy="16140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4013"/>
              </a:lnTo>
              <a:lnTo>
                <a:pt x="338635" y="16140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B5678-6C9B-43A0-94A1-928DFBDE6AE2}">
      <dsp:nvSpPr>
        <dsp:cNvPr id="0" name=""/>
        <dsp:cNvSpPr/>
      </dsp:nvSpPr>
      <dsp:spPr>
        <a:xfrm>
          <a:off x="3806073" y="956046"/>
          <a:ext cx="338635" cy="601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1984"/>
              </a:lnTo>
              <a:lnTo>
                <a:pt x="338635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F40A2-0DEA-4692-8E19-D4D04A8C6360}">
      <dsp:nvSpPr>
        <dsp:cNvPr id="0" name=""/>
        <dsp:cNvSpPr/>
      </dsp:nvSpPr>
      <dsp:spPr>
        <a:xfrm>
          <a:off x="3510603" y="956046"/>
          <a:ext cx="295469" cy="601984"/>
        </a:xfrm>
        <a:custGeom>
          <a:avLst/>
          <a:gdLst/>
          <a:ahLst/>
          <a:cxnLst/>
          <a:rect l="0" t="0" r="0" b="0"/>
          <a:pathLst>
            <a:path>
              <a:moveTo>
                <a:pt x="295469" y="0"/>
              </a:moveTo>
              <a:lnTo>
                <a:pt x="295469" y="601984"/>
              </a:lnTo>
              <a:lnTo>
                <a:pt x="0" y="6019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71809-05F9-47B1-BC5F-CCEC72AA923E}">
      <dsp:nvSpPr>
        <dsp:cNvPr id="0" name=""/>
        <dsp:cNvSpPr/>
      </dsp:nvSpPr>
      <dsp:spPr>
        <a:xfrm>
          <a:off x="3806073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2953214" y="2181472"/>
              </a:lnTo>
              <a:lnTo>
                <a:pt x="2953214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47B90E-3C8C-4AE0-AC0E-137197E917C5}">
      <dsp:nvSpPr>
        <dsp:cNvPr id="0" name=""/>
        <dsp:cNvSpPr/>
      </dsp:nvSpPr>
      <dsp:spPr>
        <a:xfrm>
          <a:off x="3806073" y="956046"/>
          <a:ext cx="10453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472"/>
              </a:lnTo>
              <a:lnTo>
                <a:pt x="1045314" y="2181472"/>
              </a:lnTo>
              <a:lnTo>
                <a:pt x="1045314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A17A0-72DD-459E-A81C-3D8E25B7392C}">
      <dsp:nvSpPr>
        <dsp:cNvPr id="0" name=""/>
        <dsp:cNvSpPr/>
      </dsp:nvSpPr>
      <dsp:spPr>
        <a:xfrm>
          <a:off x="2831864" y="956046"/>
          <a:ext cx="974208" cy="2302822"/>
        </a:xfrm>
        <a:custGeom>
          <a:avLst/>
          <a:gdLst/>
          <a:ahLst/>
          <a:cxnLst/>
          <a:rect l="0" t="0" r="0" b="0"/>
          <a:pathLst>
            <a:path>
              <a:moveTo>
                <a:pt x="974208" y="0"/>
              </a:moveTo>
              <a:lnTo>
                <a:pt x="974208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4ECDA-24DA-4C6B-BF06-4978CB43EA9A}">
      <dsp:nvSpPr>
        <dsp:cNvPr id="0" name=""/>
        <dsp:cNvSpPr/>
      </dsp:nvSpPr>
      <dsp:spPr>
        <a:xfrm>
          <a:off x="807139" y="4028198"/>
          <a:ext cx="91440" cy="208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3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16F15-46DC-4237-BA30-0E2705A4653C}">
      <dsp:nvSpPr>
        <dsp:cNvPr id="0" name=""/>
        <dsp:cNvSpPr/>
      </dsp:nvSpPr>
      <dsp:spPr>
        <a:xfrm>
          <a:off x="852859" y="956046"/>
          <a:ext cx="2953214" cy="2302822"/>
        </a:xfrm>
        <a:custGeom>
          <a:avLst/>
          <a:gdLst/>
          <a:ahLst/>
          <a:cxnLst/>
          <a:rect l="0" t="0" r="0" b="0"/>
          <a:pathLst>
            <a:path>
              <a:moveTo>
                <a:pt x="2953214" y="0"/>
              </a:moveTo>
              <a:lnTo>
                <a:pt x="2953214" y="2181472"/>
              </a:lnTo>
              <a:lnTo>
                <a:pt x="0" y="2181472"/>
              </a:lnTo>
              <a:lnTo>
                <a:pt x="0" y="230282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780071" y="0"/>
          <a:ext cx="2052004" cy="9560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cs typeface="Arial" charset="0"/>
            </a:rPr>
            <a:t>Inspector(a) General de </a:t>
          </a:r>
          <a:br>
            <a:rPr lang="es-MX" altLang="es-MX" sz="1200" kern="1200" dirty="0">
              <a:cs typeface="Arial" charset="0"/>
            </a:rPr>
          </a:br>
          <a:r>
            <a:rPr lang="es-MX" altLang="es-MX" sz="1200" kern="1200" dirty="0">
              <a:cs typeface="Arial" charset="0"/>
            </a:rPr>
            <a:t>Operación </a:t>
          </a:r>
          <a:r>
            <a:rPr lang="es-MX" altLang="es-MX" sz="1200" kern="1200" dirty="0" smtClean="0">
              <a:cs typeface="Arial" charset="0"/>
            </a:rPr>
            <a:t>Policial</a:t>
          </a:r>
          <a:endParaRPr lang="es-MX" altLang="es-MX" sz="1200" kern="1200" dirty="0">
            <a:cs typeface="Arial" charset="0"/>
          </a:endParaRPr>
        </a:p>
      </dsp:txBody>
      <dsp:txXfrm>
        <a:off x="2780071" y="0"/>
        <a:ext cx="2052004" cy="956046"/>
      </dsp:txXfrm>
    </dsp:sp>
    <dsp:sp modelId="{AC856443-7266-4DF6-AA68-6950BF03DC55}">
      <dsp:nvSpPr>
        <dsp:cNvPr id="0" name=""/>
        <dsp:cNvSpPr/>
      </dsp:nvSpPr>
      <dsp:spPr>
        <a:xfrm>
          <a:off x="0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</a:t>
          </a:r>
          <a:r>
            <a:rPr lang="es-ES" sz="1200" kern="1200" dirty="0" smtClean="0"/>
            <a:t>Escolta</a:t>
          </a:r>
          <a:endParaRPr lang="es-ES" sz="1200" kern="1200" dirty="0"/>
        </a:p>
      </dsp:txBody>
      <dsp:txXfrm>
        <a:off x="0" y="3258869"/>
        <a:ext cx="1705718" cy="769329"/>
      </dsp:txXfrm>
    </dsp:sp>
    <dsp:sp modelId="{7073D238-DB78-4120-BA26-11F7D09C1EE2}">
      <dsp:nvSpPr>
        <dsp:cNvPr id="0" name=""/>
        <dsp:cNvSpPr/>
      </dsp:nvSpPr>
      <dsp:spPr>
        <a:xfrm>
          <a:off x="0" y="4236539"/>
          <a:ext cx="1705718" cy="11116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Escoltas </a:t>
          </a:r>
          <a:r>
            <a:rPr lang="es-ES" sz="1200" kern="1200" dirty="0" smtClean="0"/>
            <a:t>Policías</a:t>
          </a:r>
          <a:br>
            <a:rPr lang="es-ES" sz="1200" kern="1200" dirty="0" smtClean="0"/>
          </a:br>
          <a:endParaRPr lang="es-ES" sz="1200" kern="1200" dirty="0"/>
        </a:p>
      </dsp:txBody>
      <dsp:txXfrm>
        <a:off x="0" y="4236539"/>
        <a:ext cx="1705718" cy="1111681"/>
      </dsp:txXfrm>
    </dsp:sp>
    <dsp:sp modelId="{711BF629-A2D4-45B4-966C-6631D54F66C6}">
      <dsp:nvSpPr>
        <dsp:cNvPr id="0" name=""/>
        <dsp:cNvSpPr/>
      </dsp:nvSpPr>
      <dsp:spPr>
        <a:xfrm>
          <a:off x="1978664" y="3258869"/>
          <a:ext cx="1706399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Policial</a:t>
          </a:r>
        </a:p>
      </dsp:txBody>
      <dsp:txXfrm>
        <a:off x="1978664" y="3258869"/>
        <a:ext cx="1706399" cy="769329"/>
      </dsp:txXfrm>
    </dsp:sp>
    <dsp:sp modelId="{667B5EEE-6462-4853-B52D-0961787EF6E4}">
      <dsp:nvSpPr>
        <dsp:cNvPr id="0" name=""/>
        <dsp:cNvSpPr/>
      </dsp:nvSpPr>
      <dsp:spPr>
        <a:xfrm>
          <a:off x="3998528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Gestión</a:t>
          </a:r>
        </a:p>
      </dsp:txBody>
      <dsp:txXfrm>
        <a:off x="3998528" y="3258869"/>
        <a:ext cx="1705718" cy="769329"/>
      </dsp:txXfrm>
    </dsp:sp>
    <dsp:sp modelId="{BD305F6E-DF1F-45FE-BD82-01ACEDE733A5}">
      <dsp:nvSpPr>
        <dsp:cNvPr id="0" name=""/>
        <dsp:cNvSpPr/>
      </dsp:nvSpPr>
      <dsp:spPr>
        <a:xfrm>
          <a:off x="5906428" y="3258869"/>
          <a:ext cx="1705718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cs typeface="Arial" charset="0"/>
            </a:rPr>
            <a:t>Coordinador(a) de Reclusorios</a:t>
          </a:r>
        </a:p>
      </dsp:txBody>
      <dsp:txXfrm>
        <a:off x="5906428" y="3258869"/>
        <a:ext cx="1705718" cy="769329"/>
      </dsp:txXfrm>
    </dsp:sp>
    <dsp:sp modelId="{544634F1-02A5-4353-9687-889BA9B23983}">
      <dsp:nvSpPr>
        <dsp:cNvPr id="0" name=""/>
        <dsp:cNvSpPr/>
      </dsp:nvSpPr>
      <dsp:spPr>
        <a:xfrm>
          <a:off x="1854604" y="1173366"/>
          <a:ext cx="1655999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</a:t>
          </a:r>
          <a:r>
            <a:rPr lang="es-ES" sz="1200" kern="1200" dirty="0" smtClean="0"/>
            <a:t/>
          </a:r>
          <a:br>
            <a:rPr lang="es-ES" sz="1200" kern="1200" dirty="0" smtClean="0"/>
          </a:br>
          <a:r>
            <a:rPr lang="es-ES" sz="1200" kern="1200" dirty="0" smtClean="0"/>
            <a:t>Administrativo(a)</a:t>
          </a:r>
          <a:endParaRPr lang="es-ES" sz="1200" kern="1200" dirty="0"/>
        </a:p>
      </dsp:txBody>
      <dsp:txXfrm>
        <a:off x="1854604" y="1173366"/>
        <a:ext cx="1655999" cy="769329"/>
      </dsp:txXfrm>
    </dsp:sp>
    <dsp:sp modelId="{9DD23AF6-8304-42B5-92C5-831590CA506F}">
      <dsp:nvSpPr>
        <dsp:cNvPr id="0" name=""/>
        <dsp:cNvSpPr/>
      </dsp:nvSpPr>
      <dsp:spPr>
        <a:xfrm>
          <a:off x="4144709" y="1173366"/>
          <a:ext cx="1655999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/>
          </a:r>
          <a:br>
            <a:rPr lang="es-ES" sz="1200" kern="1200" dirty="0" smtClean="0"/>
          </a:br>
          <a:r>
            <a:rPr lang="es-ES" sz="1200" kern="1200" dirty="0" smtClean="0"/>
            <a:t>Representantes Sociales</a:t>
          </a:r>
          <a:endParaRPr lang="es-ES" sz="1200" kern="1200" dirty="0"/>
        </a:p>
      </dsp:txBody>
      <dsp:txXfrm>
        <a:off x="4144709" y="1173366"/>
        <a:ext cx="1655999" cy="769329"/>
      </dsp:txXfrm>
    </dsp:sp>
    <dsp:sp modelId="{76B459D2-0544-4E2B-B049-98A38048C7A0}">
      <dsp:nvSpPr>
        <dsp:cNvPr id="0" name=""/>
        <dsp:cNvSpPr/>
      </dsp:nvSpPr>
      <dsp:spPr>
        <a:xfrm>
          <a:off x="4144709" y="2185395"/>
          <a:ext cx="1655999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Asesor(a) Jurídico(a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44709" y="2185395"/>
        <a:ext cx="1655999" cy="769329"/>
      </dsp:txXfrm>
    </dsp:sp>
    <dsp:sp modelId="{ECBE8136-8199-434F-8616-6F2272B5867B}">
      <dsp:nvSpPr>
        <dsp:cNvPr id="0" name=""/>
        <dsp:cNvSpPr/>
      </dsp:nvSpPr>
      <dsp:spPr>
        <a:xfrm>
          <a:off x="1854604" y="2185395"/>
          <a:ext cx="1655999" cy="769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r>
            <a:rPr lang="es-ES" sz="1200" kern="1200" dirty="0"/>
            <a:t/>
          </a:r>
          <a:br>
            <a:rPr lang="es-ES" sz="1200" kern="1200" dirty="0"/>
          </a:br>
          <a:endParaRPr lang="es-ES" sz="1200" kern="1200" dirty="0"/>
        </a:p>
      </dsp:txBody>
      <dsp:txXfrm>
        <a:off x="1854604" y="2185395"/>
        <a:ext cx="1655999" cy="769329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8BF42-8954-49D0-9212-5131BDBFACFF}">
      <dsp:nvSpPr>
        <dsp:cNvPr id="0" name=""/>
        <dsp:cNvSpPr/>
      </dsp:nvSpPr>
      <dsp:spPr>
        <a:xfrm>
          <a:off x="3070271" y="2180359"/>
          <a:ext cx="249795" cy="6397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9795"/>
              </a:lnTo>
              <a:lnTo>
                <a:pt x="249795" y="6397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809C8-8359-4E0F-8C80-BD418CA1242D}">
      <dsp:nvSpPr>
        <dsp:cNvPr id="0" name=""/>
        <dsp:cNvSpPr/>
      </dsp:nvSpPr>
      <dsp:spPr>
        <a:xfrm>
          <a:off x="2832586" y="2180359"/>
          <a:ext cx="237685" cy="643209"/>
        </a:xfrm>
        <a:custGeom>
          <a:avLst/>
          <a:gdLst/>
          <a:ahLst/>
          <a:cxnLst/>
          <a:rect l="0" t="0" r="0" b="0"/>
          <a:pathLst>
            <a:path>
              <a:moveTo>
                <a:pt x="237685" y="0"/>
              </a:moveTo>
              <a:lnTo>
                <a:pt x="237685" y="643209"/>
              </a:lnTo>
              <a:lnTo>
                <a:pt x="0" y="6432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EA0E1-C60C-41D4-9550-F21301AFA93B}">
      <dsp:nvSpPr>
        <dsp:cNvPr id="0" name=""/>
        <dsp:cNvSpPr/>
      </dsp:nvSpPr>
      <dsp:spPr>
        <a:xfrm>
          <a:off x="3070271" y="2180359"/>
          <a:ext cx="1051047" cy="1519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9231"/>
              </a:lnTo>
              <a:lnTo>
                <a:pt x="1051047" y="1329231"/>
              </a:lnTo>
              <a:lnTo>
                <a:pt x="1051047" y="1519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B8999-73A9-44B1-AA92-382529752033}">
      <dsp:nvSpPr>
        <dsp:cNvPr id="0" name=""/>
        <dsp:cNvSpPr/>
      </dsp:nvSpPr>
      <dsp:spPr>
        <a:xfrm>
          <a:off x="2043517" y="2180359"/>
          <a:ext cx="1026754" cy="1519873"/>
        </a:xfrm>
        <a:custGeom>
          <a:avLst/>
          <a:gdLst/>
          <a:ahLst/>
          <a:cxnLst/>
          <a:rect l="0" t="0" r="0" b="0"/>
          <a:pathLst>
            <a:path>
              <a:moveTo>
                <a:pt x="1026754" y="0"/>
              </a:moveTo>
              <a:lnTo>
                <a:pt x="1026754" y="1329231"/>
              </a:lnTo>
              <a:lnTo>
                <a:pt x="0" y="1329231"/>
              </a:lnTo>
              <a:lnTo>
                <a:pt x="0" y="151987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3024551" y="891253"/>
          <a:ext cx="91440" cy="3812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12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26268" y="2252"/>
          <a:ext cx="2088005" cy="889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  <a:r>
            <a:rPr lang="es-MX" altLang="es-MX" sz="1200" kern="1200" dirty="0" smtClean="0">
              <a:latin typeface="+mn-lt"/>
            </a:rPr>
            <a:t/>
          </a:r>
          <a:br>
            <a:rPr lang="es-MX" altLang="es-MX" sz="1200" kern="1200" dirty="0" smtClean="0">
              <a:latin typeface="+mn-lt"/>
            </a:rPr>
          </a:br>
          <a:r>
            <a:rPr lang="es-MX" altLang="es-MX" sz="1200" kern="1200" dirty="0" smtClean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Humanos</a:t>
          </a:r>
          <a:endParaRPr lang="es-MX" altLang="es-MX" sz="1200" kern="1200" dirty="0">
            <a:latin typeface="+mn-lt"/>
          </a:endParaRPr>
        </a:p>
      </dsp:txBody>
      <dsp:txXfrm>
        <a:off x="2026268" y="2252"/>
        <a:ext cx="2088005" cy="889001"/>
      </dsp:txXfrm>
    </dsp:sp>
    <dsp:sp modelId="{19FBE8A8-D4BA-45D1-97CD-FF1210CD856F}">
      <dsp:nvSpPr>
        <dsp:cNvPr id="0" name=""/>
        <dsp:cNvSpPr/>
      </dsp:nvSpPr>
      <dsp:spPr>
        <a:xfrm>
          <a:off x="2026268" y="1272538"/>
          <a:ext cx="2088005" cy="9078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Nóminas</a:t>
          </a:r>
        </a:p>
      </dsp:txBody>
      <dsp:txXfrm>
        <a:off x="2026268" y="1272538"/>
        <a:ext cx="2088005" cy="907820"/>
      </dsp:txXfrm>
    </dsp:sp>
    <dsp:sp modelId="{20209728-DAC1-434F-A34D-4E2CFBD35B6A}">
      <dsp:nvSpPr>
        <dsp:cNvPr id="0" name=""/>
        <dsp:cNvSpPr/>
      </dsp:nvSpPr>
      <dsp:spPr>
        <a:xfrm>
          <a:off x="1089515" y="3700232"/>
          <a:ext cx="1908003" cy="1185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Analistas</a:t>
          </a:r>
          <a:br>
            <a:rPr lang="es-MX" altLang="es-MX" sz="1200" kern="1200" dirty="0" smtClean="0">
              <a:latin typeface="+mn-lt"/>
            </a:rPr>
          </a:b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Administrativos(</a:t>
          </a:r>
          <a:r>
            <a:rPr lang="es-MX" sz="1200" kern="1200" dirty="0" smtClean="0">
              <a:latin typeface="+mn-lt"/>
            </a:rPr>
            <a:t>as)</a:t>
          </a:r>
        </a:p>
      </dsp:txBody>
      <dsp:txXfrm>
        <a:off x="1089515" y="3700232"/>
        <a:ext cx="1908003" cy="1185559"/>
      </dsp:txXfrm>
    </dsp:sp>
    <dsp:sp modelId="{A4D4C94C-ABED-4C78-BB8A-71B08ACEA027}">
      <dsp:nvSpPr>
        <dsp:cNvPr id="0" name=""/>
        <dsp:cNvSpPr/>
      </dsp:nvSpPr>
      <dsp:spPr>
        <a:xfrm>
          <a:off x="3167317" y="3700232"/>
          <a:ext cx="1908003" cy="11855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 </a:t>
          </a:r>
          <a:r>
            <a:rPr lang="es-MX" altLang="es-MX" sz="1200" kern="1200" dirty="0" smtClean="0">
              <a:latin typeface="+mn-lt"/>
            </a:rPr>
            <a:t>Administrativo(a)</a:t>
          </a:r>
          <a:br>
            <a:rPr lang="es-MX" altLang="es-MX" sz="1200" kern="1200" dirty="0" smtClean="0">
              <a:latin typeface="+mn-lt"/>
            </a:rPr>
          </a:br>
          <a:endParaRPr lang="es-MX" altLang="es-MX" sz="1200" kern="1200" dirty="0">
            <a:latin typeface="+mn-lt"/>
          </a:endParaRPr>
        </a:p>
      </dsp:txBody>
      <dsp:txXfrm>
        <a:off x="3167317" y="3700232"/>
        <a:ext cx="1908003" cy="1185559"/>
      </dsp:txXfrm>
    </dsp:sp>
    <dsp:sp modelId="{526CDFD1-CBBB-4232-A7A4-EB4548AE3178}">
      <dsp:nvSpPr>
        <dsp:cNvPr id="0" name=""/>
        <dsp:cNvSpPr/>
      </dsp:nvSpPr>
      <dsp:spPr>
        <a:xfrm>
          <a:off x="1233369" y="2423764"/>
          <a:ext cx="1599217" cy="799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</a:t>
          </a:r>
          <a:endParaRPr lang="es-MX" altLang="es-MX" sz="1200" kern="1200" dirty="0">
            <a:latin typeface="+mn-lt"/>
          </a:endParaRPr>
        </a:p>
      </dsp:txBody>
      <dsp:txXfrm>
        <a:off x="1233369" y="2423764"/>
        <a:ext cx="1599217" cy="799608"/>
      </dsp:txXfrm>
    </dsp:sp>
    <dsp:sp modelId="{9D88C176-9EC7-4D08-B7B6-247C4EFB03AD}">
      <dsp:nvSpPr>
        <dsp:cNvPr id="0" name=""/>
        <dsp:cNvSpPr/>
      </dsp:nvSpPr>
      <dsp:spPr>
        <a:xfrm>
          <a:off x="3320067" y="2420350"/>
          <a:ext cx="1599217" cy="7996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>
              <a:latin typeface="+mn-lt"/>
            </a:rPr>
            <a:t>Auxiliar </a:t>
          </a:r>
          <a:r>
            <a:rPr lang="es-MX" sz="1200" kern="1200" dirty="0" smtClean="0">
              <a:latin typeface="+mn-lt"/>
            </a:rPr>
            <a:t/>
          </a:r>
          <a:br>
            <a:rPr lang="es-MX" sz="1200" kern="1200" dirty="0" smtClean="0">
              <a:latin typeface="+mn-lt"/>
            </a:rPr>
          </a:br>
          <a:r>
            <a:rPr lang="es-MX" sz="1200" kern="1200" dirty="0" smtClean="0">
              <a:latin typeface="+mn-lt"/>
            </a:rPr>
            <a:t>Administrativo(a)</a:t>
          </a:r>
          <a:br>
            <a:rPr lang="es-MX" sz="1200" kern="1200" dirty="0" smtClean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3320067" y="2420350"/>
        <a:ext cx="1599217" cy="799608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E272D-4A3B-4585-A90C-BA36F8387500}">
      <dsp:nvSpPr>
        <dsp:cNvPr id="0" name=""/>
        <dsp:cNvSpPr/>
      </dsp:nvSpPr>
      <dsp:spPr>
        <a:xfrm>
          <a:off x="5423618" y="2773880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43049-9D18-47D6-AAE5-7412162953FE}">
      <dsp:nvSpPr>
        <dsp:cNvPr id="0" name=""/>
        <dsp:cNvSpPr/>
      </dsp:nvSpPr>
      <dsp:spPr>
        <a:xfrm>
          <a:off x="3207225" y="1332471"/>
          <a:ext cx="2262113" cy="547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0135"/>
              </a:lnTo>
              <a:lnTo>
                <a:pt x="2262113" y="360135"/>
              </a:lnTo>
              <a:lnTo>
                <a:pt x="2262113" y="5477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D4F42-0AB9-4216-97D6-C230FED40008}">
      <dsp:nvSpPr>
        <dsp:cNvPr id="0" name=""/>
        <dsp:cNvSpPr/>
      </dsp:nvSpPr>
      <dsp:spPr>
        <a:xfrm>
          <a:off x="3159932" y="1332471"/>
          <a:ext cx="91440" cy="547794"/>
        </a:xfrm>
        <a:custGeom>
          <a:avLst/>
          <a:gdLst/>
          <a:ahLst/>
          <a:cxnLst/>
          <a:rect l="0" t="0" r="0" b="0"/>
          <a:pathLst>
            <a:path>
              <a:moveTo>
                <a:pt x="47292" y="0"/>
              </a:moveTo>
              <a:lnTo>
                <a:pt x="47292" y="360135"/>
              </a:lnTo>
              <a:lnTo>
                <a:pt x="45720" y="360135"/>
              </a:lnTo>
              <a:lnTo>
                <a:pt x="45720" y="5477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7FD07-F86E-4F88-B351-21A87998DFE0}">
      <dsp:nvSpPr>
        <dsp:cNvPr id="0" name=""/>
        <dsp:cNvSpPr/>
      </dsp:nvSpPr>
      <dsp:spPr>
        <a:xfrm>
          <a:off x="897677" y="2773880"/>
          <a:ext cx="91440" cy="3753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531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43397" y="1332471"/>
          <a:ext cx="2263827" cy="547794"/>
        </a:xfrm>
        <a:custGeom>
          <a:avLst/>
          <a:gdLst/>
          <a:ahLst/>
          <a:cxnLst/>
          <a:rect l="0" t="0" r="0" b="0"/>
          <a:pathLst>
            <a:path>
              <a:moveTo>
                <a:pt x="2263827" y="0"/>
              </a:moveTo>
              <a:lnTo>
                <a:pt x="2263827" y="360135"/>
              </a:lnTo>
              <a:lnTo>
                <a:pt x="0" y="360135"/>
              </a:lnTo>
              <a:lnTo>
                <a:pt x="0" y="54779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037224" y="288470"/>
          <a:ext cx="2340001" cy="104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Recursos </a:t>
          </a:r>
          <a:r>
            <a:rPr lang="es-MX" altLang="es-MX" sz="1200" kern="1200" dirty="0" smtClean="0">
              <a:latin typeface="+mn-lt"/>
            </a:rPr>
            <a:t>Federales</a:t>
          </a:r>
          <a:endParaRPr lang="es-MX" altLang="es-MX" sz="1200" kern="1200" dirty="0">
            <a:latin typeface="+mn-lt"/>
          </a:endParaRPr>
        </a:p>
      </dsp:txBody>
      <dsp:txXfrm>
        <a:off x="2037224" y="288470"/>
        <a:ext cx="2340001" cy="1044001"/>
      </dsp:txXfrm>
    </dsp:sp>
    <dsp:sp modelId="{19FBE8A8-D4BA-45D1-97CD-FF1210CD856F}">
      <dsp:nvSpPr>
        <dsp:cNvPr id="0" name=""/>
        <dsp:cNvSpPr/>
      </dsp:nvSpPr>
      <dsp:spPr>
        <a:xfrm>
          <a:off x="0" y="188026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Registros y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Enlace C5 y Porte de </a:t>
          </a:r>
          <a:r>
            <a:rPr lang="es-MX" altLang="es-MX" sz="1200" kern="1200" dirty="0" smtClean="0">
              <a:latin typeface="+mn-lt"/>
            </a:rPr>
            <a:t>Arma</a:t>
          </a:r>
          <a:endParaRPr lang="es-MX" altLang="es-MX" sz="1200" kern="1200" dirty="0">
            <a:latin typeface="+mn-lt"/>
          </a:endParaRPr>
        </a:p>
      </dsp:txBody>
      <dsp:txXfrm>
        <a:off x="0" y="1880265"/>
        <a:ext cx="1886795" cy="893614"/>
      </dsp:txXfrm>
    </dsp:sp>
    <dsp:sp modelId="{A2DC1B34-A23E-4C66-99C0-795104577C64}">
      <dsp:nvSpPr>
        <dsp:cNvPr id="0" name=""/>
        <dsp:cNvSpPr/>
      </dsp:nvSpPr>
      <dsp:spPr>
        <a:xfrm>
          <a:off x="0" y="3149198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>
              <a:latin typeface="+mn-lt"/>
            </a:rPr>
            <a:t>Analista</a:t>
          </a:r>
          <a:br>
            <a:rPr lang="es-MX" altLang="es-MX" sz="1200" kern="1200" dirty="0">
              <a:latin typeface="+mn-lt"/>
            </a:rPr>
          </a:br>
          <a:r>
            <a:rPr lang="es-MX" sz="1200" kern="1200" dirty="0" smtClean="0">
              <a:latin typeface="+mn-lt"/>
            </a:rPr>
            <a:t>Supervisor(a</a:t>
          </a:r>
          <a:r>
            <a:rPr lang="es-MX" sz="1200" kern="1200" dirty="0">
              <a:latin typeface="+mn-lt"/>
            </a:rPr>
            <a:t>)</a:t>
          </a:r>
          <a:br>
            <a:rPr lang="es-MX" sz="1200" kern="1200" dirty="0">
              <a:latin typeface="+mn-lt"/>
            </a:rPr>
          </a:br>
          <a:endParaRPr lang="es-ES" sz="1200" kern="1200" dirty="0">
            <a:latin typeface="+mn-lt"/>
          </a:endParaRPr>
        </a:p>
      </dsp:txBody>
      <dsp:txXfrm>
        <a:off x="0" y="3149198"/>
        <a:ext cx="1886795" cy="893614"/>
      </dsp:txXfrm>
    </dsp:sp>
    <dsp:sp modelId="{61956158-22D2-4DE9-863A-B90EE5C5632F}">
      <dsp:nvSpPr>
        <dsp:cNvPr id="0" name=""/>
        <dsp:cNvSpPr/>
      </dsp:nvSpPr>
      <dsp:spPr>
        <a:xfrm>
          <a:off x="2262254" y="188026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62254" y="1880265"/>
        <a:ext cx="1886795" cy="893614"/>
      </dsp:txXfrm>
    </dsp:sp>
    <dsp:sp modelId="{C7105E56-0425-4E03-B145-864CB930D75F}">
      <dsp:nvSpPr>
        <dsp:cNvPr id="0" name=""/>
        <dsp:cNvSpPr/>
      </dsp:nvSpPr>
      <dsp:spPr>
        <a:xfrm>
          <a:off x="4525941" y="1880265"/>
          <a:ext cx="1886795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>
              <a:latin typeface="+mn-lt"/>
            </a:rPr>
            <a:t>Jefe(a) de </a:t>
          </a:r>
          <a:r>
            <a:rPr lang="es-ES" sz="1200" kern="1200" dirty="0" smtClean="0">
              <a:latin typeface="+mn-lt"/>
            </a:rPr>
            <a:t>CISEC</a:t>
          </a:r>
          <a:endParaRPr lang="es-ES" sz="1200" kern="1200" dirty="0">
            <a:latin typeface="+mn-lt"/>
          </a:endParaRPr>
        </a:p>
      </dsp:txBody>
      <dsp:txXfrm>
        <a:off x="4525941" y="1880265"/>
        <a:ext cx="1886795" cy="893614"/>
      </dsp:txXfrm>
    </dsp:sp>
    <dsp:sp modelId="{9C8DAE61-E010-43CF-ACA7-4ED0B0854C26}">
      <dsp:nvSpPr>
        <dsp:cNvPr id="0" name=""/>
        <dsp:cNvSpPr/>
      </dsp:nvSpPr>
      <dsp:spPr>
        <a:xfrm>
          <a:off x="4533340" y="3149198"/>
          <a:ext cx="1871997" cy="8936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altLang="es-MX" sz="1200" kern="1200" dirty="0" smtClean="0">
              <a:latin typeface="+mn-lt"/>
            </a:rPr>
            <a:t>Analista</a:t>
          </a:r>
          <a:endParaRPr lang="es-ES" altLang="es-MX" sz="1200" kern="1200" dirty="0">
            <a:latin typeface="+mn-lt"/>
          </a:endParaRPr>
        </a:p>
      </dsp:txBody>
      <dsp:txXfrm>
        <a:off x="4533340" y="3149198"/>
        <a:ext cx="1871997" cy="893614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4882B-774F-454B-A17B-99754B1A7AB1}">
      <dsp:nvSpPr>
        <dsp:cNvPr id="0" name=""/>
        <dsp:cNvSpPr/>
      </dsp:nvSpPr>
      <dsp:spPr>
        <a:xfrm>
          <a:off x="4045180" y="1154599"/>
          <a:ext cx="386295" cy="994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4564"/>
              </a:lnTo>
              <a:lnTo>
                <a:pt x="386295" y="9945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19D666-D346-4257-9486-EDFDA4149250}">
      <dsp:nvSpPr>
        <dsp:cNvPr id="0" name=""/>
        <dsp:cNvSpPr/>
      </dsp:nvSpPr>
      <dsp:spPr>
        <a:xfrm>
          <a:off x="3699880" y="1154599"/>
          <a:ext cx="345299" cy="994625"/>
        </a:xfrm>
        <a:custGeom>
          <a:avLst/>
          <a:gdLst/>
          <a:ahLst/>
          <a:cxnLst/>
          <a:rect l="0" t="0" r="0" b="0"/>
          <a:pathLst>
            <a:path>
              <a:moveTo>
                <a:pt x="345299" y="0"/>
              </a:moveTo>
              <a:lnTo>
                <a:pt x="345299" y="994625"/>
              </a:lnTo>
              <a:lnTo>
                <a:pt x="0" y="9946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03BDE-D6E5-406A-BCC1-8DF383EA5C7E}">
      <dsp:nvSpPr>
        <dsp:cNvPr id="0" name=""/>
        <dsp:cNvSpPr/>
      </dsp:nvSpPr>
      <dsp:spPr>
        <a:xfrm>
          <a:off x="4045180" y="1154599"/>
          <a:ext cx="3137815" cy="2167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5662"/>
              </a:lnTo>
              <a:lnTo>
                <a:pt x="3137815" y="2025662"/>
              </a:lnTo>
              <a:lnTo>
                <a:pt x="3137815" y="21677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4045180" y="1154599"/>
          <a:ext cx="1045938" cy="21677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5662"/>
              </a:lnTo>
              <a:lnTo>
                <a:pt x="1045938" y="2025662"/>
              </a:lnTo>
              <a:lnTo>
                <a:pt x="1045938" y="21677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B5CC2-3F72-4AC8-AF94-50272EAD0FAB}">
      <dsp:nvSpPr>
        <dsp:cNvPr id="0" name=""/>
        <dsp:cNvSpPr/>
      </dsp:nvSpPr>
      <dsp:spPr>
        <a:xfrm>
          <a:off x="2999242" y="1154599"/>
          <a:ext cx="1045938" cy="2167727"/>
        </a:xfrm>
        <a:custGeom>
          <a:avLst/>
          <a:gdLst/>
          <a:ahLst/>
          <a:cxnLst/>
          <a:rect l="0" t="0" r="0" b="0"/>
          <a:pathLst>
            <a:path>
              <a:moveTo>
                <a:pt x="1045938" y="0"/>
              </a:moveTo>
              <a:lnTo>
                <a:pt x="1045938" y="2025662"/>
              </a:lnTo>
              <a:lnTo>
                <a:pt x="0" y="2025662"/>
              </a:lnTo>
              <a:lnTo>
                <a:pt x="0" y="21677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903873" y="1154599"/>
          <a:ext cx="3141307" cy="2167727"/>
        </a:xfrm>
        <a:custGeom>
          <a:avLst/>
          <a:gdLst/>
          <a:ahLst/>
          <a:cxnLst/>
          <a:rect l="0" t="0" r="0" b="0"/>
          <a:pathLst>
            <a:path>
              <a:moveTo>
                <a:pt x="3141307" y="0"/>
              </a:moveTo>
              <a:lnTo>
                <a:pt x="3141307" y="2025662"/>
              </a:lnTo>
              <a:lnTo>
                <a:pt x="0" y="2025662"/>
              </a:lnTo>
              <a:lnTo>
                <a:pt x="0" y="21677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875178" y="2599"/>
          <a:ext cx="2340003" cy="115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Materiales</a:t>
          </a:r>
          <a:endParaRPr lang="es-MX" altLang="es-MX" sz="1200" kern="1200" dirty="0">
            <a:latin typeface="+mn-lt"/>
          </a:endParaRPr>
        </a:p>
      </dsp:txBody>
      <dsp:txXfrm>
        <a:off x="2875178" y="2599"/>
        <a:ext cx="2340003" cy="1152000"/>
      </dsp:txXfrm>
    </dsp:sp>
    <dsp:sp modelId="{19FBE8A8-D4BA-45D1-97CD-FF1210CD856F}">
      <dsp:nvSpPr>
        <dsp:cNvPr id="0" name=""/>
        <dsp:cNvSpPr/>
      </dsp:nvSpPr>
      <dsp:spPr>
        <a:xfrm>
          <a:off x="0" y="3322327"/>
          <a:ext cx="1807746" cy="9053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Vehicular</a:t>
          </a:r>
        </a:p>
      </dsp:txBody>
      <dsp:txXfrm>
        <a:off x="0" y="3322327"/>
        <a:ext cx="1807746" cy="905300"/>
      </dsp:txXfrm>
    </dsp:sp>
    <dsp:sp modelId="{0E4A1FB2-B936-4A45-9B17-4DC72B6EC80F}">
      <dsp:nvSpPr>
        <dsp:cNvPr id="0" name=""/>
        <dsp:cNvSpPr/>
      </dsp:nvSpPr>
      <dsp:spPr>
        <a:xfrm>
          <a:off x="2095368" y="3322327"/>
          <a:ext cx="1807746" cy="9053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2095368" y="3322327"/>
        <a:ext cx="1807746" cy="905300"/>
      </dsp:txXfrm>
    </dsp:sp>
    <dsp:sp modelId="{029BCE83-90EC-4C40-88D3-91A90C7AECDE}">
      <dsp:nvSpPr>
        <dsp:cNvPr id="0" name=""/>
        <dsp:cNvSpPr/>
      </dsp:nvSpPr>
      <dsp:spPr>
        <a:xfrm>
          <a:off x="4187245" y="3322327"/>
          <a:ext cx="1807746" cy="9053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Patrimonio</a:t>
          </a:r>
        </a:p>
      </dsp:txBody>
      <dsp:txXfrm>
        <a:off x="4187245" y="3322327"/>
        <a:ext cx="1807746" cy="905300"/>
      </dsp:txXfrm>
    </dsp:sp>
    <dsp:sp modelId="{23A3990A-979C-4CD9-8392-69E509E74575}">
      <dsp:nvSpPr>
        <dsp:cNvPr id="0" name=""/>
        <dsp:cNvSpPr/>
      </dsp:nvSpPr>
      <dsp:spPr>
        <a:xfrm>
          <a:off x="6279122" y="3322327"/>
          <a:ext cx="1807746" cy="9053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</a:t>
          </a:r>
          <a:r>
            <a:rPr lang="es-MX" altLang="es-MX" sz="1200" kern="1200" dirty="0">
              <a:latin typeface="+mn-lt"/>
            </a:rPr>
            <a:t>de </a:t>
          </a:r>
          <a:r>
            <a:rPr lang="es-MX" altLang="es-MX" sz="1200" kern="1200" dirty="0" smtClean="0">
              <a:latin typeface="+mn-lt"/>
            </a:rPr>
            <a:t>Almacén</a:t>
          </a:r>
          <a:endParaRPr lang="es-MX" altLang="es-MX" sz="1200" kern="1200" dirty="0" smtClean="0">
            <a:latin typeface="+mn-lt"/>
          </a:endParaRPr>
        </a:p>
      </dsp:txBody>
      <dsp:txXfrm>
        <a:off x="6279122" y="3322327"/>
        <a:ext cx="1807746" cy="905300"/>
      </dsp:txXfrm>
    </dsp:sp>
    <dsp:sp modelId="{0D7083E4-0649-409B-B0BB-5ABA3BF68ED6}">
      <dsp:nvSpPr>
        <dsp:cNvPr id="0" name=""/>
        <dsp:cNvSpPr/>
      </dsp:nvSpPr>
      <dsp:spPr>
        <a:xfrm>
          <a:off x="1835227" y="1663227"/>
          <a:ext cx="1864653" cy="97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>Supervisor(a)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latin typeface="+mn-lt"/>
            </a:rPr>
            <a:t/>
          </a:r>
          <a:br>
            <a:rPr lang="es-ES" sz="1200" kern="1200" dirty="0" smtClean="0">
              <a:latin typeface="+mn-lt"/>
            </a:rPr>
          </a:br>
          <a:r>
            <a:rPr lang="es-ES" sz="1200" kern="1200" dirty="0" smtClean="0">
              <a:latin typeface="+mn-lt"/>
            </a:rPr>
            <a:t>Auxiliar </a:t>
          </a:r>
          <a:r>
            <a:rPr lang="es-ES" sz="1200" kern="1200" dirty="0">
              <a:latin typeface="+mn-lt"/>
            </a:rPr>
            <a:t>Administrativo(a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1835227" y="1663227"/>
        <a:ext cx="1864653" cy="971996"/>
      </dsp:txXfrm>
    </dsp:sp>
    <dsp:sp modelId="{6ED2C750-F2AD-4A4F-AFBB-52CF1E1FBBFD}">
      <dsp:nvSpPr>
        <dsp:cNvPr id="0" name=""/>
        <dsp:cNvSpPr/>
      </dsp:nvSpPr>
      <dsp:spPr>
        <a:xfrm>
          <a:off x="4431476" y="1663166"/>
          <a:ext cx="1864653" cy="97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>
              <a:latin typeface="+mn-lt"/>
            </a:rPr>
            <a:t>Peluquero(a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>
            <a:latin typeface="+mn-lt"/>
          </a:endParaRPr>
        </a:p>
      </dsp:txBody>
      <dsp:txXfrm>
        <a:off x="4431476" y="1663166"/>
        <a:ext cx="1864653" cy="971996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028AC-8D4D-4281-975F-52511B0E518C}">
      <dsp:nvSpPr>
        <dsp:cNvPr id="0" name=""/>
        <dsp:cNvSpPr/>
      </dsp:nvSpPr>
      <dsp:spPr>
        <a:xfrm>
          <a:off x="3050872" y="1002117"/>
          <a:ext cx="2185196" cy="5365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6433"/>
              </a:lnTo>
              <a:lnTo>
                <a:pt x="2185196" y="336433"/>
              </a:lnTo>
              <a:lnTo>
                <a:pt x="2185196" y="5365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DB65E3-0B5A-4F69-8E65-D7A2C2F8204A}">
      <dsp:nvSpPr>
        <dsp:cNvPr id="0" name=""/>
        <dsp:cNvSpPr/>
      </dsp:nvSpPr>
      <dsp:spPr>
        <a:xfrm>
          <a:off x="3002446" y="1002117"/>
          <a:ext cx="91440" cy="549310"/>
        </a:xfrm>
        <a:custGeom>
          <a:avLst/>
          <a:gdLst/>
          <a:ahLst/>
          <a:cxnLst/>
          <a:rect l="0" t="0" r="0" b="0"/>
          <a:pathLst>
            <a:path>
              <a:moveTo>
                <a:pt x="48426" y="0"/>
              </a:moveTo>
              <a:lnTo>
                <a:pt x="48426" y="349211"/>
              </a:lnTo>
              <a:lnTo>
                <a:pt x="45720" y="349211"/>
              </a:lnTo>
              <a:lnTo>
                <a:pt x="45720" y="54931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6E418E-CCAF-4587-9AFE-454B675B2784}">
      <dsp:nvSpPr>
        <dsp:cNvPr id="0" name=""/>
        <dsp:cNvSpPr/>
      </dsp:nvSpPr>
      <dsp:spPr>
        <a:xfrm>
          <a:off x="887038" y="1002117"/>
          <a:ext cx="2163833" cy="534979"/>
        </a:xfrm>
        <a:custGeom>
          <a:avLst/>
          <a:gdLst/>
          <a:ahLst/>
          <a:cxnLst/>
          <a:rect l="0" t="0" r="0" b="0"/>
          <a:pathLst>
            <a:path>
              <a:moveTo>
                <a:pt x="2163833" y="0"/>
              </a:moveTo>
              <a:lnTo>
                <a:pt x="2163833" y="334880"/>
              </a:lnTo>
              <a:lnTo>
                <a:pt x="0" y="334880"/>
              </a:lnTo>
              <a:lnTo>
                <a:pt x="0" y="5349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3BA0E-F0A8-48DD-8E8D-0F52A06E80B1}">
      <dsp:nvSpPr>
        <dsp:cNvPr id="0" name=""/>
        <dsp:cNvSpPr/>
      </dsp:nvSpPr>
      <dsp:spPr>
        <a:xfrm>
          <a:off x="1930946" y="49264"/>
          <a:ext cx="2239852" cy="9528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Vehicular</a:t>
          </a:r>
          <a:endParaRPr lang="es-MX" altLang="es-MX" sz="1200" kern="1200" dirty="0">
            <a:latin typeface="+mn-lt"/>
          </a:endParaRPr>
        </a:p>
      </dsp:txBody>
      <dsp:txXfrm>
        <a:off x="1930946" y="49264"/>
        <a:ext cx="2239852" cy="952853"/>
      </dsp:txXfrm>
    </dsp:sp>
    <dsp:sp modelId="{20209728-DAC1-434F-A34D-4E2CFBD35B6A}">
      <dsp:nvSpPr>
        <dsp:cNvPr id="0" name=""/>
        <dsp:cNvSpPr/>
      </dsp:nvSpPr>
      <dsp:spPr>
        <a:xfrm>
          <a:off x="942" y="1537097"/>
          <a:ext cx="1772192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 Administrativos(as)</a:t>
          </a: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r>
            <a:rPr lang="es-MX" altLang="es-MX" sz="1200" kern="1200" dirty="0">
              <a:latin typeface="+mn-lt"/>
            </a:rPr>
            <a:t/>
          </a:r>
          <a:br>
            <a:rPr lang="es-MX" altLang="es-MX" sz="1200" kern="1200" dirty="0">
              <a:latin typeface="+mn-lt"/>
            </a:rPr>
          </a:br>
          <a:endParaRPr lang="es-MX" altLang="es-MX" sz="1200" kern="1200" dirty="0">
            <a:latin typeface="+mn-lt"/>
          </a:endParaRPr>
        </a:p>
      </dsp:txBody>
      <dsp:txXfrm>
        <a:off x="942" y="1537097"/>
        <a:ext cx="1772192" cy="971995"/>
      </dsp:txXfrm>
    </dsp:sp>
    <dsp:sp modelId="{A4D4C94C-ABED-4C78-BB8A-71B08ACEA027}">
      <dsp:nvSpPr>
        <dsp:cNvPr id="0" name=""/>
        <dsp:cNvSpPr/>
      </dsp:nvSpPr>
      <dsp:spPr>
        <a:xfrm>
          <a:off x="2162070" y="1551428"/>
          <a:ext cx="1772192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Ayudantes</a:t>
          </a:r>
          <a:endParaRPr lang="es-MX" altLang="es-MX" sz="1200" kern="1200" dirty="0">
            <a:latin typeface="+mn-lt"/>
          </a:endParaRPr>
        </a:p>
      </dsp:txBody>
      <dsp:txXfrm>
        <a:off x="2162070" y="1551428"/>
        <a:ext cx="1772192" cy="971995"/>
      </dsp:txXfrm>
    </dsp:sp>
    <dsp:sp modelId="{0064E887-F5DA-4F11-99BF-0DCD1DFC9402}">
      <dsp:nvSpPr>
        <dsp:cNvPr id="0" name=""/>
        <dsp:cNvSpPr/>
      </dsp:nvSpPr>
      <dsp:spPr>
        <a:xfrm>
          <a:off x="4349973" y="1538650"/>
          <a:ext cx="1772192" cy="151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Mecánicos(as)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es-MX" alt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4349973" y="1538650"/>
        <a:ext cx="1772192" cy="1511996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3FAB2-DEA1-4D04-A8E2-B8F2FD8BF000}">
      <dsp:nvSpPr>
        <dsp:cNvPr id="0" name=""/>
        <dsp:cNvSpPr/>
      </dsp:nvSpPr>
      <dsp:spPr>
        <a:xfrm>
          <a:off x="4308589" y="1201989"/>
          <a:ext cx="3766650" cy="3604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292"/>
              </a:lnTo>
              <a:lnTo>
                <a:pt x="3766650" y="294292"/>
              </a:lnTo>
              <a:lnTo>
                <a:pt x="3766650" y="3604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96031-2874-4802-9332-88FB304950CE}">
      <dsp:nvSpPr>
        <dsp:cNvPr id="0" name=""/>
        <dsp:cNvSpPr/>
      </dsp:nvSpPr>
      <dsp:spPr>
        <a:xfrm>
          <a:off x="4308589" y="1201989"/>
          <a:ext cx="2550991" cy="358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2661"/>
              </a:lnTo>
              <a:lnTo>
                <a:pt x="2550991" y="292661"/>
              </a:lnTo>
              <a:lnTo>
                <a:pt x="2550991" y="3587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7E24A1-7F69-415B-BC32-51F727A6B0B4}">
      <dsp:nvSpPr>
        <dsp:cNvPr id="0" name=""/>
        <dsp:cNvSpPr/>
      </dsp:nvSpPr>
      <dsp:spPr>
        <a:xfrm>
          <a:off x="5593440" y="2281461"/>
          <a:ext cx="91440" cy="208050"/>
        </a:xfrm>
        <a:custGeom>
          <a:avLst/>
          <a:gdLst/>
          <a:ahLst/>
          <a:cxnLst/>
          <a:rect l="0" t="0" r="0" b="0"/>
          <a:pathLst>
            <a:path>
              <a:moveTo>
                <a:pt x="46815" y="0"/>
              </a:moveTo>
              <a:lnTo>
                <a:pt x="46815" y="141918"/>
              </a:lnTo>
              <a:lnTo>
                <a:pt x="45720" y="141918"/>
              </a:lnTo>
              <a:lnTo>
                <a:pt x="45720" y="20805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90D59-63ED-4999-8F83-CFD5473E613F}">
      <dsp:nvSpPr>
        <dsp:cNvPr id="0" name=""/>
        <dsp:cNvSpPr/>
      </dsp:nvSpPr>
      <dsp:spPr>
        <a:xfrm>
          <a:off x="4308589" y="1201989"/>
          <a:ext cx="1331666" cy="359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41"/>
              </a:lnTo>
              <a:lnTo>
                <a:pt x="1331666" y="293341"/>
              </a:lnTo>
              <a:lnTo>
                <a:pt x="1331666" y="3594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C7C28-54DE-4CFC-B494-2E94158CFA0D}">
      <dsp:nvSpPr>
        <dsp:cNvPr id="0" name=""/>
        <dsp:cNvSpPr/>
      </dsp:nvSpPr>
      <dsp:spPr>
        <a:xfrm>
          <a:off x="4308589" y="1201989"/>
          <a:ext cx="119673" cy="3594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3313"/>
              </a:lnTo>
              <a:lnTo>
                <a:pt x="119673" y="293313"/>
              </a:lnTo>
              <a:lnTo>
                <a:pt x="119673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AA47F-254D-434A-9F5A-D4E21591B1FB}">
      <dsp:nvSpPr>
        <dsp:cNvPr id="0" name=""/>
        <dsp:cNvSpPr/>
      </dsp:nvSpPr>
      <dsp:spPr>
        <a:xfrm>
          <a:off x="3212604" y="1201989"/>
          <a:ext cx="1095985" cy="359444"/>
        </a:xfrm>
        <a:custGeom>
          <a:avLst/>
          <a:gdLst/>
          <a:ahLst/>
          <a:cxnLst/>
          <a:rect l="0" t="0" r="0" b="0"/>
          <a:pathLst>
            <a:path>
              <a:moveTo>
                <a:pt x="1095985" y="0"/>
              </a:moveTo>
              <a:lnTo>
                <a:pt x="1095985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C0780-3E31-410C-B4F3-F5568AC77C6D}">
      <dsp:nvSpPr>
        <dsp:cNvPr id="0" name=""/>
        <dsp:cNvSpPr/>
      </dsp:nvSpPr>
      <dsp:spPr>
        <a:xfrm>
          <a:off x="1937108" y="1201989"/>
          <a:ext cx="2371481" cy="359444"/>
        </a:xfrm>
        <a:custGeom>
          <a:avLst/>
          <a:gdLst/>
          <a:ahLst/>
          <a:cxnLst/>
          <a:rect l="0" t="0" r="0" b="0"/>
          <a:pathLst>
            <a:path>
              <a:moveTo>
                <a:pt x="2371481" y="0"/>
              </a:moveTo>
              <a:lnTo>
                <a:pt x="2371481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E2757-76A9-4983-8980-7594C2AEBB27}">
      <dsp:nvSpPr>
        <dsp:cNvPr id="0" name=""/>
        <dsp:cNvSpPr/>
      </dsp:nvSpPr>
      <dsp:spPr>
        <a:xfrm>
          <a:off x="601776" y="1201989"/>
          <a:ext cx="3706813" cy="359444"/>
        </a:xfrm>
        <a:custGeom>
          <a:avLst/>
          <a:gdLst/>
          <a:ahLst/>
          <a:cxnLst/>
          <a:rect l="0" t="0" r="0" b="0"/>
          <a:pathLst>
            <a:path>
              <a:moveTo>
                <a:pt x="3706813" y="0"/>
              </a:moveTo>
              <a:lnTo>
                <a:pt x="3706813" y="293313"/>
              </a:lnTo>
              <a:lnTo>
                <a:pt x="0" y="293313"/>
              </a:lnTo>
              <a:lnTo>
                <a:pt x="0" y="35944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A1B211-E669-42C9-B7A6-C3FDC880ED13}">
      <dsp:nvSpPr>
        <dsp:cNvPr id="0" name=""/>
        <dsp:cNvSpPr/>
      </dsp:nvSpPr>
      <dsp:spPr>
        <a:xfrm>
          <a:off x="3263831" y="481991"/>
          <a:ext cx="2089517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Mantenimiento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de Edificios</a:t>
          </a:r>
        </a:p>
      </dsp:txBody>
      <dsp:txXfrm>
        <a:off x="3263831" y="481991"/>
        <a:ext cx="2089517" cy="719998"/>
      </dsp:txXfrm>
    </dsp:sp>
    <dsp:sp modelId="{CA22AC9C-FB9D-4189-A739-12E3BC5D1215}">
      <dsp:nvSpPr>
        <dsp:cNvPr id="0" name=""/>
        <dsp:cNvSpPr/>
      </dsp:nvSpPr>
      <dsp:spPr>
        <a:xfrm>
          <a:off x="241" y="1561434"/>
          <a:ext cx="1203068" cy="172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Electricista Servicios </a:t>
          </a:r>
          <a:r>
            <a:rPr lang="es-MX" altLang="es-MX" sz="1200" kern="1200" dirty="0" smtClean="0">
              <a:latin typeface="+mn-lt"/>
            </a:rPr>
            <a:t>Generales</a:t>
          </a:r>
          <a:r>
            <a:rPr lang="es-MX" altLang="es-MX" sz="1200" kern="1200" dirty="0">
              <a:latin typeface="+mn-lt"/>
            </a:rPr>
            <a:t/>
          </a:r>
          <a:br>
            <a:rPr lang="es-MX" altLang="es-MX" sz="1200" kern="1200" dirty="0">
              <a:latin typeface="+mn-lt"/>
            </a:rPr>
          </a:br>
          <a:r>
            <a:rPr lang="es-ES" altLang="es-MX" sz="1200" kern="1200" dirty="0">
              <a:latin typeface="+mn-lt"/>
            </a:rPr>
            <a:t>Oficial Eléctrico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Técnico(a)</a:t>
          </a:r>
          <a:endParaRPr lang="es-MX" altLang="es-MX" sz="1200" kern="1200" dirty="0">
            <a:latin typeface="+mn-lt"/>
          </a:endParaRPr>
        </a:p>
      </dsp:txBody>
      <dsp:txXfrm>
        <a:off x="241" y="1561434"/>
        <a:ext cx="1203068" cy="1728000"/>
      </dsp:txXfrm>
    </dsp:sp>
    <dsp:sp modelId="{3E6DBC6E-09F9-4CFB-86BE-503A1E973AF4}">
      <dsp:nvSpPr>
        <dsp:cNvPr id="0" name=""/>
        <dsp:cNvSpPr/>
      </dsp:nvSpPr>
      <dsp:spPr>
        <a:xfrm>
          <a:off x="1335573" y="1561434"/>
          <a:ext cx="1203068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Técnicos(as)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 </a:t>
          </a:r>
          <a:endParaRPr lang="es-MX" sz="1200" kern="1200" dirty="0">
            <a:latin typeface="+mn-lt"/>
          </a:endParaRPr>
        </a:p>
      </dsp:txBody>
      <dsp:txXfrm>
        <a:off x="1335573" y="1561434"/>
        <a:ext cx="1203068" cy="719998"/>
      </dsp:txXfrm>
    </dsp:sp>
    <dsp:sp modelId="{CDD94E9D-041E-415C-A663-EE63F464AC03}">
      <dsp:nvSpPr>
        <dsp:cNvPr id="0" name=""/>
        <dsp:cNvSpPr/>
      </dsp:nvSpPr>
      <dsp:spPr>
        <a:xfrm>
          <a:off x="2670906" y="156143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2670906" y="1561434"/>
        <a:ext cx="1083395" cy="719998"/>
      </dsp:txXfrm>
    </dsp:sp>
    <dsp:sp modelId="{0EE3BB96-C234-424F-8EB5-06B4FD1535AF}">
      <dsp:nvSpPr>
        <dsp:cNvPr id="0" name=""/>
        <dsp:cNvSpPr/>
      </dsp:nvSpPr>
      <dsp:spPr>
        <a:xfrm>
          <a:off x="3886565" y="1561434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</a:t>
          </a:r>
          <a:endParaRPr lang="es-MX" altLang="es-MX" sz="1200" kern="1200" dirty="0">
            <a:latin typeface="+mn-lt"/>
          </a:endParaRPr>
        </a:p>
      </dsp:txBody>
      <dsp:txXfrm>
        <a:off x="3886565" y="1561434"/>
        <a:ext cx="1083395" cy="719998"/>
      </dsp:txXfrm>
    </dsp:sp>
    <dsp:sp modelId="{A3D54F7D-A2C0-4FDB-AB4C-71F01654996D}">
      <dsp:nvSpPr>
        <dsp:cNvPr id="0" name=""/>
        <dsp:cNvSpPr/>
      </dsp:nvSpPr>
      <dsp:spPr>
        <a:xfrm>
          <a:off x="5098559" y="1561462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Área de Intendencia</a:t>
          </a:r>
        </a:p>
      </dsp:txBody>
      <dsp:txXfrm>
        <a:off x="5098559" y="1561462"/>
        <a:ext cx="1083395" cy="719998"/>
      </dsp:txXfrm>
    </dsp:sp>
    <dsp:sp modelId="{0C3F6E36-4664-421D-B7BD-2DCC434BFE45}">
      <dsp:nvSpPr>
        <dsp:cNvPr id="0" name=""/>
        <dsp:cNvSpPr/>
      </dsp:nvSpPr>
      <dsp:spPr>
        <a:xfrm>
          <a:off x="4829160" y="2489511"/>
          <a:ext cx="1620001" cy="1584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Intendentes</a:t>
          </a:r>
          <a:endParaRPr lang="es-MX" altLang="es-MX" sz="1200" kern="1200" dirty="0">
            <a:latin typeface="+mn-lt"/>
          </a:endParaRPr>
        </a:p>
      </dsp:txBody>
      <dsp:txXfrm>
        <a:off x="4829160" y="2489511"/>
        <a:ext cx="1620001" cy="1584000"/>
      </dsp:txXfrm>
    </dsp:sp>
    <dsp:sp modelId="{1D3AA663-2735-49AF-A73E-97523BCD6A97}">
      <dsp:nvSpPr>
        <dsp:cNvPr id="0" name=""/>
        <dsp:cNvSpPr/>
      </dsp:nvSpPr>
      <dsp:spPr>
        <a:xfrm>
          <a:off x="6317883" y="1560782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Vigilante</a:t>
          </a:r>
          <a:endParaRPr lang="es-MX" altLang="es-MX" sz="1200" kern="1200" dirty="0">
            <a:latin typeface="+mn-lt"/>
          </a:endParaRPr>
        </a:p>
      </dsp:txBody>
      <dsp:txXfrm>
        <a:off x="6317883" y="1560782"/>
        <a:ext cx="1083395" cy="719998"/>
      </dsp:txXfrm>
    </dsp:sp>
    <dsp:sp modelId="{52D1C4C5-50BF-460F-83D6-8D8730B6B675}">
      <dsp:nvSpPr>
        <dsp:cNvPr id="0" name=""/>
        <dsp:cNvSpPr/>
      </dsp:nvSpPr>
      <dsp:spPr>
        <a:xfrm>
          <a:off x="7533542" y="1562413"/>
          <a:ext cx="1083395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Chofer</a:t>
          </a:r>
          <a:endParaRPr lang="es-MX" altLang="es-MX" sz="1200" kern="1200" dirty="0">
            <a:latin typeface="+mn-lt"/>
          </a:endParaRPr>
        </a:p>
      </dsp:txBody>
      <dsp:txXfrm>
        <a:off x="7533542" y="1562413"/>
        <a:ext cx="1083395" cy="719998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438181" y="1367997"/>
          <a:ext cx="1317820" cy="654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5544"/>
              </a:lnTo>
              <a:lnTo>
                <a:pt x="1317820" y="455544"/>
              </a:lnTo>
              <a:lnTo>
                <a:pt x="1317820" y="654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20360" y="1367997"/>
          <a:ext cx="1317820" cy="654926"/>
        </a:xfrm>
        <a:custGeom>
          <a:avLst/>
          <a:gdLst/>
          <a:ahLst/>
          <a:cxnLst/>
          <a:rect l="0" t="0" r="0" b="0"/>
          <a:pathLst>
            <a:path>
              <a:moveTo>
                <a:pt x="1317820" y="0"/>
              </a:moveTo>
              <a:lnTo>
                <a:pt x="1317820" y="455544"/>
              </a:lnTo>
              <a:lnTo>
                <a:pt x="0" y="455544"/>
              </a:lnTo>
              <a:lnTo>
                <a:pt x="0" y="654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60180" y="0"/>
          <a:ext cx="2556001" cy="136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Jefe(a) de </a:t>
          </a:r>
          <a:r>
            <a:rPr lang="es-MX" altLang="es-MX" sz="1200" kern="1200" dirty="0" smtClean="0">
              <a:latin typeface="+mn-lt"/>
            </a:rPr>
            <a:t>Patrimonio</a:t>
          </a:r>
          <a:endParaRPr lang="es-MX" altLang="es-MX" sz="1200" kern="1200" dirty="0">
            <a:latin typeface="+mn-lt"/>
          </a:endParaRPr>
        </a:p>
      </dsp:txBody>
      <dsp:txXfrm>
        <a:off x="1160180" y="0"/>
        <a:ext cx="2556001" cy="1367997"/>
      </dsp:txXfrm>
    </dsp:sp>
    <dsp:sp modelId="{029BCE83-90EC-4C40-88D3-91A90C7AECDE}">
      <dsp:nvSpPr>
        <dsp:cNvPr id="0" name=""/>
        <dsp:cNvSpPr/>
      </dsp:nvSpPr>
      <dsp:spPr>
        <a:xfrm>
          <a:off x="1922" y="2022923"/>
          <a:ext cx="2236876" cy="118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Auxiliares</a:t>
          </a:r>
          <a:endParaRPr lang="es-MX" altLang="es-MX" sz="1200" kern="1200" dirty="0">
            <a:latin typeface="+mn-lt"/>
          </a:endParaRPr>
        </a:p>
      </dsp:txBody>
      <dsp:txXfrm>
        <a:off x="1922" y="2022923"/>
        <a:ext cx="2236876" cy="1188003"/>
      </dsp:txXfrm>
    </dsp:sp>
    <dsp:sp modelId="{23A3990A-979C-4CD9-8392-69E509E74575}">
      <dsp:nvSpPr>
        <dsp:cNvPr id="0" name=""/>
        <dsp:cNvSpPr/>
      </dsp:nvSpPr>
      <dsp:spPr>
        <a:xfrm>
          <a:off x="2637563" y="2022923"/>
          <a:ext cx="2236876" cy="118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Supervisor(a)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Analista</a:t>
          </a:r>
          <a:endParaRPr lang="es-MX" altLang="es-MX" sz="1200" kern="1200" dirty="0">
            <a:latin typeface="+mn-lt"/>
          </a:endParaRPr>
        </a:p>
      </dsp:txBody>
      <dsp:txXfrm>
        <a:off x="2637563" y="2022923"/>
        <a:ext cx="2236876" cy="1188003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03BDE-D6E5-406A-BCC1-8DF383EA5C7E}">
      <dsp:nvSpPr>
        <dsp:cNvPr id="0" name=""/>
        <dsp:cNvSpPr/>
      </dsp:nvSpPr>
      <dsp:spPr>
        <a:xfrm>
          <a:off x="2515465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215"/>
              </a:lnTo>
              <a:lnTo>
                <a:pt x="1322477" y="407215"/>
              </a:lnTo>
              <a:lnTo>
                <a:pt x="1322477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33F054-74A2-4AEE-A747-3F652876DFB3}">
      <dsp:nvSpPr>
        <dsp:cNvPr id="0" name=""/>
        <dsp:cNvSpPr/>
      </dsp:nvSpPr>
      <dsp:spPr>
        <a:xfrm>
          <a:off x="1192987" y="1044002"/>
          <a:ext cx="1322477" cy="539084"/>
        </a:xfrm>
        <a:custGeom>
          <a:avLst/>
          <a:gdLst/>
          <a:ahLst/>
          <a:cxnLst/>
          <a:rect l="0" t="0" r="0" b="0"/>
          <a:pathLst>
            <a:path>
              <a:moveTo>
                <a:pt x="1322477" y="0"/>
              </a:moveTo>
              <a:lnTo>
                <a:pt x="1322477" y="407215"/>
              </a:lnTo>
              <a:lnTo>
                <a:pt x="0" y="407215"/>
              </a:lnTo>
              <a:lnTo>
                <a:pt x="0" y="5390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255468" y="0"/>
          <a:ext cx="2519994" cy="1044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latin typeface="+mn-lt"/>
            </a:rPr>
            <a:t>Jefe(a) </a:t>
          </a:r>
          <a:r>
            <a:rPr lang="es-MX" altLang="es-MX" sz="1200" kern="1200" dirty="0">
              <a:latin typeface="+mn-lt"/>
            </a:rPr>
            <a:t>de Almacén</a:t>
          </a:r>
        </a:p>
      </dsp:txBody>
      <dsp:txXfrm>
        <a:off x="1255468" y="0"/>
        <a:ext cx="2519994" cy="1044002"/>
      </dsp:txXfrm>
    </dsp:sp>
    <dsp:sp modelId="{029BCE83-90EC-4C40-88D3-91A90C7AECDE}">
      <dsp:nvSpPr>
        <dsp:cNvPr id="0" name=""/>
        <dsp:cNvSpPr/>
      </dsp:nvSpPr>
      <dsp:spPr>
        <a:xfrm>
          <a:off x="2378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Supervisores(as</a:t>
          </a:r>
          <a:r>
            <a:rPr lang="es-MX" altLang="es-MX" sz="1200" kern="1200" dirty="0" smtClean="0">
              <a:latin typeface="+mn-lt"/>
            </a:rPr>
            <a:t>)</a:t>
          </a:r>
          <a:endParaRPr lang="es-MX" altLang="es-MX" sz="1200" kern="1200" dirty="0">
            <a:latin typeface="+mn-lt"/>
          </a:endParaRPr>
        </a:p>
      </dsp:txBody>
      <dsp:txXfrm>
        <a:off x="2378" y="1583086"/>
        <a:ext cx="2381218" cy="1259997"/>
      </dsp:txXfrm>
    </dsp:sp>
    <dsp:sp modelId="{23A3990A-979C-4CD9-8392-69E509E74575}">
      <dsp:nvSpPr>
        <dsp:cNvPr id="0" name=""/>
        <dsp:cNvSpPr/>
      </dsp:nvSpPr>
      <dsp:spPr>
        <a:xfrm>
          <a:off x="2647333" y="1583086"/>
          <a:ext cx="2381218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Auxiliar de Almacén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latin typeface="+mn-lt"/>
            </a:rPr>
            <a:t>Auxiliares</a:t>
          </a:r>
          <a:endParaRPr lang="es-MX" sz="1200" kern="1200" dirty="0"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Analista</a:t>
          </a:r>
          <a:r>
            <a:rPr lang="es-MX" sz="1200" b="0" i="0" u="none" kern="1200" dirty="0" smtClean="0">
              <a:latin typeface="+mn-lt"/>
            </a:rPr>
            <a:t/>
          </a:r>
          <a:br>
            <a:rPr lang="es-MX" sz="1200" b="0" i="0" u="none" kern="1200" dirty="0" smtClean="0">
              <a:latin typeface="+mn-lt"/>
            </a:rPr>
          </a:br>
          <a:endParaRPr lang="es-MX" sz="1200" b="0" i="0" u="none" kern="1200" dirty="0">
            <a:latin typeface="+mn-lt"/>
          </a:endParaRPr>
        </a:p>
      </dsp:txBody>
      <dsp:txXfrm>
        <a:off x="2647333" y="1583086"/>
        <a:ext cx="2381218" cy="1259997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0CF995-BAA0-43CC-80D6-256132CC8975}">
      <dsp:nvSpPr>
        <dsp:cNvPr id="0" name=""/>
        <dsp:cNvSpPr/>
      </dsp:nvSpPr>
      <dsp:spPr>
        <a:xfrm>
          <a:off x="1265791" y="2990361"/>
          <a:ext cx="91440" cy="4902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024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48039-6874-42B3-9C6B-2A687CAEDF97}">
      <dsp:nvSpPr>
        <dsp:cNvPr id="0" name=""/>
        <dsp:cNvSpPr/>
      </dsp:nvSpPr>
      <dsp:spPr>
        <a:xfrm>
          <a:off x="1265791" y="1439384"/>
          <a:ext cx="91440" cy="4818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18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1193" y="151090"/>
          <a:ext cx="2620636" cy="128829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Coordinador(a) de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>
              <a:latin typeface="+mn-lt"/>
            </a:rPr>
            <a:t>Recursos </a:t>
          </a:r>
          <a:r>
            <a:rPr lang="es-MX" altLang="es-MX" sz="1200" kern="1200" dirty="0" smtClean="0">
              <a:latin typeface="+mn-lt"/>
            </a:rPr>
            <a:t>Financieros</a:t>
          </a:r>
          <a:endParaRPr lang="es-MX" altLang="es-MX" sz="1200" kern="1200" dirty="0">
            <a:latin typeface="+mn-lt"/>
          </a:endParaRPr>
        </a:p>
      </dsp:txBody>
      <dsp:txXfrm>
        <a:off x="1193" y="151090"/>
        <a:ext cx="2620636" cy="1288294"/>
      </dsp:txXfrm>
    </dsp:sp>
    <dsp:sp modelId="{19FBE8A8-D4BA-45D1-97CD-FF1210CD856F}">
      <dsp:nvSpPr>
        <dsp:cNvPr id="0" name=""/>
        <dsp:cNvSpPr/>
      </dsp:nvSpPr>
      <dsp:spPr>
        <a:xfrm>
          <a:off x="200450" y="1921223"/>
          <a:ext cx="2222123" cy="10691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i="0" u="none" kern="1200" dirty="0" smtClean="0">
              <a:latin typeface="+mn-lt"/>
            </a:rPr>
            <a:t>Supervisores(as</a:t>
          </a:r>
          <a:r>
            <a:rPr lang="es-MX" sz="1200" b="0" i="0" u="none" kern="1200" dirty="0" smtClean="0">
              <a:latin typeface="+mn-lt"/>
            </a:rPr>
            <a:t>)</a:t>
          </a:r>
          <a:endParaRPr lang="es-MX" sz="1200" b="0" i="0" u="none" kern="1200" dirty="0">
            <a:latin typeface="+mn-lt"/>
          </a:endParaRPr>
        </a:p>
      </dsp:txBody>
      <dsp:txXfrm>
        <a:off x="200450" y="1921223"/>
        <a:ext cx="2222123" cy="1069138"/>
      </dsp:txXfrm>
    </dsp:sp>
    <dsp:sp modelId="{E6CEF716-CBB7-466B-B44E-717886712DE9}">
      <dsp:nvSpPr>
        <dsp:cNvPr id="0" name=""/>
        <dsp:cNvSpPr/>
      </dsp:nvSpPr>
      <dsp:spPr>
        <a:xfrm>
          <a:off x="199577" y="3480601"/>
          <a:ext cx="2223868" cy="10180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>
              <a:latin typeface="+mn-lt"/>
            </a:rPr>
            <a:t>Auxiliares Administrativos(as)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>
              <a:latin typeface="+mn-lt"/>
            </a:rPr>
            <a:t>Auxiliares</a:t>
          </a:r>
          <a:endParaRPr lang="es-MX" sz="1200" b="0" i="0" u="none" kern="1200" dirty="0">
            <a:latin typeface="+mn-lt"/>
          </a:endParaRPr>
        </a:p>
      </dsp:txBody>
      <dsp:txXfrm>
        <a:off x="199577" y="3480601"/>
        <a:ext cx="2223868" cy="1018012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BAB27-0B36-402F-8F24-CB5F2CC07BD9}">
      <dsp:nvSpPr>
        <dsp:cNvPr id="0" name=""/>
        <dsp:cNvSpPr/>
      </dsp:nvSpPr>
      <dsp:spPr>
        <a:xfrm>
          <a:off x="3608176" y="1613307"/>
          <a:ext cx="2502181" cy="648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0923"/>
              </a:lnTo>
              <a:lnTo>
                <a:pt x="2502181" y="430923"/>
              </a:lnTo>
              <a:lnTo>
                <a:pt x="2502181" y="6480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000F7-0343-4B29-816C-1BDC66B1F84D}">
      <dsp:nvSpPr>
        <dsp:cNvPr id="0" name=""/>
        <dsp:cNvSpPr/>
      </dsp:nvSpPr>
      <dsp:spPr>
        <a:xfrm>
          <a:off x="3562456" y="1613307"/>
          <a:ext cx="91440" cy="6480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80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ED6C2-9E5C-4478-9FDD-A6CFD209F999}">
      <dsp:nvSpPr>
        <dsp:cNvPr id="0" name=""/>
        <dsp:cNvSpPr/>
      </dsp:nvSpPr>
      <dsp:spPr>
        <a:xfrm>
          <a:off x="278827" y="3378554"/>
          <a:ext cx="213202" cy="1576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6984"/>
              </a:lnTo>
              <a:lnTo>
                <a:pt x="213202" y="15769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4499D4-4748-4025-8661-1E6EE225FB3D}">
      <dsp:nvSpPr>
        <dsp:cNvPr id="0" name=""/>
        <dsp:cNvSpPr/>
      </dsp:nvSpPr>
      <dsp:spPr>
        <a:xfrm>
          <a:off x="278827" y="3378554"/>
          <a:ext cx="213202" cy="638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8387"/>
              </a:lnTo>
              <a:lnTo>
                <a:pt x="213202" y="63838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50B59-EFFE-4324-A4EB-181EDF8E1523}">
      <dsp:nvSpPr>
        <dsp:cNvPr id="0" name=""/>
        <dsp:cNvSpPr/>
      </dsp:nvSpPr>
      <dsp:spPr>
        <a:xfrm>
          <a:off x="1105994" y="1613307"/>
          <a:ext cx="2502181" cy="648054"/>
        </a:xfrm>
        <a:custGeom>
          <a:avLst/>
          <a:gdLst/>
          <a:ahLst/>
          <a:cxnLst/>
          <a:rect l="0" t="0" r="0" b="0"/>
          <a:pathLst>
            <a:path>
              <a:moveTo>
                <a:pt x="2502181" y="0"/>
              </a:moveTo>
              <a:lnTo>
                <a:pt x="2502181" y="430923"/>
              </a:lnTo>
              <a:lnTo>
                <a:pt x="0" y="430923"/>
              </a:lnTo>
              <a:lnTo>
                <a:pt x="0" y="6480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99192-4F64-487A-BE9B-B4D3790AE7BC}">
      <dsp:nvSpPr>
        <dsp:cNvPr id="0" name=""/>
        <dsp:cNvSpPr/>
      </dsp:nvSpPr>
      <dsp:spPr>
        <a:xfrm>
          <a:off x="2172968" y="178906"/>
          <a:ext cx="2870415" cy="14344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>
              <a:cs typeface="Arial" charset="0"/>
            </a:rPr>
            <a:t>Coordinador(a) </a:t>
          </a:r>
          <a:r>
            <a:rPr lang="es-MX" altLang="es-MX" sz="1200" kern="1200" dirty="0">
              <a:cs typeface="Arial" charset="0"/>
            </a:rPr>
            <a:t>de Guardia </a:t>
          </a:r>
          <a:r>
            <a:rPr lang="es-MX" altLang="es-MX" sz="1200" kern="1200" dirty="0" smtClean="0">
              <a:cs typeface="Arial" charset="0"/>
            </a:rPr>
            <a:t>Auxiliar</a:t>
          </a:r>
          <a:endParaRPr lang="es-MX" altLang="es-MX" sz="1200" kern="1200" dirty="0" smtClean="0">
            <a:cs typeface="Arial" charset="0"/>
          </a:endParaRPr>
        </a:p>
      </dsp:txBody>
      <dsp:txXfrm>
        <a:off x="2172968" y="178906"/>
        <a:ext cx="2870415" cy="1434401"/>
      </dsp:txXfrm>
    </dsp:sp>
    <dsp:sp modelId="{0E0E95E7-5A7F-4921-BC2F-E8482F7D6A45}">
      <dsp:nvSpPr>
        <dsp:cNvPr id="0" name=""/>
        <dsp:cNvSpPr/>
      </dsp:nvSpPr>
      <dsp:spPr>
        <a:xfrm>
          <a:off x="72035" y="2261362"/>
          <a:ext cx="2067918" cy="11171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Grupos de Zonas de Guardia Auxiliar</a:t>
          </a:r>
        </a:p>
      </dsp:txBody>
      <dsp:txXfrm>
        <a:off x="72035" y="2261362"/>
        <a:ext cx="2067918" cy="1117192"/>
      </dsp:txXfrm>
    </dsp:sp>
    <dsp:sp modelId="{E343608A-CE53-4841-823E-439399F20FAE}">
      <dsp:nvSpPr>
        <dsp:cNvPr id="0" name=""/>
        <dsp:cNvSpPr/>
      </dsp:nvSpPr>
      <dsp:spPr>
        <a:xfrm>
          <a:off x="492029" y="3649907"/>
          <a:ext cx="1644511" cy="7340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Guardia Auxiliar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Zona </a:t>
          </a:r>
          <a:r>
            <a:rPr lang="es-MX" altLang="es-MX" sz="1200" kern="1200" dirty="0"/>
            <a:t>Norte</a:t>
          </a:r>
          <a:endParaRPr lang="es-ES" sz="1200" kern="1200" dirty="0"/>
        </a:p>
      </dsp:txBody>
      <dsp:txXfrm>
        <a:off x="492029" y="3649907"/>
        <a:ext cx="1644511" cy="734069"/>
      </dsp:txXfrm>
    </dsp:sp>
    <dsp:sp modelId="{C623B0A3-2283-4808-9C30-9836E82F04CD}">
      <dsp:nvSpPr>
        <dsp:cNvPr id="0" name=""/>
        <dsp:cNvSpPr/>
      </dsp:nvSpPr>
      <dsp:spPr>
        <a:xfrm>
          <a:off x="492029" y="4588504"/>
          <a:ext cx="1644511" cy="7340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Guardia 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Zona </a:t>
          </a:r>
          <a:r>
            <a:rPr lang="es-MX" altLang="es-MX" sz="1200" kern="1200" dirty="0"/>
            <a:t>Sur</a:t>
          </a:r>
          <a:endParaRPr lang="es-ES" sz="1200" kern="1200" dirty="0"/>
        </a:p>
      </dsp:txBody>
      <dsp:txXfrm>
        <a:off x="492029" y="4588504"/>
        <a:ext cx="1644511" cy="734069"/>
      </dsp:txXfrm>
    </dsp:sp>
    <dsp:sp modelId="{48F0B15B-52EE-486F-849E-AE2F3ECE890F}">
      <dsp:nvSpPr>
        <dsp:cNvPr id="0" name=""/>
        <dsp:cNvSpPr/>
      </dsp:nvSpPr>
      <dsp:spPr>
        <a:xfrm>
          <a:off x="2574216" y="2261362"/>
          <a:ext cx="2067918" cy="11171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Grupo </a:t>
          </a:r>
          <a:r>
            <a:rPr lang="es-MX" sz="1200" kern="1200" dirty="0"/>
            <a:t>de Apoyo de Guardia Auxiliar</a:t>
          </a:r>
          <a:endParaRPr lang="es-ES" sz="1200" kern="1200" dirty="0"/>
        </a:p>
      </dsp:txBody>
      <dsp:txXfrm>
        <a:off x="2574216" y="2261362"/>
        <a:ext cx="2067918" cy="1117192"/>
      </dsp:txXfrm>
    </dsp:sp>
    <dsp:sp modelId="{86D1F593-9D50-42DE-B2A6-097D90FDBAA5}">
      <dsp:nvSpPr>
        <dsp:cNvPr id="0" name=""/>
        <dsp:cNvSpPr/>
      </dsp:nvSpPr>
      <dsp:spPr>
        <a:xfrm>
          <a:off x="5076397" y="2261362"/>
          <a:ext cx="2067918" cy="11171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Cadetes de Guardia Auxiliar</a:t>
          </a:r>
          <a:endParaRPr lang="es-ES" sz="1200" kern="1200" dirty="0"/>
        </a:p>
      </dsp:txBody>
      <dsp:txXfrm>
        <a:off x="5076397" y="2261362"/>
        <a:ext cx="2067918" cy="1117192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394033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79416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394033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762086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394033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383209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Guardia 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Zona </a:t>
          </a:r>
          <a:r>
            <a:rPr lang="es-MX" altLang="es-MX" sz="1200" kern="1200" dirty="0" smtClean="0"/>
            <a:t>Norte</a:t>
          </a:r>
          <a:endParaRPr lang="es-MX" altLang="es-MX" sz="1200" kern="1200" dirty="0" smtClean="0"/>
        </a:p>
      </dsp:txBody>
      <dsp:txXfrm>
        <a:off x="3013311" y="383209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1929158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6" y="1929158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125387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6" y="3125387"/>
        <a:ext cx="2521187" cy="1882219"/>
      </dsp:txXfrm>
    </dsp:sp>
    <dsp:sp modelId="{B1719DCC-5178-4481-9CBC-62A793E88618}">
      <dsp:nvSpPr>
        <dsp:cNvPr id="0" name=""/>
        <dsp:cNvSpPr/>
      </dsp:nvSpPr>
      <dsp:spPr>
        <a:xfrm>
          <a:off x="2886086" y="1929158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Auxiliar</a:t>
          </a:r>
        </a:p>
      </dsp:txBody>
      <dsp:txXfrm>
        <a:off x="2886086" y="1929158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/>
            <a:t>Guardias 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kern="1200" dirty="0" smtClean="0"/>
            <a:t> </a:t>
          </a:r>
          <a:endParaRPr lang="es-MX" altLang="es-MX" sz="1200" kern="1200" dirty="0"/>
        </a:p>
      </dsp:txBody>
      <dsp:txXfrm>
        <a:off x="2884979" y="3157462"/>
        <a:ext cx="2521187" cy="1882219"/>
      </dsp:txXfrm>
    </dsp:sp>
    <dsp:sp modelId="{9D5E68EA-F70B-436B-9630-99F57F278281}">
      <dsp:nvSpPr>
        <dsp:cNvPr id="0" name=""/>
        <dsp:cNvSpPr/>
      </dsp:nvSpPr>
      <dsp:spPr>
        <a:xfrm>
          <a:off x="5778775" y="1929158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778775" y="1929158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157462"/>
          <a:ext cx="2521187" cy="1882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/>
            <a:t>Guardias </a:t>
          </a:r>
          <a:r>
            <a:rPr lang="es-MX" altLang="es-MX" sz="1200" kern="1200" dirty="0" smtClean="0"/>
            <a:t>Auxiliares</a:t>
          </a:r>
          <a:endParaRPr lang="es-MX" altLang="es-MX" sz="1200" kern="1200" dirty="0"/>
        </a:p>
      </dsp:txBody>
      <dsp:txXfrm>
        <a:off x="5778775" y="3157462"/>
        <a:ext cx="2521187" cy="18822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AC8E3-8DA0-46F4-8212-B1DB4EA6B100}">
      <dsp:nvSpPr>
        <dsp:cNvPr id="0" name=""/>
        <dsp:cNvSpPr/>
      </dsp:nvSpPr>
      <dsp:spPr>
        <a:xfrm>
          <a:off x="2155584" y="1262012"/>
          <a:ext cx="1223190" cy="657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382"/>
              </a:lnTo>
              <a:lnTo>
                <a:pt x="1223190" y="370382"/>
              </a:lnTo>
              <a:lnTo>
                <a:pt x="1223190" y="6577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19AC-19E4-4834-8164-29C348A4CE8C}">
      <dsp:nvSpPr>
        <dsp:cNvPr id="0" name=""/>
        <dsp:cNvSpPr/>
      </dsp:nvSpPr>
      <dsp:spPr>
        <a:xfrm>
          <a:off x="941267" y="1262012"/>
          <a:ext cx="1214317" cy="657723"/>
        </a:xfrm>
        <a:custGeom>
          <a:avLst/>
          <a:gdLst/>
          <a:ahLst/>
          <a:cxnLst/>
          <a:rect l="0" t="0" r="0" b="0"/>
          <a:pathLst>
            <a:path>
              <a:moveTo>
                <a:pt x="1214317" y="0"/>
              </a:moveTo>
              <a:lnTo>
                <a:pt x="1214317" y="370382"/>
              </a:lnTo>
              <a:lnTo>
                <a:pt x="0" y="370382"/>
              </a:lnTo>
              <a:lnTo>
                <a:pt x="0" y="6577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932852" y="69245"/>
          <a:ext cx="2445464" cy="11927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Operación </a:t>
          </a:r>
          <a:r>
            <a:rPr lang="es-ES" sz="1200" kern="1200" dirty="0" smtClean="0"/>
            <a:t>Policial</a:t>
          </a:r>
          <a:endParaRPr lang="es-ES" sz="1200" kern="1200" dirty="0"/>
        </a:p>
      </dsp:txBody>
      <dsp:txXfrm>
        <a:off x="932852" y="69245"/>
        <a:ext cx="2445464" cy="1192766"/>
      </dsp:txXfrm>
    </dsp:sp>
    <dsp:sp modelId="{A99812C4-2663-4D9F-8C32-3124AF6958E3}">
      <dsp:nvSpPr>
        <dsp:cNvPr id="0" name=""/>
        <dsp:cNvSpPr/>
      </dsp:nvSpPr>
      <dsp:spPr>
        <a:xfrm>
          <a:off x="8872" y="1919735"/>
          <a:ext cx="1864788" cy="1016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/>
            <a:t>Jefe(a) de Supervisión y </a:t>
          </a:r>
          <a:r>
            <a:rPr lang="es-ES" sz="1200" b="0" kern="1200" dirty="0" smtClean="0"/>
            <a:t>Seguimiento</a:t>
          </a:r>
          <a:endParaRPr lang="es-ES" sz="1200" b="0" kern="1200" dirty="0"/>
        </a:p>
      </dsp:txBody>
      <dsp:txXfrm>
        <a:off x="8872" y="1919735"/>
        <a:ext cx="1864788" cy="1016886"/>
      </dsp:txXfrm>
    </dsp:sp>
    <dsp:sp modelId="{49539E38-36C1-4A9D-9E58-3E54CFF6734E}">
      <dsp:nvSpPr>
        <dsp:cNvPr id="0" name=""/>
        <dsp:cNvSpPr/>
      </dsp:nvSpPr>
      <dsp:spPr>
        <a:xfrm>
          <a:off x="2446380" y="1919735"/>
          <a:ext cx="1864788" cy="10168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</a:t>
          </a:r>
          <a:r>
            <a:rPr lang="es-ES" sz="1200" kern="1200" dirty="0" smtClean="0"/>
            <a:t>Operaciones</a:t>
          </a:r>
          <a:endParaRPr lang="es-ES" sz="1200" kern="1200" dirty="0"/>
        </a:p>
      </dsp:txBody>
      <dsp:txXfrm>
        <a:off x="2446380" y="1919735"/>
        <a:ext cx="1864788" cy="1016886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719324-675D-4D6C-B3D7-6953A4B8E7DF}">
      <dsp:nvSpPr>
        <dsp:cNvPr id="0" name=""/>
        <dsp:cNvSpPr/>
      </dsp:nvSpPr>
      <dsp:spPr>
        <a:xfrm>
          <a:off x="6993649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92400-9A49-46C0-982A-EE37759447E3}">
      <dsp:nvSpPr>
        <dsp:cNvPr id="0" name=""/>
        <dsp:cNvSpPr/>
      </dsp:nvSpPr>
      <dsp:spPr>
        <a:xfrm>
          <a:off x="4146127" y="1471144"/>
          <a:ext cx="2893242" cy="53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474"/>
              </a:lnTo>
              <a:lnTo>
                <a:pt x="2893242" y="353474"/>
              </a:lnTo>
              <a:lnTo>
                <a:pt x="2893242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07A5E-21D0-488B-A2D8-834689A54BD7}">
      <dsp:nvSpPr>
        <dsp:cNvPr id="0" name=""/>
        <dsp:cNvSpPr/>
      </dsp:nvSpPr>
      <dsp:spPr>
        <a:xfrm>
          <a:off x="4099853" y="2871271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6273" y="0"/>
              </a:moveTo>
              <a:lnTo>
                <a:pt x="46273" y="181650"/>
              </a:lnTo>
              <a:lnTo>
                <a:pt x="45720" y="181650"/>
              </a:ln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517E3-ADAB-4EBD-A098-70F198FC18DA}">
      <dsp:nvSpPr>
        <dsp:cNvPr id="0" name=""/>
        <dsp:cNvSpPr/>
      </dsp:nvSpPr>
      <dsp:spPr>
        <a:xfrm>
          <a:off x="4100407" y="1471144"/>
          <a:ext cx="91440" cy="5351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7BFE-8633-4BD5-9ADF-9A3967201016}">
      <dsp:nvSpPr>
        <dsp:cNvPr id="0" name=""/>
        <dsp:cNvSpPr/>
      </dsp:nvSpPr>
      <dsp:spPr>
        <a:xfrm>
          <a:off x="1214880" y="2839197"/>
          <a:ext cx="91440" cy="3633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30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B47CD-2630-4F83-B368-659BA8231C7B}">
      <dsp:nvSpPr>
        <dsp:cNvPr id="0" name=""/>
        <dsp:cNvSpPr/>
      </dsp:nvSpPr>
      <dsp:spPr>
        <a:xfrm>
          <a:off x="1260600" y="1471144"/>
          <a:ext cx="2885526" cy="535125"/>
        </a:xfrm>
        <a:custGeom>
          <a:avLst/>
          <a:gdLst/>
          <a:ahLst/>
          <a:cxnLst/>
          <a:rect l="0" t="0" r="0" b="0"/>
          <a:pathLst>
            <a:path>
              <a:moveTo>
                <a:pt x="2885526" y="0"/>
              </a:moveTo>
              <a:lnTo>
                <a:pt x="2885526" y="353474"/>
              </a:lnTo>
              <a:lnTo>
                <a:pt x="0" y="353474"/>
              </a:lnTo>
              <a:lnTo>
                <a:pt x="0" y="5351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03FEC-6625-4B5D-B915-DA84D1A35DDD}">
      <dsp:nvSpPr>
        <dsp:cNvPr id="0" name=""/>
        <dsp:cNvSpPr/>
      </dsp:nvSpPr>
      <dsp:spPr>
        <a:xfrm>
          <a:off x="3013311" y="460320"/>
          <a:ext cx="2265631" cy="10108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Jefe(a) de Guardia 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kern="1200" dirty="0" smtClean="0"/>
            <a:t>Zona </a:t>
          </a:r>
          <a:r>
            <a:rPr lang="es-MX" altLang="es-MX" sz="1200" kern="1200" dirty="0" smtClean="0"/>
            <a:t>Sur</a:t>
          </a:r>
          <a:endParaRPr lang="es-MX" altLang="es-MX" sz="1200" kern="1200" dirty="0" smtClean="0"/>
        </a:p>
      </dsp:txBody>
      <dsp:txXfrm>
        <a:off x="3013311" y="460320"/>
        <a:ext cx="2265631" cy="1010824"/>
      </dsp:txXfrm>
    </dsp:sp>
    <dsp:sp modelId="{DD8A29F5-D042-4749-8AE9-1CA72A60AD2C}">
      <dsp:nvSpPr>
        <dsp:cNvPr id="0" name=""/>
        <dsp:cNvSpPr/>
      </dsp:nvSpPr>
      <dsp:spPr>
        <a:xfrm>
          <a:off x="6" y="2006269"/>
          <a:ext cx="2521187" cy="8329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1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Auxiliar</a:t>
          </a:r>
        </a:p>
      </dsp:txBody>
      <dsp:txXfrm>
        <a:off x="6" y="2006269"/>
        <a:ext cx="2521187" cy="832928"/>
      </dsp:txXfrm>
    </dsp:sp>
    <dsp:sp modelId="{BB387102-60C1-4AE4-A3B1-9707B34458E5}">
      <dsp:nvSpPr>
        <dsp:cNvPr id="0" name=""/>
        <dsp:cNvSpPr/>
      </dsp:nvSpPr>
      <dsp:spPr>
        <a:xfrm>
          <a:off x="6" y="3202498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6" y="3202498"/>
        <a:ext cx="2521187" cy="1727997"/>
      </dsp:txXfrm>
    </dsp:sp>
    <dsp:sp modelId="{B1719DCC-5178-4481-9CBC-62A793E88618}">
      <dsp:nvSpPr>
        <dsp:cNvPr id="0" name=""/>
        <dsp:cNvSpPr/>
      </dsp:nvSpPr>
      <dsp:spPr>
        <a:xfrm>
          <a:off x="2886086" y="2006269"/>
          <a:ext cx="2520080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2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2886086" y="2006269"/>
        <a:ext cx="2520080" cy="865002"/>
      </dsp:txXfrm>
    </dsp:sp>
    <dsp:sp modelId="{6752C6A1-5243-4D6A-81FF-06B7F4159197}">
      <dsp:nvSpPr>
        <dsp:cNvPr id="0" name=""/>
        <dsp:cNvSpPr/>
      </dsp:nvSpPr>
      <dsp:spPr>
        <a:xfrm>
          <a:off x="2884979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2884979" y="3234572"/>
        <a:ext cx="2521187" cy="1727997"/>
      </dsp:txXfrm>
    </dsp:sp>
    <dsp:sp modelId="{9D5E68EA-F70B-436B-9630-99F57F278281}">
      <dsp:nvSpPr>
        <dsp:cNvPr id="0" name=""/>
        <dsp:cNvSpPr/>
      </dsp:nvSpPr>
      <dsp:spPr>
        <a:xfrm>
          <a:off x="5778775" y="2006269"/>
          <a:ext cx="2521187" cy="865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Grupo 3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/>
            <a:t>Guardia </a:t>
          </a:r>
          <a:r>
            <a:rPr lang="es-ES" sz="1200" kern="1200" dirty="0" smtClean="0"/>
            <a:t>Auxiliar</a:t>
          </a:r>
          <a:endParaRPr lang="es-ES" sz="1200" kern="1200" dirty="0"/>
        </a:p>
      </dsp:txBody>
      <dsp:txXfrm>
        <a:off x="5778775" y="2006269"/>
        <a:ext cx="2521187" cy="865002"/>
      </dsp:txXfrm>
    </dsp:sp>
    <dsp:sp modelId="{650F94E8-01C9-4C30-AE1D-572FE7788F28}">
      <dsp:nvSpPr>
        <dsp:cNvPr id="0" name=""/>
        <dsp:cNvSpPr/>
      </dsp:nvSpPr>
      <dsp:spPr>
        <a:xfrm>
          <a:off x="5778775" y="3234572"/>
          <a:ext cx="2521187" cy="1727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Guardias </a:t>
          </a:r>
          <a:r>
            <a:rPr lang="es-ES" sz="1200" kern="1200" dirty="0" smtClean="0"/>
            <a:t>Auxiliares</a:t>
          </a:r>
          <a:endParaRPr lang="es-ES" sz="1200" kern="1200" dirty="0"/>
        </a:p>
      </dsp:txBody>
      <dsp:txXfrm>
        <a:off x="5778775" y="3234572"/>
        <a:ext cx="2521187" cy="1727997"/>
      </dsp:txXfrm>
    </dsp:sp>
  </dsp:spTree>
</dsp:drawing>
</file>

<file path=ppt/diagrams/drawing8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2146376" y="1631095"/>
          <a:ext cx="91440" cy="9392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392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499652" y="69184"/>
          <a:ext cx="3384886" cy="15619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Jefe(a) de Grupo </a:t>
          </a:r>
          <a:r>
            <a:rPr lang="es-ES" sz="1200" b="0" kern="1200" dirty="0"/>
            <a:t>de Apoyo de </a:t>
          </a:r>
          <a:br>
            <a:rPr lang="es-ES" sz="1200" b="0" kern="1200" dirty="0"/>
          </a:br>
          <a:r>
            <a:rPr lang="es-ES" sz="1200" b="0" kern="1200" dirty="0"/>
            <a:t>Guardia </a:t>
          </a:r>
          <a:r>
            <a:rPr lang="es-ES" sz="1200" b="0" kern="1200" dirty="0" smtClean="0"/>
            <a:t>Auxiliar</a:t>
          </a:r>
          <a:endParaRPr lang="es-ES" sz="1200" b="0" kern="1200" dirty="0" smtClean="0"/>
        </a:p>
      </dsp:txBody>
      <dsp:txXfrm>
        <a:off x="499652" y="69184"/>
        <a:ext cx="3384886" cy="1561910"/>
      </dsp:txXfrm>
    </dsp:sp>
    <dsp:sp modelId="{750238AF-6DAE-454F-9DF1-112AC698AD48}">
      <dsp:nvSpPr>
        <dsp:cNvPr id="0" name=""/>
        <dsp:cNvSpPr/>
      </dsp:nvSpPr>
      <dsp:spPr>
        <a:xfrm>
          <a:off x="698871" y="2570381"/>
          <a:ext cx="2986448" cy="14788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Guardias </a:t>
          </a:r>
          <a:r>
            <a:rPr lang="es-MX" sz="1200" kern="1200" dirty="0" smtClean="0"/>
            <a:t>Auxiliares</a:t>
          </a:r>
          <a:endParaRPr lang="es-MX" sz="1200" kern="1200" dirty="0"/>
        </a:p>
      </dsp:txBody>
      <dsp:txXfrm>
        <a:off x="698871" y="2570381"/>
        <a:ext cx="2986448" cy="1478827"/>
      </dsp:txXfrm>
    </dsp:sp>
  </dsp:spTree>
</dsp:drawing>
</file>

<file path=ppt/diagrams/drawing8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00C5-7B71-42C8-BD0E-A89A6A5EF4DF}">
      <dsp:nvSpPr>
        <dsp:cNvPr id="0" name=""/>
        <dsp:cNvSpPr/>
      </dsp:nvSpPr>
      <dsp:spPr>
        <a:xfrm>
          <a:off x="1918033" y="1248502"/>
          <a:ext cx="91440" cy="4547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47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C4588-1A3F-4889-8B6A-44AD9991207F}">
      <dsp:nvSpPr>
        <dsp:cNvPr id="0" name=""/>
        <dsp:cNvSpPr/>
      </dsp:nvSpPr>
      <dsp:spPr>
        <a:xfrm>
          <a:off x="832514" y="204512"/>
          <a:ext cx="2262479" cy="10439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/>
            <a:t>Cadetes de Guardia Auxiliar</a:t>
          </a:r>
          <a:endParaRPr lang="es-ES" sz="1200" kern="1200" dirty="0"/>
        </a:p>
      </dsp:txBody>
      <dsp:txXfrm>
        <a:off x="832514" y="204512"/>
        <a:ext cx="2262479" cy="1043990"/>
      </dsp:txXfrm>
    </dsp:sp>
    <dsp:sp modelId="{750238AF-6DAE-454F-9DF1-112AC698AD48}">
      <dsp:nvSpPr>
        <dsp:cNvPr id="0" name=""/>
        <dsp:cNvSpPr/>
      </dsp:nvSpPr>
      <dsp:spPr>
        <a:xfrm>
          <a:off x="1470" y="1703284"/>
          <a:ext cx="3924567" cy="2486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Cadetes de Guardia </a:t>
          </a:r>
          <a:r>
            <a:rPr lang="es-MX" sz="1200" kern="1200" dirty="0" smtClean="0"/>
            <a:t>Auxiliar</a:t>
          </a:r>
          <a:endParaRPr lang="es-MX" sz="1200" kern="1200" dirty="0" smtClean="0"/>
        </a:p>
      </dsp:txBody>
      <dsp:txXfrm>
        <a:off x="1470" y="1703284"/>
        <a:ext cx="3924567" cy="24868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0028E-A412-40C4-9601-96B3A3D83A73}">
      <dsp:nvSpPr>
        <dsp:cNvPr id="0" name=""/>
        <dsp:cNvSpPr/>
      </dsp:nvSpPr>
      <dsp:spPr>
        <a:xfrm>
          <a:off x="2107150" y="2669689"/>
          <a:ext cx="91440" cy="5237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37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19AC-19E4-4834-8164-29C348A4CE8C}">
      <dsp:nvSpPr>
        <dsp:cNvPr id="0" name=""/>
        <dsp:cNvSpPr/>
      </dsp:nvSpPr>
      <dsp:spPr>
        <a:xfrm>
          <a:off x="2107150" y="1119445"/>
          <a:ext cx="91440" cy="5517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17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D727F5-6F5B-4A9D-A21D-2AD995BDC6AE}">
      <dsp:nvSpPr>
        <dsp:cNvPr id="0" name=""/>
        <dsp:cNvSpPr/>
      </dsp:nvSpPr>
      <dsp:spPr>
        <a:xfrm>
          <a:off x="1046725" y="0"/>
          <a:ext cx="2212289" cy="11194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Coordinador(a) de Control y </a:t>
          </a:r>
          <a:r>
            <a:rPr lang="es-ES" sz="1200" kern="1200" dirty="0" smtClean="0"/>
            <a:t>Gestión</a:t>
          </a:r>
          <a:endParaRPr lang="es-ES" sz="1200" kern="1200" dirty="0"/>
        </a:p>
      </dsp:txBody>
      <dsp:txXfrm>
        <a:off x="1046725" y="0"/>
        <a:ext cx="2212289" cy="1119445"/>
      </dsp:txXfrm>
    </dsp:sp>
    <dsp:sp modelId="{A99812C4-2663-4D9F-8C32-3124AF6958E3}">
      <dsp:nvSpPr>
        <dsp:cNvPr id="0" name=""/>
        <dsp:cNvSpPr/>
      </dsp:nvSpPr>
      <dsp:spPr>
        <a:xfrm>
          <a:off x="1231079" y="1671166"/>
          <a:ext cx="1843582" cy="9985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/>
            <a:t>Jefe(a) de Sección IV: </a:t>
          </a:r>
          <a:r>
            <a:rPr lang="es-ES" sz="1200" kern="1200" dirty="0" smtClean="0"/>
            <a:t/>
          </a:r>
          <a:br>
            <a:rPr lang="es-ES" sz="1200" kern="1200" dirty="0" smtClean="0"/>
          </a:br>
          <a:r>
            <a:rPr lang="es-ES" sz="1200" kern="1200" dirty="0" smtClean="0"/>
            <a:t>Análisis</a:t>
          </a:r>
          <a:endParaRPr lang="es-ES" sz="1200" kern="1200" dirty="0"/>
        </a:p>
      </dsp:txBody>
      <dsp:txXfrm>
        <a:off x="1231079" y="1671166"/>
        <a:ext cx="1843582" cy="998523"/>
      </dsp:txXfrm>
    </dsp:sp>
    <dsp:sp modelId="{F7DF51E5-4D63-40FE-B998-1AAFFCF4B862}">
      <dsp:nvSpPr>
        <dsp:cNvPr id="0" name=""/>
        <dsp:cNvSpPr/>
      </dsp:nvSpPr>
      <dsp:spPr>
        <a:xfrm>
          <a:off x="1231079" y="3193471"/>
          <a:ext cx="1843582" cy="7936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Analistas</a:t>
          </a:r>
          <a:endParaRPr lang="es-ES" sz="1200" kern="1200" dirty="0"/>
        </a:p>
      </dsp:txBody>
      <dsp:txXfrm>
        <a:off x="1231079" y="3193471"/>
        <a:ext cx="1843582" cy="793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5241-42ED-482D-AB3A-BC762C02BF26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693B4A-09DE-4849-A0C3-2012F2A5FBD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6176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4E6EA-C79F-4A5E-8CD1-81C82923E6B6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DF6DA-2C97-45F8-9D0A-5E7B2D9898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7980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12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69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0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087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79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3314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451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0CF74-513B-458E-8170-7D921752DB8B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s-MX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34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369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9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915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9778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4326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020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67182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528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896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013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352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0376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7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6957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329D6-C7B0-4B99-ADE9-FC50A65EDF59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3009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069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67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431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174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19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6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E3C7B-4540-4A45-90B9-5A35105A55A3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E3C7B-4540-4A45-90B9-5A35105A55A3}" type="datetimeFigureOut">
              <a:rPr lang="es-ES" smtClean="0"/>
              <a:t>07/04/2025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2107-F375-9E47-A768-6371A998336C}" type="slidenum">
              <a:rPr lang="es-ES" smtClean="0"/>
              <a:t>‹Nº›</a:t>
            </a:fld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3531"/>
            <a:ext cx="2162375" cy="869205"/>
          </a:xfrm>
          <a:prstGeom prst="rect">
            <a:avLst/>
          </a:prstGeom>
        </p:spPr>
      </p:pic>
      <p:grpSp>
        <p:nvGrpSpPr>
          <p:cNvPr id="11" name="Grupo"/>
          <p:cNvGrpSpPr/>
          <p:nvPr userDrawn="1"/>
        </p:nvGrpSpPr>
        <p:grpSpPr>
          <a:xfrm rot="5400000">
            <a:off x="5516999" y="3231000"/>
            <a:ext cx="6858000" cy="396000"/>
            <a:chOff x="0" y="0"/>
            <a:chExt cx="4765901" cy="516289"/>
          </a:xfrm>
        </p:grpSpPr>
        <p:sp>
          <p:nvSpPr>
            <p:cNvPr id="12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3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4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8363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329D6-C7B0-4B99-ADE9-FC50A65EDF59}" type="datetimeFigureOut">
              <a:rPr lang="es-MX" smtClean="0"/>
              <a:t>07/04/2025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FDEAA-D988-4E3F-A394-C3C92CAA27A4}" type="slidenum">
              <a:rPr lang="es-MX" smtClean="0"/>
              <a:t>‹Nº›</a:t>
            </a:fld>
            <a:endParaRPr lang="es-MX"/>
          </a:p>
        </p:txBody>
      </p:sp>
      <p:grpSp>
        <p:nvGrpSpPr>
          <p:cNvPr id="10" name="Grupo"/>
          <p:cNvGrpSpPr/>
          <p:nvPr userDrawn="1"/>
        </p:nvGrpSpPr>
        <p:grpSpPr>
          <a:xfrm rot="5400000">
            <a:off x="-3359428" y="3354572"/>
            <a:ext cx="6862855" cy="144000"/>
            <a:chOff x="0" y="0"/>
            <a:chExt cx="4765901" cy="516289"/>
          </a:xfrm>
        </p:grpSpPr>
        <p:sp>
          <p:nvSpPr>
            <p:cNvPr id="11" name="Cuadrado"/>
            <p:cNvSpPr/>
            <p:nvPr/>
          </p:nvSpPr>
          <p:spPr>
            <a:xfrm>
              <a:off x="0" y="0"/>
              <a:ext cx="522657" cy="516290"/>
            </a:xfrm>
            <a:prstGeom prst="rect">
              <a:avLst/>
            </a:prstGeom>
            <a:solidFill>
              <a:srgbClr val="CA1F3D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2" name="Rectángulo"/>
            <p:cNvSpPr/>
            <p:nvPr/>
          </p:nvSpPr>
          <p:spPr>
            <a:xfrm>
              <a:off x="515542" y="0"/>
              <a:ext cx="1960873" cy="516290"/>
            </a:xfrm>
            <a:prstGeom prst="rect">
              <a:avLst/>
            </a:prstGeom>
            <a:solidFill>
              <a:srgbClr val="0A1D7A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  <p:sp>
          <p:nvSpPr>
            <p:cNvPr id="13" name="Rectángulo"/>
            <p:cNvSpPr/>
            <p:nvPr/>
          </p:nvSpPr>
          <p:spPr>
            <a:xfrm>
              <a:off x="2476149" y="0"/>
              <a:ext cx="2289753" cy="516290"/>
            </a:xfrm>
            <a:prstGeom prst="rect">
              <a:avLst/>
            </a:prstGeom>
            <a:solidFill>
              <a:srgbClr val="8FBAE5"/>
            </a:solid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83531"/>
            <a:ext cx="2162375" cy="86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9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6.xml"/><Relationship Id="rId7" Type="http://schemas.microsoft.com/office/2007/relationships/diagramDrawing" Target="../diagrams/drawing5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6.xml"/><Relationship Id="rId5" Type="http://schemas.openxmlformats.org/officeDocument/2006/relationships/diagramQuickStyle" Target="../diagrams/quickStyle56.xml"/><Relationship Id="rId4" Type="http://schemas.openxmlformats.org/officeDocument/2006/relationships/diagramLayout" Target="../diagrams/layout5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7.xml"/><Relationship Id="rId7" Type="http://schemas.microsoft.com/office/2007/relationships/diagramDrawing" Target="../diagrams/drawing5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7.xml"/><Relationship Id="rId5" Type="http://schemas.openxmlformats.org/officeDocument/2006/relationships/diagramQuickStyle" Target="../diagrams/quickStyle57.xml"/><Relationship Id="rId4" Type="http://schemas.openxmlformats.org/officeDocument/2006/relationships/diagramLayout" Target="../diagrams/layout5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8.xml"/><Relationship Id="rId7" Type="http://schemas.microsoft.com/office/2007/relationships/diagramDrawing" Target="../diagrams/drawing5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8.xml"/><Relationship Id="rId5" Type="http://schemas.openxmlformats.org/officeDocument/2006/relationships/diagramQuickStyle" Target="../diagrams/quickStyle58.xml"/><Relationship Id="rId4" Type="http://schemas.openxmlformats.org/officeDocument/2006/relationships/diagramLayout" Target="../diagrams/layout5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9.xml"/><Relationship Id="rId7" Type="http://schemas.microsoft.com/office/2007/relationships/diagramDrawing" Target="../diagrams/drawing5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9.xml"/><Relationship Id="rId5" Type="http://schemas.openxmlformats.org/officeDocument/2006/relationships/diagramQuickStyle" Target="../diagrams/quickStyle59.xml"/><Relationship Id="rId4" Type="http://schemas.openxmlformats.org/officeDocument/2006/relationships/diagramLayout" Target="../diagrams/layout5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0.xml"/><Relationship Id="rId7" Type="http://schemas.microsoft.com/office/2007/relationships/diagramDrawing" Target="../diagrams/drawing6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0.xml"/><Relationship Id="rId5" Type="http://schemas.openxmlformats.org/officeDocument/2006/relationships/diagramQuickStyle" Target="../diagrams/quickStyle60.xml"/><Relationship Id="rId4" Type="http://schemas.openxmlformats.org/officeDocument/2006/relationships/diagramLayout" Target="../diagrams/layout6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1.xml"/><Relationship Id="rId7" Type="http://schemas.microsoft.com/office/2007/relationships/diagramDrawing" Target="../diagrams/drawing6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1.xml"/><Relationship Id="rId5" Type="http://schemas.openxmlformats.org/officeDocument/2006/relationships/diagramQuickStyle" Target="../diagrams/quickStyle61.xml"/><Relationship Id="rId4" Type="http://schemas.openxmlformats.org/officeDocument/2006/relationships/diagramLayout" Target="../diagrams/layout6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2.xml"/><Relationship Id="rId7" Type="http://schemas.microsoft.com/office/2007/relationships/diagramDrawing" Target="../diagrams/drawing6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2.xml"/><Relationship Id="rId5" Type="http://schemas.openxmlformats.org/officeDocument/2006/relationships/diagramQuickStyle" Target="../diagrams/quickStyle62.xml"/><Relationship Id="rId4" Type="http://schemas.openxmlformats.org/officeDocument/2006/relationships/diagramLayout" Target="../diagrams/layout6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3.xml"/><Relationship Id="rId7" Type="http://schemas.microsoft.com/office/2007/relationships/diagramDrawing" Target="../diagrams/drawing6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3.xml"/><Relationship Id="rId5" Type="http://schemas.openxmlformats.org/officeDocument/2006/relationships/diagramQuickStyle" Target="../diagrams/quickStyle63.xml"/><Relationship Id="rId4" Type="http://schemas.openxmlformats.org/officeDocument/2006/relationships/diagramLayout" Target="../diagrams/layout6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1.xml"/><Relationship Id="rId2" Type="http://schemas.openxmlformats.org/officeDocument/2006/relationships/diagramData" Target="../diagrams/data8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1.xml"/><Relationship Id="rId5" Type="http://schemas.openxmlformats.org/officeDocument/2006/relationships/diagramColors" Target="../diagrams/colors81.xml"/><Relationship Id="rId4" Type="http://schemas.openxmlformats.org/officeDocument/2006/relationships/diagramQuickStyle" Target="../diagrams/quickStyle8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2.xml"/><Relationship Id="rId2" Type="http://schemas.openxmlformats.org/officeDocument/2006/relationships/diagramData" Target="../diagrams/data8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82.xml"/><Relationship Id="rId5" Type="http://schemas.openxmlformats.org/officeDocument/2006/relationships/diagramColors" Target="../diagrams/colors82.xml"/><Relationship Id="rId4" Type="http://schemas.openxmlformats.org/officeDocument/2006/relationships/diagramQuickStyle" Target="../diagrams/quickStyle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-1" y="2633874"/>
            <a:ext cx="874718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Secretaría de Seguridad y Protección a la Ciudadanía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62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85644689"/>
              </p:ext>
            </p:extLst>
          </p:nvPr>
        </p:nvGraphicFramePr>
        <p:xfrm>
          <a:off x="780452" y="1213058"/>
          <a:ext cx="7612147" cy="534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578" y="5408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Inspección General de Operación Policial</a:t>
            </a:r>
          </a:p>
        </p:txBody>
      </p:sp>
    </p:spTree>
    <p:extLst>
      <p:ext uri="{BB962C8B-B14F-4D97-AF65-F5344CB8AC3E}">
        <p14:creationId xmlns:p14="http://schemas.microsoft.com/office/powerpoint/2010/main" val="192913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14663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Operación Policial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99318769"/>
              </p:ext>
            </p:extLst>
          </p:nvPr>
        </p:nvGraphicFramePr>
        <p:xfrm>
          <a:off x="2443711" y="2481746"/>
          <a:ext cx="4311169" cy="3059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85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 bwMode="auto">
          <a:xfrm>
            <a:off x="176008" y="23289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Control y Gestión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6215992"/>
              </p:ext>
            </p:extLst>
          </p:nvPr>
        </p:nvGraphicFramePr>
        <p:xfrm>
          <a:off x="2443711" y="2208790"/>
          <a:ext cx="4311169" cy="3987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036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2B0F2CB-4D83-3E9F-5C11-24F9EF550458}"/>
              </a:ext>
            </a:extLst>
          </p:cNvPr>
          <p:cNvSpPr txBox="1"/>
          <p:nvPr/>
        </p:nvSpPr>
        <p:spPr bwMode="auto">
          <a:xfrm>
            <a:off x="176008" y="6035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Inspección General de Operación Policial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Reclusorios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42535674"/>
              </p:ext>
            </p:extLst>
          </p:nvPr>
        </p:nvGraphicFramePr>
        <p:xfrm>
          <a:off x="1386230" y="1568809"/>
          <a:ext cx="6446554" cy="4984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03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-1" y="2650101"/>
            <a:ext cx="8747185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Monterrey de Proximidad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67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79725755"/>
              </p:ext>
            </p:extLst>
          </p:nvPr>
        </p:nvGraphicFramePr>
        <p:xfrm>
          <a:off x="557348" y="1651180"/>
          <a:ext cx="8051075" cy="458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31918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Policía de Monterrey de Proximidad</a:t>
            </a:r>
          </a:p>
        </p:txBody>
      </p:sp>
    </p:spTree>
    <p:extLst>
      <p:ext uri="{BB962C8B-B14F-4D97-AF65-F5344CB8AC3E}">
        <p14:creationId xmlns:p14="http://schemas.microsoft.com/office/powerpoint/2010/main" val="33353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859862325"/>
              </p:ext>
            </p:extLst>
          </p:nvPr>
        </p:nvGraphicFramePr>
        <p:xfrm>
          <a:off x="2333003" y="1190445"/>
          <a:ext cx="4594008" cy="5381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76008" y="6037"/>
            <a:ext cx="6823306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Guardia Interna</a:t>
            </a:r>
          </a:p>
        </p:txBody>
      </p:sp>
    </p:spTree>
    <p:extLst>
      <p:ext uri="{BB962C8B-B14F-4D97-AF65-F5344CB8AC3E}">
        <p14:creationId xmlns:p14="http://schemas.microsoft.com/office/powerpoint/2010/main" val="220116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6082"/>
            <a:ext cx="7139192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Policía de Monterrey de Proximidad </a:t>
            </a:r>
            <a:r>
              <a:rPr kumimoji="0" lang="es-MX" sz="2200" b="1" i="0" u="none" strike="noStrike" kern="1400" cap="none" spc="-150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Ciudadana</a:t>
            </a:r>
            <a:endParaRPr kumimoji="0" lang="es-MX" sz="22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88637515"/>
              </p:ext>
            </p:extLst>
          </p:nvPr>
        </p:nvGraphicFramePr>
        <p:xfrm>
          <a:off x="137405" y="1349590"/>
          <a:ext cx="8895499" cy="5306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868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6864" y="16040"/>
            <a:ext cx="7184912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Monterrey de Proximidad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Policía de Monterrey de Proximidad Comercial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98174337"/>
              </p:ext>
            </p:extLst>
          </p:nvPr>
        </p:nvGraphicFramePr>
        <p:xfrm>
          <a:off x="1712422" y="1802459"/>
          <a:ext cx="5719157" cy="463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289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5010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Monterrey de Reacción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311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205315" y="116632"/>
            <a:ext cx="8229600" cy="1008112"/>
          </a:xfrm>
        </p:spPr>
        <p:txBody>
          <a:bodyPr>
            <a:normAutofit/>
          </a:bodyPr>
          <a:lstStyle/>
          <a:p>
            <a:r>
              <a:rPr lang="es-MX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Secretaría de Seguridad y Protección </a:t>
            </a:r>
            <a:br>
              <a:rPr lang="es-MX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</a:br>
            <a:r>
              <a:rPr lang="es-MX" sz="3200" b="1" kern="1400" spc="-150" dirty="0">
                <a:solidFill>
                  <a:srgbClr val="0A1D7A"/>
                </a:solidFill>
                <a:latin typeface="Gabarito" pitchFamily="2" charset="0"/>
                <a:ea typeface="MS Gothic" panose="020B0609070205080204" pitchFamily="49" charset="-128"/>
                <a:cs typeface="Arial"/>
              </a:rPr>
              <a:t>a la Ciudadanía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58691078"/>
              </p:ext>
            </p:extLst>
          </p:nvPr>
        </p:nvGraphicFramePr>
        <p:xfrm>
          <a:off x="236113" y="1139307"/>
          <a:ext cx="8835549" cy="543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85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25387963"/>
              </p:ext>
            </p:extLst>
          </p:nvPr>
        </p:nvGraphicFramePr>
        <p:xfrm>
          <a:off x="2296138" y="1369440"/>
          <a:ext cx="4551723" cy="5193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35821" y="23520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</a:t>
            </a: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 de Monterrey de Reacción</a:t>
            </a:r>
            <a:endParaRPr kumimoji="0" lang="es-ES_tradnl" sz="32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1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04389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Policía de Monterrey de Investigación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505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44965" y="32664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Monterrey de Investigación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13472076"/>
              </p:ext>
            </p:extLst>
          </p:nvPr>
        </p:nvGraphicFramePr>
        <p:xfrm>
          <a:off x="985085" y="1645652"/>
          <a:ext cx="7121688" cy="4663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4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50871950"/>
              </p:ext>
            </p:extLst>
          </p:nvPr>
        </p:nvGraphicFramePr>
        <p:xfrm>
          <a:off x="792246" y="1761118"/>
          <a:ext cx="7366474" cy="4779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4109" y="32664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Dirección de Policía de Monterrey de Investigación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Área de Investigaciones</a:t>
            </a:r>
            <a:endParaRPr kumimoji="0" lang="es-ES_tradnl" sz="20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Vialidad y </a:t>
            </a:r>
            <a:r>
              <a:rPr lang="es-ES_tradnl" dirty="0" smtClean="0"/>
              <a:t>Tránsito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769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9385" y="48479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</a:t>
            </a:r>
            <a:r>
              <a:rPr lang="es-ES_tradnl" sz="3200" dirty="0" smtClean="0">
                <a:solidFill>
                  <a:srgbClr val="0A1D7A"/>
                </a:solidFill>
                <a:latin typeface="Gabarito" pitchFamily="2" charset="0"/>
              </a:rPr>
              <a:t>Tránsito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71240611"/>
              </p:ext>
            </p:extLst>
          </p:nvPr>
        </p:nvGraphicFramePr>
        <p:xfrm>
          <a:off x="523076" y="1341619"/>
          <a:ext cx="8164111" cy="4934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678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9385" y="3993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</a:t>
            </a:r>
            <a:r>
              <a:rPr lang="es-ES_tradnl" sz="3200" dirty="0" smtClean="0">
                <a:solidFill>
                  <a:srgbClr val="0A1D7A"/>
                </a:solidFill>
                <a:latin typeface="Gabarito" pitchFamily="2" charset="0"/>
              </a:rPr>
              <a:t>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dirty="0" smtClean="0">
                <a:solidFill>
                  <a:srgbClr val="0A1D7A"/>
                </a:solidFill>
                <a:latin typeface="Gabarito" pitchFamily="2" charset="0"/>
              </a:rPr>
              <a:t>Jefatura </a:t>
            </a: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Administrativa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22423913"/>
              </p:ext>
            </p:extLst>
          </p:nvPr>
        </p:nvGraphicFramePr>
        <p:xfrm>
          <a:off x="3310053" y="1810512"/>
          <a:ext cx="2532963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783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9983" y="4848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</a:t>
            </a:r>
            <a:r>
              <a:rPr lang="es-ES_tradnl" sz="3200" dirty="0" smtClean="0">
                <a:solidFill>
                  <a:srgbClr val="0A1D7A"/>
                </a:solidFill>
                <a:latin typeface="Gabarito" pitchFamily="2" charset="0"/>
              </a:rPr>
              <a:t>Tránsito </a:t>
            </a:r>
            <a:r>
              <a:rPr lang="es-ES_tradnl" sz="2400" dirty="0" smtClean="0">
                <a:solidFill>
                  <a:srgbClr val="0A1D7A"/>
                </a:solidFill>
                <a:latin typeface="Gabarito" pitchFamily="2" charset="0"/>
              </a:rPr>
              <a:t>Coordinación Operativa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47639466"/>
              </p:ext>
            </p:extLst>
          </p:nvPr>
        </p:nvGraphicFramePr>
        <p:xfrm>
          <a:off x="2386185" y="2150906"/>
          <a:ext cx="4382834" cy="30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27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18492774"/>
              </p:ext>
            </p:extLst>
          </p:nvPr>
        </p:nvGraphicFramePr>
        <p:xfrm>
          <a:off x="2761222" y="1161754"/>
          <a:ext cx="3656829" cy="5443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0241" y="4173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</a:t>
            </a:r>
            <a:r>
              <a:rPr lang="es-ES_tradnl" sz="3200" dirty="0" smtClean="0">
                <a:solidFill>
                  <a:srgbClr val="0A1D7A"/>
                </a:solidFill>
                <a:latin typeface="Gabarito" pitchFamily="2" charset="0"/>
              </a:rPr>
              <a:t>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Operativa </a:t>
            </a:r>
            <a:r>
              <a:rPr lang="es-ES_tradnl" sz="2400" dirty="0" smtClean="0">
                <a:solidFill>
                  <a:srgbClr val="0A1D7A"/>
                </a:solidFill>
                <a:latin typeface="Gabarito" pitchFamily="2" charset="0"/>
              </a:rPr>
              <a:t>- Auxilio </a:t>
            </a: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Vial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1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7720" y="3432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</a:t>
            </a:r>
            <a:r>
              <a:rPr lang="es-ES_tradnl" sz="3200" dirty="0" smtClean="0">
                <a:solidFill>
                  <a:srgbClr val="0A1D7A"/>
                </a:solidFill>
                <a:latin typeface="Gabarito" pitchFamily="2" charset="0"/>
              </a:rPr>
              <a:t>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Coordinación Operativa - Despliegue </a:t>
            </a: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48805796"/>
              </p:ext>
            </p:extLst>
          </p:nvPr>
        </p:nvGraphicFramePr>
        <p:xfrm>
          <a:off x="177855" y="1605385"/>
          <a:ext cx="8913351" cy="473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199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296279"/>
            <a:ext cx="8729932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Oficina de la Secretaría de Seguridad y Protección a la Ciudadanía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63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54310256"/>
              </p:ext>
            </p:extLst>
          </p:nvPr>
        </p:nvGraphicFramePr>
        <p:xfrm>
          <a:off x="1670427" y="1549257"/>
          <a:ext cx="5803146" cy="445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57720" y="3432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</a:t>
            </a:r>
            <a:r>
              <a:rPr lang="es-ES_tradnl" sz="3200" dirty="0" smtClean="0">
                <a:solidFill>
                  <a:srgbClr val="0A1D7A"/>
                </a:solidFill>
                <a:latin typeface="Gabarito" pitchFamily="2" charset="0"/>
              </a:rPr>
              <a:t>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Coordinación Operativa - Despliegue </a:t>
            </a: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13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7967760"/>
              </p:ext>
            </p:extLst>
          </p:nvPr>
        </p:nvGraphicFramePr>
        <p:xfrm>
          <a:off x="1968662" y="1607188"/>
          <a:ext cx="5223704" cy="4628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720" y="3432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</a:t>
            </a:r>
            <a:r>
              <a:rPr lang="es-ES_tradnl" sz="3200" dirty="0" smtClean="0">
                <a:solidFill>
                  <a:srgbClr val="0A1D7A"/>
                </a:solidFill>
                <a:latin typeface="Gabarito" pitchFamily="2" charset="0"/>
              </a:rPr>
              <a:t>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Coordinación Operativa - Despliegue </a:t>
            </a: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1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39228551"/>
              </p:ext>
            </p:extLst>
          </p:nvPr>
        </p:nvGraphicFramePr>
        <p:xfrm>
          <a:off x="3120599" y="2156913"/>
          <a:ext cx="2902801" cy="3596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720" y="3432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</a:t>
            </a:r>
            <a:r>
              <a:rPr lang="es-ES_tradnl" sz="3200" dirty="0" smtClean="0">
                <a:solidFill>
                  <a:srgbClr val="0A1D7A"/>
                </a:solidFill>
                <a:latin typeface="Gabarito" pitchFamily="2" charset="0"/>
              </a:rPr>
              <a:t>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Coordinación Operativa - Despliegue </a:t>
            </a: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2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6358417"/>
              </p:ext>
            </p:extLst>
          </p:nvPr>
        </p:nvGraphicFramePr>
        <p:xfrm>
          <a:off x="1954552" y="1685211"/>
          <a:ext cx="5292407" cy="4428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720" y="3432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</a:t>
            </a:r>
            <a:r>
              <a:rPr lang="es-ES_tradnl" sz="3200" dirty="0" smtClean="0">
                <a:solidFill>
                  <a:srgbClr val="0A1D7A"/>
                </a:solidFill>
                <a:latin typeface="Gabarito" pitchFamily="2" charset="0"/>
              </a:rPr>
              <a:t>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Coordinación Operativa - Despliegue </a:t>
            </a: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90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21188620"/>
              </p:ext>
            </p:extLst>
          </p:nvPr>
        </p:nvGraphicFramePr>
        <p:xfrm>
          <a:off x="1995105" y="1676319"/>
          <a:ext cx="5190108" cy="4441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57720" y="34328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</a:t>
            </a:r>
            <a:r>
              <a:rPr lang="es-ES_tradnl" sz="3200" dirty="0" smtClean="0">
                <a:solidFill>
                  <a:srgbClr val="0A1D7A"/>
                </a:solidFill>
                <a:latin typeface="Gabarito" pitchFamily="2" charset="0"/>
              </a:rPr>
              <a:t>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Coordinación Operativa - Despliegue </a:t>
            </a: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Operativo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7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</a:t>
            </a:r>
            <a:r>
              <a:rPr lang="es-ES_tradnl" sz="3200" dirty="0" smtClean="0">
                <a:solidFill>
                  <a:srgbClr val="0A1D7A"/>
                </a:solidFill>
                <a:latin typeface="Gabarito" pitchFamily="2" charset="0"/>
              </a:rPr>
              <a:t>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Coordinación </a:t>
            </a: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de Licencias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74977271"/>
              </p:ext>
            </p:extLst>
          </p:nvPr>
        </p:nvGraphicFramePr>
        <p:xfrm>
          <a:off x="966157" y="1553393"/>
          <a:ext cx="7306573" cy="4533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52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76008" y="144056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</a:t>
            </a:r>
            <a:r>
              <a:rPr lang="es-ES_tradnl" sz="3200" dirty="0" smtClean="0">
                <a:solidFill>
                  <a:srgbClr val="0A1D7A"/>
                </a:solidFill>
                <a:latin typeface="Gabarito" pitchFamily="2" charset="0"/>
              </a:rPr>
              <a:t>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Coordinación </a:t>
            </a: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de Daños Municipales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50337199"/>
              </p:ext>
            </p:extLst>
          </p:nvPr>
        </p:nvGraphicFramePr>
        <p:xfrm>
          <a:off x="2235967" y="1985522"/>
          <a:ext cx="4680065" cy="3781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855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</a:t>
            </a:r>
            <a:r>
              <a:rPr lang="es-ES_tradnl" sz="3200" dirty="0" smtClean="0">
                <a:solidFill>
                  <a:srgbClr val="0A1D7A"/>
                </a:solidFill>
                <a:latin typeface="Gabarito" pitchFamily="2" charset="0"/>
              </a:rPr>
              <a:t>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Área </a:t>
            </a: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de Accidentes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45809943"/>
              </p:ext>
            </p:extLst>
          </p:nvPr>
        </p:nvGraphicFramePr>
        <p:xfrm>
          <a:off x="344275" y="1273848"/>
          <a:ext cx="8561981" cy="485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51730500"/>
              </p:ext>
            </p:extLst>
          </p:nvPr>
        </p:nvGraphicFramePr>
        <p:xfrm>
          <a:off x="1081266" y="1676975"/>
          <a:ext cx="7011174" cy="4358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</a:t>
            </a:r>
            <a:r>
              <a:rPr lang="es-ES_tradnl" sz="3200" dirty="0" smtClean="0">
                <a:solidFill>
                  <a:srgbClr val="0A1D7A"/>
                </a:solidFill>
                <a:latin typeface="Gabarito" pitchFamily="2" charset="0"/>
              </a:rPr>
              <a:t>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Área </a:t>
            </a: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de </a:t>
            </a: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Accidentes – Jefatura de Peritajes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40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62565870"/>
              </p:ext>
            </p:extLst>
          </p:nvPr>
        </p:nvGraphicFramePr>
        <p:xfrm>
          <a:off x="2410992" y="2205868"/>
          <a:ext cx="4325486" cy="3388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</a:t>
            </a:r>
            <a:r>
              <a:rPr lang="es-ES_tradnl" sz="3200" dirty="0" smtClean="0">
                <a:solidFill>
                  <a:srgbClr val="0A1D7A"/>
                </a:solidFill>
                <a:latin typeface="Gabarito" pitchFamily="2" charset="0"/>
              </a:rPr>
              <a:t>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Área </a:t>
            </a: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de </a:t>
            </a: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Accidentes – Jefatura de Investigaciones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94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/>
          <p:cNvSpPr txBox="1"/>
          <p:nvPr/>
        </p:nvSpPr>
        <p:spPr bwMode="auto">
          <a:xfrm>
            <a:off x="189693" y="63984"/>
            <a:ext cx="6722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Oficina de la Secretaría de Seguridad y Protección a la Ciudadanía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618983406"/>
              </p:ext>
            </p:extLst>
          </p:nvPr>
        </p:nvGraphicFramePr>
        <p:xfrm>
          <a:off x="985085" y="1883396"/>
          <a:ext cx="7121688" cy="3930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07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51232048"/>
              </p:ext>
            </p:extLst>
          </p:nvPr>
        </p:nvGraphicFramePr>
        <p:xfrm>
          <a:off x="2008520" y="1585616"/>
          <a:ext cx="5133115" cy="4626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</a:t>
            </a:r>
            <a:r>
              <a:rPr lang="es-ES_tradnl" sz="3200" dirty="0" smtClean="0">
                <a:solidFill>
                  <a:srgbClr val="0A1D7A"/>
                </a:solidFill>
                <a:latin typeface="Gabarito" pitchFamily="2" charset="0"/>
              </a:rPr>
              <a:t>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Área </a:t>
            </a: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de </a:t>
            </a: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Accidentes – Jefatura de Control Vehicular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5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195285378"/>
              </p:ext>
            </p:extLst>
          </p:nvPr>
        </p:nvGraphicFramePr>
        <p:xfrm>
          <a:off x="2319500" y="1659594"/>
          <a:ext cx="4495087" cy="437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</a:t>
            </a:r>
            <a:r>
              <a:rPr lang="es-ES_tradnl" sz="3200" dirty="0" smtClean="0">
                <a:solidFill>
                  <a:srgbClr val="0A1D7A"/>
                </a:solidFill>
                <a:latin typeface="Gabarito" pitchFamily="2" charset="0"/>
              </a:rPr>
              <a:t>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Área </a:t>
            </a: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de </a:t>
            </a: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Accidentes – Jefatura de Infracciones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05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43254024"/>
              </p:ext>
            </p:extLst>
          </p:nvPr>
        </p:nvGraphicFramePr>
        <p:xfrm>
          <a:off x="3072309" y="1877158"/>
          <a:ext cx="2972606" cy="4057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 bwMode="auto">
          <a:xfrm>
            <a:off x="157720" y="43472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Vialidad y </a:t>
            </a:r>
            <a:r>
              <a:rPr lang="es-ES_tradnl" sz="3200" dirty="0" smtClean="0">
                <a:solidFill>
                  <a:srgbClr val="0A1D7A"/>
                </a:solidFill>
                <a:latin typeface="Gabarito" pitchFamily="2" charset="0"/>
              </a:rPr>
              <a:t>Tránsito</a:t>
            </a:r>
          </a:p>
          <a:p>
            <a:pPr lvl="0">
              <a:lnSpc>
                <a:spcPct val="90000"/>
              </a:lnSpc>
              <a:defRPr/>
            </a:pP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Área </a:t>
            </a: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de </a:t>
            </a: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Accidentes – Jefatura de Estadística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78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46717"/>
            <a:ext cx="8747184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Prevención de la Violencia y Protección a la Ciudadanía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719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234625659"/>
              </p:ext>
            </p:extLst>
          </p:nvPr>
        </p:nvGraphicFramePr>
        <p:xfrm>
          <a:off x="888522" y="1847778"/>
          <a:ext cx="7341078" cy="348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4965" y="41808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srgbClr val="0A1D7A"/>
                </a:solidFill>
                <a:latin typeface="Gabarito" pitchFamily="2" charset="0"/>
              </a:rPr>
              <a:t>Inspección General Prevención de la Violencia y Protección a al Ciudadanía</a:t>
            </a:r>
            <a:endParaRPr lang="es-ES" sz="3200" kern="1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0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77387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Prevención de la Violencia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72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34630733"/>
              </p:ext>
            </p:extLst>
          </p:nvPr>
        </p:nvGraphicFramePr>
        <p:xfrm>
          <a:off x="1422631" y="1556360"/>
          <a:ext cx="6305566" cy="4378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7954" y="52611"/>
            <a:ext cx="6771462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Prevención de la Violencia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52611"/>
            <a:ext cx="6907940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Prevención de la Violencia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 smtClean="0">
                <a:solidFill>
                  <a:srgbClr val="0A1D7A"/>
                </a:solidFill>
                <a:latin typeface="Gabarito" pitchFamily="2" charset="0"/>
              </a:rPr>
              <a:t>Jefatura </a:t>
            </a: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de Seguridad Vecinal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08728066"/>
              </p:ext>
            </p:extLst>
          </p:nvPr>
        </p:nvGraphicFramePr>
        <p:xfrm>
          <a:off x="2441001" y="1883007"/>
          <a:ext cx="4335814" cy="4347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81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70899"/>
            <a:ext cx="6894292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Prevención de la Violencia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Niños, Niñas, Adolescentes y Jóvenes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20218176"/>
              </p:ext>
            </p:extLst>
          </p:nvPr>
        </p:nvGraphicFramePr>
        <p:xfrm>
          <a:off x="1101008" y="1960956"/>
          <a:ext cx="6973315" cy="3961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74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4" y="61755"/>
            <a:ext cx="7017122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Prevención de la Violencia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Niños, Niñas, Adolescentes y Jóvenes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2809817"/>
              </p:ext>
            </p:extLst>
          </p:nvPr>
        </p:nvGraphicFramePr>
        <p:xfrm>
          <a:off x="785477" y="2081097"/>
          <a:ext cx="7685662" cy="3315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327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915960678"/>
              </p:ext>
            </p:extLst>
          </p:nvPr>
        </p:nvGraphicFramePr>
        <p:xfrm>
          <a:off x="2008672" y="2209392"/>
          <a:ext cx="5047225" cy="339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217573" y="39914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 smtClean="0">
                <a:solidFill>
                  <a:srgbClr val="0A1D7A"/>
                </a:solidFill>
                <a:latin typeface="Gabarito" pitchFamily="2" charset="0"/>
              </a:rPr>
              <a:t>Jefatura de Oficina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41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47953" y="70899"/>
            <a:ext cx="6935235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Prevención de la Violencia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Policía Digno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60573744"/>
              </p:ext>
            </p:extLst>
          </p:nvPr>
        </p:nvGraphicFramePr>
        <p:xfrm>
          <a:off x="2405191" y="1895739"/>
          <a:ext cx="4382834" cy="4195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23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-1" y="2595502"/>
            <a:ext cx="875581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Protección a la Ciudadanía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436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50235348"/>
              </p:ext>
            </p:extLst>
          </p:nvPr>
        </p:nvGraphicFramePr>
        <p:xfrm>
          <a:off x="1426285" y="2040728"/>
          <a:ext cx="6315603" cy="2962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1519" y="74420"/>
            <a:ext cx="6823306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srgbClr val="0A1D7A"/>
                </a:solidFill>
                <a:latin typeface="Gabarito" pitchFamily="2" charset="0"/>
              </a:rPr>
              <a:t>Dirección de Protección a la Ciudadanía</a:t>
            </a:r>
            <a:endParaRPr lang="es-ES" sz="3200" kern="1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79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232676174"/>
              </p:ext>
            </p:extLst>
          </p:nvPr>
        </p:nvGraphicFramePr>
        <p:xfrm>
          <a:off x="2115916" y="1765162"/>
          <a:ext cx="4940492" cy="4040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2893" y="65794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srgbClr val="0A1D7A"/>
                </a:solidFill>
                <a:latin typeface="Gabarito" pitchFamily="2" charset="0"/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srgbClr val="0A1D7A"/>
                </a:solidFill>
                <a:latin typeface="Gabarito" pitchFamily="2" charset="0"/>
              </a:rPr>
              <a:t>Coordinación de Cultura Cívica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22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725627328"/>
              </p:ext>
            </p:extLst>
          </p:nvPr>
        </p:nvGraphicFramePr>
        <p:xfrm>
          <a:off x="2490751" y="1382161"/>
          <a:ext cx="4177468" cy="4862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1519" y="74420"/>
            <a:ext cx="6823306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srgbClr val="0A1D7A"/>
                </a:solidFill>
                <a:latin typeface="Gabarito" pitchFamily="2" charset="0"/>
              </a:rPr>
              <a:t>Dirección de Protección a la Ciudadanía</a:t>
            </a:r>
          </a:p>
          <a:p>
            <a:pPr>
              <a:lnSpc>
                <a:spcPct val="90000"/>
              </a:lnSpc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CAIPA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4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11578699"/>
              </p:ext>
            </p:extLst>
          </p:nvPr>
        </p:nvGraphicFramePr>
        <p:xfrm>
          <a:off x="554672" y="1673043"/>
          <a:ext cx="8175261" cy="4763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2893" y="74416"/>
            <a:ext cx="68233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srgbClr val="0A1D7A"/>
                </a:solidFill>
                <a:latin typeface="Gabarito" pitchFamily="2" charset="0"/>
              </a:rPr>
              <a:t>Dirección de Protección a la Ciudadanía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srgbClr val="0A1D7A"/>
                </a:solidFill>
                <a:latin typeface="Gabarito" pitchFamily="2" charset="0"/>
              </a:rPr>
              <a:t>Coordinación de Unidad de Atención a Víctimas de Violencia Familiar y de Género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03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54305"/>
            <a:ext cx="8747184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Comando, Inteligencia y Desarrollo Institucional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119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86308336"/>
              </p:ext>
            </p:extLst>
          </p:nvPr>
        </p:nvGraphicFramePr>
        <p:xfrm>
          <a:off x="1586456" y="1204853"/>
          <a:ext cx="5947109" cy="5524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1519" y="83046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srgbClr val="0A1D7A"/>
                </a:solidFill>
                <a:latin typeface="Gabarito" pitchFamily="2" charset="0"/>
              </a:rPr>
              <a:t>Inspección General de Comando, Inteligencia y Desarrollo Institucional</a:t>
            </a:r>
            <a:endParaRPr lang="es-ES" sz="3200" kern="1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5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986630474"/>
              </p:ext>
            </p:extLst>
          </p:nvPr>
        </p:nvGraphicFramePr>
        <p:xfrm>
          <a:off x="2163269" y="1889183"/>
          <a:ext cx="4827995" cy="4074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4"/>
          <p:cNvSpPr txBox="1"/>
          <p:nvPr/>
        </p:nvSpPr>
        <p:spPr bwMode="auto">
          <a:xfrm>
            <a:off x="151519" y="91672"/>
            <a:ext cx="6823306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lnSpc>
                <a:spcPct val="90000"/>
              </a:lnSpc>
              <a:defRPr/>
            </a:pPr>
            <a:r>
              <a:rPr lang="es-ES_tradnl" sz="3200" kern="1200" dirty="0">
                <a:solidFill>
                  <a:srgbClr val="0A1D7A"/>
                </a:solidFill>
                <a:latin typeface="Gabarito" pitchFamily="2" charset="0"/>
              </a:rPr>
              <a:t>Inspección General de Comando, Inteligencia y Desarrollo Institucional</a:t>
            </a:r>
          </a:p>
          <a:p>
            <a:pPr lvl="0">
              <a:lnSpc>
                <a:spcPct val="90000"/>
              </a:lnSpc>
              <a:defRPr/>
            </a:pPr>
            <a:r>
              <a:rPr lang="es-ES_tradnl" sz="2400" kern="1200" dirty="0">
                <a:solidFill>
                  <a:srgbClr val="0A1D7A"/>
                </a:solidFill>
                <a:latin typeface="Gabarito" pitchFamily="2" charset="0"/>
              </a:rPr>
              <a:t>Jefatura de Observatorio</a:t>
            </a:r>
            <a:endParaRPr lang="es-ES" sz="2400" kern="1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66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65444"/>
            <a:ext cx="875581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Comando, Control, Comunicaciones </a:t>
            </a:r>
          </a:p>
          <a:p>
            <a:r>
              <a:rPr lang="es-ES_tradnl" dirty="0"/>
              <a:t>y Cómputo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219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217573" y="31286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Jurídica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66981951"/>
              </p:ext>
            </p:extLst>
          </p:nvPr>
        </p:nvGraphicFramePr>
        <p:xfrm>
          <a:off x="2134292" y="1410056"/>
          <a:ext cx="4880655" cy="5315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0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4"/>
          <p:cNvSpPr txBox="1"/>
          <p:nvPr/>
        </p:nvSpPr>
        <p:spPr bwMode="auto">
          <a:xfrm>
            <a:off x="158756" y="43111"/>
            <a:ext cx="68233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05472151"/>
              </p:ext>
            </p:extLst>
          </p:nvPr>
        </p:nvGraphicFramePr>
        <p:xfrm>
          <a:off x="330712" y="1648529"/>
          <a:ext cx="8632133" cy="4383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191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Despacho y Atención a Emergencias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5977C69-6DF3-76E8-98EE-80DB332A6F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0520508"/>
              </p:ext>
            </p:extLst>
          </p:nvPr>
        </p:nvGraphicFramePr>
        <p:xfrm>
          <a:off x="564022" y="1560347"/>
          <a:ext cx="8058685" cy="5199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92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4311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Monitoreo y Análisis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73261402"/>
              </p:ext>
            </p:extLst>
          </p:nvPr>
        </p:nvGraphicFramePr>
        <p:xfrm>
          <a:off x="400050" y="1333041"/>
          <a:ext cx="8420099" cy="539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39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5" y="43111"/>
            <a:ext cx="708460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Equipamiento, Telecomunicaciones y Soporte Técnico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28391830"/>
              </p:ext>
            </p:extLst>
          </p:nvPr>
        </p:nvGraphicFramePr>
        <p:xfrm>
          <a:off x="977884" y="2173858"/>
          <a:ext cx="7207858" cy="3996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17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5" y="66421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defRPr/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Comando, Control, Comunicaciones y Cómputo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Sistemas, Tecnología y Seguridad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49985404"/>
              </p:ext>
            </p:extLst>
          </p:nvPr>
        </p:nvGraphicFramePr>
        <p:xfrm>
          <a:off x="2517091" y="1795113"/>
          <a:ext cx="4118172" cy="476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342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63743"/>
            <a:ext cx="8738557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Análisis e Inteligencia Policial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318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31325595"/>
              </p:ext>
            </p:extLst>
          </p:nvPr>
        </p:nvGraphicFramePr>
        <p:xfrm>
          <a:off x="1476539" y="1692023"/>
          <a:ext cx="6190921" cy="4237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8756" y="51737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 e Inteligencia Policial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2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60363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 e Inteligencia Policial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Estadística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05110783"/>
              </p:ext>
            </p:extLst>
          </p:nvPr>
        </p:nvGraphicFramePr>
        <p:xfrm>
          <a:off x="2423886" y="1551467"/>
          <a:ext cx="4296228" cy="506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4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51737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Análisis e Inteligencia Policial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Tecnología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93940987"/>
              </p:ext>
            </p:extLst>
          </p:nvPr>
        </p:nvGraphicFramePr>
        <p:xfrm>
          <a:off x="1022422" y="1858153"/>
          <a:ext cx="7129540" cy="4094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01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3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</a:t>
            </a:r>
          </a:p>
          <a:p>
            <a:r>
              <a:rPr lang="es-ES_tradnl" dirty="0"/>
              <a:t>Protección Civil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622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96308642"/>
              </p:ext>
            </p:extLst>
          </p:nvPr>
        </p:nvGraphicFramePr>
        <p:xfrm>
          <a:off x="918684" y="1801506"/>
          <a:ext cx="7306632" cy="4462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49333" y="10552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a la Ciudadanía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Comunicación Social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1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6469" y="65209"/>
            <a:ext cx="7278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378568797"/>
              </p:ext>
            </p:extLst>
          </p:nvPr>
        </p:nvGraphicFramePr>
        <p:xfrm>
          <a:off x="1061368" y="1361001"/>
          <a:ext cx="7037572" cy="471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80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301408093"/>
              </p:ext>
            </p:extLst>
          </p:nvPr>
        </p:nvGraphicFramePr>
        <p:xfrm>
          <a:off x="2358898" y="1584234"/>
          <a:ext cx="4519573" cy="4551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850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51675013"/>
              </p:ext>
            </p:extLst>
          </p:nvPr>
        </p:nvGraphicFramePr>
        <p:xfrm>
          <a:off x="3229452" y="2274436"/>
          <a:ext cx="2657803" cy="333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76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66377869"/>
              </p:ext>
            </p:extLst>
          </p:nvPr>
        </p:nvGraphicFramePr>
        <p:xfrm>
          <a:off x="873457" y="769805"/>
          <a:ext cx="7492620" cy="598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9" y="73835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Operativa de Protección Civil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  <a:ea typeface="Arial Narrow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07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7190520"/>
              </p:ext>
            </p:extLst>
          </p:nvPr>
        </p:nvGraphicFramePr>
        <p:xfrm>
          <a:off x="1250832" y="1398686"/>
          <a:ext cx="6650966" cy="43509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170701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511500092"/>
              </p:ext>
            </p:extLst>
          </p:nvPr>
        </p:nvGraphicFramePr>
        <p:xfrm>
          <a:off x="1800730" y="2263176"/>
          <a:ext cx="5592106" cy="2895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293954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05306868"/>
              </p:ext>
            </p:extLst>
          </p:nvPr>
        </p:nvGraphicFramePr>
        <p:xfrm>
          <a:off x="2109356" y="1054896"/>
          <a:ext cx="4925289" cy="545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24142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16325347"/>
              </p:ext>
            </p:extLst>
          </p:nvPr>
        </p:nvGraphicFramePr>
        <p:xfrm>
          <a:off x="2279760" y="1415881"/>
          <a:ext cx="4585064" cy="477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56466" y="73916"/>
            <a:ext cx="7278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Dirección de Protección Civil</a:t>
            </a:r>
          </a:p>
          <a:p>
            <a:pPr lvl="0" defTabSz="342900">
              <a:defRPr/>
            </a:pPr>
            <a:r>
              <a:rPr kumimoji="0" lang="es-ES_tradnl" sz="2400" b="1" i="0" u="none" strike="noStrike" kern="1400" cap="none" spc="-113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ea typeface="Arial Narrow" charset="0"/>
                <a:cs typeface="Arial" panose="020B0604020202020204" pitchFamily="34" charset="0"/>
              </a:rPr>
              <a:t>Coordinación </a:t>
            </a:r>
            <a:r>
              <a:rPr lang="es-MX" sz="2400" b="1" kern="1400" spc="-113" dirty="0">
                <a:solidFill>
                  <a:srgbClr val="0A1D7A"/>
                </a:solidFill>
                <a:latin typeface="Gabarito" pitchFamily="2" charset="0"/>
                <a:ea typeface="Arial Narrow" charset="0"/>
                <a:cs typeface="Arial" panose="020B0604020202020204" pitchFamily="34" charset="0"/>
              </a:rPr>
              <a:t>de Gestión Integral de Riesgo</a:t>
            </a:r>
          </a:p>
        </p:txBody>
      </p:sp>
    </p:spTree>
    <p:extLst>
      <p:ext uri="{BB962C8B-B14F-4D97-AF65-F5344CB8AC3E}">
        <p14:creationId xmlns:p14="http://schemas.microsoft.com/office/powerpoint/2010/main" val="34486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" y="2286691"/>
            <a:ext cx="8747184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de Desarrollo Institucional y Carrera Policial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777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06176660"/>
              </p:ext>
            </p:extLst>
          </p:nvPr>
        </p:nvGraphicFramePr>
        <p:xfrm>
          <a:off x="1310185" y="1530454"/>
          <a:ext cx="6523629" cy="4569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475" y="83674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Desarrollo Institucional y Carrera Policial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62981" y="24200"/>
            <a:ext cx="68233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lvl="0">
              <a:defRPr/>
            </a:pPr>
            <a:r>
              <a:rPr lang="es-MX" sz="3200" dirty="0">
                <a:solidFill>
                  <a:srgbClr val="0A1D7A"/>
                </a:solidFill>
                <a:latin typeface="Gabarito" pitchFamily="2" charset="0"/>
              </a:rPr>
              <a:t>Oficina de la Secretaría de Seguridad y Protección a la Ciudadanía</a:t>
            </a: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Coordinación de Asuntos Internos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97959700"/>
              </p:ext>
            </p:extLst>
          </p:nvPr>
        </p:nvGraphicFramePr>
        <p:xfrm>
          <a:off x="1571943" y="1776055"/>
          <a:ext cx="6008024" cy="451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962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06680017"/>
              </p:ext>
            </p:extLst>
          </p:nvPr>
        </p:nvGraphicFramePr>
        <p:xfrm>
          <a:off x="2702338" y="1884273"/>
          <a:ext cx="3724341" cy="4413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475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Desarrollo Institucional y Carrera Policial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Área de Servicio Profesional de Carrera Policial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96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79836498"/>
              </p:ext>
            </p:extLst>
          </p:nvPr>
        </p:nvGraphicFramePr>
        <p:xfrm>
          <a:off x="978976" y="1897797"/>
          <a:ext cx="6366617" cy="4448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7475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de Desarrollo Institucional y Carrera Policial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Jefatura de Formación Inicial</a:t>
            </a:r>
          </a:p>
        </p:txBody>
      </p:sp>
    </p:spTree>
    <p:extLst>
      <p:ext uri="{BB962C8B-B14F-4D97-AF65-F5344CB8AC3E}">
        <p14:creationId xmlns:p14="http://schemas.microsoft.com/office/powerpoint/2010/main" val="32952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Dirección Administrativa y Enlace Municipal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69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62953560"/>
              </p:ext>
            </p:extLst>
          </p:nvPr>
        </p:nvGraphicFramePr>
        <p:xfrm>
          <a:off x="295885" y="1157291"/>
          <a:ext cx="8738932" cy="5414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58756" y="83674"/>
            <a:ext cx="6823306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02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75048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Jefatura de Gimnasio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01168336"/>
              </p:ext>
            </p:extLst>
          </p:nvPr>
        </p:nvGraphicFramePr>
        <p:xfrm>
          <a:off x="2340619" y="1871932"/>
          <a:ext cx="4506016" cy="4536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77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Jefatura de </a:t>
            </a:r>
            <a:r>
              <a:rPr lang="es-MX" sz="2400" dirty="0" smtClean="0">
                <a:solidFill>
                  <a:srgbClr val="0A1D7A"/>
                </a:solidFill>
                <a:latin typeface="Gabarito" pitchFamily="2" charset="0"/>
              </a:rPr>
              <a:t>Cocina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11688182"/>
              </p:ext>
            </p:extLst>
          </p:nvPr>
        </p:nvGraphicFramePr>
        <p:xfrm>
          <a:off x="3411799" y="1915475"/>
          <a:ext cx="2320402" cy="4088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827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9230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Humanos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61852652"/>
              </p:ext>
            </p:extLst>
          </p:nvPr>
        </p:nvGraphicFramePr>
        <p:xfrm>
          <a:off x="1536545" y="1610435"/>
          <a:ext cx="6133499" cy="5038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20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10092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Federales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350160960"/>
              </p:ext>
            </p:extLst>
          </p:nvPr>
        </p:nvGraphicFramePr>
        <p:xfrm>
          <a:off x="1310181" y="1787860"/>
          <a:ext cx="6414450" cy="450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53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92300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Materiales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25580785"/>
              </p:ext>
            </p:extLst>
          </p:nvPr>
        </p:nvGraphicFramePr>
        <p:xfrm>
          <a:off x="597332" y="1940259"/>
          <a:ext cx="8090361" cy="4227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11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Jefatura de Mantenimiento Vehicular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092522730"/>
              </p:ext>
            </p:extLst>
          </p:nvPr>
        </p:nvGraphicFramePr>
        <p:xfrm>
          <a:off x="1510913" y="2126713"/>
          <a:ext cx="6122174" cy="31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38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50101"/>
            <a:ext cx="8729932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Inspección General de Operación Policial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191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756" y="83674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Área de Mantenimiento de Edificios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30692072"/>
              </p:ext>
            </p:extLst>
          </p:nvPr>
        </p:nvGraphicFramePr>
        <p:xfrm>
          <a:off x="332764" y="1615809"/>
          <a:ext cx="8617180" cy="485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95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590" y="83093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Jefatura de Patrimonio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093215185"/>
              </p:ext>
            </p:extLst>
          </p:nvPr>
        </p:nvGraphicFramePr>
        <p:xfrm>
          <a:off x="2133819" y="2208734"/>
          <a:ext cx="4876362" cy="338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5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4"/>
          <p:cNvSpPr txBox="1"/>
          <p:nvPr/>
        </p:nvSpPr>
        <p:spPr bwMode="auto">
          <a:xfrm>
            <a:off x="158590" y="91802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sz="2400" dirty="0" smtClean="0">
                <a:solidFill>
                  <a:srgbClr val="0A1D7A"/>
                </a:solidFill>
                <a:latin typeface="Gabarito" pitchFamily="2" charset="0"/>
              </a:rPr>
              <a:t>Jefatura </a:t>
            </a:r>
            <a:r>
              <a:rPr lang="es-MX" sz="2400" dirty="0">
                <a:solidFill>
                  <a:srgbClr val="0A1D7A"/>
                </a:solidFill>
                <a:latin typeface="Gabarito" pitchFamily="2" charset="0"/>
              </a:rPr>
              <a:t>de Almacén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69083247"/>
              </p:ext>
            </p:extLst>
          </p:nvPr>
        </p:nvGraphicFramePr>
        <p:xfrm>
          <a:off x="2050271" y="2326168"/>
          <a:ext cx="5030931" cy="2843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366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4">
            <a:extLst>
              <a:ext uri="{FF2B5EF4-FFF2-40B4-BE49-F238E27FC236}">
                <a16:creationId xmlns:a16="http://schemas.microsoft.com/office/drawing/2014/main" id="{01176771-C5B5-1848-B2C2-3F9D13320080}"/>
              </a:ext>
            </a:extLst>
          </p:cNvPr>
          <p:cNvSpPr txBox="1"/>
          <p:nvPr/>
        </p:nvSpPr>
        <p:spPr bwMode="auto">
          <a:xfrm>
            <a:off x="176008" y="144056"/>
            <a:ext cx="682330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>
              <a:lnSpc>
                <a:spcPct val="90000"/>
              </a:lnSpc>
            </a:pPr>
            <a:r>
              <a:rPr lang="es-ES_tradnl" sz="3200" dirty="0">
                <a:solidFill>
                  <a:srgbClr val="0A1D7A"/>
                </a:solidFill>
                <a:latin typeface="Gabarito" pitchFamily="2" charset="0"/>
              </a:rPr>
              <a:t>Dirección Administrativa y Enlace Municipal</a:t>
            </a:r>
            <a:endParaRPr lang="es-ES" sz="3200" dirty="0">
              <a:solidFill>
                <a:srgbClr val="0A1D7A"/>
              </a:solidFill>
              <a:latin typeface="Gabarito" pitchFamily="2" charset="0"/>
            </a:endParaRPr>
          </a:p>
          <a:p>
            <a:pPr>
              <a:defRPr/>
            </a:pPr>
            <a:r>
              <a:rPr lang="es-MX" altLang="es-MX" sz="2400" dirty="0">
                <a:solidFill>
                  <a:srgbClr val="0A1D7A"/>
                </a:solidFill>
                <a:latin typeface="Gabarito" pitchFamily="2" charset="0"/>
              </a:rPr>
              <a:t>Coordinación de Recursos Financieros</a:t>
            </a:r>
            <a:endParaRPr lang="es-ES" sz="2400" dirty="0">
              <a:solidFill>
                <a:srgbClr val="0A1D7A"/>
              </a:solidFill>
              <a:latin typeface="Gabarito" pitchFamily="2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6807B36-4E97-3DC1-DDC7-9780378170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4388619"/>
              </p:ext>
            </p:extLst>
          </p:nvPr>
        </p:nvGraphicFramePr>
        <p:xfrm>
          <a:off x="3272625" y="1733495"/>
          <a:ext cx="2623080" cy="4725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95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2636451"/>
            <a:ext cx="87385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R="0" lvl="0" indent="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400" b="1" i="0" u="none" strike="noStrike" cap="none" spc="-150" normalizeH="0" baseline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  <a:cs typeface="Arial"/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_tradnl" dirty="0"/>
              <a:t>Coordinación de Guardia Auxiliar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6834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89843903"/>
              </p:ext>
            </p:extLst>
          </p:nvPr>
        </p:nvGraphicFramePr>
        <p:xfrm>
          <a:off x="1040544" y="1146411"/>
          <a:ext cx="7216352" cy="5322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 bwMode="auto">
          <a:xfrm>
            <a:off x="154272" y="81130"/>
            <a:ext cx="68233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218902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81074701"/>
              </p:ext>
            </p:extLst>
          </p:nvPr>
        </p:nvGraphicFramePr>
        <p:xfrm>
          <a:off x="461895" y="1290405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54272" y="89839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329090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1995509"/>
              </p:ext>
            </p:extLst>
          </p:nvPr>
        </p:nvGraphicFramePr>
        <p:xfrm>
          <a:off x="461895" y="1372289"/>
          <a:ext cx="8299970" cy="548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 bwMode="auto">
          <a:xfrm>
            <a:off x="154272" y="81130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Guardia Auxiliar</a:t>
            </a:r>
            <a:b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</a:b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Zonas de Guardia Auxiliar</a:t>
            </a:r>
          </a:p>
        </p:txBody>
      </p:sp>
    </p:spTree>
    <p:extLst>
      <p:ext uri="{BB962C8B-B14F-4D97-AF65-F5344CB8AC3E}">
        <p14:creationId xmlns:p14="http://schemas.microsoft.com/office/powerpoint/2010/main" val="176917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947710985"/>
              </p:ext>
            </p:extLst>
          </p:nvPr>
        </p:nvGraphicFramePr>
        <p:xfrm>
          <a:off x="2593386" y="1583308"/>
          <a:ext cx="4384192" cy="4348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54272" y="81131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Guardia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Auxiliar</a:t>
            </a:r>
          </a:p>
          <a:p>
            <a:pPr lvl="0">
              <a:defRPr/>
            </a:pPr>
            <a:r>
              <a:rPr lang="es-ES_tradnl" sz="2400" dirty="0">
                <a:solidFill>
                  <a:srgbClr val="0A1D7A"/>
                </a:solidFill>
                <a:latin typeface="Gabarito" pitchFamily="2" charset="0"/>
              </a:rPr>
              <a:t>Grupo de </a:t>
            </a:r>
            <a:r>
              <a:rPr lang="es-ES_tradnl" sz="2400" dirty="0" smtClean="0">
                <a:solidFill>
                  <a:srgbClr val="0A1D7A"/>
                </a:solidFill>
                <a:latin typeface="Gabarito" pitchFamily="2" charset="0"/>
              </a:rPr>
              <a:t>Apoyo</a:t>
            </a:r>
            <a:endParaRPr lang="es-ES_tradnl" sz="2400" dirty="0">
              <a:solidFill>
                <a:srgbClr val="0A1D7A"/>
              </a:solidFill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6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64179121"/>
              </p:ext>
            </p:extLst>
          </p:nvPr>
        </p:nvGraphicFramePr>
        <p:xfrm>
          <a:off x="2608246" y="1503842"/>
          <a:ext cx="3927508" cy="48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4"/>
          <p:cNvSpPr txBox="1"/>
          <p:nvPr/>
        </p:nvSpPr>
        <p:spPr bwMode="auto">
          <a:xfrm>
            <a:off x="154272" y="89839"/>
            <a:ext cx="6823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4000" b="1" kern="1400" spc="-150">
                <a:solidFill>
                  <a:srgbClr val="3F5588"/>
                </a:solidFill>
                <a:effectLst/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Coordinación de Guardia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rgbClr val="0A1D7A"/>
                </a:solidFill>
                <a:effectLst/>
                <a:uLnTx/>
                <a:uFillTx/>
                <a:latin typeface="Gabarito" pitchFamily="2" charset="0"/>
              </a:rPr>
              <a:t>Auxiliar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dirty="0" smtClean="0">
                <a:solidFill>
                  <a:srgbClr val="0A1D7A"/>
                </a:solidFill>
                <a:latin typeface="Gabarito" pitchFamily="2" charset="0"/>
              </a:rPr>
              <a:t>Cadetes</a:t>
            </a:r>
            <a:endParaRPr kumimoji="0" lang="es-ES_tradnl" sz="2400" b="1" i="0" u="none" strike="noStrike" kern="1400" cap="none" spc="-150" normalizeH="0" baseline="0" noProof="0" dirty="0">
              <a:ln>
                <a:noFill/>
              </a:ln>
              <a:solidFill>
                <a:srgbClr val="0A1D7A"/>
              </a:solidFill>
              <a:effectLst/>
              <a:uLnTx/>
              <a:uFillTx/>
              <a:latin typeface="Gabari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4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32764</TotalTime>
  <Words>2695</Words>
  <Application>Microsoft Office PowerPoint</Application>
  <PresentationFormat>Presentación en pantalla (4:3)</PresentationFormat>
  <Paragraphs>720</Paragraphs>
  <Slides>99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99</vt:i4>
      </vt:variant>
    </vt:vector>
  </HeadingPairs>
  <TitlesOfParts>
    <vt:vector size="107" baseType="lpstr">
      <vt:lpstr>MS Gothic</vt:lpstr>
      <vt:lpstr>Arial</vt:lpstr>
      <vt:lpstr>Arial Narrow</vt:lpstr>
      <vt:lpstr>Calibri</vt:lpstr>
      <vt:lpstr>Calibri Light</vt:lpstr>
      <vt:lpstr>Gabarito</vt:lpstr>
      <vt:lpstr>Tema de Office</vt:lpstr>
      <vt:lpstr>Diseño personalizado</vt:lpstr>
      <vt:lpstr>Presentación de PowerPoint</vt:lpstr>
      <vt:lpstr>Secretaría de Seguridad y Protección  a la Ciudadanía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jACINTO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melendez</dc:creator>
  <cp:lastModifiedBy>Amanda Nohemi Lopez Ortiz</cp:lastModifiedBy>
  <cp:revision>1808</cp:revision>
  <cp:lastPrinted>2024-11-07T15:09:15Z</cp:lastPrinted>
  <dcterms:created xsi:type="dcterms:W3CDTF">2015-12-30T00:24:58Z</dcterms:created>
  <dcterms:modified xsi:type="dcterms:W3CDTF">2025-04-07T19:02:59Z</dcterms:modified>
</cp:coreProperties>
</file>