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9"/>
  </p:notesMasterIdLst>
  <p:handoutMasterIdLst>
    <p:handoutMasterId r:id="rId90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498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506" r:id="rId60"/>
    <p:sldId id="507" r:id="rId61"/>
    <p:sldId id="508" r:id="rId62"/>
    <p:sldId id="509" r:id="rId63"/>
    <p:sldId id="376" r:id="rId64"/>
    <p:sldId id="377" r:id="rId65"/>
    <p:sldId id="387" r:id="rId66"/>
    <p:sldId id="379" r:id="rId67"/>
    <p:sldId id="369" r:id="rId68"/>
    <p:sldId id="370" r:id="rId69"/>
    <p:sldId id="371" r:id="rId70"/>
    <p:sldId id="372" r:id="rId71"/>
    <p:sldId id="413" r:id="rId72"/>
    <p:sldId id="510" r:id="rId73"/>
    <p:sldId id="339" r:id="rId74"/>
    <p:sldId id="397" r:id="rId75"/>
    <p:sldId id="504" r:id="rId76"/>
    <p:sldId id="396" r:id="rId77"/>
    <p:sldId id="470" r:id="rId78"/>
    <p:sldId id="342" r:id="rId79"/>
    <p:sldId id="340" r:id="rId80"/>
    <p:sldId id="402" r:id="rId81"/>
    <p:sldId id="404" r:id="rId82"/>
    <p:sldId id="415" r:id="rId83"/>
    <p:sldId id="505" r:id="rId84"/>
    <p:sldId id="401" r:id="rId85"/>
    <p:sldId id="405" r:id="rId86"/>
    <p:sldId id="487" r:id="rId87"/>
    <p:sldId id="502" r:id="rId8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3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Reclusorios</a:t>
          </a: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MX" sz="1200" dirty="0" smtClean="0"/>
            <a:t>Policía </a:t>
          </a:r>
          <a:r>
            <a:rPr lang="es-MX" sz="1200" dirty="0"/>
            <a:t>2do</a:t>
          </a:r>
          <a:br>
            <a:rPr lang="es-MX" sz="1200" dirty="0"/>
          </a:br>
          <a:endParaRPr lang="es-ES" sz="1200" dirty="0"/>
        </a:p>
        <a:p>
          <a:r>
            <a:rPr lang="es-ES" sz="1200" dirty="0"/>
            <a:t>Policías </a:t>
          </a:r>
          <a:r>
            <a:rPr lang="es-ES" sz="1200" dirty="0" smtClean="0"/>
            <a:t>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Administrativo(a)</a:t>
          </a:r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endParaRPr lang="es-MX" altLang="es-MX" sz="1200" dirty="0" smtClean="0"/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Patrullero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Crucero</a:t>
          </a: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Vial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Médicos(as)</a:t>
          </a:r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Logística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Interinstitucionales</a:t>
          </a:r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Investigación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Control</a:t>
          </a: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Administrativo(a)</a:t>
          </a:r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7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 val="init"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endParaRPr lang="es-MX" sz="1200" b="0" i="0" u="none" dirty="0"/>
        </a:p>
        <a:p>
          <a:r>
            <a:rPr lang="es-MX" sz="1200" b="0" i="0" u="none" dirty="0" smtClean="0"/>
            <a:t>Policías 1ero(a)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Monitoreo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Video</a:t>
          </a:r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Operadores(as) Radio Central</a:t>
          </a: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/>
      <dgm:t>
        <a:bodyPr/>
        <a:lstStyle/>
        <a:p>
          <a:r>
            <a:rPr lang="es-MX" altLang="es-MX" sz="1200" dirty="0" smtClean="0"/>
            <a:t>Coordinador(a) Administrativo(a)</a:t>
          </a:r>
          <a:endParaRPr lang="es-MX" altLang="es-MX" sz="1200" dirty="0" smtClean="0">
            <a:latin typeface="+mn-lt"/>
          </a:endParaRP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</a:t>
          </a: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Intendente</a:t>
          </a:r>
          <a:endParaRPr lang="es-MX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3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3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0911" custScaleY="35115" custLinFactNeighborY="4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03E24C-DAAF-42A9-907C-A5329B6082CF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Ayudante</a:t>
          </a:r>
          <a:endParaRPr lang="es-ES" sz="1200" dirty="0">
            <a:latin typeface="+mn-lt"/>
          </a:endParaRPr>
        </a:p>
      </dgm:t>
    </dgm:pt>
    <dgm:pt modelId="{5F1948B9-5217-4DBE-951D-A0D9C94D2B79}" type="parTrans" cxnId="{6B0B8C46-A5E7-44F8-9629-1DCFD450B2B2}">
      <dgm:prSet/>
      <dgm:spPr/>
      <dgm:t>
        <a:bodyPr/>
        <a:lstStyle/>
        <a:p>
          <a:endParaRPr lang="es-ES"/>
        </a:p>
      </dgm:t>
    </dgm:pt>
    <dgm:pt modelId="{B6885BFA-37C0-4CDF-9201-8C5A9AFFCCFA}" type="sibTrans" cxnId="{6B0B8C46-A5E7-44F8-9629-1DCFD450B2B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00111" custScaleY="98135" custLinFactX="34342" custLinFactNeighborX="100000" custLinFactNeighborY="-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D6C732A-29A4-4B7E-9F2D-3114637D806E}" type="pres">
      <dgm:prSet presAssocID="{5F1948B9-5217-4DBE-951D-A0D9C94D2B79}" presName="Name111" presStyleLbl="parChTrans1D2" presStyleIdx="3" presStyleCnt="4"/>
      <dgm:spPr/>
    </dgm:pt>
    <dgm:pt modelId="{508A2E72-C1C4-4F8D-9926-706371003D75}" type="pres">
      <dgm:prSet presAssocID="{3303E24C-DAAF-42A9-907C-A5329B6082CF}" presName="hierRoot3" presStyleCnt="0">
        <dgm:presLayoutVars>
          <dgm:hierBranch val="init"/>
        </dgm:presLayoutVars>
      </dgm:prSet>
      <dgm:spPr/>
    </dgm:pt>
    <dgm:pt modelId="{7CD5D2D1-21AF-4856-A6AC-23CC4B367E19}" type="pres">
      <dgm:prSet presAssocID="{3303E24C-DAAF-42A9-907C-A5329B6082CF}" presName="rootComposite3" presStyleCnt="0"/>
      <dgm:spPr/>
    </dgm:pt>
    <dgm:pt modelId="{92946E6D-A69E-4022-8CD3-EA255457A4C9}" type="pres">
      <dgm:prSet presAssocID="{3303E24C-DAAF-42A9-907C-A5329B6082CF}" presName="rootText3" presStyleLbl="asst1" presStyleIdx="1" presStyleCnt="2" custScaleY="100001" custLinFactX="-33339" custLinFactNeighborX="-100000" custLinFactNeighborY="-30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57823-5B5E-4B2F-97E3-36972DE212DF}" type="pres">
      <dgm:prSet presAssocID="{3303E24C-DAAF-42A9-907C-A5329B6082C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286F0D0-6CA7-484E-8508-7685341ABBE5}" type="pres">
      <dgm:prSet presAssocID="{3303E24C-DAAF-42A9-907C-A5329B6082CF}" presName="hierChild6" presStyleCnt="0"/>
      <dgm:spPr/>
    </dgm:pt>
    <dgm:pt modelId="{612EC777-CC81-4508-BB87-481F33FD65D0}" type="pres">
      <dgm:prSet presAssocID="{3303E24C-DAAF-42A9-907C-A5329B6082CF}" presName="hierChild7" presStyleCnt="0"/>
      <dgm:spPr/>
    </dgm:pt>
  </dgm:ptLst>
  <dgm:cxnLst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C485525-9839-4C6D-9B98-467BA0A2A3F0}" type="presOf" srcId="{5F1948B9-5217-4DBE-951D-A0D9C94D2B79}" destId="{4D6C732A-29A4-4B7E-9F2D-3114637D806E}" srcOrd="0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D3C3E6EC-3816-43A2-987C-77C1C8E3DB12}" type="presOf" srcId="{3303E24C-DAAF-42A9-907C-A5329B6082CF}" destId="{92946E6D-A69E-4022-8CD3-EA255457A4C9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33C2BDA3-6B41-4A91-B735-6FA650C45A39}" type="presOf" srcId="{3303E24C-DAAF-42A9-907C-A5329B6082CF}" destId="{F6A57823-5B5E-4B2F-97E3-36972DE212DF}" srcOrd="1" destOrd="0" presId="urn:microsoft.com/office/officeart/2005/8/layout/orgChart1"/>
    <dgm:cxn modelId="{6B0B8C46-A5E7-44F8-9629-1DCFD450B2B2}" srcId="{9DEA55C1-E59C-4B5B-90DC-1D0B54C2B20C}" destId="{3303E24C-DAAF-42A9-907C-A5329B6082CF}" srcOrd="1" destOrd="0" parTransId="{5F1948B9-5217-4DBE-951D-A0D9C94D2B79}" sibTransId="{B6885BFA-37C0-4CDF-9201-8C5A9AFFCCFA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05B8D506-F735-49A6-A8F6-E2EBF2F625FC}" type="presParOf" srcId="{E6CFA08A-7145-470C-A659-6A725D85622B}" destId="{4D6C732A-29A4-4B7E-9F2D-3114637D806E}" srcOrd="2" destOrd="0" presId="urn:microsoft.com/office/officeart/2005/8/layout/orgChart1"/>
    <dgm:cxn modelId="{9C60B02C-74CB-45CC-9532-9E06DB28623B}" type="presParOf" srcId="{E6CFA08A-7145-470C-A659-6A725D85622B}" destId="{508A2E72-C1C4-4F8D-9926-706371003D75}" srcOrd="3" destOrd="0" presId="urn:microsoft.com/office/officeart/2005/8/layout/orgChart1"/>
    <dgm:cxn modelId="{44211132-C477-49C8-9F8D-9A40AAC111DA}" type="presParOf" srcId="{508A2E72-C1C4-4F8D-9926-706371003D75}" destId="{7CD5D2D1-21AF-4856-A6AC-23CC4B367E19}" srcOrd="0" destOrd="0" presId="urn:microsoft.com/office/officeart/2005/8/layout/orgChart1"/>
    <dgm:cxn modelId="{4A946353-8367-4873-92D0-236ECF7BAFE7}" type="presParOf" srcId="{7CD5D2D1-21AF-4856-A6AC-23CC4B367E19}" destId="{92946E6D-A69E-4022-8CD3-EA255457A4C9}" srcOrd="0" destOrd="0" presId="urn:microsoft.com/office/officeart/2005/8/layout/orgChart1"/>
    <dgm:cxn modelId="{9A604133-E6E8-4E15-981B-5751F174392E}" type="presParOf" srcId="{7CD5D2D1-21AF-4856-A6AC-23CC4B367E19}" destId="{F6A57823-5B5E-4B2F-97E3-36972DE212DF}" srcOrd="1" destOrd="0" presId="urn:microsoft.com/office/officeart/2005/8/layout/orgChart1"/>
    <dgm:cxn modelId="{7215696D-9C47-4E61-BEF5-BC8E3B24A7B7}" type="presParOf" srcId="{508A2E72-C1C4-4F8D-9926-706371003D75}" destId="{0286F0D0-6CA7-484E-8508-7685341ABBE5}" srcOrd="1" destOrd="0" presId="urn:microsoft.com/office/officeart/2005/8/layout/orgChart1"/>
    <dgm:cxn modelId="{EE549F0B-6D0E-42E1-916F-4F711388D673}" type="presParOf" srcId="{508A2E72-C1C4-4F8D-9926-706371003D75}" destId="{612EC777-CC81-4508-BB87-481F33FD65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Ejecutivo(a)</a:t>
          </a:r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Jurídicos(as)</a:t>
          </a:r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Financieros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Supervisor(a)</a:t>
          </a: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Sur</a:t>
          </a: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111775" custScaleY="114796" custLinFactNeighborX="-7594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111775" custScaleY="114796" custLinFactNeighborX="7280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6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Policial</a:t>
          </a:r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Reclusorios</a:t>
          </a: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 </a:t>
          </a:r>
          <a:r>
            <a:rPr lang="es-MX" sz="1200" kern="1200" dirty="0"/>
            <a:t>2do</a:t>
          </a:r>
          <a:br>
            <a:rPr lang="es-MX" sz="1200" kern="1200" dirty="0"/>
          </a:b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Policías </a:t>
          </a:r>
          <a:r>
            <a:rPr lang="es-ES" sz="1200" kern="1200" dirty="0" smtClean="0"/>
            <a:t>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51557" y="2230498"/>
        <a:ext cx="1314356" cy="647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Patrullero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Crucero</a:t>
          </a:r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Vial</a:t>
          </a:r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Administrativo(a)</a:t>
          </a:r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Interinstitucionales</a:t>
          </a:r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Logística</a:t>
          </a:r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FD89-A743-42D9-9065-6DBB98B98D71}">
      <dsp:nvSpPr>
        <dsp:cNvPr id="0" name=""/>
        <dsp:cNvSpPr/>
      </dsp:nvSpPr>
      <dsp:spPr>
        <a:xfrm>
          <a:off x="2053087" y="1305953"/>
          <a:ext cx="1148720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1"/>
              </a:lnTo>
              <a:lnTo>
                <a:pt x="1148720" y="335751"/>
              </a:lnTo>
              <a:lnTo>
                <a:pt x="114872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856469" y="2741061"/>
          <a:ext cx="91440" cy="37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95"/>
              </a:lnTo>
              <a:lnTo>
                <a:pt x="46808" y="121995"/>
              </a:lnTo>
              <a:lnTo>
                <a:pt x="46808" y="370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902189" y="1305953"/>
          <a:ext cx="1150897" cy="584166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335751"/>
              </a:lnTo>
              <a:lnTo>
                <a:pt x="0" y="335751"/>
              </a:lnTo>
              <a:lnTo>
                <a:pt x="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991016" y="225949"/>
          <a:ext cx="2124141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Investigación</a:t>
          </a:r>
        </a:p>
      </dsp:txBody>
      <dsp:txXfrm>
        <a:off x="991016" y="225949"/>
        <a:ext cx="2124141" cy="1080004"/>
      </dsp:txXfrm>
    </dsp:sp>
    <dsp:sp modelId="{56C82615-A5B3-49EE-B6D8-D98CEFF3B425}">
      <dsp:nvSpPr>
        <dsp:cNvPr id="0" name=""/>
        <dsp:cNvSpPr/>
      </dsp:nvSpPr>
      <dsp:spPr>
        <a:xfrm>
          <a:off x="796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Control</a:t>
          </a:r>
        </a:p>
      </dsp:txBody>
      <dsp:txXfrm>
        <a:off x="796" y="1890120"/>
        <a:ext cx="1802786" cy="850941"/>
      </dsp:txXfrm>
    </dsp:sp>
    <dsp:sp modelId="{ED9B9D16-EE11-44DF-BE31-C25C5B798B5B}">
      <dsp:nvSpPr>
        <dsp:cNvPr id="0" name=""/>
        <dsp:cNvSpPr/>
      </dsp:nvSpPr>
      <dsp:spPr>
        <a:xfrm>
          <a:off x="1884" y="3111473"/>
          <a:ext cx="1802786" cy="80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</a:p>
      </dsp:txBody>
      <dsp:txXfrm>
        <a:off x="1884" y="3111473"/>
        <a:ext cx="1802786" cy="807965"/>
      </dsp:txXfrm>
    </dsp:sp>
    <dsp:sp modelId="{132C7A25-EBC1-4BC0-83F6-8F39BD8C77A6}">
      <dsp:nvSpPr>
        <dsp:cNvPr id="0" name=""/>
        <dsp:cNvSpPr/>
      </dsp:nvSpPr>
      <dsp:spPr>
        <a:xfrm>
          <a:off x="2300414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Administrativo(a)</a:t>
          </a:r>
        </a:p>
      </dsp:txBody>
      <dsp:txXfrm>
        <a:off x="2300414" y="1890120"/>
        <a:ext cx="1802786" cy="85094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834912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35001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82194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35001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836302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35001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1306019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1306019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92444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924449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4120970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4120970"/>
        <a:ext cx="2116292" cy="1080001"/>
      </dsp:txXfrm>
    </dsp:sp>
    <dsp:sp modelId="{94B27260-5CFB-4FCB-AE44-2F2498C5C0B4}">
      <dsp:nvSpPr>
        <dsp:cNvPr id="0" name=""/>
        <dsp:cNvSpPr/>
      </dsp:nvSpPr>
      <dsp:spPr>
        <a:xfrm>
          <a:off x="2703165" y="291009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910095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4110919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/>
        </a:p>
      </dsp:txBody>
      <dsp:txXfrm>
        <a:off x="2688163" y="4110919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92305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92305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4109813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1067" y="4109813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sp:txBody>
      <dsp:txXfrm>
        <a:off x="1827577" y="1584291"/>
        <a:ext cx="1545061" cy="80932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</dsp:txBody>
      <dsp:txXfrm>
        <a:off x="238836" y="2098980"/>
        <a:ext cx="1411315" cy="7265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Monitoreo</a:t>
          </a:r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Video</a:t>
          </a:r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5376062" y="4570563"/>
        <a:ext cx="2116557" cy="1073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5780867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3815570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4"/>
              </a:lnTo>
              <a:lnTo>
                <a:pt x="2011017" y="187974"/>
              </a:lnTo>
              <a:lnTo>
                <a:pt x="2011017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758833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804553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2011017" y="0"/>
              </a:moveTo>
              <a:lnTo>
                <a:pt x="2011017" y="187974"/>
              </a:lnTo>
              <a:lnTo>
                <a:pt x="0" y="187974"/>
              </a:lnTo>
              <a:lnTo>
                <a:pt x="0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61053" y="413858"/>
          <a:ext cx="2909033" cy="10893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361053" y="413858"/>
        <a:ext cx="2909033" cy="1089316"/>
      </dsp:txXfrm>
    </dsp:sp>
    <dsp:sp modelId="{A72CDAEB-77F3-4602-8D7C-ED4C7274390F}">
      <dsp:nvSpPr>
        <dsp:cNvPr id="0" name=""/>
        <dsp:cNvSpPr/>
      </dsp:nvSpPr>
      <dsp:spPr>
        <a:xfrm>
          <a:off x="253069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53069" y="1898998"/>
        <a:ext cx="3102966" cy="632830"/>
      </dsp:txXfrm>
    </dsp:sp>
    <dsp:sp modelId="{A59235C8-787C-4155-AEED-313AE3F5C81E}">
      <dsp:nvSpPr>
        <dsp:cNvPr id="0" name=""/>
        <dsp:cNvSpPr/>
      </dsp:nvSpPr>
      <dsp:spPr>
        <a:xfrm>
          <a:off x="1384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ES" sz="1200" kern="1200" dirty="0"/>
        </a:p>
      </dsp:txBody>
      <dsp:txXfrm>
        <a:off x="1384" y="2782594"/>
        <a:ext cx="3606337" cy="2015570"/>
      </dsp:txXfrm>
    </dsp:sp>
    <dsp:sp modelId="{2E14FAB5-3778-4E3A-BD6A-455D8E7CCED0}">
      <dsp:nvSpPr>
        <dsp:cNvPr id="0" name=""/>
        <dsp:cNvSpPr/>
      </dsp:nvSpPr>
      <dsp:spPr>
        <a:xfrm>
          <a:off x="4275104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275104" y="1898998"/>
        <a:ext cx="3102966" cy="632830"/>
      </dsp:txXfrm>
    </dsp:sp>
    <dsp:sp modelId="{248D610E-5572-4FC7-B989-4A9937C20A80}">
      <dsp:nvSpPr>
        <dsp:cNvPr id="0" name=""/>
        <dsp:cNvSpPr/>
      </dsp:nvSpPr>
      <dsp:spPr>
        <a:xfrm>
          <a:off x="4023419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023419" y="2782594"/>
        <a:ext cx="3606337" cy="201557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24660" y="3732477"/>
        <a:ext cx="1674307" cy="837153"/>
      </dsp:txXfrm>
    </dsp:sp>
    <dsp:sp modelId="{CEB600CC-8CDF-4538-AD24-93CBED5B906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 smtClean="0">
            <a:latin typeface="+mn-lt"/>
          </a:endParaRP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44567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Cocineros(as)</a:t>
          </a:r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Intendente</a:t>
          </a:r>
          <a:endParaRPr lang="es-MX" sz="1200" b="0" i="0" u="none" kern="1200" dirty="0"/>
        </a:p>
      </dsp:txBody>
      <dsp:txXfrm>
        <a:off x="465306" y="1916834"/>
        <a:ext cx="1237556" cy="5325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263" y="1559727"/>
          <a:ext cx="2665039" cy="1143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263" y="1559727"/>
        <a:ext cx="2665039" cy="114373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0A17-DFEA-4339-89BA-6F564602FCDD}">
      <dsp:nvSpPr>
        <dsp:cNvPr id="0" name=""/>
        <dsp:cNvSpPr/>
      </dsp:nvSpPr>
      <dsp:spPr>
        <a:xfrm>
          <a:off x="1447250" y="2050360"/>
          <a:ext cx="91440" cy="626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364" y="557753"/>
          <a:ext cx="2985213" cy="1492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ES" sz="1200" kern="1200" dirty="0"/>
        </a:p>
      </dsp:txBody>
      <dsp:txXfrm>
        <a:off x="364" y="557753"/>
        <a:ext cx="2985213" cy="1492606"/>
      </dsp:txXfrm>
    </dsp:sp>
    <dsp:sp modelId="{D5FCB016-4A0D-48F0-BEDF-68F01E1B3261}">
      <dsp:nvSpPr>
        <dsp:cNvPr id="0" name=""/>
        <dsp:cNvSpPr/>
      </dsp:nvSpPr>
      <dsp:spPr>
        <a:xfrm>
          <a:off x="260973" y="2677255"/>
          <a:ext cx="2463994" cy="12133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Administrativo(a)</a:t>
          </a:r>
        </a:p>
      </dsp:txBody>
      <dsp:txXfrm>
        <a:off x="260973" y="2677255"/>
        <a:ext cx="2463994" cy="121330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C732A-29A4-4B7E-9F2D-3114637D806E}">
      <dsp:nvSpPr>
        <dsp:cNvPr id="0" name=""/>
        <dsp:cNvSpPr/>
      </dsp:nvSpPr>
      <dsp:spPr>
        <a:xfrm>
          <a:off x="2489224" y="1473517"/>
          <a:ext cx="395255" cy="771923"/>
        </a:xfrm>
        <a:custGeom>
          <a:avLst/>
          <a:gdLst/>
          <a:ahLst/>
          <a:cxnLst/>
          <a:rect l="0" t="0" r="0" b="0"/>
          <a:pathLst>
            <a:path>
              <a:moveTo>
                <a:pt x="395255" y="0"/>
              </a:moveTo>
              <a:lnTo>
                <a:pt x="395255" y="771923"/>
              </a:lnTo>
              <a:lnTo>
                <a:pt x="0" y="7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73517"/>
          <a:ext cx="410692" cy="769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357"/>
              </a:lnTo>
              <a:lnTo>
                <a:pt x="410692" y="769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73517"/>
          <a:ext cx="1337854" cy="159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430"/>
              </a:lnTo>
              <a:lnTo>
                <a:pt x="1337854" y="1414430"/>
              </a:lnTo>
              <a:lnTo>
                <a:pt x="1337854" y="159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40499" y="1473517"/>
          <a:ext cx="1343980" cy="1596145"/>
        </a:xfrm>
        <a:custGeom>
          <a:avLst/>
          <a:gdLst/>
          <a:ahLst/>
          <a:cxnLst/>
          <a:rect l="0" t="0" r="0" b="0"/>
          <a:pathLst>
            <a:path>
              <a:moveTo>
                <a:pt x="1343980" y="0"/>
              </a:moveTo>
              <a:lnTo>
                <a:pt x="1343980" y="1414430"/>
              </a:lnTo>
              <a:lnTo>
                <a:pt x="0" y="1414430"/>
              </a:lnTo>
              <a:lnTo>
                <a:pt x="0" y="159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87937" y="0"/>
          <a:ext cx="2993086" cy="1473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b="1" kern="1200" dirty="0">
            <a:latin typeface="+mn-lt"/>
          </a:endParaRPr>
        </a:p>
      </dsp:txBody>
      <dsp:txXfrm>
        <a:off x="1387937" y="0"/>
        <a:ext cx="2993086" cy="1473517"/>
      </dsp:txXfrm>
    </dsp:sp>
    <dsp:sp modelId="{19FBE8A8-D4BA-45D1-97CD-FF1210CD856F}">
      <dsp:nvSpPr>
        <dsp:cNvPr id="0" name=""/>
        <dsp:cNvSpPr/>
      </dsp:nvSpPr>
      <dsp:spPr>
        <a:xfrm>
          <a:off x="384360" y="3069662"/>
          <a:ext cx="2312278" cy="115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384360" y="3069662"/>
        <a:ext cx="2312278" cy="1157965"/>
      </dsp:txXfrm>
    </dsp:sp>
    <dsp:sp modelId="{0E4A1FB2-B936-4A45-9B17-4DC72B6EC80F}">
      <dsp:nvSpPr>
        <dsp:cNvPr id="0" name=""/>
        <dsp:cNvSpPr/>
      </dsp:nvSpPr>
      <dsp:spPr>
        <a:xfrm>
          <a:off x="3066195" y="3069662"/>
          <a:ext cx="2312278" cy="115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66195" y="3069662"/>
        <a:ext cx="2312278" cy="1157965"/>
      </dsp:txXfrm>
    </dsp:sp>
    <dsp:sp modelId="{6ED2C750-F2AD-4A4F-AFBB-52CF1E1FBBFD}">
      <dsp:nvSpPr>
        <dsp:cNvPr id="0" name=""/>
        <dsp:cNvSpPr/>
      </dsp:nvSpPr>
      <dsp:spPr>
        <a:xfrm>
          <a:off x="3295173" y="1818289"/>
          <a:ext cx="1732538" cy="849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95173" y="1818289"/>
        <a:ext cx="1732538" cy="849170"/>
      </dsp:txXfrm>
    </dsp:sp>
    <dsp:sp modelId="{92946E6D-A69E-4022-8CD3-EA255457A4C9}">
      <dsp:nvSpPr>
        <dsp:cNvPr id="0" name=""/>
        <dsp:cNvSpPr/>
      </dsp:nvSpPr>
      <dsp:spPr>
        <a:xfrm>
          <a:off x="758606" y="1812781"/>
          <a:ext cx="1730617" cy="865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Ayudante</a:t>
          </a:r>
          <a:endParaRPr lang="es-ES" sz="1200" kern="1200" dirty="0">
            <a:latin typeface="+mn-lt"/>
          </a:endParaRPr>
        </a:p>
      </dsp:txBody>
      <dsp:txXfrm>
        <a:off x="758606" y="1812781"/>
        <a:ext cx="1730617" cy="865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Ejecutivo(a)</a:t>
          </a:r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Jurídicos(as)</a:t>
          </a:r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Financieros</a:t>
          </a: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4123426" y="2121017"/>
          <a:ext cx="211880" cy="73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404"/>
              </a:lnTo>
              <a:lnTo>
                <a:pt x="21188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2121017"/>
          <a:ext cx="215621" cy="738404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738404"/>
              </a:lnTo>
              <a:lnTo>
                <a:pt x="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2121017"/>
          <a:ext cx="3399220" cy="152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503"/>
              </a:lnTo>
              <a:lnTo>
                <a:pt x="3399220" y="1404503"/>
              </a:lnTo>
              <a:lnTo>
                <a:pt x="3399220" y="1529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2121017"/>
          <a:ext cx="1702369" cy="152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503"/>
              </a:lnTo>
              <a:lnTo>
                <a:pt x="1702369" y="1404503"/>
              </a:lnTo>
              <a:lnTo>
                <a:pt x="1702369" y="1529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2121017"/>
          <a:ext cx="91440" cy="1529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4503"/>
              </a:lnTo>
              <a:lnTo>
                <a:pt x="56492" y="1404503"/>
              </a:lnTo>
              <a:lnTo>
                <a:pt x="56492" y="1529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2121017"/>
          <a:ext cx="1743875" cy="1529629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1404503"/>
              </a:lnTo>
              <a:lnTo>
                <a:pt x="0" y="1404503"/>
              </a:lnTo>
              <a:lnTo>
                <a:pt x="0" y="1529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2121017"/>
          <a:ext cx="3399220" cy="1529629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1404503"/>
              </a:lnTo>
              <a:lnTo>
                <a:pt x="0" y="1404503"/>
              </a:lnTo>
              <a:lnTo>
                <a:pt x="0" y="1529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1041018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1041018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3650646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3650646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3650646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3650646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3650646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3650646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3650646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3650646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3650646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Sur</a:t>
          </a:r>
        </a:p>
      </dsp:txBody>
      <dsp:txXfrm>
        <a:off x="6798441" y="3650646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2517422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2517422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4335306" y="2517422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35306" y="2517422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Policial</a:t>
          </a:r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6835475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5504558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1323143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9135450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1472627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1679269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3298504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2268158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4015635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2116836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4900962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0938363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8648848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3043882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3194197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966197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2539799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890475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9005767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4141079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4925791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2401067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2178155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4125171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428035"/>
              </p:ext>
            </p:extLst>
          </p:nvPr>
        </p:nvGraphicFramePr>
        <p:xfrm>
          <a:off x="2518912" y="1635618"/>
          <a:ext cx="4106174" cy="42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0082680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4562571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6355131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877834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4886938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59160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705107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0123579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02996958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58222992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47641904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7500887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8705465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512423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7945518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9946467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0651081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5686870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09838270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27145627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9461861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103732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1662355"/>
              </p:ext>
            </p:extLst>
          </p:nvPr>
        </p:nvGraphicFramePr>
        <p:xfrm>
          <a:off x="770987" y="1595888"/>
          <a:ext cx="7631141" cy="502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0536543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9130517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50783830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122644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5261723"/>
              </p:ext>
            </p:extLst>
          </p:nvPr>
        </p:nvGraphicFramePr>
        <p:xfrm>
          <a:off x="3243529" y="1535503"/>
          <a:ext cx="2665566" cy="395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69702690"/>
              </p:ext>
            </p:extLst>
          </p:nvPr>
        </p:nvGraphicFramePr>
        <p:xfrm>
          <a:off x="3091008" y="1897797"/>
          <a:ext cx="2985942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788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151308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9093714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7782242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9437338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3156947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430719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6072219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3357159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5444630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3695048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6306597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2930126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75306591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683476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875036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2224</Words>
  <Application>Microsoft Office PowerPoint</Application>
  <PresentationFormat>Presentación en pantalla (4:3)</PresentationFormat>
  <Paragraphs>644</Paragraphs>
  <Slides>86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86</vt:i4>
      </vt:variant>
    </vt:vector>
  </HeadingPairs>
  <TitlesOfParts>
    <vt:vector size="94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1905</cp:revision>
  <cp:lastPrinted>2024-11-07T15:09:15Z</cp:lastPrinted>
  <dcterms:created xsi:type="dcterms:W3CDTF">2015-12-30T00:24:58Z</dcterms:created>
  <dcterms:modified xsi:type="dcterms:W3CDTF">2025-12-04T17:37:49Z</dcterms:modified>
</cp:coreProperties>
</file>