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5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6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7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10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7"/>
  </p:notesMasterIdLst>
  <p:handoutMasterIdLst>
    <p:handoutMasterId r:id="rId88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3" r:id="rId22"/>
    <p:sldId id="432" r:id="rId23"/>
    <p:sldId id="433" r:id="rId24"/>
    <p:sldId id="501" r:id="rId25"/>
    <p:sldId id="360" r:id="rId26"/>
    <p:sldId id="361" r:id="rId27"/>
    <p:sldId id="406" r:id="rId28"/>
    <p:sldId id="362" r:id="rId29"/>
    <p:sldId id="417" r:id="rId30"/>
    <p:sldId id="452" r:id="rId31"/>
    <p:sldId id="410" r:id="rId32"/>
    <p:sldId id="463" r:id="rId33"/>
    <p:sldId id="368" r:id="rId34"/>
    <p:sldId id="485" r:id="rId35"/>
    <p:sldId id="484" r:id="rId36"/>
    <p:sldId id="483" r:id="rId37"/>
    <p:sldId id="482" r:id="rId38"/>
    <p:sldId id="459" r:id="rId39"/>
    <p:sldId id="434" r:id="rId40"/>
    <p:sldId id="510" r:id="rId41"/>
    <p:sldId id="497" r:id="rId42"/>
    <p:sldId id="435" r:id="rId43"/>
    <p:sldId id="468" r:id="rId44"/>
    <p:sldId id="344" r:id="rId45"/>
    <p:sldId id="345" r:id="rId46"/>
    <p:sldId id="346" r:id="rId47"/>
    <p:sldId id="348" r:id="rId48"/>
    <p:sldId id="438" r:id="rId49"/>
    <p:sldId id="439" r:id="rId50"/>
    <p:sldId id="440" r:id="rId51"/>
    <p:sldId id="441" r:id="rId52"/>
    <p:sldId id="442" r:id="rId53"/>
    <p:sldId id="503" r:id="rId54"/>
    <p:sldId id="486" r:id="rId55"/>
    <p:sldId id="443" r:id="rId56"/>
    <p:sldId id="444" r:id="rId57"/>
    <p:sldId id="445" r:id="rId58"/>
    <p:sldId id="451" r:id="rId59"/>
    <p:sldId id="506" r:id="rId60"/>
    <p:sldId id="507" r:id="rId61"/>
    <p:sldId id="508" r:id="rId62"/>
    <p:sldId id="509" r:id="rId63"/>
    <p:sldId id="376" r:id="rId64"/>
    <p:sldId id="377" r:id="rId65"/>
    <p:sldId id="387" r:id="rId66"/>
    <p:sldId id="379" r:id="rId67"/>
    <p:sldId id="369" r:id="rId68"/>
    <p:sldId id="370" r:id="rId69"/>
    <p:sldId id="371" r:id="rId70"/>
    <p:sldId id="372" r:id="rId71"/>
    <p:sldId id="339" r:id="rId72"/>
    <p:sldId id="397" r:id="rId73"/>
    <p:sldId id="504" r:id="rId74"/>
    <p:sldId id="396" r:id="rId75"/>
    <p:sldId id="470" r:id="rId76"/>
    <p:sldId id="342" r:id="rId77"/>
    <p:sldId id="340" r:id="rId78"/>
    <p:sldId id="402" r:id="rId79"/>
    <p:sldId id="404" r:id="rId80"/>
    <p:sldId id="415" r:id="rId81"/>
    <p:sldId id="505" r:id="rId82"/>
    <p:sldId id="401" r:id="rId83"/>
    <p:sldId id="405" r:id="rId84"/>
    <p:sldId id="487" r:id="rId85"/>
    <p:sldId id="502" r:id="rId8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794" y="10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r>
            <a:rPr lang="es-MX" sz="1200" b="0" i="0" u="none" dirty="0" smtClean="0">
              <a:latin typeface="+mn-lt"/>
            </a:rPr>
            <a:t>   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87447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Turno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 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 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>
              <a:cs typeface="Arial" charset="0"/>
            </a:rPr>
            <a:t>Custodios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</a:t>
          </a:r>
          <a:endParaRPr lang="es-MX" alt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 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Encargado(a) de la Dirección de Policía de Proximidad</a:t>
          </a:r>
        </a:p>
        <a:p>
          <a:r>
            <a:rPr lang="es-ES" sz="1200" dirty="0" smtClean="0"/>
            <a:t>  </a:t>
          </a:r>
          <a:endParaRPr lang="es-ES" sz="1200" dirty="0"/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</a:t>
          </a:r>
        </a:p>
        <a:p>
          <a:r>
            <a:rPr lang="es-MX" altLang="es-MX" sz="1200" dirty="0" smtClean="0">
              <a:cs typeface="Arial" charset="0"/>
            </a:rPr>
            <a:t> </a:t>
          </a:r>
          <a:endParaRPr lang="es-ES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Analista</a:t>
          </a:r>
        </a:p>
        <a:p>
          <a:endParaRPr lang="es-ES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 custLinFactNeighborX="-3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X="-3204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MX" sz="1200" dirty="0" smtClean="0"/>
            <a:t>Policía </a:t>
          </a:r>
          <a:r>
            <a:rPr lang="es-MX" sz="1200" dirty="0"/>
            <a:t>2do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1ero</a:t>
          </a:r>
          <a:br>
            <a:rPr lang="es-ES" sz="1200" dirty="0"/>
          </a:br>
          <a:r>
            <a:rPr lang="es-ES" sz="1200" dirty="0" smtClean="0"/>
            <a:t>   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127252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 err="1"/>
            <a:t>3ro</a:t>
          </a:r>
          <a:r>
            <a:rPr lang="es-MX" altLang="es-MX" sz="1150" dirty="0"/>
            <a:t>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</a:t>
          </a:r>
          <a:r>
            <a:rPr lang="es-MX" sz="1000" dirty="0" err="1"/>
            <a:t>1ro</a:t>
          </a:r>
          <a:r>
            <a:rPr lang="es-MX" sz="1000" dirty="0"/>
            <a:t>(a</a:t>
          </a:r>
          <a:r>
            <a:rPr lang="es-MX" sz="1000" dirty="0" smtClean="0"/>
            <a:t>)</a:t>
          </a:r>
          <a:r>
            <a:rPr lang="es-MX" sz="1000" dirty="0"/>
            <a:t/>
          </a:r>
          <a:br>
            <a:rPr lang="es-MX" sz="1000" dirty="0"/>
          </a:br>
          <a:r>
            <a:rPr lang="es-MX" sz="100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    </a:t>
          </a:r>
          <a:endParaRPr lang="es-ES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r>
            <a:rPr lang="es-MX" sz="1200" dirty="0" smtClean="0"/>
            <a:t>1002  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</a:t>
          </a:r>
          <a:r>
            <a:rPr lang="es-ES" altLang="es-MX" sz="1100" dirty="0" err="1"/>
            <a:t>1ro</a:t>
          </a:r>
          <a:r>
            <a:rPr lang="es-ES" altLang="es-MX" sz="1100" dirty="0"/>
            <a:t>(a</a:t>
          </a:r>
          <a:r>
            <a:rPr lang="es-ES" altLang="es-MX" sz="1100" dirty="0" smtClean="0"/>
            <a:t>)</a:t>
          </a:r>
          <a:endParaRPr lang="es-ES" altLang="es-MX" sz="1100" dirty="0"/>
        </a:p>
        <a:p>
          <a:r>
            <a:rPr lang="es-MX" altLang="es-MX" sz="1100" dirty="0"/>
            <a:t>Policías 2do(a)</a:t>
          </a:r>
          <a:br>
            <a:rPr lang="es-MX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</a:p>
        <a:p>
          <a:r>
            <a:rPr lang="es-ES" sz="1100" dirty="0" smtClean="0"/>
            <a:t>  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 custLinFactNeighborY="-15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Turístico</a:t>
          </a:r>
        </a:p>
        <a:p>
          <a:r>
            <a:rPr lang="es-MX" altLang="es-MX" sz="1200" dirty="0" smtClean="0">
              <a:latin typeface="+mn-lt"/>
            </a:rPr>
            <a:t>  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</a:t>
          </a:r>
          <a:r>
            <a:rPr lang="es-ES" sz="1200" dirty="0" err="1">
              <a:solidFill>
                <a:schemeClr val="tx1"/>
              </a:solidFill>
            </a:rPr>
            <a:t>1ro</a:t>
          </a:r>
          <a:r>
            <a:rPr lang="es-ES" sz="1200" dirty="0">
              <a:solidFill>
                <a:schemeClr val="tx1"/>
              </a:solidFill>
            </a:rPr>
            <a:t>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Policías 2do(a)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Policías</a:t>
          </a:r>
          <a:br>
            <a:rPr lang="es-ES" sz="1200" dirty="0"/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br>
            <a:rPr lang="es-MX" altLang="es-MX" sz="1200" dirty="0"/>
          </a:br>
          <a:r>
            <a:rPr lang="es-MX" altLang="es-MX" sz="1200" dirty="0"/>
            <a:t>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br>
            <a:rPr lang="es-MX" altLang="es-MX" sz="1200" dirty="0"/>
          </a:br>
          <a:r>
            <a:rPr lang="es-MX" altLang="es-MX" sz="1200" dirty="0"/>
            <a:t>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 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Asistente</a:t>
          </a:r>
          <a:endParaRPr lang="es-MX" sz="1200" dirty="0"/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9225" custScaleY="171828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40587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40587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40587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40587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19759" custScaleY="104138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19759" custScaleY="109345" custLinFactY="31397" custLinFactNeighborX="1595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2" presStyleCnt="3" custScaleX="119759" custScaleY="104138" custLinFactX="56323" custLinFactY="-5798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4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1883EE84-10B8-43B9-BFF5-900D3E3DF560}" type="presParOf" srcId="{E6CFA08A-7145-470C-A659-6A725D85622B}" destId="{E2E89517-D1CF-464E-9BDA-41A979C3F826}" srcOrd="4" destOrd="0" presId="urn:microsoft.com/office/officeart/2005/8/layout/orgChart1"/>
    <dgm:cxn modelId="{217E0CE5-A0F7-4A86-A93E-89FD66BE1CC8}" type="presParOf" srcId="{E6CFA08A-7145-470C-A659-6A725D85622B}" destId="{A0F73137-DD55-4A3B-8F75-10610DC6540E}" srcOrd="5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br>
            <a:rPr lang="es-MX" altLang="es-MX" sz="1200" dirty="0"/>
          </a:b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r>
            <a:rPr lang="es-MX" altLang="es-MX" sz="1200" dirty="0" smtClean="0"/>
            <a:t> </a:t>
          </a:r>
          <a:endParaRPr lang="es-MX" altLang="es-MX" sz="1200" dirty="0"/>
        </a:p>
        <a:p>
          <a:r>
            <a:rPr lang="es-MX" altLang="es-MX" sz="1200" dirty="0"/>
            <a:t>Auxiliares</a:t>
          </a:r>
        </a:p>
        <a:p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C0063FC3-B0EF-42AF-B4CF-ABA485F6682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Jefe(a) Administrativo(a) y </a:t>
          </a:r>
          <a:r>
            <a:rPr lang="es-ES" sz="1200" b="0" dirty="0" smtClean="0"/>
            <a:t>Logística</a:t>
          </a:r>
          <a:endParaRPr lang="es-ES" sz="1200" b="0" dirty="0" smtClean="0"/>
        </a:p>
      </dgm:t>
    </dgm:pt>
    <dgm:pt modelId="{F4513143-70AD-47D9-8F24-996C2B02416E}" type="parTrans" cxnId="{565EF62D-2556-4CD2-B8A3-AAF878E428E5}">
      <dgm:prSet/>
      <dgm:spPr/>
      <dgm:t>
        <a:bodyPr/>
        <a:lstStyle/>
        <a:p>
          <a:endParaRPr lang="es-ES"/>
        </a:p>
      </dgm:t>
    </dgm:pt>
    <dgm:pt modelId="{9948A7ED-0211-4A83-90A2-B94A168FFC7D}" type="sibTrans" cxnId="{565EF62D-2556-4CD2-B8A3-AAF878E428E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5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5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C5340C01-1E3B-4068-AC2A-8AF300F2750B}" type="pres">
      <dgm:prSet presAssocID="{F4513143-70AD-47D9-8F24-996C2B02416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E3257184-1EA9-4C0C-A1EA-0BADADB9446D}" type="pres">
      <dgm:prSet presAssocID="{C0063FC3-B0EF-42AF-B4CF-ABA485F66820}" presName="hierRoot2" presStyleCnt="0">
        <dgm:presLayoutVars>
          <dgm:hierBranch val="init"/>
        </dgm:presLayoutVars>
      </dgm:prSet>
      <dgm:spPr/>
    </dgm:pt>
    <dgm:pt modelId="{C84D0626-D053-4D4F-821A-86C703BE8DF3}" type="pres">
      <dgm:prSet presAssocID="{C0063FC3-B0EF-42AF-B4CF-ABA485F66820}" presName="rootComposite" presStyleCnt="0"/>
      <dgm:spPr/>
    </dgm:pt>
    <dgm:pt modelId="{B93DCD2B-E3AF-4574-808E-5016805A6BC9}" type="pres">
      <dgm:prSet presAssocID="{C0063FC3-B0EF-42AF-B4CF-ABA485F66820}" presName="rootText" presStyleLbl="node2" presStyleIdx="1" presStyleCnt="5" custScaleX="121000" custScaleY="124629" custLinFactNeighborX="-710" custLinFactNeighborY="48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9FA370-E0A7-4E15-9030-83C958C935A1}" type="pres">
      <dgm:prSet presAssocID="{C0063FC3-B0EF-42AF-B4CF-ABA485F668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56B1DF70-491C-429B-85B0-B1DA0F8CC572}" type="pres">
      <dgm:prSet presAssocID="{C0063FC3-B0EF-42AF-B4CF-ABA485F66820}" presName="hierChild4" presStyleCnt="0"/>
      <dgm:spPr/>
    </dgm:pt>
    <dgm:pt modelId="{83CF618B-6688-4964-867F-E7BD1D29E2FE}" type="pres">
      <dgm:prSet presAssocID="{C0063FC3-B0EF-42AF-B4CF-ABA485F6682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2" presStyleCnt="5" custScaleX="117978" custScaleY="12991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2" presStyleCnt="5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3" presStyleCnt="5" custScaleX="117978" custScaleY="12991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3" presStyleCnt="5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4" presStyleCnt="5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4" presStyleCnt="5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2" destOrd="0" parTransId="{1FE9B0C6-8EA9-46B5-B79F-B71EFE4EA82E}" sibTransId="{37C5DCED-D0E1-4538-BF1A-E48108ED2E39}"/>
    <dgm:cxn modelId="{23BCE542-6130-47B9-8967-0AA60D53AC64}" type="presOf" srcId="{F4513143-70AD-47D9-8F24-996C2B02416E}" destId="{C5340C01-1E3B-4068-AC2A-8AF300F2750B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4" destOrd="0" parTransId="{ABA548B5-627A-45BC-A233-C4AC759AD9AB}" sibTransId="{C6BDC391-73C3-4286-9CB8-C55152E0AAFF}"/>
    <dgm:cxn modelId="{573A2803-3FC9-4704-A5E1-B24FA646C51A}" type="presOf" srcId="{C0063FC3-B0EF-42AF-B4CF-ABA485F66820}" destId="{B93DCD2B-E3AF-4574-808E-5016805A6BC9}" srcOrd="0" destOrd="0" presId="urn:microsoft.com/office/officeart/2005/8/layout/orgChart1"/>
    <dgm:cxn modelId="{249329A8-F917-44DE-879B-81493D40AFAF}" srcId="{7D1C1E13-9232-4557-BF18-4BBE514AB07E}" destId="{9DEA55C1-E59C-4B5B-90DC-1D0B54C2B20C}" srcOrd="3" destOrd="0" parTransId="{DC431621-F922-42D7-987E-BC6EADD572A1}" sibTransId="{1C0576D0-2BD9-4D61-BC42-6FFE9C63440E}"/>
    <dgm:cxn modelId="{565EF62D-2556-4CD2-B8A3-AAF878E428E5}" srcId="{7D1C1E13-9232-4557-BF18-4BBE514AB07E}" destId="{C0063FC3-B0EF-42AF-B4CF-ABA485F66820}" srcOrd="1" destOrd="0" parTransId="{F4513143-70AD-47D9-8F24-996C2B02416E}" sibTransId="{9948A7ED-0211-4A83-90A2-B94A168FFC7D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96A77026-7745-46D8-8313-942B787506FA}" type="presOf" srcId="{C0063FC3-B0EF-42AF-B4CF-ABA485F66820}" destId="{D29FA370-E0A7-4E15-9030-83C958C935A1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FD57CF26-565A-42AB-9EFC-DB30D8128B53}" type="presParOf" srcId="{02174221-57C7-4228-9B24-3FBA0B9EBD52}" destId="{C5340C01-1E3B-4068-AC2A-8AF300F2750B}" srcOrd="2" destOrd="0" presId="urn:microsoft.com/office/officeart/2005/8/layout/orgChart1"/>
    <dgm:cxn modelId="{4CEDAAA5-0CCA-4BCA-A431-ABFB5FABE2BB}" type="presParOf" srcId="{02174221-57C7-4228-9B24-3FBA0B9EBD52}" destId="{E3257184-1EA9-4C0C-A1EA-0BADADB9446D}" srcOrd="3" destOrd="0" presId="urn:microsoft.com/office/officeart/2005/8/layout/orgChart1"/>
    <dgm:cxn modelId="{30BBCBE4-FE1D-41D0-A9EC-F5F2C9BAEB9B}" type="presParOf" srcId="{E3257184-1EA9-4C0C-A1EA-0BADADB9446D}" destId="{C84D0626-D053-4D4F-821A-86C703BE8DF3}" srcOrd="0" destOrd="0" presId="urn:microsoft.com/office/officeart/2005/8/layout/orgChart1"/>
    <dgm:cxn modelId="{9FCAE3FB-0EFB-4749-9048-435490E98E8C}" type="presParOf" srcId="{C84D0626-D053-4D4F-821A-86C703BE8DF3}" destId="{B93DCD2B-E3AF-4574-808E-5016805A6BC9}" srcOrd="0" destOrd="0" presId="urn:microsoft.com/office/officeart/2005/8/layout/orgChart1"/>
    <dgm:cxn modelId="{EB453B94-2673-48BF-B8EB-C032F9104358}" type="presParOf" srcId="{C84D0626-D053-4D4F-821A-86C703BE8DF3}" destId="{D29FA370-E0A7-4E15-9030-83C958C935A1}" srcOrd="1" destOrd="0" presId="urn:microsoft.com/office/officeart/2005/8/layout/orgChart1"/>
    <dgm:cxn modelId="{04DF8C2D-0B1B-41DE-8438-14B33DE24A42}" type="presParOf" srcId="{E3257184-1EA9-4C0C-A1EA-0BADADB9446D}" destId="{56B1DF70-491C-429B-85B0-B1DA0F8CC572}" srcOrd="1" destOrd="0" presId="urn:microsoft.com/office/officeart/2005/8/layout/orgChart1"/>
    <dgm:cxn modelId="{959774CB-89F8-43FA-B4F6-01C0A6AEF117}" type="presParOf" srcId="{E3257184-1EA9-4C0C-A1EA-0BADADB9446D}" destId="{83CF618B-6688-4964-867F-E7BD1D29E2FE}" srcOrd="2" destOrd="0" presId="urn:microsoft.com/office/officeart/2005/8/layout/orgChart1"/>
    <dgm:cxn modelId="{A9C1E493-9332-47C9-9005-F961A55616AB}" type="presParOf" srcId="{02174221-57C7-4228-9B24-3FBA0B9EBD52}" destId="{5BA0AF2C-2DB2-4918-9495-6AD2EDFF053F}" srcOrd="4" destOrd="0" presId="urn:microsoft.com/office/officeart/2005/8/layout/orgChart1"/>
    <dgm:cxn modelId="{3D929B03-95EF-44FA-8678-38C8FF698C3F}" type="presParOf" srcId="{02174221-57C7-4228-9B24-3FBA0B9EBD52}" destId="{604B1F77-9B1C-4D88-B436-30077D751F8E}" srcOrd="5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6" destOrd="0" presId="urn:microsoft.com/office/officeart/2005/8/layout/orgChart1"/>
    <dgm:cxn modelId="{A1DF4EDD-6460-49C4-B6C6-D64C520020E8}" type="presParOf" srcId="{02174221-57C7-4228-9B24-3FBA0B9EBD52}" destId="{B429856D-3DA0-4FEF-BDF2-2B75790A24EF}" srcOrd="7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8" destOrd="0" presId="urn:microsoft.com/office/officeart/2005/8/layout/orgChart1"/>
    <dgm:cxn modelId="{24B1022A-EE89-4377-B0CA-8CE7B63EC5C3}" type="presParOf" srcId="{02174221-57C7-4228-9B24-3FBA0B9EBD52}" destId="{257B0AA2-2604-4EBE-A962-70BA69A919BA}" srcOrd="9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AE66C77-192B-45B4-82CD-C1ED3A50CDC2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br>
            <a:rPr lang="es-MX" altLang="es-MX" sz="1200" dirty="0" smtClean="0"/>
          </a:br>
          <a:endParaRPr lang="es-MX" altLang="es-MX" sz="1200" dirty="0">
            <a:latin typeface="+mn-lt"/>
          </a:endParaRPr>
        </a:p>
      </dgm:t>
    </dgm:pt>
    <dgm:pt modelId="{A150F25F-AA61-4DFA-8CD1-9316F6604729}" type="parTrans" cxnId="{8E54A0EF-981A-43BE-94DD-3372E312AADC}">
      <dgm:prSet/>
      <dgm:spPr/>
      <dgm:t>
        <a:bodyPr/>
        <a:lstStyle/>
        <a:p>
          <a:endParaRPr lang="es-ES"/>
        </a:p>
      </dgm:t>
    </dgm:pt>
    <dgm:pt modelId="{8833A63D-172A-4EB6-A6DC-3711A0F526ED}" type="sibTrans" cxnId="{8E54A0EF-981A-43BE-94DD-3372E312AAD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3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3" custScaleX="67135" custScaleY="75453" custLinFactNeighborX="241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3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D01B5989-0D5A-4A25-952E-166266A96B39}" type="pres">
      <dgm:prSet presAssocID="{A150F25F-AA61-4DFA-8CD1-9316F66047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C392B1F-D49E-4F94-A18C-6E8C7668B553}" type="pres">
      <dgm:prSet presAssocID="{6AE66C77-192B-45B4-82CD-C1ED3A50CDC2}" presName="hierRoot2" presStyleCnt="0">
        <dgm:presLayoutVars>
          <dgm:hierBranch val="init"/>
        </dgm:presLayoutVars>
      </dgm:prSet>
      <dgm:spPr/>
    </dgm:pt>
    <dgm:pt modelId="{5A83A3FB-E8BD-4EEC-ACE6-6C867454A2A8}" type="pres">
      <dgm:prSet presAssocID="{6AE66C77-192B-45B4-82CD-C1ED3A50CDC2}" presName="rootComposite" presStyleCnt="0"/>
      <dgm:spPr/>
    </dgm:pt>
    <dgm:pt modelId="{6406EA96-5B45-4D58-9E6D-C7FC2738F963}" type="pres">
      <dgm:prSet presAssocID="{6AE66C77-192B-45B4-82CD-C1ED3A50CDC2}" presName="rootText" presStyleLbl="node2" presStyleIdx="2" presStyleCnt="3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863A9-8B5B-4AC2-921D-5F0CEF30BBC9}" type="pres">
      <dgm:prSet presAssocID="{6AE66C77-192B-45B4-82CD-C1ED3A50CD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2BD42B7-D9ED-4BDF-AA6F-9FBE6C07F56D}" type="pres">
      <dgm:prSet presAssocID="{6AE66C77-192B-45B4-82CD-C1ED3A50CDC2}" presName="hierChild4" presStyleCnt="0"/>
      <dgm:spPr/>
    </dgm:pt>
    <dgm:pt modelId="{20F3C071-F0F4-4BF0-885E-30896C085FF8}" type="pres">
      <dgm:prSet presAssocID="{6AE66C77-192B-45B4-82CD-C1ED3A50CDC2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8E54A0EF-981A-43BE-94DD-3372E312AADC}" srcId="{D6CFC760-038A-415E-8FD4-61A62CF01B43}" destId="{6AE66C77-192B-45B4-82CD-C1ED3A50CDC2}" srcOrd="2" destOrd="0" parTransId="{A150F25F-AA61-4DFA-8CD1-9316F6604729}" sibTransId="{8833A63D-172A-4EB6-A6DC-3711A0F526ED}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95D90B5-BC22-4003-BFB6-42ADDD354843}" type="presOf" srcId="{6AE66C77-192B-45B4-82CD-C1ED3A50CDC2}" destId="{E38863A9-8B5B-4AC2-921D-5F0CEF30BBC9}" srcOrd="1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60AEBEEC-6370-48B1-BE72-75E428DA8F55}" type="presOf" srcId="{A150F25F-AA61-4DFA-8CD1-9316F6604729}" destId="{D01B5989-0D5A-4A25-952E-166266A96B39}" srcOrd="0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6142D569-DF38-4CE9-B4EC-0C9D61E9F172}" type="presOf" srcId="{6AE66C77-192B-45B4-82CD-C1ED3A50CDC2}" destId="{6406EA96-5B45-4D58-9E6D-C7FC2738F963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5AF248E3-637F-4B92-B438-B8E0A6F8E58B}" type="presParOf" srcId="{9C552DF8-B982-4E95-8282-7347AC18DF1F}" destId="{D01B5989-0D5A-4A25-952E-166266A96B39}" srcOrd="4" destOrd="0" presId="urn:microsoft.com/office/officeart/2005/8/layout/orgChart1"/>
    <dgm:cxn modelId="{BFB8C154-DC5A-4DCA-8969-038FD8A161C8}" type="presParOf" srcId="{9C552DF8-B982-4E95-8282-7347AC18DF1F}" destId="{4C392B1F-D49E-4F94-A18C-6E8C7668B553}" srcOrd="5" destOrd="0" presId="urn:microsoft.com/office/officeart/2005/8/layout/orgChart1"/>
    <dgm:cxn modelId="{4C16EA44-C6CD-4B1E-93BB-6130F5B7B196}" type="presParOf" srcId="{4C392B1F-D49E-4F94-A18C-6E8C7668B553}" destId="{5A83A3FB-E8BD-4EEC-ACE6-6C867454A2A8}" srcOrd="0" destOrd="0" presId="urn:microsoft.com/office/officeart/2005/8/layout/orgChart1"/>
    <dgm:cxn modelId="{048A3EEE-1D1A-4034-B66B-AD07C6A97B3E}" type="presParOf" srcId="{5A83A3FB-E8BD-4EEC-ACE6-6C867454A2A8}" destId="{6406EA96-5B45-4D58-9E6D-C7FC2738F963}" srcOrd="0" destOrd="0" presId="urn:microsoft.com/office/officeart/2005/8/layout/orgChart1"/>
    <dgm:cxn modelId="{992EB512-FCAC-4C63-B9D8-E45D6FF671D0}" type="presParOf" srcId="{5A83A3FB-E8BD-4EEC-ACE6-6C867454A2A8}" destId="{E38863A9-8B5B-4AC2-921D-5F0CEF30BBC9}" srcOrd="1" destOrd="0" presId="urn:microsoft.com/office/officeart/2005/8/layout/orgChart1"/>
    <dgm:cxn modelId="{CE09D025-DA14-4DCF-9F29-DEE0031AD6AC}" type="presParOf" srcId="{4C392B1F-D49E-4F94-A18C-6E8C7668B553}" destId="{22BD42B7-D9ED-4BDF-AA6F-9FBE6C07F56D}" srcOrd="1" destOrd="0" presId="urn:microsoft.com/office/officeart/2005/8/layout/orgChart1"/>
    <dgm:cxn modelId="{754C2BCE-CFF7-4912-A797-2E2C98B001F8}" type="presParOf" srcId="{4C392B1F-D49E-4F94-A18C-6E8C7668B553}" destId="{20F3C071-F0F4-4BF0-885E-30896C085FF8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Encargados(as</a:t>
          </a:r>
          <a:r>
            <a:rPr lang="es-MX" altLang="es-MX" sz="1200" dirty="0"/>
            <a:t>) Área</a:t>
          </a:r>
          <a:br>
            <a:rPr lang="es-MX" altLang="es-MX" sz="1200" dirty="0"/>
          </a:b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</a:t>
          </a:r>
          <a:r>
            <a:rPr lang="es-MX" altLang="es-MX" sz="1200" dirty="0" smtClean="0"/>
            <a:t>Conmutador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>
            <a:solidFill>
              <a:srgbClr val="FF0000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Oficial Patrullero </a:t>
          </a:r>
          <a:r>
            <a:rPr lang="es-ES" sz="1200" dirty="0" smtClean="0"/>
            <a:t>    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 smtClean="0"/>
            <a:t>Motociclista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    </a:t>
          </a:r>
          <a:endParaRPr lang="es-ES" sz="1200" dirty="0">
            <a:solidFill>
              <a:srgbClr val="FF0000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</a:t>
          </a:r>
          <a:endParaRPr lang="es-ES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>
            <a:solidFill>
              <a:srgbClr val="FF0000"/>
            </a:solidFill>
          </a:endParaRP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Patrullero(a)</a:t>
          </a:r>
        </a:p>
        <a:p>
          <a:r>
            <a:rPr lang="fr-FR" sz="1200" dirty="0" smtClean="0"/>
            <a:t>   </a:t>
          </a:r>
          <a:endParaRPr lang="es-ES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Administrativos(as) </a:t>
          </a:r>
          <a:r>
            <a:rPr lang="es-MX" altLang="es-MX" sz="1200" dirty="0" smtClean="0"/>
            <a:t> Supervisores(as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Secretaria(o)</a:t>
          </a:r>
          <a:br>
            <a:rPr lang="es-ES" sz="1200" dirty="0"/>
          </a:br>
          <a:r>
            <a:rPr lang="es-MX" sz="1200" dirty="0" smtClean="0"/>
            <a:t>Auxiliar</a:t>
          </a: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-872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3" custScaleX="145130" custScaleY="245105" custLinFactNeighborX="-9685" custLinFactNeighborY="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3" custScaleX="145130" custScaleY="150262" custLinFactNeighborX="-7358" custLinFactNeighborY="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3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X="12823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3" custScaleX="145130" custScaleY="251602" custLinFactNeighborX="12823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3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</a:t>
          </a:r>
          <a:r>
            <a:rPr 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433" custScaleY="8993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Administrativos(as)</a:t>
          </a:r>
          <a:br>
            <a:rPr lang="es-MX" sz="1200" b="0" i="0" u="none" dirty="0"/>
          </a:br>
          <a:r>
            <a:rPr lang="es-MX" sz="1200" dirty="0" smtClean="0"/>
            <a:t> 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</a:t>
          </a:r>
          <a:endParaRPr lang="es-ES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Vehicular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Supervisor(a</a:t>
          </a:r>
          <a:r>
            <a:rPr lang="es-MX" altLang="es-MX" sz="1200" dirty="0"/>
            <a:t>)</a:t>
          </a:r>
          <a:br>
            <a:rPr lang="es-MX" altLang="es-MX" sz="1200" dirty="0"/>
          </a:b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08440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18ADFC5-E862-4CA3-B3CC-F387FEEEB8DA}" type="pres">
      <dgm:prSet presAssocID="{8CCAA931-88B9-4449-BF1A-63AA819CAA5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2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2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A7190EDD-A506-4EA0-9174-A7390649961E}" type="pres">
      <dgm:prSet presAssocID="{7A9F501A-2C76-4BAB-9CA2-6F8BEA6197D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2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C3959A0-4F82-473D-B93C-B3AB63890619}" type="presOf" srcId="{7A9F501A-2C76-4BAB-9CA2-6F8BEA6197DC}" destId="{A7190EDD-A506-4EA0-9174-A7390649961E}" srcOrd="0" destOrd="0" presId="urn:microsoft.com/office/officeart/2005/8/layout/orgChart1"/>
    <dgm:cxn modelId="{C019762A-6F23-4098-B2B8-CDB56A2489AE}" type="presOf" srcId="{0D150A9C-4550-4169-86C8-3B2A223B4DEC}" destId="{47B8E0A7-7ECF-45BF-BFFB-250E08006FE5}" srcOrd="1" destOrd="0" presId="urn:microsoft.com/office/officeart/2005/8/layout/orgChart1"/>
    <dgm:cxn modelId="{6010BB05-3A31-41A6-AC5A-A417BEB75C08}" type="presOf" srcId="{91E9554C-E5FE-4BE9-9716-9FD5C3C55C74}" destId="{AFD21863-76CA-4468-84AD-FEAF1F90BF7B}" srcOrd="1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5BBA732-B6FC-4AA9-8C88-AB392C968958}" type="presOf" srcId="{91E9554C-E5FE-4BE9-9716-9FD5C3C55C74}" destId="{E185F006-6B75-47B4-81CB-5A7533AA7AD9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BFADC718-C317-4D82-8914-93DF8C613A82}" type="presOf" srcId="{8CCAA931-88B9-4449-BF1A-63AA819CAA56}" destId="{618ADFC5-E862-4CA3-B3CC-F387FEEEB8DA}" srcOrd="0" destOrd="0" presId="urn:microsoft.com/office/officeart/2005/8/layout/orgChart1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64544025-59C1-40F4-B6EE-502BB1AC69AF}" type="presOf" srcId="{0D150A9C-4550-4169-86C8-3B2A223B4DEC}" destId="{B8FCA647-A57D-4B91-A99D-921B62731A2B}" srcOrd="0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06316838-D5B9-433C-BFED-CCAF6BA80625}" type="presParOf" srcId="{37D2044B-3D0D-424F-AB6D-5CD6240F738D}" destId="{618ADFC5-E862-4CA3-B3CC-F387FEEEB8DA}" srcOrd="4" destOrd="0" presId="urn:microsoft.com/office/officeart/2005/8/layout/orgChart1"/>
    <dgm:cxn modelId="{341D4823-BFA8-4064-8743-F7CA378ECCA0}" type="presParOf" srcId="{37D2044B-3D0D-424F-AB6D-5CD6240F738D}" destId="{04D734B1-6B22-4339-964E-D742F0897DAB}" srcOrd="5" destOrd="0" presId="urn:microsoft.com/office/officeart/2005/8/layout/orgChart1"/>
    <dgm:cxn modelId="{7EF24BE3-D39B-402D-800A-3C9CE66E6005}" type="presParOf" srcId="{04D734B1-6B22-4339-964E-D742F0897DAB}" destId="{312C0E94-A967-4AB2-A204-263DABDC2D3D}" srcOrd="0" destOrd="0" presId="urn:microsoft.com/office/officeart/2005/8/layout/orgChart1"/>
    <dgm:cxn modelId="{974DB73F-0754-4CF3-A7A1-57BE5791F420}" type="presParOf" srcId="{312C0E94-A967-4AB2-A204-263DABDC2D3D}" destId="{E185F006-6B75-47B4-81CB-5A7533AA7AD9}" srcOrd="0" destOrd="0" presId="urn:microsoft.com/office/officeart/2005/8/layout/orgChart1"/>
    <dgm:cxn modelId="{7F054DE0-F922-49EF-86D2-501F00D83D8F}" type="presParOf" srcId="{312C0E94-A967-4AB2-A204-263DABDC2D3D}" destId="{AFD21863-76CA-4468-84AD-FEAF1F90BF7B}" srcOrd="1" destOrd="0" presId="urn:microsoft.com/office/officeart/2005/8/layout/orgChart1"/>
    <dgm:cxn modelId="{C5EEED47-4C02-4EE8-8EC5-3034644F5DB9}" type="presParOf" srcId="{04D734B1-6B22-4339-964E-D742F0897DAB}" destId="{FD673C27-2ACC-424A-9C44-59E957A7C03E}" srcOrd="1" destOrd="0" presId="urn:microsoft.com/office/officeart/2005/8/layout/orgChart1"/>
    <dgm:cxn modelId="{C07494FD-3DAA-4931-BEED-F0BC2EDB5A00}" type="presParOf" srcId="{04D734B1-6B22-4339-964E-D742F0897DAB}" destId="{CFE439D3-45C5-422D-88C3-6721C5924033}" srcOrd="2" destOrd="0" presId="urn:microsoft.com/office/officeart/2005/8/layout/orgChart1"/>
    <dgm:cxn modelId="{736C6C6C-F270-4CFB-9A13-02F610B1FAA6}" type="presParOf" srcId="{37D2044B-3D0D-424F-AB6D-5CD6240F738D}" destId="{A7190EDD-A506-4EA0-9174-A7390649961E}" srcOrd="6" destOrd="0" presId="urn:microsoft.com/office/officeart/2005/8/layout/orgChart1"/>
    <dgm:cxn modelId="{897763C1-731D-41B4-9027-BB650B39DEBC}" type="presParOf" srcId="{37D2044B-3D0D-424F-AB6D-5CD6240F738D}" destId="{7B12226E-9157-4DA0-8B1A-002FFD5094F5}" srcOrd="7" destOrd="0" presId="urn:microsoft.com/office/officeart/2005/8/layout/orgChart1"/>
    <dgm:cxn modelId="{781C206F-3275-4BE4-9D2C-E2231D121C1C}" type="presParOf" srcId="{7B12226E-9157-4DA0-8B1A-002FFD5094F5}" destId="{AF81F1C5-CC74-4B92-A200-1E07CE833FAE}" srcOrd="0" destOrd="0" presId="urn:microsoft.com/office/officeart/2005/8/layout/orgChart1"/>
    <dgm:cxn modelId="{9C7765B7-9FA8-4F49-AF60-BC4C939B132C}" type="presParOf" srcId="{AF81F1C5-CC74-4B92-A200-1E07CE833FAE}" destId="{B8FCA647-A57D-4B91-A99D-921B62731A2B}" srcOrd="0" destOrd="0" presId="urn:microsoft.com/office/officeart/2005/8/layout/orgChart1"/>
    <dgm:cxn modelId="{1DE50670-40A5-40D3-9268-0EA608EF9732}" type="presParOf" srcId="{AF81F1C5-CC74-4B92-A200-1E07CE833FAE}" destId="{47B8E0A7-7ECF-45BF-BFFB-250E08006FE5}" srcOrd="1" destOrd="0" presId="urn:microsoft.com/office/officeart/2005/8/layout/orgChart1"/>
    <dgm:cxn modelId="{16EE39ED-9F1E-483F-9C1A-E381F9915DF6}" type="presParOf" srcId="{7B12226E-9157-4DA0-8B1A-002FFD5094F5}" destId="{AE9FF71C-C38D-4820-8445-5E18D1A1A5FB}" srcOrd="1" destOrd="0" presId="urn:microsoft.com/office/officeart/2005/8/layout/orgChart1"/>
    <dgm:cxn modelId="{1BEDD3D5-3A2D-4DED-B446-ED779D11038C}" type="presParOf" srcId="{7B12226E-9157-4DA0-8B1A-002FFD5094F5}" destId="{04C5995F-5E70-4FBD-9713-31E423D8EA33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Estadísticas</a:t>
          </a:r>
        </a:p>
        <a:p>
          <a:r>
            <a:rPr lang="es-MX" sz="1200" b="0" i="0" u="none" dirty="0" smtClean="0"/>
            <a:t>    </a:t>
          </a:r>
          <a:endParaRPr lang="es-MX" altLang="es-MX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endParaRPr lang="es-MX" sz="1200" b="0" i="0" u="none" dirty="0" smtClean="0"/>
        </a:p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   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 General de </a:t>
          </a:r>
          <a:r>
            <a:rPr lang="es-ES" sz="1200" dirty="0" smtClean="0"/>
            <a:t>Investigación</a:t>
          </a:r>
          <a:endParaRPr lang="es-ES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sz="1200" dirty="0" smtClean="0"/>
            <a:t>Jefe(a) de Enlace y </a:t>
          </a:r>
          <a:r>
            <a:rPr lang="es-MX" sz="1200" dirty="0" smtClean="0"/>
            <a:t>Control</a:t>
          </a:r>
          <a:endParaRPr lang="es-MX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sz="1200" dirty="0" smtClean="0"/>
            <a:t>Analista</a:t>
          </a:r>
          <a:endParaRPr lang="es-MX" sz="1200" dirty="0" smtClean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 custLinFactNeighborY="4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 custScaleY="68302" custLinFactNeighborY="-4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1122" custLinFactNeighborY="163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Oficial</a:t>
          </a:r>
          <a:br>
            <a:rPr lang="es-MX" sz="1200" b="0" i="0" u="none" dirty="0"/>
          </a:br>
          <a:r>
            <a:rPr lang="es-MX" sz="1200" b="0" i="0" u="none" dirty="0" smtClean="0"/>
            <a:t>Policías </a:t>
          </a:r>
          <a:r>
            <a:rPr lang="es-MX" sz="1200" b="0" i="0" u="none" dirty="0" smtClean="0"/>
            <a:t>1ero(a)</a:t>
          </a:r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r>
            <a:rPr lang="es-MX" sz="1200" b="0" i="0" u="none" dirty="0" smtClean="0"/>
            <a:t>Policía </a:t>
          </a:r>
          <a:r>
            <a:rPr lang="es-MX" sz="1200" b="0" i="0" u="none" dirty="0" err="1"/>
            <a:t>2do</a:t>
          </a:r>
          <a:r>
            <a:rPr lang="es-MX" sz="1200" b="0" i="0" u="none" dirty="0"/>
            <a:t>(a</a:t>
          </a:r>
          <a:r>
            <a:rPr lang="es-MX" sz="1200" b="0" i="0" u="none" dirty="0" smtClean="0"/>
            <a:t>)</a:t>
          </a:r>
          <a:endParaRPr lang="es-MX" sz="1200" b="0" i="0" u="none" dirty="0">
            <a:highlight>
              <a:srgbClr val="FFFF00"/>
            </a:highlight>
          </a:endParaRPr>
        </a:p>
        <a:p>
          <a:r>
            <a:rPr lang="es-MX" sz="1200" b="0" i="0" u="none" dirty="0"/>
            <a:t>Policías</a:t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</a:t>
          </a:r>
          <a:endParaRPr lang="es-ES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76473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76473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r>
            <a:rPr lang="es-ES" sz="1200" dirty="0">
              <a:latin typeface="+mn-lt"/>
            </a:rPr>
            <a:t/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20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3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</dgm:ptLst>
  <dgm:cxnLst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ES" sz="1200" dirty="0"/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b="1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Telefonista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</a:t>
          </a:r>
          <a:endParaRPr 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/>
            <a:t>Jurídico(a</a:t>
          </a:r>
          <a:r>
            <a:rPr lang="es-MX" altLang="es-MX" sz="120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  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ES" sz="1200" b="0" i="0" u="none" dirty="0"/>
            <a:t>Encargado(a) Área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 </a:t>
          </a:r>
          <a:endParaRPr lang="es-ES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   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/>
            <a:t>Analistas</a:t>
          </a:r>
          <a:r>
            <a:rPr lang="es-MX" sz="1200" b="0" i="0" u="none"/>
            <a:t/>
          </a:r>
          <a:br>
            <a:rPr lang="es-MX" sz="1200" b="0" i="0" u="none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    </a:t>
          </a:r>
          <a:endParaRPr 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  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</a:t>
          </a:r>
          <a:endParaRPr lang="es-ES" sz="1200" dirty="0">
            <a:solidFill>
              <a:schemeClr val="tx1"/>
            </a:solidFill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</a:t>
          </a:r>
          <a:r>
            <a:rPr lang="es-MX" altLang="es-MX" sz="1200" baseline="0" dirty="0" smtClean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 smtClean="0">
            <a:cs typeface="Arial" charset="0"/>
          </a:endParaRPr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br>
            <a:rPr lang="es-MX" altLang="es-MX" sz="1200" dirty="0" smtClean="0">
              <a:cs typeface="Arial" charset="0"/>
            </a:rPr>
          </a:b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br>
            <a:rPr lang="es-MX" altLang="es-MX" sz="1200" dirty="0" smtClean="0">
              <a:cs typeface="Arial" charset="0"/>
            </a:rPr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1931" custScaleY="139536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121544" custScaleY="133135" custLinFactNeighborX="-311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121544" custScaleY="133135" custLinFactNeighborX="174" custLinFactNeighborY="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121544" custScaleY="133135" custLinFactNeighborX="904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01789" custScaleY="108021" custLinFactNeighborX="-759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01789" custScaleY="108021" custLinFactNeighborX="728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01789" custScaleY="108021" custLinFactNeighborX="-7357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98DB6BD3-E6B4-4396-B444-16646C37672E}" srcId="{9DEA55C1-E59C-4B5B-90DC-1D0B54C2B20C}" destId="{5C20446E-9564-42AA-AC49-DAD5AAEE70DF}" srcOrd="5" destOrd="0" parTransId="{E8AB79FB-E0DA-4890-9CC3-6400BD9D64EF}" sibTransId="{EDAD4A4F-9E48-4C73-A5F9-39AE9DC2176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</a:p>
        <a:p>
          <a:r>
            <a:rPr lang="es-ES" sz="1200" dirty="0" smtClean="0"/>
            <a:t>  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</a:t>
          </a:r>
          <a:r>
            <a:rPr lang="es-MX" sz="1200" dirty="0" smtClean="0"/>
            <a:t>Monitoreo</a:t>
          </a:r>
          <a:endParaRPr lang="es-MX" sz="1200" dirty="0" smtClean="0"/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 smtClean="0"/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Radio</a:t>
          </a:r>
        </a:p>
        <a:p>
          <a:r>
            <a:rPr lang="es-MX" altLang="es-MX" sz="1200" b="0" i="0" u="none" dirty="0" smtClean="0"/>
            <a:t>   </a:t>
          </a:r>
          <a:endParaRPr lang="es-MX" altLang="es-MX" sz="1200" b="0" i="0" u="none" dirty="0" smtClean="0">
            <a:solidFill>
              <a:schemeClr val="tx1"/>
            </a:solidFill>
            <a:effectLst/>
            <a:highlight>
              <a:srgbClr val="FFFF00"/>
            </a:highlight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endParaRPr lang="es-MX" altLang="es-MX" sz="1200" b="0" i="0" u="none" dirty="0" smtClean="0"/>
        </a:p>
        <a:p>
          <a:r>
            <a:rPr lang="es-MX" altLang="es-MX" sz="1200" b="0" i="0" u="none" dirty="0" smtClean="0"/>
            <a:t>Operadores(as) Radio Central</a:t>
          </a:r>
        </a:p>
        <a:p>
          <a:endParaRPr lang="es-MX" altLang="es-MX" sz="1200" b="0" i="0" u="none" dirty="0" smtClean="0"/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Social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 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r>
            <a:rPr lang="es-MX" altLang="es-MX" sz="1200"/>
            <a:t>de </a:t>
          </a:r>
          <a:r>
            <a:rPr lang="es-MX" altLang="es-MX" sz="120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</a:t>
          </a:r>
          <a:endParaRPr lang="es-ES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  </a:t>
          </a:r>
          <a:endParaRPr lang="es-MX" altLang="es-MX" sz="1200" b="1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Fotógrafo(a</a:t>
          </a:r>
          <a:r>
            <a:rPr lang="es-MX" altLang="es-MX" sz="120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 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smtClean="0"/>
            <a:t>  </a:t>
          </a:r>
          <a:endParaRPr 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</a:t>
          </a:r>
          <a:endParaRPr lang="es-ES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   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r>
            <a:rPr lang="es-ES" altLang="es-MX" sz="1200" b="0" i="0" u="none" dirty="0" smtClean="0"/>
            <a:t>   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r>
            <a:rPr lang="es-MX" altLang="es-MX" sz="1200" b="0" i="0" u="none" dirty="0"/>
            <a:t/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   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Analistas</a:t>
          </a:r>
        </a:p>
        <a:p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2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2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3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</dgm:ptLst>
  <dgm:cxnLst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D477CA1-03AC-47D2-9747-30AD065EBD27}" srcId="{9DEA55C1-E59C-4B5B-90DC-1D0B54C2B20C}" destId="{3D0BAC15-8866-43D0-8B70-CA4902F9B22F}" srcOrd="2" destOrd="0" parTransId="{C84C49C8-D55F-4ED4-B46E-0C19BAAA4CC1}" sibTransId="{9C8E6A2E-B8DE-4DFF-8708-2A2B30338874}"/>
    <dgm:cxn modelId="{E01842EA-4D28-4E7C-BB9B-A0FDD48CA6B4}" srcId="{9DEA55C1-E59C-4B5B-90DC-1D0B54C2B20C}" destId="{BB38EE8C-DC3A-4AD7-854D-A8A2960ED5CF}" srcOrd="3" destOrd="0" parTransId="{C3309E8C-9350-412C-87C1-589AF7E0D5E6}" sibTransId="{5A5A526E-7C86-4E89-92F4-CBFB8C16629B}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17F8508-04B1-43A3-BFD3-7B061854BDC9}" srcId="{9DEA55C1-E59C-4B5B-90DC-1D0B54C2B20C}" destId="{49E79842-F17D-4791-B99D-EA66E5A496B0}" srcOrd="4" destOrd="0" parTransId="{7387448C-7E08-48C9-90AA-9F1FB2B467A2}" sibTransId="{03F2ACB9-DB1A-4091-A9F9-417B50FBD453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Cocineros(as</a:t>
          </a:r>
          <a:r>
            <a:rPr lang="es-MX" sz="1200" b="0" i="0" u="none" dirty="0" smtClean="0"/>
            <a:t>)</a:t>
          </a:r>
          <a:endParaRPr lang="es-MX" sz="1200" b="0" i="0" u="none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Peluquero(a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D2DCD1CB-9A66-4955-9FCB-A02340E959E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Intendente</a:t>
          </a:r>
        </a:p>
        <a:p>
          <a:r>
            <a:rPr lang="es-MX" sz="1200" b="0" i="0" u="none" dirty="0" smtClean="0"/>
            <a:t> </a:t>
          </a:r>
          <a:endParaRPr lang="es-ES" sz="1200" b="0" i="0" u="none" dirty="0"/>
        </a:p>
      </dgm:t>
    </dgm:pt>
    <dgm:pt modelId="{D86EBAFA-48A0-4884-8EBF-89E9B598FEA8}" type="parTrans" cxnId="{F53D7221-743D-40FA-8318-CD4A0022E04A}">
      <dgm:prSet/>
      <dgm:spPr/>
      <dgm:t>
        <a:bodyPr/>
        <a:lstStyle/>
        <a:p>
          <a:endParaRPr lang="es-ES"/>
        </a:p>
      </dgm:t>
    </dgm:pt>
    <dgm:pt modelId="{FAB9B284-860B-432D-853E-2ECD3BBBCFDA}" type="sibTrans" cxnId="{F53D7221-743D-40FA-8318-CD4A0022E0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6862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60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81257" custScaleY="69933" custLinFactNeighborX="288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3" custScaleX="81257" custScaleY="69933" custLinFactNeighborX="-8450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  <dgm:pt modelId="{D1721BB8-BA5B-4805-AAEB-C5928DB7EDEF}" type="pres">
      <dgm:prSet presAssocID="{D86EBAFA-48A0-4884-8EBF-89E9B598FE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8E3A7F5-CDFD-43C4-8341-928A89B36B9D}" type="pres">
      <dgm:prSet presAssocID="{D2DCD1CB-9A66-4955-9FCB-A02340E959EA}" presName="hierRoot3" presStyleCnt="0">
        <dgm:presLayoutVars>
          <dgm:hierBranch val="init"/>
        </dgm:presLayoutVars>
      </dgm:prSet>
      <dgm:spPr/>
    </dgm:pt>
    <dgm:pt modelId="{380FAEEC-C1DF-40EA-BBD3-B128EA00C2F5}" type="pres">
      <dgm:prSet presAssocID="{D2DCD1CB-9A66-4955-9FCB-A02340E959EA}" presName="rootComposite3" presStyleCnt="0"/>
      <dgm:spPr/>
    </dgm:pt>
    <dgm:pt modelId="{57B9C3A6-49C2-4B13-8C3B-5E4711AA56EF}" type="pres">
      <dgm:prSet presAssocID="{D2DCD1CB-9A66-4955-9FCB-A02340E959EA}" presName="rootText3" presStyleLbl="asst1" presStyleIdx="2" presStyleCnt="3" custScaleX="81257" custScaleY="69933" custLinFactNeighborX="40" custLinFactNeighborY="-47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4DC5BE-C017-4C3D-991A-4E5550E61678}" type="pres">
      <dgm:prSet presAssocID="{D2DCD1CB-9A66-4955-9FCB-A02340E959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60BC087-954F-4B2E-A80D-6D4C80D0CC84}" type="pres">
      <dgm:prSet presAssocID="{D2DCD1CB-9A66-4955-9FCB-A02340E959EA}" presName="hierChild6" presStyleCnt="0"/>
      <dgm:spPr/>
    </dgm:pt>
    <dgm:pt modelId="{962CF5C2-2D5D-4592-A560-56EA253836E3}" type="pres">
      <dgm:prSet presAssocID="{D2DCD1CB-9A66-4955-9FCB-A02340E959EA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53D7221-743D-40FA-8318-CD4A0022E04A}" srcId="{9DEA55C1-E59C-4B5B-90DC-1D0B54C2B20C}" destId="{D2DCD1CB-9A66-4955-9FCB-A02340E959EA}" srcOrd="3" destOrd="0" parTransId="{D86EBAFA-48A0-4884-8EBF-89E9B598FEA8}" sibTransId="{FAB9B284-860B-432D-853E-2ECD3BBBCFD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04C2A65-1D62-42C5-B9C2-650198BA2AED}" type="presOf" srcId="{D2DCD1CB-9A66-4955-9FCB-A02340E959EA}" destId="{854DC5BE-C017-4C3D-991A-4E5550E61678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F95B177-3BAE-443E-8FC8-3637C30C830B}" type="presOf" srcId="{D86EBAFA-48A0-4884-8EBF-89E9B598FEA8}" destId="{D1721BB8-BA5B-4805-AAEB-C5928DB7EDEF}" srcOrd="0" destOrd="0" presId="urn:microsoft.com/office/officeart/2005/8/layout/orgChart1"/>
    <dgm:cxn modelId="{E8F5308A-B736-4642-948E-F99A214EEE9F}" type="presOf" srcId="{D2DCD1CB-9A66-4955-9FCB-A02340E959EA}" destId="{57B9C3A6-49C2-4B13-8C3B-5E4711AA56EF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  <dgm:cxn modelId="{0C1537DD-2CBF-45EB-9D56-2F24153D7039}" type="presParOf" srcId="{E6CFA08A-7145-470C-A659-6A725D85622B}" destId="{D1721BB8-BA5B-4805-AAEB-C5928DB7EDEF}" srcOrd="4" destOrd="0" presId="urn:microsoft.com/office/officeart/2005/8/layout/orgChart1"/>
    <dgm:cxn modelId="{66E3730B-A9B4-4039-9316-44D8DF5E1508}" type="presParOf" srcId="{E6CFA08A-7145-470C-A659-6A725D85622B}" destId="{D8E3A7F5-CDFD-43C4-8341-928A89B36B9D}" srcOrd="5" destOrd="0" presId="urn:microsoft.com/office/officeart/2005/8/layout/orgChart1"/>
    <dgm:cxn modelId="{BF1E9C01-1C61-4488-81AE-2873A98EF654}" type="presParOf" srcId="{D8E3A7F5-CDFD-43C4-8341-928A89B36B9D}" destId="{380FAEEC-C1DF-40EA-BBD3-B128EA00C2F5}" srcOrd="0" destOrd="0" presId="urn:microsoft.com/office/officeart/2005/8/layout/orgChart1"/>
    <dgm:cxn modelId="{D757CFCC-26E3-4302-A989-EF09B5BB8699}" type="presParOf" srcId="{380FAEEC-C1DF-40EA-BBD3-B128EA00C2F5}" destId="{57B9C3A6-49C2-4B13-8C3B-5E4711AA56EF}" srcOrd="0" destOrd="0" presId="urn:microsoft.com/office/officeart/2005/8/layout/orgChart1"/>
    <dgm:cxn modelId="{49200497-7452-4994-B2BD-786CFFEB5C3D}" type="presParOf" srcId="{380FAEEC-C1DF-40EA-BBD3-B128EA00C2F5}" destId="{854DC5BE-C017-4C3D-991A-4E5550E61678}" srcOrd="1" destOrd="0" presId="urn:microsoft.com/office/officeart/2005/8/layout/orgChart1"/>
    <dgm:cxn modelId="{0A758074-5A5F-46DB-AC58-89252E0F7D8B}" type="presParOf" srcId="{D8E3A7F5-CDFD-43C4-8341-928A89B36B9D}" destId="{960BC087-954F-4B2E-A80D-6D4C80D0CC84}" srcOrd="1" destOrd="0" presId="urn:microsoft.com/office/officeart/2005/8/layout/orgChart1"/>
    <dgm:cxn modelId="{230FE8BB-F8B5-4232-9D0B-8192D488B83A}" type="presParOf" srcId="{D8E3A7F5-CDFD-43C4-8341-928A89B36B9D}" destId="{962CF5C2-2D5D-4592-A560-56EA253836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dirty="0">
              <a:latin typeface="+mn-lt"/>
              <a:cs typeface="Calibri" panose="020F0502020204030204" pitchFamily="34" charset="0"/>
            </a:rPr>
            <a:t/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/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352479" custScaleY="496082" custLinFactNeighborX="-13623" custLinFactNeighborY="29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Enlace</a:t>
          </a:r>
          <a:br>
            <a:rPr lang="es-MX" altLang="es-MX" sz="1200" dirty="0">
              <a:latin typeface="+mn-lt"/>
            </a:rPr>
          </a:b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1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1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2" destOrd="0" parTransId="{2A362D5D-A3DA-4F6C-8849-2A8C51EEB6D2}" sibTransId="{5A3BE225-2F5B-4161-8A74-36B352EE9587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/>
            <a:t>Analistas</a:t>
          </a:r>
          <a:br>
            <a:rPr lang="es-ES" sz="1200" dirty="0"/>
          </a:b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</a:t>
          </a:r>
          <a:r>
            <a:rPr lang="es-MX" altLang="es-MX" sz="1200">
              <a:latin typeface="+mn-lt"/>
            </a:rPr>
            <a:t>de </a:t>
          </a:r>
          <a:r>
            <a:rPr lang="es-MX" altLang="es-MX" sz="120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>
              <a:latin typeface="+mn-lt"/>
            </a:rPr>
            <a:t>Asuntos </a:t>
          </a:r>
          <a:r>
            <a:rPr lang="es-MX" altLang="es-MX" sz="120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</a:t>
          </a:r>
          <a:endParaRPr 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>
              <a:latin typeface="+mn-lt"/>
            </a:rPr>
            <a:t>Notificador(a</a:t>
          </a:r>
          <a:r>
            <a:rPr lang="es-ES" sz="120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Administrativo(a)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Administrativo(a)</a:t>
          </a:r>
          <a:br>
            <a:rPr 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 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CUP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    </a:t>
          </a:r>
          <a:endParaRPr lang="es-ES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err="1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</a:rPr>
            <a:t> </a:t>
          </a: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ES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Vigilante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MX" sz="1200" b="0" i="0" u="none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>
              <a:latin typeface="+mn-lt"/>
            </a:rPr>
            <a:t>Analista</a:t>
          </a:r>
          <a:br>
            <a:rPr lang="es-MX" sz="1200" b="0" i="0" u="none" dirty="0">
              <a:latin typeface="+mn-lt"/>
            </a:rPr>
          </a:b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Ayudante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95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>
              <a:latin typeface="+mn-lt"/>
            </a:rPr>
            <a:t>Supervisor(a</a:t>
          </a:r>
          <a:r>
            <a:rPr lang="es-MX" sz="1200" b="0" i="0" u="none" dirty="0" smtClean="0">
              <a:latin typeface="+mn-lt"/>
            </a:rPr>
            <a:t>)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3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 custLinFactNeighborX="-1" custLinFactNeighborY="-10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ES" altLang="es-MX" sz="1200" dirty="0">
              <a:latin typeface="+mn-lt"/>
            </a:rPr>
            <a:t>Comisario(a) </a:t>
          </a:r>
          <a:r>
            <a:rPr lang="es-ES" altLang="es-MX" sz="1200">
              <a:latin typeface="+mn-lt"/>
            </a:rPr>
            <a:t>en </a:t>
          </a:r>
          <a:r>
            <a:rPr lang="es-ES" altLang="es-MX" sz="120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227FCA4-C83D-40B1-89D5-A4B2B05513BA}">
      <dgm:prSet custT="1"/>
      <dgm:spPr/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</a:t>
          </a:r>
          <a:r>
            <a:rPr lang="es-MX" sz="1200"/>
            <a:t>de </a:t>
          </a:r>
          <a:r>
            <a:rPr lang="es-MX" sz="1200" smtClean="0"/>
            <a:t>Seguridad</a:t>
          </a:r>
          <a:endParaRPr lang="es-MX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/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/>
            <a:t>Públicas</a:t>
          </a:r>
        </a:p>
        <a:p>
          <a:r>
            <a:rPr lang="es-MX" sz="1200" smtClean="0"/>
            <a:t>   </a:t>
          </a:r>
          <a:endParaRPr lang="es-ES" sz="1200" dirty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809C55C8-1A1C-478F-9DB0-BBFE35BE9B68}">
      <dgm:prSet custT="1"/>
      <dgm:spPr/>
      <dgm:t>
        <a:bodyPr/>
        <a:lstStyle/>
        <a:p>
          <a:r>
            <a:rPr lang="es-MX" sz="1200" dirty="0" smtClean="0"/>
            <a:t>Coordinador(a) </a:t>
          </a:r>
          <a:r>
            <a:rPr lang="es-MX" sz="1200" smtClean="0"/>
            <a:t>Ejecutivo(a</a:t>
          </a:r>
          <a:r>
            <a:rPr lang="es-MX" sz="1200" smtClean="0"/>
            <a:t>)</a:t>
          </a:r>
          <a:endParaRPr lang="es-MX" sz="1200" dirty="0" smtClean="0"/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/>
      <dgm:t>
        <a:bodyPr/>
        <a:lstStyle/>
        <a:p>
          <a:r>
            <a:rPr lang="es-MX" sz="1200" dirty="0" smtClean="0"/>
            <a:t>Jefe(a) de Asuntos </a:t>
          </a:r>
          <a:br>
            <a:rPr lang="es-MX" sz="1200" dirty="0" smtClean="0"/>
          </a:br>
          <a:r>
            <a:rPr lang="es-MX" sz="1200" smtClean="0"/>
            <a:t>Jurídicos(as</a:t>
          </a:r>
          <a:r>
            <a:rPr lang="es-MX" sz="1200" smtClean="0"/>
            <a:t>)</a:t>
          </a:r>
          <a:endParaRPr lang="es-MX" sz="1200" dirty="0" smtClean="0"/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CB7F26F2-A56E-4CF4-AAF0-E294E1304D93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44F7B1B7-F3B7-4406-984C-DBF36CAD098B}" type="parTrans" cxnId="{403F2C58-2D77-4490-9B35-FBEA1FDD6079}">
      <dgm:prSet/>
      <dgm:spPr/>
      <dgm:t>
        <a:bodyPr/>
        <a:lstStyle/>
        <a:p>
          <a:endParaRPr lang="es-ES" sz="1200"/>
        </a:p>
      </dgm:t>
    </dgm:pt>
    <dgm:pt modelId="{AB7C6FF5-F431-452A-8CA5-8B13AFC05383}" type="sibTrans" cxnId="{403F2C58-2D77-4490-9B35-FBEA1FDD6079}">
      <dgm:prSet/>
      <dgm:spPr/>
      <dgm:t>
        <a:bodyPr/>
        <a:lstStyle/>
        <a:p>
          <a:endParaRPr lang="es-ES" sz="1200"/>
        </a:p>
      </dgm:t>
    </dgm:pt>
    <dgm:pt modelId="{C2562008-B84F-48FC-B547-0C155C198232}">
      <dgm:prSet custT="1"/>
      <dgm:spPr/>
      <dgm:t>
        <a:bodyPr/>
        <a:lstStyle/>
        <a:p>
          <a:r>
            <a:rPr lang="es-MX" altLang="es-MX" sz="120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75D05C89-7810-4347-9692-3042D64E0331}" type="parTrans" cxnId="{E578A5D3-75D9-4825-A065-E735C221216C}">
      <dgm:prSet/>
      <dgm:spPr/>
      <dgm:t>
        <a:bodyPr/>
        <a:lstStyle/>
        <a:p>
          <a:endParaRPr lang="es-ES" sz="1200"/>
        </a:p>
      </dgm:t>
    </dgm:pt>
    <dgm:pt modelId="{2471EA88-89BB-4679-ABF4-59EB2C0B924D}" type="sibTrans" cxnId="{E578A5D3-75D9-4825-A065-E735C221216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2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2" custScaleX="99060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9060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5B0CC7ED-F7CB-4A85-9A91-F014666D38C5}" type="pres">
      <dgm:prSet presAssocID="{75D05C89-7810-4347-9692-3042D64E033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FE0EB1D-2BA0-4C66-BD55-2A199469B943}" type="pres">
      <dgm:prSet presAssocID="{C2562008-B84F-48FC-B547-0C155C198232}" presName="hierRoot2" presStyleCnt="0">
        <dgm:presLayoutVars>
          <dgm:hierBranch val="init"/>
        </dgm:presLayoutVars>
      </dgm:prSet>
      <dgm:spPr/>
    </dgm:pt>
    <dgm:pt modelId="{7DE1C47E-4FDD-4B21-9807-5DF52CDB8D29}" type="pres">
      <dgm:prSet presAssocID="{C2562008-B84F-48FC-B547-0C155C198232}" presName="rootComposite" presStyleCnt="0"/>
      <dgm:spPr/>
    </dgm:pt>
    <dgm:pt modelId="{407623D5-E29F-4BCA-809D-D5DBB82D4D79}" type="pres">
      <dgm:prSet presAssocID="{C2562008-B84F-48FC-B547-0C155C198232}" presName="rootText" presStyleLbl="node4" presStyleIdx="0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566B3-7DD1-437D-82B0-44DD2F24B23A}" type="pres">
      <dgm:prSet presAssocID="{C2562008-B84F-48FC-B547-0C155C198232}" presName="rootConnector" presStyleLbl="node4" presStyleIdx="0" presStyleCnt="2"/>
      <dgm:spPr/>
      <dgm:t>
        <a:bodyPr/>
        <a:lstStyle/>
        <a:p>
          <a:endParaRPr lang="es-ES"/>
        </a:p>
      </dgm:t>
    </dgm:pt>
    <dgm:pt modelId="{F9696C79-1CEA-4619-83C1-514081E4F6E2}" type="pres">
      <dgm:prSet presAssocID="{C2562008-B84F-48FC-B547-0C155C198232}" presName="hierChild4" presStyleCnt="0"/>
      <dgm:spPr/>
    </dgm:pt>
    <dgm:pt modelId="{A2F30165-7A2B-4556-BDDB-C285C7735C7A}" type="pres">
      <dgm:prSet presAssocID="{C2562008-B84F-48FC-B547-0C155C198232}" presName="hierChild5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5ECD9DA5-A573-4D3F-98CF-48E18E68FFF9}" type="pres">
      <dgm:prSet presAssocID="{47D93DA0-848D-44DE-9FF5-8A23F31F34D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810F10D-FC55-4F9C-B76F-F934DC8D4852}" type="pres">
      <dgm:prSet presAssocID="{809C55C8-1A1C-478F-9DB0-BBFE35BE9B68}" presName="hierRoot2" presStyleCnt="0">
        <dgm:presLayoutVars>
          <dgm:hierBranch/>
        </dgm:presLayoutVars>
      </dgm:prSet>
      <dgm:spPr/>
    </dgm:pt>
    <dgm:pt modelId="{70717E8E-6A39-4AF2-8797-DE2C9ABB5E22}" type="pres">
      <dgm:prSet presAssocID="{809C55C8-1A1C-478F-9DB0-BBFE35BE9B68}" presName="rootComposite" presStyleCnt="0"/>
      <dgm:spPr/>
    </dgm:pt>
    <dgm:pt modelId="{A1D5DE3C-091B-469D-85EF-32D8014B1972}" type="pres">
      <dgm:prSet presAssocID="{809C55C8-1A1C-478F-9DB0-BBFE35BE9B68}" presName="rootText" presStyleLbl="node2" presStyleIdx="1" presStyleCnt="2" custScaleX="99060" custLinFactNeighborX="541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15D12-ACD2-4405-A75B-D9D4E3CF933A}" type="pres">
      <dgm:prSet presAssocID="{809C55C8-1A1C-478F-9DB0-BBFE35BE9B68}" presName="rootConnector" presStyleLbl="node2" presStyleIdx="1" presStyleCnt="2"/>
      <dgm:spPr/>
      <dgm:t>
        <a:bodyPr/>
        <a:lstStyle/>
        <a:p>
          <a:endParaRPr lang="es-ES"/>
        </a:p>
      </dgm:t>
    </dgm:pt>
    <dgm:pt modelId="{75E4452E-DA1F-4379-BA5E-F64BBA3549BC}" type="pres">
      <dgm:prSet presAssocID="{809C55C8-1A1C-478F-9DB0-BBFE35BE9B68}" presName="hierChild4" presStyleCnt="0"/>
      <dgm:spPr/>
    </dgm:pt>
    <dgm:pt modelId="{8989DECF-31A6-4812-809B-1480BF047601}" type="pres">
      <dgm:prSet presAssocID="{D076B606-88BF-4905-BA43-A17E35C2D28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3" presStyleIdx="1" presStyleCnt="2" custScaleX="99060" custLinFactNeighborX="105" custLinFactNeighborY="7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3" presStyleIdx="1" presStyleCnt="2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9F8BE0DB-BB91-4D9E-9C97-76B345430D67}" type="pres">
      <dgm:prSet presAssocID="{44F7B1B7-F3B7-4406-984C-DBF36CAD098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2D0C7A6-140A-428F-B1B0-2FDF568A40EE}" type="pres">
      <dgm:prSet presAssocID="{CB7F26F2-A56E-4CF4-AAF0-E294E1304D93}" presName="hierRoot2" presStyleCnt="0">
        <dgm:presLayoutVars>
          <dgm:hierBranch val="init"/>
        </dgm:presLayoutVars>
      </dgm:prSet>
      <dgm:spPr/>
    </dgm:pt>
    <dgm:pt modelId="{F0816C75-9F82-43B1-B353-DD24AA7B3394}" type="pres">
      <dgm:prSet presAssocID="{CB7F26F2-A56E-4CF4-AAF0-E294E1304D93}" presName="rootComposite" presStyleCnt="0"/>
      <dgm:spPr/>
    </dgm:pt>
    <dgm:pt modelId="{3A6A19B7-9AA8-4710-8B9F-A75A716C3B48}" type="pres">
      <dgm:prSet presAssocID="{CB7F26F2-A56E-4CF4-AAF0-E294E1304D93}" presName="rootText" presStyleLbl="node4" presStyleIdx="1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88607-6F3F-4EB7-A730-E18B9AE6EE4A}" type="pres">
      <dgm:prSet presAssocID="{CB7F26F2-A56E-4CF4-AAF0-E294E130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1A7E02D-0404-4289-9A6C-D41BDBE90AFF}" type="pres">
      <dgm:prSet presAssocID="{CB7F26F2-A56E-4CF4-AAF0-E294E1304D93}" presName="hierChild4" presStyleCnt="0"/>
      <dgm:spPr/>
    </dgm:pt>
    <dgm:pt modelId="{3B878974-9C39-4CE9-B625-91CE2A06C51D}" type="pres">
      <dgm:prSet presAssocID="{CB7F26F2-A56E-4CF4-AAF0-E294E1304D93}" presName="hierChild5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892CBB57-F992-4A6E-9A01-AC913BFB408D}" type="pres">
      <dgm:prSet presAssocID="{809C55C8-1A1C-478F-9DB0-BBFE35BE9B6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4D0082C-427F-45C7-8563-1037EC6B87E5}" type="presOf" srcId="{C2562008-B84F-48FC-B547-0C155C198232}" destId="{155566B3-7DD1-437D-82B0-44DD2F24B23A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4922C370-CEF8-494D-BE6A-33C434BB8AF1}" srcId="{9DEA55C1-E59C-4B5B-90DC-1D0B54C2B20C}" destId="{809C55C8-1A1C-478F-9DB0-BBFE35BE9B68}" srcOrd="1" destOrd="0" parTransId="{47D93DA0-848D-44DE-9FF5-8A23F31F34D0}" sibTransId="{DD78C23A-0E4C-499B-9450-6B704F641D27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6C07EED4-2192-4939-9600-57395B19329B}" type="presOf" srcId="{75D05C89-7810-4347-9692-3042D64E0331}" destId="{5B0CC7ED-F7CB-4A85-9A91-F014666D38C5}" srcOrd="0" destOrd="0" presId="urn:microsoft.com/office/officeart/2005/8/layout/orgChart1"/>
    <dgm:cxn modelId="{A964EB56-0EE6-4039-AB58-3DD7D28514BA}" type="presOf" srcId="{CB7F26F2-A56E-4CF4-AAF0-E294E1304D93}" destId="{3A6A19B7-9AA8-4710-8B9F-A75A716C3B48}" srcOrd="0" destOrd="0" presId="urn:microsoft.com/office/officeart/2005/8/layout/orgChart1"/>
    <dgm:cxn modelId="{D2C772DB-15E5-495F-A3CD-3BC8A3F6680D}" type="presOf" srcId="{E28CBDC2-9455-41E4-BC76-58BDC1E93794}" destId="{B13FCF46-1097-48C3-B154-422E34A43788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78A5D3-75D9-4825-A065-E735C221216C}" srcId="{08BD4404-920B-416A-B382-6FB523DBCAD1}" destId="{C2562008-B84F-48FC-B547-0C155C198232}" srcOrd="0" destOrd="0" parTransId="{75D05C89-7810-4347-9692-3042D64E0331}" sibTransId="{2471EA88-89BB-4679-ABF4-59EB2C0B924D}"/>
    <dgm:cxn modelId="{499A318A-5A24-4AD6-AAFB-AE3510A92E30}" type="presOf" srcId="{CB7F26F2-A56E-4CF4-AAF0-E294E1304D93}" destId="{C8D88607-6F3F-4EB7-A730-E18B9AE6EE4A}" srcOrd="1" destOrd="0" presId="urn:microsoft.com/office/officeart/2005/8/layout/orgChart1"/>
    <dgm:cxn modelId="{403F2C58-2D77-4490-9B35-FBEA1FDD6079}" srcId="{E28CBDC2-9455-41E4-BC76-58BDC1E93794}" destId="{CB7F26F2-A56E-4CF4-AAF0-E294E1304D93}" srcOrd="0" destOrd="0" parTransId="{44F7B1B7-F3B7-4406-984C-DBF36CAD098B}" sibTransId="{AB7C6FF5-F431-452A-8CA5-8B13AFC05383}"/>
    <dgm:cxn modelId="{8E6ED2FA-443B-430F-922D-5D66E225888F}" type="presOf" srcId="{44F7B1B7-F3B7-4406-984C-DBF36CAD098B}" destId="{9F8BE0DB-BB91-4D9E-9C97-76B345430D67}" srcOrd="0" destOrd="0" presId="urn:microsoft.com/office/officeart/2005/8/layout/orgChart1"/>
    <dgm:cxn modelId="{01CD404B-0FD3-4D13-985E-299C3EA179CA}" type="presOf" srcId="{809C55C8-1A1C-478F-9DB0-BBFE35BE9B68}" destId="{C7415D12-ACD2-4405-A75B-D9D4E3CF933A}" srcOrd="1" destOrd="0" presId="urn:microsoft.com/office/officeart/2005/8/layout/orgChart1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3DD42EA3-2F07-4CA5-B8BE-0A911935A18F}" type="presOf" srcId="{E28CBDC2-9455-41E4-BC76-58BDC1E93794}" destId="{3DC57648-A2CD-43F6-B708-D43192E1F2EC}" srcOrd="0" destOrd="0" presId="urn:microsoft.com/office/officeart/2005/8/layout/orgChart1"/>
    <dgm:cxn modelId="{FCA9D857-77FC-44F9-AD16-FBDBAC5249D1}" type="presOf" srcId="{809C55C8-1A1C-478F-9DB0-BBFE35BE9B68}" destId="{A1D5DE3C-091B-469D-85EF-32D8014B1972}" srcOrd="0" destOrd="0" presId="urn:microsoft.com/office/officeart/2005/8/layout/orgChart1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DE048987-BF63-4BBA-8DD9-A64CE46BC0DC}" type="presOf" srcId="{47D93DA0-848D-44DE-9FF5-8A23F31F34D0}" destId="{5ECD9DA5-A573-4D3F-98CF-48E18E68FFF9}" srcOrd="0" destOrd="0" presId="urn:microsoft.com/office/officeart/2005/8/layout/orgChart1"/>
    <dgm:cxn modelId="{0F67F7BF-FB2B-486E-8187-3D4049167FAC}" type="presOf" srcId="{D076B606-88BF-4905-BA43-A17E35C2D284}" destId="{8989DECF-31A6-4812-809B-1480BF047601}" srcOrd="0" destOrd="0" presId="urn:microsoft.com/office/officeart/2005/8/layout/orgChart1"/>
    <dgm:cxn modelId="{2AC1D864-BEFC-4C45-9D88-396B90E9ABB2}" type="presOf" srcId="{C2562008-B84F-48FC-B547-0C155C198232}" destId="{407623D5-E29F-4BCA-809D-D5DBB82D4D79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BC597992-CF87-4D5E-BECE-2930E42B89CC}" type="presParOf" srcId="{E1C2D3F8-AD8A-4BF4-AF0D-6A0CC8E8752F}" destId="{5B0CC7ED-F7CB-4A85-9A91-F014666D38C5}" srcOrd="0" destOrd="0" presId="urn:microsoft.com/office/officeart/2005/8/layout/orgChart1"/>
    <dgm:cxn modelId="{824187B7-16FB-4DB3-9159-267E9A1E7E52}" type="presParOf" srcId="{E1C2D3F8-AD8A-4BF4-AF0D-6A0CC8E8752F}" destId="{4FE0EB1D-2BA0-4C66-BD55-2A199469B943}" srcOrd="1" destOrd="0" presId="urn:microsoft.com/office/officeart/2005/8/layout/orgChart1"/>
    <dgm:cxn modelId="{B957303E-20D1-4BFC-BF8A-3AF7A0D52199}" type="presParOf" srcId="{4FE0EB1D-2BA0-4C66-BD55-2A199469B943}" destId="{7DE1C47E-4FDD-4B21-9807-5DF52CDB8D29}" srcOrd="0" destOrd="0" presId="urn:microsoft.com/office/officeart/2005/8/layout/orgChart1"/>
    <dgm:cxn modelId="{0143AEB4-1B3C-4363-8525-C69B50AE082A}" type="presParOf" srcId="{7DE1C47E-4FDD-4B21-9807-5DF52CDB8D29}" destId="{407623D5-E29F-4BCA-809D-D5DBB82D4D79}" srcOrd="0" destOrd="0" presId="urn:microsoft.com/office/officeart/2005/8/layout/orgChart1"/>
    <dgm:cxn modelId="{EB839B27-2943-4317-83E2-0C1DB2F2CF25}" type="presParOf" srcId="{7DE1C47E-4FDD-4B21-9807-5DF52CDB8D29}" destId="{155566B3-7DD1-437D-82B0-44DD2F24B23A}" srcOrd="1" destOrd="0" presId="urn:microsoft.com/office/officeart/2005/8/layout/orgChart1"/>
    <dgm:cxn modelId="{C4A6B340-C1BB-4637-8083-C33DB91805CD}" type="presParOf" srcId="{4FE0EB1D-2BA0-4C66-BD55-2A199469B943}" destId="{F9696C79-1CEA-4619-83C1-514081E4F6E2}" srcOrd="1" destOrd="0" presId="urn:microsoft.com/office/officeart/2005/8/layout/orgChart1"/>
    <dgm:cxn modelId="{B1B09321-5233-45EE-8512-A0D46CB26918}" type="presParOf" srcId="{4FE0EB1D-2BA0-4C66-BD55-2A199469B943}" destId="{A2F30165-7A2B-4556-BDDB-C285C7735C7A}" srcOrd="2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91065A26-4B1D-4F5D-BCE3-D457047C0D73}" type="presParOf" srcId="{05E8A0F8-8F4A-4D16-B455-9B21EE5D83FA}" destId="{5ECD9DA5-A573-4D3F-98CF-48E18E68FFF9}" srcOrd="2" destOrd="0" presId="urn:microsoft.com/office/officeart/2005/8/layout/orgChart1"/>
    <dgm:cxn modelId="{D55FAB69-6A4E-4035-8C1C-E917F37D3416}" type="presParOf" srcId="{05E8A0F8-8F4A-4D16-B455-9B21EE5D83FA}" destId="{7810F10D-FC55-4F9C-B76F-F934DC8D4852}" srcOrd="3" destOrd="0" presId="urn:microsoft.com/office/officeart/2005/8/layout/orgChart1"/>
    <dgm:cxn modelId="{0CF4B091-CDF1-4E71-BF4C-AA73F14B7008}" type="presParOf" srcId="{7810F10D-FC55-4F9C-B76F-F934DC8D4852}" destId="{70717E8E-6A39-4AF2-8797-DE2C9ABB5E22}" srcOrd="0" destOrd="0" presId="urn:microsoft.com/office/officeart/2005/8/layout/orgChart1"/>
    <dgm:cxn modelId="{EFF01FAE-03BD-431D-90DE-CFC00336DB02}" type="presParOf" srcId="{70717E8E-6A39-4AF2-8797-DE2C9ABB5E22}" destId="{A1D5DE3C-091B-469D-85EF-32D8014B1972}" srcOrd="0" destOrd="0" presId="urn:microsoft.com/office/officeart/2005/8/layout/orgChart1"/>
    <dgm:cxn modelId="{21742F99-4057-4AEB-A835-0E7F9455F62C}" type="presParOf" srcId="{70717E8E-6A39-4AF2-8797-DE2C9ABB5E22}" destId="{C7415D12-ACD2-4405-A75B-D9D4E3CF933A}" srcOrd="1" destOrd="0" presId="urn:microsoft.com/office/officeart/2005/8/layout/orgChart1"/>
    <dgm:cxn modelId="{416C6CFA-5E29-4188-A815-A8634FC4405C}" type="presParOf" srcId="{7810F10D-FC55-4F9C-B76F-F934DC8D4852}" destId="{75E4452E-DA1F-4379-BA5E-F64BBA3549BC}" srcOrd="1" destOrd="0" presId="urn:microsoft.com/office/officeart/2005/8/layout/orgChart1"/>
    <dgm:cxn modelId="{C5FD7719-BB40-4492-B43B-9AE3C5906F7E}" type="presParOf" srcId="{75E4452E-DA1F-4379-BA5E-F64BBA3549BC}" destId="{8989DECF-31A6-4812-809B-1480BF047601}" srcOrd="0" destOrd="0" presId="urn:microsoft.com/office/officeart/2005/8/layout/orgChart1"/>
    <dgm:cxn modelId="{5B98F44C-E165-4D67-B55F-3849DE5A8E74}" type="presParOf" srcId="{75E4452E-DA1F-4379-BA5E-F64BBA3549BC}" destId="{0E88BD5A-FEF0-46CF-AAA5-793A229CB8F8}" srcOrd="1" destOrd="0" presId="urn:microsoft.com/office/officeart/2005/8/layout/orgChart1"/>
    <dgm:cxn modelId="{C2880370-E272-45D0-BDA0-DB6066CF55EC}" type="presParOf" srcId="{0E88BD5A-FEF0-46CF-AAA5-793A229CB8F8}" destId="{29FA9BFB-DC42-4110-9453-1008414EF159}" srcOrd="0" destOrd="0" presId="urn:microsoft.com/office/officeart/2005/8/layout/orgChart1"/>
    <dgm:cxn modelId="{0D7547A1-44BA-4AE5-BFB4-FB467645DB4D}" type="presParOf" srcId="{29FA9BFB-DC42-4110-9453-1008414EF159}" destId="{3DC57648-A2CD-43F6-B708-D43192E1F2EC}" srcOrd="0" destOrd="0" presId="urn:microsoft.com/office/officeart/2005/8/layout/orgChart1"/>
    <dgm:cxn modelId="{79EFCEDF-B776-471D-993D-348382C0521F}" type="presParOf" srcId="{29FA9BFB-DC42-4110-9453-1008414EF159}" destId="{B13FCF46-1097-48C3-B154-422E34A43788}" srcOrd="1" destOrd="0" presId="urn:microsoft.com/office/officeart/2005/8/layout/orgChart1"/>
    <dgm:cxn modelId="{D96E4F03-F574-4427-9F17-505C5621E228}" type="presParOf" srcId="{0E88BD5A-FEF0-46CF-AAA5-793A229CB8F8}" destId="{6CBCA01F-FADF-405A-8ED0-1DCD665AE98D}" srcOrd="1" destOrd="0" presId="urn:microsoft.com/office/officeart/2005/8/layout/orgChart1"/>
    <dgm:cxn modelId="{EF7DA612-B955-4077-BAE8-C8CA6BD4540A}" type="presParOf" srcId="{6CBCA01F-FADF-405A-8ED0-1DCD665AE98D}" destId="{9F8BE0DB-BB91-4D9E-9C97-76B345430D67}" srcOrd="0" destOrd="0" presId="urn:microsoft.com/office/officeart/2005/8/layout/orgChart1"/>
    <dgm:cxn modelId="{665BBE09-568A-43FE-8544-614A285F124D}" type="presParOf" srcId="{6CBCA01F-FADF-405A-8ED0-1DCD665AE98D}" destId="{E2D0C7A6-140A-428F-B1B0-2FDF568A40EE}" srcOrd="1" destOrd="0" presId="urn:microsoft.com/office/officeart/2005/8/layout/orgChart1"/>
    <dgm:cxn modelId="{28B7FBCA-AEA4-40AF-B6B5-399B7B92D4C7}" type="presParOf" srcId="{E2D0C7A6-140A-428F-B1B0-2FDF568A40EE}" destId="{F0816C75-9F82-43B1-B353-DD24AA7B3394}" srcOrd="0" destOrd="0" presId="urn:microsoft.com/office/officeart/2005/8/layout/orgChart1"/>
    <dgm:cxn modelId="{3E45D5EC-D30D-4D6B-BDA3-C0466B9A6D47}" type="presParOf" srcId="{F0816C75-9F82-43B1-B353-DD24AA7B3394}" destId="{3A6A19B7-9AA8-4710-8B9F-A75A716C3B48}" srcOrd="0" destOrd="0" presId="urn:microsoft.com/office/officeart/2005/8/layout/orgChart1"/>
    <dgm:cxn modelId="{61FFD881-89D6-477A-B81B-67DC7F8E9E7B}" type="presParOf" srcId="{F0816C75-9F82-43B1-B353-DD24AA7B3394}" destId="{C8D88607-6F3F-4EB7-A730-E18B9AE6EE4A}" srcOrd="1" destOrd="0" presId="urn:microsoft.com/office/officeart/2005/8/layout/orgChart1"/>
    <dgm:cxn modelId="{24ED8F0F-37C9-47CE-9115-F42B0CAE17F8}" type="presParOf" srcId="{E2D0C7A6-140A-428F-B1B0-2FDF568A40EE}" destId="{F1A7E02D-0404-4289-9A6C-D41BDBE90AFF}" srcOrd="1" destOrd="0" presId="urn:microsoft.com/office/officeart/2005/8/layout/orgChart1"/>
    <dgm:cxn modelId="{2342ED37-E009-4DD3-A09B-6BE0C857047B}" type="presParOf" srcId="{E2D0C7A6-140A-428F-B1B0-2FDF568A40EE}" destId="{3B878974-9C39-4CE9-B625-91CE2A06C51D}" srcOrd="2" destOrd="0" presId="urn:microsoft.com/office/officeart/2005/8/layout/orgChart1"/>
    <dgm:cxn modelId="{A540595D-F6CE-4A11-AE3C-3160C58C6F1F}" type="presParOf" srcId="{0E88BD5A-FEF0-46CF-AAA5-793A229CB8F8}" destId="{8B11793F-5527-4947-A362-ADE00653E36B}" srcOrd="2" destOrd="0" presId="urn:microsoft.com/office/officeart/2005/8/layout/orgChart1"/>
    <dgm:cxn modelId="{F3546FD0-2DD5-4157-AD42-C8F3C2D84640}" type="presParOf" srcId="{7810F10D-FC55-4F9C-B76F-F934DC8D4852}" destId="{892CBB57-F992-4A6E-9A01-AC913BFB40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</a:t>
          </a:r>
          <a:r>
            <a:rPr lang="es-MX" altLang="es-MX" sz="1200">
              <a:cs typeface="Arial" charset="0"/>
            </a:rPr>
            <a:t>de </a:t>
          </a:r>
          <a:r>
            <a:rPr lang="es-MX" altLang="es-MX" sz="120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Administrativo(a)</a:t>
          </a:r>
        </a:p>
        <a:p>
          <a:r>
            <a:rPr lang="es-MX" sz="1200" b="0" i="0" u="none" smtClean="0"/>
            <a:t> 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/>
            <a:t>Auxiliar</a:t>
          </a:r>
          <a:r>
            <a:rPr lang="es-MX" sz="1200" b="0" i="0" u="none"/>
            <a:t/>
          </a:r>
          <a:br>
            <a:rPr lang="es-MX" sz="1200" b="0" i="0" u="none"/>
          </a:b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Asesor(a) </a:t>
          </a:r>
          <a:r>
            <a:rPr lang="es-ES" sz="1200"/>
            <a:t>Jurídico(a</a:t>
          </a:r>
          <a:r>
            <a:rPr lang="es-ES" sz="1200" smtClean="0"/>
            <a:t>)</a:t>
          </a: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>
              <a:cs typeface="Arial" charset="0"/>
            </a:rPr>
            <a:t>Administración </a:t>
          </a:r>
          <a:r>
            <a:rPr lang="es-MX" altLang="es-MX" sz="120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1D441FD0-26A0-4D16-B02E-E19B7A902795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Operativo(a) Zona </a:t>
          </a:r>
          <a:r>
            <a:rPr lang="es-MX" altLang="es-MX" sz="1200" dirty="0" smtClean="0">
              <a:cs typeface="Arial" charset="0"/>
            </a:rPr>
            <a:t>Sur</a:t>
          </a:r>
          <a:endParaRPr lang="es-MX" altLang="es-MX" sz="1200" dirty="0" smtClean="0">
            <a:cs typeface="Arial" charset="0"/>
          </a:endParaRPr>
        </a:p>
      </dgm:t>
    </dgm:pt>
    <dgm:pt modelId="{51A2F267-7212-424B-861B-0C49FFFD3DD9}" type="parTrans" cxnId="{FFD8DE5D-21A0-4168-B9B3-96EB1A56DCD8}">
      <dgm:prSet/>
      <dgm:spPr/>
      <dgm:t>
        <a:bodyPr/>
        <a:lstStyle/>
        <a:p>
          <a:endParaRPr lang="es-ES"/>
        </a:p>
      </dgm:t>
    </dgm:pt>
    <dgm:pt modelId="{DC246B50-1774-4155-9787-B41DE7FD9F08}" type="sibTrans" cxnId="{FFD8DE5D-21A0-4168-B9B3-96EB1A56DCD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215" custScaleY="18125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5" custScaleX="121544" custScaleY="133135" custLinFactNeighborX="-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5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5" custScaleX="121544" custScaleY="133135" custLinFactNeighborX="-379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5" custScaleX="121544" custScaleY="133135" custLinFactNeighborX="90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5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5" custScaleX="121544" custScaleY="133135" custLinFactNeighborX="311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359140C9-577F-4F72-957D-3D01C193223B}" type="pres">
      <dgm:prSet presAssocID="{51A2F267-7212-424B-861B-0C49FFFD3DD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9B2B8644-643A-4A04-B053-58241F4BB6BB}" type="pres">
      <dgm:prSet presAssocID="{1D441FD0-26A0-4D16-B02E-E19B7A902795}" presName="hierRoot2" presStyleCnt="0">
        <dgm:presLayoutVars>
          <dgm:hierBranch val="init"/>
        </dgm:presLayoutVars>
      </dgm:prSet>
      <dgm:spPr/>
    </dgm:pt>
    <dgm:pt modelId="{1BAA0416-C420-4179-AD42-59AFE4417623}" type="pres">
      <dgm:prSet presAssocID="{1D441FD0-26A0-4D16-B02E-E19B7A902795}" presName="rootComposite" presStyleCnt="0"/>
      <dgm:spPr/>
    </dgm:pt>
    <dgm:pt modelId="{F7176048-6816-4D51-8DA6-F83137D372A9}" type="pres">
      <dgm:prSet presAssocID="{1D441FD0-26A0-4D16-B02E-E19B7A902795}" presName="rootText" presStyleLbl="node2" presStyleIdx="4" presStyleCnt="5" custScaleX="121544" custScaleY="133135" custLinFactNeighborX="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3E944D-8A34-41E8-9756-CFE51BE6C312}" type="pres">
      <dgm:prSet presAssocID="{1D441FD0-26A0-4D16-B02E-E19B7A902795}" presName="rootConnector" presStyleLbl="node2" presStyleIdx="4" presStyleCnt="5"/>
      <dgm:spPr/>
      <dgm:t>
        <a:bodyPr/>
        <a:lstStyle/>
        <a:p>
          <a:endParaRPr lang="es-ES"/>
        </a:p>
      </dgm:t>
    </dgm:pt>
    <dgm:pt modelId="{DAAADDD2-EAE3-49ED-AF01-429D8F24A786}" type="pres">
      <dgm:prSet presAssocID="{1D441FD0-26A0-4D16-B02E-E19B7A902795}" presName="hierChild4" presStyleCnt="0"/>
      <dgm:spPr/>
    </dgm:pt>
    <dgm:pt modelId="{39428AEA-BA6E-4673-AAD3-43D33E19946B}" type="pres">
      <dgm:prSet presAssocID="{1D441FD0-26A0-4D16-B02E-E19B7A90279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11775" custScaleY="114796" custLinFactNeighborX="-7594" custLinFactNeighborY="6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11775" custScaleY="114796" custLinFactNeighborX="7280" custLinFactNeighborY="6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11775" custScaleY="114796" custLinFactNeighborX="-7357" custLinFactNeighborY="6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787619B-B45B-432C-8FE6-61CED6AD0816}" type="presOf" srcId="{51A2F267-7212-424B-861B-0C49FFFD3DD9}" destId="{359140C9-577F-4F72-957D-3D01C193223B}" srcOrd="0" destOrd="0" presId="urn:microsoft.com/office/officeart/2005/8/layout/orgChart1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6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423837F5-2CE2-401F-90BE-3E8A1166632E}" type="presOf" srcId="{1D441FD0-26A0-4D16-B02E-E19B7A902795}" destId="{A63E944D-8A34-41E8-9756-CFE51BE6C312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D8DE5D-21A0-4168-B9B3-96EB1A56DCD8}" srcId="{9DEA55C1-E59C-4B5B-90DC-1D0B54C2B20C}" destId="{1D441FD0-26A0-4D16-B02E-E19B7A902795}" srcOrd="4" destOrd="0" parTransId="{51A2F267-7212-424B-861B-0C49FFFD3DD9}" sibTransId="{DC246B50-1774-4155-9787-B41DE7FD9F08}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8F8C4E5-AE84-4C9F-9614-7889FD0FDCB5}" type="presOf" srcId="{1D441FD0-26A0-4D16-B02E-E19B7A902795}" destId="{F7176048-6816-4D51-8DA6-F83137D372A9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C7F2918-8A53-4B32-8884-A3F57B606415}" srcId="{9DEA55C1-E59C-4B5B-90DC-1D0B54C2B20C}" destId="{099F95A3-4608-4054-A42C-505B3AE5A429}" srcOrd="5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20806F71-5A19-4E9F-A830-36B482DACE1F}" type="presParOf" srcId="{05E8A0F8-8F4A-4D16-B455-9B21EE5D83FA}" destId="{359140C9-577F-4F72-957D-3D01C193223B}" srcOrd="8" destOrd="0" presId="urn:microsoft.com/office/officeart/2005/8/layout/orgChart1"/>
    <dgm:cxn modelId="{4E3CB1E1-EE47-40C7-8EF9-4313179AD69A}" type="presParOf" srcId="{05E8A0F8-8F4A-4D16-B455-9B21EE5D83FA}" destId="{9B2B8644-643A-4A04-B053-58241F4BB6BB}" srcOrd="9" destOrd="0" presId="urn:microsoft.com/office/officeart/2005/8/layout/orgChart1"/>
    <dgm:cxn modelId="{790A3843-B0BA-4EDD-A6E1-20B8D2265BC9}" type="presParOf" srcId="{9B2B8644-643A-4A04-B053-58241F4BB6BB}" destId="{1BAA0416-C420-4179-AD42-59AFE4417623}" srcOrd="0" destOrd="0" presId="urn:microsoft.com/office/officeart/2005/8/layout/orgChart1"/>
    <dgm:cxn modelId="{9BC4AD14-3292-4AD4-B014-21ADFCB2953B}" type="presParOf" srcId="{1BAA0416-C420-4179-AD42-59AFE4417623}" destId="{F7176048-6816-4D51-8DA6-F83137D372A9}" srcOrd="0" destOrd="0" presId="urn:microsoft.com/office/officeart/2005/8/layout/orgChart1"/>
    <dgm:cxn modelId="{B7738E15-A7BE-4752-8516-CCB5EC1AE153}" type="presParOf" srcId="{1BAA0416-C420-4179-AD42-59AFE4417623}" destId="{A63E944D-8A34-41E8-9756-CFE51BE6C312}" srcOrd="1" destOrd="0" presId="urn:microsoft.com/office/officeart/2005/8/layout/orgChart1"/>
    <dgm:cxn modelId="{2B2B5E99-2A4F-419F-952C-CB9ADF52A6EB}" type="presParOf" srcId="{9B2B8644-643A-4A04-B053-58241F4BB6BB}" destId="{DAAADDD2-EAE3-49ED-AF01-429D8F24A786}" srcOrd="1" destOrd="0" presId="urn:microsoft.com/office/officeart/2005/8/layout/orgChart1"/>
    <dgm:cxn modelId="{5EF187FE-AC54-4A8C-9F4F-F185C7566832}" type="presParOf" srcId="{9B2B8644-643A-4A04-B053-58241F4BB6BB}" destId="{39428AEA-BA6E-4673-AAD3-43D33E1994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E38AC8E3-8DA0-46F4-8212-B1DB4EA6B100}" type="pres">
      <dgm:prSet presAssocID="{85C5B4DC-3C0B-4A10-8A00-E1775DF4A8A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A9F4ED75-F335-4455-AEBA-9BE93916CF5D}" srcId="{7D7C4CF2-6C17-42C5-A377-1F7FB5418524}" destId="{C23F687C-AC78-4D43-B402-D47CF4B05EB3}" srcOrd="0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35B85C75-9A10-4676-8E54-203E4ECDACE0}" type="presParOf" srcId="{0CD7EF59-8259-4516-A851-4CA5BECD5AAC}" destId="{E38AC8E3-8DA0-46F4-8212-B1DB4EA6B100}" srcOrd="0" destOrd="0" presId="urn:microsoft.com/office/officeart/2005/8/layout/orgChart1"/>
    <dgm:cxn modelId="{58AC2490-741C-4D8C-A667-127598F7D521}" type="presParOf" srcId="{0CD7EF59-8259-4516-A851-4CA5BECD5AAC}" destId="{33028183-A110-4C21-ADB4-1A24F1BDF02C}" srcOrd="1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385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8809" y="0"/>
              </a:moveTo>
              <a:lnTo>
                <a:pt x="48809" y="332365"/>
              </a:lnTo>
              <a:lnTo>
                <a:pt x="45720" y="332365"/>
              </a:lnTo>
              <a:lnTo>
                <a:pt x="4572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5324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0" y="439947"/>
        <a:ext cx="2585324" cy="1308205"/>
      </dsp:txXfrm>
    </dsp:sp>
    <dsp:sp modelId="{A99812C4-2663-4D9F-8C32-3124AF6958E3}">
      <dsp:nvSpPr>
        <dsp:cNvPr id="0" name=""/>
        <dsp:cNvSpPr/>
      </dsp:nvSpPr>
      <dsp:spPr>
        <a:xfrm>
          <a:off x="212349" y="2394678"/>
          <a:ext cx="2154446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   </a:t>
          </a:r>
          <a:endParaRPr lang="es-ES" sz="1200" kern="1200" dirty="0"/>
        </a:p>
      </dsp:txBody>
      <dsp:txXfrm>
        <a:off x="212349" y="2394678"/>
        <a:ext cx="2154446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 </a:t>
          </a:r>
          <a:endParaRPr lang="es-ES" sz="1200" b="0" kern="1200" dirty="0"/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Turno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 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 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cs typeface="Arial" charset="0"/>
            </a:rPr>
            <a:t>Custodios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</a:t>
          </a:r>
          <a:endParaRPr lang="es-MX" alt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04321" y="1068849"/>
          <a:ext cx="221216" cy="1723504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04321" y="1068849"/>
          <a:ext cx="221216" cy="742552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066991" y="2461722"/>
              </a:lnTo>
              <a:lnTo>
                <a:pt x="2066991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958545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2066991" y="0"/>
              </a:moveTo>
              <a:lnTo>
                <a:pt x="2066991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73540" y="1809"/>
          <a:ext cx="2303994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Encargado(a) de la Dirección de Policía de Proximidad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</a:t>
          </a:r>
          <a:endParaRPr lang="es-ES" sz="1200" kern="1200" dirty="0"/>
        </a:p>
      </dsp:txBody>
      <dsp:txXfrm>
        <a:off x="2873540" y="1809"/>
        <a:ext cx="2303994" cy="1067039"/>
      </dsp:txXfrm>
    </dsp:sp>
    <dsp:sp modelId="{6112410E-4BF6-442A-8219-189ACE289C18}">
      <dsp:nvSpPr>
        <dsp:cNvPr id="0" name=""/>
        <dsp:cNvSpPr/>
      </dsp:nvSpPr>
      <dsp:spPr>
        <a:xfrm>
          <a:off x="1094545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094545" y="3700067"/>
        <a:ext cx="1728000" cy="885372"/>
      </dsp:txXfrm>
    </dsp:sp>
    <dsp:sp modelId="{FF9AEBFD-B5E8-4C8B-93B6-58BDD111233A}">
      <dsp:nvSpPr>
        <dsp:cNvPr id="0" name=""/>
        <dsp:cNvSpPr/>
      </dsp:nvSpPr>
      <dsp:spPr>
        <a:xfrm>
          <a:off x="3161537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161537" y="3700067"/>
        <a:ext cx="1728000" cy="885372"/>
      </dsp:txXfrm>
    </dsp:sp>
    <dsp:sp modelId="{33F6523A-A225-48D5-8EA1-FD7E1E293232}">
      <dsp:nvSpPr>
        <dsp:cNvPr id="0" name=""/>
        <dsp:cNvSpPr/>
      </dsp:nvSpPr>
      <dsp:spPr>
        <a:xfrm>
          <a:off x="5228528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5228528" y="3700067"/>
        <a:ext cx="1728000" cy="885372"/>
      </dsp:txXfrm>
    </dsp:sp>
    <dsp:sp modelId="{5C5FBA79-CC2B-4A79-A357-BD1482AB1481}">
      <dsp:nvSpPr>
        <dsp:cNvPr id="0" name=""/>
        <dsp:cNvSpPr/>
      </dsp:nvSpPr>
      <dsp:spPr>
        <a:xfrm>
          <a:off x="233979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3979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 </a:t>
          </a:r>
          <a:endParaRPr lang="es-ES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3979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cs typeface="Arial" charset="0"/>
          </a:endParaRPr>
        </a:p>
      </dsp:txBody>
      <dsp:txXfrm>
        <a:off x="233979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2107879"/>
          <a:ext cx="91440" cy="366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9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03382" y="1506473"/>
          <a:ext cx="1587243" cy="601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03382" y="1506473"/>
        <a:ext cx="1587243" cy="601405"/>
      </dsp:txXfrm>
    </dsp:sp>
    <dsp:sp modelId="{750238AF-6DAE-454F-9DF1-112AC698AD48}">
      <dsp:nvSpPr>
        <dsp:cNvPr id="0" name=""/>
        <dsp:cNvSpPr/>
      </dsp:nvSpPr>
      <dsp:spPr>
        <a:xfrm>
          <a:off x="3666" y="2474872"/>
          <a:ext cx="4586675" cy="1855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MX" sz="1200" kern="1200" dirty="0" smtClean="0"/>
            <a:t>Policía </a:t>
          </a:r>
          <a:r>
            <a:rPr lang="es-MX" sz="1200" kern="1200" dirty="0"/>
            <a:t>2do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1ero</a:t>
          </a:r>
          <a:br>
            <a:rPr lang="es-ES" sz="1200" kern="1200" dirty="0"/>
          </a:br>
          <a:r>
            <a:rPr lang="es-ES" sz="1200" kern="1200" dirty="0" smtClean="0"/>
            <a:t>   </a:t>
          </a:r>
          <a:endParaRPr lang="es-ES" sz="1200" kern="1200" dirty="0"/>
        </a:p>
      </dsp:txBody>
      <dsp:txXfrm>
        <a:off x="3666" y="2474872"/>
        <a:ext cx="4586675" cy="18554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37032"/>
          <a:ext cx="91440" cy="168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8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24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0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 err="1"/>
            <a:t>3ro</a:t>
          </a:r>
          <a:r>
            <a:rPr lang="es-MX" altLang="es-MX" sz="1150" kern="1200" dirty="0"/>
            <a:t>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55425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</a:t>
          </a:r>
          <a:r>
            <a:rPr lang="es-MX" sz="1000" kern="1200" dirty="0" err="1"/>
            <a:t>1ro</a:t>
          </a:r>
          <a:r>
            <a:rPr lang="es-MX" sz="1000" kern="1200" dirty="0"/>
            <a:t>(a</a:t>
          </a:r>
          <a:r>
            <a:rPr lang="es-MX" sz="1000" kern="1200" dirty="0" smtClean="0"/>
            <a:t>)</a:t>
          </a:r>
          <a:r>
            <a:rPr lang="es-MX" sz="1000" kern="1200" dirty="0"/>
            <a:t/>
          </a:r>
          <a:br>
            <a:rPr lang="es-MX" sz="1000" kern="1200" dirty="0"/>
          </a:br>
          <a:r>
            <a:rPr lang="es-MX" sz="1000" kern="1200" dirty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    </a:t>
          </a:r>
          <a:endParaRPr lang="es-ES" sz="1000" kern="1200" dirty="0"/>
        </a:p>
      </dsp:txBody>
      <dsp:txXfrm>
        <a:off x="2421366" y="1755425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r>
            <a:rPr lang="es-MX" sz="1200" kern="1200" dirty="0" smtClean="0"/>
            <a:t>1002  </a:t>
          </a: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</a:t>
          </a:r>
          <a:r>
            <a:rPr lang="es-ES" altLang="es-MX" sz="1100" kern="1200" dirty="0" err="1"/>
            <a:t>1ro</a:t>
          </a:r>
          <a:r>
            <a:rPr lang="es-ES" altLang="es-MX" sz="1100" kern="1200" dirty="0"/>
            <a:t>(a</a:t>
          </a:r>
          <a:r>
            <a:rPr lang="es-ES" altLang="es-MX" sz="1100" kern="1200" dirty="0" smtClean="0"/>
            <a:t>)</a:t>
          </a:r>
          <a:endParaRPr lang="es-ES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2do(a)</a:t>
          </a:r>
          <a:br>
            <a:rPr lang="es-MX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 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Turístico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  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</a:t>
          </a:r>
          <a:r>
            <a:rPr lang="es-ES" sz="1200" kern="1200" dirty="0" err="1">
              <a:solidFill>
                <a:schemeClr val="tx1"/>
              </a:solidFill>
            </a:rPr>
            <a:t>1ro</a:t>
          </a:r>
          <a:r>
            <a:rPr lang="es-ES" sz="1200" kern="1200" dirty="0">
              <a:solidFill>
                <a:schemeClr val="tx1"/>
              </a:solidFill>
            </a:rPr>
            <a:t>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2do(a)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Policías</a:t>
          </a:r>
          <a:br>
            <a:rPr lang="es-ES" sz="1200" kern="1200" dirty="0"/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5738" y="1187998"/>
          <a:ext cx="376723" cy="818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00"/>
              </a:lnTo>
              <a:lnTo>
                <a:pt x="376723" y="818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187998"/>
          <a:ext cx="382102" cy="179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592"/>
              </a:lnTo>
              <a:lnTo>
                <a:pt x="382102" y="1790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20196" y="1187998"/>
          <a:ext cx="345541" cy="821173"/>
        </a:xfrm>
        <a:custGeom>
          <a:avLst/>
          <a:gdLst/>
          <a:ahLst/>
          <a:cxnLst/>
          <a:rect l="0" t="0" r="0" b="0"/>
          <a:pathLst>
            <a:path>
              <a:moveTo>
                <a:pt x="345541" y="0"/>
              </a:moveTo>
              <a:lnTo>
                <a:pt x="345541" y="821173"/>
              </a:lnTo>
              <a:lnTo>
                <a:pt x="0" y="821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187998"/>
          <a:ext cx="3186386" cy="27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8"/>
              </a:lnTo>
              <a:lnTo>
                <a:pt x="3186386" y="2629448"/>
              </a:lnTo>
              <a:lnTo>
                <a:pt x="3186386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187998"/>
          <a:ext cx="1056690" cy="27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8"/>
              </a:lnTo>
              <a:lnTo>
                <a:pt x="1056690" y="2629448"/>
              </a:lnTo>
              <a:lnTo>
                <a:pt x="105669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187998"/>
          <a:ext cx="1064405" cy="2774639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629448"/>
              </a:lnTo>
              <a:lnTo>
                <a:pt x="0" y="2629448"/>
              </a:lnTo>
              <a:lnTo>
                <a:pt x="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187998"/>
          <a:ext cx="3122613" cy="277463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629448"/>
              </a:lnTo>
              <a:lnTo>
                <a:pt x="0" y="2629448"/>
              </a:lnTo>
              <a:lnTo>
                <a:pt x="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95737" y="0"/>
          <a:ext cx="2340003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2895737" y="0"/>
        <a:ext cx="2340003" cy="1187998"/>
      </dsp:txXfrm>
    </dsp:sp>
    <dsp:sp modelId="{19FBE8A8-D4BA-45D1-97CD-FF1210CD856F}">
      <dsp:nvSpPr>
        <dsp:cNvPr id="0" name=""/>
        <dsp:cNvSpPr/>
      </dsp:nvSpPr>
      <dsp:spPr>
        <a:xfrm>
          <a:off x="31626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962638"/>
        <a:ext cx="1822997" cy="972001"/>
      </dsp:txXfrm>
    </dsp:sp>
    <dsp:sp modelId="{7C576A7F-97E5-41B2-A453-F3F548F4D3EA}">
      <dsp:nvSpPr>
        <dsp:cNvPr id="0" name=""/>
        <dsp:cNvSpPr/>
      </dsp:nvSpPr>
      <dsp:spPr>
        <a:xfrm>
          <a:off x="2089834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br>
            <a:rPr lang="es-MX" altLang="es-MX" sz="1200" kern="1200" dirty="0"/>
          </a:br>
          <a:r>
            <a:rPr lang="es-MX" altLang="es-MX" sz="1200" kern="1200" dirty="0"/>
            <a:t>Licencias</a:t>
          </a:r>
        </a:p>
      </dsp:txBody>
      <dsp:txXfrm>
        <a:off x="2089834" y="3962638"/>
        <a:ext cx="1822997" cy="972001"/>
      </dsp:txXfrm>
    </dsp:sp>
    <dsp:sp modelId="{E7E93CC8-31BA-44DD-A6A0-484A2EAAE5EA}">
      <dsp:nvSpPr>
        <dsp:cNvPr id="0" name=""/>
        <dsp:cNvSpPr/>
      </dsp:nvSpPr>
      <dsp:spPr>
        <a:xfrm>
          <a:off x="4210930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4210930" y="3962638"/>
        <a:ext cx="1822997" cy="972001"/>
      </dsp:txXfrm>
    </dsp:sp>
    <dsp:sp modelId="{83F3AEEA-998E-4682-8B5A-56DAB50BDBD8}">
      <dsp:nvSpPr>
        <dsp:cNvPr id="0" name=""/>
        <dsp:cNvSpPr/>
      </dsp:nvSpPr>
      <dsp:spPr>
        <a:xfrm>
          <a:off x="6340627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6340627" y="3962638"/>
        <a:ext cx="1822997" cy="972001"/>
      </dsp:txXfrm>
    </dsp:sp>
    <dsp:sp modelId="{D626C255-1536-4EB0-A4A3-D107C591C8D4}">
      <dsp:nvSpPr>
        <dsp:cNvPr id="0" name=""/>
        <dsp:cNvSpPr/>
      </dsp:nvSpPr>
      <dsp:spPr>
        <a:xfrm>
          <a:off x="2064197" y="1649172"/>
          <a:ext cx="1655999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br>
            <a:rPr lang="es-MX" altLang="es-MX" sz="1200" kern="1200" dirty="0"/>
          </a:br>
          <a:r>
            <a:rPr lang="es-MX" altLang="es-MX" sz="1200" kern="1200" dirty="0"/>
            <a:t>Administrativo(a)</a:t>
          </a:r>
        </a:p>
      </dsp:txBody>
      <dsp:txXfrm>
        <a:off x="2064197" y="1649172"/>
        <a:ext cx="1655999" cy="719997"/>
      </dsp:txXfrm>
    </dsp:sp>
    <dsp:sp modelId="{435477FB-F2EE-46B0-8DEB-FBFA50948880}">
      <dsp:nvSpPr>
        <dsp:cNvPr id="0" name=""/>
        <dsp:cNvSpPr/>
      </dsp:nvSpPr>
      <dsp:spPr>
        <a:xfrm>
          <a:off x="4447841" y="2600591"/>
          <a:ext cx="1655999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endParaRPr lang="es-ES" sz="1200" kern="1200" dirty="0"/>
        </a:p>
      </dsp:txBody>
      <dsp:txXfrm>
        <a:off x="4447841" y="2600591"/>
        <a:ext cx="1655999" cy="755998"/>
      </dsp:txXfrm>
    </dsp:sp>
    <dsp:sp modelId="{95290AD2-F8F8-4C99-9C71-2E41B255B4EF}">
      <dsp:nvSpPr>
        <dsp:cNvPr id="0" name=""/>
        <dsp:cNvSpPr/>
      </dsp:nvSpPr>
      <dsp:spPr>
        <a:xfrm>
          <a:off x="4442462" y="1646199"/>
          <a:ext cx="1655999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Asistente</a:t>
          </a:r>
          <a:endParaRPr lang="es-MX" sz="1200" kern="1200" dirty="0"/>
        </a:p>
      </dsp:txBody>
      <dsp:txXfrm>
        <a:off x="4442462" y="1646199"/>
        <a:ext cx="1655999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br>
            <a:rPr lang="es-MX" altLang="es-MX" sz="1200" kern="1200" dirty="0"/>
          </a:b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884592" y="1760004"/>
          <a:ext cx="3187547" cy="69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360"/>
              </a:lnTo>
              <a:lnTo>
                <a:pt x="3187547" y="573360"/>
              </a:lnTo>
              <a:lnTo>
                <a:pt x="3187547" y="69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884592" y="1760004"/>
          <a:ext cx="1616610" cy="69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360"/>
              </a:lnTo>
              <a:lnTo>
                <a:pt x="1616610" y="573360"/>
              </a:lnTo>
              <a:lnTo>
                <a:pt x="1616610" y="69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838872" y="1760004"/>
          <a:ext cx="91440" cy="69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3360"/>
              </a:lnTo>
              <a:lnTo>
                <a:pt x="59933" y="573360"/>
              </a:lnTo>
              <a:lnTo>
                <a:pt x="59933" y="69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40C01-1E3B-4068-AC2A-8AF300F2750B}">
      <dsp:nvSpPr>
        <dsp:cNvPr id="0" name=""/>
        <dsp:cNvSpPr/>
      </dsp:nvSpPr>
      <dsp:spPr>
        <a:xfrm>
          <a:off x="2275341" y="1760004"/>
          <a:ext cx="1609251" cy="695301"/>
        </a:xfrm>
        <a:custGeom>
          <a:avLst/>
          <a:gdLst/>
          <a:ahLst/>
          <a:cxnLst/>
          <a:rect l="0" t="0" r="0" b="0"/>
          <a:pathLst>
            <a:path>
              <a:moveTo>
                <a:pt x="1609251" y="0"/>
              </a:moveTo>
              <a:lnTo>
                <a:pt x="1609251" y="575139"/>
              </a:lnTo>
              <a:lnTo>
                <a:pt x="0" y="575139"/>
              </a:lnTo>
              <a:lnTo>
                <a:pt x="0" y="695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675713" y="1760004"/>
          <a:ext cx="3208878" cy="693521"/>
        </a:xfrm>
        <a:custGeom>
          <a:avLst/>
          <a:gdLst/>
          <a:ahLst/>
          <a:cxnLst/>
          <a:rect l="0" t="0" r="0" b="0"/>
          <a:pathLst>
            <a:path>
              <a:moveTo>
                <a:pt x="3208878" y="0"/>
              </a:moveTo>
              <a:lnTo>
                <a:pt x="3208878" y="573360"/>
              </a:lnTo>
              <a:lnTo>
                <a:pt x="0" y="573360"/>
              </a:lnTo>
              <a:lnTo>
                <a:pt x="0" y="69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955376" y="830787"/>
          <a:ext cx="1858432" cy="9292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955376" y="830787"/>
        <a:ext cx="1858432" cy="929216"/>
      </dsp:txXfrm>
    </dsp:sp>
    <dsp:sp modelId="{88AF180C-B8ED-4C02-BFDB-94EC77CF9C64}">
      <dsp:nvSpPr>
        <dsp:cNvPr id="0" name=""/>
        <dsp:cNvSpPr/>
      </dsp:nvSpPr>
      <dsp:spPr>
        <a:xfrm>
          <a:off x="645" y="2453526"/>
          <a:ext cx="1350137" cy="74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645" y="2453526"/>
        <a:ext cx="1350137" cy="743371"/>
      </dsp:txXfrm>
    </dsp:sp>
    <dsp:sp modelId="{B93DCD2B-E3AF-4574-808E-5016805A6BC9}">
      <dsp:nvSpPr>
        <dsp:cNvPr id="0" name=""/>
        <dsp:cNvSpPr/>
      </dsp:nvSpPr>
      <dsp:spPr>
        <a:xfrm>
          <a:off x="1582980" y="2455305"/>
          <a:ext cx="1384720" cy="713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Jefe(a) Administrativo(a) y </a:t>
          </a:r>
          <a:r>
            <a:rPr lang="es-ES" sz="1200" b="0" kern="1200" dirty="0" smtClean="0"/>
            <a:t>Logística</a:t>
          </a:r>
          <a:endParaRPr lang="es-ES" sz="1200" b="0" kern="1200" dirty="0" smtClean="0"/>
        </a:p>
      </dsp:txBody>
      <dsp:txXfrm>
        <a:off x="1582980" y="2455305"/>
        <a:ext cx="1384720" cy="713125"/>
      </dsp:txXfrm>
    </dsp:sp>
    <dsp:sp modelId="{9AB9A094-906C-4743-8046-C8CDC622642B}">
      <dsp:nvSpPr>
        <dsp:cNvPr id="0" name=""/>
        <dsp:cNvSpPr/>
      </dsp:nvSpPr>
      <dsp:spPr>
        <a:xfrm>
          <a:off x="3223737" y="2453526"/>
          <a:ext cx="1350137" cy="74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3223737" y="2453526"/>
        <a:ext cx="1350137" cy="743371"/>
      </dsp:txXfrm>
    </dsp:sp>
    <dsp:sp modelId="{74A3495A-9760-4B07-9B0A-DE4CCF551DEE}">
      <dsp:nvSpPr>
        <dsp:cNvPr id="0" name=""/>
        <dsp:cNvSpPr/>
      </dsp:nvSpPr>
      <dsp:spPr>
        <a:xfrm>
          <a:off x="4826134" y="2453526"/>
          <a:ext cx="1350137" cy="74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4826134" y="2453526"/>
        <a:ext cx="1350137" cy="743371"/>
      </dsp:txXfrm>
    </dsp:sp>
    <dsp:sp modelId="{9EBF5B36-8F74-411A-A12A-CCE48B959BE0}">
      <dsp:nvSpPr>
        <dsp:cNvPr id="0" name=""/>
        <dsp:cNvSpPr/>
      </dsp:nvSpPr>
      <dsp:spPr>
        <a:xfrm>
          <a:off x="6397071" y="2453526"/>
          <a:ext cx="1350137" cy="74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6397071" y="2453526"/>
        <a:ext cx="1350137" cy="7433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5989-0D5A-4A25-952E-166266A96B39}">
      <dsp:nvSpPr>
        <dsp:cNvPr id="0" name=""/>
        <dsp:cNvSpPr/>
      </dsp:nvSpPr>
      <dsp:spPr>
        <a:xfrm>
          <a:off x="2928667" y="1202998"/>
          <a:ext cx="2121034" cy="73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858"/>
              </a:lnTo>
              <a:lnTo>
                <a:pt x="2121034" y="479858"/>
              </a:lnTo>
              <a:lnTo>
                <a:pt x="2121034" y="732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882947" y="1202998"/>
          <a:ext cx="91440" cy="732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858"/>
              </a:lnTo>
              <a:lnTo>
                <a:pt x="51518" y="479858"/>
              </a:lnTo>
              <a:lnTo>
                <a:pt x="51518" y="732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807633" y="1202998"/>
          <a:ext cx="2121034" cy="732488"/>
        </a:xfrm>
        <a:custGeom>
          <a:avLst/>
          <a:gdLst/>
          <a:ahLst/>
          <a:cxnLst/>
          <a:rect l="0" t="0" r="0" b="0"/>
          <a:pathLst>
            <a:path>
              <a:moveTo>
                <a:pt x="2121034" y="0"/>
              </a:moveTo>
              <a:lnTo>
                <a:pt x="2121034" y="479858"/>
              </a:lnTo>
              <a:lnTo>
                <a:pt x="0" y="479858"/>
              </a:lnTo>
              <a:lnTo>
                <a:pt x="0" y="732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782654" y="0"/>
          <a:ext cx="2292025" cy="1202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782654" y="0"/>
        <a:ext cx="2292025" cy="1202998"/>
      </dsp:txXfrm>
    </dsp:sp>
    <dsp:sp modelId="{AC545DF1-F87B-4D79-BFE4-302F8FC996EB}">
      <dsp:nvSpPr>
        <dsp:cNvPr id="0" name=""/>
        <dsp:cNvSpPr/>
      </dsp:nvSpPr>
      <dsp:spPr>
        <a:xfrm>
          <a:off x="0" y="1935486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35486"/>
        <a:ext cx="1615266" cy="907698"/>
      </dsp:txXfrm>
    </dsp:sp>
    <dsp:sp modelId="{904671E4-08E7-44D7-9255-D391EC77C4BA}">
      <dsp:nvSpPr>
        <dsp:cNvPr id="0" name=""/>
        <dsp:cNvSpPr/>
      </dsp:nvSpPr>
      <dsp:spPr>
        <a:xfrm>
          <a:off x="2126832" y="1935486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Auxilio Vial</a:t>
          </a:r>
          <a:endParaRPr lang="es-MX" altLang="es-MX" sz="1200" kern="1200" dirty="0">
            <a:latin typeface="+mn-lt"/>
          </a:endParaRPr>
        </a:p>
      </dsp:txBody>
      <dsp:txXfrm>
        <a:off x="2126832" y="1935486"/>
        <a:ext cx="1615266" cy="907698"/>
      </dsp:txXfrm>
    </dsp:sp>
    <dsp:sp modelId="{6406EA96-5B45-4D58-9E6D-C7FC2738F963}">
      <dsp:nvSpPr>
        <dsp:cNvPr id="0" name=""/>
        <dsp:cNvSpPr/>
      </dsp:nvSpPr>
      <dsp:spPr>
        <a:xfrm>
          <a:off x="4242068" y="1935486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br>
            <a:rPr lang="es-MX" altLang="es-MX" sz="1200" kern="1200" dirty="0" smtClean="0"/>
          </a:br>
          <a:endParaRPr lang="es-MX" altLang="es-MX" sz="1200" kern="1200" dirty="0">
            <a:latin typeface="+mn-lt"/>
          </a:endParaRPr>
        </a:p>
      </dsp:txBody>
      <dsp:txXfrm>
        <a:off x="4242068" y="1935486"/>
        <a:ext cx="1615266" cy="9076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538590" y="0"/>
          <a:ext cx="1621182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Auxilio Vial</a:t>
          </a:r>
          <a:endParaRPr lang="es-MX" sz="1200" kern="1200" dirty="0"/>
        </a:p>
      </dsp:txBody>
      <dsp:txXfrm>
        <a:off x="1538590" y="0"/>
        <a:ext cx="1621182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Encargados(as</a:t>
          </a:r>
          <a:r>
            <a:rPr lang="es-MX" altLang="es-MX" sz="1200" kern="1200" dirty="0"/>
            <a:t>) 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Conmutador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>
            <a:solidFill>
              <a:srgbClr val="FF0000"/>
            </a:solidFill>
          </a:endParaRPr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ES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Oficial Patrullero </a:t>
          </a:r>
          <a:r>
            <a:rPr lang="es-ES" sz="1200" kern="1200" dirty="0" smtClean="0"/>
            <a:t>    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endParaRPr lang="es-ES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 smtClean="0"/>
            <a:t>Motociclista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    </a:t>
          </a:r>
          <a:endParaRPr lang="es-ES" sz="1200" kern="1200" dirty="0">
            <a:solidFill>
              <a:srgbClr val="FF0000"/>
            </a:solidFill>
          </a:endParaRPr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</a:t>
          </a:r>
          <a:endParaRPr lang="es-ES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>
            <a:solidFill>
              <a:srgbClr val="FF0000"/>
            </a:solidFill>
          </a:endParaRPr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 </a:t>
          </a:r>
          <a:endParaRPr lang="es-ES" sz="1200" kern="1200" dirty="0"/>
        </a:p>
      </dsp:txBody>
      <dsp:txXfrm>
        <a:off x="3092212" y="1049768"/>
        <a:ext cx="1247867" cy="570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8620-822E-4342-86E3-98DA8039490D}">
      <dsp:nvSpPr>
        <dsp:cNvPr id="0" name=""/>
        <dsp:cNvSpPr/>
      </dsp:nvSpPr>
      <dsp:spPr>
        <a:xfrm>
          <a:off x="6022093" y="2494490"/>
          <a:ext cx="91440" cy="26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4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141957" y="1140141"/>
          <a:ext cx="1925856" cy="331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74"/>
              </a:lnTo>
              <a:lnTo>
                <a:pt x="1925856" y="183774"/>
              </a:lnTo>
              <a:lnTo>
                <a:pt x="1925856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252430" y="2494490"/>
          <a:ext cx="1189838" cy="26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04"/>
              </a:lnTo>
              <a:lnTo>
                <a:pt x="1189838" y="115704"/>
              </a:lnTo>
              <a:lnTo>
                <a:pt x="1189838" y="2636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1068327" y="2494490"/>
          <a:ext cx="1184102" cy="264504"/>
        </a:xfrm>
        <a:custGeom>
          <a:avLst/>
          <a:gdLst/>
          <a:ahLst/>
          <a:cxnLst/>
          <a:rect l="0" t="0" r="0" b="0"/>
          <a:pathLst>
            <a:path>
              <a:moveTo>
                <a:pt x="1184102" y="0"/>
              </a:moveTo>
              <a:lnTo>
                <a:pt x="1184102" y="116536"/>
              </a:lnTo>
              <a:lnTo>
                <a:pt x="0" y="116536"/>
              </a:lnTo>
              <a:lnTo>
                <a:pt x="0" y="264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252430" y="1140141"/>
          <a:ext cx="1889526" cy="331742"/>
        </a:xfrm>
        <a:custGeom>
          <a:avLst/>
          <a:gdLst/>
          <a:ahLst/>
          <a:cxnLst/>
          <a:rect l="0" t="0" r="0" b="0"/>
          <a:pathLst>
            <a:path>
              <a:moveTo>
                <a:pt x="1889526" y="0"/>
              </a:moveTo>
              <a:lnTo>
                <a:pt x="1889526" y="183774"/>
              </a:lnTo>
              <a:lnTo>
                <a:pt x="0" y="183774"/>
              </a:lnTo>
              <a:lnTo>
                <a:pt x="0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13015" y="0"/>
          <a:ext cx="2857883" cy="1140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13015" y="0"/>
        <a:ext cx="2857883" cy="1140141"/>
      </dsp:txXfrm>
    </dsp:sp>
    <dsp:sp modelId="{EA3F6FDA-D17C-4DBD-A1B1-9A68DF9AEE6C}">
      <dsp:nvSpPr>
        <dsp:cNvPr id="0" name=""/>
        <dsp:cNvSpPr/>
      </dsp:nvSpPr>
      <dsp:spPr>
        <a:xfrm>
          <a:off x="1015171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1015171" y="1471884"/>
        <a:ext cx="2474517" cy="1022605"/>
      </dsp:txXfrm>
    </dsp:sp>
    <dsp:sp modelId="{DD8A29F5-D042-4749-8AE9-1CA72A60AD2C}">
      <dsp:nvSpPr>
        <dsp:cNvPr id="0" name=""/>
        <dsp:cNvSpPr/>
      </dsp:nvSpPr>
      <dsp:spPr>
        <a:xfrm>
          <a:off x="45722" y="2758995"/>
          <a:ext cx="2045210" cy="1727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Administrativos(as) </a:t>
          </a:r>
          <a:r>
            <a:rPr lang="es-MX" altLang="es-MX" sz="1200" kern="1200" dirty="0" smtClean="0"/>
            <a:t> 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MX" altLang="es-MX" sz="1200" kern="1200" dirty="0"/>
        </a:p>
      </dsp:txBody>
      <dsp:txXfrm>
        <a:off x="45722" y="2758995"/>
        <a:ext cx="2045210" cy="1727042"/>
      </dsp:txXfrm>
    </dsp:sp>
    <dsp:sp modelId="{77FFF755-0490-4820-A875-C725D434A9BE}">
      <dsp:nvSpPr>
        <dsp:cNvPr id="0" name=""/>
        <dsp:cNvSpPr/>
      </dsp:nvSpPr>
      <dsp:spPr>
        <a:xfrm>
          <a:off x="2419663" y="2758163"/>
          <a:ext cx="2045210" cy="1058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19663" y="2758163"/>
        <a:ext cx="2045210" cy="1058766"/>
      </dsp:txXfrm>
    </dsp:sp>
    <dsp:sp modelId="{5FD798A0-B481-4BBA-845C-0914D94AD45A}">
      <dsp:nvSpPr>
        <dsp:cNvPr id="0" name=""/>
        <dsp:cNvSpPr/>
      </dsp:nvSpPr>
      <dsp:spPr>
        <a:xfrm>
          <a:off x="4830554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4830554" y="1471884"/>
        <a:ext cx="2474517" cy="1022605"/>
      </dsp:txXfrm>
    </dsp:sp>
    <dsp:sp modelId="{11C09E17-66FA-4C94-B834-BCFC27A12254}">
      <dsp:nvSpPr>
        <dsp:cNvPr id="0" name=""/>
        <dsp:cNvSpPr/>
      </dsp:nvSpPr>
      <dsp:spPr>
        <a:xfrm>
          <a:off x="5045207" y="2760929"/>
          <a:ext cx="2045210" cy="1772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Secretaria(o)</a:t>
          </a:r>
          <a:br>
            <a:rPr lang="es-ES" sz="1200" kern="1200" dirty="0"/>
          </a:br>
          <a:r>
            <a:rPr lang="es-MX" sz="1200" kern="1200" dirty="0" smtClean="0"/>
            <a:t>Auxiliar</a:t>
          </a: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045207" y="2760929"/>
        <a:ext cx="2045210" cy="177282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659936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659936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300" y="363929"/>
          <a:ext cx="2519988" cy="1296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077300" y="363929"/>
        <a:ext cx="2519988" cy="1296007"/>
      </dsp:txXfrm>
    </dsp:sp>
    <dsp:sp modelId="{0E4A1FB2-B936-4A45-9B17-4DC72B6EC80F}">
      <dsp:nvSpPr>
        <dsp:cNvPr id="0" name=""/>
        <dsp:cNvSpPr/>
      </dsp:nvSpPr>
      <dsp:spPr>
        <a:xfrm>
          <a:off x="8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</a:t>
          </a:r>
          <a:r>
            <a:rPr 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8" y="2379835"/>
        <a:ext cx="2036500" cy="1151998"/>
      </dsp:txXfrm>
    </dsp:sp>
    <dsp:sp modelId="{FC5D019C-18CE-458A-ACE1-C9715B3D2B69}">
      <dsp:nvSpPr>
        <dsp:cNvPr id="0" name=""/>
        <dsp:cNvSpPr/>
      </dsp:nvSpPr>
      <dsp:spPr>
        <a:xfrm>
          <a:off x="2642662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379835"/>
        <a:ext cx="2036500" cy="1151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</a:t>
          </a:r>
          <a:endParaRPr lang="es-ES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Administrativos(as)</a:t>
          </a:r>
          <a:br>
            <a:rPr lang="es-MX" sz="1200" b="0" i="0" u="none" kern="1200" dirty="0"/>
          </a:br>
          <a:r>
            <a:rPr lang="es-MX" sz="1200" kern="1200" dirty="0" smtClean="0"/>
            <a:t> 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endParaRPr lang="es-ES" sz="1200" kern="1200" dirty="0"/>
        </a:p>
      </dsp:txBody>
      <dsp:txXfrm>
        <a:off x="4990746" y="3216811"/>
        <a:ext cx="2020418" cy="10165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Vehicular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90EDD-A506-4EA0-9174-A7390649961E}">
      <dsp:nvSpPr>
        <dsp:cNvPr id="0" name=""/>
        <dsp:cNvSpPr/>
      </dsp:nvSpPr>
      <dsp:spPr>
        <a:xfrm>
          <a:off x="4024221" y="1047318"/>
          <a:ext cx="3177388" cy="101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351"/>
              </a:lnTo>
              <a:lnTo>
                <a:pt x="3177388" y="799351"/>
              </a:lnTo>
              <a:lnTo>
                <a:pt x="3177388" y="1015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ADFC5-E862-4CA3-B3CC-F387FEEEB8DA}">
      <dsp:nvSpPr>
        <dsp:cNvPr id="0" name=""/>
        <dsp:cNvSpPr/>
      </dsp:nvSpPr>
      <dsp:spPr>
        <a:xfrm>
          <a:off x="4024221" y="1047318"/>
          <a:ext cx="1059472" cy="101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351"/>
              </a:lnTo>
              <a:lnTo>
                <a:pt x="1059472" y="799351"/>
              </a:lnTo>
              <a:lnTo>
                <a:pt x="1059472" y="1015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96BC-456D-43DB-8842-675BEA4BCDA0}">
      <dsp:nvSpPr>
        <dsp:cNvPr id="0" name=""/>
        <dsp:cNvSpPr/>
      </dsp:nvSpPr>
      <dsp:spPr>
        <a:xfrm>
          <a:off x="2965778" y="1047318"/>
          <a:ext cx="1058443" cy="1015471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799351"/>
              </a:lnTo>
              <a:lnTo>
                <a:pt x="0" y="799351"/>
              </a:lnTo>
              <a:lnTo>
                <a:pt x="0" y="1015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846833" y="1047318"/>
          <a:ext cx="3177388" cy="1015471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799351"/>
              </a:lnTo>
              <a:lnTo>
                <a:pt x="0" y="799351"/>
              </a:lnTo>
              <a:lnTo>
                <a:pt x="0" y="1015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2908218" y="0"/>
          <a:ext cx="2232006" cy="1047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908218" y="0"/>
        <a:ext cx="2232006" cy="1047318"/>
      </dsp:txXfrm>
    </dsp:sp>
    <dsp:sp modelId="{19FBE8A8-D4BA-45D1-97CD-FF1210CD856F}">
      <dsp:nvSpPr>
        <dsp:cNvPr id="0" name=""/>
        <dsp:cNvSpPr/>
      </dsp:nvSpPr>
      <dsp:spPr>
        <a:xfrm>
          <a:off x="3995" y="2062790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2062790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2062790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Supervisor(a</a:t>
          </a:r>
          <a:r>
            <a:rPr lang="es-MX" altLang="es-MX" sz="1200" kern="1200" dirty="0"/>
            <a:t>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2122940" y="2062790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2062790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4240856" y="2062790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2062790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6358772" y="2062790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Estadísticas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</a:t>
          </a:r>
          <a:endParaRPr lang="es-MX" altLang="es-MX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   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361" y="2570484"/>
          <a:ext cx="91440" cy="512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784"/>
              </a:lnTo>
              <a:lnTo>
                <a:pt x="46941" y="233784"/>
              </a:lnTo>
              <a:lnTo>
                <a:pt x="46941" y="512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361" y="1133540"/>
          <a:ext cx="91440" cy="481579"/>
        </a:xfrm>
        <a:custGeom>
          <a:avLst/>
          <a:gdLst/>
          <a:ahLst/>
          <a:cxnLst/>
          <a:rect l="0" t="0" r="0" b="0"/>
          <a:pathLst>
            <a:path>
              <a:moveTo>
                <a:pt x="46941" y="0"/>
              </a:moveTo>
              <a:lnTo>
                <a:pt x="46941" y="202680"/>
              </a:lnTo>
              <a:lnTo>
                <a:pt x="45720" y="202680"/>
              </a:lnTo>
              <a:lnTo>
                <a:pt x="45720" y="4815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293901" y="58755"/>
          <a:ext cx="2384803" cy="1074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 General de </a:t>
          </a:r>
          <a:r>
            <a:rPr lang="es-ES" sz="1200" kern="1200" dirty="0" smtClean="0"/>
            <a:t>Investigación</a:t>
          </a:r>
          <a:endParaRPr lang="es-ES" sz="1200" kern="1200" dirty="0" smtClean="0"/>
        </a:p>
      </dsp:txBody>
      <dsp:txXfrm>
        <a:off x="293901" y="58755"/>
        <a:ext cx="2384803" cy="1074785"/>
      </dsp:txXfrm>
    </dsp:sp>
    <dsp:sp modelId="{56C82615-A5B3-49EE-B6D8-D98CEFF3B425}">
      <dsp:nvSpPr>
        <dsp:cNvPr id="0" name=""/>
        <dsp:cNvSpPr/>
      </dsp:nvSpPr>
      <dsp:spPr>
        <a:xfrm>
          <a:off x="473074" y="1615120"/>
          <a:ext cx="2024013" cy="955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Enlace y </a:t>
          </a:r>
          <a:r>
            <a:rPr lang="es-MX" sz="1200" kern="1200" dirty="0" smtClean="0"/>
            <a:t>Control</a:t>
          </a:r>
          <a:endParaRPr lang="es-MX" sz="1200" kern="1200" dirty="0" smtClean="0"/>
        </a:p>
      </dsp:txBody>
      <dsp:txXfrm>
        <a:off x="473074" y="1615120"/>
        <a:ext cx="2024013" cy="955363"/>
      </dsp:txXfrm>
    </dsp:sp>
    <dsp:sp modelId="{ED9B9D16-EE11-44DF-BE31-C25C5B798B5B}">
      <dsp:nvSpPr>
        <dsp:cNvPr id="0" name=""/>
        <dsp:cNvSpPr/>
      </dsp:nvSpPr>
      <dsp:spPr>
        <a:xfrm>
          <a:off x="474296" y="3083168"/>
          <a:ext cx="2024013" cy="907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  <a:endParaRPr lang="es-MX" sz="1200" kern="1200" dirty="0" smtClean="0"/>
        </a:p>
      </dsp:txBody>
      <dsp:txXfrm>
        <a:off x="474296" y="3083168"/>
        <a:ext cx="2024013" cy="90711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7648" y="1470105"/>
          <a:ext cx="91440" cy="901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208"/>
              </a:lnTo>
              <a:lnTo>
                <a:pt x="50311" y="648208"/>
              </a:lnTo>
              <a:lnTo>
                <a:pt x="50311" y="901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71521" y="2372075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571521" y="2372075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Oficial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Policías </a:t>
          </a:r>
          <a:r>
            <a:rPr lang="es-MX" sz="1200" b="0" i="0" u="none" kern="1200" dirty="0" smtClean="0"/>
            <a:t>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 err="1"/>
            <a:t>2do</a:t>
          </a:r>
          <a:r>
            <a:rPr lang="es-MX" sz="1200" b="0" i="0" u="none" kern="1200" dirty="0"/>
            <a:t>(a</a:t>
          </a:r>
          <a:r>
            <a:rPr lang="es-MX" sz="1200" b="0" i="0" u="none" kern="1200" dirty="0" smtClean="0"/>
            <a:t>)</a:t>
          </a:r>
          <a:endParaRPr lang="es-MX" sz="1200" b="0" i="0" u="none" kern="1200" dirty="0">
            <a:highlight>
              <a:srgbClr val="FFFF00"/>
            </a:highligh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Policías</a:t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388395" cy="95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460"/>
              </a:lnTo>
              <a:lnTo>
                <a:pt x="388395" y="9534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96365" y="1129813"/>
          <a:ext cx="399095" cy="953934"/>
        </a:xfrm>
        <a:custGeom>
          <a:avLst/>
          <a:gdLst/>
          <a:ahLst/>
          <a:cxnLst/>
          <a:rect l="0" t="0" r="0" b="0"/>
          <a:pathLst>
            <a:path>
              <a:moveTo>
                <a:pt x="399095" y="0"/>
              </a:moveTo>
              <a:lnTo>
                <a:pt x="399095" y="953934"/>
              </a:lnTo>
              <a:lnTo>
                <a:pt x="0" y="953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137258" y="1844272"/>
              </a:lnTo>
              <a:lnTo>
                <a:pt x="1137258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58202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1137258" y="0"/>
              </a:moveTo>
              <a:lnTo>
                <a:pt x="1137258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1058204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1058204" y="3211347"/>
        <a:ext cx="179999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1799995" cy="1023520"/>
      </dsp:txXfrm>
    </dsp:sp>
    <dsp:sp modelId="{D626C255-1536-4EB0-A4A3-D107C591C8D4}">
      <dsp:nvSpPr>
        <dsp:cNvPr id="0" name=""/>
        <dsp:cNvSpPr/>
      </dsp:nvSpPr>
      <dsp:spPr>
        <a:xfrm>
          <a:off x="1076371" y="1651747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</a:t>
          </a:r>
          <a:endParaRPr lang="es-ES" sz="1200" kern="1200" dirty="0">
            <a:latin typeface="+mn-lt"/>
          </a:endParaRPr>
        </a:p>
      </dsp:txBody>
      <dsp:txXfrm>
        <a:off x="1076371" y="1651747"/>
        <a:ext cx="1619993" cy="864001"/>
      </dsp:txXfrm>
    </dsp:sp>
    <dsp:sp modelId="{FE339C92-05BA-4C5D-A3D0-D02FA3DC3592}">
      <dsp:nvSpPr>
        <dsp:cNvPr id="0" name=""/>
        <dsp:cNvSpPr/>
      </dsp:nvSpPr>
      <dsp:spPr>
        <a:xfrm>
          <a:off x="3483856" y="1651273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83856" y="1651273"/>
        <a:ext cx="1619993" cy="8640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r>
            <a:rPr lang="es-ES" sz="1200" kern="1200" dirty="0">
              <a:latin typeface="+mn-lt"/>
            </a:rPr>
            <a:t/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554D-BFC1-4D56-9A5B-0DE6BCA19197}">
      <dsp:nvSpPr>
        <dsp:cNvPr id="0" name=""/>
        <dsp:cNvSpPr/>
      </dsp:nvSpPr>
      <dsp:spPr>
        <a:xfrm>
          <a:off x="3196085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902"/>
              </a:lnTo>
              <a:lnTo>
                <a:pt x="2260171" y="396902"/>
              </a:lnTo>
              <a:lnTo>
                <a:pt x="2260171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2082076"/>
          <a:ext cx="91440" cy="59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396902"/>
              </a:lnTo>
              <a:lnTo>
                <a:pt x="0" y="396902"/>
              </a:lnTo>
              <a:lnTo>
                <a:pt x="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937627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35289" y="937627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2674588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2674588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2674588"/>
        <a:ext cx="1868951" cy="92793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ES" sz="1200" kern="1200" dirty="0"/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b="1" kern="1200" dirty="0">
            <a:solidFill>
              <a:schemeClr val="tx1"/>
            </a:solidFill>
            <a:latin typeface="+mn-lt"/>
          </a:endParaRPr>
        </a:p>
      </dsp:txBody>
      <dsp:txXfrm>
        <a:off x="276040" y="2115340"/>
        <a:ext cx="2105722" cy="121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/>
            <a:t>Jurídico(a</a:t>
          </a:r>
          <a:r>
            <a:rPr lang="es-MX" altLang="es-MX" sz="1200" kern="120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  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ES" sz="1200" b="0" i="0" u="none" kern="1200" dirty="0"/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 </a:t>
          </a:r>
          <a:endParaRPr lang="es-ES" sz="1200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Telefonista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</a:t>
          </a:r>
          <a:endParaRPr 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    </a:t>
          </a:r>
          <a:endParaRPr 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/>
            <a:t>Analistas</a:t>
          </a:r>
          <a:r>
            <a:rPr lang="es-MX" sz="1200" b="0" i="0" u="none" kern="1200"/>
            <a:t/>
          </a:r>
          <a:br>
            <a:rPr lang="es-MX" sz="1200" b="0" i="0" u="none" kern="120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013737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1528839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000773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1528839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60748" y="4379796"/>
          <a:ext cx="91440" cy="265308"/>
        </a:xfrm>
        <a:custGeom>
          <a:avLst/>
          <a:gdLst/>
          <a:ahLst/>
          <a:cxnLst/>
          <a:rect l="0" t="0" r="0" b="0"/>
          <a:pathLst>
            <a:path>
              <a:moveTo>
                <a:pt x="46367" y="0"/>
              </a:moveTo>
              <a:lnTo>
                <a:pt x="45720" y="0"/>
              </a:lnTo>
              <a:lnTo>
                <a:pt x="45720" y="2653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015127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1528839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484844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484844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103274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103274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299795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299795"/>
        <a:ext cx="2116292" cy="1080001"/>
      </dsp:txXfrm>
    </dsp:sp>
    <dsp:sp modelId="{E476C9FE-7113-4BA1-90E8-A96988E363EB}">
      <dsp:nvSpPr>
        <dsp:cNvPr id="0" name=""/>
        <dsp:cNvSpPr/>
      </dsp:nvSpPr>
      <dsp:spPr>
        <a:xfrm>
          <a:off x="48322" y="4645105"/>
          <a:ext cx="2116292" cy="1075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8322" y="4645105"/>
        <a:ext cx="2116292" cy="1075738"/>
      </dsp:txXfrm>
    </dsp:sp>
    <dsp:sp modelId="{94B27260-5CFB-4FCB-AE44-2F2498C5C0B4}">
      <dsp:nvSpPr>
        <dsp:cNvPr id="0" name=""/>
        <dsp:cNvSpPr/>
      </dsp:nvSpPr>
      <dsp:spPr>
        <a:xfrm>
          <a:off x="2703165" y="2088920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088920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289744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88163" y="3289744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10188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101885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288638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3288638"/>
        <a:ext cx="2116292" cy="108000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722" y="2472891"/>
        <a:ext cx="2034751" cy="117633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62808" y="1246216"/>
          <a:ext cx="1142708" cy="88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994"/>
              </a:lnTo>
              <a:lnTo>
                <a:pt x="1142708" y="661994"/>
              </a:lnTo>
              <a:lnTo>
                <a:pt x="1142708" y="88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920099" y="1246216"/>
          <a:ext cx="1142708" cy="886733"/>
        </a:xfrm>
        <a:custGeom>
          <a:avLst/>
          <a:gdLst/>
          <a:ahLst/>
          <a:cxnLst/>
          <a:rect l="0" t="0" r="0" b="0"/>
          <a:pathLst>
            <a:path>
              <a:moveTo>
                <a:pt x="1142708" y="0"/>
              </a:moveTo>
              <a:lnTo>
                <a:pt x="1142708" y="661994"/>
              </a:lnTo>
              <a:lnTo>
                <a:pt x="0" y="661994"/>
              </a:lnTo>
              <a:lnTo>
                <a:pt x="0" y="88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855856" y="0"/>
          <a:ext cx="2413903" cy="12462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855856" y="0"/>
        <a:ext cx="2413903" cy="1246216"/>
      </dsp:txXfrm>
    </dsp:sp>
    <dsp:sp modelId="{67828945-4042-4611-8D77-40ABC313759D}">
      <dsp:nvSpPr>
        <dsp:cNvPr id="0" name=""/>
        <dsp:cNvSpPr/>
      </dsp:nvSpPr>
      <dsp:spPr>
        <a:xfrm>
          <a:off x="2129" y="2132950"/>
          <a:ext cx="1835941" cy="1038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29" y="2132950"/>
        <a:ext cx="1835941" cy="1038515"/>
      </dsp:txXfrm>
    </dsp:sp>
    <dsp:sp modelId="{A3AECE72-73C4-4711-8C68-6DF0A5B4D973}">
      <dsp:nvSpPr>
        <dsp:cNvPr id="0" name=""/>
        <dsp:cNvSpPr/>
      </dsp:nvSpPr>
      <dsp:spPr>
        <a:xfrm>
          <a:off x="2287546" y="2132950"/>
          <a:ext cx="1835941" cy="1038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7546" y="2132950"/>
        <a:ext cx="1835941" cy="103851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95368" y="1213934"/>
          <a:ext cx="310704" cy="2100671"/>
        </a:xfrm>
        <a:custGeom>
          <a:avLst/>
          <a:gdLst/>
          <a:ahLst/>
          <a:cxnLst/>
          <a:rect l="0" t="0" r="0" b="0"/>
          <a:pathLst>
            <a:path>
              <a:moveTo>
                <a:pt x="310704" y="0"/>
              </a:moveTo>
              <a:lnTo>
                <a:pt x="310704" y="2100671"/>
              </a:lnTo>
              <a:lnTo>
                <a:pt x="0" y="2100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1213934"/>
          <a:ext cx="309364" cy="795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519"/>
              </a:lnTo>
              <a:lnTo>
                <a:pt x="309364" y="795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91245" y="1213934"/>
          <a:ext cx="314828" cy="795519"/>
        </a:xfrm>
        <a:custGeom>
          <a:avLst/>
          <a:gdLst/>
          <a:ahLst/>
          <a:cxnLst/>
          <a:rect l="0" t="0" r="0" b="0"/>
          <a:pathLst>
            <a:path>
              <a:moveTo>
                <a:pt x="314828" y="0"/>
              </a:moveTo>
              <a:lnTo>
                <a:pt x="314828" y="795519"/>
              </a:lnTo>
              <a:lnTo>
                <a:pt x="0" y="795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1213934"/>
          <a:ext cx="2495936" cy="29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046"/>
              </a:lnTo>
              <a:lnTo>
                <a:pt x="2495936" y="2795046"/>
              </a:lnTo>
              <a:lnTo>
                <a:pt x="2495936" y="2977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760353" y="1213934"/>
          <a:ext cx="91440" cy="2977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5046"/>
              </a:lnTo>
              <a:lnTo>
                <a:pt x="48747" y="2795046"/>
              </a:lnTo>
              <a:lnTo>
                <a:pt x="48747" y="2977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1320454" y="1213934"/>
          <a:ext cx="2485618" cy="2977742"/>
        </a:xfrm>
        <a:custGeom>
          <a:avLst/>
          <a:gdLst/>
          <a:ahLst/>
          <a:cxnLst/>
          <a:rect l="0" t="0" r="0" b="0"/>
          <a:pathLst>
            <a:path>
              <a:moveTo>
                <a:pt x="2485618" y="0"/>
              </a:moveTo>
              <a:lnTo>
                <a:pt x="2485618" y="2795046"/>
              </a:lnTo>
              <a:lnTo>
                <a:pt x="0" y="2795046"/>
              </a:lnTo>
              <a:lnTo>
                <a:pt x="0" y="2977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84304" y="0"/>
          <a:ext cx="2643537" cy="1213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  <a:endParaRPr lang="es-MX" altLang="es-MX" sz="1200" kern="1200" dirty="0" smtClean="0">
            <a:cs typeface="Arial" charset="0"/>
          </a:endParaRPr>
        </a:p>
      </dsp:txBody>
      <dsp:txXfrm>
        <a:off x="2484304" y="0"/>
        <a:ext cx="2643537" cy="1213934"/>
      </dsp:txXfrm>
    </dsp:sp>
    <dsp:sp modelId="{711BF629-A2D4-45B4-966C-6631D54F66C6}">
      <dsp:nvSpPr>
        <dsp:cNvPr id="0" name=""/>
        <dsp:cNvSpPr/>
      </dsp:nvSpPr>
      <dsp:spPr>
        <a:xfrm>
          <a:off x="263046" y="4191676"/>
          <a:ext cx="2114815" cy="1158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263046" y="4191676"/>
        <a:ext cx="2114815" cy="1158247"/>
      </dsp:txXfrm>
    </dsp:sp>
    <dsp:sp modelId="{667B5EEE-6462-4853-B52D-0961787EF6E4}">
      <dsp:nvSpPr>
        <dsp:cNvPr id="0" name=""/>
        <dsp:cNvSpPr/>
      </dsp:nvSpPr>
      <dsp:spPr>
        <a:xfrm>
          <a:off x="2751693" y="4191676"/>
          <a:ext cx="2114815" cy="1158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751693" y="4191676"/>
        <a:ext cx="2114815" cy="1158247"/>
      </dsp:txXfrm>
    </dsp:sp>
    <dsp:sp modelId="{BD305F6E-DF1F-45FE-BD82-01ACEDE733A5}">
      <dsp:nvSpPr>
        <dsp:cNvPr id="0" name=""/>
        <dsp:cNvSpPr/>
      </dsp:nvSpPr>
      <dsp:spPr>
        <a:xfrm>
          <a:off x="5244602" y="4191676"/>
          <a:ext cx="2114815" cy="1158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5244602" y="4191676"/>
        <a:ext cx="2114815" cy="1158247"/>
      </dsp:txXfrm>
    </dsp:sp>
    <dsp:sp modelId="{544634F1-02A5-4353-9687-889BA9B23983}">
      <dsp:nvSpPr>
        <dsp:cNvPr id="0" name=""/>
        <dsp:cNvSpPr/>
      </dsp:nvSpPr>
      <dsp:spPr>
        <a:xfrm>
          <a:off x="1720158" y="1539573"/>
          <a:ext cx="1771087" cy="939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</a:t>
          </a:r>
          <a:r>
            <a:rPr lang="es-MX" altLang="es-MX" sz="1200" kern="1200" baseline="0" dirty="0" smtClean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 smtClean="0">
            <a:cs typeface="Arial" charset="0"/>
          </a:endParaRPr>
        </a:p>
      </dsp:txBody>
      <dsp:txXfrm>
        <a:off x="1720158" y="1539573"/>
        <a:ext cx="1771087" cy="939760"/>
      </dsp:txXfrm>
    </dsp:sp>
    <dsp:sp modelId="{9DD23AF6-8304-42B5-92C5-831590CA506F}">
      <dsp:nvSpPr>
        <dsp:cNvPr id="0" name=""/>
        <dsp:cNvSpPr/>
      </dsp:nvSpPr>
      <dsp:spPr>
        <a:xfrm>
          <a:off x="4115438" y="1539573"/>
          <a:ext cx="1771087" cy="939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br>
            <a:rPr lang="es-MX" altLang="es-MX" sz="1200" kern="1200" dirty="0" smtClean="0">
              <a:cs typeface="Arial" charset="0"/>
            </a:rPr>
          </a:br>
          <a:endParaRPr lang="es-ES" sz="1200" kern="1200" dirty="0"/>
        </a:p>
      </dsp:txBody>
      <dsp:txXfrm>
        <a:off x="4115438" y="1539573"/>
        <a:ext cx="1771087" cy="939760"/>
      </dsp:txXfrm>
    </dsp:sp>
    <dsp:sp modelId="{ECBE8136-8199-434F-8616-6F2272B5867B}">
      <dsp:nvSpPr>
        <dsp:cNvPr id="0" name=""/>
        <dsp:cNvSpPr/>
      </dsp:nvSpPr>
      <dsp:spPr>
        <a:xfrm>
          <a:off x="1724281" y="2844725"/>
          <a:ext cx="1771087" cy="939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br>
            <a:rPr lang="es-MX" altLang="es-MX" sz="1200" kern="1200" dirty="0" smtClean="0">
              <a:cs typeface="Arial" charset="0"/>
            </a:rPr>
          </a:br>
          <a:endParaRPr lang="es-ES" sz="1200" kern="1200" dirty="0"/>
        </a:p>
      </dsp:txBody>
      <dsp:txXfrm>
        <a:off x="1724281" y="2844725"/>
        <a:ext cx="1771087" cy="93976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27577" y="1584291"/>
        <a:ext cx="1545061" cy="80932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</a:t>
          </a:r>
          <a:endParaRPr lang="es-ES" sz="1200" kern="1200" dirty="0"/>
        </a:p>
      </dsp:txBody>
      <dsp:txXfrm>
        <a:off x="238836" y="2098980"/>
        <a:ext cx="1411315" cy="72658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</a:t>
          </a:r>
          <a:r>
            <a:rPr lang="es-MX" sz="1200" kern="1200" dirty="0" smtClean="0"/>
            <a:t>Monitoreo</a:t>
          </a:r>
          <a:endParaRPr lang="es-MX" sz="1200" kern="1200" dirty="0" smtClean="0"/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 smtClean="0"/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   </a:t>
          </a:r>
          <a:endParaRPr lang="es-MX" altLang="es-MX" sz="1200" b="0" i="0" u="none" kern="1200" dirty="0" smtClean="0">
            <a:solidFill>
              <a:schemeClr val="tx1"/>
            </a:solidFill>
            <a:effectLst/>
            <a:highlight>
              <a:srgbClr val="FFFF00"/>
            </a:highlight>
          </a:endParaRPr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Central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 smtClean="0"/>
        </a:p>
      </dsp:txBody>
      <dsp:txXfrm>
        <a:off x="5376062" y="4570563"/>
        <a:ext cx="2116557" cy="1073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 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/>
            <a:t>de </a:t>
          </a:r>
          <a:r>
            <a:rPr lang="es-MX" altLang="es-MX" sz="1200" kern="120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</a:t>
          </a:r>
          <a:endParaRPr lang="es-ES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  </a:t>
          </a:r>
          <a:endParaRPr lang="es-MX" altLang="es-MX" sz="1200" b="1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 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smtClean="0"/>
            <a:t>  </a:t>
          </a:r>
          <a:endParaRPr 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</a:t>
          </a:r>
          <a:endParaRPr lang="es-ES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Fotógrafo(a</a:t>
          </a:r>
          <a:r>
            <a:rPr lang="es-MX" altLang="es-MX" sz="1200" kern="120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   </a:t>
          </a:r>
          <a:endParaRPr lang="es-MX" altLang="es-MX" sz="1200" b="0" i="0" u="none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r>
            <a:rPr lang="es-MX" altLang="es-MX" sz="1200" b="0" i="0" u="none" kern="1200" dirty="0"/>
            <a:t/>
          </a:r>
          <a:br>
            <a:rPr lang="es-MX" altLang="es-MX" sz="1200" b="0" i="0" u="none" kern="1200" dirty="0"/>
          </a:br>
          <a:r>
            <a:rPr lang="es-MX" altLang="es-MX" sz="1200" b="0" i="0" u="none" kern="1200" dirty="0" smtClean="0"/>
            <a:t>   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r>
            <a:rPr lang="es-ES" altLang="es-MX" sz="1200" b="0" i="0" u="none" kern="1200" dirty="0" smtClean="0"/>
            <a:t>   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5780867" y="2531829"/>
          <a:ext cx="91440" cy="250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3815570" y="1503175"/>
          <a:ext cx="2011017" cy="39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4"/>
              </a:lnTo>
              <a:lnTo>
                <a:pt x="2011017" y="187974"/>
              </a:lnTo>
              <a:lnTo>
                <a:pt x="2011017" y="39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758833" y="2531829"/>
          <a:ext cx="91440" cy="250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804553" y="1503175"/>
          <a:ext cx="2011017" cy="395823"/>
        </a:xfrm>
        <a:custGeom>
          <a:avLst/>
          <a:gdLst/>
          <a:ahLst/>
          <a:cxnLst/>
          <a:rect l="0" t="0" r="0" b="0"/>
          <a:pathLst>
            <a:path>
              <a:moveTo>
                <a:pt x="2011017" y="0"/>
              </a:moveTo>
              <a:lnTo>
                <a:pt x="2011017" y="187974"/>
              </a:lnTo>
              <a:lnTo>
                <a:pt x="0" y="187974"/>
              </a:lnTo>
              <a:lnTo>
                <a:pt x="0" y="39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61053" y="413858"/>
          <a:ext cx="2909033" cy="10893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361053" y="413858"/>
        <a:ext cx="2909033" cy="1089316"/>
      </dsp:txXfrm>
    </dsp:sp>
    <dsp:sp modelId="{A72CDAEB-77F3-4602-8D7C-ED4C7274390F}">
      <dsp:nvSpPr>
        <dsp:cNvPr id="0" name=""/>
        <dsp:cNvSpPr/>
      </dsp:nvSpPr>
      <dsp:spPr>
        <a:xfrm>
          <a:off x="253069" y="1898998"/>
          <a:ext cx="3102966" cy="6328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53069" y="1898998"/>
        <a:ext cx="3102966" cy="632830"/>
      </dsp:txXfrm>
    </dsp:sp>
    <dsp:sp modelId="{A59235C8-787C-4155-AEED-313AE3F5C81E}">
      <dsp:nvSpPr>
        <dsp:cNvPr id="0" name=""/>
        <dsp:cNvSpPr/>
      </dsp:nvSpPr>
      <dsp:spPr>
        <a:xfrm>
          <a:off x="1384" y="2782594"/>
          <a:ext cx="3606337" cy="20155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384" y="2782594"/>
        <a:ext cx="3606337" cy="2015570"/>
      </dsp:txXfrm>
    </dsp:sp>
    <dsp:sp modelId="{2E14FAB5-3778-4E3A-BD6A-455D8E7CCED0}">
      <dsp:nvSpPr>
        <dsp:cNvPr id="0" name=""/>
        <dsp:cNvSpPr/>
      </dsp:nvSpPr>
      <dsp:spPr>
        <a:xfrm>
          <a:off x="4275104" y="1898998"/>
          <a:ext cx="3102966" cy="6328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275104" y="1898998"/>
        <a:ext cx="3102966" cy="632830"/>
      </dsp:txXfrm>
    </dsp:sp>
    <dsp:sp modelId="{248D610E-5572-4FC7-B989-4A9937C20A80}">
      <dsp:nvSpPr>
        <dsp:cNvPr id="0" name=""/>
        <dsp:cNvSpPr/>
      </dsp:nvSpPr>
      <dsp:spPr>
        <a:xfrm>
          <a:off x="4023419" y="2782594"/>
          <a:ext cx="3606337" cy="20155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023419" y="2782594"/>
        <a:ext cx="3606337" cy="201557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001517"/>
          <a:ext cx="1012956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1012956" y="2555157"/>
              </a:lnTo>
              <a:lnTo>
                <a:pt x="1012956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248858" y="1001517"/>
          <a:ext cx="1012956" cy="2730959"/>
        </a:xfrm>
        <a:custGeom>
          <a:avLst/>
          <a:gdLst/>
          <a:ahLst/>
          <a:cxnLst/>
          <a:rect l="0" t="0" r="0" b="0"/>
          <a:pathLst>
            <a:path>
              <a:moveTo>
                <a:pt x="1012956" y="0"/>
              </a:moveTo>
              <a:lnTo>
                <a:pt x="1012956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1411704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1411704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3437616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437616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sz="1200" kern="1200" dirty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44567" y="2472630"/>
        <a:ext cx="1358951" cy="69527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1BB8-BA5B-4805-AAEB-C5928DB7EDEF}">
      <dsp:nvSpPr>
        <dsp:cNvPr id="0" name=""/>
        <dsp:cNvSpPr/>
      </dsp:nvSpPr>
      <dsp:spPr>
        <a:xfrm>
          <a:off x="1702863" y="762864"/>
          <a:ext cx="163693" cy="1420242"/>
        </a:xfrm>
        <a:custGeom>
          <a:avLst/>
          <a:gdLst/>
          <a:ahLst/>
          <a:cxnLst/>
          <a:rect l="0" t="0" r="0" b="0"/>
          <a:pathLst>
            <a:path>
              <a:moveTo>
                <a:pt x="163693" y="0"/>
              </a:moveTo>
              <a:lnTo>
                <a:pt x="163693" y="1420242"/>
              </a:lnTo>
              <a:lnTo>
                <a:pt x="0" y="14202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65062-85F7-4FEF-AC51-17530461617A}">
      <dsp:nvSpPr>
        <dsp:cNvPr id="0" name=""/>
        <dsp:cNvSpPr/>
      </dsp:nvSpPr>
      <dsp:spPr>
        <a:xfrm>
          <a:off x="1866556" y="762864"/>
          <a:ext cx="169564" cy="614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47"/>
              </a:lnTo>
              <a:lnTo>
                <a:pt x="169564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706640" y="762864"/>
          <a:ext cx="159916" cy="614947"/>
        </a:xfrm>
        <a:custGeom>
          <a:avLst/>
          <a:gdLst/>
          <a:ahLst/>
          <a:cxnLst/>
          <a:rect l="0" t="0" r="0" b="0"/>
          <a:pathLst>
            <a:path>
              <a:moveTo>
                <a:pt x="159916" y="0"/>
              </a:moveTo>
              <a:lnTo>
                <a:pt x="159916" y="614947"/>
              </a:lnTo>
              <a:lnTo>
                <a:pt x="0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6556" y="3546525"/>
          <a:ext cx="999509" cy="5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04"/>
              </a:lnTo>
              <a:lnTo>
                <a:pt x="999509" y="404604"/>
              </a:lnTo>
              <a:lnTo>
                <a:pt x="999509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58274" y="3546525"/>
          <a:ext cx="1008281" cy="564520"/>
        </a:xfrm>
        <a:custGeom>
          <a:avLst/>
          <a:gdLst/>
          <a:ahLst/>
          <a:cxnLst/>
          <a:rect l="0" t="0" r="0" b="0"/>
          <a:pathLst>
            <a:path>
              <a:moveTo>
                <a:pt x="1008281" y="0"/>
              </a:moveTo>
              <a:lnTo>
                <a:pt x="1008281" y="404604"/>
              </a:lnTo>
              <a:lnTo>
                <a:pt x="0" y="404604"/>
              </a:lnTo>
              <a:lnTo>
                <a:pt x="0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0836" y="762864"/>
          <a:ext cx="91440" cy="2022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52794" y="1356"/>
          <a:ext cx="1627524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1052794" y="1356"/>
        <a:ext cx="1627524" cy="761507"/>
      </dsp:txXfrm>
    </dsp:sp>
    <dsp:sp modelId="{19FBE8A8-D4BA-45D1-97CD-FF1210CD856F}">
      <dsp:nvSpPr>
        <dsp:cNvPr id="0" name=""/>
        <dsp:cNvSpPr/>
      </dsp:nvSpPr>
      <dsp:spPr>
        <a:xfrm>
          <a:off x="1105049" y="2785017"/>
          <a:ext cx="1523015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105049" y="2785017"/>
        <a:ext cx="1523015" cy="761507"/>
      </dsp:txXfrm>
    </dsp:sp>
    <dsp:sp modelId="{9EF5B1E7-4642-446F-802A-010E77A6D315}">
      <dsp:nvSpPr>
        <dsp:cNvPr id="0" name=""/>
        <dsp:cNvSpPr/>
      </dsp:nvSpPr>
      <dsp:spPr>
        <a:xfrm>
          <a:off x="96767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96767" y="4111046"/>
        <a:ext cx="1523015" cy="761507"/>
      </dsp:txXfrm>
    </dsp:sp>
    <dsp:sp modelId="{B5039750-1124-4270-A6F8-B3875B287655}">
      <dsp:nvSpPr>
        <dsp:cNvPr id="0" name=""/>
        <dsp:cNvSpPr/>
      </dsp:nvSpPr>
      <dsp:spPr>
        <a:xfrm>
          <a:off x="2104558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104558" y="4111046"/>
        <a:ext cx="1523015" cy="761507"/>
      </dsp:txXfrm>
    </dsp:sp>
    <dsp:sp modelId="{D626C255-1536-4EB0-A4A3-D107C591C8D4}">
      <dsp:nvSpPr>
        <dsp:cNvPr id="0" name=""/>
        <dsp:cNvSpPr/>
      </dsp:nvSpPr>
      <dsp:spPr>
        <a:xfrm>
          <a:off x="469083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Cocineros(as</a:t>
          </a:r>
          <a:r>
            <a:rPr lang="es-MX" sz="1200" b="0" i="0" u="none" kern="1200" dirty="0" smtClean="0"/>
            <a:t>)</a:t>
          </a:r>
          <a:endParaRPr lang="es-MX" sz="1200" b="0" i="0" u="none" kern="1200" dirty="0" smtClean="0"/>
        </a:p>
      </dsp:txBody>
      <dsp:txXfrm>
        <a:off x="469083" y="1111539"/>
        <a:ext cx="1237556" cy="532545"/>
      </dsp:txXfrm>
    </dsp:sp>
    <dsp:sp modelId="{3822FCB5-DA55-481A-B580-20FB38015BD5}">
      <dsp:nvSpPr>
        <dsp:cNvPr id="0" name=""/>
        <dsp:cNvSpPr/>
      </dsp:nvSpPr>
      <dsp:spPr>
        <a:xfrm>
          <a:off x="2036121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Peluquero(a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2036121" y="1111539"/>
        <a:ext cx="1237556" cy="532545"/>
      </dsp:txXfrm>
    </dsp:sp>
    <dsp:sp modelId="{57B9C3A6-49C2-4B13-8C3B-5E4711AA56EF}">
      <dsp:nvSpPr>
        <dsp:cNvPr id="0" name=""/>
        <dsp:cNvSpPr/>
      </dsp:nvSpPr>
      <dsp:spPr>
        <a:xfrm>
          <a:off x="465306" y="1916834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</a:t>
          </a:r>
          <a:endParaRPr lang="es-ES" sz="1200" b="0" i="0" u="none" kern="1200" dirty="0"/>
        </a:p>
      </dsp:txBody>
      <dsp:txXfrm>
        <a:off x="465306" y="1916834"/>
        <a:ext cx="1237556" cy="53254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91013" y="1723687"/>
          <a:ext cx="131653" cy="1059644"/>
        </a:xfrm>
        <a:custGeom>
          <a:avLst/>
          <a:gdLst/>
          <a:ahLst/>
          <a:cxnLst/>
          <a:rect l="0" t="0" r="0" b="0"/>
          <a:pathLst>
            <a:path>
              <a:moveTo>
                <a:pt x="131653" y="0"/>
              </a:moveTo>
              <a:lnTo>
                <a:pt x="131653" y="1059644"/>
              </a:lnTo>
              <a:lnTo>
                <a:pt x="0" y="1059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2667" y="1723687"/>
          <a:ext cx="38423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3842349" y="2348562"/>
              </a:lnTo>
              <a:lnTo>
                <a:pt x="384234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2667" y="1723687"/>
          <a:ext cx="256202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2562029" y="2348562"/>
              </a:lnTo>
              <a:lnTo>
                <a:pt x="256202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2667" y="1723687"/>
          <a:ext cx="128170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1281709" y="2348562"/>
              </a:lnTo>
              <a:lnTo>
                <a:pt x="12817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376947" y="1723687"/>
          <a:ext cx="91440" cy="2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8562"/>
              </a:lnTo>
              <a:lnTo>
                <a:pt x="47109" y="2348562"/>
              </a:lnTo>
              <a:lnTo>
                <a:pt x="471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143737" y="1723687"/>
          <a:ext cx="1278930" cy="2406472"/>
        </a:xfrm>
        <a:custGeom>
          <a:avLst/>
          <a:gdLst/>
          <a:ahLst/>
          <a:cxnLst/>
          <a:rect l="0" t="0" r="0" b="0"/>
          <a:pathLst>
            <a:path>
              <a:moveTo>
                <a:pt x="1278930" y="0"/>
              </a:moveTo>
              <a:lnTo>
                <a:pt x="1278930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863417" y="1723687"/>
          <a:ext cx="25592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2559249" y="0"/>
              </a:moveTo>
              <a:lnTo>
                <a:pt x="255924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583097" y="1723687"/>
          <a:ext cx="3839569" cy="2406472"/>
        </a:xfrm>
        <a:custGeom>
          <a:avLst/>
          <a:gdLst/>
          <a:ahLst/>
          <a:cxnLst/>
          <a:rect l="0" t="0" r="0" b="0"/>
          <a:pathLst>
            <a:path>
              <a:moveTo>
                <a:pt x="3839569" y="0"/>
              </a:moveTo>
              <a:lnTo>
                <a:pt x="383956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396668" y="751688"/>
          <a:ext cx="2051998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396668" y="751688"/>
        <a:ext cx="2051998" cy="971999"/>
      </dsp:txXfrm>
    </dsp:sp>
    <dsp:sp modelId="{5F960542-94A4-4F9E-B75D-DBD5FCFB6474}">
      <dsp:nvSpPr>
        <dsp:cNvPr id="0" name=""/>
        <dsp:cNvSpPr/>
      </dsp:nvSpPr>
      <dsp:spPr>
        <a:xfrm>
          <a:off x="8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847" y="4130160"/>
        <a:ext cx="1164500" cy="900001"/>
      </dsp:txXfrm>
    </dsp:sp>
    <dsp:sp modelId="{BE393EA6-436B-4E8E-98D3-7FC4A3B6FD72}">
      <dsp:nvSpPr>
        <dsp:cNvPr id="0" name=""/>
        <dsp:cNvSpPr/>
      </dsp:nvSpPr>
      <dsp:spPr>
        <a:xfrm>
          <a:off x="128116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281167" y="4130160"/>
        <a:ext cx="1164500" cy="900001"/>
      </dsp:txXfrm>
    </dsp:sp>
    <dsp:sp modelId="{ACF15B23-6C27-4EE0-887C-952A3E569CD0}">
      <dsp:nvSpPr>
        <dsp:cNvPr id="0" name=""/>
        <dsp:cNvSpPr/>
      </dsp:nvSpPr>
      <dsp:spPr>
        <a:xfrm>
          <a:off x="256148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2561487" y="4130160"/>
        <a:ext cx="1164500" cy="900001"/>
      </dsp:txXfrm>
    </dsp:sp>
    <dsp:sp modelId="{AF43A38E-5624-4E17-8D78-47D09399A62E}">
      <dsp:nvSpPr>
        <dsp:cNvPr id="0" name=""/>
        <dsp:cNvSpPr/>
      </dsp:nvSpPr>
      <dsp:spPr>
        <a:xfrm>
          <a:off x="384180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Administrativo(a)</a:t>
          </a:r>
        </a:p>
      </dsp:txBody>
      <dsp:txXfrm>
        <a:off x="3841807" y="4130160"/>
        <a:ext cx="1164500" cy="900001"/>
      </dsp:txXfrm>
    </dsp:sp>
    <dsp:sp modelId="{BABEB0FF-8874-424F-91E2-2AD3F35E73FA}">
      <dsp:nvSpPr>
        <dsp:cNvPr id="0" name=""/>
        <dsp:cNvSpPr/>
      </dsp:nvSpPr>
      <dsp:spPr>
        <a:xfrm>
          <a:off x="512212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122127" y="4130160"/>
        <a:ext cx="1164500" cy="900001"/>
      </dsp:txXfrm>
    </dsp:sp>
    <dsp:sp modelId="{B8A4581B-4C41-4101-B475-C789AD4E77D0}">
      <dsp:nvSpPr>
        <dsp:cNvPr id="0" name=""/>
        <dsp:cNvSpPr/>
      </dsp:nvSpPr>
      <dsp:spPr>
        <a:xfrm>
          <a:off x="64024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6402447" y="4130160"/>
        <a:ext cx="1164500" cy="900001"/>
      </dsp:txXfrm>
    </dsp:sp>
    <dsp:sp modelId="{0E2A8323-54DB-4CD9-A99C-2E3236B7963C}">
      <dsp:nvSpPr>
        <dsp:cNvPr id="0" name=""/>
        <dsp:cNvSpPr/>
      </dsp:nvSpPr>
      <dsp:spPr>
        <a:xfrm>
          <a:off x="7682766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endParaRPr lang="es-ES" sz="1200" kern="1200" dirty="0">
            <a:latin typeface="+mn-lt"/>
          </a:endParaRPr>
        </a:p>
      </dsp:txBody>
      <dsp:txXfrm>
        <a:off x="7682766" y="4130160"/>
        <a:ext cx="1164500" cy="900001"/>
      </dsp:txXfrm>
    </dsp:sp>
    <dsp:sp modelId="{F7FA60C7-93BC-413C-832D-B1E55749BFDE}">
      <dsp:nvSpPr>
        <dsp:cNvPr id="0" name=""/>
        <dsp:cNvSpPr/>
      </dsp:nvSpPr>
      <dsp:spPr>
        <a:xfrm>
          <a:off x="2347014" y="2099332"/>
          <a:ext cx="1943999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kern="1200" dirty="0"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347014" y="2099332"/>
        <a:ext cx="1943999" cy="136800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br>
            <a:rPr lang="es-MX" altLang="es-MX" sz="1200" kern="1200" dirty="0">
              <a:latin typeface="+mn-lt"/>
            </a:rPr>
          </a:b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  <a:br>
            <a:rPr lang="es-ES" sz="1200" kern="1200" dirty="0"/>
          </a:b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>
              <a:latin typeface="+mn-lt"/>
            </a:rPr>
            <a:t>Asuntos </a:t>
          </a:r>
          <a:r>
            <a:rPr lang="es-MX" altLang="es-MX" sz="1200" kern="120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</a:t>
          </a:r>
          <a:r>
            <a:rPr lang="es-MX" altLang="es-MX" sz="1200" kern="1200">
              <a:latin typeface="+mn-lt"/>
            </a:rPr>
            <a:t>de </a:t>
          </a:r>
          <a:r>
            <a:rPr lang="es-MX" altLang="es-MX" sz="1200" kern="120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</a:t>
          </a:r>
          <a:endParaRPr 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+mn-lt"/>
            </a:rPr>
            <a:t>Notificador(a</a:t>
          </a:r>
          <a:r>
            <a:rPr lang="es-ES" sz="1200" kern="120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70271" y="2180359"/>
          <a:ext cx="249795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49795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7685" cy="643209"/>
        </a:xfrm>
        <a:custGeom>
          <a:avLst/>
          <a:gdLst/>
          <a:ahLst/>
          <a:cxnLst/>
          <a:rect l="0" t="0" r="0" b="0"/>
          <a:pathLst>
            <a:path>
              <a:moveTo>
                <a:pt x="237685" y="0"/>
              </a:moveTo>
              <a:lnTo>
                <a:pt x="237685" y="643209"/>
              </a:lnTo>
              <a:lnTo>
                <a:pt x="0" y="643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23764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233369" y="2423764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Administrativo(a)</a:t>
          </a:r>
          <a:br>
            <a:rPr 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</a:t>
          </a: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    </a:t>
          </a:r>
          <a:endParaRPr lang="es-ES" sz="1200" kern="1200" dirty="0">
            <a:latin typeface="+mn-lt"/>
            <a:cs typeface="Calibri" panose="020F0502020204030204" pitchFamily="34" charset="0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CUP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</a:rPr>
            <a:t> 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err="1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ES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MX" sz="1200" b="0" i="0" u="none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latin typeface="+mn-lt"/>
            </a:rPr>
            <a:t>Analista</a:t>
          </a:r>
          <a:br>
            <a:rPr lang="es-MX" sz="1200" b="0" i="0" u="none" kern="1200" dirty="0">
              <a:latin typeface="+mn-lt"/>
            </a:rPr>
          </a:b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221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221" y="369748"/>
              </a:lnTo>
              <a:lnTo>
                <a:pt x="3259221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Ayudante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8084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498084" y="1536211"/>
        <a:ext cx="1766020" cy="1512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1265791" y="2990361"/>
          <a:ext cx="91440" cy="490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2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1" y="1439384"/>
          <a:ext cx="91440" cy="481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93" y="151090"/>
          <a:ext cx="2620636" cy="1288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1193" y="151090"/>
        <a:ext cx="2620636" cy="1288294"/>
      </dsp:txXfrm>
    </dsp:sp>
    <dsp:sp modelId="{19FBE8A8-D4BA-45D1-97CD-FF1210CD856F}">
      <dsp:nvSpPr>
        <dsp:cNvPr id="0" name=""/>
        <dsp:cNvSpPr/>
      </dsp:nvSpPr>
      <dsp:spPr>
        <a:xfrm>
          <a:off x="200450" y="1921223"/>
          <a:ext cx="2222123" cy="1069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latin typeface="+mn-lt"/>
            </a:rPr>
            <a:t>Supervisor(a</a:t>
          </a:r>
          <a:r>
            <a:rPr lang="es-MX" sz="1200" b="0" i="0" u="none" kern="1200" dirty="0" smtClean="0">
              <a:latin typeface="+mn-lt"/>
            </a:rPr>
            <a:t>)</a:t>
          </a:r>
          <a:endParaRPr lang="es-MX" sz="1200" b="0" i="0" u="none" kern="1200" dirty="0">
            <a:latin typeface="+mn-lt"/>
          </a:endParaRPr>
        </a:p>
      </dsp:txBody>
      <dsp:txXfrm>
        <a:off x="200450" y="1921223"/>
        <a:ext cx="2222123" cy="1069138"/>
      </dsp:txXfrm>
    </dsp:sp>
    <dsp:sp modelId="{E6CEF716-CBB7-466B-B44E-717886712DE9}">
      <dsp:nvSpPr>
        <dsp:cNvPr id="0" name=""/>
        <dsp:cNvSpPr/>
      </dsp:nvSpPr>
      <dsp:spPr>
        <a:xfrm>
          <a:off x="199577" y="3480601"/>
          <a:ext cx="2223868" cy="101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>
            <a:latin typeface="+mn-lt"/>
          </a:endParaRPr>
        </a:p>
      </dsp:txBody>
      <dsp:txXfrm>
        <a:off x="199577" y="3480601"/>
        <a:ext cx="2223868" cy="101801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71799" y="3539502"/>
        <a:ext cx="1977703" cy="900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E0DB-BB91-4D9E-9C97-76B345430D67}">
      <dsp:nvSpPr>
        <dsp:cNvPr id="0" name=""/>
        <dsp:cNvSpPr/>
      </dsp:nvSpPr>
      <dsp:spPr>
        <a:xfrm>
          <a:off x="3311416" y="4228378"/>
          <a:ext cx="91440" cy="337819"/>
        </a:xfrm>
        <a:custGeom>
          <a:avLst/>
          <a:gdLst/>
          <a:ahLst/>
          <a:cxnLst/>
          <a:rect l="0" t="0" r="0" b="0"/>
          <a:pathLst>
            <a:path>
              <a:moveTo>
                <a:pt x="47797" y="0"/>
              </a:moveTo>
              <a:lnTo>
                <a:pt x="47797" y="130095"/>
              </a:lnTo>
              <a:lnTo>
                <a:pt x="45720" y="130095"/>
              </a:lnTo>
              <a:lnTo>
                <a:pt x="45720" y="33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9DECF-31A6-4812-809B-1480BF047601}">
      <dsp:nvSpPr>
        <dsp:cNvPr id="0" name=""/>
        <dsp:cNvSpPr/>
      </dsp:nvSpPr>
      <dsp:spPr>
        <a:xfrm>
          <a:off x="3313493" y="2854060"/>
          <a:ext cx="91440" cy="385151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177426"/>
              </a:lnTo>
              <a:lnTo>
                <a:pt x="45720" y="177426"/>
              </a:lnTo>
              <a:lnTo>
                <a:pt x="45720" y="38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9DA5-A573-4D3F-98CF-48E18E68FFF9}">
      <dsp:nvSpPr>
        <dsp:cNvPr id="0" name=""/>
        <dsp:cNvSpPr/>
      </dsp:nvSpPr>
      <dsp:spPr>
        <a:xfrm>
          <a:off x="2166853" y="1449415"/>
          <a:ext cx="1192366" cy="41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54"/>
              </a:lnTo>
              <a:lnTo>
                <a:pt x="1192366" y="207754"/>
              </a:lnTo>
              <a:lnTo>
                <a:pt x="1192366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CC7ED-F7CB-4A85-9A91-F014666D38C5}">
      <dsp:nvSpPr>
        <dsp:cNvPr id="0" name=""/>
        <dsp:cNvSpPr/>
      </dsp:nvSpPr>
      <dsp:spPr>
        <a:xfrm>
          <a:off x="936231" y="4239061"/>
          <a:ext cx="91440" cy="32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934147" y="2854060"/>
          <a:ext cx="91440" cy="395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09"/>
              </a:lnTo>
              <a:lnTo>
                <a:pt x="47803" y="188109"/>
              </a:lnTo>
              <a:lnTo>
                <a:pt x="47803" y="3958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979867" y="1449415"/>
          <a:ext cx="1186985" cy="415479"/>
        </a:xfrm>
        <a:custGeom>
          <a:avLst/>
          <a:gdLst/>
          <a:ahLst/>
          <a:cxnLst/>
          <a:rect l="0" t="0" r="0" b="0"/>
          <a:pathLst>
            <a:path>
              <a:moveTo>
                <a:pt x="1186985" y="0"/>
              </a:moveTo>
              <a:lnTo>
                <a:pt x="1186985" y="207754"/>
              </a:lnTo>
              <a:lnTo>
                <a:pt x="0" y="207754"/>
              </a:lnTo>
              <a:lnTo>
                <a:pt x="0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1232" y="332232"/>
          <a:ext cx="2251242" cy="1117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</a:t>
          </a:r>
          <a:r>
            <a:rPr lang="es-ES" altLang="es-MX" sz="1200" kern="1200">
              <a:latin typeface="+mn-lt"/>
            </a:rPr>
            <a:t>en </a:t>
          </a:r>
          <a:r>
            <a:rPr lang="es-ES" altLang="es-MX" sz="1200" kern="120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041232" y="332232"/>
        <a:ext cx="2251242" cy="1117183"/>
      </dsp:txXfrm>
    </dsp:sp>
    <dsp:sp modelId="{D200FB0C-6202-47DF-8915-85ABCE4008A7}">
      <dsp:nvSpPr>
        <dsp:cNvPr id="0" name=""/>
        <dsp:cNvSpPr/>
      </dsp:nvSpPr>
      <dsp:spPr>
        <a:xfrm>
          <a:off x="0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</a:t>
          </a:r>
          <a:r>
            <a:rPr lang="es-MX" sz="1200" kern="1200"/>
            <a:t>de </a:t>
          </a:r>
          <a:r>
            <a:rPr lang="es-MX" sz="1200" kern="1200" smtClean="0"/>
            <a:t>Seguridad</a:t>
          </a:r>
          <a:endParaRPr lang="es-MX" sz="1200" kern="1200" dirty="0"/>
        </a:p>
      </dsp:txBody>
      <dsp:txXfrm>
        <a:off x="0" y="1864895"/>
        <a:ext cx="1959735" cy="989165"/>
      </dsp:txXfrm>
    </dsp:sp>
    <dsp:sp modelId="{36B1AE22-9E39-4DDF-9249-3B7E0CCF85A4}">
      <dsp:nvSpPr>
        <dsp:cNvPr id="0" name=""/>
        <dsp:cNvSpPr/>
      </dsp:nvSpPr>
      <dsp:spPr>
        <a:xfrm>
          <a:off x="2083" y="3249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/>
            <a:t>Públicas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   </a:t>
          </a:r>
          <a:endParaRPr lang="es-ES" sz="1200" kern="1200" dirty="0"/>
        </a:p>
      </dsp:txBody>
      <dsp:txXfrm>
        <a:off x="2083" y="3249895"/>
        <a:ext cx="1959735" cy="989165"/>
      </dsp:txXfrm>
    </dsp:sp>
    <dsp:sp modelId="{407623D5-E29F-4BCA-809D-D5DBB82D4D79}">
      <dsp:nvSpPr>
        <dsp:cNvPr id="0" name=""/>
        <dsp:cNvSpPr/>
      </dsp:nvSpPr>
      <dsp:spPr>
        <a:xfrm>
          <a:off x="2083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2083" y="4566198"/>
        <a:ext cx="1959735" cy="989165"/>
      </dsp:txXfrm>
    </dsp:sp>
    <dsp:sp modelId="{A1D5DE3C-091B-469D-85EF-32D8014B1972}">
      <dsp:nvSpPr>
        <dsp:cNvPr id="0" name=""/>
        <dsp:cNvSpPr/>
      </dsp:nvSpPr>
      <dsp:spPr>
        <a:xfrm>
          <a:off x="2379352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</a:t>
          </a:r>
          <a:r>
            <a:rPr lang="es-MX" sz="1200" kern="1200" smtClean="0"/>
            <a:t>Ejecutivo(a</a:t>
          </a:r>
          <a:r>
            <a:rPr lang="es-MX" sz="1200" kern="1200" smtClean="0"/>
            <a:t>)</a:t>
          </a:r>
          <a:endParaRPr lang="es-MX" sz="1200" kern="1200" dirty="0" smtClean="0"/>
        </a:p>
      </dsp:txBody>
      <dsp:txXfrm>
        <a:off x="2379352" y="1864895"/>
        <a:ext cx="1959735" cy="989165"/>
      </dsp:txXfrm>
    </dsp:sp>
    <dsp:sp modelId="{3DC57648-A2CD-43F6-B708-D43192E1F2EC}">
      <dsp:nvSpPr>
        <dsp:cNvPr id="0" name=""/>
        <dsp:cNvSpPr/>
      </dsp:nvSpPr>
      <dsp:spPr>
        <a:xfrm>
          <a:off x="2379346" y="3239212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</a:t>
          </a:r>
          <a:br>
            <a:rPr lang="es-MX" sz="1200" kern="1200" dirty="0" smtClean="0"/>
          </a:br>
          <a:r>
            <a:rPr lang="es-MX" sz="1200" kern="1200" smtClean="0"/>
            <a:t>Jurídicos(as</a:t>
          </a:r>
          <a:r>
            <a:rPr lang="es-MX" sz="1200" kern="1200" smtClean="0"/>
            <a:t>)</a:t>
          </a:r>
          <a:endParaRPr lang="es-MX" sz="1200" kern="1200" dirty="0" smtClean="0"/>
        </a:p>
      </dsp:txBody>
      <dsp:txXfrm>
        <a:off x="2379346" y="3239212"/>
        <a:ext cx="1959735" cy="989165"/>
      </dsp:txXfrm>
    </dsp:sp>
    <dsp:sp modelId="{3A6A19B7-9AA8-4710-8B9F-A75A716C3B48}">
      <dsp:nvSpPr>
        <dsp:cNvPr id="0" name=""/>
        <dsp:cNvSpPr/>
      </dsp:nvSpPr>
      <dsp:spPr>
        <a:xfrm>
          <a:off x="2377268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2377268" y="4566198"/>
        <a:ext cx="1959735" cy="9891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910628" y="1653892"/>
          <a:ext cx="212797" cy="1672654"/>
        </a:xfrm>
        <a:custGeom>
          <a:avLst/>
          <a:gdLst/>
          <a:ahLst/>
          <a:cxnLst/>
          <a:rect l="0" t="0" r="0" b="0"/>
          <a:pathLst>
            <a:path>
              <a:moveTo>
                <a:pt x="212797" y="0"/>
              </a:moveTo>
              <a:lnTo>
                <a:pt x="212797" y="1672654"/>
              </a:lnTo>
              <a:lnTo>
                <a:pt x="0" y="16726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4123426" y="1653892"/>
          <a:ext cx="211880" cy="73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404"/>
              </a:lnTo>
              <a:lnTo>
                <a:pt x="211880" y="7384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907804" y="1653892"/>
          <a:ext cx="215621" cy="738404"/>
        </a:xfrm>
        <a:custGeom>
          <a:avLst/>
          <a:gdLst/>
          <a:ahLst/>
          <a:cxnLst/>
          <a:rect l="0" t="0" r="0" b="0"/>
          <a:pathLst>
            <a:path>
              <a:moveTo>
                <a:pt x="215621" y="0"/>
              </a:moveTo>
              <a:lnTo>
                <a:pt x="215621" y="738404"/>
              </a:lnTo>
              <a:lnTo>
                <a:pt x="0" y="7384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40C9-577F-4F72-957D-3D01C193223B}">
      <dsp:nvSpPr>
        <dsp:cNvPr id="0" name=""/>
        <dsp:cNvSpPr/>
      </dsp:nvSpPr>
      <dsp:spPr>
        <a:xfrm>
          <a:off x="4123426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3399220" y="2338754"/>
              </a:lnTo>
              <a:lnTo>
                <a:pt x="339922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4123426" y="1653892"/>
          <a:ext cx="1702369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1702369" y="2338754"/>
              </a:lnTo>
              <a:lnTo>
                <a:pt x="1702369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4077706" y="1653892"/>
          <a:ext cx="91440" cy="2463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8754"/>
              </a:lnTo>
              <a:lnTo>
                <a:pt x="56492" y="2338754"/>
              </a:lnTo>
              <a:lnTo>
                <a:pt x="56492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379551" y="1653892"/>
          <a:ext cx="1743875" cy="2463880"/>
        </a:xfrm>
        <a:custGeom>
          <a:avLst/>
          <a:gdLst/>
          <a:ahLst/>
          <a:cxnLst/>
          <a:rect l="0" t="0" r="0" b="0"/>
          <a:pathLst>
            <a:path>
              <a:moveTo>
                <a:pt x="1743875" y="0"/>
              </a:moveTo>
              <a:lnTo>
                <a:pt x="1743875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724205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3399220" y="0"/>
              </a:moveTo>
              <a:lnTo>
                <a:pt x="3399220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428" y="573893"/>
          <a:ext cx="208799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</a:t>
          </a:r>
          <a:r>
            <a:rPr lang="es-MX" altLang="es-MX" sz="1200" kern="1200">
              <a:cs typeface="Arial" charset="0"/>
            </a:rPr>
            <a:t>de </a:t>
          </a:r>
          <a:r>
            <a:rPr lang="es-MX" altLang="es-MX" sz="1200" kern="120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3079428" y="573893"/>
        <a:ext cx="2087995" cy="1079998"/>
      </dsp:txXfrm>
    </dsp:sp>
    <dsp:sp modelId="{711BF629-A2D4-45B4-966C-6631D54F66C6}">
      <dsp:nvSpPr>
        <dsp:cNvPr id="0" name=""/>
        <dsp:cNvSpPr/>
      </dsp:nvSpPr>
      <dsp:spPr>
        <a:xfrm>
          <a:off x="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0" y="4117772"/>
        <a:ext cx="1448411" cy="793269"/>
      </dsp:txXfrm>
    </dsp:sp>
    <dsp:sp modelId="{667B5EEE-6462-4853-B52D-0961787EF6E4}">
      <dsp:nvSpPr>
        <dsp:cNvPr id="0" name=""/>
        <dsp:cNvSpPr/>
      </dsp:nvSpPr>
      <dsp:spPr>
        <a:xfrm>
          <a:off x="1655345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1655345" y="4117772"/>
        <a:ext cx="1448411" cy="793269"/>
      </dsp:txXfrm>
    </dsp:sp>
    <dsp:sp modelId="{BD305F6E-DF1F-45FE-BD82-01ACEDE733A5}">
      <dsp:nvSpPr>
        <dsp:cNvPr id="0" name=""/>
        <dsp:cNvSpPr/>
      </dsp:nvSpPr>
      <dsp:spPr>
        <a:xfrm>
          <a:off x="3409993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409993" y="4117772"/>
        <a:ext cx="1448411" cy="793269"/>
      </dsp:txXfrm>
    </dsp:sp>
    <dsp:sp modelId="{D5DE50BC-9167-4496-9261-BCB1B68B87A8}">
      <dsp:nvSpPr>
        <dsp:cNvPr id="0" name=""/>
        <dsp:cNvSpPr/>
      </dsp:nvSpPr>
      <dsp:spPr>
        <a:xfrm>
          <a:off x="510159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>
              <a:cs typeface="Arial" charset="0"/>
            </a:rPr>
            <a:t>Administración </a:t>
          </a:r>
          <a:r>
            <a:rPr lang="es-MX" altLang="es-MX" sz="1200" kern="120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5101590" y="4117772"/>
        <a:ext cx="1448411" cy="793269"/>
      </dsp:txXfrm>
    </dsp:sp>
    <dsp:sp modelId="{F7176048-6816-4D51-8DA6-F83137D372A9}">
      <dsp:nvSpPr>
        <dsp:cNvPr id="0" name=""/>
        <dsp:cNvSpPr/>
      </dsp:nvSpPr>
      <dsp:spPr>
        <a:xfrm>
          <a:off x="6798441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Operativo(a) Zona </a:t>
          </a:r>
          <a:r>
            <a:rPr lang="es-MX" altLang="es-MX" sz="1200" kern="1200" dirty="0" smtClean="0">
              <a:cs typeface="Arial" charset="0"/>
            </a:rPr>
            <a:t>Sur</a:t>
          </a:r>
          <a:endParaRPr lang="es-MX" altLang="es-MX" sz="1200" kern="1200" dirty="0" smtClean="0">
            <a:cs typeface="Arial" charset="0"/>
          </a:endParaRPr>
        </a:p>
      </dsp:txBody>
      <dsp:txXfrm>
        <a:off x="6798441" y="4117772"/>
        <a:ext cx="1448411" cy="793269"/>
      </dsp:txXfrm>
    </dsp:sp>
    <dsp:sp modelId="{544634F1-02A5-4353-9687-889BA9B23983}">
      <dsp:nvSpPr>
        <dsp:cNvPr id="0" name=""/>
        <dsp:cNvSpPr/>
      </dsp:nvSpPr>
      <dsp:spPr>
        <a:xfrm>
          <a:off x="2575808" y="2050297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smtClean="0"/>
            <a:t> </a:t>
          </a:r>
          <a:endParaRPr lang="es-ES" sz="1200" kern="1200" dirty="0"/>
        </a:p>
      </dsp:txBody>
      <dsp:txXfrm>
        <a:off x="2575808" y="2050297"/>
        <a:ext cx="1331996" cy="683998"/>
      </dsp:txXfrm>
    </dsp:sp>
    <dsp:sp modelId="{9DD23AF6-8304-42B5-92C5-831590CA506F}">
      <dsp:nvSpPr>
        <dsp:cNvPr id="0" name=""/>
        <dsp:cNvSpPr/>
      </dsp:nvSpPr>
      <dsp:spPr>
        <a:xfrm>
          <a:off x="4335306" y="2050297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Auxiliar</a:t>
          </a:r>
          <a:r>
            <a:rPr lang="es-MX" sz="1200" b="0" i="0" u="none" kern="1200"/>
            <a:t/>
          </a:r>
          <a:br>
            <a:rPr lang="es-MX" sz="1200" b="0" i="0" u="none" kern="1200"/>
          </a:br>
          <a:endParaRPr lang="es-ES" sz="1200" kern="1200" dirty="0"/>
        </a:p>
      </dsp:txBody>
      <dsp:txXfrm>
        <a:off x="4335306" y="2050297"/>
        <a:ext cx="1331996" cy="683998"/>
      </dsp:txXfrm>
    </dsp:sp>
    <dsp:sp modelId="{ECBE8136-8199-434F-8616-6F2272B5867B}">
      <dsp:nvSpPr>
        <dsp:cNvPr id="0" name=""/>
        <dsp:cNvSpPr/>
      </dsp:nvSpPr>
      <dsp:spPr>
        <a:xfrm>
          <a:off x="2578632" y="2984547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</a:t>
          </a:r>
          <a:r>
            <a:rPr lang="es-ES" sz="1200" kern="1200"/>
            <a:t>Jurídico(a</a:t>
          </a:r>
          <a:r>
            <a:rPr lang="es-ES" sz="1200" kern="1200" smtClean="0"/>
            <a:t>)</a:t>
          </a:r>
          <a:endParaRPr lang="es-ES" sz="1200" kern="1200" dirty="0"/>
        </a:p>
      </dsp:txBody>
      <dsp:txXfrm>
        <a:off x="2578632" y="2984547"/>
        <a:ext cx="1331996" cy="683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49539E38-36C1-4A9D-9E58-3E54CFF6734E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1780796"/>
              </p:ext>
            </p:extLst>
          </p:nvPr>
        </p:nvGraphicFramePr>
        <p:xfrm>
          <a:off x="2355011" y="828135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4773298"/>
              </p:ext>
            </p:extLst>
          </p:nvPr>
        </p:nvGraphicFramePr>
        <p:xfrm>
          <a:off x="543463" y="1136858"/>
          <a:ext cx="8246853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81318059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96705761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85434787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7026914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62515631"/>
              </p:ext>
            </p:extLst>
          </p:nvPr>
        </p:nvGraphicFramePr>
        <p:xfrm>
          <a:off x="2294501" y="94861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5905846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5468541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6146022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01966908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0851267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4886682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9126498"/>
              </p:ext>
            </p:extLst>
          </p:nvPr>
        </p:nvGraphicFramePr>
        <p:xfrm>
          <a:off x="1716656" y="2150906"/>
          <a:ext cx="5857335" cy="30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33254015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89685030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3826550"/>
              </p:ext>
            </p:extLst>
          </p:nvPr>
        </p:nvGraphicFramePr>
        <p:xfrm>
          <a:off x="966157" y="1553393"/>
          <a:ext cx="7306573" cy="45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0324008"/>
              </p:ext>
            </p:extLst>
          </p:nvPr>
        </p:nvGraphicFramePr>
        <p:xfrm>
          <a:off x="2235967" y="1985522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5809943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4113054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3789074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3819610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0156502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6857043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5767749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93371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7103403"/>
              </p:ext>
            </p:extLst>
          </p:nvPr>
        </p:nvGraphicFramePr>
        <p:xfrm>
          <a:off x="985085" y="1883396"/>
          <a:ext cx="7747854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34287289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79642259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8644" y="6609054"/>
            <a:ext cx="405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Suspendido</a:t>
            </a: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5871337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2230039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16329575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8451413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9798577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02427779"/>
              </p:ext>
            </p:extLst>
          </p:nvPr>
        </p:nvGraphicFramePr>
        <p:xfrm>
          <a:off x="595224" y="2002359"/>
          <a:ext cx="8048444" cy="346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Oficina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4725136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93112425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2412586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3464215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24971414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94017006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5951031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6817066"/>
              </p:ext>
            </p:extLst>
          </p:nvPr>
        </p:nvGraphicFramePr>
        <p:xfrm>
          <a:off x="780452" y="11023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1953980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4310054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62248885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06864395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53368720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024455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5220815"/>
              </p:ext>
            </p:extLst>
          </p:nvPr>
        </p:nvGraphicFramePr>
        <p:xfrm>
          <a:off x="770987" y="1595888"/>
          <a:ext cx="7631141" cy="502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2109596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0790195"/>
              </p:ext>
            </p:extLst>
          </p:nvPr>
        </p:nvGraphicFramePr>
        <p:xfrm>
          <a:off x="2702338" y="1630393"/>
          <a:ext cx="3724341" cy="50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8148057"/>
              </p:ext>
            </p:extLst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5413600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9016955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1714871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3637468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7614948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3907815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848373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294400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0640317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8096928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7057066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4849005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99305511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5630172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276027"/>
              </p:ext>
            </p:extLst>
          </p:nvPr>
        </p:nvGraphicFramePr>
        <p:xfrm>
          <a:off x="3272625" y="1733495"/>
          <a:ext cx="262308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" altLang="es-MX" sz="2400" dirty="0">
                <a:solidFill>
                  <a:srgbClr val="0A1D7A"/>
                </a:solidFill>
                <a:latin typeface="Gabarito" pitchFamily="2" charset="0"/>
              </a:rPr>
              <a:t>de Unidad de Integridad y Bienestar Policial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463341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33240</TotalTime>
  <Words>2228</Words>
  <Application>Microsoft Office PowerPoint</Application>
  <PresentationFormat>Presentación en pantalla (4:3)</PresentationFormat>
  <Paragraphs>671</Paragraphs>
  <Slides>84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84</vt:i4>
      </vt:variant>
    </vt:vector>
  </HeadingPairs>
  <TitlesOfParts>
    <vt:vector size="92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1888</cp:revision>
  <cp:lastPrinted>2024-11-07T15:09:15Z</cp:lastPrinted>
  <dcterms:created xsi:type="dcterms:W3CDTF">2015-12-30T00:24:58Z</dcterms:created>
  <dcterms:modified xsi:type="dcterms:W3CDTF">2025-11-12T16:01:43Z</dcterms:modified>
</cp:coreProperties>
</file>