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2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3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4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5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6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7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8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9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10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11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85"/>
  </p:notesMasterIdLst>
  <p:handoutMasterIdLst>
    <p:handoutMasterId r:id="rId86"/>
  </p:handoutMasterIdLst>
  <p:sldIdLst>
    <p:sldId id="453" r:id="rId3"/>
    <p:sldId id="496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510" r:id="rId12"/>
    <p:sldId id="499" r:id="rId13"/>
    <p:sldId id="421" r:id="rId14"/>
    <p:sldId id="479" r:id="rId15"/>
    <p:sldId id="478" r:id="rId16"/>
    <p:sldId id="481" r:id="rId17"/>
    <p:sldId id="422" r:id="rId18"/>
    <p:sldId id="424" r:id="rId19"/>
    <p:sldId id="489" r:id="rId20"/>
    <p:sldId id="491" r:id="rId21"/>
    <p:sldId id="493" r:id="rId22"/>
    <p:sldId id="432" r:id="rId23"/>
    <p:sldId id="433" r:id="rId24"/>
    <p:sldId id="501" r:id="rId25"/>
    <p:sldId id="360" r:id="rId26"/>
    <p:sldId id="361" r:id="rId27"/>
    <p:sldId id="406" r:id="rId28"/>
    <p:sldId id="362" r:id="rId29"/>
    <p:sldId id="417" r:id="rId30"/>
    <p:sldId id="452" r:id="rId31"/>
    <p:sldId id="410" r:id="rId32"/>
    <p:sldId id="463" r:id="rId33"/>
    <p:sldId id="368" r:id="rId34"/>
    <p:sldId id="485" r:id="rId35"/>
    <p:sldId id="484" r:id="rId36"/>
    <p:sldId id="483" r:id="rId37"/>
    <p:sldId id="482" r:id="rId38"/>
    <p:sldId id="459" r:id="rId39"/>
    <p:sldId id="434" r:id="rId40"/>
    <p:sldId id="498" r:id="rId41"/>
    <p:sldId id="497" r:id="rId42"/>
    <p:sldId id="435" r:id="rId43"/>
    <p:sldId id="468" r:id="rId44"/>
    <p:sldId id="344" r:id="rId45"/>
    <p:sldId id="345" r:id="rId46"/>
    <p:sldId id="346" r:id="rId47"/>
    <p:sldId id="348" r:id="rId48"/>
    <p:sldId id="438" r:id="rId49"/>
    <p:sldId id="439" r:id="rId50"/>
    <p:sldId id="440" r:id="rId51"/>
    <p:sldId id="441" r:id="rId52"/>
    <p:sldId id="442" r:id="rId53"/>
    <p:sldId id="503" r:id="rId54"/>
    <p:sldId id="486" r:id="rId55"/>
    <p:sldId id="443" r:id="rId56"/>
    <p:sldId id="444" r:id="rId57"/>
    <p:sldId id="445" r:id="rId58"/>
    <p:sldId id="451" r:id="rId59"/>
    <p:sldId id="506" r:id="rId60"/>
    <p:sldId id="507" r:id="rId61"/>
    <p:sldId id="508" r:id="rId62"/>
    <p:sldId id="509" r:id="rId63"/>
    <p:sldId id="376" r:id="rId64"/>
    <p:sldId id="377" r:id="rId65"/>
    <p:sldId id="387" r:id="rId66"/>
    <p:sldId id="379" r:id="rId67"/>
    <p:sldId id="369" r:id="rId68"/>
    <p:sldId id="370" r:id="rId69"/>
    <p:sldId id="371" r:id="rId70"/>
    <p:sldId id="372" r:id="rId71"/>
    <p:sldId id="339" r:id="rId72"/>
    <p:sldId id="397" r:id="rId73"/>
    <p:sldId id="504" r:id="rId74"/>
    <p:sldId id="396" r:id="rId75"/>
    <p:sldId id="470" r:id="rId76"/>
    <p:sldId id="342" r:id="rId77"/>
    <p:sldId id="340" r:id="rId78"/>
    <p:sldId id="402" r:id="rId79"/>
    <p:sldId id="404" r:id="rId80"/>
    <p:sldId id="415" r:id="rId81"/>
    <p:sldId id="505" r:id="rId82"/>
    <p:sldId id="401" r:id="rId83"/>
    <p:sldId id="405" r:id="rId84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1794" y="108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 snapToObjects="1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en Jefe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Inteligencia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</a:t>
          </a:r>
          <a:br>
            <a:rPr lang="es-ES" sz="1200" dirty="0">
              <a:solidFill>
                <a:srgbClr val="000000"/>
              </a:solidFill>
            </a:rPr>
          </a:br>
          <a:r>
            <a:rPr lang="es-ES" sz="1200" dirty="0">
              <a:solidFill>
                <a:srgbClr val="000000"/>
              </a:solidFill>
            </a:rPr>
            <a:t>de Policía</a:t>
          </a:r>
          <a:endParaRPr lang="es-ES" sz="1200" dirty="0"/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Comando, Control, Comunicaciones y Computo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2A306EA2-EA67-4BD5-8688-6EB0BDB8EC24}">
      <dgm:prSet custT="1"/>
      <dgm:spPr/>
      <dgm:t>
        <a:bodyPr/>
        <a:lstStyle/>
        <a:p>
          <a:r>
            <a:rPr lang="es-ES" sz="1200" dirty="0"/>
            <a:t>Director(a) de Policía de Proximidad</a:t>
          </a:r>
        </a:p>
      </dgm:t>
    </dgm:pt>
    <dgm:pt modelId="{94239BE5-0279-4A6B-9B94-5E3CC3583588}" type="parTrans" cxnId="{3DAF8A18-E2A1-473F-82B6-6019056A26CD}">
      <dgm:prSet/>
      <dgm:spPr/>
      <dgm:t>
        <a:bodyPr/>
        <a:lstStyle/>
        <a:p>
          <a:endParaRPr lang="es-ES" sz="1200"/>
        </a:p>
      </dgm:t>
    </dgm:pt>
    <dgm:pt modelId="{C3D09D89-6ACE-4D46-8C32-1701AA779F3D}" type="sibTrans" cxnId="{3DAF8A18-E2A1-473F-82B6-6019056A26CD}">
      <dgm:prSet/>
      <dgm:spPr/>
      <dgm:t>
        <a:bodyPr/>
        <a:lstStyle/>
        <a:p>
          <a:endParaRPr lang="es-ES" sz="1200"/>
        </a:p>
      </dgm:t>
    </dgm:pt>
    <dgm:pt modelId="{3FE34472-30C6-4246-BDDD-A19BC95ACFC8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</a:t>
          </a:r>
        </a:p>
      </dgm:t>
    </dgm:pt>
    <dgm:pt modelId="{33F024E0-E0A7-40E1-A08C-7EF01E87AD24}" type="parTrans" cxnId="{66A54B1B-B198-4049-929A-D8CB96512E04}">
      <dgm:prSet/>
      <dgm:spPr/>
      <dgm:t>
        <a:bodyPr/>
        <a:lstStyle/>
        <a:p>
          <a:endParaRPr lang="es-ES" sz="1200"/>
        </a:p>
      </dgm:t>
    </dgm:pt>
    <dgm:pt modelId="{2A8265E0-F49B-45B1-9F36-A1FCDBB3DE3E}" type="sibTrans" cxnId="{66A54B1B-B198-4049-929A-D8CB96512E04}">
      <dgm:prSet/>
      <dgm:spPr/>
      <dgm:t>
        <a:bodyPr/>
        <a:lstStyle/>
        <a:p>
          <a:endParaRPr lang="es-ES" sz="1200"/>
        </a:p>
      </dgm:t>
    </dgm:pt>
    <dgm:pt modelId="{D4E189B4-C836-4A40-B1FB-C0DF8A41FB17}">
      <dgm:prSet custT="1"/>
      <dgm:spPr/>
      <dgm:t>
        <a:bodyPr/>
        <a:lstStyle/>
        <a:p>
          <a:r>
            <a:rPr lang="es-ES" sz="1200" dirty="0"/>
            <a:t>Director(a) de Policía de Operaciones Especiales</a:t>
          </a:r>
        </a:p>
      </dgm:t>
    </dgm:pt>
    <dgm:pt modelId="{CF94CCE9-D0FD-4915-8B2F-4D50B3C2FA2E}" type="parTrans" cxnId="{6066D3AB-5215-433E-AC4E-B40CB7AE75D1}">
      <dgm:prSet/>
      <dgm:spPr/>
      <dgm:t>
        <a:bodyPr/>
        <a:lstStyle/>
        <a:p>
          <a:endParaRPr lang="es-ES" sz="1200"/>
        </a:p>
      </dgm:t>
    </dgm:pt>
    <dgm:pt modelId="{8AA15EC0-B39F-4EEC-8FD7-B9F8957E0174}" type="sibTrans" cxnId="{6066D3AB-5215-433E-AC4E-B40CB7AE75D1}">
      <dgm:prSet/>
      <dgm:spPr/>
      <dgm:t>
        <a:bodyPr/>
        <a:lstStyle/>
        <a:p>
          <a:endParaRPr lang="es-ES" sz="1200"/>
        </a:p>
      </dgm:t>
    </dgm:pt>
    <dgm:pt modelId="{9F468570-4790-4553-A8BD-D82D24CC6B59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dirty="0"/>
            <a:t> General </a:t>
          </a:r>
          <a:br>
            <a:rPr lang="es-ES" sz="1200" dirty="0"/>
          </a:br>
          <a:r>
            <a:rPr lang="es-ES" sz="1200" dirty="0"/>
            <a:t>de Investigación</a:t>
          </a:r>
        </a:p>
      </dgm:t>
    </dgm:pt>
    <dgm:pt modelId="{76258EA8-3B2A-4624-AE3B-3A5BFE397B39}" type="parTrans" cxnId="{181970FA-BF33-4332-A0BF-9953AFDF9BEA}">
      <dgm:prSet/>
      <dgm:spPr/>
      <dgm:t>
        <a:bodyPr/>
        <a:lstStyle/>
        <a:p>
          <a:endParaRPr lang="es-ES" sz="1200"/>
        </a:p>
      </dgm:t>
    </dgm:pt>
    <dgm:pt modelId="{AB5B4B2D-2D75-4948-9F5B-A67AEE43E54A}" type="sibTrans" cxnId="{181970FA-BF33-4332-A0BF-9953AFDF9BEA}">
      <dgm:prSet/>
      <dgm:spPr/>
      <dgm:t>
        <a:bodyPr/>
        <a:lstStyle/>
        <a:p>
          <a:endParaRPr lang="es-ES" sz="1200"/>
        </a:p>
      </dgm:t>
    </dgm:pt>
    <dgm:pt modelId="{F6B7CEBF-E678-4D62-BB6E-3E6E9AC45AB9}">
      <dgm:prSet custT="1"/>
      <dgm:spPr/>
      <dgm:t>
        <a:bodyPr/>
        <a:lstStyle/>
        <a:p>
          <a:r>
            <a:rPr lang="es-ES" sz="1200" dirty="0"/>
            <a:t>Director(a) de Policía de Investigación </a:t>
          </a:r>
        </a:p>
      </dgm:t>
    </dgm:pt>
    <dgm:pt modelId="{9A0005CA-9E62-471A-AFB4-F1260C89C46B}" type="parTrans" cxnId="{64697F65-F5E4-4B02-9EA9-264A7EE5EC1B}">
      <dgm:prSet/>
      <dgm:spPr/>
      <dgm:t>
        <a:bodyPr/>
        <a:lstStyle/>
        <a:p>
          <a:endParaRPr lang="es-ES" sz="1200"/>
        </a:p>
      </dgm:t>
    </dgm:pt>
    <dgm:pt modelId="{DE0B639C-4958-4A61-97D1-C394F732673B}" type="sibTrans" cxnId="{64697F65-F5E4-4B02-9EA9-264A7EE5EC1B}">
      <dgm:prSet/>
      <dgm:spPr/>
      <dgm:t>
        <a:bodyPr/>
        <a:lstStyle/>
        <a:p>
          <a:endParaRPr lang="es-ES" sz="1200"/>
        </a:p>
      </dgm:t>
    </dgm:pt>
    <dgm:pt modelId="{0681F87A-B75E-4B1C-AEB7-50056E4712BF}">
      <dgm:prSet custT="1"/>
      <dgm:spPr/>
      <dgm:t>
        <a:bodyPr/>
        <a:lstStyle/>
        <a:p>
          <a:r>
            <a:rPr lang="es-ES" sz="1200" dirty="0"/>
            <a:t>Director(a) de Análisis</a:t>
          </a:r>
        </a:p>
      </dgm:t>
    </dgm:pt>
    <dgm:pt modelId="{CCB57A11-B0E3-45CC-ACD1-34F7EDAD3DE3}" type="parTrans" cxnId="{0E9E2301-30B2-4A29-8A2A-C9E6962C40BC}">
      <dgm:prSet/>
      <dgm:spPr/>
      <dgm:t>
        <a:bodyPr/>
        <a:lstStyle/>
        <a:p>
          <a:endParaRPr lang="es-ES" sz="1200"/>
        </a:p>
      </dgm:t>
    </dgm:pt>
    <dgm:pt modelId="{41F10282-7AD5-41EA-984C-4F5C6FA4B3BD}" type="sibTrans" cxnId="{0E9E2301-30B2-4A29-8A2A-C9E6962C40BC}">
      <dgm:prSet/>
      <dgm:spPr/>
      <dgm:t>
        <a:bodyPr/>
        <a:lstStyle/>
        <a:p>
          <a:endParaRPr lang="es-ES" sz="1200"/>
        </a:p>
      </dgm:t>
    </dgm:pt>
    <dgm:pt modelId="{F4DE66EB-B29F-41A7-8ED5-605C70EB731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D8858DE5-1423-41CF-BE4D-EA9A2B5880AC}" type="parTrans" cxnId="{EA884B1E-D16E-4B21-A88E-05A42ED7596E}">
      <dgm:prSet/>
      <dgm:spPr/>
      <dgm:t>
        <a:bodyPr/>
        <a:lstStyle/>
        <a:p>
          <a:endParaRPr lang="es-ES" sz="1200"/>
        </a:p>
      </dgm:t>
    </dgm:pt>
    <dgm:pt modelId="{FCB11DFB-0B52-4353-8709-8CC663254152}" type="sibTrans" cxnId="{EA884B1E-D16E-4B21-A88E-05A42ED7596E}">
      <dgm:prSet/>
      <dgm:spPr/>
      <dgm:t>
        <a:bodyPr/>
        <a:lstStyle/>
        <a:p>
          <a:endParaRPr lang="es-ES" sz="1200"/>
        </a:p>
      </dgm:t>
    </dgm:pt>
    <dgm:pt modelId="{5C1847DF-B7A4-4A79-BE0E-6355F3EC30D2}" type="asst">
      <dgm:prSet custT="1"/>
      <dgm:spPr/>
      <dgm:t>
        <a:bodyPr/>
        <a:lstStyle/>
        <a:p>
          <a:r>
            <a:rPr lang="es-ES" sz="1200" dirty="0"/>
            <a:t>Director(a) de Academia, Formación y Especialización Policial</a:t>
          </a:r>
        </a:p>
      </dgm:t>
    </dgm:pt>
    <dgm:pt modelId="{0B8CFAEA-9D4F-45D1-93AE-CD054372AAE4}" type="parTrans" cxnId="{D02D3B90-EBD9-4345-A405-E918F94F20AC}">
      <dgm:prSet/>
      <dgm:spPr/>
      <dgm:t>
        <a:bodyPr/>
        <a:lstStyle/>
        <a:p>
          <a:endParaRPr lang="es-ES" sz="1200"/>
        </a:p>
      </dgm:t>
    </dgm:pt>
    <dgm:pt modelId="{5BF91DA8-4290-4B4D-86EB-05299508AC3C}" type="sibTrans" cxnId="{D02D3B90-EBD9-4345-A405-E918F94F20AC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324" custScaleY="165339" custLinFactNeighborX="-70697" custLinFactNeighborY="-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2" custScaleX="152346" custScaleY="129107" custLinFactNeighborX="-53987" custLinFactNeighborY="43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745E1DF5-02DC-4C41-AE20-0B03127DAB7D}" type="pres">
      <dgm:prSet presAssocID="{1405121A-7B4C-48CD-A731-98D6CE58698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r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4" custScaleX="142688" custScaleY="107016" custLinFactNeighborX="-43657" custLinFactNeighborY="44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4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C6E51D0A-B5A9-45BC-B474-608A0E57C3F9}" type="pres">
      <dgm:prSet presAssocID="{94239BE5-0279-4A6B-9B94-5E3CC3583588}" presName="Name50" presStyleLbl="parChTrans1D4" presStyleIdx="0" presStyleCnt="5"/>
      <dgm:spPr/>
      <dgm:t>
        <a:bodyPr/>
        <a:lstStyle/>
        <a:p>
          <a:endParaRPr lang="es-ES"/>
        </a:p>
      </dgm:t>
    </dgm:pt>
    <dgm:pt modelId="{555BF7E6-A95E-4E78-9224-A0D0D961C8C0}" type="pres">
      <dgm:prSet presAssocID="{2A306EA2-EA67-4BD5-8688-6EB0BDB8EC24}" presName="hierRoot2" presStyleCnt="0">
        <dgm:presLayoutVars>
          <dgm:hierBranch val="init"/>
        </dgm:presLayoutVars>
      </dgm:prSet>
      <dgm:spPr/>
    </dgm:pt>
    <dgm:pt modelId="{7E8AE40E-574F-45BF-B623-FA365E7540C4}" type="pres">
      <dgm:prSet presAssocID="{2A306EA2-EA67-4BD5-8688-6EB0BDB8EC24}" presName="rootComposite" presStyleCnt="0"/>
      <dgm:spPr/>
    </dgm:pt>
    <dgm:pt modelId="{2A84D9CC-BE7F-45F2-9A3C-B440FA7B59F5}" type="pres">
      <dgm:prSet presAssocID="{2A306EA2-EA67-4BD5-8688-6EB0BDB8EC24}" presName="rootText" presStyleLbl="node4" presStyleIdx="0" presStyleCnt="5" custScaleX="124995" custScaleY="102139" custLinFactNeighborX="-57811" custLinFactNeighborY="2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8B7BC2-6102-4B80-AE08-6F55FD2360D5}" type="pres">
      <dgm:prSet presAssocID="{2A306EA2-EA67-4BD5-8688-6EB0BDB8EC24}" presName="rootConnector" presStyleLbl="node4" presStyleIdx="0" presStyleCnt="5"/>
      <dgm:spPr/>
      <dgm:t>
        <a:bodyPr/>
        <a:lstStyle/>
        <a:p>
          <a:endParaRPr lang="es-ES"/>
        </a:p>
      </dgm:t>
    </dgm:pt>
    <dgm:pt modelId="{4C0716A2-D6A1-45F8-B7FF-FE276189AF98}" type="pres">
      <dgm:prSet presAssocID="{2A306EA2-EA67-4BD5-8688-6EB0BDB8EC24}" presName="hierChild4" presStyleCnt="0"/>
      <dgm:spPr/>
    </dgm:pt>
    <dgm:pt modelId="{D294B914-3FC3-4FB8-B204-0CE702CA3B5F}" type="pres">
      <dgm:prSet presAssocID="{2A306EA2-EA67-4BD5-8688-6EB0BDB8EC24}" presName="hierChild5" presStyleCnt="0"/>
      <dgm:spPr/>
    </dgm:pt>
    <dgm:pt modelId="{90C79F3A-4A37-46E4-9F6B-F8DEA0CE7682}" type="pres">
      <dgm:prSet presAssocID="{33F024E0-E0A7-40E1-A08C-7EF01E87AD24}" presName="Name50" presStyleLbl="parChTrans1D4" presStyleIdx="1" presStyleCnt="5"/>
      <dgm:spPr/>
      <dgm:t>
        <a:bodyPr/>
        <a:lstStyle/>
        <a:p>
          <a:endParaRPr lang="es-ES"/>
        </a:p>
      </dgm:t>
    </dgm:pt>
    <dgm:pt modelId="{FF260DC4-A81E-4E01-8562-F7242C3C794C}" type="pres">
      <dgm:prSet presAssocID="{3FE34472-30C6-4246-BDDD-A19BC95ACFC8}" presName="hierRoot2" presStyleCnt="0">
        <dgm:presLayoutVars>
          <dgm:hierBranch val="init"/>
        </dgm:presLayoutVars>
      </dgm:prSet>
      <dgm:spPr/>
    </dgm:pt>
    <dgm:pt modelId="{32394FB4-CC05-48CB-85E4-A7CD3AB37EE2}" type="pres">
      <dgm:prSet presAssocID="{3FE34472-30C6-4246-BDDD-A19BC95ACFC8}" presName="rootComposite" presStyleCnt="0"/>
      <dgm:spPr/>
    </dgm:pt>
    <dgm:pt modelId="{1BF57426-8FB1-4FE1-A967-3A489DE2AAE8}" type="pres">
      <dgm:prSet presAssocID="{3FE34472-30C6-4246-BDDD-A19BC95ACFC8}" presName="rootText" presStyleLbl="node4" presStyleIdx="1" presStyleCnt="5" custScaleX="124995" custScaleY="102139" custLinFactNeighborX="-57811" custLinFactNeighborY="5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CEA73D-7C79-4744-9EE0-400FA5DCA98B}" type="pres">
      <dgm:prSet presAssocID="{3FE34472-30C6-4246-BDDD-A19BC95ACFC8}" presName="rootConnector" presStyleLbl="node4" presStyleIdx="1" presStyleCnt="5"/>
      <dgm:spPr/>
      <dgm:t>
        <a:bodyPr/>
        <a:lstStyle/>
        <a:p>
          <a:endParaRPr lang="es-ES"/>
        </a:p>
      </dgm:t>
    </dgm:pt>
    <dgm:pt modelId="{F3AB71E2-0AC1-437F-903D-1198DEE25715}" type="pres">
      <dgm:prSet presAssocID="{3FE34472-30C6-4246-BDDD-A19BC95ACFC8}" presName="hierChild4" presStyleCnt="0"/>
      <dgm:spPr/>
    </dgm:pt>
    <dgm:pt modelId="{5E59B60A-A08C-42FC-9EC6-2562D463E181}" type="pres">
      <dgm:prSet presAssocID="{3FE34472-30C6-4246-BDDD-A19BC95ACFC8}" presName="hierChild5" presStyleCnt="0"/>
      <dgm:spPr/>
    </dgm:pt>
    <dgm:pt modelId="{6E38DB4F-2A3A-4680-ABBE-7ACA1A03D492}" type="pres">
      <dgm:prSet presAssocID="{CF94CCE9-D0FD-4915-8B2F-4D50B3C2FA2E}" presName="Name50" presStyleLbl="parChTrans1D4" presStyleIdx="2" presStyleCnt="5"/>
      <dgm:spPr/>
      <dgm:t>
        <a:bodyPr/>
        <a:lstStyle/>
        <a:p>
          <a:endParaRPr lang="es-ES"/>
        </a:p>
      </dgm:t>
    </dgm:pt>
    <dgm:pt modelId="{B0969176-852A-4B6C-AB24-D70220D05D86}" type="pres">
      <dgm:prSet presAssocID="{D4E189B4-C836-4A40-B1FB-C0DF8A41FB17}" presName="hierRoot2" presStyleCnt="0">
        <dgm:presLayoutVars>
          <dgm:hierBranch val="init"/>
        </dgm:presLayoutVars>
      </dgm:prSet>
      <dgm:spPr/>
    </dgm:pt>
    <dgm:pt modelId="{B351AB16-440C-4016-8ADD-FABAA3C3A1E5}" type="pres">
      <dgm:prSet presAssocID="{D4E189B4-C836-4A40-B1FB-C0DF8A41FB17}" presName="rootComposite" presStyleCnt="0"/>
      <dgm:spPr/>
    </dgm:pt>
    <dgm:pt modelId="{B1F844C1-E160-4E13-A4B1-4A6A7989510D}" type="pres">
      <dgm:prSet presAssocID="{D4E189B4-C836-4A40-B1FB-C0DF8A41FB17}" presName="rootText" presStyleLbl="node4" presStyleIdx="2" presStyleCnt="5" custScaleX="124995" custScaleY="137492" custLinFactNeighborX="-57811" custLinFactNeighborY="-15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05A6A-D639-42ED-93CF-36DEB5A895C6}" type="pres">
      <dgm:prSet presAssocID="{D4E189B4-C836-4A40-B1FB-C0DF8A41FB17}" presName="rootConnector" presStyleLbl="node4" presStyleIdx="2" presStyleCnt="5"/>
      <dgm:spPr/>
      <dgm:t>
        <a:bodyPr/>
        <a:lstStyle/>
        <a:p>
          <a:endParaRPr lang="es-ES"/>
        </a:p>
      </dgm:t>
    </dgm:pt>
    <dgm:pt modelId="{0D14119B-9D8F-4E09-9CF3-9DC5EDAAA1B0}" type="pres">
      <dgm:prSet presAssocID="{D4E189B4-C836-4A40-B1FB-C0DF8A41FB17}" presName="hierChild4" presStyleCnt="0"/>
      <dgm:spPr/>
    </dgm:pt>
    <dgm:pt modelId="{582D929A-AC7E-46EF-8EB1-B63D219CD0E3}" type="pres">
      <dgm:prSet presAssocID="{D4E189B4-C836-4A40-B1FB-C0DF8A41FB17}" presName="hierChild5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61A82463-FC84-4563-8C0D-86BD79C96A27}" type="pres">
      <dgm:prSet presAssocID="{76258EA8-3B2A-4624-AE3B-3A5BFE397B39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717E72B-5251-42C1-91F8-90420B995E27}" type="pres">
      <dgm:prSet presAssocID="{9F468570-4790-4553-A8BD-D82D24CC6B59}" presName="hierRoot2" presStyleCnt="0">
        <dgm:presLayoutVars>
          <dgm:hierBranch val="init"/>
        </dgm:presLayoutVars>
      </dgm:prSet>
      <dgm:spPr/>
    </dgm:pt>
    <dgm:pt modelId="{E7358734-2692-4466-B6E4-EC18CA19BA0E}" type="pres">
      <dgm:prSet presAssocID="{9F468570-4790-4553-A8BD-D82D24CC6B59}" presName="rootComposite" presStyleCnt="0"/>
      <dgm:spPr/>
    </dgm:pt>
    <dgm:pt modelId="{FBA7BDB1-91E2-4247-A4E8-97B75CB96E63}" type="pres">
      <dgm:prSet presAssocID="{9F468570-4790-4553-A8BD-D82D24CC6B59}" presName="rootText" presStyleLbl="node3" presStyleIdx="1" presStyleCnt="4" custScaleX="142688" custScaleY="107016" custLinFactNeighborX="-53697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3B1765-9425-4D34-A016-6A3D45B98E47}" type="pres">
      <dgm:prSet presAssocID="{9F468570-4790-4553-A8BD-D82D24CC6B59}" presName="rootConnector" presStyleLbl="node3" presStyleIdx="1" presStyleCnt="4"/>
      <dgm:spPr/>
      <dgm:t>
        <a:bodyPr/>
        <a:lstStyle/>
        <a:p>
          <a:endParaRPr lang="es-ES"/>
        </a:p>
      </dgm:t>
    </dgm:pt>
    <dgm:pt modelId="{332EC213-BA57-4ED9-B66E-68638BDA4D97}" type="pres">
      <dgm:prSet presAssocID="{9F468570-4790-4553-A8BD-D82D24CC6B59}" presName="hierChild4" presStyleCnt="0"/>
      <dgm:spPr/>
    </dgm:pt>
    <dgm:pt modelId="{F031CED0-4633-4A3D-B693-D5ED4C36BD78}" type="pres">
      <dgm:prSet presAssocID="{9A0005CA-9E62-471A-AFB4-F1260C89C46B}" presName="Name37" presStyleLbl="parChTrans1D4" presStyleIdx="3" presStyleCnt="5"/>
      <dgm:spPr/>
      <dgm:t>
        <a:bodyPr/>
        <a:lstStyle/>
        <a:p>
          <a:endParaRPr lang="es-ES"/>
        </a:p>
      </dgm:t>
    </dgm:pt>
    <dgm:pt modelId="{0462EA5C-477D-4AE4-9DBF-F8336B36A1DF}" type="pres">
      <dgm:prSet presAssocID="{F6B7CEBF-E678-4D62-BB6E-3E6E9AC45AB9}" presName="hierRoot2" presStyleCnt="0">
        <dgm:presLayoutVars>
          <dgm:hierBranch val="init"/>
        </dgm:presLayoutVars>
      </dgm:prSet>
      <dgm:spPr/>
    </dgm:pt>
    <dgm:pt modelId="{463CC16D-D3EC-4494-A85B-45DC42298941}" type="pres">
      <dgm:prSet presAssocID="{F6B7CEBF-E678-4D62-BB6E-3E6E9AC45AB9}" presName="rootComposite" presStyleCnt="0"/>
      <dgm:spPr/>
    </dgm:pt>
    <dgm:pt modelId="{1FF5DE20-848C-49FC-979F-B94FD4AF5559}" type="pres">
      <dgm:prSet presAssocID="{F6B7CEBF-E678-4D62-BB6E-3E6E9AC45AB9}" presName="rootText" presStyleLbl="node4" presStyleIdx="3" presStyleCnt="5" custScaleX="124995" custScaleY="102139" custLinFactNeighborX="-63953" custLinFactNeighborY="29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DA9B65-20D3-450B-9535-F477A8249519}" type="pres">
      <dgm:prSet presAssocID="{F6B7CEBF-E678-4D62-BB6E-3E6E9AC45AB9}" presName="rootConnector" presStyleLbl="node4" presStyleIdx="3" presStyleCnt="5"/>
      <dgm:spPr/>
      <dgm:t>
        <a:bodyPr/>
        <a:lstStyle/>
        <a:p>
          <a:endParaRPr lang="es-ES"/>
        </a:p>
      </dgm:t>
    </dgm:pt>
    <dgm:pt modelId="{1F7B4E04-6F09-4A17-8BD6-E14167FB3AB3}" type="pres">
      <dgm:prSet presAssocID="{F6B7CEBF-E678-4D62-BB6E-3E6E9AC45AB9}" presName="hierChild4" presStyleCnt="0"/>
      <dgm:spPr/>
    </dgm:pt>
    <dgm:pt modelId="{5262B276-0ED9-4E13-8421-57673A17FFDB}" type="pres">
      <dgm:prSet presAssocID="{F6B7CEBF-E678-4D62-BB6E-3E6E9AC45AB9}" presName="hierChild5" presStyleCnt="0"/>
      <dgm:spPr/>
    </dgm:pt>
    <dgm:pt modelId="{08FDEA60-C41D-4E4C-A55E-B64C419B035E}" type="pres">
      <dgm:prSet presAssocID="{CCB57A11-B0E3-45CC-ACD1-34F7EDAD3DE3}" presName="Name37" presStyleLbl="parChTrans1D4" presStyleIdx="4" presStyleCnt="5"/>
      <dgm:spPr/>
      <dgm:t>
        <a:bodyPr/>
        <a:lstStyle/>
        <a:p>
          <a:endParaRPr lang="es-ES"/>
        </a:p>
      </dgm:t>
    </dgm:pt>
    <dgm:pt modelId="{04E2B1D9-B5BC-486A-96CF-E8FFFD4BA0F0}" type="pres">
      <dgm:prSet presAssocID="{0681F87A-B75E-4B1C-AEB7-50056E4712BF}" presName="hierRoot2" presStyleCnt="0">
        <dgm:presLayoutVars>
          <dgm:hierBranch val="init"/>
        </dgm:presLayoutVars>
      </dgm:prSet>
      <dgm:spPr/>
    </dgm:pt>
    <dgm:pt modelId="{40BB45BC-CDB7-4734-86EF-DF4A6B9E74FE}" type="pres">
      <dgm:prSet presAssocID="{0681F87A-B75E-4B1C-AEB7-50056E4712BF}" presName="rootComposite" presStyleCnt="0"/>
      <dgm:spPr/>
    </dgm:pt>
    <dgm:pt modelId="{747D692C-BCC4-4138-8E77-17266B6704F2}" type="pres">
      <dgm:prSet presAssocID="{0681F87A-B75E-4B1C-AEB7-50056E4712BF}" presName="rootText" presStyleLbl="node4" presStyleIdx="4" presStyleCnt="5" custScaleX="124995" custScaleY="102139" custLinFactNeighborX="-63953" custLinFactNeighborY="7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310DFC-DA39-4AAA-8BA3-9C21A66B6A36}" type="pres">
      <dgm:prSet presAssocID="{0681F87A-B75E-4B1C-AEB7-50056E4712BF}" presName="rootConnector" presStyleLbl="node4" presStyleIdx="4" presStyleCnt="5"/>
      <dgm:spPr/>
      <dgm:t>
        <a:bodyPr/>
        <a:lstStyle/>
        <a:p>
          <a:endParaRPr lang="es-ES"/>
        </a:p>
      </dgm:t>
    </dgm:pt>
    <dgm:pt modelId="{78F05EAA-D126-4B23-9416-F7B38B389875}" type="pres">
      <dgm:prSet presAssocID="{0681F87A-B75E-4B1C-AEB7-50056E4712BF}" presName="hierChild4" presStyleCnt="0"/>
      <dgm:spPr/>
    </dgm:pt>
    <dgm:pt modelId="{DDC2DF95-160B-49EC-98AB-C4EE4AE722E9}" type="pres">
      <dgm:prSet presAssocID="{0681F87A-B75E-4B1C-AEB7-50056E4712BF}" presName="hierChild5" presStyleCnt="0"/>
      <dgm:spPr/>
    </dgm:pt>
    <dgm:pt modelId="{D140D553-5387-44FD-AF83-6E5E5A7B50BA}" type="pres">
      <dgm:prSet presAssocID="{9F468570-4790-4553-A8BD-D82D24CC6B59}" presName="hierChild5" presStyleCnt="0"/>
      <dgm:spPr/>
    </dgm:pt>
    <dgm:pt modelId="{7050C0D1-7AB8-42EE-8C89-AD63AD307A0C}" type="pres">
      <dgm:prSet presAssocID="{D8858DE5-1423-41CF-BE4D-EA9A2B5880AC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3B7618-E09F-4ECF-97C4-02EFE6EEC884}" type="pres">
      <dgm:prSet presAssocID="{F4DE66EB-B29F-41A7-8ED5-605C70EB7315}" presName="hierRoot2" presStyleCnt="0">
        <dgm:presLayoutVars>
          <dgm:hierBranch val="init"/>
        </dgm:presLayoutVars>
      </dgm:prSet>
      <dgm:spPr/>
    </dgm:pt>
    <dgm:pt modelId="{A81A1834-2A80-4060-A779-49AB35F384C8}" type="pres">
      <dgm:prSet presAssocID="{F4DE66EB-B29F-41A7-8ED5-605C70EB7315}" presName="rootComposite" presStyleCnt="0"/>
      <dgm:spPr/>
    </dgm:pt>
    <dgm:pt modelId="{F56CDC62-31A5-4651-9C73-11BE5BA6CB6B}" type="pres">
      <dgm:prSet presAssocID="{F4DE66EB-B29F-41A7-8ED5-605C70EB7315}" presName="rootText" presStyleLbl="node3" presStyleIdx="2" presStyleCnt="4" custScaleX="142688" custScaleY="107016" custLinFactNeighborX="-63160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6F152-4B54-4772-B6FA-CA9D578ADE00}" type="pres">
      <dgm:prSet presAssocID="{F4DE66EB-B29F-41A7-8ED5-605C70EB7315}" presName="rootConnector" presStyleLbl="node3" presStyleIdx="2" presStyleCnt="4"/>
      <dgm:spPr/>
      <dgm:t>
        <a:bodyPr/>
        <a:lstStyle/>
        <a:p>
          <a:endParaRPr lang="es-ES"/>
        </a:p>
      </dgm:t>
    </dgm:pt>
    <dgm:pt modelId="{4DD2C77A-5BA9-4E2C-8FD9-48C959557AD8}" type="pres">
      <dgm:prSet presAssocID="{F4DE66EB-B29F-41A7-8ED5-605C70EB7315}" presName="hierChild4" presStyleCnt="0"/>
      <dgm:spPr/>
    </dgm:pt>
    <dgm:pt modelId="{18A4D137-0A6E-44A0-B8BF-0D7A6686B2F4}" type="pres">
      <dgm:prSet presAssocID="{F4DE66EB-B29F-41A7-8ED5-605C70EB7315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1" presStyleCnt="2" custScaleX="152235" custScaleY="129107" custLinFactNeighborX="-55232" custLinFactNeighborY="43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1" presStyleCnt="2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4D113D6C-4A5E-4C7F-A41C-00E5920C75A6}" type="pres">
      <dgm:prSet presAssocID="{B68A0FBE-C5AD-4DE8-9903-6E668EE1A29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3" presStyleCnt="4" custScaleX="152235" custScaleY="137101" custLinFactNeighborX="-55232" custLinFactNeighborY="4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2" custScaleX="156271" custScaleY="125680" custLinFactNeighborX="-88085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  <dgm:pt modelId="{88EDAA2E-9E68-4F18-8327-05B5E8B25D76}" type="pres">
      <dgm:prSet presAssocID="{0B8CFAEA-9D4F-45D1-93AE-CD054372AAE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A51065C-0886-4E55-8D1B-A724EB32CDC5}" type="pres">
      <dgm:prSet presAssocID="{5C1847DF-B7A4-4A79-BE0E-6355F3EC30D2}" presName="hierRoot3" presStyleCnt="0">
        <dgm:presLayoutVars>
          <dgm:hierBranch val="init"/>
        </dgm:presLayoutVars>
      </dgm:prSet>
      <dgm:spPr/>
    </dgm:pt>
    <dgm:pt modelId="{6172B765-4649-4336-8D84-81A68A081013}" type="pres">
      <dgm:prSet presAssocID="{5C1847DF-B7A4-4A79-BE0E-6355F3EC30D2}" presName="rootComposite3" presStyleCnt="0"/>
      <dgm:spPr/>
    </dgm:pt>
    <dgm:pt modelId="{5D443C14-ECA3-4E86-9937-F50E790B95AD}" type="pres">
      <dgm:prSet presAssocID="{5C1847DF-B7A4-4A79-BE0E-6355F3EC30D2}" presName="rootText3" presStyleLbl="asst1" presStyleIdx="1" presStyleCnt="2" custScaleX="156323" custScaleY="125680" custLinFactNeighborX="-50302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FB0166-4B36-415D-97CE-5ECBC9E5C0D9}" type="pres">
      <dgm:prSet presAssocID="{5C1847DF-B7A4-4A79-BE0E-6355F3EC30D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A5BE66-1D85-4F3C-AAE2-12ADB2FDBC7C}" type="pres">
      <dgm:prSet presAssocID="{5C1847DF-B7A4-4A79-BE0E-6355F3EC30D2}" presName="hierChild6" presStyleCnt="0"/>
      <dgm:spPr/>
    </dgm:pt>
    <dgm:pt modelId="{BBB3B87A-56C9-4870-9800-2F446F11EF35}" type="pres">
      <dgm:prSet presAssocID="{5C1847DF-B7A4-4A79-BE0E-6355F3EC30D2}" presName="hierChild7" presStyleCnt="0"/>
      <dgm:spPr/>
    </dgm:pt>
  </dgm:ptLst>
  <dgm:cxnLst>
    <dgm:cxn modelId="{1D06B810-D0EF-4C88-BF2C-12AB04535096}" type="presOf" srcId="{B68A0FBE-C5AD-4DE8-9903-6E668EE1A29B}" destId="{4D113D6C-4A5E-4C7F-A41C-00E5920C75A6}" srcOrd="0" destOrd="0" presId="urn:microsoft.com/office/officeart/2005/8/layout/orgChart1"/>
    <dgm:cxn modelId="{61215573-F3C3-4801-B2CC-5C7D446660E3}" type="presOf" srcId="{D4E189B4-C836-4A40-B1FB-C0DF8A41FB17}" destId="{2F005A6A-D639-42ED-93CF-36DEB5A895C6}" srcOrd="1" destOrd="0" presId="urn:microsoft.com/office/officeart/2005/8/layout/orgChart1"/>
    <dgm:cxn modelId="{EA884B1E-D16E-4B21-A88E-05A42ED7596E}" srcId="{8618D4A7-8D19-42AD-9417-9204AB996A81}" destId="{F4DE66EB-B29F-41A7-8ED5-605C70EB7315}" srcOrd="2" destOrd="0" parTransId="{D8858DE5-1423-41CF-BE4D-EA9A2B5880AC}" sibTransId="{FCB11DFB-0B52-4353-8709-8CC663254152}"/>
    <dgm:cxn modelId="{4163A61E-CA22-42BC-BEF4-5C69A1E3A679}" type="presOf" srcId="{9F468570-4790-4553-A8BD-D82D24CC6B59}" destId="{FBA7BDB1-91E2-4247-A4E8-97B75CB96E6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4BB4F639-10C8-4A26-B509-8E36AB93BB1E}" type="presOf" srcId="{3FE34472-30C6-4246-BDDD-A19BC95ACFC8}" destId="{1BF57426-8FB1-4FE1-A967-3A489DE2AAE8}" srcOrd="0" destOrd="0" presId="urn:microsoft.com/office/officeart/2005/8/layout/orgChart1"/>
    <dgm:cxn modelId="{D01AA5E2-EEE7-4813-8224-71EFFC40AD9C}" type="presOf" srcId="{3FE34472-30C6-4246-BDDD-A19BC95ACFC8}" destId="{9DCEA73D-7C79-4744-9EE0-400FA5DCA98B}" srcOrd="1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2DD67B05-01FB-48FE-A357-D9F80A12515B}" type="presOf" srcId="{F4DE66EB-B29F-41A7-8ED5-605C70EB7315}" destId="{8AD6F152-4B54-4772-B6FA-CA9D578ADE00}" srcOrd="1" destOrd="0" presId="urn:microsoft.com/office/officeart/2005/8/layout/orgChart1"/>
    <dgm:cxn modelId="{3C20EAFD-2313-44C3-BD3F-661989EE6B32}" type="presOf" srcId="{F6B7CEBF-E678-4D62-BB6E-3E6E9AC45AB9}" destId="{1FF5DE20-848C-49FC-979F-B94FD4AF5559}" srcOrd="0" destOrd="0" presId="urn:microsoft.com/office/officeart/2005/8/layout/orgChart1"/>
    <dgm:cxn modelId="{0E55C859-1E5E-4205-B85B-35A9FAC32DEF}" type="presOf" srcId="{2A306EA2-EA67-4BD5-8688-6EB0BDB8EC24}" destId="{2A84D9CC-BE7F-45F2-9A3C-B440FA7B59F5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64697F65-F5E4-4B02-9EA9-264A7EE5EC1B}" srcId="{9F468570-4790-4553-A8BD-D82D24CC6B59}" destId="{F6B7CEBF-E678-4D62-BB6E-3E6E9AC45AB9}" srcOrd="0" destOrd="0" parTransId="{9A0005CA-9E62-471A-AFB4-F1260C89C46B}" sibTransId="{DE0B639C-4958-4A61-97D1-C394F732673B}"/>
    <dgm:cxn modelId="{F4F81D97-9155-46F6-B473-D88ED67AB854}" type="presOf" srcId="{CCB57A11-B0E3-45CC-ACD1-34F7EDAD3DE3}" destId="{08FDEA60-C41D-4E4C-A55E-B64C419B035E}" srcOrd="0" destOrd="0" presId="urn:microsoft.com/office/officeart/2005/8/layout/orgChart1"/>
    <dgm:cxn modelId="{63915C6D-EB50-4FB8-90D9-AAE36EF094D4}" type="presOf" srcId="{9A0005CA-9E62-471A-AFB4-F1260C89C46B}" destId="{F031CED0-4633-4A3D-B693-D5ED4C36BD78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A54CD035-8BCC-40FB-A2F7-4608578AF9CF}" type="presOf" srcId="{D8858DE5-1423-41CF-BE4D-EA9A2B5880AC}" destId="{7050C0D1-7AB8-42EE-8C89-AD63AD307A0C}" srcOrd="0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3DAF8A18-E2A1-473F-82B6-6019056A26CD}" srcId="{47E2B770-20FA-4445-9202-7FC34738D3A7}" destId="{2A306EA2-EA67-4BD5-8688-6EB0BDB8EC24}" srcOrd="0" destOrd="0" parTransId="{94239BE5-0279-4A6B-9B94-5E3CC3583588}" sibTransId="{C3D09D89-6ACE-4D46-8C32-1701AA779F3D}"/>
    <dgm:cxn modelId="{E2718C60-05B7-483F-A311-9D31C91CAB8D}" type="presOf" srcId="{5C1847DF-B7A4-4A79-BE0E-6355F3EC30D2}" destId="{F5FB0166-4B36-415D-97CE-5ECBC9E5C0D9}" srcOrd="1" destOrd="0" presId="urn:microsoft.com/office/officeart/2005/8/layout/orgChart1"/>
    <dgm:cxn modelId="{181970FA-BF33-4332-A0BF-9953AFDF9BEA}" srcId="{8618D4A7-8D19-42AD-9417-9204AB996A81}" destId="{9F468570-4790-4553-A8BD-D82D24CC6B59}" srcOrd="1" destOrd="0" parTransId="{76258EA8-3B2A-4624-AE3B-3A5BFE397B39}" sibTransId="{AB5B4B2D-2D75-4948-9F5B-A67AEE43E54A}"/>
    <dgm:cxn modelId="{32441D69-63D6-4858-918C-81185A43F8E6}" type="presOf" srcId="{F4DE66EB-B29F-41A7-8ED5-605C70EB7315}" destId="{F56CDC62-31A5-4651-9C73-11BE5BA6CB6B}" srcOrd="0" destOrd="0" presId="urn:microsoft.com/office/officeart/2005/8/layout/orgChart1"/>
    <dgm:cxn modelId="{733898D8-A3DD-4280-8EBE-275825751A9D}" type="presOf" srcId="{CF94CCE9-D0FD-4915-8B2F-4D50B3C2FA2E}" destId="{6E38DB4F-2A3A-4680-ABBE-7ACA1A03D49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75D3E8CD-7321-44DF-8741-E5E787403EC7}" type="presOf" srcId="{0681F87A-B75E-4B1C-AEB7-50056E4712BF}" destId="{31310DFC-DA39-4AAA-8BA3-9C21A66B6A36}" srcOrd="1" destOrd="0" presId="urn:microsoft.com/office/officeart/2005/8/layout/orgChart1"/>
    <dgm:cxn modelId="{66A54B1B-B198-4049-929A-D8CB96512E04}" srcId="{47E2B770-20FA-4445-9202-7FC34738D3A7}" destId="{3FE34472-30C6-4246-BDDD-A19BC95ACFC8}" srcOrd="1" destOrd="0" parTransId="{33F024E0-E0A7-40E1-A08C-7EF01E87AD24}" sibTransId="{2A8265E0-F49B-45B1-9F36-A1FCDBB3DE3E}"/>
    <dgm:cxn modelId="{B584CDE0-BE80-4982-80D8-F305C7789D89}" type="presOf" srcId="{9F468570-4790-4553-A8BD-D82D24CC6B59}" destId="{B83B1765-9425-4D34-A016-6A3D45B98E47}" srcOrd="1" destOrd="0" presId="urn:microsoft.com/office/officeart/2005/8/layout/orgChart1"/>
    <dgm:cxn modelId="{EF6917D6-1069-4ED0-BEE1-C993E20782E4}" srcId="{4616CF68-DE53-4E27-B3A4-711A0F9A33DF}" destId="{CDC5C573-E762-45DD-BD45-91CCF27152FA}" srcOrd="0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1" destOrd="0" parTransId="{10EC0EE8-B0E0-4D1A-A6C0-8A87ADF35E95}" sibTransId="{7BFE0044-3266-4C15-8A86-47830AC2DF19}"/>
    <dgm:cxn modelId="{0693C591-0281-480C-9AEF-8451DE8D35F8}" type="presOf" srcId="{76258EA8-3B2A-4624-AE3B-3A5BFE397B39}" destId="{61A82463-FC84-4563-8C0D-86BD79C96A27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A2585124-57D3-44C9-99FA-06C9BEA25B5A}" type="presOf" srcId="{2A306EA2-EA67-4BD5-8688-6EB0BDB8EC24}" destId="{A48B7BC2-6102-4B80-AE08-6F55FD2360D5}" srcOrd="1" destOrd="0" presId="urn:microsoft.com/office/officeart/2005/8/layout/orgChart1"/>
    <dgm:cxn modelId="{3B5A6C19-F9D7-4462-85F2-A3A8B997E57A}" type="presOf" srcId="{F6B7CEBF-E678-4D62-BB6E-3E6E9AC45AB9}" destId="{02DA9B65-20D3-450B-9535-F477A8249519}" srcOrd="1" destOrd="0" presId="urn:microsoft.com/office/officeart/2005/8/layout/orgChart1"/>
    <dgm:cxn modelId="{2FFD87D9-F5FC-42F9-AB52-3E77CE17AC3F}" type="presOf" srcId="{D4E189B4-C836-4A40-B1FB-C0DF8A41FB17}" destId="{B1F844C1-E160-4E13-A4B1-4A6A7989510D}" srcOrd="0" destOrd="0" presId="urn:microsoft.com/office/officeart/2005/8/layout/orgChart1"/>
    <dgm:cxn modelId="{D0D92E65-BD5B-4268-A801-85C868C59537}" type="presOf" srcId="{5C1847DF-B7A4-4A79-BE0E-6355F3EC30D2}" destId="{5D443C14-ECA3-4E86-9937-F50E790B95AD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B9933155-BA92-4233-9676-443140569751}" type="presOf" srcId="{1405121A-7B4C-48CD-A731-98D6CE58698C}" destId="{745E1DF5-02DC-4C41-AE20-0B03127DAB7D}" srcOrd="0" destOrd="0" presId="urn:microsoft.com/office/officeart/2005/8/layout/orgChart1"/>
    <dgm:cxn modelId="{6066D3AB-5215-433E-AC4E-B40CB7AE75D1}" srcId="{47E2B770-20FA-4445-9202-7FC34738D3A7}" destId="{D4E189B4-C836-4A40-B1FB-C0DF8A41FB17}" srcOrd="2" destOrd="0" parTransId="{CF94CCE9-D0FD-4915-8B2F-4D50B3C2FA2E}" sibTransId="{8AA15EC0-B39F-4EEC-8FD7-B9F8957E0174}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A351DAFE-3E8F-4F10-8A8C-D0267D690CA4}" type="presOf" srcId="{0B8CFAEA-9D4F-45D1-93AE-CD054372AAE4}" destId="{88EDAA2E-9E68-4F18-8327-05B5E8B25D76}" srcOrd="0" destOrd="0" presId="urn:microsoft.com/office/officeart/2005/8/layout/orgChart1"/>
    <dgm:cxn modelId="{180E8893-A268-46EE-B255-C1F55E91A21D}" type="presOf" srcId="{94239BE5-0279-4A6B-9B94-5E3CC3583588}" destId="{C6E51D0A-B5A9-45BC-B474-608A0E57C3F9}" srcOrd="0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D02D3B90-EBD9-4345-A405-E918F94F20AC}" srcId="{FC1BE685-0EFF-4131-BF2F-336945B2318F}" destId="{5C1847DF-B7A4-4A79-BE0E-6355F3EC30D2}" srcOrd="2" destOrd="0" parTransId="{0B8CFAEA-9D4F-45D1-93AE-CD054372AAE4}" sibTransId="{5BF91DA8-4290-4B4D-86EB-05299508AC3C}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0E9E2301-30B2-4A29-8A2A-C9E6962C40BC}" srcId="{9F468570-4790-4553-A8BD-D82D24CC6B59}" destId="{0681F87A-B75E-4B1C-AEB7-50056E4712BF}" srcOrd="1" destOrd="0" parTransId="{CCB57A11-B0E3-45CC-ACD1-34F7EDAD3DE3}" sibTransId="{41F10282-7AD5-41EA-984C-4F5C6FA4B3BD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CFFDD6-10AE-4512-833C-818F87050BCE}" type="presOf" srcId="{33F024E0-E0A7-40E1-A08C-7EF01E87AD24}" destId="{90C79F3A-4A37-46E4-9F6B-F8DEA0CE7682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D50AE3EE-3FDF-421F-9944-78E176DEB036}" type="presOf" srcId="{0681F87A-B75E-4B1C-AEB7-50056E4712BF}" destId="{747D692C-BCC4-4138-8E77-17266B6704F2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4683B66B-5421-4216-8270-C99513924D4F}" type="presParOf" srcId="{6DE04AD7-1D80-4ADE-90C8-832786F3244C}" destId="{745E1DF5-02DC-4C41-AE20-0B03127DAB7D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271D0B5E-FD65-42EA-B31C-685E0247D87A}" type="presParOf" srcId="{7D0C0464-9319-4163-835E-950CE7FE5E0B}" destId="{C6E51D0A-B5A9-45BC-B474-608A0E57C3F9}" srcOrd="0" destOrd="0" presId="urn:microsoft.com/office/officeart/2005/8/layout/orgChart1"/>
    <dgm:cxn modelId="{3A87FBC2-B0C2-4F39-B6BB-79B557D183FC}" type="presParOf" srcId="{7D0C0464-9319-4163-835E-950CE7FE5E0B}" destId="{555BF7E6-A95E-4E78-9224-A0D0D961C8C0}" srcOrd="1" destOrd="0" presId="urn:microsoft.com/office/officeart/2005/8/layout/orgChart1"/>
    <dgm:cxn modelId="{ECB9820A-96CE-4FEA-B49B-E70F78961E72}" type="presParOf" srcId="{555BF7E6-A95E-4E78-9224-A0D0D961C8C0}" destId="{7E8AE40E-574F-45BF-B623-FA365E7540C4}" srcOrd="0" destOrd="0" presId="urn:microsoft.com/office/officeart/2005/8/layout/orgChart1"/>
    <dgm:cxn modelId="{F67A7BF2-8E8D-413E-A516-48699F1CE240}" type="presParOf" srcId="{7E8AE40E-574F-45BF-B623-FA365E7540C4}" destId="{2A84D9CC-BE7F-45F2-9A3C-B440FA7B59F5}" srcOrd="0" destOrd="0" presId="urn:microsoft.com/office/officeart/2005/8/layout/orgChart1"/>
    <dgm:cxn modelId="{50832F09-3CA3-40C3-A2C8-7FFFABE436E4}" type="presParOf" srcId="{7E8AE40E-574F-45BF-B623-FA365E7540C4}" destId="{A48B7BC2-6102-4B80-AE08-6F55FD2360D5}" srcOrd="1" destOrd="0" presId="urn:microsoft.com/office/officeart/2005/8/layout/orgChart1"/>
    <dgm:cxn modelId="{8590F8B5-CEC9-49CB-9C2C-A5835A483D14}" type="presParOf" srcId="{555BF7E6-A95E-4E78-9224-A0D0D961C8C0}" destId="{4C0716A2-D6A1-45F8-B7FF-FE276189AF98}" srcOrd="1" destOrd="0" presId="urn:microsoft.com/office/officeart/2005/8/layout/orgChart1"/>
    <dgm:cxn modelId="{B94B0798-3FA1-4CC3-A5D2-2D55A3DCF7B7}" type="presParOf" srcId="{555BF7E6-A95E-4E78-9224-A0D0D961C8C0}" destId="{D294B914-3FC3-4FB8-B204-0CE702CA3B5F}" srcOrd="2" destOrd="0" presId="urn:microsoft.com/office/officeart/2005/8/layout/orgChart1"/>
    <dgm:cxn modelId="{00674467-8853-4366-A02D-D1A858E517C0}" type="presParOf" srcId="{7D0C0464-9319-4163-835E-950CE7FE5E0B}" destId="{90C79F3A-4A37-46E4-9F6B-F8DEA0CE7682}" srcOrd="2" destOrd="0" presId="urn:microsoft.com/office/officeart/2005/8/layout/orgChart1"/>
    <dgm:cxn modelId="{C9DCD5A8-E287-4FB2-A61C-CE64117DAB2C}" type="presParOf" srcId="{7D0C0464-9319-4163-835E-950CE7FE5E0B}" destId="{FF260DC4-A81E-4E01-8562-F7242C3C794C}" srcOrd="3" destOrd="0" presId="urn:microsoft.com/office/officeart/2005/8/layout/orgChart1"/>
    <dgm:cxn modelId="{9FD33664-8C16-4B1C-8A4C-E07FAD474C12}" type="presParOf" srcId="{FF260DC4-A81E-4E01-8562-F7242C3C794C}" destId="{32394FB4-CC05-48CB-85E4-A7CD3AB37EE2}" srcOrd="0" destOrd="0" presId="urn:microsoft.com/office/officeart/2005/8/layout/orgChart1"/>
    <dgm:cxn modelId="{76069CDB-66BA-46EB-B422-1C8B85C3609A}" type="presParOf" srcId="{32394FB4-CC05-48CB-85E4-A7CD3AB37EE2}" destId="{1BF57426-8FB1-4FE1-A967-3A489DE2AAE8}" srcOrd="0" destOrd="0" presId="urn:microsoft.com/office/officeart/2005/8/layout/orgChart1"/>
    <dgm:cxn modelId="{AC33E4F0-0164-4B2C-AEA6-24A233FABA41}" type="presParOf" srcId="{32394FB4-CC05-48CB-85E4-A7CD3AB37EE2}" destId="{9DCEA73D-7C79-4744-9EE0-400FA5DCA98B}" srcOrd="1" destOrd="0" presId="urn:microsoft.com/office/officeart/2005/8/layout/orgChart1"/>
    <dgm:cxn modelId="{9085E8A1-FFD3-43B6-9460-DB25B7A527B0}" type="presParOf" srcId="{FF260DC4-A81E-4E01-8562-F7242C3C794C}" destId="{F3AB71E2-0AC1-437F-903D-1198DEE25715}" srcOrd="1" destOrd="0" presId="urn:microsoft.com/office/officeart/2005/8/layout/orgChart1"/>
    <dgm:cxn modelId="{BB9A31F7-F4EF-4775-9878-3D0ABFF03622}" type="presParOf" srcId="{FF260DC4-A81E-4E01-8562-F7242C3C794C}" destId="{5E59B60A-A08C-42FC-9EC6-2562D463E181}" srcOrd="2" destOrd="0" presId="urn:microsoft.com/office/officeart/2005/8/layout/orgChart1"/>
    <dgm:cxn modelId="{C8F8AC64-13E9-4CEB-A6C0-9F25A20FE18E}" type="presParOf" srcId="{7D0C0464-9319-4163-835E-950CE7FE5E0B}" destId="{6E38DB4F-2A3A-4680-ABBE-7ACA1A03D492}" srcOrd="4" destOrd="0" presId="urn:microsoft.com/office/officeart/2005/8/layout/orgChart1"/>
    <dgm:cxn modelId="{4DC30233-E093-4C4E-9905-71B785FA644B}" type="presParOf" srcId="{7D0C0464-9319-4163-835E-950CE7FE5E0B}" destId="{B0969176-852A-4B6C-AB24-D70220D05D86}" srcOrd="5" destOrd="0" presId="urn:microsoft.com/office/officeart/2005/8/layout/orgChart1"/>
    <dgm:cxn modelId="{7E516583-5DD5-4AEC-8FD9-8B1FF822D38E}" type="presParOf" srcId="{B0969176-852A-4B6C-AB24-D70220D05D86}" destId="{B351AB16-440C-4016-8ADD-FABAA3C3A1E5}" srcOrd="0" destOrd="0" presId="urn:microsoft.com/office/officeart/2005/8/layout/orgChart1"/>
    <dgm:cxn modelId="{0CB8B95B-CD13-4D2E-9F5D-A94BF64BEC18}" type="presParOf" srcId="{B351AB16-440C-4016-8ADD-FABAA3C3A1E5}" destId="{B1F844C1-E160-4E13-A4B1-4A6A7989510D}" srcOrd="0" destOrd="0" presId="urn:microsoft.com/office/officeart/2005/8/layout/orgChart1"/>
    <dgm:cxn modelId="{C92468A3-674B-4231-88DF-104598CA27D8}" type="presParOf" srcId="{B351AB16-440C-4016-8ADD-FABAA3C3A1E5}" destId="{2F005A6A-D639-42ED-93CF-36DEB5A895C6}" srcOrd="1" destOrd="0" presId="urn:microsoft.com/office/officeart/2005/8/layout/orgChart1"/>
    <dgm:cxn modelId="{6CCDDDA6-CD11-44EB-BFE6-B8AC5C7C8EDC}" type="presParOf" srcId="{B0969176-852A-4B6C-AB24-D70220D05D86}" destId="{0D14119B-9D8F-4E09-9CF3-9DC5EDAAA1B0}" srcOrd="1" destOrd="0" presId="urn:microsoft.com/office/officeart/2005/8/layout/orgChart1"/>
    <dgm:cxn modelId="{2CD19F90-2B5A-448A-9545-B7E2A5C24C63}" type="presParOf" srcId="{B0969176-852A-4B6C-AB24-D70220D05D86}" destId="{582D929A-AC7E-46EF-8EB1-B63D219CD0E3}" srcOrd="2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C94C5123-4190-4151-B8D3-3C07AE16CAD6}" type="presParOf" srcId="{6DE04AD7-1D80-4ADE-90C8-832786F3244C}" destId="{61A82463-FC84-4563-8C0D-86BD79C96A27}" srcOrd="2" destOrd="0" presId="urn:microsoft.com/office/officeart/2005/8/layout/orgChart1"/>
    <dgm:cxn modelId="{098433AE-82EB-489E-BAC5-0B2E295D58B1}" type="presParOf" srcId="{6DE04AD7-1D80-4ADE-90C8-832786F3244C}" destId="{E717E72B-5251-42C1-91F8-90420B995E27}" srcOrd="3" destOrd="0" presId="urn:microsoft.com/office/officeart/2005/8/layout/orgChart1"/>
    <dgm:cxn modelId="{EE45FCFD-036D-4A2A-B937-50C483E0DFC1}" type="presParOf" srcId="{E717E72B-5251-42C1-91F8-90420B995E27}" destId="{E7358734-2692-4466-B6E4-EC18CA19BA0E}" srcOrd="0" destOrd="0" presId="urn:microsoft.com/office/officeart/2005/8/layout/orgChart1"/>
    <dgm:cxn modelId="{88BE508A-C590-4DFC-93D2-5A657597C15E}" type="presParOf" srcId="{E7358734-2692-4466-B6E4-EC18CA19BA0E}" destId="{FBA7BDB1-91E2-4247-A4E8-97B75CB96E63}" srcOrd="0" destOrd="0" presId="urn:microsoft.com/office/officeart/2005/8/layout/orgChart1"/>
    <dgm:cxn modelId="{2B21E9F3-1088-4B68-BAD0-797568EE381B}" type="presParOf" srcId="{E7358734-2692-4466-B6E4-EC18CA19BA0E}" destId="{B83B1765-9425-4D34-A016-6A3D45B98E47}" srcOrd="1" destOrd="0" presId="urn:microsoft.com/office/officeart/2005/8/layout/orgChart1"/>
    <dgm:cxn modelId="{AD203266-CC59-4BF4-8A81-8658DC0764CD}" type="presParOf" srcId="{E717E72B-5251-42C1-91F8-90420B995E27}" destId="{332EC213-BA57-4ED9-B66E-68638BDA4D97}" srcOrd="1" destOrd="0" presId="urn:microsoft.com/office/officeart/2005/8/layout/orgChart1"/>
    <dgm:cxn modelId="{1ACC2F31-A1CA-4034-9DAF-9A694332758A}" type="presParOf" srcId="{332EC213-BA57-4ED9-B66E-68638BDA4D97}" destId="{F031CED0-4633-4A3D-B693-D5ED4C36BD78}" srcOrd="0" destOrd="0" presId="urn:microsoft.com/office/officeart/2005/8/layout/orgChart1"/>
    <dgm:cxn modelId="{1F1B362A-4B8C-4F3B-B767-62CA2C60FCF4}" type="presParOf" srcId="{332EC213-BA57-4ED9-B66E-68638BDA4D97}" destId="{0462EA5C-477D-4AE4-9DBF-F8336B36A1DF}" srcOrd="1" destOrd="0" presId="urn:microsoft.com/office/officeart/2005/8/layout/orgChart1"/>
    <dgm:cxn modelId="{4AE97E4C-1E3D-41F0-B350-4997FE9B6EF3}" type="presParOf" srcId="{0462EA5C-477D-4AE4-9DBF-F8336B36A1DF}" destId="{463CC16D-D3EC-4494-A85B-45DC42298941}" srcOrd="0" destOrd="0" presId="urn:microsoft.com/office/officeart/2005/8/layout/orgChart1"/>
    <dgm:cxn modelId="{E0438953-CCE5-472D-B2AF-98DD93B8FE5D}" type="presParOf" srcId="{463CC16D-D3EC-4494-A85B-45DC42298941}" destId="{1FF5DE20-848C-49FC-979F-B94FD4AF5559}" srcOrd="0" destOrd="0" presId="urn:microsoft.com/office/officeart/2005/8/layout/orgChart1"/>
    <dgm:cxn modelId="{F4FCB9C0-6239-4B14-8C84-C64C0D9A3DD7}" type="presParOf" srcId="{463CC16D-D3EC-4494-A85B-45DC42298941}" destId="{02DA9B65-20D3-450B-9535-F477A8249519}" srcOrd="1" destOrd="0" presId="urn:microsoft.com/office/officeart/2005/8/layout/orgChart1"/>
    <dgm:cxn modelId="{F3E189FB-BD24-44DB-927B-71806341ABA0}" type="presParOf" srcId="{0462EA5C-477D-4AE4-9DBF-F8336B36A1DF}" destId="{1F7B4E04-6F09-4A17-8BD6-E14167FB3AB3}" srcOrd="1" destOrd="0" presId="urn:microsoft.com/office/officeart/2005/8/layout/orgChart1"/>
    <dgm:cxn modelId="{66366940-6EC6-412E-89BD-C09B79AE06AB}" type="presParOf" srcId="{0462EA5C-477D-4AE4-9DBF-F8336B36A1DF}" destId="{5262B276-0ED9-4E13-8421-57673A17FFDB}" srcOrd="2" destOrd="0" presId="urn:microsoft.com/office/officeart/2005/8/layout/orgChart1"/>
    <dgm:cxn modelId="{E095C43E-C46F-43F6-A7DA-6050FB862ABE}" type="presParOf" srcId="{332EC213-BA57-4ED9-B66E-68638BDA4D97}" destId="{08FDEA60-C41D-4E4C-A55E-B64C419B035E}" srcOrd="2" destOrd="0" presId="urn:microsoft.com/office/officeart/2005/8/layout/orgChart1"/>
    <dgm:cxn modelId="{73C4E740-5C67-478E-8775-F85F7F6FDA88}" type="presParOf" srcId="{332EC213-BA57-4ED9-B66E-68638BDA4D97}" destId="{04E2B1D9-B5BC-486A-96CF-E8FFFD4BA0F0}" srcOrd="3" destOrd="0" presId="urn:microsoft.com/office/officeart/2005/8/layout/orgChart1"/>
    <dgm:cxn modelId="{89620B32-629E-4779-947A-F30F7D22002B}" type="presParOf" srcId="{04E2B1D9-B5BC-486A-96CF-E8FFFD4BA0F0}" destId="{40BB45BC-CDB7-4734-86EF-DF4A6B9E74FE}" srcOrd="0" destOrd="0" presId="urn:microsoft.com/office/officeart/2005/8/layout/orgChart1"/>
    <dgm:cxn modelId="{6F8B98AD-FA0A-46BA-A940-E625FF5A5C36}" type="presParOf" srcId="{40BB45BC-CDB7-4734-86EF-DF4A6B9E74FE}" destId="{747D692C-BCC4-4138-8E77-17266B6704F2}" srcOrd="0" destOrd="0" presId="urn:microsoft.com/office/officeart/2005/8/layout/orgChart1"/>
    <dgm:cxn modelId="{F1547E05-2520-4E4D-9F04-F83E0E199AE7}" type="presParOf" srcId="{40BB45BC-CDB7-4734-86EF-DF4A6B9E74FE}" destId="{31310DFC-DA39-4AAA-8BA3-9C21A66B6A36}" srcOrd="1" destOrd="0" presId="urn:microsoft.com/office/officeart/2005/8/layout/orgChart1"/>
    <dgm:cxn modelId="{2FBCAB2D-E204-434B-984F-4419BA0E206E}" type="presParOf" srcId="{04E2B1D9-B5BC-486A-96CF-E8FFFD4BA0F0}" destId="{78F05EAA-D126-4B23-9416-F7B38B389875}" srcOrd="1" destOrd="0" presId="urn:microsoft.com/office/officeart/2005/8/layout/orgChart1"/>
    <dgm:cxn modelId="{E4184701-5B11-4F16-AC8E-25E02F1C61B2}" type="presParOf" srcId="{04E2B1D9-B5BC-486A-96CF-E8FFFD4BA0F0}" destId="{DDC2DF95-160B-49EC-98AB-C4EE4AE722E9}" srcOrd="2" destOrd="0" presId="urn:microsoft.com/office/officeart/2005/8/layout/orgChart1"/>
    <dgm:cxn modelId="{0F5B69D0-2878-4725-9FAA-EB933E78DEE0}" type="presParOf" srcId="{E717E72B-5251-42C1-91F8-90420B995E27}" destId="{D140D553-5387-44FD-AF83-6E5E5A7B50BA}" srcOrd="2" destOrd="0" presId="urn:microsoft.com/office/officeart/2005/8/layout/orgChart1"/>
    <dgm:cxn modelId="{8DB7493E-93A7-4205-829C-883B3379C83C}" type="presParOf" srcId="{6DE04AD7-1D80-4ADE-90C8-832786F3244C}" destId="{7050C0D1-7AB8-42EE-8C89-AD63AD307A0C}" srcOrd="4" destOrd="0" presId="urn:microsoft.com/office/officeart/2005/8/layout/orgChart1"/>
    <dgm:cxn modelId="{DBDCDE12-18B2-4676-BCDA-B9FC5FCF6F66}" type="presParOf" srcId="{6DE04AD7-1D80-4ADE-90C8-832786F3244C}" destId="{523B7618-E09F-4ECF-97C4-02EFE6EEC884}" srcOrd="5" destOrd="0" presId="urn:microsoft.com/office/officeart/2005/8/layout/orgChart1"/>
    <dgm:cxn modelId="{F2E927B7-137F-4AC7-B04A-7053B4B12480}" type="presParOf" srcId="{523B7618-E09F-4ECF-97C4-02EFE6EEC884}" destId="{A81A1834-2A80-4060-A779-49AB35F384C8}" srcOrd="0" destOrd="0" presId="urn:microsoft.com/office/officeart/2005/8/layout/orgChart1"/>
    <dgm:cxn modelId="{67086502-865D-47E5-877B-7C1CEDBF2B55}" type="presParOf" srcId="{A81A1834-2A80-4060-A779-49AB35F384C8}" destId="{F56CDC62-31A5-4651-9C73-11BE5BA6CB6B}" srcOrd="0" destOrd="0" presId="urn:microsoft.com/office/officeart/2005/8/layout/orgChart1"/>
    <dgm:cxn modelId="{C2BEAAA3-A3EC-4852-8593-149E81F43DF9}" type="presParOf" srcId="{A81A1834-2A80-4060-A779-49AB35F384C8}" destId="{8AD6F152-4B54-4772-B6FA-CA9D578ADE00}" srcOrd="1" destOrd="0" presId="urn:microsoft.com/office/officeart/2005/8/layout/orgChart1"/>
    <dgm:cxn modelId="{052C7CB0-4E20-46EF-87FC-C609C584B12A}" type="presParOf" srcId="{523B7618-E09F-4ECF-97C4-02EFE6EEC884}" destId="{4DD2C77A-5BA9-4E2C-8FD9-48C959557AD8}" srcOrd="1" destOrd="0" presId="urn:microsoft.com/office/officeart/2005/8/layout/orgChart1"/>
    <dgm:cxn modelId="{D7FDD0E8-991E-46CB-80F1-9018BADAE2A3}" type="presParOf" srcId="{523B7618-E09F-4ECF-97C4-02EFE6EEC884}" destId="{18A4D137-0A6E-44A0-B8BF-0D7A6686B2F4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4956932C-C8CE-42DB-AD9B-2C3A354A1F9E}" type="presParOf" srcId="{685020D4-75FD-4FBF-997E-7DCBEB7B36FC}" destId="{3113CEB1-FBE4-4CD2-86E6-4FE189942FC0}" srcOrd="2" destOrd="0" presId="urn:microsoft.com/office/officeart/2005/8/layout/orgChart1"/>
    <dgm:cxn modelId="{CF8560E1-3F8D-416A-B221-D1841773BBDC}" type="presParOf" srcId="{685020D4-75FD-4FBF-997E-7DCBEB7B36FC}" destId="{8DDD7E44-39C1-4EE8-BF81-FD9767E56CD3}" srcOrd="3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67331BB9-086A-4BF4-923A-749ED91FE0A4}" type="presParOf" srcId="{62246071-DB70-49F7-9FF4-FF2914A33681}" destId="{4D113D6C-4A5E-4C7F-A41C-00E5920C75A6}" srcOrd="0" destOrd="0" presId="urn:microsoft.com/office/officeart/2005/8/layout/orgChart1"/>
    <dgm:cxn modelId="{BDCFF1D9-3E55-4D3A-B847-0B5ADE2CD4D8}" type="presParOf" srcId="{62246071-DB70-49F7-9FF4-FF2914A33681}" destId="{2451D59F-9BF1-45E0-AB8E-D6DD40896490}" srcOrd="1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  <dgm:cxn modelId="{70EED5DD-D80D-415F-8DD7-11D715E6460E}" type="presParOf" srcId="{F77AB227-EBD7-497A-9419-7B019A9F8B04}" destId="{88EDAA2E-9E68-4F18-8327-05B5E8B25D76}" srcOrd="2" destOrd="0" presId="urn:microsoft.com/office/officeart/2005/8/layout/orgChart1"/>
    <dgm:cxn modelId="{1DDD1BBD-948B-4FCA-85A6-7D427C579F85}" type="presParOf" srcId="{F77AB227-EBD7-497A-9419-7B019A9F8B04}" destId="{DA51065C-0886-4E55-8D1B-A724EB32CDC5}" srcOrd="3" destOrd="0" presId="urn:microsoft.com/office/officeart/2005/8/layout/orgChart1"/>
    <dgm:cxn modelId="{4E4CF879-761D-4D20-B869-36B58FCBAA53}" type="presParOf" srcId="{DA51065C-0886-4E55-8D1B-A724EB32CDC5}" destId="{6172B765-4649-4336-8D84-81A68A081013}" srcOrd="0" destOrd="0" presId="urn:microsoft.com/office/officeart/2005/8/layout/orgChart1"/>
    <dgm:cxn modelId="{48769020-E6C8-49AC-AEB5-47887B626869}" type="presParOf" srcId="{6172B765-4649-4336-8D84-81A68A081013}" destId="{5D443C14-ECA3-4E86-9937-F50E790B95AD}" srcOrd="0" destOrd="0" presId="urn:microsoft.com/office/officeart/2005/8/layout/orgChart1"/>
    <dgm:cxn modelId="{41A9DB1A-87A9-44D0-8043-014D9F211B9C}" type="presParOf" srcId="{6172B765-4649-4336-8D84-81A68A081013}" destId="{F5FB0166-4B36-415D-97CE-5ECBC9E5C0D9}" srcOrd="1" destOrd="0" presId="urn:microsoft.com/office/officeart/2005/8/layout/orgChart1"/>
    <dgm:cxn modelId="{224D0841-8FD0-430B-8F59-0DC1E06DCD3B}" type="presParOf" srcId="{DA51065C-0886-4E55-8D1B-A724EB32CDC5}" destId="{2CA5BE66-1D85-4F3C-AAE2-12ADB2FDBC7C}" srcOrd="1" destOrd="0" presId="urn:microsoft.com/office/officeart/2005/8/layout/orgChart1"/>
    <dgm:cxn modelId="{4A49619E-9C78-4BBB-BDC1-B3B9669B8520}" type="presParOf" srcId="{DA51065C-0886-4E55-8D1B-A724EB32CDC5}" destId="{BBB3B87A-56C9-4870-9800-2F446F11EF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Gestión</a:t>
          </a:r>
        </a:p>
        <a:p>
          <a:r>
            <a:rPr lang="es-MX" sz="1200" b="0" i="0" u="none" dirty="0" smtClean="0"/>
            <a:t>     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87447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     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Reclusorios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  </a:t>
          </a: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0455" custScaleY="131975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34496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5111" custLinFactNeighborY="96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Encargado(a) de la Dirección de Policía de Proximidad</a:t>
          </a:r>
        </a:p>
        <a:p>
          <a:r>
            <a:rPr lang="es-ES" sz="1200" dirty="0" smtClean="0"/>
            <a:t>    </a:t>
          </a:r>
          <a:endParaRPr lang="es-ES" sz="1200" dirty="0"/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Supervisor(a)</a:t>
          </a:r>
        </a:p>
        <a:p>
          <a:r>
            <a:rPr lang="es-MX" altLang="es-MX" sz="1200" dirty="0" smtClean="0">
              <a:cs typeface="Arial" charset="0"/>
            </a:rPr>
            <a:t>      </a:t>
          </a:r>
          <a:endParaRPr lang="es-ES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</a:t>
          </a:r>
        </a:p>
        <a:p>
          <a:r>
            <a:rPr lang="es-MX" altLang="es-MX" sz="1200" dirty="0" smtClean="0">
              <a:cs typeface="Arial" charset="0"/>
            </a:rPr>
            <a:t> </a:t>
          </a:r>
          <a:endParaRPr lang="es-ES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Analista</a:t>
          </a:r>
        </a:p>
        <a:p>
          <a:r>
            <a:rPr lang="es-MX" altLang="es-MX" sz="1200" dirty="0" smtClean="0">
              <a:cs typeface="Arial" charset="0"/>
            </a:rPr>
            <a:t>    </a:t>
          </a:r>
          <a:endParaRPr lang="es-ES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Área de Policía de Monterrey de </a:t>
          </a:r>
          <a:br>
            <a:rPr lang="es-MX" altLang="es-MX" sz="1200" dirty="0"/>
          </a:br>
          <a:r>
            <a:rPr lang="es-MX" altLang="es-MX" sz="1200" dirty="0"/>
            <a:t>Proximidad Ciudadana</a:t>
          </a: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2729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 custLinFactNeighborX="-3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X="-3204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r>
            <a:rPr lang="es-ES" sz="1200" dirty="0" smtClean="0"/>
            <a:t>Policías 3ero</a:t>
          </a:r>
          <a:endParaRPr lang="es-ES" sz="1200" dirty="0"/>
        </a:p>
        <a:p>
          <a:r>
            <a:rPr lang="es-MX" sz="1200" dirty="0"/>
            <a:t>Policía 2do</a:t>
          </a:r>
          <a:br>
            <a:rPr lang="es-MX" sz="1200" dirty="0"/>
          </a:br>
          <a:r>
            <a:rPr lang="es-ES" sz="1200" dirty="0" smtClean="0"/>
            <a:t>Policías 1ero</a:t>
          </a:r>
          <a:r>
            <a:rPr lang="es-ES" sz="1200" dirty="0"/>
            <a:t/>
          </a:r>
          <a:br>
            <a:rPr lang="es-ES" sz="1200" dirty="0"/>
          </a:b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322214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Área Policía de Monterrey de Proximidad Ciudadana</a:t>
          </a: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</a:t>
          </a:r>
          <a:r>
            <a:rPr lang="es-MX" altLang="es-MX" sz="1150" dirty="0" smtClean="0"/>
            <a:t>1ro(a</a:t>
          </a:r>
          <a:r>
            <a:rPr lang="es-MX" altLang="es-MX" sz="1150" dirty="0"/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/>
            <a:t>Policía </a:t>
          </a:r>
          <a:r>
            <a:rPr lang="es-MX" sz="1000" dirty="0" smtClean="0"/>
            <a:t>1ro(a</a:t>
          </a:r>
          <a:r>
            <a:rPr lang="es-MX" sz="1000" dirty="0"/>
            <a:t>)</a:t>
          </a:r>
          <a:br>
            <a:rPr lang="es-MX" sz="1000" dirty="0"/>
          </a:br>
          <a:r>
            <a:rPr lang="es-MX" sz="1000" dirty="0" smtClean="0"/>
            <a:t>Policías </a:t>
          </a:r>
          <a:r>
            <a:rPr lang="es-MX" sz="1000" dirty="0"/>
            <a:t>2do(a</a:t>
          </a:r>
          <a:r>
            <a:rPr lang="es-MX" sz="1000" dirty="0" smtClean="0"/>
            <a:t>)</a:t>
          </a:r>
          <a:r>
            <a:rPr lang="es-MX" sz="1000" b="0" i="0" u="none" dirty="0" smtClean="0"/>
            <a:t>     </a:t>
          </a:r>
          <a:endParaRPr lang="es-MX" sz="10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/>
            <a:t>Policías 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    </a:t>
          </a:r>
          <a:endParaRPr lang="es-ES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Oriente</a:t>
          </a:r>
          <a:br>
            <a:rPr lang="es-MX" altLang="es-MX" sz="1200" dirty="0"/>
          </a:br>
          <a:r>
            <a:rPr lang="es-MX" sz="1200" dirty="0" smtClean="0"/>
            <a:t>  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</a:t>
          </a:r>
          <a:r>
            <a:rPr lang="es-ES" altLang="es-MX" sz="1100" dirty="0" smtClean="0"/>
            <a:t>1ro(a)</a:t>
          </a:r>
          <a:endParaRPr lang="es-ES" altLang="es-MX" sz="1100" dirty="0"/>
        </a:p>
        <a:p>
          <a:r>
            <a:rPr lang="es-MX" altLang="es-MX" sz="1100" dirty="0"/>
            <a:t>Policías 2do(a)</a:t>
          </a:r>
          <a:br>
            <a:rPr lang="es-MX" altLang="es-MX" sz="1100" dirty="0"/>
          </a:br>
          <a:r>
            <a:rPr lang="es-MX" altLang="es-MX" sz="1100" dirty="0" smtClean="0"/>
            <a:t>Policías </a:t>
          </a:r>
          <a:r>
            <a:rPr lang="es-MX" altLang="es-MX" sz="1100" dirty="0"/>
            <a:t>3ro(a)</a:t>
          </a:r>
          <a:br>
            <a:rPr lang="es-MX" altLang="es-MX" sz="1100" dirty="0"/>
          </a:b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00" dirty="0"/>
            <a:t>Policías </a:t>
          </a:r>
          <a:r>
            <a:rPr lang="es-MX" altLang="es-MX" sz="1100" dirty="0" smtClean="0"/>
            <a:t>1ro(a</a:t>
          </a:r>
          <a:r>
            <a:rPr lang="es-MX" altLang="es-MX" sz="1100" dirty="0"/>
            <a:t>)</a:t>
          </a:r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3ro(a)</a:t>
          </a:r>
        </a:p>
        <a:p>
          <a:r>
            <a:rPr lang="es-ES" sz="1100" dirty="0" smtClean="0"/>
            <a:t>  </a:t>
          </a:r>
          <a:endParaRPr lang="es-MX" altLang="es-MX" sz="110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51718" custLinFactNeighborX="5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X="-3860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/>
            <a:t>Pol </a:t>
          </a:r>
          <a:r>
            <a:rPr lang="es-MX" altLang="es-MX" sz="1200" smtClean="0"/>
            <a:t>1ero(a</a:t>
          </a:r>
          <a:r>
            <a:rPr lang="es-MX" altLang="es-MX" sz="1200" dirty="0"/>
            <a:t>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/>
            <a:t>Pol </a:t>
          </a:r>
          <a:r>
            <a:rPr lang="es-MX" altLang="es-MX" sz="1200" smtClean="0"/>
            <a:t>1ero(a</a:t>
          </a:r>
          <a:r>
            <a:rPr lang="es-MX" altLang="es-MX" sz="1200" dirty="0"/>
            <a:t>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endParaRPr lang="es-MX" altLang="es-MX" sz="1200" dirty="0" smtClean="0"/>
        </a:p>
        <a:p>
          <a:r>
            <a:rPr lang="es-MX" altLang="es-MX" sz="1200" dirty="0" smtClean="0"/>
            <a:t>Encargados(as</a:t>
          </a:r>
          <a:r>
            <a:rPr lang="es-MX" altLang="es-MX" sz="1200" dirty="0"/>
            <a:t>) de Grupo Turístico</a:t>
          </a:r>
        </a:p>
        <a:p>
          <a:r>
            <a:rPr lang="es-MX" altLang="es-MX" sz="1200" dirty="0" smtClean="0">
              <a:latin typeface="+mn-lt"/>
            </a:rPr>
            <a:t>   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</a:t>
          </a:r>
          <a:r>
            <a:rPr lang="es-MX" altLang="es-MX" sz="1200"/>
            <a:t>. </a:t>
          </a:r>
          <a:r>
            <a:rPr lang="es-MX" altLang="es-MX" sz="1200" smtClean="0"/>
            <a:t>1ero(a</a:t>
          </a:r>
          <a:r>
            <a:rPr lang="es-MX" altLang="es-MX" sz="1200" dirty="0"/>
            <a:t>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20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Encargado(a) de la Dirección de Policía de Operaciones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</a:t>
          </a:r>
        </a:p>
        <a:p>
          <a:r>
            <a:rPr lang="es-ES" sz="1200" dirty="0" smtClean="0">
              <a:solidFill>
                <a:schemeClr val="tx1"/>
              </a:solidFill>
            </a:rPr>
            <a:t>    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Policías </a:t>
          </a:r>
          <a:r>
            <a:rPr lang="es-ES" sz="1200" dirty="0" smtClean="0">
              <a:solidFill>
                <a:schemeClr val="tx1"/>
              </a:solidFill>
            </a:rPr>
            <a:t>1ro(a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Policías 2do(a)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MX" sz="1200" b="0" i="0" u="none" dirty="0">
              <a:solidFill>
                <a:schemeClr val="tx1"/>
              </a:solidFill>
            </a:rPr>
            <a:t>Policías </a:t>
          </a:r>
          <a:r>
            <a:rPr lang="es-MX" sz="1200" b="0" i="0" u="none" dirty="0" smtClean="0">
              <a:solidFill>
                <a:schemeClr val="tx1"/>
              </a:solidFill>
            </a:rPr>
            <a:t>3ros(as)</a:t>
          </a:r>
        </a:p>
        <a:p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09910E-CF31-474B-968E-47621ED27AA9}" type="asst">
      <dgm:prSet custT="1"/>
      <dgm:spPr/>
      <dgm:t>
        <a:bodyPr/>
        <a:lstStyle/>
        <a:p>
          <a:r>
            <a:rPr lang="es-ES" sz="1200" dirty="0"/>
            <a:t>Coordinador(a) de Escolta</a:t>
          </a:r>
        </a:p>
      </dgm:t>
    </dgm:pt>
    <dgm:pt modelId="{9BADD5CB-451C-416C-8C7B-512F25F237D9}" type="parTrans" cxnId="{A76126DB-9EC3-4254-BCA5-5C87DB102D00}">
      <dgm:prSet/>
      <dgm:spPr/>
      <dgm:t>
        <a:bodyPr/>
        <a:lstStyle/>
        <a:p>
          <a:endParaRPr lang="es-ES"/>
        </a:p>
      </dgm:t>
    </dgm:pt>
    <dgm:pt modelId="{36F31929-13D5-4CD5-8577-8A6E9F934755}" type="sibTrans" cxnId="{A76126DB-9EC3-4254-BCA5-5C87DB102D0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96506" custScaleY="235270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29BB3646-AE39-43B0-8D57-782334B0D323}" type="pres">
      <dgm:prSet presAssocID="{9BADD5CB-451C-416C-8C7B-512F25F237D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76B344AC-9F5D-4CD7-9BBA-EB61BBE80A5B}" type="pres">
      <dgm:prSet presAssocID="{2E09910E-CF31-474B-968E-47621ED27AA9}" presName="hierRoot3" presStyleCnt="0">
        <dgm:presLayoutVars>
          <dgm:hierBranch val="init"/>
        </dgm:presLayoutVars>
      </dgm:prSet>
      <dgm:spPr/>
    </dgm:pt>
    <dgm:pt modelId="{B5C81631-ABBC-41BF-9FA4-E597BCC6A896}" type="pres">
      <dgm:prSet presAssocID="{2E09910E-CF31-474B-968E-47621ED27AA9}" presName="rootComposite3" presStyleCnt="0"/>
      <dgm:spPr/>
    </dgm:pt>
    <dgm:pt modelId="{77D4B00A-651D-4531-BBB8-5E7CB6F139C4}" type="pres">
      <dgm:prSet presAssocID="{2E09910E-CF31-474B-968E-47621ED27AA9}" presName="rootText3" presStyleLbl="asst1" presStyleIdx="1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922D-56FC-493D-B8D8-C3425D28B4A6}" type="pres">
      <dgm:prSet presAssocID="{2E09910E-CF31-474B-968E-47621ED27AA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04E8270-262A-4FAE-85C9-BA3AB73E91C5}" type="pres">
      <dgm:prSet presAssocID="{2E09910E-CF31-474B-968E-47621ED27AA9}" presName="hierChild6" presStyleCnt="0"/>
      <dgm:spPr/>
    </dgm:pt>
    <dgm:pt modelId="{2680D963-17B3-42F2-9F33-E2B76C0E436E}" type="pres">
      <dgm:prSet presAssocID="{2E09910E-CF31-474B-968E-47621ED27AA9}" presName="hierChild7" presStyleCnt="0"/>
      <dgm:spPr/>
    </dgm:pt>
  </dgm:ptLst>
  <dgm:cxnLst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DD2CF0A-50AA-4F69-B5C1-2E91A896A35D}" type="presOf" srcId="{2E09910E-CF31-474B-968E-47621ED27AA9}" destId="{77D4B00A-651D-4531-BBB8-5E7CB6F139C4}" srcOrd="0" destOrd="0" presId="urn:microsoft.com/office/officeart/2005/8/layout/orgChart1"/>
    <dgm:cxn modelId="{0B37FE06-6291-4B6E-962A-EFAA6AC37513}" type="presOf" srcId="{9BADD5CB-451C-416C-8C7B-512F25F237D9}" destId="{29BB3646-AE39-43B0-8D57-782334B0D323}" srcOrd="0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76126DB-9EC3-4254-BCA5-5C87DB102D00}" srcId="{9DEA55C1-E59C-4B5B-90DC-1D0B54C2B20C}" destId="{2E09910E-CF31-474B-968E-47621ED27AA9}" srcOrd="1" destOrd="0" parTransId="{9BADD5CB-451C-416C-8C7B-512F25F237D9}" sibTransId="{36F31929-13D5-4CD5-8577-8A6E9F934755}"/>
    <dgm:cxn modelId="{3ECB79E3-CFF3-4888-B1F4-A9193840B200}" type="presOf" srcId="{2E09910E-CF31-474B-968E-47621ED27AA9}" destId="{9449922D-56FC-493D-B8D8-C3425D28B4A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C9974153-BF28-4B48-82DD-67B6B7506FC6}" type="presParOf" srcId="{E6CFA08A-7145-470C-A659-6A725D85622B}" destId="{29BB3646-AE39-43B0-8D57-782334B0D323}" srcOrd="2" destOrd="0" presId="urn:microsoft.com/office/officeart/2005/8/layout/orgChart1"/>
    <dgm:cxn modelId="{FC286DC4-05CF-4CCA-B370-FBB17BB141E3}" type="presParOf" srcId="{E6CFA08A-7145-470C-A659-6A725D85622B}" destId="{76B344AC-9F5D-4CD7-9BBA-EB61BBE80A5B}" srcOrd="3" destOrd="0" presId="urn:microsoft.com/office/officeart/2005/8/layout/orgChart1"/>
    <dgm:cxn modelId="{F3973757-EC58-469D-B157-3F4856C97F12}" type="presParOf" srcId="{76B344AC-9F5D-4CD7-9BBA-EB61BBE80A5B}" destId="{B5C81631-ABBC-41BF-9FA4-E597BCC6A896}" srcOrd="0" destOrd="0" presId="urn:microsoft.com/office/officeart/2005/8/layout/orgChart1"/>
    <dgm:cxn modelId="{07A2792F-033C-4F63-BE31-3C0F45A2FDDE}" type="presParOf" srcId="{B5C81631-ABBC-41BF-9FA4-E597BCC6A896}" destId="{77D4B00A-651D-4531-BBB8-5E7CB6F139C4}" srcOrd="0" destOrd="0" presId="urn:microsoft.com/office/officeart/2005/8/layout/orgChart1"/>
    <dgm:cxn modelId="{4F1D204C-B122-487D-817C-D1C7D1668F83}" type="presParOf" srcId="{B5C81631-ABBC-41BF-9FA4-E597BCC6A896}" destId="{9449922D-56FC-493D-B8D8-C3425D28B4A6}" srcOrd="1" destOrd="0" presId="urn:microsoft.com/office/officeart/2005/8/layout/orgChart1"/>
    <dgm:cxn modelId="{A42C124E-988C-4B55-ACF9-995260EB430F}" type="presParOf" srcId="{76B344AC-9F5D-4CD7-9BBA-EB61BBE80A5B}" destId="{B04E8270-262A-4FAE-85C9-BA3AB73E91C5}" srcOrd="1" destOrd="0" presId="urn:microsoft.com/office/officeart/2005/8/layout/orgChart1"/>
    <dgm:cxn modelId="{056E769A-4E31-4D27-B23E-FB7892C26FB8}" type="presParOf" srcId="{76B344AC-9F5D-4CD7-9BBA-EB61BBE80A5B}" destId="{2680D963-17B3-42F2-9F33-E2B76C0E4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Escolta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</a:t>
          </a:r>
          <a:endParaRPr lang="es-ES" sz="1200" b="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/>
            <a:t>Escoltas Policías</a:t>
          </a:r>
          <a:br>
            <a:rPr lang="es-ES" sz="1200" dirty="0"/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47052" custScaleY="47154" custLinFactNeighborX="58" custLinFactNeighborY="1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42347" custScaleY="42438" custLinFactNeighborX="58" custLinFactNeighborY="-9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77599EF-14D9-4252-9B1E-B5974DE41CC8}" srcId="{9DEA55C1-E59C-4B5B-90DC-1D0B54C2B20C}" destId="{78BCC67F-0A97-483C-872A-73769C3F9E91}" srcOrd="0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br>
            <a:rPr lang="es-MX" altLang="es-MX" sz="1200" dirty="0"/>
          </a:br>
          <a:r>
            <a:rPr lang="es-MX" altLang="es-MX" sz="1200" dirty="0"/>
            <a:t>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</a:t>
          </a:r>
          <a:br>
            <a:rPr lang="es-MX" altLang="es-MX" sz="1200" dirty="0"/>
          </a:br>
          <a:r>
            <a:rPr lang="es-MX" altLang="es-MX" sz="1200" dirty="0"/>
            <a:t>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</a:t>
          </a:r>
          <a:r>
            <a:rPr lang="es-MX" altLang="es-MX" sz="1200" dirty="0" smtClean="0"/>
            <a:t>Tránsito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Municipales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 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FF86E0E9-1D83-4EA8-A1BD-5F4E5C3600C0}" type="asst">
      <dgm:prSet custT="1"/>
      <dgm:spPr/>
      <dgm:t>
        <a:bodyPr/>
        <a:lstStyle/>
        <a:p>
          <a:r>
            <a:rPr lang="es-MX" sz="1200" dirty="0" smtClean="0"/>
            <a:t>Asistente</a:t>
          </a:r>
          <a:endParaRPr lang="es-MX" sz="1200" dirty="0"/>
        </a:p>
      </dgm:t>
    </dgm:pt>
    <dgm:pt modelId="{57403776-0D34-49F2-A29B-3EFC6EA0C4EF}" type="parTrans" cxnId="{10526E2A-F360-4F43-8E1F-BBD642A3CAC4}">
      <dgm:prSet/>
      <dgm:spPr/>
      <dgm:t>
        <a:bodyPr/>
        <a:lstStyle/>
        <a:p>
          <a:endParaRPr lang="es-ES"/>
        </a:p>
      </dgm:t>
    </dgm:pt>
    <dgm:pt modelId="{EAD3A4CD-4E04-4BA4-9226-63460023A1AE}" type="sibTrans" cxnId="{10526E2A-F360-4F43-8E1F-BBD642A3CA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9225" custScaleY="171828" custLinFactNeighborX="-1180" custLinFactNeighborY="-77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40587" custLinFactNeighborX="2252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40587" custLinFactNeighborX="-173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40587" custLinFactNeighborX="-1180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40587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19759" custScaleY="104138" custLinFactNeighborX="-15669" custLinFactNeighborY="-6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19759" custScaleY="109345" custLinFactY="31397" custLinFactNeighborX="1595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E2E89517-D1CF-464E-9BDA-41A979C3F826}" type="pres">
      <dgm:prSet presAssocID="{57403776-0D34-49F2-A29B-3EFC6EA0C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0F73137-DD55-4A3B-8F75-10610DC6540E}" type="pres">
      <dgm:prSet presAssocID="{FF86E0E9-1D83-4EA8-A1BD-5F4E5C3600C0}" presName="hierRoot3" presStyleCnt="0">
        <dgm:presLayoutVars>
          <dgm:hierBranch val="init"/>
        </dgm:presLayoutVars>
      </dgm:prSet>
      <dgm:spPr/>
    </dgm:pt>
    <dgm:pt modelId="{9E2A0B63-59AE-4BA3-90FA-2DF5F3029943}" type="pres">
      <dgm:prSet presAssocID="{FF86E0E9-1D83-4EA8-A1BD-5F4E5C3600C0}" presName="rootComposite3" presStyleCnt="0"/>
      <dgm:spPr/>
    </dgm:pt>
    <dgm:pt modelId="{95290AD2-F8F8-4C99-9C71-2E41B255B4EF}" type="pres">
      <dgm:prSet presAssocID="{FF86E0E9-1D83-4EA8-A1BD-5F4E5C3600C0}" presName="rootText3" presStyleLbl="asst1" presStyleIdx="2" presStyleCnt="3" custScaleX="119759" custScaleY="104138" custLinFactX="56323" custLinFactY="-5798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404D9-9508-49C9-B29A-2E980F3B6905}" type="pres">
      <dgm:prSet presAssocID="{FF86E0E9-1D83-4EA8-A1BD-5F4E5C3600C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1E2EE88-475D-49DA-8B61-E0228FDB0C60}" type="pres">
      <dgm:prSet presAssocID="{FF86E0E9-1D83-4EA8-A1BD-5F4E5C3600C0}" presName="hierChild6" presStyleCnt="0"/>
      <dgm:spPr/>
    </dgm:pt>
    <dgm:pt modelId="{C2504683-1BFF-4626-8346-5C40CE77CCBE}" type="pres">
      <dgm:prSet presAssocID="{FF86E0E9-1D83-4EA8-A1BD-5F4E5C3600C0}" presName="hierChild7" presStyleCnt="0"/>
      <dgm:spPr/>
    </dgm:pt>
  </dgm:ptLst>
  <dgm:cxnLst>
    <dgm:cxn modelId="{10526E2A-F360-4F43-8E1F-BBD642A3CAC4}" srcId="{9DEA55C1-E59C-4B5B-90DC-1D0B54C2B20C}" destId="{FF86E0E9-1D83-4EA8-A1BD-5F4E5C3600C0}" srcOrd="4" destOrd="0" parTransId="{57403776-0D34-49F2-A29B-3EFC6EA0C4EF}" sibTransId="{EAD3A4CD-4E04-4BA4-9226-63460023A1AE}"/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A934B758-3D3E-42B2-8842-9ACF9C405C61}" type="presOf" srcId="{FF86E0E9-1D83-4EA8-A1BD-5F4E5C3600C0}" destId="{FB1404D9-9508-49C9-B29A-2E980F3B6905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C031FB28-F3A3-42E4-AD06-3E44C63F72AC}" type="presOf" srcId="{57403776-0D34-49F2-A29B-3EFC6EA0C4EF}" destId="{E2E89517-D1CF-464E-9BDA-41A979C3F826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79CCAAE2-6DC7-4DB2-A8F3-FB0EEC4F08CF}" type="presOf" srcId="{FF86E0E9-1D83-4EA8-A1BD-5F4E5C3600C0}" destId="{95290AD2-F8F8-4C99-9C71-2E41B255B4EF}" srcOrd="0" destOrd="0" presId="urn:microsoft.com/office/officeart/2005/8/layout/orgChart1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1883EE84-10B8-43B9-BFF5-900D3E3DF560}" type="presParOf" srcId="{E6CFA08A-7145-470C-A659-6A725D85622B}" destId="{E2E89517-D1CF-464E-9BDA-41A979C3F826}" srcOrd="4" destOrd="0" presId="urn:microsoft.com/office/officeart/2005/8/layout/orgChart1"/>
    <dgm:cxn modelId="{217E0CE5-A0F7-4A86-A93E-89FD66BE1CC8}" type="presParOf" srcId="{E6CFA08A-7145-470C-A659-6A725D85622B}" destId="{A0F73137-DD55-4A3B-8F75-10610DC6540E}" srcOrd="5" destOrd="0" presId="urn:microsoft.com/office/officeart/2005/8/layout/orgChart1"/>
    <dgm:cxn modelId="{7D0557F9-012C-4D8B-828C-5B54CE9FF9B9}" type="presParOf" srcId="{A0F73137-DD55-4A3B-8F75-10610DC6540E}" destId="{9E2A0B63-59AE-4BA3-90FA-2DF5F3029943}" srcOrd="0" destOrd="0" presId="urn:microsoft.com/office/officeart/2005/8/layout/orgChart1"/>
    <dgm:cxn modelId="{5BB53852-A242-416F-91A2-D58C41089B59}" type="presParOf" srcId="{9E2A0B63-59AE-4BA3-90FA-2DF5F3029943}" destId="{95290AD2-F8F8-4C99-9C71-2E41B255B4EF}" srcOrd="0" destOrd="0" presId="urn:microsoft.com/office/officeart/2005/8/layout/orgChart1"/>
    <dgm:cxn modelId="{36C54154-CC40-49E4-85A8-6E1C326179E0}" type="presParOf" srcId="{9E2A0B63-59AE-4BA3-90FA-2DF5F3029943}" destId="{FB1404D9-9508-49C9-B29A-2E980F3B6905}" srcOrd="1" destOrd="0" presId="urn:microsoft.com/office/officeart/2005/8/layout/orgChart1"/>
    <dgm:cxn modelId="{B32DB60B-8620-4436-9DEB-76A4EF98B57E}" type="presParOf" srcId="{A0F73137-DD55-4A3B-8F75-10610DC6540E}" destId="{01E2EE88-475D-49DA-8B61-E0228FDB0C60}" srcOrd="1" destOrd="0" presId="urn:microsoft.com/office/officeart/2005/8/layout/orgChart1"/>
    <dgm:cxn modelId="{5857A7D4-6B32-4116-B538-E56E739913C6}" type="presParOf" srcId="{A0F73137-DD55-4A3B-8F75-10610DC6540E}" destId="{C2504683-1BFF-4626-8346-5C40CE77CC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</a:t>
          </a:r>
          <a:br>
            <a:rPr lang="es-MX" altLang="es-MX" sz="1200" dirty="0"/>
          </a:br>
          <a:r>
            <a:rPr lang="es-MX" altLang="es-MX" sz="1200" dirty="0"/>
            <a:t>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Auxiliares Administrativos(as)</a:t>
          </a:r>
        </a:p>
        <a:p>
          <a:r>
            <a:rPr lang="es-MX" altLang="es-MX" sz="1200" dirty="0" smtClean="0"/>
            <a:t>Auxiliares</a:t>
          </a:r>
          <a:endParaRPr lang="es-MX" altLang="es-MX" sz="1200" dirty="0"/>
        </a:p>
        <a:p>
          <a:r>
            <a:rPr lang="es-MX" altLang="es-MX" sz="1200" dirty="0" smtClean="0"/>
            <a:t> 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4598" custScaleY="86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4343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31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2991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29915" custLinFactNeighborX="663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29915" custLinFactNeighborX="1706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2991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95263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Supervisores(as)</a:t>
          </a:r>
          <a:br>
            <a:rPr lang="es-MX" altLang="es-MX" sz="1200" dirty="0"/>
          </a:br>
          <a:r>
            <a:rPr lang="es-MX" altLang="es-MX" sz="1200" dirty="0" smtClean="0"/>
            <a:t>Encargados(as</a:t>
          </a:r>
          <a:r>
            <a:rPr lang="es-MX" altLang="es-MX" sz="1200" dirty="0"/>
            <a:t>) Área</a:t>
          </a:r>
          <a:br>
            <a:rPr lang="es-MX" altLang="es-MX" sz="1200" dirty="0"/>
          </a:br>
          <a:r>
            <a:rPr lang="es-MX" altLang="es-MX" sz="1200" dirty="0" smtClean="0"/>
            <a:t>Ayudantes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r>
            <a:rPr lang="es-MX" altLang="es-MX" sz="1200" dirty="0" smtClean="0"/>
            <a:t>Ayudante </a:t>
          </a:r>
          <a:r>
            <a:rPr lang="es-MX" altLang="es-MX" sz="1200" dirty="0"/>
            <a:t>de Auxilio Vial</a:t>
          </a:r>
          <a:br>
            <a:rPr lang="es-MX" altLang="es-MX" sz="1200" dirty="0"/>
          </a:br>
          <a:r>
            <a:rPr lang="es-MX" altLang="es-MX" sz="1200" dirty="0" smtClean="0"/>
            <a:t>Operador(a</a:t>
          </a:r>
          <a:r>
            <a:rPr lang="es-MX" altLang="es-MX" sz="1200" dirty="0"/>
            <a:t>) </a:t>
          </a:r>
          <a:r>
            <a:rPr lang="es-MX" altLang="es-MX" sz="1200" dirty="0" smtClean="0"/>
            <a:t>Conmutador 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Mecánicos(as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278974" custScaleY="567956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ES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Oficial Patrullero </a:t>
          </a:r>
          <a:r>
            <a:rPr lang="es-ES" sz="1200" dirty="0" smtClean="0"/>
            <a:t>    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  <a:r>
            <a:rPr lang="es-MX" altLang="es-MX" sz="1200" dirty="0" smtClean="0"/>
            <a:t>Motociclista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    </a:t>
          </a:r>
          <a:endParaRPr lang="es-ES" sz="1200" dirty="0">
            <a:solidFill>
              <a:schemeClr val="tx1"/>
            </a:solidFill>
          </a:endParaRPr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</a:t>
          </a:r>
          <a:endParaRPr lang="es-ES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ES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0AAAF1A1-2AC4-4434-8433-47DEF2DC3BAA}" type="asst">
      <dgm:prSet custT="1"/>
      <dgm:spPr/>
      <dgm:t>
        <a:bodyPr/>
        <a:lstStyle/>
        <a:p>
          <a:r>
            <a:rPr lang="fr-FR" altLang="es-MX" sz="1200" dirty="0"/>
            <a:t>Oficial Patrullero(a)</a:t>
          </a:r>
        </a:p>
        <a:p>
          <a:r>
            <a:rPr lang="fr-FR" sz="1200" dirty="0" smtClean="0"/>
            <a:t>     </a:t>
          </a:r>
          <a:endParaRPr lang="es-ES" sz="1200" dirty="0"/>
        </a:p>
      </dgm:t>
    </dgm:pt>
    <dgm:pt modelId="{322830FC-9995-486D-A88D-868D2F9B0825}" type="parTrans" cxnId="{ED4055D8-D141-4619-8A83-2733E0B1D282}">
      <dgm:prSet/>
      <dgm:spPr/>
      <dgm:t>
        <a:bodyPr/>
        <a:lstStyle/>
        <a:p>
          <a:endParaRPr lang="es-ES"/>
        </a:p>
      </dgm:t>
    </dgm:pt>
    <dgm:pt modelId="{8DF762F7-731E-451B-BC8C-3C09147F83AC}" type="sibTrans" cxnId="{ED4055D8-D141-4619-8A83-2733E0B1D28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1007" custScaleY="140318" custLinFactNeighborY="-63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1EC6569-0FDF-4C3B-9984-842CB98FC5DD}" type="pres">
      <dgm:prSet presAssocID="{322830FC-9995-486D-A88D-868D2F9B082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2FBC0EB-E703-4C52-B17D-9F448547CABB}" type="pres">
      <dgm:prSet presAssocID="{0AAAF1A1-2AC4-4434-8433-47DEF2DC3BAA}" presName="hierRoot3" presStyleCnt="0">
        <dgm:presLayoutVars>
          <dgm:hierBranch val="init"/>
        </dgm:presLayoutVars>
      </dgm:prSet>
      <dgm:spPr/>
    </dgm:pt>
    <dgm:pt modelId="{4E9C96A9-950B-4BA2-9197-CE0AA4978193}" type="pres">
      <dgm:prSet presAssocID="{0AAAF1A1-2AC4-4434-8433-47DEF2DC3BAA}" presName="rootComposite3" presStyleCnt="0"/>
      <dgm:spPr/>
    </dgm:pt>
    <dgm:pt modelId="{490D4BE3-4596-48CF-BA05-B45946C1A477}" type="pres">
      <dgm:prSet presAssocID="{0AAAF1A1-2AC4-4434-8433-47DEF2DC3BAA}" presName="rootText3" presStyleLbl="asst1" presStyleIdx="0" presStyleCnt="1" custScaleX="144035" custScaleY="131689" custLinFactNeighborX="-2958" custLinFactNeighborY="-36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D758-CAB6-444A-820D-00B11423B195}" type="pres">
      <dgm:prSet presAssocID="{0AAAF1A1-2AC4-4434-8433-47DEF2DC3B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9C5808-88A3-4420-93E9-3506C204334D}" type="pres">
      <dgm:prSet presAssocID="{0AAAF1A1-2AC4-4434-8433-47DEF2DC3BAA}" presName="hierChild6" presStyleCnt="0"/>
      <dgm:spPr/>
    </dgm:pt>
    <dgm:pt modelId="{CE123326-B73D-4C8C-BF20-8B1E90701B70}" type="pres">
      <dgm:prSet presAssocID="{0AAAF1A1-2AC4-4434-8433-47DEF2DC3BA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5CF0CE4C-28EE-49F7-8D53-0BD322C7FCAA}" type="presOf" srcId="{0AAAF1A1-2AC4-4434-8433-47DEF2DC3BAA}" destId="{A3C0D758-CAB6-444A-820D-00B11423B195}" srcOrd="1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CEF747B5-BEF3-4B77-AA1D-739B8C698FCD}" type="presOf" srcId="{0AAAF1A1-2AC4-4434-8433-47DEF2DC3BAA}" destId="{490D4BE3-4596-48CF-BA05-B45946C1A477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17B7ACF4-9110-446A-888D-B9559F136453}" type="presOf" srcId="{322830FC-9995-486D-A88D-868D2F9B0825}" destId="{31EC6569-0FDF-4C3B-9984-842CB98FC5DD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ED4055D8-D141-4619-8A83-2733E0B1D282}" srcId="{9DEA55C1-E59C-4B5B-90DC-1D0B54C2B20C}" destId="{0AAAF1A1-2AC4-4434-8433-47DEF2DC3BAA}" srcOrd="5" destOrd="0" parTransId="{322830FC-9995-486D-A88D-868D2F9B0825}" sibTransId="{8DF762F7-731E-451B-BC8C-3C09147F83AC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01A21A07-A09E-41DB-B018-6DEAB29A5F82}" type="presParOf" srcId="{E6CFA08A-7145-470C-A659-6A725D85622B}" destId="{31EC6569-0FDF-4C3B-9984-842CB98FC5DD}" srcOrd="0" destOrd="0" presId="urn:microsoft.com/office/officeart/2005/8/layout/orgChart1"/>
    <dgm:cxn modelId="{BB91D43F-F099-4E48-BB26-337552079EAE}" type="presParOf" srcId="{E6CFA08A-7145-470C-A659-6A725D85622B}" destId="{12FBC0EB-E703-4C52-B17D-9F448547CABB}" srcOrd="1" destOrd="0" presId="urn:microsoft.com/office/officeart/2005/8/layout/orgChart1"/>
    <dgm:cxn modelId="{8F964001-DFF4-4B2D-8330-DDDCCBE24902}" type="presParOf" srcId="{12FBC0EB-E703-4C52-B17D-9F448547CABB}" destId="{4E9C96A9-950B-4BA2-9197-CE0AA4978193}" srcOrd="0" destOrd="0" presId="urn:microsoft.com/office/officeart/2005/8/layout/orgChart1"/>
    <dgm:cxn modelId="{B584F734-E4A1-4C21-AFA7-687271D3884F}" type="presParOf" srcId="{4E9C96A9-950B-4BA2-9197-CE0AA4978193}" destId="{490D4BE3-4596-48CF-BA05-B45946C1A477}" srcOrd="0" destOrd="0" presId="urn:microsoft.com/office/officeart/2005/8/layout/orgChart1"/>
    <dgm:cxn modelId="{EBB7388E-9ED7-46C4-BD8C-0E396414B5D3}" type="presParOf" srcId="{4E9C96A9-950B-4BA2-9197-CE0AA4978193}" destId="{A3C0D758-CAB6-444A-820D-00B11423B195}" srcOrd="1" destOrd="0" presId="urn:microsoft.com/office/officeart/2005/8/layout/orgChart1"/>
    <dgm:cxn modelId="{4C59B5E6-ED0A-41D7-8C9D-AF31025062CE}" type="presParOf" srcId="{12FBC0EB-E703-4C52-B17D-9F448547CABB}" destId="{B19C5808-88A3-4420-93E9-3506C204334D}" srcOrd="1" destOrd="0" presId="urn:microsoft.com/office/officeart/2005/8/layout/orgChart1"/>
    <dgm:cxn modelId="{9F567811-C8AB-478D-A016-E607102B94F0}" type="presParOf" srcId="{12FBC0EB-E703-4C52-B17D-9F448547CABB}" destId="{CE123326-B73D-4C8C-BF20-8B1E90701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</a:t>
          </a:r>
          <a:r>
            <a:rPr lang="es-MX" altLang="es-MX" sz="1200" dirty="0" smtClean="0"/>
            <a:t>)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Supervisor(a)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Secretaria(o)</a:t>
          </a:r>
          <a:br>
            <a:rPr lang="es-ES" sz="1200" dirty="0"/>
          </a:br>
          <a:r>
            <a:rPr lang="es-MX" sz="1200" dirty="0" smtClean="0"/>
            <a:t>Auxiliar</a:t>
          </a:r>
          <a:r>
            <a:rPr lang="es-MX" sz="1200" dirty="0"/>
            <a:t/>
          </a:r>
          <a:br>
            <a:rPr lang="es-MX" sz="1200" dirty="0"/>
          </a:b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-8725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3" custScaleX="145130" custScaleY="245105" custLinFactNeighborX="-9685" custLinFactNeighborY="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3" custScaleX="145130" custScaleY="150262" custLinFactNeighborX="-7358" custLinFactNeighborY="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3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X="12823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31F8620-822E-4342-86E3-98DA8039490D}" type="pres">
      <dgm:prSet presAssocID="{857CD8D3-3327-435F-9ED4-B0EEB9648253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3" custScaleX="145130" custScaleY="251602" custLinFactNeighborX="12823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3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A74A86A8-8AA7-4DAA-8ABC-011641E5AED0}" type="presOf" srcId="{857CD8D3-3327-435F-9ED4-B0EEB9648253}" destId="{431F8620-822E-4342-86E3-98DA8039490D}" srcOrd="0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72A53659-4ED5-4EE1-9DDA-CC056AB23426}" type="presParOf" srcId="{1BCAF68B-E9F7-45FE-BD5D-38A0F4E02AAC}" destId="{431F8620-822E-4342-86E3-98DA8039490D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br>
            <a:rPr lang="es-MX" altLang="es-MX" sz="1200" dirty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Secretarias(os</a:t>
          </a:r>
          <a:r>
            <a:rPr 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  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 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433" custScaleY="8993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79939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79939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</a:t>
          </a:r>
          <a:br>
            <a:rPr lang="es-MX" altLang="es-MX" sz="1200" dirty="0"/>
          </a:br>
          <a:r>
            <a:rPr lang="es-MX" altLang="es-MX" sz="1200" dirty="0"/>
            <a:t>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920" custScaleY="190920" custLinFactNeighborX="1043" custLinFactNeighborY="-4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</a:t>
          </a: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>Auxiliares Administrativos(as)</a:t>
          </a:r>
          <a:br>
            <a:rPr lang="es-MX" sz="1200" b="0" i="0" u="none" dirty="0"/>
          </a:br>
          <a:r>
            <a:rPr lang="es-MX" sz="1200" dirty="0" smtClean="0"/>
            <a:t>     </a:t>
          </a:r>
          <a:endParaRPr lang="es-MX" sz="1200" b="0" i="0" u="none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</a:t>
          </a:r>
          <a:endParaRPr lang="es-ES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0435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89906" custScaleY="866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r>
            <a:rPr lang="es-MX" sz="1200" b="0" i="0" u="none" dirty="0" smtClean="0">
              <a:latin typeface="+mn-lt"/>
            </a:rPr>
            <a:t>   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 D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6983B19-318A-489A-A8E0-42F0D537AF60}">
      <dgm:prSet custT="1"/>
      <dgm:spPr/>
      <dgm:t>
        <a:bodyPr/>
        <a:lstStyle/>
        <a:p>
          <a:r>
            <a:rPr lang="es-MX" altLang="es-MX" sz="1200" dirty="0"/>
            <a:t>Abogado(a)</a:t>
          </a:r>
        </a:p>
        <a:p>
          <a:r>
            <a:rPr lang="es-MX" altLang="es-MX" sz="1200" dirty="0" smtClean="0"/>
            <a:t>  </a:t>
          </a:r>
          <a:endParaRPr lang="es-MX" altLang="es-MX" sz="1200" dirty="0"/>
        </a:p>
      </dgm:t>
    </dgm:pt>
    <dgm:pt modelId="{810522A8-D613-4BF2-AB05-E371616BA976}" type="parTrans" cxnId="{22B28A27-CDE0-41EB-8CC1-30F5B5A177C4}">
      <dgm:prSet/>
      <dgm:spPr/>
      <dgm:t>
        <a:bodyPr/>
        <a:lstStyle/>
        <a:p>
          <a:endParaRPr lang="es-ES"/>
        </a:p>
      </dgm:t>
    </dgm:pt>
    <dgm:pt modelId="{EA3A31D0-77FD-4B06-A98F-862DD0F045CB}" type="sibTrans" cxnId="{22B28A27-CDE0-41EB-8CC1-30F5B5A177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79664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312F0C26-DC95-423C-9B65-C3F5FE30E6E4}" type="pres">
      <dgm:prSet presAssocID="{810522A8-D613-4BF2-AB05-E371616BA97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C00975D-D2E9-4B2F-AEBB-BE08799867C5}" type="pres">
      <dgm:prSet presAssocID="{26983B19-318A-489A-A8E0-42F0D537AF60}" presName="hierRoot2" presStyleCnt="0">
        <dgm:presLayoutVars>
          <dgm:hierBranch val="init"/>
        </dgm:presLayoutVars>
      </dgm:prSet>
      <dgm:spPr/>
    </dgm:pt>
    <dgm:pt modelId="{70C404BD-657F-4D33-B1E7-8BEA50A71893}" type="pres">
      <dgm:prSet presAssocID="{26983B19-318A-489A-A8E0-42F0D537AF60}" presName="rootComposite" presStyleCnt="0"/>
      <dgm:spPr/>
    </dgm:pt>
    <dgm:pt modelId="{18904301-2081-4037-BCEA-467D69399F67}" type="pres">
      <dgm:prSet presAssocID="{26983B19-318A-489A-A8E0-42F0D537AF60}" presName="rootText" presStyleLbl="node2" presStyleIdx="1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166C53-F1EF-4987-BD41-BC825E87B704}" type="pres">
      <dgm:prSet presAssocID="{26983B19-318A-489A-A8E0-42F0D537AF60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5C45FC-E1A5-4A2C-BE8C-81743D636535}" type="pres">
      <dgm:prSet presAssocID="{26983B19-318A-489A-A8E0-42F0D537AF60}" presName="hierChild4" presStyleCnt="0"/>
      <dgm:spPr/>
    </dgm:pt>
    <dgm:pt modelId="{5E44ED55-4FBE-4749-A63A-E1655A85C7BF}" type="pres">
      <dgm:prSet presAssocID="{26983B19-318A-489A-A8E0-42F0D537AF60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483DECDB-3817-4E49-9A38-A4EE66CC780E}" type="presOf" srcId="{810522A8-D613-4BF2-AB05-E371616BA976}" destId="{312F0C26-DC95-423C-9B65-C3F5FE30E6E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22B28A27-CDE0-41EB-8CC1-30F5B5A177C4}" srcId="{80C91609-4155-490D-A93A-2840363F77EF}" destId="{26983B19-318A-489A-A8E0-42F0D537AF60}" srcOrd="1" destOrd="0" parTransId="{810522A8-D613-4BF2-AB05-E371616BA976}" sibTransId="{EA3A31D0-77FD-4B06-A98F-862DD0F045CB}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CA473DCC-2570-45F3-90E4-69D70A789C9B}" type="presOf" srcId="{26983B19-318A-489A-A8E0-42F0D537AF60}" destId="{46166C53-F1EF-4987-BD41-BC825E87B704}" srcOrd="1" destOrd="0" presId="urn:microsoft.com/office/officeart/2005/8/layout/orgChart1"/>
    <dgm:cxn modelId="{6E31C250-5D49-4022-AD71-1A79435434A4}" type="presOf" srcId="{26983B19-318A-489A-A8E0-42F0D537AF60}" destId="{18904301-2081-4037-BCEA-467D69399F67}" srcOrd="0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D7418A1-677D-4033-8A25-C972354CB446}" type="presParOf" srcId="{D52C1388-5BE4-434E-9C83-F40B055BCF6D}" destId="{312F0C26-DC95-423C-9B65-C3F5FE30E6E4}" srcOrd="2" destOrd="0" presId="urn:microsoft.com/office/officeart/2005/8/layout/orgChart1"/>
    <dgm:cxn modelId="{84CE2062-D3DA-45BF-8E97-55899D30B3F0}" type="presParOf" srcId="{D52C1388-5BE4-434E-9C83-F40B055BCF6D}" destId="{0C00975D-D2E9-4B2F-AEBB-BE08799867C5}" srcOrd="3" destOrd="0" presId="urn:microsoft.com/office/officeart/2005/8/layout/orgChart1"/>
    <dgm:cxn modelId="{3C91B0B2-4C68-4DE3-9EA3-DA47042C85AD}" type="presParOf" srcId="{0C00975D-D2E9-4B2F-AEBB-BE08799867C5}" destId="{70C404BD-657F-4D33-B1E7-8BEA50A71893}" srcOrd="0" destOrd="0" presId="urn:microsoft.com/office/officeart/2005/8/layout/orgChart1"/>
    <dgm:cxn modelId="{D2DE358F-8103-4C6E-B8E5-FA3B1C61C545}" type="presParOf" srcId="{70C404BD-657F-4D33-B1E7-8BEA50A71893}" destId="{18904301-2081-4037-BCEA-467D69399F67}" srcOrd="0" destOrd="0" presId="urn:microsoft.com/office/officeart/2005/8/layout/orgChart1"/>
    <dgm:cxn modelId="{25C15E6B-62AC-494C-AA73-9A6EE111127A}" type="presParOf" srcId="{70C404BD-657F-4D33-B1E7-8BEA50A71893}" destId="{46166C53-F1EF-4987-BD41-BC825E87B704}" srcOrd="1" destOrd="0" presId="urn:microsoft.com/office/officeart/2005/8/layout/orgChart1"/>
    <dgm:cxn modelId="{D3EC1EC4-E1D0-407E-9056-99C2229AE110}" type="presParOf" srcId="{0C00975D-D2E9-4B2F-AEBB-BE08799867C5}" destId="{D25C45FC-E1A5-4A2C-BE8C-81743D636535}" srcOrd="1" destOrd="0" presId="urn:microsoft.com/office/officeart/2005/8/layout/orgChart1"/>
    <dgm:cxn modelId="{547EC755-5B88-4489-B25F-375E4D4FD848}" type="presParOf" srcId="{0C00975D-D2E9-4B2F-AEBB-BE08799867C5}" destId="{5E44ED55-4FBE-4749-A63A-E1655A85C7BF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Vehicular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83852" custScaleY="85949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panose="020B0604020202020204" pitchFamily="34" charset="0"/>
            </a:rPr>
            <a:t>    </a:t>
          </a:r>
          <a:endParaRPr lang="es-ES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/>
            <a:t>Analistas</a:t>
          </a:r>
          <a:br>
            <a:rPr lang="es-MX" altLang="es-MX" sz="1200" dirty="0"/>
          </a:br>
          <a:r>
            <a:rPr lang="es-MX" altLang="es-MX" sz="1200" dirty="0" smtClean="0"/>
            <a:t>  </a:t>
          </a:r>
          <a:endParaRPr lang="es-MX" altLang="es-MX" sz="1200" dirty="0"/>
        </a:p>
        <a:p>
          <a:r>
            <a:rPr lang="es-MX" altLang="es-MX" sz="1200" dirty="0"/>
            <a:t>Auxiliares</a:t>
          </a:r>
          <a:br>
            <a:rPr lang="es-MX" altLang="es-MX" sz="1200" dirty="0"/>
          </a:br>
          <a:r>
            <a:rPr lang="es-MX" altLang="es-MX" sz="1200" dirty="0" smtClean="0"/>
            <a:t> </a:t>
          </a:r>
          <a:endParaRPr lang="es-MX" sz="1200" dirty="0"/>
        </a:p>
        <a:p>
          <a:r>
            <a:rPr lang="es-MX" altLang="es-MX" sz="1200" dirty="0"/>
            <a:t>Supervisor(a)</a:t>
          </a:r>
          <a:br>
            <a:rPr lang="es-MX" altLang="es-MX" sz="1200" dirty="0"/>
          </a:br>
          <a:r>
            <a:rPr lang="es-MX" altLang="es-MX" sz="1200" dirty="0" smtClean="0"/>
            <a:t>     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1E9554C-E5FE-4BE9-9716-9FD5C3C55C74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Asesor(a) Jurídico(a)</a:t>
          </a:r>
        </a:p>
        <a:p>
          <a:r>
            <a:rPr lang="es-MX" sz="1200" dirty="0" smtClean="0"/>
            <a:t>   </a:t>
          </a:r>
          <a:endParaRPr lang="es-MX" altLang="es-MX" sz="1200" dirty="0"/>
        </a:p>
      </dgm:t>
    </dgm:pt>
    <dgm:pt modelId="{8CCAA931-88B9-4449-BF1A-63AA819CAA56}" type="parTrans" cxnId="{5E7EE34B-7689-43BC-989D-16D594603A4A}">
      <dgm:prSet/>
      <dgm:spPr/>
      <dgm:t>
        <a:bodyPr/>
        <a:lstStyle/>
        <a:p>
          <a:endParaRPr lang="es-ES"/>
        </a:p>
      </dgm:t>
    </dgm:pt>
    <dgm:pt modelId="{D858DB91-8992-4E07-BFC6-844C9DE7F0F7}" type="sibTrans" cxnId="{5E7EE34B-7689-43BC-989D-16D594603A4A}">
      <dgm:prSet/>
      <dgm:spPr/>
      <dgm:t>
        <a:bodyPr/>
        <a:lstStyle/>
        <a:p>
          <a:endParaRPr lang="es-ES"/>
        </a:p>
      </dgm:t>
    </dgm:pt>
    <dgm:pt modelId="{0D150A9C-4550-4169-86C8-3B2A223B4DEC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Abogado(a)</a:t>
          </a:r>
        </a:p>
        <a:p>
          <a:r>
            <a:rPr lang="es-MX" altLang="es-MX" sz="1200" dirty="0" smtClean="0">
              <a:latin typeface="+mn-lt"/>
            </a:rPr>
            <a:t> </a:t>
          </a:r>
          <a:endParaRPr lang="es-MX" altLang="es-MX" sz="1200" dirty="0"/>
        </a:p>
      </dgm:t>
    </dgm:pt>
    <dgm:pt modelId="{7A9F501A-2C76-4BAB-9CA2-6F8BEA6197DC}" type="parTrans" cxnId="{D1E314A5-3EE0-445C-BB65-62A238B94FC8}">
      <dgm:prSet/>
      <dgm:spPr/>
      <dgm:t>
        <a:bodyPr/>
        <a:lstStyle/>
        <a:p>
          <a:endParaRPr lang="es-ES"/>
        </a:p>
      </dgm:t>
    </dgm:pt>
    <dgm:pt modelId="{68F122C5-DA2D-4A65-8313-DACD8700D187}" type="sibTrans" cxnId="{D1E314A5-3EE0-445C-BB65-62A238B94FC8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08440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81897" custScaleY="136424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18ADFC5-E862-4CA3-B3CC-F387FEEEB8DA}" type="pres">
      <dgm:prSet presAssocID="{8CCAA931-88B9-4449-BF1A-63AA819CAA5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4D734B1-6B22-4339-964E-D742F0897DAB}" type="pres">
      <dgm:prSet presAssocID="{91E9554C-E5FE-4BE9-9716-9FD5C3C55C74}" presName="hierRoot2" presStyleCnt="0">
        <dgm:presLayoutVars>
          <dgm:hierBranch val="init"/>
        </dgm:presLayoutVars>
      </dgm:prSet>
      <dgm:spPr/>
    </dgm:pt>
    <dgm:pt modelId="{312C0E94-A967-4AB2-A204-263DABDC2D3D}" type="pres">
      <dgm:prSet presAssocID="{91E9554C-E5FE-4BE9-9716-9FD5C3C55C74}" presName="rootComposite" presStyleCnt="0"/>
      <dgm:spPr/>
    </dgm:pt>
    <dgm:pt modelId="{E185F006-6B75-47B4-81CB-5A7533AA7AD9}" type="pres">
      <dgm:prSet presAssocID="{91E9554C-E5FE-4BE9-9716-9FD5C3C55C74}" presName="rootText" presStyleLbl="node2" presStyleIdx="2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D21863-76CA-4468-84AD-FEAF1F90BF7B}" type="pres">
      <dgm:prSet presAssocID="{91E9554C-E5FE-4BE9-9716-9FD5C3C55C74}" presName="rootConnector" presStyleLbl="node2" presStyleIdx="2" presStyleCnt="4"/>
      <dgm:spPr/>
      <dgm:t>
        <a:bodyPr/>
        <a:lstStyle/>
        <a:p>
          <a:endParaRPr lang="es-ES"/>
        </a:p>
      </dgm:t>
    </dgm:pt>
    <dgm:pt modelId="{FD673C27-2ACC-424A-9C44-59E957A7C03E}" type="pres">
      <dgm:prSet presAssocID="{91E9554C-E5FE-4BE9-9716-9FD5C3C55C74}" presName="hierChild4" presStyleCnt="0"/>
      <dgm:spPr/>
    </dgm:pt>
    <dgm:pt modelId="{CFE439D3-45C5-422D-88C3-6721C5924033}" type="pres">
      <dgm:prSet presAssocID="{91E9554C-E5FE-4BE9-9716-9FD5C3C55C74}" presName="hierChild5" presStyleCnt="0"/>
      <dgm:spPr/>
    </dgm:pt>
    <dgm:pt modelId="{A7190EDD-A506-4EA0-9174-A7390649961E}" type="pres">
      <dgm:prSet presAssocID="{7A9F501A-2C76-4BAB-9CA2-6F8BEA6197D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B12226E-9157-4DA0-8B1A-002FFD5094F5}" type="pres">
      <dgm:prSet presAssocID="{0D150A9C-4550-4169-86C8-3B2A223B4DEC}" presName="hierRoot2" presStyleCnt="0">
        <dgm:presLayoutVars>
          <dgm:hierBranch val="init"/>
        </dgm:presLayoutVars>
      </dgm:prSet>
      <dgm:spPr/>
    </dgm:pt>
    <dgm:pt modelId="{AF81F1C5-CC74-4B92-A200-1E07CE833FAE}" type="pres">
      <dgm:prSet presAssocID="{0D150A9C-4550-4169-86C8-3B2A223B4DEC}" presName="rootComposite" presStyleCnt="0"/>
      <dgm:spPr/>
    </dgm:pt>
    <dgm:pt modelId="{B8FCA647-A57D-4B91-A99D-921B62731A2B}" type="pres">
      <dgm:prSet presAssocID="{0D150A9C-4550-4169-86C8-3B2A223B4DEC}" presName="rootText" presStyleLbl="node2" presStyleIdx="3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8E0A7-7ECF-45BF-BFFB-250E08006FE5}" type="pres">
      <dgm:prSet presAssocID="{0D150A9C-4550-4169-86C8-3B2A223B4DEC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9FF71C-C38D-4820-8445-5E18D1A1A5FB}" type="pres">
      <dgm:prSet presAssocID="{0D150A9C-4550-4169-86C8-3B2A223B4DEC}" presName="hierChild4" presStyleCnt="0"/>
      <dgm:spPr/>
    </dgm:pt>
    <dgm:pt modelId="{04C5995F-5E70-4FBD-9713-31E423D8EA33}" type="pres">
      <dgm:prSet presAssocID="{0D150A9C-4550-4169-86C8-3B2A223B4DEC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C3959A0-4F82-473D-B93C-B3AB63890619}" type="presOf" srcId="{7A9F501A-2C76-4BAB-9CA2-6F8BEA6197DC}" destId="{A7190EDD-A506-4EA0-9174-A7390649961E}" srcOrd="0" destOrd="0" presId="urn:microsoft.com/office/officeart/2005/8/layout/orgChart1"/>
    <dgm:cxn modelId="{C019762A-6F23-4098-B2B8-CDB56A2489AE}" type="presOf" srcId="{0D150A9C-4550-4169-86C8-3B2A223B4DEC}" destId="{47B8E0A7-7ECF-45BF-BFFB-250E08006FE5}" srcOrd="1" destOrd="0" presId="urn:microsoft.com/office/officeart/2005/8/layout/orgChart1"/>
    <dgm:cxn modelId="{6010BB05-3A31-41A6-AC5A-A417BEB75C08}" type="presOf" srcId="{91E9554C-E5FE-4BE9-9716-9FD5C3C55C74}" destId="{AFD21863-76CA-4468-84AD-FEAF1F90BF7B}" srcOrd="1" destOrd="0" presId="urn:microsoft.com/office/officeart/2005/8/layout/orgChart1"/>
    <dgm:cxn modelId="{D1E314A5-3EE0-445C-BB65-62A238B94FC8}" srcId="{9DEA55C1-E59C-4B5B-90DC-1D0B54C2B20C}" destId="{0D150A9C-4550-4169-86C8-3B2A223B4DEC}" srcOrd="3" destOrd="0" parTransId="{7A9F501A-2C76-4BAB-9CA2-6F8BEA6197DC}" sibTransId="{68F122C5-DA2D-4A65-8313-DACD8700D187}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5BBA732-B6FC-4AA9-8C88-AB392C968958}" type="presOf" srcId="{91E9554C-E5FE-4BE9-9716-9FD5C3C55C74}" destId="{E185F006-6B75-47B4-81CB-5A7533AA7AD9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5E7EE34B-7689-43BC-989D-16D594603A4A}" srcId="{9DEA55C1-E59C-4B5B-90DC-1D0B54C2B20C}" destId="{91E9554C-E5FE-4BE9-9716-9FD5C3C55C74}" srcOrd="2" destOrd="0" parTransId="{8CCAA931-88B9-4449-BF1A-63AA819CAA56}" sibTransId="{D858DB91-8992-4E07-BFC6-844C9DE7F0F7}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BFADC718-C317-4D82-8914-93DF8C613A82}" type="presOf" srcId="{8CCAA931-88B9-4449-BF1A-63AA819CAA56}" destId="{618ADFC5-E862-4CA3-B3CC-F387FEEEB8DA}" srcOrd="0" destOrd="0" presId="urn:microsoft.com/office/officeart/2005/8/layout/orgChart1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64544025-59C1-40F4-B6EE-502BB1AC69AF}" type="presOf" srcId="{0D150A9C-4550-4169-86C8-3B2A223B4DEC}" destId="{B8FCA647-A57D-4B91-A99D-921B62731A2B}" srcOrd="0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06316838-D5B9-433C-BFED-CCAF6BA80625}" type="presParOf" srcId="{37D2044B-3D0D-424F-AB6D-5CD6240F738D}" destId="{618ADFC5-E862-4CA3-B3CC-F387FEEEB8DA}" srcOrd="4" destOrd="0" presId="urn:microsoft.com/office/officeart/2005/8/layout/orgChart1"/>
    <dgm:cxn modelId="{341D4823-BFA8-4064-8743-F7CA378ECCA0}" type="presParOf" srcId="{37D2044B-3D0D-424F-AB6D-5CD6240F738D}" destId="{04D734B1-6B22-4339-964E-D742F0897DAB}" srcOrd="5" destOrd="0" presId="urn:microsoft.com/office/officeart/2005/8/layout/orgChart1"/>
    <dgm:cxn modelId="{7EF24BE3-D39B-402D-800A-3C9CE66E6005}" type="presParOf" srcId="{04D734B1-6B22-4339-964E-D742F0897DAB}" destId="{312C0E94-A967-4AB2-A204-263DABDC2D3D}" srcOrd="0" destOrd="0" presId="urn:microsoft.com/office/officeart/2005/8/layout/orgChart1"/>
    <dgm:cxn modelId="{974DB73F-0754-4CF3-A7A1-57BE5791F420}" type="presParOf" srcId="{312C0E94-A967-4AB2-A204-263DABDC2D3D}" destId="{E185F006-6B75-47B4-81CB-5A7533AA7AD9}" srcOrd="0" destOrd="0" presId="urn:microsoft.com/office/officeart/2005/8/layout/orgChart1"/>
    <dgm:cxn modelId="{7F054DE0-F922-49EF-86D2-501F00D83D8F}" type="presParOf" srcId="{312C0E94-A967-4AB2-A204-263DABDC2D3D}" destId="{AFD21863-76CA-4468-84AD-FEAF1F90BF7B}" srcOrd="1" destOrd="0" presId="urn:microsoft.com/office/officeart/2005/8/layout/orgChart1"/>
    <dgm:cxn modelId="{C5EEED47-4C02-4EE8-8EC5-3034644F5DB9}" type="presParOf" srcId="{04D734B1-6B22-4339-964E-D742F0897DAB}" destId="{FD673C27-2ACC-424A-9C44-59E957A7C03E}" srcOrd="1" destOrd="0" presId="urn:microsoft.com/office/officeart/2005/8/layout/orgChart1"/>
    <dgm:cxn modelId="{C07494FD-3DAA-4931-BEED-F0BC2EDB5A00}" type="presParOf" srcId="{04D734B1-6B22-4339-964E-D742F0897DAB}" destId="{CFE439D3-45C5-422D-88C3-6721C5924033}" srcOrd="2" destOrd="0" presId="urn:microsoft.com/office/officeart/2005/8/layout/orgChart1"/>
    <dgm:cxn modelId="{736C6C6C-F270-4CFB-9A13-02F610B1FAA6}" type="presParOf" srcId="{37D2044B-3D0D-424F-AB6D-5CD6240F738D}" destId="{A7190EDD-A506-4EA0-9174-A7390649961E}" srcOrd="6" destOrd="0" presId="urn:microsoft.com/office/officeart/2005/8/layout/orgChart1"/>
    <dgm:cxn modelId="{897763C1-731D-41B4-9027-BB650B39DEBC}" type="presParOf" srcId="{37D2044B-3D0D-424F-AB6D-5CD6240F738D}" destId="{7B12226E-9157-4DA0-8B1A-002FFD5094F5}" srcOrd="7" destOrd="0" presId="urn:microsoft.com/office/officeart/2005/8/layout/orgChart1"/>
    <dgm:cxn modelId="{781C206F-3275-4BE4-9D2C-E2231D121C1C}" type="presParOf" srcId="{7B12226E-9157-4DA0-8B1A-002FFD5094F5}" destId="{AF81F1C5-CC74-4B92-A200-1E07CE833FAE}" srcOrd="0" destOrd="0" presId="urn:microsoft.com/office/officeart/2005/8/layout/orgChart1"/>
    <dgm:cxn modelId="{9C7765B7-9FA8-4F49-AF60-BC4C939B132C}" type="presParOf" srcId="{AF81F1C5-CC74-4B92-A200-1E07CE833FAE}" destId="{B8FCA647-A57D-4B91-A99D-921B62731A2B}" srcOrd="0" destOrd="0" presId="urn:microsoft.com/office/officeart/2005/8/layout/orgChart1"/>
    <dgm:cxn modelId="{1DE50670-40A5-40D3-9268-0EA608EF9732}" type="presParOf" srcId="{AF81F1C5-CC74-4B92-A200-1E07CE833FAE}" destId="{47B8E0A7-7ECF-45BF-BFFB-250E08006FE5}" srcOrd="1" destOrd="0" presId="urn:microsoft.com/office/officeart/2005/8/layout/orgChart1"/>
    <dgm:cxn modelId="{16EE39ED-9F1E-483F-9C1A-E381F9915DF6}" type="presParOf" srcId="{7B12226E-9157-4DA0-8B1A-002FFD5094F5}" destId="{AE9FF71C-C38D-4820-8445-5E18D1A1A5FB}" srcOrd="1" destOrd="0" presId="urn:microsoft.com/office/officeart/2005/8/layout/orgChart1"/>
    <dgm:cxn modelId="{1BEDD3D5-3A2D-4DED-B446-ED779D11038C}" type="presParOf" srcId="{7B12226E-9157-4DA0-8B1A-002FFD5094F5}" destId="{04C5995F-5E70-4FBD-9713-31E423D8EA33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Estadística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Estadísticas</a:t>
          </a:r>
        </a:p>
        <a:p>
          <a:r>
            <a:rPr lang="es-MX" sz="1200" b="0" i="0" u="none" dirty="0" smtClean="0"/>
            <a:t>    </a:t>
          </a:r>
          <a:endParaRPr lang="es-MX" altLang="es-MX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</a:t>
          </a:r>
          <a:r>
            <a:rPr lang="es-MX" altLang="es-MX" sz="1200" dirty="0" smtClean="0"/>
            <a:t>)</a:t>
          </a:r>
          <a:r>
            <a:rPr lang="es-MX" sz="1200" b="0" i="0" u="none" dirty="0" smtClean="0"/>
            <a:t>    </a:t>
          </a:r>
          <a:endParaRPr lang="es-MX" sz="1200" b="0" i="0" u="none" dirty="0"/>
        </a:p>
        <a:p>
          <a:r>
            <a:rPr lang="es-MX" altLang="es-MX" sz="1200" dirty="0"/>
            <a:t>Auxiliares</a:t>
          </a:r>
          <a:br>
            <a:rPr lang="es-MX" altLang="es-MX" sz="1200" dirty="0"/>
          </a:br>
          <a:r>
            <a:rPr lang="es-MX" altLang="es-MX" sz="1200" dirty="0" smtClean="0"/>
            <a:t>Telefonista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    </a:t>
          </a: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0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6200" custScaleY="71935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r>
            <a:rPr lang="es-ES" sz="1200" dirty="0"/>
            <a:t>Inspector(a) General de </a:t>
          </a:r>
          <a:r>
            <a:rPr lang="es-ES" sz="1200" dirty="0" smtClean="0"/>
            <a:t>Investigación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F689053-A35B-4130-AE93-3A32B4F0B67F}">
      <dgm:prSet custT="1"/>
      <dgm:spPr/>
      <dgm:t>
        <a:bodyPr/>
        <a:lstStyle/>
        <a:p>
          <a:r>
            <a:rPr lang="es-MX" sz="1200" dirty="0" smtClean="0"/>
            <a:t>Analista</a:t>
          </a:r>
          <a:endParaRPr lang="es-MX" sz="1200" dirty="0"/>
        </a:p>
      </dgm:t>
    </dgm:pt>
    <dgm:pt modelId="{BDA2D1A7-BB29-4104-A4A5-7B84DB58148A}" type="parTrans" cxnId="{3DA4107C-6448-4AA7-9BC2-238D40476161}">
      <dgm:prSet/>
      <dgm:spPr/>
      <dgm:t>
        <a:bodyPr/>
        <a:lstStyle/>
        <a:p>
          <a:endParaRPr lang="es-MX"/>
        </a:p>
      </dgm:t>
    </dgm:pt>
    <dgm:pt modelId="{BBFFC96B-D9A4-4576-BB8B-B48697CB434C}" type="sibTrans" cxnId="{3DA4107C-6448-4AA7-9BC2-238D40476161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8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5A6A1D4D-6E96-4A8E-B083-1A747451E2D4}" type="pres">
      <dgm:prSet presAssocID="{BDA2D1A7-BB29-4104-A4A5-7B84DB58148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A52450D3-4244-4948-BAA9-887694CCDDA5}" type="pres">
      <dgm:prSet presAssocID="{AF689053-A35B-4130-AE93-3A32B4F0B67F}" presName="hierRoot2" presStyleCnt="0">
        <dgm:presLayoutVars>
          <dgm:hierBranch val="init"/>
        </dgm:presLayoutVars>
      </dgm:prSet>
      <dgm:spPr/>
    </dgm:pt>
    <dgm:pt modelId="{D506E628-A7A4-48E2-A820-060979D52B18}" type="pres">
      <dgm:prSet presAssocID="{AF689053-A35B-4130-AE93-3A32B4F0B67F}" presName="rootComposite" presStyleCnt="0"/>
      <dgm:spPr/>
    </dgm:pt>
    <dgm:pt modelId="{67F78889-2193-417E-BE0B-9F4C158E2215}" type="pres">
      <dgm:prSet presAssocID="{AF689053-A35B-4130-AE93-3A32B4F0B67F}" presName="rootText" presStyleLbl="node2" presStyleIdx="0" presStyleCnt="1" custScaleX="71797" custScaleY="73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56A0F3-C0D4-4346-9E02-C9DB05C62812}" type="pres">
      <dgm:prSet presAssocID="{AF689053-A35B-4130-AE93-3A32B4F0B67F}" presName="rootConnector" presStyleLbl="node2" presStyleIdx="0" presStyleCnt="1"/>
      <dgm:spPr/>
      <dgm:t>
        <a:bodyPr/>
        <a:lstStyle/>
        <a:p>
          <a:endParaRPr lang="es-ES"/>
        </a:p>
      </dgm:t>
    </dgm:pt>
    <dgm:pt modelId="{7D64915F-286C-40A4-A27F-97AAD362A82E}" type="pres">
      <dgm:prSet presAssocID="{AF689053-A35B-4130-AE93-3A32B4F0B67F}" presName="hierChild4" presStyleCnt="0"/>
      <dgm:spPr/>
    </dgm:pt>
    <dgm:pt modelId="{A722497F-3F23-4BE3-B767-15F7C7412615}" type="pres">
      <dgm:prSet presAssocID="{AF689053-A35B-4130-AE93-3A32B4F0B67F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3DA4107C-6448-4AA7-9BC2-238D40476161}" srcId="{249E77FC-7B70-4B62-8A63-35C970666788}" destId="{AF689053-A35B-4130-AE93-3A32B4F0B67F}" srcOrd="0" destOrd="0" parTransId="{BDA2D1A7-BB29-4104-A4A5-7B84DB58148A}" sibTransId="{BBFFC96B-D9A4-4576-BB8B-B48697CB434C}"/>
    <dgm:cxn modelId="{0160D616-BADC-4650-81EF-6784D767D6C7}" type="presOf" srcId="{AF689053-A35B-4130-AE93-3A32B4F0B67F}" destId="{67F78889-2193-417E-BE0B-9F4C158E2215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D11F4FB5-3C44-462D-9D24-7CDAA781A5D1}" type="presOf" srcId="{BDA2D1A7-BB29-4104-A4A5-7B84DB58148A}" destId="{5A6A1D4D-6E96-4A8E-B083-1A747451E2D4}" srcOrd="0" destOrd="0" presId="urn:microsoft.com/office/officeart/2005/8/layout/orgChart1"/>
    <dgm:cxn modelId="{F42C0E6F-0019-4A95-8A79-DDA6A719B32F}" type="presOf" srcId="{AF689053-A35B-4130-AE93-3A32B4F0B67F}" destId="{2956A0F3-C0D4-4346-9E02-C9DB05C62812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76110525-8211-45CE-B626-EA50B928C0B9}" type="presParOf" srcId="{30CFF71D-0E33-41EE-8B12-6B367DC63AE3}" destId="{5A6A1D4D-6E96-4A8E-B083-1A747451E2D4}" srcOrd="0" destOrd="0" presId="urn:microsoft.com/office/officeart/2005/8/layout/orgChart1"/>
    <dgm:cxn modelId="{9A1EE6C6-252C-40F0-B2BC-E03595DD54E6}" type="presParOf" srcId="{30CFF71D-0E33-41EE-8B12-6B367DC63AE3}" destId="{A52450D3-4244-4948-BAA9-887694CCDDA5}" srcOrd="1" destOrd="0" presId="urn:microsoft.com/office/officeart/2005/8/layout/orgChart1"/>
    <dgm:cxn modelId="{19AD100A-72E2-4657-9639-929F411EB143}" type="presParOf" srcId="{A52450D3-4244-4948-BAA9-887694CCDDA5}" destId="{D506E628-A7A4-48E2-A820-060979D52B18}" srcOrd="0" destOrd="0" presId="urn:microsoft.com/office/officeart/2005/8/layout/orgChart1"/>
    <dgm:cxn modelId="{F9BB2114-A776-4A5D-B2C1-71C772C81AB1}" type="presParOf" srcId="{D506E628-A7A4-48E2-A820-060979D52B18}" destId="{67F78889-2193-417E-BE0B-9F4C158E2215}" srcOrd="0" destOrd="0" presId="urn:microsoft.com/office/officeart/2005/8/layout/orgChart1"/>
    <dgm:cxn modelId="{711395E9-8C51-4804-AD2D-EF724B75459D}" type="presParOf" srcId="{D506E628-A7A4-48E2-A820-060979D52B18}" destId="{2956A0F3-C0D4-4346-9E02-C9DB05C62812}" srcOrd="1" destOrd="0" presId="urn:microsoft.com/office/officeart/2005/8/layout/orgChart1"/>
    <dgm:cxn modelId="{FA2F799C-98A4-49D3-84E7-D18E6AEC6336}" type="presParOf" srcId="{A52450D3-4244-4948-BAA9-887694CCDDA5}" destId="{7D64915F-286C-40A4-A27F-97AAD362A82E}" srcOrd="1" destOrd="0" presId="urn:microsoft.com/office/officeart/2005/8/layout/orgChart1"/>
    <dgm:cxn modelId="{F8924E0C-12DA-4E18-A8D1-9BEDE26AB92D}" type="presParOf" srcId="{A52450D3-4244-4948-BAA9-887694CCDDA5}" destId="{A722497F-3F23-4BE3-B767-15F7C7412615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br>
            <a:rPr lang="es-ES" sz="1200" dirty="0"/>
          </a:br>
          <a:r>
            <a:rPr lang="es-ES" sz="1200" dirty="0"/>
            <a:t>Instructores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07273" custScaleY="121658" custLinFactNeighborX="932" custLinFactNeighborY="-34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84115" custScaleY="94833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/>
            <a:t>Oficial</a:t>
          </a:r>
          <a:br>
            <a:rPr lang="es-MX" sz="1200" b="0" i="0" u="none" dirty="0"/>
          </a:br>
          <a:r>
            <a:rPr lang="es-MX" sz="1200" b="0" i="0" u="none" dirty="0" smtClean="0"/>
            <a:t>Policías 1ero(a</a:t>
          </a:r>
          <a:r>
            <a:rPr lang="es-MX" sz="1200" b="0" i="0" u="none" dirty="0" smtClean="0"/>
            <a:t>)</a:t>
          </a:r>
        </a:p>
        <a:p>
          <a:r>
            <a:rPr lang="es-MX" sz="1200" b="0" i="0" u="none" dirty="0" smtClean="0"/>
            <a:t>Policías </a:t>
          </a:r>
          <a:r>
            <a:rPr lang="es-MX" sz="1200" b="0" i="0" u="none" dirty="0"/>
            <a:t>3ro(a)</a:t>
          </a:r>
          <a:br>
            <a:rPr lang="es-MX" sz="1200" b="0" i="0" u="none" dirty="0"/>
          </a:br>
          <a:r>
            <a:rPr lang="es-MX" sz="1200" b="0" i="0" u="none" dirty="0" smtClean="0"/>
            <a:t>Policía </a:t>
          </a:r>
          <a:r>
            <a:rPr lang="es-MX" sz="1200" b="0" i="0" u="none" dirty="0"/>
            <a:t>2do(a</a:t>
          </a:r>
          <a:r>
            <a:rPr lang="es-MX" sz="1200" b="0" i="0" u="none" dirty="0" smtClean="0"/>
            <a:t>)</a:t>
          </a:r>
          <a:endParaRPr lang="es-MX" sz="1200" b="0" i="0" u="none" dirty="0">
            <a:highlight>
              <a:srgbClr val="FFFF00"/>
            </a:highlight>
          </a:endParaRPr>
        </a:p>
        <a:p>
          <a:r>
            <a:rPr lang="es-MX" sz="1200" b="0" i="0" u="none" dirty="0"/>
            <a:t>Policías</a:t>
          </a:r>
          <a:br>
            <a:rPr lang="es-MX" sz="1200" b="0" i="0" u="none" dirty="0"/>
          </a:b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/>
            <a:t>Protección</a:t>
          </a:r>
        </a:p>
        <a:p>
          <a:r>
            <a:rPr lang="es-ES" sz="1200" dirty="0" smtClean="0"/>
            <a:t> 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</a:t>
          </a:r>
          <a:endParaRPr lang="es-ES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</a:t>
          </a:r>
          <a:r>
            <a:rPr lang="es-MX" altLang="es-MX" sz="1200" dirty="0" smtClean="0">
              <a:latin typeface="+mn-lt"/>
            </a:rPr>
            <a:t>Análisis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1693" custScaleY="76473" custLinFactNeighborX="-7162" custLinFactNeighborY="-7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1693" custScaleY="76473" custLinFactNeighborX="-4866" custLinFactNeighborY="-7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latin typeface="+mn-lt"/>
            </a:rPr>
            <a:t>Analistas</a:t>
          </a:r>
          <a:br>
            <a:rPr lang="es-ES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23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5696" custScaleY="115353" custLinFactNeighborX="16356" custLinFactNeighborY="-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Inspección y Vigilancia</a:t>
          </a:r>
          <a:endParaRPr lang="es-MX" altLang="es-MX" sz="1200" dirty="0">
            <a:solidFill>
              <a:srgbClr val="FF0000"/>
            </a:solidFill>
            <a:latin typeface="+mn-lt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4BF22D-07E1-4C8C-8165-3241BBD33239}">
      <dgm:prSet phldrT="[Texto]" custT="1"/>
      <dgm:spPr/>
      <dgm:t>
        <a:bodyPr/>
        <a:lstStyle/>
        <a:p>
          <a:r>
            <a:rPr lang="es-ES" altLang="es-MX" sz="1200" dirty="0"/>
            <a:t>Área de Gestión Integral de Riesgo</a:t>
          </a:r>
        </a:p>
      </dgm:t>
    </dgm:pt>
    <dgm:pt modelId="{E01259DE-36CE-47F7-A4A8-151145EF81E2}" type="parTrans" cxnId="{A1794C9E-125D-43D1-AD11-3364E64C3454}">
      <dgm:prSet/>
      <dgm:spPr/>
      <dgm:t>
        <a:bodyPr/>
        <a:lstStyle/>
        <a:p>
          <a:endParaRPr lang="es-ES"/>
        </a:p>
      </dgm:t>
    </dgm:pt>
    <dgm:pt modelId="{63306A52-6566-450C-A7C8-1B647D1F6BDD}" type="sibTrans" cxnId="{A1794C9E-125D-43D1-AD11-3364E64C3454}">
      <dgm:prSet/>
      <dgm:spPr/>
      <dgm:t>
        <a:bodyPr/>
        <a:lstStyle/>
        <a:p>
          <a:endParaRPr lang="es-ES"/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24619" custScaleY="122864" custLinFactNeighborY="-7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99620" custLinFactNeighborY="-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99620" custLinFactNeighborY="-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7312554D-BFC1-4D56-9A5B-0DE6BCA19197}" type="pres">
      <dgm:prSet presAssocID="{E01259DE-36CE-47F7-A4A8-151145EF81E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F1E9AE03-DE65-4D82-99E3-A4D2F65CD9EB}" type="pres">
      <dgm:prSet presAssocID="{444BF22D-07E1-4C8C-8165-3241BBD33239}" presName="hierRoot2" presStyleCnt="0">
        <dgm:presLayoutVars>
          <dgm:hierBranch val="init"/>
        </dgm:presLayoutVars>
      </dgm:prSet>
      <dgm:spPr/>
    </dgm:pt>
    <dgm:pt modelId="{EC9E0968-BFCA-4754-9CF7-1F6F4D8EAF1A}" type="pres">
      <dgm:prSet presAssocID="{444BF22D-07E1-4C8C-8165-3241BBD33239}" presName="rootComposite" presStyleCnt="0"/>
      <dgm:spPr/>
    </dgm:pt>
    <dgm:pt modelId="{5E6621E8-5219-4CDE-A487-E2C755CECF8C}" type="pres">
      <dgm:prSet presAssocID="{444BF22D-07E1-4C8C-8165-3241BBD33239}" presName="rootText" presStyleLbl="node2" presStyleIdx="2" presStyleCnt="3" custScaleX="100322" custScaleY="99620" custLinFactNeighborY="-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1E8D0-C305-40CC-92DE-9E1EE8928436}" type="pres">
      <dgm:prSet presAssocID="{444BF22D-07E1-4C8C-8165-3241BBD33239}" presName="rootConnector" presStyleLbl="node2" presStyleIdx="2" presStyleCnt="3"/>
      <dgm:spPr/>
      <dgm:t>
        <a:bodyPr/>
        <a:lstStyle/>
        <a:p>
          <a:endParaRPr lang="es-ES"/>
        </a:p>
      </dgm:t>
    </dgm:pt>
    <dgm:pt modelId="{C806ACF2-2B5B-4FAD-8AD7-EF97C5847C57}" type="pres">
      <dgm:prSet presAssocID="{444BF22D-07E1-4C8C-8165-3241BBD33239}" presName="hierChild4" presStyleCnt="0"/>
      <dgm:spPr/>
    </dgm:pt>
    <dgm:pt modelId="{CA3CE431-2E8A-453B-AC3B-758CC3E22D86}" type="pres">
      <dgm:prSet presAssocID="{444BF22D-07E1-4C8C-8165-3241BBD33239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79208" custScaleY="90524" custLinFactNeighborX="-5651" custLinFactNeighborY="-10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70A6DF8E-25C3-4E4D-907A-1CB8A9AE1320}" type="presOf" srcId="{444BF22D-07E1-4C8C-8165-3241BBD33239}" destId="{C091E8D0-C305-40CC-92DE-9E1EE8928436}" srcOrd="1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6F8261C7-E4E3-4EC3-A47D-208A0C196047}" type="presOf" srcId="{E01259DE-36CE-47F7-A4A8-151145EF81E2}" destId="{7312554D-BFC1-4D56-9A5B-0DE6BCA19197}" srcOrd="0" destOrd="0" presId="urn:microsoft.com/office/officeart/2005/8/layout/orgChart1"/>
    <dgm:cxn modelId="{A4867750-84FA-4353-8636-702A73DEFBDA}" type="presOf" srcId="{444BF22D-07E1-4C8C-8165-3241BBD33239}" destId="{5E6621E8-5219-4CDE-A487-E2C755CECF8C}" srcOrd="0" destOrd="0" presId="urn:microsoft.com/office/officeart/2005/8/layout/orgChart1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A1794C9E-125D-43D1-AD11-3364E64C3454}" srcId="{DC1D225E-3F7C-46BE-A887-FDA64F2B32D7}" destId="{444BF22D-07E1-4C8C-8165-3241BBD33239}" srcOrd="2" destOrd="0" parTransId="{E01259DE-36CE-47F7-A4A8-151145EF81E2}" sibTransId="{63306A52-6566-450C-A7C8-1B647D1F6BDD}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311B8574-F6AB-4FBC-B812-677262D15892}" type="presParOf" srcId="{160452F7-A64B-4C6A-8824-A804FA4C8356}" destId="{7312554D-BFC1-4D56-9A5B-0DE6BCA19197}" srcOrd="4" destOrd="0" presId="urn:microsoft.com/office/officeart/2005/8/layout/orgChart1"/>
    <dgm:cxn modelId="{4CF17ECB-096C-4803-9701-20AF5C91AFAC}" type="presParOf" srcId="{160452F7-A64B-4C6A-8824-A804FA4C8356}" destId="{F1E9AE03-DE65-4D82-99E3-A4D2F65CD9EB}" srcOrd="5" destOrd="0" presId="urn:microsoft.com/office/officeart/2005/8/layout/orgChart1"/>
    <dgm:cxn modelId="{A85EE840-5271-456F-B6D2-1D6B100A62A8}" type="presParOf" srcId="{F1E9AE03-DE65-4D82-99E3-A4D2F65CD9EB}" destId="{EC9E0968-BFCA-4754-9CF7-1F6F4D8EAF1A}" srcOrd="0" destOrd="0" presId="urn:microsoft.com/office/officeart/2005/8/layout/orgChart1"/>
    <dgm:cxn modelId="{ECF6539D-6EB6-4DB8-9D94-7C6DE2CE3EA5}" type="presParOf" srcId="{EC9E0968-BFCA-4754-9CF7-1F6F4D8EAF1A}" destId="{5E6621E8-5219-4CDE-A487-E2C755CECF8C}" srcOrd="0" destOrd="0" presId="urn:microsoft.com/office/officeart/2005/8/layout/orgChart1"/>
    <dgm:cxn modelId="{7B5D79F6-C007-440B-A219-908A4C39A19C}" type="presParOf" srcId="{EC9E0968-BFCA-4754-9CF7-1F6F4D8EAF1A}" destId="{C091E8D0-C305-40CC-92DE-9E1EE8928436}" srcOrd="1" destOrd="0" presId="urn:microsoft.com/office/officeart/2005/8/layout/orgChart1"/>
    <dgm:cxn modelId="{E62D9A1D-3DBF-4692-870E-58CAA5F218BB}" type="presParOf" srcId="{F1E9AE03-DE65-4D82-99E3-A4D2F65CD9EB}" destId="{C806ACF2-2B5B-4FAD-8AD7-EF97C5847C57}" srcOrd="1" destOrd="0" presId="urn:microsoft.com/office/officeart/2005/8/layout/orgChart1"/>
    <dgm:cxn modelId="{C724CF87-CF17-4343-96ED-6A69329927FC}" type="presParOf" srcId="{F1E9AE03-DE65-4D82-99E3-A4D2F65CD9EB}" destId="{CA3CE431-2E8A-453B-AC3B-758CC3E22D86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ES" sz="1200" dirty="0"/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9E16A76C-47FC-4D9D-B634-45753087508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/>
        </a:p>
      </dgm:t>
    </dgm:pt>
    <dgm:pt modelId="{4EF6ACF7-9CEC-4F11-B38D-66AC1482EC67}" type="parTrans" cxnId="{29D096E6-B011-457C-B925-3A191D5EE331}">
      <dgm:prSet/>
      <dgm:spPr/>
      <dgm:t>
        <a:bodyPr/>
        <a:lstStyle/>
        <a:p>
          <a:endParaRPr lang="es-ES"/>
        </a:p>
      </dgm:t>
    </dgm:pt>
    <dgm:pt modelId="{A2A61B40-EB17-430B-8165-597512597EAE}" type="sibTrans" cxnId="{29D096E6-B011-457C-B925-3A191D5EE33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2" custScaleX="82936" custScaleY="83427" custLinFactNeighborX="266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2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CFBA3666-FF9F-499B-88FC-7C1451D82F13}" type="pres">
      <dgm:prSet presAssocID="{4EF6ACF7-9CEC-4F11-B38D-66AC1482EC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918F761-85EB-4D45-9666-38E255E541AE}" type="pres">
      <dgm:prSet presAssocID="{9E16A76C-47FC-4D9D-B634-457530875084}" presName="hierRoot2" presStyleCnt="0">
        <dgm:presLayoutVars>
          <dgm:hierBranch val="init"/>
        </dgm:presLayoutVars>
      </dgm:prSet>
      <dgm:spPr/>
    </dgm:pt>
    <dgm:pt modelId="{84FA71DA-3847-43D8-971B-B6EDE86D50A3}" type="pres">
      <dgm:prSet presAssocID="{9E16A76C-47FC-4D9D-B634-457530875084}" presName="rootComposite" presStyleCnt="0"/>
      <dgm:spPr/>
    </dgm:pt>
    <dgm:pt modelId="{7E20AA70-0000-4AFC-BBB6-168EB14D9906}" type="pres">
      <dgm:prSet presAssocID="{9E16A76C-47FC-4D9D-B634-457530875084}" presName="rootText" presStyleLbl="node2" presStyleIdx="1" presStyleCnt="2" custScaleX="82936" custScaleY="83427" custLinFactNeighborX="80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711D1E-C1C7-4DA1-AAFF-15B47280FA83}" type="pres">
      <dgm:prSet presAssocID="{9E16A76C-47FC-4D9D-B634-45753087508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80E27DB-786E-4240-B403-36C798875B98}" type="pres">
      <dgm:prSet presAssocID="{9E16A76C-47FC-4D9D-B634-457530875084}" presName="hierChild4" presStyleCnt="0"/>
      <dgm:spPr/>
    </dgm:pt>
    <dgm:pt modelId="{246DB808-CDA8-4AD0-8035-D14F3CC67066}" type="pres">
      <dgm:prSet presAssocID="{9E16A76C-47FC-4D9D-B634-457530875084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</dgm:ptLst>
  <dgm:cxnLst>
    <dgm:cxn modelId="{29D096E6-B011-457C-B925-3A191D5EE331}" srcId="{66C88B48-2020-40FD-B78B-F24D7A0573AF}" destId="{9E16A76C-47FC-4D9D-B634-457530875084}" srcOrd="1" destOrd="0" parTransId="{4EF6ACF7-9CEC-4F11-B38D-66AC1482EC67}" sibTransId="{A2A61B40-EB17-430B-8165-597512597EAE}"/>
    <dgm:cxn modelId="{9D40B5F9-262C-44AA-BFBA-37B07C081259}" type="presOf" srcId="{4EF6ACF7-9CEC-4F11-B38D-66AC1482EC67}" destId="{CFBA3666-FF9F-499B-88FC-7C1451D82F13}" srcOrd="0" destOrd="0" presId="urn:microsoft.com/office/officeart/2005/8/layout/orgChart1"/>
    <dgm:cxn modelId="{584561F2-6964-4637-B42C-B11E6EE8261E}" type="presOf" srcId="{9E16A76C-47FC-4D9D-B634-457530875084}" destId="{1B711D1E-C1C7-4DA1-AAFF-15B47280FA83}" srcOrd="1" destOrd="0" presId="urn:microsoft.com/office/officeart/2005/8/layout/orgChart1"/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28119B6A-FC1E-44DC-B717-0DA6FAD26DB0}" type="presOf" srcId="{9E16A76C-47FC-4D9D-B634-457530875084}" destId="{7E20AA70-0000-4AFC-BBB6-168EB14D9906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200C864B-BC52-4DF6-930A-5599631A5D69}" srcId="{66C88B48-2020-40FD-B78B-F24D7A0573AF}" destId="{69B674F8-EA66-4CE9-94C0-D4145D32D501}" srcOrd="0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F830D21A-841B-47A8-A1AD-66DCB02F3399}" type="presParOf" srcId="{C01332C2-950B-4A00-AA69-E49C37E49BC1}" destId="{CFBA3666-FF9F-499B-88FC-7C1451D82F13}" srcOrd="2" destOrd="0" presId="urn:microsoft.com/office/officeart/2005/8/layout/orgChart1"/>
    <dgm:cxn modelId="{5E597C53-2566-4922-9E04-AFA5EAD8CCE3}" type="presParOf" srcId="{C01332C2-950B-4A00-AA69-E49C37E49BC1}" destId="{C918F761-85EB-4D45-9666-38E255E541AE}" srcOrd="3" destOrd="0" presId="urn:microsoft.com/office/officeart/2005/8/layout/orgChart1"/>
    <dgm:cxn modelId="{117D368F-1506-47C9-8815-7D2FD9B51264}" type="presParOf" srcId="{C918F761-85EB-4D45-9666-38E255E541AE}" destId="{84FA71DA-3847-43D8-971B-B6EDE86D50A3}" srcOrd="0" destOrd="0" presId="urn:microsoft.com/office/officeart/2005/8/layout/orgChart1"/>
    <dgm:cxn modelId="{45A0E110-96E3-411A-ACC3-38214D51E04A}" type="presParOf" srcId="{84FA71DA-3847-43D8-971B-B6EDE86D50A3}" destId="{7E20AA70-0000-4AFC-BBB6-168EB14D9906}" srcOrd="0" destOrd="0" presId="urn:microsoft.com/office/officeart/2005/8/layout/orgChart1"/>
    <dgm:cxn modelId="{5230CB6F-1E8F-4FF2-8B1C-5E56156E48E0}" type="presParOf" srcId="{84FA71DA-3847-43D8-971B-B6EDE86D50A3}" destId="{1B711D1E-C1C7-4DA1-AAFF-15B47280FA83}" srcOrd="1" destOrd="0" presId="urn:microsoft.com/office/officeart/2005/8/layout/orgChart1"/>
    <dgm:cxn modelId="{C6F6D465-10BC-4EE8-9E3A-806B99A20503}" type="presParOf" srcId="{C918F761-85EB-4D45-9666-38E255E541AE}" destId="{A80E27DB-786E-4240-B403-36C798875B98}" srcOrd="1" destOrd="0" presId="urn:microsoft.com/office/officeart/2005/8/layout/orgChart1"/>
    <dgm:cxn modelId="{0BBCEBA9-8C1E-406F-A299-A851C6B3FE4C}" type="presParOf" srcId="{C918F761-85EB-4D45-9666-38E255E541AE}" destId="{246DB808-CDA8-4AD0-8035-D14F3CC67066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b="1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Telefonista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</a:t>
          </a: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ES" sz="1200" b="0" i="0" u="none" dirty="0"/>
            <a:t>Encargado(a) Área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    </a:t>
          </a:r>
          <a:endParaRPr lang="es-ES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</a:t>
          </a: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/>
            <a:t>Analistas</a:t>
          </a:r>
          <a:br>
            <a:rPr lang="es-MX" sz="1200" b="0" i="0" u="none" dirty="0"/>
          </a:br>
          <a:r>
            <a:rPr lang="es-MX" sz="1200" b="0" i="0" u="none" dirty="0" smtClean="0"/>
            <a:t>           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</a:t>
          </a:r>
          <a:endParaRPr 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Área</a:t>
          </a:r>
        </a:p>
        <a:p>
          <a:r>
            <a:rPr lang="es-ES" sz="1200" dirty="0" smtClean="0">
              <a:solidFill>
                <a:schemeClr val="tx1"/>
              </a:solidFill>
            </a:rPr>
            <a:t>     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Supervisores(as)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b="0" i="0" u="none" dirty="0" smtClean="0"/>
            <a:t>  </a:t>
          </a: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058" custScaleY="77386" custLinFactNeighborX="523" custLinFactNeighborY="2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80055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8435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80055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80055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Inspección y Vigilancia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 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71041" custScaleY="70484" custLinFactNeighborX="53" custLinFactNeighborY="-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56912" custScaleY="65804" custLinFactNeighborX="53" custLinFactNeighborY="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-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ES" sz="1200" dirty="0">
            <a:solidFill>
              <a:schemeClr val="tx1"/>
            </a:solidFill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    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0762" custScaleY="83865" custLinFactNeighborX="-182" custLinFactNeighborY="2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67832" custScaleY="76465" custLinFactNeighborX="-182" custLinFactNeighborY="-3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Inteligencia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 smtClean="0"/>
            <a:t>Coordinador(a) de Equipamiento, Telecomunicaciones y Soporte Técnico</a:t>
          </a:r>
          <a:endParaRPr lang="es-ES" sz="1200" dirty="0"/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Jefe(a)</a:t>
          </a:r>
          <a:r>
            <a:rPr lang="es-MX" altLang="es-MX" sz="1200" baseline="0" dirty="0" smtClean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 smtClean="0">
            <a:cs typeface="Arial" charset="0"/>
          </a:endParaRPr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Coordinador(a) de Sistemas, Tecnología y Seguridad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br>
            <a:rPr lang="es-MX" altLang="es-MX" sz="1200" dirty="0" smtClean="0">
              <a:cs typeface="Arial" charset="0"/>
            </a:rPr>
          </a:b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 Administrativo(a)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    </a:t>
          </a: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Análisis, Audio y Video</a:t>
          </a:r>
          <a:endParaRPr lang="es-MX" altLang="es-MX" sz="1200" dirty="0">
            <a:cs typeface="Arial" charset="0"/>
          </a:endParaRP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1931" custScaleY="139536" custLinFactNeighborY="-1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3" custScaleX="121544" custScaleY="133135" custLinFactNeighborX="-311" custLinFactNeighborY="30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3" custScaleX="121544" custScaleY="133135" custLinFactNeighborX="174" custLinFactNeighborY="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3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3" custScaleX="121544" custScaleY="133135" custLinFactNeighborX="904" custLinFactNeighborY="30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3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01789" custScaleY="108021" custLinFactNeighborX="-759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101789" custScaleY="108021" custLinFactNeighborX="7280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3" custScaleX="101789" custScaleY="108021" custLinFactNeighborX="-7357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7C7F2918-8A53-4B32-8884-A3F57B606415}" srcId="{9DEA55C1-E59C-4B5B-90DC-1D0B54C2B20C}" destId="{099F95A3-4608-4054-A42C-505B3AE5A429}" srcOrd="3" destOrd="0" parTransId="{F67041A2-8B4D-4BFC-BB48-265D55299CEB}" sibTransId="{023863A3-61F7-4877-B759-4AB567DEB237}"/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75E7ECB8-44D7-4764-A74D-78FE4E81C791}" srcId="{9DEA55C1-E59C-4B5B-90DC-1D0B54C2B20C}" destId="{EC2B6404-7D77-423A-A5B5-D3CEC3DBDCAC}" srcOrd="4" destOrd="0" parTransId="{7C58F166-66E0-47EA-AA68-C65CE4E82AD7}" sibTransId="{28079D19-7D91-47DF-A498-856C01932CAB}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98DB6BD3-E6B4-4396-B444-16646C37672E}" srcId="{9DEA55C1-E59C-4B5B-90DC-1D0B54C2B20C}" destId="{5C20446E-9564-42AA-AC49-DAD5AAEE70DF}" srcOrd="5" destOrd="0" parTransId="{E8AB79FB-E0DA-4890-9CC3-6400BD9D64EF}" sibTransId="{EDAD4A4F-9E48-4C73-A5F9-39AE9DC2176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  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100861" custScaleY="10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100861" custScaleY="107137" custLinFactNeighborX="-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100861" custScaleY="107137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719" custScaleY="93769" custLinFactNeighborX="-21351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595" custScaleY="81670" custLinFactNeighborX="-21286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CADFBC4-36C6-4646-9CBC-457490BD58A9}" type="pres">
      <dgm:prSet presAssocID="{D3979194-9DAD-45A8-99F8-806D84D41F1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0" presStyleCnt="1" custScaleX="53272" custScaleY="54852" custLinFactNeighborX="-26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50993DF4-56C5-424D-B483-715A5A3A7AE5}" srcId="{9DEA55C1-E59C-4B5B-90DC-1D0B54C2B20C}" destId="{E170AE86-13A6-411B-9B06-799CD93A5D15}" srcOrd="1" destOrd="0" parTransId="{D3979194-9DAD-45A8-99F8-806D84D41F1A}" sibTransId="{99B36204-2AFE-4F5B-AC0A-B4D3E4D7EFD1}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9A60940B-5B46-43F0-9B43-732579869A5A}" type="presParOf" srcId="{E6CFA08A-7145-470C-A659-6A725D85622B}" destId="{6CADFBC4-36C6-4646-9CBC-457490BD58A9}" srcOrd="0" destOrd="0" presId="urn:microsoft.com/office/officeart/2005/8/layout/orgChart1"/>
    <dgm:cxn modelId="{355FF209-3A33-4859-B11F-769B9EEF05B0}" type="presParOf" srcId="{E6CFA08A-7145-470C-A659-6A725D85622B}" destId="{EB5D2130-0DE6-4CC4-88FE-FC341F595C0A}" srcOrd="1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Análisis, Audio y Video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</a:t>
          </a:r>
          <a:r>
            <a:rPr lang="es-MX" sz="1200" dirty="0" smtClean="0"/>
            <a:t>Monitoreo</a:t>
          </a:r>
          <a:endParaRPr lang="es-MX" sz="1200" dirty="0" smtClean="0"/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altLang="es-MX" sz="1200" b="0" i="0" u="none" dirty="0" smtClean="0"/>
            <a:t>Jefe(a) de Radio</a:t>
          </a:r>
        </a:p>
        <a:p>
          <a:r>
            <a:rPr lang="es-ES" altLang="es-MX" sz="1200" b="0" i="0" u="none" dirty="0" smtClean="0"/>
            <a:t>   </a:t>
          </a:r>
          <a:endParaRPr lang="es-ES" altLang="es-MX" sz="1200" b="0" i="0" u="none" dirty="0" smtClean="0"/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Supervisores(as) de </a:t>
          </a:r>
          <a:r>
            <a:rPr lang="es-MX" sz="1200" b="0" i="0" u="none" dirty="0" smtClean="0"/>
            <a:t>Monitoreo</a:t>
          </a:r>
          <a:endParaRPr lang="es-MX" sz="1200" b="0" i="0" u="none" dirty="0" smtClean="0"/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Análisis y Video</a:t>
          </a:r>
        </a:p>
        <a:p>
          <a:r>
            <a:rPr lang="es-MX" sz="1200" dirty="0" smtClean="0"/>
            <a:t>     </a:t>
          </a:r>
          <a:endParaRPr lang="es-MX" sz="1200" dirty="0" smtClean="0"/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Operadores(as) de </a:t>
          </a:r>
          <a:r>
            <a:rPr lang="es-MX" altLang="es-MX" sz="1200" dirty="0" smtClean="0"/>
            <a:t>Monitoreo</a:t>
          </a:r>
          <a:endParaRPr lang="es-MX" altLang="es-MX" sz="1200" dirty="0" smtClean="0"/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b="0" i="0" u="none" dirty="0" smtClean="0"/>
            <a:t>Supervisor(a) de Radio</a:t>
          </a:r>
        </a:p>
        <a:p>
          <a:r>
            <a:rPr lang="es-MX" altLang="es-MX" sz="1200" b="0" i="0" u="none" dirty="0" smtClean="0"/>
            <a:t>    </a:t>
          </a:r>
          <a:endParaRPr lang="es-MX" altLang="es-MX" sz="1200" b="0" i="0" u="none" dirty="0" smtClean="0">
            <a:solidFill>
              <a:schemeClr val="tx1"/>
            </a:solidFill>
            <a:effectLst/>
            <a:highlight>
              <a:srgbClr val="FFFF00"/>
            </a:highlight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Supervisor(a) de </a:t>
          </a:r>
          <a:br>
            <a:rPr lang="es-MX" sz="1200" dirty="0" smtClean="0"/>
          </a:br>
          <a:r>
            <a:rPr lang="es-MX" sz="1200" dirty="0" smtClean="0"/>
            <a:t>Análisis de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957BDE88-3ACC-4C5C-8E8D-EFEEBEC22672}">
      <dgm:prSet custT="1"/>
      <dgm:spPr>
        <a:solidFill>
          <a:schemeClr val="bg1"/>
        </a:solidFill>
      </dgm:spPr>
      <dgm:t>
        <a:bodyPr/>
        <a:lstStyle/>
        <a:p>
          <a:endParaRPr lang="es-MX" altLang="es-MX" sz="1200" b="0" i="0" u="none" dirty="0" smtClean="0"/>
        </a:p>
        <a:p>
          <a:r>
            <a:rPr lang="es-MX" altLang="es-MX" sz="1200" b="0" i="0" u="none" dirty="0" smtClean="0"/>
            <a:t>Operadores(as)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 smtClean="0"/>
        </a:p>
      </dgm:t>
    </dgm:pt>
    <dgm:pt modelId="{F1351A6B-620D-425D-8934-8AAF21A67F8D}" type="parTrans" cxnId="{D95C591F-5556-4DA7-B7D2-8E1B7DAFA03E}">
      <dgm:prSet/>
      <dgm:spPr/>
      <dgm:t>
        <a:bodyPr/>
        <a:lstStyle/>
        <a:p>
          <a:endParaRPr lang="es-ES"/>
        </a:p>
      </dgm:t>
    </dgm:pt>
    <dgm:pt modelId="{697C643E-A59B-46BD-BFE5-4684103B1FFA}" type="sibTrans" cxnId="{D95C591F-5556-4DA7-B7D2-8E1B7DAFA03E}">
      <dgm:prSet/>
      <dgm:spPr/>
      <dgm:t>
        <a:bodyPr/>
        <a:lstStyle/>
        <a:p>
          <a:endParaRPr lang="es-ES"/>
        </a:p>
      </dgm:t>
    </dgm:pt>
    <dgm:pt modelId="{8BC625E6-F8D1-4BC6-8CFA-368C29B45736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617B7CA6-CC5D-4D08-8664-9A85A2FC3CCD}" type="parTrans" cxnId="{827C230E-DCC3-497D-9489-6956EF2A971B}">
      <dgm:prSet/>
      <dgm:spPr/>
      <dgm:t>
        <a:bodyPr/>
        <a:lstStyle/>
        <a:p>
          <a:endParaRPr lang="es-ES"/>
        </a:p>
      </dgm:t>
    </dgm:pt>
    <dgm:pt modelId="{9DDC5254-8FE4-4FEB-9BBB-BECB4B3E72DA}" type="sibTrans" cxnId="{827C230E-DCC3-497D-9489-6956EF2A971B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200" custScaleY="77386" custLinFactNeighborX="442" custLinFactNeighborY="30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578" custScaleY="67591" custLinFactNeighborX="-48273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578" custScaleY="80055" custLinFactNeighborX="-48342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3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3" custScaleX="78578" custScaleY="79739" custLinFactNeighborX="-4836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3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578" custScaleY="67591" custLinFactNeighborX="514" custLinFactNeighborY="29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578" custScaleY="80055" custLinFactNeighborX="514" custLinFactNeighborY="9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9BAD79A7-2A75-4D26-B1D1-6F74DE6AC26F}" type="pres">
      <dgm:prSet presAssocID="{617B7CA6-CC5D-4D08-8664-9A85A2FC3CCD}" presName="Name35" presStyleLbl="parChTrans1D4" presStyleIdx="1" presStyleCnt="3"/>
      <dgm:spPr/>
      <dgm:t>
        <a:bodyPr/>
        <a:lstStyle/>
        <a:p>
          <a:endParaRPr lang="es-ES"/>
        </a:p>
      </dgm:t>
    </dgm:pt>
    <dgm:pt modelId="{B33CBA44-3707-492B-AC33-9A0E6011D2AD}" type="pres">
      <dgm:prSet presAssocID="{8BC625E6-F8D1-4BC6-8CFA-368C29B45736}" presName="hierRoot2" presStyleCnt="0">
        <dgm:presLayoutVars>
          <dgm:hierBranch val="init"/>
        </dgm:presLayoutVars>
      </dgm:prSet>
      <dgm:spPr/>
    </dgm:pt>
    <dgm:pt modelId="{12A13936-705A-4D85-BAEA-50E65ECFA6ED}" type="pres">
      <dgm:prSet presAssocID="{8BC625E6-F8D1-4BC6-8CFA-368C29B45736}" presName="rootComposite" presStyleCnt="0"/>
      <dgm:spPr/>
    </dgm:pt>
    <dgm:pt modelId="{DDCADBC0-A3BA-43E6-A8AA-5087D350E59B}" type="pres">
      <dgm:prSet presAssocID="{8BC625E6-F8D1-4BC6-8CFA-368C29B45736}" presName="rootText" presStyleLbl="node4" presStyleIdx="1" presStyleCnt="3" custScaleX="78578" custScaleY="75132" custLinFactNeighborX="514" custLinFactNeighborY="-11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DD18CA-4CF9-4596-987F-A08C554C86A5}" type="pres">
      <dgm:prSet presAssocID="{8BC625E6-F8D1-4BC6-8CFA-368C29B45736}" presName="rootConnector" presStyleLbl="node4" presStyleIdx="1" presStyleCnt="3"/>
      <dgm:spPr/>
      <dgm:t>
        <a:bodyPr/>
        <a:lstStyle/>
        <a:p>
          <a:endParaRPr lang="es-ES"/>
        </a:p>
      </dgm:t>
    </dgm:pt>
    <dgm:pt modelId="{FBB7030E-5BDF-43B4-BBB3-02A8B17E60F6}" type="pres">
      <dgm:prSet presAssocID="{8BC625E6-F8D1-4BC6-8CFA-368C29B45736}" presName="hierChild4" presStyleCnt="0"/>
      <dgm:spPr/>
    </dgm:pt>
    <dgm:pt modelId="{A190E9F4-F339-486E-9D59-9C1B91CCCB0E}" type="pres">
      <dgm:prSet presAssocID="{8BC625E6-F8D1-4BC6-8CFA-368C29B45736}" presName="hierChild5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578" custScaleY="67591" custLinFactNeighborX="536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578" custScaleY="80055" custLinFactNeighborX="5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5D2C9D0A-22B3-4645-9D7F-371C7FA4AC36}" type="pres">
      <dgm:prSet presAssocID="{F1351A6B-620D-425D-8934-8AAF21A67F8D}" presName="Name35" presStyleLbl="parChTrans1D4" presStyleIdx="2" presStyleCnt="3"/>
      <dgm:spPr/>
      <dgm:t>
        <a:bodyPr/>
        <a:lstStyle/>
        <a:p>
          <a:endParaRPr lang="es-ES"/>
        </a:p>
      </dgm:t>
    </dgm:pt>
    <dgm:pt modelId="{C3BA16A0-B3BA-48EB-B4C7-4526CCA3546F}" type="pres">
      <dgm:prSet presAssocID="{957BDE88-3ACC-4C5C-8E8D-EFEEBEC22672}" presName="hierRoot2" presStyleCnt="0">
        <dgm:presLayoutVars>
          <dgm:hierBranch val="init"/>
        </dgm:presLayoutVars>
      </dgm:prSet>
      <dgm:spPr/>
    </dgm:pt>
    <dgm:pt modelId="{8459F34F-7346-41F4-814F-D2764D95AD44}" type="pres">
      <dgm:prSet presAssocID="{957BDE88-3ACC-4C5C-8E8D-EFEEBEC22672}" presName="rootComposite" presStyleCnt="0"/>
      <dgm:spPr/>
    </dgm:pt>
    <dgm:pt modelId="{B46AD5AF-5524-49EA-9F53-8830E955296B}" type="pres">
      <dgm:prSet presAssocID="{957BDE88-3ACC-4C5C-8E8D-EFEEBEC22672}" presName="rootText" presStyleLbl="node4" presStyleIdx="2" presStyleCnt="3" custScaleX="78578" custScaleY="79739" custLinFactNeighborX="536" custLinFactNeighborY="-18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A31A53-F022-423E-B4A7-1D42E27F30C8}" type="pres">
      <dgm:prSet presAssocID="{957BDE88-3ACC-4C5C-8E8D-EFEEBEC22672}" presName="rootConnector" presStyleLbl="node4" presStyleIdx="2" presStyleCnt="3"/>
      <dgm:spPr/>
      <dgm:t>
        <a:bodyPr/>
        <a:lstStyle/>
        <a:p>
          <a:endParaRPr lang="es-ES"/>
        </a:p>
      </dgm:t>
    </dgm:pt>
    <dgm:pt modelId="{F8B68CA9-BFEE-4C2C-9DFE-65E22FC1291B}" type="pres">
      <dgm:prSet presAssocID="{957BDE88-3ACC-4C5C-8E8D-EFEEBEC22672}" presName="hierChild4" presStyleCnt="0"/>
      <dgm:spPr/>
    </dgm:pt>
    <dgm:pt modelId="{39F2ED78-8C7B-43C7-91EB-71396B9E1533}" type="pres">
      <dgm:prSet presAssocID="{957BDE88-3ACC-4C5C-8E8D-EFEEBEC22672}" presName="hierChild5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D95C591F-5556-4DA7-B7D2-8E1B7DAFA03E}" srcId="{9385C2FE-A560-487B-8030-F8A3E27B001D}" destId="{957BDE88-3ACC-4C5C-8E8D-EFEEBEC22672}" srcOrd="0" destOrd="0" parTransId="{F1351A6B-620D-425D-8934-8AAF21A67F8D}" sibTransId="{697C643E-A59B-46BD-BFE5-4684103B1FFA}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419B9D54-8205-4686-84F7-4C70C46F1BF9}" type="presOf" srcId="{F1351A6B-620D-425D-8934-8AAF21A67F8D}" destId="{5D2C9D0A-22B3-4645-9D7F-371C7FA4AC36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13DA3FBA-6E7D-4323-99C5-A717F44C0532}" type="presOf" srcId="{617B7CA6-CC5D-4D08-8664-9A85A2FC3CCD}" destId="{9BAD79A7-2A75-4D26-B1D1-6F74DE6AC26F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B03A276B-C2A9-429A-878C-181C49EA834D}" type="presOf" srcId="{8BC625E6-F8D1-4BC6-8CFA-368C29B45736}" destId="{DDCADBC0-A3BA-43E6-A8AA-5087D350E59B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681348E-5DE0-4C99-85D8-35ED898E7AC6}" type="presOf" srcId="{957BDE88-3ACC-4C5C-8E8D-EFEEBEC22672}" destId="{B46AD5AF-5524-49EA-9F53-8830E955296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827C230E-DCC3-497D-9489-6956EF2A971B}" srcId="{ECAA0E70-EBCB-4CC0-9D9E-C440DD728500}" destId="{8BC625E6-F8D1-4BC6-8CFA-368C29B45736}" srcOrd="0" destOrd="0" parTransId="{617B7CA6-CC5D-4D08-8664-9A85A2FC3CCD}" sibTransId="{9DDC5254-8FE4-4FEB-9BBB-BECB4B3E72DA}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864683-963E-4491-8707-6DF4A58C9B7B}" type="presOf" srcId="{8BC625E6-F8D1-4BC6-8CFA-368C29B45736}" destId="{3FDD18CA-4CF9-4596-987F-A08C554C86A5}" srcOrd="1" destOrd="0" presId="urn:microsoft.com/office/officeart/2005/8/layout/orgChart1"/>
    <dgm:cxn modelId="{32BBE14F-409E-4D4B-82E2-0C13493E67AF}" type="presOf" srcId="{957BDE88-3ACC-4C5C-8E8D-EFEEBEC22672}" destId="{6CA31A53-F022-423E-B4A7-1D42E27F30C8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6BC5061B-B751-4BB4-AAD2-44EA563DA68A}" type="presParOf" srcId="{A05E02E8-6A25-4A3D-BDD5-EDD99880047D}" destId="{9BAD79A7-2A75-4D26-B1D1-6F74DE6AC26F}" srcOrd="0" destOrd="0" presId="urn:microsoft.com/office/officeart/2005/8/layout/orgChart1"/>
    <dgm:cxn modelId="{B5857965-F44E-4142-835E-AF4185F1F7F1}" type="presParOf" srcId="{A05E02E8-6A25-4A3D-BDD5-EDD99880047D}" destId="{B33CBA44-3707-492B-AC33-9A0E6011D2AD}" srcOrd="1" destOrd="0" presId="urn:microsoft.com/office/officeart/2005/8/layout/orgChart1"/>
    <dgm:cxn modelId="{88BF06FB-575D-4110-B11D-D260659B6BB8}" type="presParOf" srcId="{B33CBA44-3707-492B-AC33-9A0E6011D2AD}" destId="{12A13936-705A-4D85-BAEA-50E65ECFA6ED}" srcOrd="0" destOrd="0" presId="urn:microsoft.com/office/officeart/2005/8/layout/orgChart1"/>
    <dgm:cxn modelId="{42C07D8C-CF2D-4F6C-8700-BCFD3AA521D2}" type="presParOf" srcId="{12A13936-705A-4D85-BAEA-50E65ECFA6ED}" destId="{DDCADBC0-A3BA-43E6-A8AA-5087D350E59B}" srcOrd="0" destOrd="0" presId="urn:microsoft.com/office/officeart/2005/8/layout/orgChart1"/>
    <dgm:cxn modelId="{91D9D0E9-0A3E-4DF9-A849-07068193A201}" type="presParOf" srcId="{12A13936-705A-4D85-BAEA-50E65ECFA6ED}" destId="{3FDD18CA-4CF9-4596-987F-A08C554C86A5}" srcOrd="1" destOrd="0" presId="urn:microsoft.com/office/officeart/2005/8/layout/orgChart1"/>
    <dgm:cxn modelId="{888FABE3-9435-4D85-969E-B26A7C8C91A2}" type="presParOf" srcId="{B33CBA44-3707-492B-AC33-9A0E6011D2AD}" destId="{FBB7030E-5BDF-43B4-BBB3-02A8B17E60F6}" srcOrd="1" destOrd="0" presId="urn:microsoft.com/office/officeart/2005/8/layout/orgChart1"/>
    <dgm:cxn modelId="{C392EEFE-1291-4F57-84FB-F2720327C3FD}" type="presParOf" srcId="{B33CBA44-3707-492B-AC33-9A0E6011D2AD}" destId="{A190E9F4-F339-486E-9D59-9C1B91CCCB0E}" srcOrd="2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C9A5348C-D3DE-46C6-811A-741006810682}" type="presParOf" srcId="{DE0EA298-6874-4B2C-B695-85882F5D68BE}" destId="{5D2C9D0A-22B3-4645-9D7F-371C7FA4AC36}" srcOrd="0" destOrd="0" presId="urn:microsoft.com/office/officeart/2005/8/layout/orgChart1"/>
    <dgm:cxn modelId="{8CE9ECAF-B5C3-4992-92C5-7BE51FF39DCC}" type="presParOf" srcId="{DE0EA298-6874-4B2C-B695-85882F5D68BE}" destId="{C3BA16A0-B3BA-48EB-B4C7-4526CCA3546F}" srcOrd="1" destOrd="0" presId="urn:microsoft.com/office/officeart/2005/8/layout/orgChart1"/>
    <dgm:cxn modelId="{0BBE629F-9670-4E48-95FB-0ED3E11FC4FB}" type="presParOf" srcId="{C3BA16A0-B3BA-48EB-B4C7-4526CCA3546F}" destId="{8459F34F-7346-41F4-814F-D2764D95AD44}" srcOrd="0" destOrd="0" presId="urn:microsoft.com/office/officeart/2005/8/layout/orgChart1"/>
    <dgm:cxn modelId="{FA1B6205-67EB-4B85-91B5-1A2A70844D2E}" type="presParOf" srcId="{8459F34F-7346-41F4-814F-D2764D95AD44}" destId="{B46AD5AF-5524-49EA-9F53-8830E955296B}" srcOrd="0" destOrd="0" presId="urn:microsoft.com/office/officeart/2005/8/layout/orgChart1"/>
    <dgm:cxn modelId="{DE780CA4-277A-4339-BCE7-BB0C8F8D1F05}" type="presParOf" srcId="{8459F34F-7346-41F4-814F-D2764D95AD44}" destId="{6CA31A53-F022-423E-B4A7-1D42E27F30C8}" srcOrd="1" destOrd="0" presId="urn:microsoft.com/office/officeart/2005/8/layout/orgChart1"/>
    <dgm:cxn modelId="{59722D8C-F931-489C-A02D-9E22A4512517}" type="presParOf" srcId="{C3BA16A0-B3BA-48EB-B4C7-4526CCA3546F}" destId="{F8B68CA9-BFEE-4C2C-9DFE-65E22FC1291B}" srcOrd="1" destOrd="0" presId="urn:microsoft.com/office/officeart/2005/8/layout/orgChart1"/>
    <dgm:cxn modelId="{22A51B22-11B3-416A-B529-E09314A5FEA7}" type="presParOf" srcId="{C3BA16A0-B3BA-48EB-B4C7-4526CCA3546F}" destId="{39F2ED78-8C7B-43C7-91EB-71396B9E1533}" srcOrd="2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Social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Prensa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ES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Analista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 </a:t>
          </a:r>
          <a:endParaRPr lang="es-MX" altLang="es-MX" sz="1200" b="1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ES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</a:t>
          </a:r>
          <a:endParaRPr 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</a:t>
          </a:r>
          <a:endParaRPr lang="es-ES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48724" custScaleY="171507" custLinFactNeighborX="-252" custLinFactNeighborY="-7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2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 smtClean="0"/>
            <a:t>     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México</a:t>
          </a:r>
          <a:br>
            <a:rPr lang="es-ES" altLang="es-MX" sz="1200" b="0" i="0" u="none" dirty="0"/>
          </a:br>
          <a:r>
            <a:rPr lang="es-ES" altLang="es-MX" sz="1200" b="0" i="0" u="none" dirty="0" smtClean="0"/>
            <a:t>     </a:t>
          </a: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 smtClean="0"/>
            <a:t>Área de 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Radio</a:t>
          </a:r>
          <a:br>
            <a:rPr lang="es-MX" altLang="es-MX" sz="1200" b="0" i="0" u="none" dirty="0"/>
          </a:b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Central</a:t>
          </a:r>
          <a:br>
            <a:rPr lang="es-MX" altLang="es-MX" sz="1200" b="0" i="0" u="none" dirty="0"/>
          </a:b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  <a:r>
            <a:rPr lang="es-MX" altLang="es-MX" sz="1200" b="0" i="0" u="none" dirty="0"/>
            <a:t/>
          </a:r>
          <a:br>
            <a:rPr lang="es-MX" altLang="es-MX" sz="1200" b="0" i="0" u="none" dirty="0"/>
          </a:br>
          <a:r>
            <a:rPr lang="es-MX" altLang="es-MX" sz="1200" b="0" i="0" u="none" dirty="0" smtClean="0"/>
            <a:t>   </a:t>
          </a: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Monitoreo</a:t>
          </a:r>
          <a:br>
            <a:rPr lang="es-MX" sz="1200" b="0" i="0" u="none" dirty="0"/>
          </a:br>
          <a:r>
            <a:rPr lang="es-MX" sz="1200" b="0" i="0" u="none" dirty="0" smtClean="0">
              <a:solidFill>
                <a:schemeClr val="tx1"/>
              </a:solidFill>
            </a:rPr>
            <a:t>    </a:t>
          </a: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Supervisor(a) </a:t>
          </a:r>
          <a:r>
            <a:rPr lang="es-MX" sz="1200" dirty="0"/>
            <a:t>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Analistas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541706F-6E90-4E49-9234-F2BD0CBBED9B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3" presStyleIdx="0" presStyleCnt="2" custScaleX="182183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3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6266C55E-FC81-4E91-A489-9EC8E993875B}" type="pres">
      <dgm:prSet presAssocID="{8D4E98C5-CBB4-4045-ACCB-2939104E92C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2" presStyleIdx="1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3" presStyleIdx="1" presStyleCnt="2" custScaleX="182183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D8938304-282B-4487-8F4E-BEBA327BDC1E}" type="presOf" srcId="{25955524-CA34-440D-A8C0-00E5FEA9617D}" destId="{A59235C8-787C-4155-AEED-313AE3F5C81E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39D0E7-F839-4162-8F6E-4699507E5100}" type="presOf" srcId="{07ABDD85-4F29-458E-B99C-5B58C92C623B}" destId="{F194F1CB-6789-45ED-BDB7-27855CE2A8DC}" srcOrd="1" destOrd="0" presId="urn:microsoft.com/office/officeart/2005/8/layout/orgChart1"/>
    <dgm:cxn modelId="{15080B0A-C317-4188-A964-83AEE3D2E7E4}" type="presOf" srcId="{56B6F5BC-8B2C-4825-AAED-C8646154D67C}" destId="{E541706F-6E90-4E49-9234-F2BD0CBBED9B}" srcOrd="0" destOrd="0" presId="urn:microsoft.com/office/officeart/2005/8/layout/orgChart1"/>
    <dgm:cxn modelId="{8A4E66F9-F0FD-41BC-B398-99B920829729}" type="presOf" srcId="{8D4E98C5-CBB4-4045-ACCB-2939104E92C4}" destId="{6266C55E-FC81-4E91-A489-9EC8E993875B}" srcOrd="0" destOrd="0" presId="urn:microsoft.com/office/officeart/2005/8/layout/orgChart1"/>
    <dgm:cxn modelId="{C1155679-B83B-48B8-BD4B-9873DEAD4B46}" srcId="{9DEA55C1-E59C-4B5B-90DC-1D0B54C2B20C}" destId="{0AFE6006-1336-4CA3-9404-9AE565503565}" srcOrd="1" destOrd="0" parTransId="{8D4E98C5-CBB4-4045-ACCB-2939104E92C4}" sibTransId="{2B9866C5-471B-4A52-93D2-CCD6838483D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7EE5F48-5E91-4D6F-90C9-ACF02839B95B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53AB9BE-A577-434C-BBC8-C3752048DACA}" type="presOf" srcId="{25955524-CA34-440D-A8C0-00E5FEA9617D}" destId="{3FEAF27D-2B0A-4E9E-B5D2-D30AFBB49024}" srcOrd="1" destOrd="0" presId="urn:microsoft.com/office/officeart/2005/8/layout/orgChart1"/>
    <dgm:cxn modelId="{0B503819-DE7F-410D-9458-8CB2E59D9DC4}" type="presOf" srcId="{992D2072-3390-4094-B645-C531B71505AE}" destId="{A237E838-D549-4265-AC36-E2569F4B1A6F}" srcOrd="0" destOrd="0" presId="urn:microsoft.com/office/officeart/2005/8/layout/orgChart1"/>
    <dgm:cxn modelId="{4C52D85D-0903-44C8-AFC3-B89E7603D14A}" type="presOf" srcId="{BA198FE4-D29D-424A-B112-37F5192AD33C}" destId="{F2882D1C-F65C-41E4-82E5-22924839F07C}" srcOrd="0" destOrd="0" presId="urn:microsoft.com/office/officeart/2005/8/layout/orgChart1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78CC2A33-A52E-48DD-9A36-B6290EF8A839}" type="presOf" srcId="{07ABDD85-4F29-458E-B99C-5B58C92C623B}" destId="{248D610E-5572-4FC7-B989-4A9937C20A80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101F745-1DA2-481A-9178-B2AAB1481BC0}" type="presOf" srcId="{0AFE6006-1336-4CA3-9404-9AE565503565}" destId="{2E14FAB5-3778-4E3A-BD6A-455D8E7CCED0}" srcOrd="0" destOrd="0" presId="urn:microsoft.com/office/officeart/2005/8/layout/orgChart1"/>
    <dgm:cxn modelId="{D2AF55F9-5789-496D-BBE2-6AD587DE59E4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C4129C2-0172-4FCC-8815-DE526CE75472}" type="presOf" srcId="{0AFE6006-1336-4CA3-9404-9AE565503565}" destId="{C4356A1C-A4B0-4280-9A9F-1331CD1620F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E81D53FA-4261-4657-96B5-F039086BACB4}" type="presParOf" srcId="{05E8A0F8-8F4A-4D16-B455-9B21EE5D83FA}" destId="{E541706F-6E90-4E49-9234-F2BD0CBBED9B}" srcOrd="0" destOrd="0" presId="urn:microsoft.com/office/officeart/2005/8/layout/orgChart1"/>
    <dgm:cxn modelId="{1CFA8EF6-4D9C-425C-BF76-DA12F11417E5}" type="presParOf" srcId="{05E8A0F8-8F4A-4D16-B455-9B21EE5D83FA}" destId="{002145EF-C9E7-49D1-A70B-70E0775B1397}" srcOrd="1" destOrd="0" presId="urn:microsoft.com/office/officeart/2005/8/layout/orgChart1"/>
    <dgm:cxn modelId="{C55F0C26-CD74-40AB-9C05-2793E5C9346D}" type="presParOf" srcId="{002145EF-C9E7-49D1-A70B-70E0775B1397}" destId="{95A3FD11-B2DC-40D0-8CD7-563EE415F158}" srcOrd="0" destOrd="0" presId="urn:microsoft.com/office/officeart/2005/8/layout/orgChart1"/>
    <dgm:cxn modelId="{0AA2984D-502F-4806-BE9D-C5A1C3B7DFC6}" type="presParOf" srcId="{95A3FD11-B2DC-40D0-8CD7-563EE415F158}" destId="{A72CDAEB-77F3-4602-8D7C-ED4C7274390F}" srcOrd="0" destOrd="0" presId="urn:microsoft.com/office/officeart/2005/8/layout/orgChart1"/>
    <dgm:cxn modelId="{73414582-5097-4B18-A424-B83DB8B025AC}" type="presParOf" srcId="{95A3FD11-B2DC-40D0-8CD7-563EE415F158}" destId="{C141F865-9D98-4198-BA74-B9BA30075993}" srcOrd="1" destOrd="0" presId="urn:microsoft.com/office/officeart/2005/8/layout/orgChart1"/>
    <dgm:cxn modelId="{1B7EF68A-CD29-42EA-A760-179242F5BBD8}" type="presParOf" srcId="{002145EF-C9E7-49D1-A70B-70E0775B1397}" destId="{CBE6C6D9-4FC0-4BA2-BFAB-4DE7F3371A7E}" srcOrd="1" destOrd="0" presId="urn:microsoft.com/office/officeart/2005/8/layout/orgChart1"/>
    <dgm:cxn modelId="{AC69C368-58E4-4F65-8AAF-34AB35BB2334}" type="presParOf" srcId="{CBE6C6D9-4FC0-4BA2-BFAB-4DE7F3371A7E}" destId="{A237E838-D549-4265-AC36-E2569F4B1A6F}" srcOrd="0" destOrd="0" presId="urn:microsoft.com/office/officeart/2005/8/layout/orgChart1"/>
    <dgm:cxn modelId="{02C6B320-6A97-4752-B4CC-E3EA76B83573}" type="presParOf" srcId="{CBE6C6D9-4FC0-4BA2-BFAB-4DE7F3371A7E}" destId="{A09468F5-837F-4365-A578-A7879387AF5A}" srcOrd="1" destOrd="0" presId="urn:microsoft.com/office/officeart/2005/8/layout/orgChart1"/>
    <dgm:cxn modelId="{92902311-050F-42A0-93C8-C354370722C0}" type="presParOf" srcId="{A09468F5-837F-4365-A578-A7879387AF5A}" destId="{95955A4A-C7C5-4D37-9A61-F7AA1BC069C9}" srcOrd="0" destOrd="0" presId="urn:microsoft.com/office/officeart/2005/8/layout/orgChart1"/>
    <dgm:cxn modelId="{E9C6E883-D302-4757-8145-445A238B30CA}" type="presParOf" srcId="{95955A4A-C7C5-4D37-9A61-F7AA1BC069C9}" destId="{A59235C8-787C-4155-AEED-313AE3F5C81E}" srcOrd="0" destOrd="0" presId="urn:microsoft.com/office/officeart/2005/8/layout/orgChart1"/>
    <dgm:cxn modelId="{BCBE108B-FDF4-459B-9F27-B164E42D4550}" type="presParOf" srcId="{95955A4A-C7C5-4D37-9A61-F7AA1BC069C9}" destId="{3FEAF27D-2B0A-4E9E-B5D2-D30AFBB49024}" srcOrd="1" destOrd="0" presId="urn:microsoft.com/office/officeart/2005/8/layout/orgChart1"/>
    <dgm:cxn modelId="{F9E99943-3F60-4E1C-AC51-CC550F2D0269}" type="presParOf" srcId="{A09468F5-837F-4365-A578-A7879387AF5A}" destId="{751DD853-B74A-4AAA-B640-CD29AEFA659D}" srcOrd="1" destOrd="0" presId="urn:microsoft.com/office/officeart/2005/8/layout/orgChart1"/>
    <dgm:cxn modelId="{94DC97F1-70FF-4A7D-8F8B-28A28F62FB40}" type="presParOf" srcId="{A09468F5-837F-4365-A578-A7879387AF5A}" destId="{188DA29F-724A-4E24-9760-BA5EFE1ED119}" srcOrd="2" destOrd="0" presId="urn:microsoft.com/office/officeart/2005/8/layout/orgChart1"/>
    <dgm:cxn modelId="{46410784-994B-4F0B-AB40-CBE70B7426BC}" type="presParOf" srcId="{002145EF-C9E7-49D1-A70B-70E0775B1397}" destId="{77E41FCD-7301-4CAD-899D-7C5520BBE1C0}" srcOrd="2" destOrd="0" presId="urn:microsoft.com/office/officeart/2005/8/layout/orgChart1"/>
    <dgm:cxn modelId="{BBDB2084-C60B-491B-A1DE-1C1A8A828933}" type="presParOf" srcId="{05E8A0F8-8F4A-4D16-B455-9B21EE5D83FA}" destId="{6266C55E-FC81-4E91-A489-9EC8E993875B}" srcOrd="2" destOrd="0" presId="urn:microsoft.com/office/officeart/2005/8/layout/orgChart1"/>
    <dgm:cxn modelId="{E2E907A3-BF86-4DD4-9595-31131D2BD511}" type="presParOf" srcId="{05E8A0F8-8F4A-4D16-B455-9B21EE5D83FA}" destId="{24B9EE15-7603-4E33-A646-0F43863CC074}" srcOrd="3" destOrd="0" presId="urn:microsoft.com/office/officeart/2005/8/layout/orgChart1"/>
    <dgm:cxn modelId="{491DCDED-EA18-48CD-8800-FEB5AC548D95}" type="presParOf" srcId="{24B9EE15-7603-4E33-A646-0F43863CC074}" destId="{F98F7BEA-5C57-46CC-BA09-2A53ED53EF01}" srcOrd="0" destOrd="0" presId="urn:microsoft.com/office/officeart/2005/8/layout/orgChart1"/>
    <dgm:cxn modelId="{331CB644-C108-4FF2-8265-4AB995974042}" type="presParOf" srcId="{F98F7BEA-5C57-46CC-BA09-2A53ED53EF01}" destId="{2E14FAB5-3778-4E3A-BD6A-455D8E7CCED0}" srcOrd="0" destOrd="0" presId="urn:microsoft.com/office/officeart/2005/8/layout/orgChart1"/>
    <dgm:cxn modelId="{8D0ECBB2-6955-44AE-8C30-40FD91B86461}" type="presParOf" srcId="{F98F7BEA-5C57-46CC-BA09-2A53ED53EF01}" destId="{C4356A1C-A4B0-4280-9A9F-1331CD1620FC}" srcOrd="1" destOrd="0" presId="urn:microsoft.com/office/officeart/2005/8/layout/orgChart1"/>
    <dgm:cxn modelId="{CC4F1FF5-A008-4B0F-B889-28A8035F257B}" type="presParOf" srcId="{24B9EE15-7603-4E33-A646-0F43863CC074}" destId="{506229A9-43F4-4A78-B417-5908C7D7B296}" srcOrd="1" destOrd="0" presId="urn:microsoft.com/office/officeart/2005/8/layout/orgChart1"/>
    <dgm:cxn modelId="{9429F5E3-87B2-42BB-8E86-855A85C20DC9}" type="presParOf" srcId="{506229A9-43F4-4A78-B417-5908C7D7B296}" destId="{F2882D1C-F65C-41E4-82E5-22924839F07C}" srcOrd="0" destOrd="0" presId="urn:microsoft.com/office/officeart/2005/8/layout/orgChart1"/>
    <dgm:cxn modelId="{479078D0-C737-468E-80F8-6543978B4CEA}" type="presParOf" srcId="{506229A9-43F4-4A78-B417-5908C7D7B296}" destId="{B4DAB6AD-2DF4-47CA-AB2D-EEE8FAED3428}" srcOrd="1" destOrd="0" presId="urn:microsoft.com/office/officeart/2005/8/layout/orgChart1"/>
    <dgm:cxn modelId="{18016D7F-1F70-426D-90D3-D8AB2B38F6F9}" type="presParOf" srcId="{B4DAB6AD-2DF4-47CA-AB2D-EEE8FAED3428}" destId="{BEE76515-2B5A-4E46-AF3C-10198C8BFC5A}" srcOrd="0" destOrd="0" presId="urn:microsoft.com/office/officeart/2005/8/layout/orgChart1"/>
    <dgm:cxn modelId="{1C24B920-7C0D-4C43-9FFD-C9BD7EDD12D8}" type="presParOf" srcId="{BEE76515-2B5A-4E46-AF3C-10198C8BFC5A}" destId="{248D610E-5572-4FC7-B989-4A9937C20A80}" srcOrd="0" destOrd="0" presId="urn:microsoft.com/office/officeart/2005/8/layout/orgChart1"/>
    <dgm:cxn modelId="{C96C9FAB-52D1-4C3F-BB4B-99BFEFB9EB9F}" type="presParOf" srcId="{BEE76515-2B5A-4E46-AF3C-10198C8BFC5A}" destId="{F194F1CB-6789-45ED-BDB7-27855CE2A8DC}" srcOrd="1" destOrd="0" presId="urn:microsoft.com/office/officeart/2005/8/layout/orgChart1"/>
    <dgm:cxn modelId="{28856939-B85F-45B3-BC32-6B76ABB9F13D}" type="presParOf" srcId="{B4DAB6AD-2DF4-47CA-AB2D-EEE8FAED3428}" destId="{FA2771F7-F626-467C-8755-0CE1A85C0F5F}" srcOrd="1" destOrd="0" presId="urn:microsoft.com/office/officeart/2005/8/layout/orgChart1"/>
    <dgm:cxn modelId="{54F1263F-F213-44DF-8BEA-E8941ACDEB06}" type="presParOf" srcId="{B4DAB6AD-2DF4-47CA-AB2D-EEE8FAED3428}" destId="{83DA816C-F20B-4AE6-9EE0-0B2319DB4A90}" srcOrd="2" destOrd="0" presId="urn:microsoft.com/office/officeart/2005/8/layout/orgChart1"/>
    <dgm:cxn modelId="{B117986A-91D5-4349-B7CF-46F653CD40F8}" type="presParOf" srcId="{24B9EE15-7603-4E33-A646-0F43863CC074}" destId="{7AE6B48B-8849-43DB-99C9-FDEEF4F8AF8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Academia, Formación y Especialización Policial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Académico(a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Profesional </a:t>
          </a:r>
          <a:r>
            <a:rPr lang="es-MX" sz="1200" dirty="0" smtClean="0">
              <a:latin typeface="+mn-lt"/>
            </a:rPr>
            <a:t>Especialista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Médico(a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B38EE8C-DC3A-4AD7-854D-A8A2960ED5C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>
            <a:latin typeface="+mn-lt"/>
          </a:endParaRPr>
        </a:p>
      </dgm:t>
    </dgm:pt>
    <dgm:pt modelId="{C3309E8C-9350-412C-87C1-589AF7E0D5E6}" type="parTrans" cxnId="{E01842EA-4D28-4E7C-BB9B-A0FDD48CA6B4}">
      <dgm:prSet/>
      <dgm:spPr/>
      <dgm:t>
        <a:bodyPr/>
        <a:lstStyle/>
        <a:p>
          <a:endParaRPr lang="es-ES" sz="1200"/>
        </a:p>
      </dgm:t>
    </dgm:pt>
    <dgm:pt modelId="{5A5A526E-7C86-4E89-92F4-CBFB8C16629B}" type="sibTrans" cxnId="{E01842EA-4D28-4E7C-BB9B-A0FDD48CA6B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118" custScaleY="119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2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2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0A06A02A-7F22-4534-8F2A-9370BF14A3B5}" type="pres">
      <dgm:prSet presAssocID="{C3309E8C-9350-412C-87C1-589AF7E0D5E6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7161B7F1-29C0-432C-BC34-9F9912EDC461}" type="pres">
      <dgm:prSet presAssocID="{BB38EE8C-DC3A-4AD7-854D-A8A2960ED5CF}" presName="hierRoot3" presStyleCnt="0">
        <dgm:presLayoutVars>
          <dgm:hierBranch val="init"/>
        </dgm:presLayoutVars>
      </dgm:prSet>
      <dgm:spPr/>
    </dgm:pt>
    <dgm:pt modelId="{222F2A6D-89FA-4ABA-BE3A-FECB5D735827}" type="pres">
      <dgm:prSet presAssocID="{BB38EE8C-DC3A-4AD7-854D-A8A2960ED5CF}" presName="rootComposite3" presStyleCnt="0"/>
      <dgm:spPr/>
    </dgm:pt>
    <dgm:pt modelId="{B26AFC3F-3336-4179-BF7A-5D440015AAC3}" type="pres">
      <dgm:prSet presAssocID="{BB38EE8C-DC3A-4AD7-854D-A8A2960ED5CF}" presName="rootText3" presStyleLbl="asst1" presStyleIdx="1" presStyleCnt="3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F2104-BBA1-4560-B183-A50E73F1E83B}" type="pres">
      <dgm:prSet presAssocID="{BB38EE8C-DC3A-4AD7-854D-A8A2960ED5CF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069EA7D-D1D8-4808-9053-F7FCC58CCDB0}" type="pres">
      <dgm:prSet presAssocID="{BB38EE8C-DC3A-4AD7-854D-A8A2960ED5CF}" presName="hierChild6" presStyleCnt="0"/>
      <dgm:spPr/>
    </dgm:pt>
    <dgm:pt modelId="{610EF8BE-FF41-4426-8018-00B1BD3D1E43}" type="pres">
      <dgm:prSet presAssocID="{BB38EE8C-DC3A-4AD7-854D-A8A2960ED5C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2" presStyleCnt="3" custScaleX="81165" custScaleY="83052" custLinFactNeighborX="-4927" custLinFactNeighborY="-16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</dgm:ptLst>
  <dgm:cxnLst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1" destOrd="0" parTransId="{173AD5D1-7C51-44E0-9895-7186223082A5}" sibTransId="{08CE91F2-D3DD-4ECD-9A4B-0C8E2511002C}"/>
    <dgm:cxn modelId="{4D477CA1-03AC-47D2-9747-30AD065EBD27}" srcId="{9DEA55C1-E59C-4B5B-90DC-1D0B54C2B20C}" destId="{3D0BAC15-8866-43D0-8B70-CA4902F9B22F}" srcOrd="2" destOrd="0" parTransId="{C84C49C8-D55F-4ED4-B46E-0C19BAAA4CC1}" sibTransId="{9C8E6A2E-B8DE-4DFF-8708-2A2B30338874}"/>
    <dgm:cxn modelId="{6F93CC1D-52FB-49B2-9FDF-F5117808302E}" type="presOf" srcId="{BB38EE8C-DC3A-4AD7-854D-A8A2960ED5CF}" destId="{5FEF2104-BBA1-4560-B183-A50E73F1E83B}" srcOrd="1" destOrd="0" presId="urn:microsoft.com/office/officeart/2005/8/layout/orgChart1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BBCAAEE5-AAD9-4AC7-B369-224EAE30B8BB}" type="presOf" srcId="{C3309E8C-9350-412C-87C1-589AF7E0D5E6}" destId="{0A06A02A-7F22-4534-8F2A-9370BF14A3B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B17F8508-04B1-43A3-BFD3-7B061854BDC9}" srcId="{9DEA55C1-E59C-4B5B-90DC-1D0B54C2B20C}" destId="{49E79842-F17D-4791-B99D-EA66E5A496B0}" srcOrd="4" destOrd="0" parTransId="{7387448C-7E08-48C9-90AA-9F1FB2B467A2}" sibTransId="{03F2ACB9-DB1A-4091-A9F9-417B50FBD453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E01842EA-4D28-4E7C-BB9B-A0FDD48CA6B4}" srcId="{9DEA55C1-E59C-4B5B-90DC-1D0B54C2B20C}" destId="{BB38EE8C-DC3A-4AD7-854D-A8A2960ED5CF}" srcOrd="3" destOrd="0" parTransId="{C3309E8C-9350-412C-87C1-589AF7E0D5E6}" sibTransId="{5A5A526E-7C86-4E89-92F4-CBFB8C16629B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4CEEB2E3-A56B-4532-961A-5C89BD3C7B95}" type="presOf" srcId="{BB38EE8C-DC3A-4AD7-854D-A8A2960ED5CF}" destId="{B26AFC3F-3336-4179-BF7A-5D440015AAC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25F39F0-4838-4DF4-98E3-D72E91468E29}" type="presParOf" srcId="{05E8A0F8-8F4A-4D16-B455-9B21EE5D83FA}" destId="{A7D480B0-4C73-431C-876E-C025808B2CAE}" srcOrd="2" destOrd="0" presId="urn:microsoft.com/office/officeart/2005/8/layout/orgChart1"/>
    <dgm:cxn modelId="{E34F42A1-46CE-48CC-88E7-B198C0CEA7DD}" type="presParOf" srcId="{05E8A0F8-8F4A-4D16-B455-9B21EE5D83FA}" destId="{206D9773-916D-4CEC-A8A0-ED6F1EE506AC}" srcOrd="3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E588BE7-A7D9-4613-BB97-97171795E200}" type="presParOf" srcId="{E6CFA08A-7145-470C-A659-6A725D85622B}" destId="{0A06A02A-7F22-4534-8F2A-9370BF14A3B5}" srcOrd="2" destOrd="0" presId="urn:microsoft.com/office/officeart/2005/8/layout/orgChart1"/>
    <dgm:cxn modelId="{6BCACBB4-76A6-42AC-8E86-E0029EA101C5}" type="presParOf" srcId="{E6CFA08A-7145-470C-A659-6A725D85622B}" destId="{7161B7F1-29C0-432C-BC34-9F9912EDC461}" srcOrd="3" destOrd="0" presId="urn:microsoft.com/office/officeart/2005/8/layout/orgChart1"/>
    <dgm:cxn modelId="{7E8A541D-A017-4418-B8BF-1B1A2F5972E7}" type="presParOf" srcId="{7161B7F1-29C0-432C-BC34-9F9912EDC461}" destId="{222F2A6D-89FA-4ABA-BE3A-FECB5D735827}" srcOrd="0" destOrd="0" presId="urn:microsoft.com/office/officeart/2005/8/layout/orgChart1"/>
    <dgm:cxn modelId="{8A58846C-0F96-4167-98AE-4F97C671C36B}" type="presParOf" srcId="{222F2A6D-89FA-4ABA-BE3A-FECB5D735827}" destId="{B26AFC3F-3336-4179-BF7A-5D440015AAC3}" srcOrd="0" destOrd="0" presId="urn:microsoft.com/office/officeart/2005/8/layout/orgChart1"/>
    <dgm:cxn modelId="{58E43068-61A1-42AE-8903-D6676EA6C486}" type="presParOf" srcId="{222F2A6D-89FA-4ABA-BE3A-FECB5D735827}" destId="{5FEF2104-BBA1-4560-B183-A50E73F1E83B}" srcOrd="1" destOrd="0" presId="urn:microsoft.com/office/officeart/2005/8/layout/orgChart1"/>
    <dgm:cxn modelId="{5649C31E-8D48-413A-8F13-0DD21AA3D6EC}" type="presParOf" srcId="{7161B7F1-29C0-432C-BC34-9F9912EDC461}" destId="{F069EA7D-D1D8-4808-9053-F7FCC58CCDB0}" srcOrd="1" destOrd="0" presId="urn:microsoft.com/office/officeart/2005/8/layout/orgChart1"/>
    <dgm:cxn modelId="{FD385B40-119E-46BA-A520-C0B2587D8E23}" type="presParOf" srcId="{7161B7F1-29C0-432C-BC34-9F9912EDC461}" destId="{610EF8BE-FF41-4426-8018-00B1BD3D1E43}" srcOrd="2" destOrd="0" presId="urn:microsoft.com/office/officeart/2005/8/layout/orgChart1"/>
    <dgm:cxn modelId="{7C6DE412-811A-4982-9EFC-928F60876372}" type="presParOf" srcId="{E6CFA08A-7145-470C-A659-6A725D85622B}" destId="{FF9FC2E7-2031-4B34-80B0-541EEC9FD404}" srcOrd="4" destOrd="0" presId="urn:microsoft.com/office/officeart/2005/8/layout/orgChart1"/>
    <dgm:cxn modelId="{AFEDE7B6-0E2C-4366-84CE-670CA31BC625}" type="presParOf" srcId="{E6CFA08A-7145-470C-A659-6A725D85622B}" destId="{0579A542-6CF2-4183-A7B8-CF8802FCCD93}" srcOrd="5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1F190A4-671B-44E2-8EB8-7E2ADAA60BC1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3517A144-B41A-4F2C-A2AA-266BDD097AE9}" type="parTrans" cxnId="{311DFDD9-E89E-43D5-818E-27CB05F910C8}">
      <dgm:prSet/>
      <dgm:spPr/>
      <dgm:t>
        <a:bodyPr/>
        <a:lstStyle/>
        <a:p>
          <a:endParaRPr lang="es-ES"/>
        </a:p>
      </dgm:t>
    </dgm:pt>
    <dgm:pt modelId="{181F1DF7-3C1C-45C7-A270-07265C88CEF7}" type="sibTrans" cxnId="{311DFDD9-E89E-43D5-818E-27CB05F910C8}">
      <dgm:prSet/>
      <dgm:spPr/>
      <dgm:t>
        <a:bodyPr/>
        <a:lstStyle/>
        <a:p>
          <a:endParaRPr lang="es-ES"/>
        </a:p>
      </dgm:t>
    </dgm:pt>
    <dgm:pt modelId="{86CDF212-5825-462C-9B2B-234A33D0EC5A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Peluquero(a</a:t>
          </a:r>
          <a:r>
            <a:rPr lang="es-MX" sz="1200" b="0" i="0" u="none" dirty="0" smtClean="0"/>
            <a:t>)</a:t>
          </a:r>
          <a:endParaRPr lang="es-MX" sz="1200" b="0" i="0" u="none" dirty="0"/>
        </a:p>
      </dgm:t>
    </dgm:pt>
    <dgm:pt modelId="{6B2AB8C4-70EF-469B-AB7F-28780689F01B}" type="parTrans" cxnId="{E0782146-4E89-4777-9DE5-6742D5A3F516}">
      <dgm:prSet/>
      <dgm:spPr/>
      <dgm:t>
        <a:bodyPr/>
        <a:lstStyle/>
        <a:p>
          <a:endParaRPr lang="es-ES"/>
        </a:p>
      </dgm:t>
    </dgm:pt>
    <dgm:pt modelId="{F2BB7758-9707-4054-8BAD-61EF7B3FD1E8}" type="sibTrans" cxnId="{E0782146-4E89-4777-9DE5-6742D5A3F516}">
      <dgm:prSet/>
      <dgm:spPr/>
      <dgm:t>
        <a:bodyPr/>
        <a:lstStyle/>
        <a:p>
          <a:endParaRPr lang="es-ES"/>
        </a:p>
      </dgm:t>
    </dgm:pt>
    <dgm:pt modelId="{D2DCD1CB-9A66-4955-9FCB-A02340E959EA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Intendente</a:t>
          </a:r>
          <a:endParaRPr lang="es-MX" sz="1200" b="0" i="0" u="none" dirty="0"/>
        </a:p>
      </dgm:t>
    </dgm:pt>
    <dgm:pt modelId="{D86EBAFA-48A0-4884-8EBF-89E9B598FEA8}" type="parTrans" cxnId="{F53D7221-743D-40FA-8318-CD4A0022E04A}">
      <dgm:prSet/>
      <dgm:spPr/>
      <dgm:t>
        <a:bodyPr/>
        <a:lstStyle/>
        <a:p>
          <a:endParaRPr lang="es-ES"/>
        </a:p>
      </dgm:t>
    </dgm:pt>
    <dgm:pt modelId="{FAB9B284-860B-432D-853E-2ECD3BBBCFDA}" type="sibTrans" cxnId="{F53D7221-743D-40FA-8318-CD4A0022E04A}">
      <dgm:prSet/>
      <dgm:spPr/>
      <dgm:t>
        <a:bodyPr/>
        <a:lstStyle/>
        <a:p>
          <a:endParaRPr lang="es-ES"/>
        </a:p>
      </dgm:t>
    </dgm:pt>
    <dgm:pt modelId="{91A77E24-A159-40FB-97AC-5145567F4C6C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Cocinero(a</a:t>
          </a:r>
          <a:r>
            <a:rPr lang="es-MX" sz="1200" b="0" i="0" u="none" dirty="0" smtClean="0"/>
            <a:t>)</a:t>
          </a:r>
          <a:endParaRPr lang="es-MX" sz="1200" b="0" i="0" u="none" dirty="0" smtClean="0"/>
        </a:p>
      </dgm:t>
    </dgm:pt>
    <dgm:pt modelId="{9680DAA5-EAE1-4C46-B44A-8E30CE29E6F5}" type="parTrans" cxnId="{AA7B9452-E6F9-4918-AFAE-4762B90E5F6C}">
      <dgm:prSet/>
      <dgm:spPr/>
      <dgm:t>
        <a:bodyPr/>
        <a:lstStyle/>
        <a:p>
          <a:endParaRPr lang="es-ES"/>
        </a:p>
      </dgm:t>
    </dgm:pt>
    <dgm:pt modelId="{5655C0AA-96D3-4D04-99C1-EA6C5DD99D71}" type="sibTrans" cxnId="{AA7B9452-E6F9-4918-AFAE-4762B90E5F6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6862" custLinFactNeighborX="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288" custLinFactNeighborY="-604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LinFactNeighborX="-5415" custLinFactNeighborY="-28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3F5C321A-3843-4AD9-9EEB-E3BAC3E19987}" type="pres">
      <dgm:prSet presAssocID="{3517A144-B41A-4F2C-A2AA-266BDD097AE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9BEA8EF-D1A7-465B-9659-0FA11F52DF75}" type="pres">
      <dgm:prSet presAssocID="{81F190A4-671B-44E2-8EB8-7E2ADAA60BC1}" presName="hierRoot2" presStyleCnt="0">
        <dgm:presLayoutVars>
          <dgm:hierBranch val="init"/>
        </dgm:presLayoutVars>
      </dgm:prSet>
      <dgm:spPr/>
    </dgm:pt>
    <dgm:pt modelId="{170C9736-0CBC-43A8-95F2-B903D5D2F258}" type="pres">
      <dgm:prSet presAssocID="{81F190A4-671B-44E2-8EB8-7E2ADAA60BC1}" presName="rootComposite" presStyleCnt="0"/>
      <dgm:spPr/>
    </dgm:pt>
    <dgm:pt modelId="{B5039750-1124-4270-A6F8-B3875B287655}" type="pres">
      <dgm:prSet presAssocID="{81F190A4-671B-44E2-8EB8-7E2ADAA60BC1}" presName="rootText" presStyleLbl="node3" presStyleIdx="1" presStyleCnt="2" custLinFactNeighborX="5415" custLinFactNeighborY="-28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EACA64-7114-4B4C-B033-D67781EFF3D8}" type="pres">
      <dgm:prSet presAssocID="{81F190A4-671B-44E2-8EB8-7E2ADAA60BC1}" presName="rootConnector" presStyleLbl="node3" presStyleIdx="1" presStyleCnt="2"/>
      <dgm:spPr/>
      <dgm:t>
        <a:bodyPr/>
        <a:lstStyle/>
        <a:p>
          <a:endParaRPr lang="es-ES"/>
        </a:p>
      </dgm:t>
    </dgm:pt>
    <dgm:pt modelId="{DFD2C76D-D9A8-4B86-BC53-0CE8179A6777}" type="pres">
      <dgm:prSet presAssocID="{81F190A4-671B-44E2-8EB8-7E2ADAA60BC1}" presName="hierChild4" presStyleCnt="0"/>
      <dgm:spPr/>
    </dgm:pt>
    <dgm:pt modelId="{3AF89E4D-788C-4858-A869-3BB8AD1F9531}" type="pres">
      <dgm:prSet presAssocID="{81F190A4-671B-44E2-8EB8-7E2ADAA60BC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81257" custScaleY="69933" custLinFactNeighborX="288" custLinFactNeighborY="-11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C2365062-85F7-4FEF-AC51-17530461617A}" type="pres">
      <dgm:prSet presAssocID="{6B2AB8C4-70EF-469B-AB7F-28780689F01B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693CC29F-68A7-4714-A00E-E0BA7DBD3E36}" type="pres">
      <dgm:prSet presAssocID="{86CDF212-5825-462C-9B2B-234A33D0EC5A}" presName="hierRoot3" presStyleCnt="0">
        <dgm:presLayoutVars>
          <dgm:hierBranch val="init"/>
        </dgm:presLayoutVars>
      </dgm:prSet>
      <dgm:spPr/>
    </dgm:pt>
    <dgm:pt modelId="{9AAA8F78-31E8-4492-B7A2-022673EF750B}" type="pres">
      <dgm:prSet presAssocID="{86CDF212-5825-462C-9B2B-234A33D0EC5A}" presName="rootComposite3" presStyleCnt="0"/>
      <dgm:spPr/>
    </dgm:pt>
    <dgm:pt modelId="{3822FCB5-DA55-481A-B580-20FB38015BD5}" type="pres">
      <dgm:prSet presAssocID="{86CDF212-5825-462C-9B2B-234A33D0EC5A}" presName="rootText3" presStyleLbl="asst1" presStyleIdx="1" presStyleCnt="4" custScaleX="81257" custScaleY="69933" custLinFactNeighborX="-8450" custLinFactNeighborY="-11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399840-7D80-415F-909E-BC5F4276BD04}" type="pres">
      <dgm:prSet presAssocID="{86CDF212-5825-462C-9B2B-234A33D0EC5A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C361DDE-3CCA-4B6A-80BB-B38864FE2F87}" type="pres">
      <dgm:prSet presAssocID="{86CDF212-5825-462C-9B2B-234A33D0EC5A}" presName="hierChild6" presStyleCnt="0"/>
      <dgm:spPr/>
    </dgm:pt>
    <dgm:pt modelId="{6DDCC0E5-6E2E-4973-A078-F1F0208DF9B7}" type="pres">
      <dgm:prSet presAssocID="{86CDF212-5825-462C-9B2B-234A33D0EC5A}" presName="hierChild7" presStyleCnt="0"/>
      <dgm:spPr/>
    </dgm:pt>
    <dgm:pt modelId="{D1721BB8-BA5B-4805-AAEB-C5928DB7EDEF}" type="pres">
      <dgm:prSet presAssocID="{D86EBAFA-48A0-4884-8EBF-89E9B598FEA8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D8E3A7F5-CDFD-43C4-8341-928A89B36B9D}" type="pres">
      <dgm:prSet presAssocID="{D2DCD1CB-9A66-4955-9FCB-A02340E959EA}" presName="hierRoot3" presStyleCnt="0">
        <dgm:presLayoutVars>
          <dgm:hierBranch val="init"/>
        </dgm:presLayoutVars>
      </dgm:prSet>
      <dgm:spPr/>
    </dgm:pt>
    <dgm:pt modelId="{380FAEEC-C1DF-40EA-BBD3-B128EA00C2F5}" type="pres">
      <dgm:prSet presAssocID="{D2DCD1CB-9A66-4955-9FCB-A02340E959EA}" presName="rootComposite3" presStyleCnt="0"/>
      <dgm:spPr/>
    </dgm:pt>
    <dgm:pt modelId="{57B9C3A6-49C2-4B13-8C3B-5E4711AA56EF}" type="pres">
      <dgm:prSet presAssocID="{D2DCD1CB-9A66-4955-9FCB-A02340E959EA}" presName="rootText3" presStyleLbl="asst1" presStyleIdx="2" presStyleCnt="4" custScaleX="81257" custScaleY="69933" custLinFactNeighborX="40" custLinFactNeighborY="-47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4DC5BE-C017-4C3D-991A-4E5550E61678}" type="pres">
      <dgm:prSet presAssocID="{D2DCD1CB-9A66-4955-9FCB-A02340E959EA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60BC087-954F-4B2E-A80D-6D4C80D0CC84}" type="pres">
      <dgm:prSet presAssocID="{D2DCD1CB-9A66-4955-9FCB-A02340E959EA}" presName="hierChild6" presStyleCnt="0"/>
      <dgm:spPr/>
    </dgm:pt>
    <dgm:pt modelId="{962CF5C2-2D5D-4592-A560-56EA253836E3}" type="pres">
      <dgm:prSet presAssocID="{D2DCD1CB-9A66-4955-9FCB-A02340E959EA}" presName="hierChild7" presStyleCnt="0"/>
      <dgm:spPr/>
    </dgm:pt>
    <dgm:pt modelId="{DBADAF55-CBB9-420F-AF6C-8C52D41176EA}" type="pres">
      <dgm:prSet presAssocID="{9680DAA5-EAE1-4C46-B44A-8E30CE29E6F5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7FDA023-CEE6-4EB0-89D1-1FEEE18CA233}" type="pres">
      <dgm:prSet presAssocID="{91A77E24-A159-40FB-97AC-5145567F4C6C}" presName="hierRoot3" presStyleCnt="0">
        <dgm:presLayoutVars>
          <dgm:hierBranch val="init"/>
        </dgm:presLayoutVars>
      </dgm:prSet>
      <dgm:spPr/>
    </dgm:pt>
    <dgm:pt modelId="{76841D95-4119-457C-9DF7-C44E860CC395}" type="pres">
      <dgm:prSet presAssocID="{91A77E24-A159-40FB-97AC-5145567F4C6C}" presName="rootComposite3" presStyleCnt="0"/>
      <dgm:spPr/>
    </dgm:pt>
    <dgm:pt modelId="{FA86C53F-141F-4982-87D3-DABFB4F4CE5F}" type="pres">
      <dgm:prSet presAssocID="{91A77E24-A159-40FB-97AC-5145567F4C6C}" presName="rootText3" presStyleLbl="asst1" presStyleIdx="3" presStyleCnt="4" custScaleX="81257" custScaleY="69933" custLinFactNeighborX="-7884" custLinFactNeighborY="-47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EB96F4-BA14-44C0-91B3-258E92EF64BC}" type="pres">
      <dgm:prSet presAssocID="{91A77E24-A159-40FB-97AC-5145567F4C6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A7566BB-8B13-44A5-840B-A0B8556764E0}" type="pres">
      <dgm:prSet presAssocID="{91A77E24-A159-40FB-97AC-5145567F4C6C}" presName="hierChild6" presStyleCnt="0"/>
      <dgm:spPr/>
    </dgm:pt>
    <dgm:pt modelId="{EB5BEAF4-0639-4092-B628-F07193681A0D}" type="pres">
      <dgm:prSet presAssocID="{91A77E24-A159-40FB-97AC-5145567F4C6C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AF4B748-C204-46F5-AA98-E0E842A96A53}" type="presOf" srcId="{9680DAA5-EAE1-4C46-B44A-8E30CE29E6F5}" destId="{DBADAF55-CBB9-420F-AF6C-8C52D41176EA}" srcOrd="0" destOrd="0" presId="urn:microsoft.com/office/officeart/2005/8/layout/orgChart1"/>
    <dgm:cxn modelId="{311DFDD9-E89E-43D5-818E-27CB05F910C8}" srcId="{41568039-9809-4B2B-BA51-64E0E23C2BBE}" destId="{81F190A4-671B-44E2-8EB8-7E2ADAA60BC1}" srcOrd="1" destOrd="0" parTransId="{3517A144-B41A-4F2C-A2AA-266BDD097AE9}" sibTransId="{181F1DF7-3C1C-45C7-A270-07265C88CEF7}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EF78F905-09A6-493A-A745-78526B58D65E}" type="presOf" srcId="{91A77E24-A159-40FB-97AC-5145567F4C6C}" destId="{C4EB96F4-BA14-44C0-91B3-258E92EF64B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A7B9452-E6F9-4918-AFAE-4762B90E5F6C}" srcId="{9DEA55C1-E59C-4B5B-90DC-1D0B54C2B20C}" destId="{91A77E24-A159-40FB-97AC-5145567F4C6C}" srcOrd="4" destOrd="0" parTransId="{9680DAA5-EAE1-4C46-B44A-8E30CE29E6F5}" sibTransId="{5655C0AA-96D3-4D04-99C1-EA6C5DD99D71}"/>
    <dgm:cxn modelId="{FFBA3A0D-7D59-4320-8A1A-5E0D9C803986}" type="presOf" srcId="{91A77E24-A159-40FB-97AC-5145567F4C6C}" destId="{FA86C53F-141F-4982-87D3-DABFB4F4CE5F}" srcOrd="0" destOrd="0" presId="urn:microsoft.com/office/officeart/2005/8/layout/orgChart1"/>
    <dgm:cxn modelId="{7D7E3DF4-3A31-468A-9911-8DAFE81FCEE2}" type="presOf" srcId="{3517A144-B41A-4F2C-A2AA-266BDD097AE9}" destId="{3F5C321A-3843-4AD9-9EEB-E3BAC3E19987}" srcOrd="0" destOrd="0" presId="urn:microsoft.com/office/officeart/2005/8/layout/orgChart1"/>
    <dgm:cxn modelId="{C7FAFB4E-7E65-4EA5-A44E-C5DDE4C7C764}" type="presOf" srcId="{81F190A4-671B-44E2-8EB8-7E2ADAA60BC1}" destId="{B5039750-1124-4270-A6F8-B3875B287655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53D7221-743D-40FA-8318-CD4A0022E04A}" srcId="{9DEA55C1-E59C-4B5B-90DC-1D0B54C2B20C}" destId="{D2DCD1CB-9A66-4955-9FCB-A02340E959EA}" srcOrd="3" destOrd="0" parTransId="{D86EBAFA-48A0-4884-8EBF-89E9B598FEA8}" sibTransId="{FAB9B284-860B-432D-853E-2ECD3BBBCFD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0782146-4E89-4777-9DE5-6742D5A3F516}" srcId="{9DEA55C1-E59C-4B5B-90DC-1D0B54C2B20C}" destId="{86CDF212-5825-462C-9B2B-234A33D0EC5A}" srcOrd="2" destOrd="0" parTransId="{6B2AB8C4-70EF-469B-AB7F-28780689F01B}" sibTransId="{F2BB7758-9707-4054-8BAD-61EF7B3FD1E8}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04C2A65-1D62-42C5-B9C2-650198BA2AED}" type="presOf" srcId="{D2DCD1CB-9A66-4955-9FCB-A02340E959EA}" destId="{854DC5BE-C017-4C3D-991A-4E5550E61678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1C1B938-98AD-4C0C-AEA9-CB7645B6AD38}" type="presOf" srcId="{6B2AB8C4-70EF-469B-AB7F-28780689F01B}" destId="{C2365062-85F7-4FEF-AC51-17530461617A}" srcOrd="0" destOrd="0" presId="urn:microsoft.com/office/officeart/2005/8/layout/orgChart1"/>
    <dgm:cxn modelId="{AF961605-9146-4B76-B7A2-C5BDA0D99456}" type="presOf" srcId="{86CDF212-5825-462C-9B2B-234A33D0EC5A}" destId="{3822FCB5-DA55-481A-B580-20FB38015BD5}" srcOrd="0" destOrd="0" presId="urn:microsoft.com/office/officeart/2005/8/layout/orgChart1"/>
    <dgm:cxn modelId="{F86E9684-EC82-4788-B60A-5B1B8FFD13D0}" type="presOf" srcId="{86CDF212-5825-462C-9B2B-234A33D0EC5A}" destId="{0D399840-7D80-415F-909E-BC5F4276BD0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3A36087-727C-4429-81FC-CFCA15146AE7}" type="presOf" srcId="{81F190A4-671B-44E2-8EB8-7E2ADAA60BC1}" destId="{2DEACA64-7114-4B4C-B033-D67781EFF3D8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F95B177-3BAE-443E-8FC8-3637C30C830B}" type="presOf" srcId="{D86EBAFA-48A0-4884-8EBF-89E9B598FEA8}" destId="{D1721BB8-BA5B-4805-AAEB-C5928DB7EDEF}" srcOrd="0" destOrd="0" presId="urn:microsoft.com/office/officeart/2005/8/layout/orgChart1"/>
    <dgm:cxn modelId="{E8F5308A-B736-4642-948E-F99A214EEE9F}" type="presOf" srcId="{D2DCD1CB-9A66-4955-9FCB-A02340E959EA}" destId="{57B9C3A6-49C2-4B13-8C3B-5E4711AA56EF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6942095-05DD-49AB-947F-6578250A6505}" type="presParOf" srcId="{DBDE0C42-B65A-4FF4-A1B6-4A7374870D94}" destId="{3F5C321A-3843-4AD9-9EEB-E3BAC3E19987}" srcOrd="2" destOrd="0" presId="urn:microsoft.com/office/officeart/2005/8/layout/orgChart1"/>
    <dgm:cxn modelId="{33BFDEBA-6E1A-414E-8BCE-7E169D4DF3A5}" type="presParOf" srcId="{DBDE0C42-B65A-4FF4-A1B6-4A7374870D94}" destId="{09BEA8EF-D1A7-465B-9659-0FA11F52DF75}" srcOrd="3" destOrd="0" presId="urn:microsoft.com/office/officeart/2005/8/layout/orgChart1"/>
    <dgm:cxn modelId="{3618A27D-D083-4355-8827-FB90C4BC4F8C}" type="presParOf" srcId="{09BEA8EF-D1A7-465B-9659-0FA11F52DF75}" destId="{170C9736-0CBC-43A8-95F2-B903D5D2F258}" srcOrd="0" destOrd="0" presId="urn:microsoft.com/office/officeart/2005/8/layout/orgChart1"/>
    <dgm:cxn modelId="{1FEE6681-0996-4469-8F17-73EF689C19F6}" type="presParOf" srcId="{170C9736-0CBC-43A8-95F2-B903D5D2F258}" destId="{B5039750-1124-4270-A6F8-B3875B287655}" srcOrd="0" destOrd="0" presId="urn:microsoft.com/office/officeart/2005/8/layout/orgChart1"/>
    <dgm:cxn modelId="{6DB36F24-6AC5-47FD-8419-2B2F62A22638}" type="presParOf" srcId="{170C9736-0CBC-43A8-95F2-B903D5D2F258}" destId="{2DEACA64-7114-4B4C-B033-D67781EFF3D8}" srcOrd="1" destOrd="0" presId="urn:microsoft.com/office/officeart/2005/8/layout/orgChart1"/>
    <dgm:cxn modelId="{93C795BC-7599-43C1-BF0E-DA252ECC8DBD}" type="presParOf" srcId="{09BEA8EF-D1A7-465B-9659-0FA11F52DF75}" destId="{DFD2C76D-D9A8-4B86-BC53-0CE8179A6777}" srcOrd="1" destOrd="0" presId="urn:microsoft.com/office/officeart/2005/8/layout/orgChart1"/>
    <dgm:cxn modelId="{FDCF91B3-7198-4E79-97E2-39D6F67248DA}" type="presParOf" srcId="{09BEA8EF-D1A7-465B-9659-0FA11F52DF75}" destId="{3AF89E4D-788C-4858-A869-3BB8AD1F9531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5F0ED60F-9B5F-4A41-982C-899D9BECBBC2}" type="presParOf" srcId="{E6CFA08A-7145-470C-A659-6A725D85622B}" destId="{C2365062-85F7-4FEF-AC51-17530461617A}" srcOrd="2" destOrd="0" presId="urn:microsoft.com/office/officeart/2005/8/layout/orgChart1"/>
    <dgm:cxn modelId="{46B3CFC7-50ED-420F-AD49-1E6E7668C6F2}" type="presParOf" srcId="{E6CFA08A-7145-470C-A659-6A725D85622B}" destId="{693CC29F-68A7-4714-A00E-E0BA7DBD3E36}" srcOrd="3" destOrd="0" presId="urn:microsoft.com/office/officeart/2005/8/layout/orgChart1"/>
    <dgm:cxn modelId="{857E99A6-1A14-4911-88E4-DF8D08FB5F1E}" type="presParOf" srcId="{693CC29F-68A7-4714-A00E-E0BA7DBD3E36}" destId="{9AAA8F78-31E8-4492-B7A2-022673EF750B}" srcOrd="0" destOrd="0" presId="urn:microsoft.com/office/officeart/2005/8/layout/orgChart1"/>
    <dgm:cxn modelId="{623A2040-6B70-4728-B8B5-81CAE1010C58}" type="presParOf" srcId="{9AAA8F78-31E8-4492-B7A2-022673EF750B}" destId="{3822FCB5-DA55-481A-B580-20FB38015BD5}" srcOrd="0" destOrd="0" presId="urn:microsoft.com/office/officeart/2005/8/layout/orgChart1"/>
    <dgm:cxn modelId="{07322463-5032-40B1-9251-36E42F03E0FB}" type="presParOf" srcId="{9AAA8F78-31E8-4492-B7A2-022673EF750B}" destId="{0D399840-7D80-415F-909E-BC5F4276BD04}" srcOrd="1" destOrd="0" presId="urn:microsoft.com/office/officeart/2005/8/layout/orgChart1"/>
    <dgm:cxn modelId="{5BBBE513-32E5-470C-A44A-E2FB691C6FEA}" type="presParOf" srcId="{693CC29F-68A7-4714-A00E-E0BA7DBD3E36}" destId="{DC361DDE-3CCA-4B6A-80BB-B38864FE2F87}" srcOrd="1" destOrd="0" presId="urn:microsoft.com/office/officeart/2005/8/layout/orgChart1"/>
    <dgm:cxn modelId="{A32B1642-65CD-4110-8827-8890D0E5DEC2}" type="presParOf" srcId="{693CC29F-68A7-4714-A00E-E0BA7DBD3E36}" destId="{6DDCC0E5-6E2E-4973-A078-F1F0208DF9B7}" srcOrd="2" destOrd="0" presId="urn:microsoft.com/office/officeart/2005/8/layout/orgChart1"/>
    <dgm:cxn modelId="{0C1537DD-2CBF-45EB-9D56-2F24153D7039}" type="presParOf" srcId="{E6CFA08A-7145-470C-A659-6A725D85622B}" destId="{D1721BB8-BA5B-4805-AAEB-C5928DB7EDEF}" srcOrd="4" destOrd="0" presId="urn:microsoft.com/office/officeart/2005/8/layout/orgChart1"/>
    <dgm:cxn modelId="{66E3730B-A9B4-4039-9316-44D8DF5E1508}" type="presParOf" srcId="{E6CFA08A-7145-470C-A659-6A725D85622B}" destId="{D8E3A7F5-CDFD-43C4-8341-928A89B36B9D}" srcOrd="5" destOrd="0" presId="urn:microsoft.com/office/officeart/2005/8/layout/orgChart1"/>
    <dgm:cxn modelId="{BF1E9C01-1C61-4488-81AE-2873A98EF654}" type="presParOf" srcId="{D8E3A7F5-CDFD-43C4-8341-928A89B36B9D}" destId="{380FAEEC-C1DF-40EA-BBD3-B128EA00C2F5}" srcOrd="0" destOrd="0" presId="urn:microsoft.com/office/officeart/2005/8/layout/orgChart1"/>
    <dgm:cxn modelId="{D757CFCC-26E3-4302-A989-EF09B5BB8699}" type="presParOf" srcId="{380FAEEC-C1DF-40EA-BBD3-B128EA00C2F5}" destId="{57B9C3A6-49C2-4B13-8C3B-5E4711AA56EF}" srcOrd="0" destOrd="0" presId="urn:microsoft.com/office/officeart/2005/8/layout/orgChart1"/>
    <dgm:cxn modelId="{49200497-7452-4994-B2BD-786CFFEB5C3D}" type="presParOf" srcId="{380FAEEC-C1DF-40EA-BBD3-B128EA00C2F5}" destId="{854DC5BE-C017-4C3D-991A-4E5550E61678}" srcOrd="1" destOrd="0" presId="urn:microsoft.com/office/officeart/2005/8/layout/orgChart1"/>
    <dgm:cxn modelId="{0A758074-5A5F-46DB-AC58-89252E0F7D8B}" type="presParOf" srcId="{D8E3A7F5-CDFD-43C4-8341-928A89B36B9D}" destId="{960BC087-954F-4B2E-A80D-6D4C80D0CC84}" srcOrd="1" destOrd="0" presId="urn:microsoft.com/office/officeart/2005/8/layout/orgChart1"/>
    <dgm:cxn modelId="{230FE8BB-F8B5-4232-9D0B-8192D488B83A}" type="presParOf" srcId="{D8E3A7F5-CDFD-43C4-8341-928A89B36B9D}" destId="{962CF5C2-2D5D-4592-A560-56EA253836E3}" srcOrd="2" destOrd="0" presId="urn:microsoft.com/office/officeart/2005/8/layout/orgChart1"/>
    <dgm:cxn modelId="{C4830403-E9F8-4744-AB2A-56108F102819}" type="presParOf" srcId="{E6CFA08A-7145-470C-A659-6A725D85622B}" destId="{DBADAF55-CBB9-420F-AF6C-8C52D41176EA}" srcOrd="6" destOrd="0" presId="urn:microsoft.com/office/officeart/2005/8/layout/orgChart1"/>
    <dgm:cxn modelId="{A32D2FA5-7391-4FCA-AF09-44F7A11BF0D3}" type="presParOf" srcId="{E6CFA08A-7145-470C-A659-6A725D85622B}" destId="{37FDA023-CEE6-4EB0-89D1-1FEEE18CA233}" srcOrd="7" destOrd="0" presId="urn:microsoft.com/office/officeart/2005/8/layout/orgChart1"/>
    <dgm:cxn modelId="{EDAE4634-AAAF-48C0-96DB-31681CCFCA0E}" type="presParOf" srcId="{37FDA023-CEE6-4EB0-89D1-1FEEE18CA233}" destId="{76841D95-4119-457C-9DF7-C44E860CC395}" srcOrd="0" destOrd="0" presId="urn:microsoft.com/office/officeart/2005/8/layout/orgChart1"/>
    <dgm:cxn modelId="{7B34F27D-41C1-4AF5-B979-B47A951015FF}" type="presParOf" srcId="{76841D95-4119-457C-9DF7-C44E860CC395}" destId="{FA86C53F-141F-4982-87D3-DABFB4F4CE5F}" srcOrd="0" destOrd="0" presId="urn:microsoft.com/office/officeart/2005/8/layout/orgChart1"/>
    <dgm:cxn modelId="{959CFB6B-A95A-491E-B78D-65C9F03D447E}" type="presParOf" srcId="{76841D95-4119-457C-9DF7-C44E860CC395}" destId="{C4EB96F4-BA14-44C0-91B3-258E92EF64BC}" srcOrd="1" destOrd="0" presId="urn:microsoft.com/office/officeart/2005/8/layout/orgChart1"/>
    <dgm:cxn modelId="{A722EFBD-768A-4DAF-86EF-2DC3BA2FD428}" type="presParOf" srcId="{37FDA023-CEE6-4EB0-89D1-1FEEE18CA233}" destId="{9A7566BB-8B13-44A5-840B-A0B8556764E0}" srcOrd="1" destOrd="0" presId="urn:microsoft.com/office/officeart/2005/8/layout/orgChart1"/>
    <dgm:cxn modelId="{38F02857-4CF9-4BBD-BA37-A5876989A021}" type="presParOf" srcId="{37FDA023-CEE6-4EB0-89D1-1FEEE18CA233}" destId="{EB5BEAF4-0639-4092-B628-F07193681A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Instructor(a) de Educación Física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</a:t>
          </a:r>
          <a:endParaRPr lang="es-MX" alt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8030C7-72AC-4B25-966F-3C290DE9E16B}">
      <dgm:prSet custT="1"/>
      <dgm:spPr/>
      <dgm:t>
        <a:bodyPr/>
        <a:lstStyle/>
        <a:p>
          <a:r>
            <a:rPr lang="es-MX" altLang="es-MX" sz="1200" dirty="0"/>
            <a:t>Coordinador(a) Académico(a)</a:t>
          </a:r>
          <a:endParaRPr lang="es-ES" sz="1200" dirty="0"/>
        </a:p>
      </dgm:t>
    </dgm:pt>
    <dgm:pt modelId="{3D02E900-C122-4A21-913A-D3104352EDB3}" type="parTrans" cxnId="{49E2D4FC-FA3E-413D-BE82-C15EACADAC01}">
      <dgm:prSet/>
      <dgm:spPr/>
      <dgm:t>
        <a:bodyPr/>
        <a:lstStyle/>
        <a:p>
          <a:endParaRPr lang="es-ES"/>
        </a:p>
      </dgm:t>
    </dgm:pt>
    <dgm:pt modelId="{36F5DBED-765F-46A1-BFB5-C93AE7392C77}" type="sibTrans" cxnId="{49E2D4FC-FA3E-413D-BE82-C15EACADAC0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9D067A-1CFB-4184-8C6A-CF2708090784}" type="pres">
      <dgm:prSet presAssocID="{1B8030C7-72AC-4B25-966F-3C290DE9E16B}" presName="hierRoot1" presStyleCnt="0">
        <dgm:presLayoutVars>
          <dgm:hierBranch val="init"/>
        </dgm:presLayoutVars>
      </dgm:prSet>
      <dgm:spPr/>
    </dgm:pt>
    <dgm:pt modelId="{9D8B3453-EEA6-4ABE-99C5-1DF3EE9425B2}" type="pres">
      <dgm:prSet presAssocID="{1B8030C7-72AC-4B25-966F-3C290DE9E16B}" presName="rootComposite1" presStyleCnt="0"/>
      <dgm:spPr/>
    </dgm:pt>
    <dgm:pt modelId="{E69A1BFF-E1A7-4A79-8D59-0EBB8533D507}" type="pres">
      <dgm:prSet presAssocID="{1B8030C7-72AC-4B25-966F-3C290DE9E1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EA5F2-EF4B-487A-A322-644DA8485820}" type="pres">
      <dgm:prSet presAssocID="{1B8030C7-72AC-4B25-966F-3C290DE9E1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F3B0579-B81C-4C27-9D3C-B9F8E11A5FDC}" type="pres">
      <dgm:prSet presAssocID="{1B8030C7-72AC-4B25-966F-3C290DE9E16B}" presName="hierChild2" presStyleCnt="0"/>
      <dgm:spPr/>
    </dgm:pt>
    <dgm:pt modelId="{539C0A17-DFEA-4339-89BA-6F564602FCDD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17A8E77-8BE6-4971-9A45-ADEEDD492A88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2679AC1D-80C5-4065-84A4-6AFD0F01BC73}" type="pres">
      <dgm:prSet presAssocID="{9DEA55C1-E59C-4B5B-90DC-1D0B54C2B20C}" presName="rootComposite" presStyleCnt="0"/>
      <dgm:spPr/>
    </dgm:pt>
    <dgm:pt modelId="{D5FCB016-4A0D-48F0-BEDF-68F01E1B3261}" type="pres">
      <dgm:prSet presAssocID="{9DEA55C1-E59C-4B5B-90DC-1D0B54C2B20C}" presName="rootText" presStyleLbl="node2" presStyleIdx="0" presStyleCnt="1" custScaleX="82540" custScaleY="81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57C9A4-16F8-4303-AD1B-780BEBB505B0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DA63608-9003-46C5-87C3-4CA04F7F0D1A}" type="pres">
      <dgm:prSet presAssocID="{9DEA55C1-E59C-4B5B-90DC-1D0B54C2B20C}" presName="hierChild4" presStyleCnt="0"/>
      <dgm:spPr/>
    </dgm:pt>
    <dgm:pt modelId="{57F9E1FD-D10B-4E75-BC7D-DACEDCA2663B}" type="pres">
      <dgm:prSet presAssocID="{ED044282-9709-409C-A329-2B868569F6B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2" custScaleX="83667" custScaleY="92344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DDA2C03-B25B-4B85-91BE-95A4A9681C81}" type="pres">
      <dgm:prSet presAssocID="{614F9FE7-3451-432A-9C09-5151D91A810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3" presStyleIdx="1" presStyleCnt="2" custScaleX="83667" custScaleY="92344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4EFD9E7A-7A0C-4616-A63F-1D832F6B70AE}" type="pres">
      <dgm:prSet presAssocID="{9DEA55C1-E59C-4B5B-90DC-1D0B54C2B20C}" presName="hierChild5" presStyleCnt="0"/>
      <dgm:spPr/>
    </dgm:pt>
    <dgm:pt modelId="{CBB94C6C-025F-4B11-AB48-3813C29DB307}" type="pres">
      <dgm:prSet presAssocID="{1B8030C7-72AC-4B25-966F-3C290DE9E16B}" presName="hierChild3" presStyleCnt="0"/>
      <dgm:spPr/>
    </dgm:pt>
  </dgm:ptLst>
  <dgm:cxnLst>
    <dgm:cxn modelId="{24223B22-BB23-47E1-9A1F-E915324421FF}" type="presOf" srcId="{DC431621-F922-42D7-987E-BC6EADD572A1}" destId="{539C0A17-DFEA-4339-89BA-6F564602FCDD}" srcOrd="0" destOrd="0" presId="urn:microsoft.com/office/officeart/2005/8/layout/orgChart1"/>
    <dgm:cxn modelId="{F27C19D4-87E2-40F7-AC3C-1132BD6F7F29}" type="presOf" srcId="{41568039-9809-4B2B-BA51-64E0E23C2BBE}" destId="{D87ADB57-9DB4-476E-8E99-32492AEF6743}" srcOrd="1" destOrd="0" presId="urn:microsoft.com/office/officeart/2005/8/layout/orgChart1"/>
    <dgm:cxn modelId="{49E2D4FC-FA3E-413D-BE82-C15EACADAC01}" srcId="{BD3D72B1-EEF6-4EB4-803A-A74A6B419346}" destId="{1B8030C7-72AC-4B25-966F-3C290DE9E16B}" srcOrd="0" destOrd="0" parTransId="{3D02E900-C122-4A21-913A-D3104352EDB3}" sibTransId="{36F5DBED-765F-46A1-BFB5-C93AE7392C77}"/>
    <dgm:cxn modelId="{40245A82-F283-4FCE-BB7C-5530C04B304C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96A18441-01CF-4935-9766-D5203B95226D}" type="presOf" srcId="{9DEA55C1-E59C-4B5B-90DC-1D0B54C2B20C}" destId="{8657C9A4-16F8-4303-AD1B-780BEBB505B0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BD6D029-0F50-4D6E-B29D-7C64B46671FA}" type="presOf" srcId="{9DEA55C1-E59C-4B5B-90DC-1D0B54C2B20C}" destId="{D5FCB016-4A0D-48F0-BEDF-68F01E1B3261}" srcOrd="0" destOrd="0" presId="urn:microsoft.com/office/officeart/2005/8/layout/orgChart1"/>
    <dgm:cxn modelId="{44099554-94D6-499D-AC33-8C17AE0E42C3}" type="presOf" srcId="{1B8030C7-72AC-4B25-966F-3C290DE9E16B}" destId="{E69A1BFF-E1A7-4A79-8D59-0EBB8533D507}" srcOrd="0" destOrd="0" presId="urn:microsoft.com/office/officeart/2005/8/layout/orgChart1"/>
    <dgm:cxn modelId="{71E7A256-60AC-4B1B-B126-CE32DE8A82F0}" type="presOf" srcId="{41568039-9809-4B2B-BA51-64E0E23C2BBE}" destId="{19FBE8A8-D4BA-45D1-97CD-FF1210CD856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21B30B1-E811-4E6C-A205-BD6D2D800870}" type="presOf" srcId="{5E40DAF7-6325-4F0B-A198-035E8F918F13}" destId="{5665A267-FAE5-4C14-87F5-A7C47436A339}" srcOrd="0" destOrd="0" presId="urn:microsoft.com/office/officeart/2005/8/layout/orgChart1"/>
    <dgm:cxn modelId="{0E918387-228C-4C5C-AFA3-00815A158758}" type="presOf" srcId="{1B8030C7-72AC-4B25-966F-3C290DE9E16B}" destId="{BCAEA5F2-EF4B-487A-A322-644DA8485820}" srcOrd="1" destOrd="0" presId="urn:microsoft.com/office/officeart/2005/8/layout/orgChart1"/>
    <dgm:cxn modelId="{249329A8-F917-44DE-879B-81493D40AFAF}" srcId="{1B8030C7-72AC-4B25-966F-3C290DE9E16B}" destId="{9DEA55C1-E59C-4B5B-90DC-1D0B54C2B20C}" srcOrd="0" destOrd="0" parTransId="{DC431621-F922-42D7-987E-BC6EADD572A1}" sibTransId="{1C0576D0-2BD9-4D61-BC42-6FFE9C63440E}"/>
    <dgm:cxn modelId="{940EF6AC-5C68-49E4-9E4A-2F46295EBE5E}" type="presOf" srcId="{614F9FE7-3451-432A-9C09-5151D91A810C}" destId="{1DDA2C03-B25B-4B85-91BE-95A4A9681C81}" srcOrd="0" destOrd="0" presId="urn:microsoft.com/office/officeart/2005/8/layout/orgChart1"/>
    <dgm:cxn modelId="{6D757816-09CC-419C-ABC3-5D5DF4A5A589}" type="presOf" srcId="{ED044282-9709-409C-A329-2B868569F6BC}" destId="{57F9E1FD-D10B-4E75-BC7D-DACEDCA2663B}" srcOrd="0" destOrd="0" presId="urn:microsoft.com/office/officeart/2005/8/layout/orgChart1"/>
    <dgm:cxn modelId="{AF9CE8FC-EF2D-414E-A422-A1A3AFA1FC23}" type="presParOf" srcId="{B3263371-B20E-4D1C-87B0-F232DC5A756C}" destId="{BE9D067A-1CFB-4184-8C6A-CF2708090784}" srcOrd="0" destOrd="0" presId="urn:microsoft.com/office/officeart/2005/8/layout/orgChart1"/>
    <dgm:cxn modelId="{331030D0-1CB6-47A7-B3A6-0AE8946136ED}" type="presParOf" srcId="{BE9D067A-1CFB-4184-8C6A-CF2708090784}" destId="{9D8B3453-EEA6-4ABE-99C5-1DF3EE9425B2}" srcOrd="0" destOrd="0" presId="urn:microsoft.com/office/officeart/2005/8/layout/orgChart1"/>
    <dgm:cxn modelId="{1BB71B6B-A103-4766-8CA6-C656BF0AD979}" type="presParOf" srcId="{9D8B3453-EEA6-4ABE-99C5-1DF3EE9425B2}" destId="{E69A1BFF-E1A7-4A79-8D59-0EBB8533D507}" srcOrd="0" destOrd="0" presId="urn:microsoft.com/office/officeart/2005/8/layout/orgChart1"/>
    <dgm:cxn modelId="{9228FEC1-51D3-47F6-9A59-F8B6E551140A}" type="presParOf" srcId="{9D8B3453-EEA6-4ABE-99C5-1DF3EE9425B2}" destId="{BCAEA5F2-EF4B-487A-A322-644DA8485820}" srcOrd="1" destOrd="0" presId="urn:microsoft.com/office/officeart/2005/8/layout/orgChart1"/>
    <dgm:cxn modelId="{5B3FFE15-3E22-4F49-A4B6-8AC8A14FAF69}" type="presParOf" srcId="{BE9D067A-1CFB-4184-8C6A-CF2708090784}" destId="{3F3B0579-B81C-4C27-9D3C-B9F8E11A5FDC}" srcOrd="1" destOrd="0" presId="urn:microsoft.com/office/officeart/2005/8/layout/orgChart1"/>
    <dgm:cxn modelId="{06A158E0-E1B9-4628-BFF4-6FD1E2B235F5}" type="presParOf" srcId="{3F3B0579-B81C-4C27-9D3C-B9F8E11A5FDC}" destId="{539C0A17-DFEA-4339-89BA-6F564602FCDD}" srcOrd="0" destOrd="0" presId="urn:microsoft.com/office/officeart/2005/8/layout/orgChart1"/>
    <dgm:cxn modelId="{75AF472C-F8D3-4E51-BD6A-EFFF132391BE}" type="presParOf" srcId="{3F3B0579-B81C-4C27-9D3C-B9F8E11A5FDC}" destId="{B17A8E77-8BE6-4971-9A45-ADEEDD492A88}" srcOrd="1" destOrd="0" presId="urn:microsoft.com/office/officeart/2005/8/layout/orgChart1"/>
    <dgm:cxn modelId="{BB5835EC-8FF9-447B-AE50-C56769A11325}" type="presParOf" srcId="{B17A8E77-8BE6-4971-9A45-ADEEDD492A88}" destId="{2679AC1D-80C5-4065-84A4-6AFD0F01BC73}" srcOrd="0" destOrd="0" presId="urn:microsoft.com/office/officeart/2005/8/layout/orgChart1"/>
    <dgm:cxn modelId="{4660D28A-E738-4B57-A68A-0B5DEEB1E424}" type="presParOf" srcId="{2679AC1D-80C5-4065-84A4-6AFD0F01BC73}" destId="{D5FCB016-4A0D-48F0-BEDF-68F01E1B3261}" srcOrd="0" destOrd="0" presId="urn:microsoft.com/office/officeart/2005/8/layout/orgChart1"/>
    <dgm:cxn modelId="{C34DC22A-DD42-4EAE-A0AA-066031D65295}" type="presParOf" srcId="{2679AC1D-80C5-4065-84A4-6AFD0F01BC73}" destId="{8657C9A4-16F8-4303-AD1B-780BEBB505B0}" srcOrd="1" destOrd="0" presId="urn:microsoft.com/office/officeart/2005/8/layout/orgChart1"/>
    <dgm:cxn modelId="{810EFB71-AD9E-430F-A2AD-CE2C206DC229}" type="presParOf" srcId="{B17A8E77-8BE6-4971-9A45-ADEEDD492A88}" destId="{4DA63608-9003-46C5-87C3-4CA04F7F0D1A}" srcOrd="1" destOrd="0" presId="urn:microsoft.com/office/officeart/2005/8/layout/orgChart1"/>
    <dgm:cxn modelId="{2BFC0CD2-079B-4AAA-99D5-C4E144DB7E7D}" type="presParOf" srcId="{4DA63608-9003-46C5-87C3-4CA04F7F0D1A}" destId="{57F9E1FD-D10B-4E75-BC7D-DACEDCA2663B}" srcOrd="0" destOrd="0" presId="urn:microsoft.com/office/officeart/2005/8/layout/orgChart1"/>
    <dgm:cxn modelId="{BC2C8661-FA4A-442E-ACBC-8BE4E1828C19}" type="presParOf" srcId="{4DA63608-9003-46C5-87C3-4CA04F7F0D1A}" destId="{1294F536-9FA0-46F5-98BA-18EE92504E46}" srcOrd="1" destOrd="0" presId="urn:microsoft.com/office/officeart/2005/8/layout/orgChart1"/>
    <dgm:cxn modelId="{3480F12B-92A0-4608-B494-D448DC410B15}" type="presParOf" srcId="{1294F536-9FA0-46F5-98BA-18EE92504E46}" destId="{914CB05A-8D64-4CEB-98C4-DA11CADF5EF5}" srcOrd="0" destOrd="0" presId="urn:microsoft.com/office/officeart/2005/8/layout/orgChart1"/>
    <dgm:cxn modelId="{5F5D6D75-A22F-4871-A953-2B64EAE2B8BB}" type="presParOf" srcId="{914CB05A-8D64-4CEB-98C4-DA11CADF5EF5}" destId="{19FBE8A8-D4BA-45D1-97CD-FF1210CD856F}" srcOrd="0" destOrd="0" presId="urn:microsoft.com/office/officeart/2005/8/layout/orgChart1"/>
    <dgm:cxn modelId="{2422A3DB-03F2-4F9F-8B22-3DF628E6A081}" type="presParOf" srcId="{914CB05A-8D64-4CEB-98C4-DA11CADF5EF5}" destId="{D87ADB57-9DB4-476E-8E99-32492AEF6743}" srcOrd="1" destOrd="0" presId="urn:microsoft.com/office/officeart/2005/8/layout/orgChart1"/>
    <dgm:cxn modelId="{AA5B48E5-16DB-4949-9E93-D10151FB6306}" type="presParOf" srcId="{1294F536-9FA0-46F5-98BA-18EE92504E46}" destId="{DBDE0C42-B65A-4FF4-A1B6-4A7374870D94}" srcOrd="1" destOrd="0" presId="urn:microsoft.com/office/officeart/2005/8/layout/orgChart1"/>
    <dgm:cxn modelId="{A95687E4-C041-4003-99B6-77F38B98EDA4}" type="presParOf" srcId="{1294F536-9FA0-46F5-98BA-18EE92504E46}" destId="{05F5590B-53D8-4D19-A747-694F7E5C5F12}" srcOrd="2" destOrd="0" presId="urn:microsoft.com/office/officeart/2005/8/layout/orgChart1"/>
    <dgm:cxn modelId="{9E8D5279-21C2-43A6-8818-78DD84DF1FC0}" type="presParOf" srcId="{4DA63608-9003-46C5-87C3-4CA04F7F0D1A}" destId="{1DDA2C03-B25B-4B85-91BE-95A4A9681C81}" srcOrd="2" destOrd="0" presId="urn:microsoft.com/office/officeart/2005/8/layout/orgChart1"/>
    <dgm:cxn modelId="{33EA075A-37D3-4064-890C-16C8DEBBE5F6}" type="presParOf" srcId="{4DA63608-9003-46C5-87C3-4CA04F7F0D1A}" destId="{7F936C53-131E-4EE8-A0A7-4B32A8608187}" srcOrd="3" destOrd="0" presId="urn:microsoft.com/office/officeart/2005/8/layout/orgChart1"/>
    <dgm:cxn modelId="{F61D0F14-AEB6-44F9-AF98-06973377368E}" type="presParOf" srcId="{7F936C53-131E-4EE8-A0A7-4B32A8608187}" destId="{C01A81A3-AA94-445E-AB52-F145FE3F976D}" srcOrd="0" destOrd="0" presId="urn:microsoft.com/office/officeart/2005/8/layout/orgChart1"/>
    <dgm:cxn modelId="{88349866-70ED-40D2-B53A-1D6716896FE0}" type="presParOf" srcId="{C01A81A3-AA94-445E-AB52-F145FE3F976D}" destId="{5665A267-FAE5-4C14-87F5-A7C47436A339}" srcOrd="0" destOrd="0" presId="urn:microsoft.com/office/officeart/2005/8/layout/orgChart1"/>
    <dgm:cxn modelId="{DB6994E7-C5C0-4964-A86F-C047BAC0A512}" type="presParOf" srcId="{C01A81A3-AA94-445E-AB52-F145FE3F976D}" destId="{816388C1-1829-4AF6-AA93-01C2F3750ED9}" srcOrd="1" destOrd="0" presId="urn:microsoft.com/office/officeart/2005/8/layout/orgChart1"/>
    <dgm:cxn modelId="{596532C7-A07B-4602-8794-8E4D29575D08}" type="presParOf" srcId="{7F936C53-131E-4EE8-A0A7-4B32A8608187}" destId="{17B78950-BF8A-46A2-A575-8BA86A042E5E}" srcOrd="1" destOrd="0" presId="urn:microsoft.com/office/officeart/2005/8/layout/orgChart1"/>
    <dgm:cxn modelId="{C12AAC78-2E8C-4798-B620-20E6DA0389EF}" type="presParOf" srcId="{7F936C53-131E-4EE8-A0A7-4B32A8608187}" destId="{A43F7B20-F528-47FB-A500-AB99921879F7}" srcOrd="2" destOrd="0" presId="urn:microsoft.com/office/officeart/2005/8/layout/orgChart1"/>
    <dgm:cxn modelId="{95D63E8F-1C71-4B2D-A3DE-0B82520733D9}" type="presParOf" srcId="{B17A8E77-8BE6-4971-9A45-ADEEDD492A88}" destId="{4EFD9E7A-7A0C-4616-A63F-1D832F6B70AE}" srcOrd="2" destOrd="0" presId="urn:microsoft.com/office/officeart/2005/8/layout/orgChart1"/>
    <dgm:cxn modelId="{A69981D4-6A78-4B2F-BC80-57DC75032D12}" type="presParOf" srcId="{BE9D067A-1CFB-4184-8C6A-CF2708090784}" destId="{CBB94C6C-025F-4B11-AB48-3813C29DB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Municipal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   </a:t>
          </a:r>
          <a:endParaRPr lang="es-ES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  <a:cs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  <a:cs typeface="Calibri" panose="020F0502020204030204" pitchFamily="34" charset="0"/>
            </a:rPr>
            <a:t>Auxiliares</a:t>
          </a:r>
          <a:br>
            <a:rPr lang="es-MX" sz="1200" dirty="0">
              <a:latin typeface="+mn-lt"/>
              <a:cs typeface="Calibri" panose="020F0502020204030204" pitchFamily="34" charset="0"/>
            </a:rPr>
          </a:b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547224-2D90-44F3-A39F-0F8F12CA47B9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  <a:endParaRPr lang="es-ES" sz="1200" dirty="0">
            <a:latin typeface="+mn-lt"/>
          </a:endParaRP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55398C75-B5E7-48A7-8D24-B6C1D5D4FC97}">
      <dgm:prSet phldrT="[Texto]" custT="1"/>
      <dgm:spPr/>
      <dgm:t>
        <a:bodyPr/>
        <a:lstStyle/>
        <a:p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dirty="0">
            <a:latin typeface="+mn-lt"/>
          </a:endParaRPr>
        </a:p>
      </dgm:t>
    </dgm:pt>
    <dgm:pt modelId="{3ABCFB31-27DE-4FAD-BA79-389DC7C40C92}" type="parTrans" cxnId="{4C9C85E6-412E-47F3-BAC0-30A7192391B5}">
      <dgm:prSet/>
      <dgm:spPr/>
      <dgm:t>
        <a:bodyPr/>
        <a:lstStyle/>
        <a:p>
          <a:endParaRPr lang="es-ES"/>
        </a:p>
      </dgm:t>
    </dgm:pt>
    <dgm:pt modelId="{D5505243-58F7-4A18-912E-E7AA38A82980}" type="sibTrans" cxnId="{4C9C85E6-412E-47F3-BAC0-30A7192391B5}">
      <dgm:prSet/>
      <dgm:spPr/>
      <dgm:t>
        <a:bodyPr/>
        <a:lstStyle/>
        <a:p>
          <a:endParaRPr lang="es-ES"/>
        </a:p>
      </dgm:t>
    </dgm:pt>
    <dgm:pt modelId="{E4858AA1-77B4-48C4-B6C7-67DCFD5F5378}">
      <dgm:prSet phldrT="[Texto]"/>
      <dgm:spPr/>
      <dgm:t>
        <a:bodyPr/>
        <a:lstStyle/>
        <a:p>
          <a:r>
            <a:rPr lang="es-MX" altLang="es-MX" dirty="0">
              <a:latin typeface="+mn-lt"/>
            </a:rPr>
            <a:t>Coordinador(a) Administrativo(a)</a:t>
          </a:r>
        </a:p>
      </dgm:t>
    </dgm:pt>
    <dgm:pt modelId="{2CAEA5AC-09A7-4479-A638-17EC5581C080}" type="parTrans" cxnId="{AD106AB8-693A-4214-B5F8-3C9CD2355A76}">
      <dgm:prSet/>
      <dgm:spPr/>
      <dgm:t>
        <a:bodyPr/>
        <a:lstStyle/>
        <a:p>
          <a:endParaRPr lang="es-ES"/>
        </a:p>
      </dgm:t>
    </dgm:pt>
    <dgm:pt modelId="{472F2619-F189-4C49-8485-3716C08525CA}" type="sibTrans" cxnId="{AD106AB8-693A-4214-B5F8-3C9CD2355A76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372061" custScaleY="352479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7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7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7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AACDBF5B-7F65-47E1-9800-A39A927065C8}" type="pres">
      <dgm:prSet presAssocID="{2CAEA5AC-09A7-4479-A638-17EC5581C080}" presName="Name37" presStyleLbl="parChTrans1D2" presStyleIdx="3" presStyleCnt="8"/>
      <dgm:spPr/>
      <dgm:t>
        <a:bodyPr/>
        <a:lstStyle/>
        <a:p>
          <a:endParaRPr lang="es-ES"/>
        </a:p>
      </dgm:t>
    </dgm:pt>
    <dgm:pt modelId="{26A5321C-EC2A-4A9C-A78B-DA1FE9A8B9D9}" type="pres">
      <dgm:prSet presAssocID="{E4858AA1-77B4-48C4-B6C7-67DCFD5F5378}" presName="hierRoot2" presStyleCnt="0">
        <dgm:presLayoutVars>
          <dgm:hierBranch val="init"/>
        </dgm:presLayoutVars>
      </dgm:prSet>
      <dgm:spPr/>
    </dgm:pt>
    <dgm:pt modelId="{FBC65482-C797-4F7B-8E2F-ACEF87E2AC47}" type="pres">
      <dgm:prSet presAssocID="{E4858AA1-77B4-48C4-B6C7-67DCFD5F5378}" presName="rootComposite" presStyleCnt="0"/>
      <dgm:spPr/>
    </dgm:pt>
    <dgm:pt modelId="{AF43A38E-5624-4E17-8D78-47D09399A62E}" type="pres">
      <dgm:prSet presAssocID="{E4858AA1-77B4-48C4-B6C7-67DCFD5F5378}" presName="rootText" presStyleLbl="node2" presStyleIdx="3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24EC21-A501-4784-B1FB-0355E5B5000E}" type="pres">
      <dgm:prSet presAssocID="{E4858AA1-77B4-48C4-B6C7-67DCFD5F5378}" presName="rootConnector" presStyleLbl="node2" presStyleIdx="3" presStyleCnt="7"/>
      <dgm:spPr/>
      <dgm:t>
        <a:bodyPr/>
        <a:lstStyle/>
        <a:p>
          <a:endParaRPr lang="es-ES"/>
        </a:p>
      </dgm:t>
    </dgm:pt>
    <dgm:pt modelId="{50D8C696-DAB8-4540-A564-C4E75EDD829C}" type="pres">
      <dgm:prSet presAssocID="{E4858AA1-77B4-48C4-B6C7-67DCFD5F5378}" presName="hierChild4" presStyleCnt="0"/>
      <dgm:spPr/>
    </dgm:pt>
    <dgm:pt modelId="{2235C6FD-141A-499E-9A9A-A25FC9B872FC}" type="pres">
      <dgm:prSet presAssocID="{E4858AA1-77B4-48C4-B6C7-67DCFD5F5378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4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4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4" presStyleCnt="7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95E85C8C-321C-4866-9E4B-4B7F94595D61}" type="pres">
      <dgm:prSet presAssocID="{3ABCFB31-27DE-4FAD-BA79-389DC7C40C92}" presName="Name37" presStyleLbl="parChTrans1D2" presStyleIdx="5" presStyleCnt="8"/>
      <dgm:spPr/>
      <dgm:t>
        <a:bodyPr/>
        <a:lstStyle/>
        <a:p>
          <a:endParaRPr lang="es-ES"/>
        </a:p>
      </dgm:t>
    </dgm:pt>
    <dgm:pt modelId="{D310967A-310D-4B50-BBF8-223466185B06}" type="pres">
      <dgm:prSet presAssocID="{55398C75-B5E7-48A7-8D24-B6C1D5D4FC97}" presName="hierRoot2" presStyleCnt="0">
        <dgm:presLayoutVars>
          <dgm:hierBranch val="init"/>
        </dgm:presLayoutVars>
      </dgm:prSet>
      <dgm:spPr/>
    </dgm:pt>
    <dgm:pt modelId="{6537F5ED-E154-464E-A768-2C675C181DB0}" type="pres">
      <dgm:prSet presAssocID="{55398C75-B5E7-48A7-8D24-B6C1D5D4FC97}" presName="rootComposite" presStyleCnt="0"/>
      <dgm:spPr/>
    </dgm:pt>
    <dgm:pt modelId="{B8A4581B-4C41-4101-B475-C789AD4E77D0}" type="pres">
      <dgm:prSet presAssocID="{55398C75-B5E7-48A7-8D24-B6C1D5D4FC97}" presName="rootText" presStyleLbl="node2" presStyleIdx="5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0E2D7B-3995-491E-B154-198D822D3FBD}" type="pres">
      <dgm:prSet presAssocID="{55398C75-B5E7-48A7-8D24-B6C1D5D4FC97}" presName="rootConnector" presStyleLbl="node2" presStyleIdx="5" presStyleCnt="7"/>
      <dgm:spPr/>
      <dgm:t>
        <a:bodyPr/>
        <a:lstStyle/>
        <a:p>
          <a:endParaRPr lang="es-ES"/>
        </a:p>
      </dgm:t>
    </dgm:pt>
    <dgm:pt modelId="{7AD1F421-8B1F-4E89-ADCA-98353F4949F7}" type="pres">
      <dgm:prSet presAssocID="{55398C75-B5E7-48A7-8D24-B6C1D5D4FC97}" presName="hierChild4" presStyleCnt="0"/>
      <dgm:spPr/>
    </dgm:pt>
    <dgm:pt modelId="{D45FE467-11B5-4FCE-A485-E1D5FEB2665D}" type="pres">
      <dgm:prSet presAssocID="{55398C75-B5E7-48A7-8D24-B6C1D5D4FC97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6" presStyleCnt="8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6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6" presStyleCnt="7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1" custScaleX="352479" custScaleY="496082" custLinFactNeighborX="-6048" custLinFactNeighborY="29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EB835BE1-F63B-4AF2-8FDA-840ACE0DA242}" type="presOf" srcId="{55398C75-B5E7-48A7-8D24-B6C1D5D4FC97}" destId="{DF0E2D7B-3995-491E-B154-198D822D3FBD}" srcOrd="1" destOrd="0" presId="urn:microsoft.com/office/officeart/2005/8/layout/orgChart1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5" destOrd="0" parTransId="{0AAD870E-BCC1-48AE-BE5E-CC197042DC7C}" sibTransId="{DC560FC1-2793-4770-A835-9986FBF02663}"/>
    <dgm:cxn modelId="{3F09CB1B-4523-4E71-8BB7-1A3E08673D61}" type="presOf" srcId="{55398C75-B5E7-48A7-8D24-B6C1D5D4FC97}" destId="{B8A4581B-4C41-4101-B475-C789AD4E77D0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AD106AB8-693A-4214-B5F8-3C9CD2355A76}" srcId="{3CFE79C6-0F79-4DC4-9A08-18E753789DBD}" destId="{E4858AA1-77B4-48C4-B6C7-67DCFD5F5378}" srcOrd="4" destOrd="0" parTransId="{2CAEA5AC-09A7-4479-A638-17EC5581C080}" sibTransId="{472F2619-F189-4C49-8485-3716C08525CA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B27BEB79-968C-4A20-A238-398CE10C19E1}" type="presOf" srcId="{E4858AA1-77B4-48C4-B6C7-67DCFD5F5378}" destId="{AF43A38E-5624-4E17-8D78-47D09399A62E}" srcOrd="0" destOrd="0" presId="urn:microsoft.com/office/officeart/2005/8/layout/orgChart1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4C9C85E6-412E-47F3-BAC0-30A7192391B5}" srcId="{3CFE79C6-0F79-4DC4-9A08-18E753789DBD}" destId="{55398C75-B5E7-48A7-8D24-B6C1D5D4FC97}" srcOrd="6" destOrd="0" parTransId="{3ABCFB31-27DE-4FAD-BA79-389DC7C40C92}" sibTransId="{D5505243-58F7-4A18-912E-E7AA38A82980}"/>
    <dgm:cxn modelId="{3E4122D9-C6B9-4C82-BA37-EC541C5F6FBB}" srcId="{3CFE79C6-0F79-4DC4-9A08-18E753789DBD}" destId="{DD547224-2D90-44F3-A39F-0F8F12CA47B9}" srcOrd="7" destOrd="0" parTransId="{B27E6B0F-7E34-4B22-B125-CADC2DB0F549}" sibTransId="{D4AE9C4E-658D-40C8-B870-0ED64DEA4E25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1BFECEEC-98B8-44E4-A3E4-D6BB35B91668}" type="presOf" srcId="{2CAEA5AC-09A7-4479-A638-17EC5581C080}" destId="{AACDBF5B-7F65-47E1-9800-A39A927065C8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D36622DE-AC07-4BD4-9B2B-50A43A1CB9D9}" type="presOf" srcId="{E4858AA1-77B4-48C4-B6C7-67DCFD5F5378}" destId="{F424EC21-A501-4784-B1FB-0355E5B5000E}" srcOrd="1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920292AF-F44A-4D1A-8709-353C35B85B3A}" type="presOf" srcId="{3ABCFB31-27DE-4FAD-BA79-389DC7C40C92}" destId="{95E85C8C-321C-4866-9E4B-4B7F94595D61}" srcOrd="0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D35C0155-84F7-4F2C-9683-9A39FCE7C3D8}" type="presParOf" srcId="{C0D79B84-8A78-4C84-9468-9F1D688BB513}" destId="{AACDBF5B-7F65-47E1-9800-A39A927065C8}" srcOrd="6" destOrd="0" presId="urn:microsoft.com/office/officeart/2005/8/layout/orgChart1"/>
    <dgm:cxn modelId="{875A8A9D-02A3-47F2-B015-3BC2246F96E1}" type="presParOf" srcId="{C0D79B84-8A78-4C84-9468-9F1D688BB513}" destId="{26A5321C-EC2A-4A9C-A78B-DA1FE9A8B9D9}" srcOrd="7" destOrd="0" presId="urn:microsoft.com/office/officeart/2005/8/layout/orgChart1"/>
    <dgm:cxn modelId="{C79A2818-ED16-4AC4-8CB3-AF68E4DF3592}" type="presParOf" srcId="{26A5321C-EC2A-4A9C-A78B-DA1FE9A8B9D9}" destId="{FBC65482-C797-4F7B-8E2F-ACEF87E2AC47}" srcOrd="0" destOrd="0" presId="urn:microsoft.com/office/officeart/2005/8/layout/orgChart1"/>
    <dgm:cxn modelId="{922DC660-C386-4D8B-BCCE-92F215FD0092}" type="presParOf" srcId="{FBC65482-C797-4F7B-8E2F-ACEF87E2AC47}" destId="{AF43A38E-5624-4E17-8D78-47D09399A62E}" srcOrd="0" destOrd="0" presId="urn:microsoft.com/office/officeart/2005/8/layout/orgChart1"/>
    <dgm:cxn modelId="{9FF302C1-C526-44DD-B672-186B97C5FEAE}" type="presParOf" srcId="{FBC65482-C797-4F7B-8E2F-ACEF87E2AC47}" destId="{F424EC21-A501-4784-B1FB-0355E5B5000E}" srcOrd="1" destOrd="0" presId="urn:microsoft.com/office/officeart/2005/8/layout/orgChart1"/>
    <dgm:cxn modelId="{29B097BF-A100-442C-868F-4389A9DE3A2E}" type="presParOf" srcId="{26A5321C-EC2A-4A9C-A78B-DA1FE9A8B9D9}" destId="{50D8C696-DAB8-4540-A564-C4E75EDD829C}" srcOrd="1" destOrd="0" presId="urn:microsoft.com/office/officeart/2005/8/layout/orgChart1"/>
    <dgm:cxn modelId="{8530B5A3-07E1-46F8-94DC-19CD071DC169}" type="presParOf" srcId="{26A5321C-EC2A-4A9C-A78B-DA1FE9A8B9D9}" destId="{2235C6FD-141A-499E-9A9A-A25FC9B872FC}" srcOrd="2" destOrd="0" presId="urn:microsoft.com/office/officeart/2005/8/layout/orgChart1"/>
    <dgm:cxn modelId="{53F73F43-8D60-4F3D-8574-476BD93E1518}" type="presParOf" srcId="{C0D79B84-8A78-4C84-9468-9F1D688BB513}" destId="{7F2D848C-3E41-487C-8EC0-53060D5FC662}" srcOrd="8" destOrd="0" presId="urn:microsoft.com/office/officeart/2005/8/layout/orgChart1"/>
    <dgm:cxn modelId="{03FFB8CE-088E-4E3D-A65E-3303AD8CF786}" type="presParOf" srcId="{C0D79B84-8A78-4C84-9468-9F1D688BB513}" destId="{C16F5B3A-6736-4A87-BB26-D37A4911D3A0}" srcOrd="9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DFEAB1E6-F369-47B4-A167-06DC52114E2E}" type="presParOf" srcId="{C0D79B84-8A78-4C84-9468-9F1D688BB513}" destId="{95E85C8C-321C-4866-9E4B-4B7F94595D61}" srcOrd="10" destOrd="0" presId="urn:microsoft.com/office/officeart/2005/8/layout/orgChart1"/>
    <dgm:cxn modelId="{393B3E9B-94AE-42AE-8364-11AE63CCCF3A}" type="presParOf" srcId="{C0D79B84-8A78-4C84-9468-9F1D688BB513}" destId="{D310967A-310D-4B50-BBF8-223466185B06}" srcOrd="11" destOrd="0" presId="urn:microsoft.com/office/officeart/2005/8/layout/orgChart1"/>
    <dgm:cxn modelId="{2E77A4E2-530C-4966-94B6-1F2B9E5F5A47}" type="presParOf" srcId="{D310967A-310D-4B50-BBF8-223466185B06}" destId="{6537F5ED-E154-464E-A768-2C675C181DB0}" srcOrd="0" destOrd="0" presId="urn:microsoft.com/office/officeart/2005/8/layout/orgChart1"/>
    <dgm:cxn modelId="{7D9025C8-E136-4DC1-BE49-E0D168C3DFAA}" type="presParOf" srcId="{6537F5ED-E154-464E-A768-2C675C181DB0}" destId="{B8A4581B-4C41-4101-B475-C789AD4E77D0}" srcOrd="0" destOrd="0" presId="urn:microsoft.com/office/officeart/2005/8/layout/orgChart1"/>
    <dgm:cxn modelId="{B1E5075F-0738-4285-B8C4-518194904A41}" type="presParOf" srcId="{6537F5ED-E154-464E-A768-2C675C181DB0}" destId="{DF0E2D7B-3995-491E-B154-198D822D3FBD}" srcOrd="1" destOrd="0" presId="urn:microsoft.com/office/officeart/2005/8/layout/orgChart1"/>
    <dgm:cxn modelId="{E83ABEC8-A271-4AB8-B5C5-E2907C3F21CA}" type="presParOf" srcId="{D310967A-310D-4B50-BBF8-223466185B06}" destId="{7AD1F421-8B1F-4E89-ADCA-98353F4949F7}" srcOrd="1" destOrd="0" presId="urn:microsoft.com/office/officeart/2005/8/layout/orgChart1"/>
    <dgm:cxn modelId="{40F92695-45CD-46D2-86FA-31FB40A95F4B}" type="presParOf" srcId="{D310967A-310D-4B50-BBF8-223466185B06}" destId="{D45FE467-11B5-4FCE-A485-E1D5FEB2665D}" srcOrd="2" destOrd="0" presId="urn:microsoft.com/office/officeart/2005/8/layout/orgChart1"/>
    <dgm:cxn modelId="{0A6B5934-2497-49F4-829B-99988DC0502F}" type="presParOf" srcId="{C0D79B84-8A78-4C84-9468-9F1D688BB513}" destId="{BD531676-C0AB-4F05-8298-150635CE661E}" srcOrd="12" destOrd="0" presId="urn:microsoft.com/office/officeart/2005/8/layout/orgChart1"/>
    <dgm:cxn modelId="{687A61D8-86C2-4FA6-AD1E-46FD768F3426}" type="presParOf" srcId="{C0D79B84-8A78-4C84-9468-9F1D688BB513}" destId="{C14D841B-9332-4ECC-ACBE-0E71CE1269BF}" srcOrd="13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Enlace</a:t>
          </a:r>
          <a:br>
            <a:rPr lang="es-MX" altLang="es-MX" sz="1200" dirty="0">
              <a:latin typeface="+mn-lt"/>
            </a:rPr>
          </a:br>
          <a:endParaRPr lang="es-ES" sz="1200" b="1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3610" custScaleY="133821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E54882B-774F-454B-A17B-99754B1A7AB1}" type="pres">
      <dgm:prSet presAssocID="{C86BD0DE-C40A-4EAC-922B-FE4EDF7629BE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0" presStyleCnt="1" custScaleX="110122" custScaleY="118744" custLinFactX="42622" custLinFactNeighborX="100000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1" destOrd="0" parTransId="{ED044282-9709-409C-A329-2B868569F6BC}" sibTransId="{7DF3ADED-0B1E-4DCA-9C7E-A36145EED7EE}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2" destOrd="0" parTransId="{2A362D5D-A3DA-4F6C-8849-2A8C51EEB6D2}" sibTransId="{5A3BE225-2F5B-4161-8A74-36B352EE9587}"/>
    <dgm:cxn modelId="{EBEB9DC9-C516-424D-A084-144F1CCA76B4}" srcId="{9DEA55C1-E59C-4B5B-90DC-1D0B54C2B20C}" destId="{B0E10BD7-4894-4766-B02E-10828478D764}" srcOrd="0" destOrd="0" parTransId="{C86BD0DE-C40A-4EAC-922B-FE4EDF7629BE}" sibTransId="{592A0BE6-02FE-413C-9756-4AF8E1128D5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ED80DD73-1C7D-4B68-A0F5-D543532C2CD3}" type="presParOf" srcId="{E6CFA08A-7145-470C-A659-6A725D85622B}" destId="{3E54882B-774F-454B-A17B-99754B1A7AB1}" srcOrd="0" destOrd="0" presId="urn:microsoft.com/office/officeart/2005/8/layout/orgChart1"/>
    <dgm:cxn modelId="{12C64E72-A4E0-40E3-A352-BFBD325BEFDB}" type="presParOf" srcId="{E6CFA08A-7145-470C-A659-6A725D85622B}" destId="{1DC7EBCE-8B02-4D5B-B27E-308420276C32}" srcOrd="1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8ABE5F3-D216-41E9-B81D-336F46B50234}">
      <dgm:prSet custT="1"/>
      <dgm:spPr/>
      <dgm:t>
        <a:bodyPr/>
        <a:lstStyle/>
        <a:p>
          <a:r>
            <a:rPr lang="es-ES" sz="1200" dirty="0"/>
            <a:t>Analistas</a:t>
          </a:r>
          <a:br>
            <a:rPr lang="es-ES" sz="1200" dirty="0"/>
          </a:b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C95CBE0-4019-4C82-9AFB-85358705CB88}" type="parTrans" cxnId="{A5D5FCAA-D0D5-4ADA-8ECA-EA5909DF5A32}">
      <dgm:prSet/>
      <dgm:spPr/>
      <dgm:t>
        <a:bodyPr/>
        <a:lstStyle/>
        <a:p>
          <a:endParaRPr lang="es-ES" sz="1200"/>
        </a:p>
      </dgm:t>
    </dgm:pt>
    <dgm:pt modelId="{712ADE83-48E2-41BD-BFD5-B5CFEFEE021A}" type="sibTrans" cxnId="{A5D5FCAA-D0D5-4ADA-8ECA-EA5909DF5A32}">
      <dgm:prSet/>
      <dgm:spPr/>
      <dgm:t>
        <a:bodyPr/>
        <a:lstStyle/>
        <a:p>
          <a:endParaRPr lang="es-ES" sz="1200"/>
        </a:p>
      </dgm:t>
    </dgm:pt>
    <dgm:pt modelId="{7724CE07-041A-4E97-975A-2CDDBE0D7D74}">
      <dgm:prSet custT="1"/>
      <dgm:spPr/>
      <dgm:t>
        <a:bodyPr/>
        <a:lstStyle/>
        <a:p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F2977555-80F0-4402-9994-8E150B84A7BA}" type="parTrans" cxnId="{D2A1C69F-AC64-40EC-99B1-FC815C35FF21}">
      <dgm:prSet/>
      <dgm:spPr/>
      <dgm:t>
        <a:bodyPr/>
        <a:lstStyle/>
        <a:p>
          <a:endParaRPr lang="es-ES" sz="1200"/>
        </a:p>
      </dgm:t>
    </dgm:pt>
    <dgm:pt modelId="{4167D9BE-1962-4BBE-A77C-3EA1C2F46981}" type="sibTrans" cxnId="{D2A1C69F-AC64-40EC-99B1-FC815C35FF21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6907" custScaleY="92701" custLinFactNeighborX="-11" custLinFactNeighborY="-6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3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91D2053C-1205-458F-9E25-3802AE5FA79B}" type="pres">
      <dgm:prSet presAssocID="{9C95CBE0-4019-4C82-9AFB-85358705CB8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47ED824-2895-4C76-97AD-E374D87E9292}" type="pres">
      <dgm:prSet presAssocID="{08ABE5F3-D216-41E9-B81D-336F46B50234}" presName="hierRoot2" presStyleCnt="0">
        <dgm:presLayoutVars>
          <dgm:hierBranch val="init"/>
        </dgm:presLayoutVars>
      </dgm:prSet>
      <dgm:spPr/>
    </dgm:pt>
    <dgm:pt modelId="{CB7846B4-7293-496A-B117-68D246C224DB}" type="pres">
      <dgm:prSet presAssocID="{08ABE5F3-D216-41E9-B81D-336F46B50234}" presName="rootComposite" presStyleCnt="0"/>
      <dgm:spPr/>
    </dgm:pt>
    <dgm:pt modelId="{E1153ED1-5CDC-4F68-A0DF-0E8F54C5CAB9}" type="pres">
      <dgm:prSet presAssocID="{08ABE5F3-D216-41E9-B81D-336F46B50234}" presName="rootText" presStyleLbl="node2" presStyleIdx="1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5C44F8-D604-44FF-964A-6E688FC38BB1}" type="pres">
      <dgm:prSet presAssocID="{08ABE5F3-D216-41E9-B81D-336F46B50234}" presName="rootConnector" presStyleLbl="node2" presStyleIdx="1" presStyleCnt="3"/>
      <dgm:spPr/>
      <dgm:t>
        <a:bodyPr/>
        <a:lstStyle/>
        <a:p>
          <a:endParaRPr lang="es-ES"/>
        </a:p>
      </dgm:t>
    </dgm:pt>
    <dgm:pt modelId="{3A390476-EB24-4E74-9946-E153BF4985E1}" type="pres">
      <dgm:prSet presAssocID="{08ABE5F3-D216-41E9-B81D-336F46B50234}" presName="hierChild4" presStyleCnt="0"/>
      <dgm:spPr/>
    </dgm:pt>
    <dgm:pt modelId="{612900BB-E433-47A8-A130-A32898187333}" type="pres">
      <dgm:prSet presAssocID="{08ABE5F3-D216-41E9-B81D-336F46B50234}" presName="hierChild5" presStyleCnt="0"/>
      <dgm:spPr/>
    </dgm:pt>
    <dgm:pt modelId="{FCCF2953-E69D-4867-8AAA-F106BFB9E15A}" type="pres">
      <dgm:prSet presAssocID="{F2977555-80F0-4402-9994-8E150B84A7B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22BA56B-0129-419A-B112-FD134320B2B3}" type="pres">
      <dgm:prSet presAssocID="{7724CE07-041A-4E97-975A-2CDDBE0D7D74}" presName="hierRoot2" presStyleCnt="0">
        <dgm:presLayoutVars>
          <dgm:hierBranch val="init"/>
        </dgm:presLayoutVars>
      </dgm:prSet>
      <dgm:spPr/>
    </dgm:pt>
    <dgm:pt modelId="{4F5FB54F-8418-4B8A-8213-A75BC6F3E09E}" type="pres">
      <dgm:prSet presAssocID="{7724CE07-041A-4E97-975A-2CDDBE0D7D74}" presName="rootComposite" presStyleCnt="0"/>
      <dgm:spPr/>
    </dgm:pt>
    <dgm:pt modelId="{FFDCDB5F-891B-4023-8A52-5332608F1926}" type="pres">
      <dgm:prSet presAssocID="{7724CE07-041A-4E97-975A-2CDDBE0D7D74}" presName="rootText" presStyleLbl="node2" presStyleIdx="2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AA9110-4228-4808-BE1F-B24EF3AB3BBE}" type="pres">
      <dgm:prSet presAssocID="{7724CE07-041A-4E97-975A-2CDDBE0D7D74}" presName="rootConnector" presStyleLbl="node2" presStyleIdx="2" presStyleCnt="3"/>
      <dgm:spPr/>
      <dgm:t>
        <a:bodyPr/>
        <a:lstStyle/>
        <a:p>
          <a:endParaRPr lang="es-ES"/>
        </a:p>
      </dgm:t>
    </dgm:pt>
    <dgm:pt modelId="{250CDBB4-95B4-4481-9850-F38BB60F7F0D}" type="pres">
      <dgm:prSet presAssocID="{7724CE07-041A-4E97-975A-2CDDBE0D7D74}" presName="hierChild4" presStyleCnt="0"/>
      <dgm:spPr/>
    </dgm:pt>
    <dgm:pt modelId="{B850B4F4-0737-4D07-B0AB-5591588A192F}" type="pres">
      <dgm:prSet presAssocID="{7724CE07-041A-4E97-975A-2CDDBE0D7D74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CC268DF1-303F-4358-BB7C-C42C38682423}" type="presOf" srcId="{F2977555-80F0-4402-9994-8E150B84A7BA}" destId="{FCCF2953-E69D-4867-8AAA-F106BFB9E15A}" srcOrd="0" destOrd="0" presId="urn:microsoft.com/office/officeart/2005/8/layout/orgChart1"/>
    <dgm:cxn modelId="{CAC6D1E1-F09A-406E-B2C8-7EAB41E101AA}" type="presOf" srcId="{08ABE5F3-D216-41E9-B81D-336F46B50234}" destId="{4B5C44F8-D604-44FF-964A-6E688FC38BB1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E43BFEC3-EADF-45A7-BB0A-C091FD1F7146}" type="presOf" srcId="{7724CE07-041A-4E97-975A-2CDDBE0D7D74}" destId="{7FAA9110-4228-4808-BE1F-B24EF3AB3BBE}" srcOrd="1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2A1C69F-AC64-40EC-99B1-FC815C35FF21}" srcId="{B3C1F8AF-B252-43AC-8ED3-3D3880F2F1F8}" destId="{7724CE07-041A-4E97-975A-2CDDBE0D7D74}" srcOrd="2" destOrd="0" parTransId="{F2977555-80F0-4402-9994-8E150B84A7BA}" sibTransId="{4167D9BE-1962-4BBE-A77C-3EA1C2F46981}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5E51A2EA-3D11-44C2-8E03-0AC59E7D46A7}" type="presOf" srcId="{9C95CBE0-4019-4C82-9AFB-85358705CB88}" destId="{91D2053C-1205-458F-9E25-3802AE5FA79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EFC2C782-9FDC-49F2-9FA5-89307DA00199}" type="presOf" srcId="{7724CE07-041A-4E97-975A-2CDDBE0D7D74}" destId="{FFDCDB5F-891B-4023-8A52-5332608F1926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5D5FCAA-D0D5-4ADA-8ECA-EA5909DF5A32}" srcId="{B3C1F8AF-B252-43AC-8ED3-3D3880F2F1F8}" destId="{08ABE5F3-D216-41E9-B81D-336F46B50234}" srcOrd="1" destOrd="0" parTransId="{9C95CBE0-4019-4C82-9AFB-85358705CB88}" sibTransId="{712ADE83-48E2-41BD-BFD5-B5CFEFEE021A}"/>
    <dgm:cxn modelId="{2530D37E-9B8C-496F-8F1F-12245E879DAC}" type="presOf" srcId="{08ABE5F3-D216-41E9-B81D-336F46B50234}" destId="{E1153ED1-5CDC-4F68-A0DF-0E8F54C5CAB9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014247D1-946B-4BA8-BEC9-4E721E3A48AF}" type="presParOf" srcId="{CED4796E-E569-4548-BF42-9577BE3D650C}" destId="{91D2053C-1205-458F-9E25-3802AE5FA79B}" srcOrd="2" destOrd="0" presId="urn:microsoft.com/office/officeart/2005/8/layout/orgChart1"/>
    <dgm:cxn modelId="{46C25644-EEB0-4118-A025-FB8504197BCE}" type="presParOf" srcId="{CED4796E-E569-4548-BF42-9577BE3D650C}" destId="{447ED824-2895-4C76-97AD-E374D87E9292}" srcOrd="3" destOrd="0" presId="urn:microsoft.com/office/officeart/2005/8/layout/orgChart1"/>
    <dgm:cxn modelId="{A87CB5F1-3BBF-4750-A2C6-80CADF255387}" type="presParOf" srcId="{447ED824-2895-4C76-97AD-E374D87E9292}" destId="{CB7846B4-7293-496A-B117-68D246C224DB}" srcOrd="0" destOrd="0" presId="urn:microsoft.com/office/officeart/2005/8/layout/orgChart1"/>
    <dgm:cxn modelId="{9B8D3958-A72B-43B3-A1FD-239D19EF969A}" type="presParOf" srcId="{CB7846B4-7293-496A-B117-68D246C224DB}" destId="{E1153ED1-5CDC-4F68-A0DF-0E8F54C5CAB9}" srcOrd="0" destOrd="0" presId="urn:microsoft.com/office/officeart/2005/8/layout/orgChart1"/>
    <dgm:cxn modelId="{940A13E7-EA06-4EFE-9DF4-035C3ADBF771}" type="presParOf" srcId="{CB7846B4-7293-496A-B117-68D246C224DB}" destId="{4B5C44F8-D604-44FF-964A-6E688FC38BB1}" srcOrd="1" destOrd="0" presId="urn:microsoft.com/office/officeart/2005/8/layout/orgChart1"/>
    <dgm:cxn modelId="{C9AC21CF-98D4-4CB1-B787-41C7FE65D0B8}" type="presParOf" srcId="{447ED824-2895-4C76-97AD-E374D87E9292}" destId="{3A390476-EB24-4E74-9946-E153BF4985E1}" srcOrd="1" destOrd="0" presId="urn:microsoft.com/office/officeart/2005/8/layout/orgChart1"/>
    <dgm:cxn modelId="{502FD564-049E-4113-BAD3-41730A99A6E9}" type="presParOf" srcId="{447ED824-2895-4C76-97AD-E374D87E9292}" destId="{612900BB-E433-47A8-A130-A32898187333}" srcOrd="2" destOrd="0" presId="urn:microsoft.com/office/officeart/2005/8/layout/orgChart1"/>
    <dgm:cxn modelId="{9F486C89-9A8E-48CF-8210-34B67F6D2DF4}" type="presParOf" srcId="{CED4796E-E569-4548-BF42-9577BE3D650C}" destId="{FCCF2953-E69D-4867-8AAA-F106BFB9E15A}" srcOrd="4" destOrd="0" presId="urn:microsoft.com/office/officeart/2005/8/layout/orgChart1"/>
    <dgm:cxn modelId="{D049A613-8600-481F-AAAA-012468070795}" type="presParOf" srcId="{CED4796E-E569-4548-BF42-9577BE3D650C}" destId="{522BA56B-0129-419A-B112-FD134320B2B3}" srcOrd="5" destOrd="0" presId="urn:microsoft.com/office/officeart/2005/8/layout/orgChart1"/>
    <dgm:cxn modelId="{B478BB84-B637-420A-8992-C4289F8FB269}" type="presParOf" srcId="{522BA56B-0129-419A-B112-FD134320B2B3}" destId="{4F5FB54F-8418-4B8A-8213-A75BC6F3E09E}" srcOrd="0" destOrd="0" presId="urn:microsoft.com/office/officeart/2005/8/layout/orgChart1"/>
    <dgm:cxn modelId="{2A920E86-1E9D-4206-8043-284647942B37}" type="presParOf" srcId="{4F5FB54F-8418-4B8A-8213-A75BC6F3E09E}" destId="{FFDCDB5F-891B-4023-8A52-5332608F1926}" srcOrd="0" destOrd="0" presId="urn:microsoft.com/office/officeart/2005/8/layout/orgChart1"/>
    <dgm:cxn modelId="{BB1B4CA8-C56A-49AB-B267-189EFB20DDD5}" type="presParOf" srcId="{4F5FB54F-8418-4B8A-8213-A75BC6F3E09E}" destId="{7FAA9110-4228-4808-BE1F-B24EF3AB3BBE}" srcOrd="1" destOrd="0" presId="urn:microsoft.com/office/officeart/2005/8/layout/orgChart1"/>
    <dgm:cxn modelId="{DD77B900-EE2B-41BF-B92D-96A981202058}" type="presParOf" srcId="{522BA56B-0129-419A-B112-FD134320B2B3}" destId="{250CDBB4-95B4-4481-9850-F38BB60F7F0D}" srcOrd="1" destOrd="0" presId="urn:microsoft.com/office/officeart/2005/8/layout/orgChart1"/>
    <dgm:cxn modelId="{34DF875A-23DD-49BB-BB60-51820DAB7E97}" type="presParOf" srcId="{522BA56B-0129-419A-B112-FD134320B2B3}" destId="{B850B4F4-0737-4D07-B0AB-5591588A192F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br>
            <a:rPr lang="es-ES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Resoluciones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endParaRPr 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Notificador(a)</a:t>
          </a:r>
        </a:p>
        <a:p>
          <a:r>
            <a:rPr lang="es-ES" sz="1200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7636" custScaleY="112942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02994" custScaleY="105185" custLinFactNeighborX="-20135" custLinFactNeighborY="-10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1" custScaleX="108598" custScaleY="110183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 custScaleX="76697" custScaleY="83271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br>
            <a:rPr lang="es-MX" sz="1200" dirty="0">
              <a:latin typeface="+mn-lt"/>
            </a:rPr>
          </a:br>
          <a:r>
            <a:rPr lang="es-MX" sz="1200" dirty="0">
              <a:latin typeface="+mn-lt"/>
            </a:rPr>
            <a:t>Administrativo(a)</a:t>
          </a:r>
          <a:br>
            <a:rPr 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 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15001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5087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5087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Registros, Porte de Arma y CUP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</a:t>
          </a:r>
          <a:endParaRPr lang="es-MX" altLang="es-MX" sz="1200" dirty="0">
            <a:latin typeface="+mn-lt"/>
            <a:cs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  <a:cs typeface="Calibri" panose="020F0502020204030204" pitchFamily="34" charset="0"/>
            </a:rPr>
            <a:t>    </a:t>
          </a:r>
          <a:endParaRPr lang="es-ES" sz="1200" dirty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r>
            <a:rPr lang="es-MX" sz="1200" dirty="0" smtClean="0">
              <a:latin typeface="+mn-lt"/>
            </a:rPr>
            <a:t>     </a:t>
          </a:r>
          <a:endParaRPr lang="es-MX" sz="1200" dirty="0">
            <a:latin typeface="+mn-lt"/>
          </a:endParaRPr>
        </a:p>
        <a:p>
          <a:r>
            <a:rPr lang="es-MX" sz="1200" dirty="0">
              <a:latin typeface="+mn-lt"/>
            </a:rPr>
            <a:t>Supervisor(a)</a:t>
          </a:r>
          <a:br>
            <a:rPr 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19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Edificios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</a:t>
          </a:r>
          <a:r>
            <a:rPr lang="es-MX" altLang="es-MX" sz="1200" dirty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</a:t>
          </a:r>
          <a:endParaRPr lang="es-ES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</a:t>
          </a:r>
          <a:endParaRPr 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 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Vigilante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Chofer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</a:t>
          </a:r>
          <a:endParaRPr lang="es-ES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97225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274361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 custLinFactNeighborX="-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3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b="0" i="0" u="none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>
              <a:latin typeface="+mn-lt"/>
            </a:rPr>
            <a:t>Analista</a:t>
          </a:r>
          <a:br>
            <a:rPr lang="es-MX" sz="1200" b="0" i="0" u="none" dirty="0">
              <a:latin typeface="+mn-lt"/>
            </a:rPr>
          </a:b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0654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Mantenimiento Vehicular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Patrimonio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Ayudante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89D81D-34EF-4148-BF8F-612A7F0CA026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5F7ED845-8D11-4EA5-8E4E-B867E616414B}" type="parTrans" cxnId="{2964E7AD-3A2F-4658-BF93-9D18FFF076A0}">
      <dgm:prSet/>
      <dgm:spPr/>
      <dgm:t>
        <a:bodyPr/>
        <a:lstStyle/>
        <a:p>
          <a:endParaRPr lang="es-ES"/>
        </a:p>
      </dgm:t>
    </dgm:pt>
    <dgm:pt modelId="{6BECD2F4-FC13-48ED-A8E4-5829B55E1E7F}" type="sibTrans" cxnId="{2964E7AD-3A2F-4658-BF93-9D18FFF076A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5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4" custScaleX="92994" custScaleY="117531" custLinFactNeighborX="-87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4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BDC2B595-097F-40EB-BB33-17A1B5B44A62}" type="pres">
      <dgm:prSet presAssocID="{5F7ED845-8D11-4EA5-8E4E-B867E616414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27A7AF6-7D79-463A-BB31-56C0C042D536}" type="pres">
      <dgm:prSet presAssocID="{0489D81D-34EF-4148-BF8F-612A7F0CA026}" presName="hierRoot2" presStyleCnt="0">
        <dgm:presLayoutVars>
          <dgm:hierBranch val="init"/>
        </dgm:presLayoutVars>
      </dgm:prSet>
      <dgm:spPr/>
    </dgm:pt>
    <dgm:pt modelId="{77D7843E-8201-40AF-8E3B-4F7A58BDC5F2}" type="pres">
      <dgm:prSet presAssocID="{0489D81D-34EF-4148-BF8F-612A7F0CA026}" presName="rootComposite" presStyleCnt="0"/>
      <dgm:spPr/>
    </dgm:pt>
    <dgm:pt modelId="{78592F60-A395-46B6-9A71-BD79CE93797D}" type="pres">
      <dgm:prSet presAssocID="{0489D81D-34EF-4148-BF8F-612A7F0CA026}" presName="rootText" presStyleLbl="node2" presStyleIdx="2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67FDBC-68A3-4084-89FF-6B9F5EA51431}" type="pres">
      <dgm:prSet presAssocID="{0489D81D-34EF-4148-BF8F-612A7F0CA026}" presName="rootConnector" presStyleLbl="node2" presStyleIdx="2" presStyleCnt="4"/>
      <dgm:spPr/>
      <dgm:t>
        <a:bodyPr/>
        <a:lstStyle/>
        <a:p>
          <a:endParaRPr lang="es-ES"/>
        </a:p>
      </dgm:t>
    </dgm:pt>
    <dgm:pt modelId="{5B24F252-5D77-4E7E-975C-E71E39F5676E}" type="pres">
      <dgm:prSet presAssocID="{0489D81D-34EF-4148-BF8F-612A7F0CA026}" presName="hierChild4" presStyleCnt="0"/>
      <dgm:spPr/>
    </dgm:pt>
    <dgm:pt modelId="{CEA06B63-4D96-4B11-A491-5BD5D5E4B5DC}" type="pres">
      <dgm:prSet presAssocID="{0489D81D-34EF-4148-BF8F-612A7F0CA02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3" presStyleCnt="4" custScaleX="92994" custScaleY="159236" custLinFactNeighborX="87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64E7AD-3A2F-4658-BF93-9D18FFF076A0}" srcId="{41568039-9809-4B2B-BA51-64E0E23C2BBE}" destId="{0489D81D-34EF-4148-BF8F-612A7F0CA026}" srcOrd="2" destOrd="0" parTransId="{5F7ED845-8D11-4EA5-8E4E-B867E616414B}" sibTransId="{6BECD2F4-FC13-48ED-A8E4-5829B55E1E7F}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AB7F8B50-D061-4B70-9B02-9A571A6B79CE}" type="presOf" srcId="{5F7ED845-8D11-4EA5-8E4E-B867E616414B}" destId="{BDC2B595-097F-40EB-BB33-17A1B5B44A62}" srcOrd="0" destOrd="0" presId="urn:microsoft.com/office/officeart/2005/8/layout/orgChart1"/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1D7CCDF-641E-40DD-8DE4-2E79009A7BA4}" type="presOf" srcId="{0489D81D-34EF-4148-BF8F-612A7F0CA026}" destId="{7067FDBC-68A3-4084-89FF-6B9F5EA51431}" srcOrd="1" destOrd="0" presId="urn:microsoft.com/office/officeart/2005/8/layout/orgChart1"/>
    <dgm:cxn modelId="{90058552-A646-4E2A-BC01-ECEF8A83E336}" type="presOf" srcId="{0489D81D-34EF-4148-BF8F-612A7F0CA026}" destId="{78592F60-A395-46B6-9A71-BD79CE93797D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D9E08380-B7F0-47D6-BFF7-B33E6B588A4B}" srcId="{41568039-9809-4B2B-BA51-64E0E23C2BBE}" destId="{5673609C-8445-432D-93C4-A6242B2E8A12}" srcOrd="3" destOrd="0" parTransId="{83E3154A-00C4-4F14-B560-B9EDC0F188A6}" sibTransId="{BACEA40E-96BD-418F-8219-FBF1274DA523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54589CB3-262F-469D-94F9-4CA0503D1DA4}" type="presParOf" srcId="{3363F326-CF68-4CA6-8DC5-952E85C89F84}" destId="{BDC2B595-097F-40EB-BB33-17A1B5B44A62}" srcOrd="4" destOrd="0" presId="urn:microsoft.com/office/officeart/2005/8/layout/orgChart1"/>
    <dgm:cxn modelId="{1B813124-C02F-4E20-BB36-4F1A1B7F865C}" type="presParOf" srcId="{3363F326-CF68-4CA6-8DC5-952E85C89F84}" destId="{F27A7AF6-7D79-463A-BB31-56C0C042D536}" srcOrd="5" destOrd="0" presId="urn:microsoft.com/office/officeart/2005/8/layout/orgChart1"/>
    <dgm:cxn modelId="{2ACCE319-2A1C-4279-B153-8AE67B241DA7}" type="presParOf" srcId="{F27A7AF6-7D79-463A-BB31-56C0C042D536}" destId="{77D7843E-8201-40AF-8E3B-4F7A58BDC5F2}" srcOrd="0" destOrd="0" presId="urn:microsoft.com/office/officeart/2005/8/layout/orgChart1"/>
    <dgm:cxn modelId="{A7CACEA5-F4EB-4176-A304-C8475EC9204E}" type="presParOf" srcId="{77D7843E-8201-40AF-8E3B-4F7A58BDC5F2}" destId="{78592F60-A395-46B6-9A71-BD79CE93797D}" srcOrd="0" destOrd="0" presId="urn:microsoft.com/office/officeart/2005/8/layout/orgChart1"/>
    <dgm:cxn modelId="{3A6348B5-E8B1-4EC3-9104-22B01056114A}" type="presParOf" srcId="{77D7843E-8201-40AF-8E3B-4F7A58BDC5F2}" destId="{7067FDBC-68A3-4084-89FF-6B9F5EA51431}" srcOrd="1" destOrd="0" presId="urn:microsoft.com/office/officeart/2005/8/layout/orgChart1"/>
    <dgm:cxn modelId="{29E65909-635C-4836-A7BF-D73C3408989F}" type="presParOf" srcId="{F27A7AF6-7D79-463A-BB31-56C0C042D536}" destId="{5B24F252-5D77-4E7E-975C-E71E39F5676E}" srcOrd="1" destOrd="0" presId="urn:microsoft.com/office/officeart/2005/8/layout/orgChart1"/>
    <dgm:cxn modelId="{14812EA3-E41B-44C8-B46F-FA84BC65E48C}" type="presParOf" srcId="{F27A7AF6-7D79-463A-BB31-56C0C042D536}" destId="{CEA06B63-4D96-4B11-A491-5BD5D5E4B5DC}" srcOrd="2" destOrd="0" presId="urn:microsoft.com/office/officeart/2005/8/layout/orgChart1"/>
    <dgm:cxn modelId="{9BA033A7-7095-4510-AC6D-B8073A0BCDF9}" type="presParOf" srcId="{3363F326-CF68-4CA6-8DC5-952E85C89F84}" destId="{20F028AC-8D4D-4281-975F-52511B0E518C}" srcOrd="6" destOrd="0" presId="urn:microsoft.com/office/officeart/2005/8/layout/orgChart1"/>
    <dgm:cxn modelId="{32106C06-1726-44BB-82BC-0C29BD04E2B0}" type="presParOf" srcId="{3363F326-CF68-4CA6-8DC5-952E85C89F84}" destId="{3092D98C-BFDB-452C-8DC1-29F657B23462}" srcOrd="7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Patrimonio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4606" custScaleY="144085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 smtClean="0">
              <a:latin typeface="+mn-lt"/>
            </a:rPr>
            <a:t>Comisario(a) en Jefe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 smtClean="0">
              <a:latin typeface="+mn-lt"/>
            </a:rPr>
            <a:t>     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Coordinador(a) de </a:t>
          </a:r>
          <a:br>
            <a:rPr lang="es-MX" sz="1200" dirty="0" smtClean="0"/>
          </a:br>
          <a:r>
            <a:rPr lang="es-MX" sz="1200" dirty="0" smtClean="0"/>
            <a:t>Políticas de Seguridad</a:t>
          </a:r>
        </a:p>
        <a:p>
          <a:r>
            <a:rPr lang="es-MX" sz="1200" dirty="0" smtClean="0"/>
            <a:t>     </a:t>
          </a:r>
          <a:endParaRPr lang="es-MX" sz="1200" dirty="0" smtClean="0"/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1200" dirty="0" smtClean="0"/>
            <a:t>Coordinador(a) Ejecutivo(a)</a:t>
          </a:r>
        </a:p>
        <a:p>
          <a:r>
            <a:rPr lang="es-ES" sz="1200" dirty="0" smtClean="0"/>
            <a:t>     </a:t>
          </a:r>
          <a:endParaRPr lang="es-ES" altLang="es-MX" sz="1200" b="0" i="0" u="none" dirty="0" smtClean="0"/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Jefe(a) de Políticas Públicas</a:t>
          </a:r>
        </a:p>
        <a:p>
          <a:r>
            <a:rPr lang="es-ES" sz="1200" dirty="0" smtClean="0"/>
            <a:t>     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Analista</a:t>
          </a:r>
        </a:p>
        <a:p>
          <a:r>
            <a:rPr lang="es-MX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Asuntos Jurídicos(as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7BDE88-3ACC-4C5C-8E8D-EFEEBEC22672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 smtClean="0">
            <a:latin typeface="+mn-lt"/>
          </a:endParaRPr>
        </a:p>
      </dgm:t>
    </dgm:pt>
    <dgm:pt modelId="{F1351A6B-620D-425D-8934-8AAF21A67F8D}" type="parTrans" cxnId="{D95C591F-5556-4DA7-B7D2-8E1B7DAFA03E}">
      <dgm:prSet/>
      <dgm:spPr/>
      <dgm:t>
        <a:bodyPr/>
        <a:lstStyle/>
        <a:p>
          <a:endParaRPr lang="es-ES"/>
        </a:p>
      </dgm:t>
    </dgm:pt>
    <dgm:pt modelId="{697C643E-A59B-46BD-BFE5-4684103B1FFA}" type="sibTrans" cxnId="{D95C591F-5556-4DA7-B7D2-8E1B7DAFA03E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200" custScaleY="77386" custLinFactNeighborX="442" custLinFactNeighborY="30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2" custScaleX="78578" custScaleY="67591" custLinFactNeighborX="-35915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2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2" custScaleX="78578" custScaleY="80055" custLinFactNeighborX="-35915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2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2" custScaleX="78578" custScaleY="71047" custLinFactNeighborX="-35915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2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1" presStyleCnt="2" custScaleX="78578" custScaleY="67591" custLinFactNeighborX="28331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1" presStyleCnt="2" custScaleX="78578" custScaleY="80055" custLinFactNeighborX="28331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5D2C9D0A-22B3-4645-9D7F-371C7FA4AC36}" type="pres">
      <dgm:prSet presAssocID="{F1351A6B-620D-425D-8934-8AAF21A67F8D}" presName="Name35" presStyleLbl="parChTrans1D4" presStyleIdx="1" presStyleCnt="2"/>
      <dgm:spPr/>
      <dgm:t>
        <a:bodyPr/>
        <a:lstStyle/>
        <a:p>
          <a:endParaRPr lang="es-ES"/>
        </a:p>
      </dgm:t>
    </dgm:pt>
    <dgm:pt modelId="{C3BA16A0-B3BA-48EB-B4C7-4526CCA3546F}" type="pres">
      <dgm:prSet presAssocID="{957BDE88-3ACC-4C5C-8E8D-EFEEBEC22672}" presName="hierRoot2" presStyleCnt="0">
        <dgm:presLayoutVars>
          <dgm:hierBranch val="init"/>
        </dgm:presLayoutVars>
      </dgm:prSet>
      <dgm:spPr/>
    </dgm:pt>
    <dgm:pt modelId="{8459F34F-7346-41F4-814F-D2764D95AD44}" type="pres">
      <dgm:prSet presAssocID="{957BDE88-3ACC-4C5C-8E8D-EFEEBEC22672}" presName="rootComposite" presStyleCnt="0"/>
      <dgm:spPr/>
    </dgm:pt>
    <dgm:pt modelId="{B46AD5AF-5524-49EA-9F53-8830E955296B}" type="pres">
      <dgm:prSet presAssocID="{957BDE88-3ACC-4C5C-8E8D-EFEEBEC22672}" presName="rootText" presStyleLbl="node4" presStyleIdx="1" presStyleCnt="2" custScaleX="78578" custScaleY="76112" custLinFactNeighborX="27726" custLinFactNeighborY="-18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A31A53-F022-423E-B4A7-1D42E27F30C8}" type="pres">
      <dgm:prSet presAssocID="{957BDE88-3ACC-4C5C-8E8D-EFEEBEC22672}" presName="rootConnector" presStyleLbl="node4" presStyleIdx="1" presStyleCnt="2"/>
      <dgm:spPr/>
      <dgm:t>
        <a:bodyPr/>
        <a:lstStyle/>
        <a:p>
          <a:endParaRPr lang="es-ES"/>
        </a:p>
      </dgm:t>
    </dgm:pt>
    <dgm:pt modelId="{F8B68CA9-BFEE-4C2C-9DFE-65E22FC1291B}" type="pres">
      <dgm:prSet presAssocID="{957BDE88-3ACC-4C5C-8E8D-EFEEBEC22672}" presName="hierChild4" presStyleCnt="0"/>
      <dgm:spPr/>
    </dgm:pt>
    <dgm:pt modelId="{39F2ED78-8C7B-43C7-91EB-71396B9E1533}" type="pres">
      <dgm:prSet presAssocID="{957BDE88-3ACC-4C5C-8E8D-EFEEBEC22672}" presName="hierChild5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9681348E-5DE0-4C99-85D8-35ED898E7AC6}" type="presOf" srcId="{957BDE88-3ACC-4C5C-8E8D-EFEEBEC22672}" destId="{B46AD5AF-5524-49EA-9F53-8830E955296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D95C591F-5556-4DA7-B7D2-8E1B7DAFA03E}" srcId="{9385C2FE-A560-487B-8030-F8A3E27B001D}" destId="{957BDE88-3ACC-4C5C-8E8D-EFEEBEC22672}" srcOrd="0" destOrd="0" parTransId="{F1351A6B-620D-425D-8934-8AAF21A67F8D}" sibTransId="{697C643E-A59B-46BD-BFE5-4684103B1FFA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419B9D54-8205-4686-84F7-4C70C46F1BF9}" type="presOf" srcId="{F1351A6B-620D-425D-8934-8AAF21A67F8D}" destId="{5D2C9D0A-22B3-4645-9D7F-371C7FA4AC36}" srcOrd="0" destOrd="0" presId="urn:microsoft.com/office/officeart/2005/8/layout/orgChart1"/>
    <dgm:cxn modelId="{32BBE14F-409E-4D4B-82E2-0C13493E67AF}" type="presOf" srcId="{957BDE88-3ACC-4C5C-8E8D-EFEEBEC22672}" destId="{6CA31A53-F022-423E-B4A7-1D42E27F30C8}" srcOrd="1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1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F40EF202-67A3-4207-AE08-FF5F00C54F12}" type="presParOf" srcId="{52FA8915-46F5-479D-A8AF-81EEEF3CE34F}" destId="{744C7A60-B8DD-4BC6-BF0A-4222C9704BC0}" srcOrd="2" destOrd="0" presId="urn:microsoft.com/office/officeart/2005/8/layout/orgChart1"/>
    <dgm:cxn modelId="{03DD9969-C249-4859-8EB9-985EA8665005}" type="presParOf" srcId="{52FA8915-46F5-479D-A8AF-81EEEF3CE34F}" destId="{54006874-A04C-4553-B96A-58550F12B78C}" srcOrd="3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C9A5348C-D3DE-46C6-811A-741006810682}" type="presParOf" srcId="{DE0EA298-6874-4B2C-B695-85882F5D68BE}" destId="{5D2C9D0A-22B3-4645-9D7F-371C7FA4AC36}" srcOrd="0" destOrd="0" presId="urn:microsoft.com/office/officeart/2005/8/layout/orgChart1"/>
    <dgm:cxn modelId="{8CE9ECAF-B5C3-4992-92C5-7BE51FF39DCC}" type="presParOf" srcId="{DE0EA298-6874-4B2C-B695-85882F5D68BE}" destId="{C3BA16A0-B3BA-48EB-B4C7-4526CCA3546F}" srcOrd="1" destOrd="0" presId="urn:microsoft.com/office/officeart/2005/8/layout/orgChart1"/>
    <dgm:cxn modelId="{0BBE629F-9670-4E48-95FB-0ED3E11FC4FB}" type="presParOf" srcId="{C3BA16A0-B3BA-48EB-B4C7-4526CCA3546F}" destId="{8459F34F-7346-41F4-814F-D2764D95AD44}" srcOrd="0" destOrd="0" presId="urn:microsoft.com/office/officeart/2005/8/layout/orgChart1"/>
    <dgm:cxn modelId="{FA1B6205-67EB-4B85-91B5-1A2A70844D2E}" type="presParOf" srcId="{8459F34F-7346-41F4-814F-D2764D95AD44}" destId="{B46AD5AF-5524-49EA-9F53-8830E955296B}" srcOrd="0" destOrd="0" presId="urn:microsoft.com/office/officeart/2005/8/layout/orgChart1"/>
    <dgm:cxn modelId="{DE780CA4-277A-4339-BCE7-BB0C8F8D1F05}" type="presParOf" srcId="{8459F34F-7346-41F4-814F-D2764D95AD44}" destId="{6CA31A53-F022-423E-B4A7-1D42E27F30C8}" srcOrd="1" destOrd="0" presId="urn:microsoft.com/office/officeart/2005/8/layout/orgChart1"/>
    <dgm:cxn modelId="{59722D8C-F931-489C-A02D-9E22A4512517}" type="presParOf" srcId="{C3BA16A0-B3BA-48EB-B4C7-4526CCA3546F}" destId="{F8B68CA9-BFEE-4C2C-9DFE-65E22FC1291B}" srcOrd="1" destOrd="0" presId="urn:microsoft.com/office/officeart/2005/8/layout/orgChart1"/>
    <dgm:cxn modelId="{22A51B22-11B3-416A-B529-E09314A5FEA7}" type="presParOf" srcId="{C3BA16A0-B3BA-48EB-B4C7-4526CCA3546F}" destId="{39F2ED78-8C7B-43C7-91EB-71396B9E1533}" srcOrd="2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r>
            <a:rPr lang="es-MX" altLang="es-MX" sz="1200" dirty="0" smtClean="0">
              <a:cs typeface="Arial" charset="0"/>
            </a:rPr>
            <a:t>Policía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</a:t>
          </a:r>
          <a:br>
            <a:rPr lang="es-ES" sz="1200" dirty="0"/>
          </a:br>
          <a:r>
            <a:rPr lang="es-ES" sz="1200" dirty="0"/>
            <a:t>Administrativo(a)</a:t>
          </a:r>
        </a:p>
        <a:p>
          <a:r>
            <a:rPr lang="es-MX" sz="1200" b="0" i="0" u="none" dirty="0" smtClean="0"/>
            <a:t>  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sz="1200" b="0" i="0" u="none" dirty="0"/>
            <a:t>Auxiliar</a:t>
          </a:r>
          <a:br>
            <a:rPr lang="es-MX" sz="1200" b="0" i="0" u="none" dirty="0"/>
          </a:b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47523FF6-F9FA-43E4-940E-7BE294D61D00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Administración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E291A385-1975-426B-8D7B-2446603A9614}" type="parTrans" cxnId="{1D2FFB77-30D3-4E61-8E13-68C379830EF4}">
      <dgm:prSet/>
      <dgm:spPr/>
      <dgm:t>
        <a:bodyPr/>
        <a:lstStyle/>
        <a:p>
          <a:endParaRPr lang="es-MX"/>
        </a:p>
      </dgm:t>
    </dgm:pt>
    <dgm:pt modelId="{9E46D099-522E-4D88-80FD-3F79661B67C5}" type="sibTrans" cxnId="{1D2FFB77-30D3-4E61-8E13-68C379830EF4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1931" custScaleY="165447" custLinFactNeighborY="-1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4" custScaleX="121544" custScaleY="133135" custLinFactNeighborX="-311" custLinFactNeighborY="30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4" custScaleX="121544" custScaleY="133135" custLinFactNeighborX="-3794" custLinFactNeighborY="30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4" custScaleX="121544" custScaleY="133135" custLinFactNeighborX="904" custLinFactNeighborY="30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FFD27CF1-F0AB-4D44-84B2-1B64A54F89DA}" type="pres">
      <dgm:prSet presAssocID="{E291A385-1975-426B-8D7B-2446603A961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29EA580C-C602-4BB3-9951-3387AFF81C46}" type="pres">
      <dgm:prSet presAssocID="{47523FF6-F9FA-43E4-940E-7BE294D61D00}" presName="hierRoot2" presStyleCnt="0">
        <dgm:presLayoutVars>
          <dgm:hierBranch val="init"/>
        </dgm:presLayoutVars>
      </dgm:prSet>
      <dgm:spPr/>
    </dgm:pt>
    <dgm:pt modelId="{BBD878ED-A150-4A1E-98DC-186986181EB8}" type="pres">
      <dgm:prSet presAssocID="{47523FF6-F9FA-43E4-940E-7BE294D61D00}" presName="rootComposite" presStyleCnt="0"/>
      <dgm:spPr/>
    </dgm:pt>
    <dgm:pt modelId="{D5DE50BC-9167-4496-9261-BCB1B68B87A8}" type="pres">
      <dgm:prSet presAssocID="{47523FF6-F9FA-43E4-940E-7BE294D61D00}" presName="rootText" presStyleLbl="node2" presStyleIdx="3" presStyleCnt="4" custScaleX="121544" custScaleY="133135" custLinFactNeighborX="311" custLinFactNeighborY="30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56F0EE-6EE4-495B-BAA9-CC79108E3A6C}" type="pres">
      <dgm:prSet presAssocID="{47523FF6-F9FA-43E4-940E-7BE294D61D00}" presName="rootConnector" presStyleLbl="node2" presStyleIdx="3" presStyleCnt="4"/>
      <dgm:spPr/>
      <dgm:t>
        <a:bodyPr/>
        <a:lstStyle/>
        <a:p>
          <a:endParaRPr lang="es-ES"/>
        </a:p>
      </dgm:t>
    </dgm:pt>
    <dgm:pt modelId="{33B3B974-2278-4D08-904D-02C270C9647D}" type="pres">
      <dgm:prSet presAssocID="{47523FF6-F9FA-43E4-940E-7BE294D61D00}" presName="hierChild4" presStyleCnt="0"/>
      <dgm:spPr/>
    </dgm:pt>
    <dgm:pt modelId="{E0693E73-1766-4E77-BC80-D8EB6589CBC1}" type="pres">
      <dgm:prSet presAssocID="{47523FF6-F9FA-43E4-940E-7BE294D61D0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06606" custScaleY="109207" custLinFactNeighborX="-759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106606" custScaleY="109207" custLinFactNeighborX="7280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3" custScaleX="106606" custScaleY="109207" custLinFactNeighborX="-7357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25EBD877-A6D2-471C-B53A-34EB41593D7E}" type="presOf" srcId="{47523FF6-F9FA-43E4-940E-7BE294D61D00}" destId="{D5DE50BC-9167-4496-9261-BCB1B68B87A8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1D2FFB77-30D3-4E61-8E13-68C379830EF4}" srcId="{9DEA55C1-E59C-4B5B-90DC-1D0B54C2B20C}" destId="{47523FF6-F9FA-43E4-940E-7BE294D61D00}" srcOrd="3" destOrd="0" parTransId="{E291A385-1975-426B-8D7B-2446603A9614}" sibTransId="{9E46D099-522E-4D88-80FD-3F79661B67C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77FFD88-50D6-41C0-AAD7-5B385942C2F4}" type="presOf" srcId="{47523FF6-F9FA-43E4-940E-7BE294D61D00}" destId="{5256F0EE-6EE4-495B-BAA9-CC79108E3A6C}" srcOrd="1" destOrd="0" presId="urn:microsoft.com/office/officeart/2005/8/layout/orgChart1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98DB6BD3-E6B4-4396-B444-16646C37672E}" srcId="{9DEA55C1-E59C-4B5B-90DC-1D0B54C2B20C}" destId="{5C20446E-9564-42AA-AC49-DAD5AAEE70DF}" srcOrd="6" destOrd="0" parTransId="{E8AB79FB-E0DA-4890-9CC3-6400BD9D64EF}" sibTransId="{EDAD4A4F-9E48-4C73-A5F9-39AE9DC2176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CC2DFF9-F063-4022-BE83-B041CF2D377C}" type="presOf" srcId="{E291A385-1975-426B-8D7B-2446603A9614}" destId="{FFD27CF1-F0AB-4D44-84B2-1B64A54F89DA}" srcOrd="0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887C509D-4EBB-4813-9F48-74D7C413C140}" type="presParOf" srcId="{05E8A0F8-8F4A-4D16-B455-9B21EE5D83FA}" destId="{FFD27CF1-F0AB-4D44-84B2-1B64A54F89DA}" srcOrd="6" destOrd="0" presId="urn:microsoft.com/office/officeart/2005/8/layout/orgChart1"/>
    <dgm:cxn modelId="{BC9CB204-7B9A-48B0-9B47-92F3EF85E927}" type="presParOf" srcId="{05E8A0F8-8F4A-4D16-B455-9B21EE5D83FA}" destId="{29EA580C-C602-4BB3-9951-3387AFF81C46}" srcOrd="7" destOrd="0" presId="urn:microsoft.com/office/officeart/2005/8/layout/orgChart1"/>
    <dgm:cxn modelId="{EA28C459-51BA-4542-93F5-53418CD2AE6B}" type="presParOf" srcId="{29EA580C-C602-4BB3-9951-3387AFF81C46}" destId="{BBD878ED-A150-4A1E-98DC-186986181EB8}" srcOrd="0" destOrd="0" presId="urn:microsoft.com/office/officeart/2005/8/layout/orgChart1"/>
    <dgm:cxn modelId="{D1072DA4-9490-412A-A468-403F2B50A47A}" type="presParOf" srcId="{BBD878ED-A150-4A1E-98DC-186986181EB8}" destId="{D5DE50BC-9167-4496-9261-BCB1B68B87A8}" srcOrd="0" destOrd="0" presId="urn:microsoft.com/office/officeart/2005/8/layout/orgChart1"/>
    <dgm:cxn modelId="{37F7B95E-B9B2-45B9-951C-BBCD33A1F08B}" type="presParOf" srcId="{BBD878ED-A150-4A1E-98DC-186986181EB8}" destId="{5256F0EE-6EE4-495B-BAA9-CC79108E3A6C}" srcOrd="1" destOrd="0" presId="urn:microsoft.com/office/officeart/2005/8/layout/orgChart1"/>
    <dgm:cxn modelId="{5475C747-A473-4A69-A398-C39720F93169}" type="presParOf" srcId="{29EA580C-C602-4BB3-9951-3387AFF81C46}" destId="{33B3B974-2278-4D08-904D-02C270C9647D}" srcOrd="1" destOrd="0" presId="urn:microsoft.com/office/officeart/2005/8/layout/orgChart1"/>
    <dgm:cxn modelId="{AB01F0BC-6D97-4C43-BB3B-8A8CA14340F8}" type="presParOf" srcId="{29EA580C-C602-4BB3-9951-3387AFF81C46}" destId="{E0693E73-1766-4E77-BC80-D8EB6589CBC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Policial</a:t>
          </a:r>
        </a:p>
        <a:p>
          <a:r>
            <a:rPr lang="es-ES" sz="1200" dirty="0" smtClean="0"/>
            <a:t>     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Seguimiento</a:t>
          </a:r>
        </a:p>
        <a:p>
          <a:r>
            <a:rPr lang="es-ES" sz="1200" dirty="0"/>
            <a:t>Vacante</a:t>
          </a:r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E38AC8E3-8DA0-46F4-8212-B1DB4EA6B100}" type="pres">
      <dgm:prSet presAssocID="{85C5B4DC-3C0B-4A10-8A00-E1775DF4A8A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1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A9F4ED75-F335-4455-AEBA-9BE93916CF5D}" srcId="{7D7C4CF2-6C17-42C5-A377-1F7FB5418524}" destId="{C23F687C-AC78-4D43-B402-D47CF4B05EB3}" srcOrd="1" destOrd="0" parTransId="{85C5B4DC-3C0B-4A10-8A00-E1775DF4A8AF}" sibTransId="{D00324B5-2270-4F32-A81A-87B51D6E55CF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35B85C75-9A10-4676-8E54-203E4ECDACE0}" type="presParOf" srcId="{0CD7EF59-8259-4516-A851-4CA5BECD5AAC}" destId="{E38AC8E3-8DA0-46F4-8212-B1DB4EA6B100}" srcOrd="2" destOrd="0" presId="urn:microsoft.com/office/officeart/2005/8/layout/orgChart1"/>
    <dgm:cxn modelId="{58AC2490-741C-4D8C-A667-127598F7D521}" type="presParOf" srcId="{0CD7EF59-8259-4516-A851-4CA5BECD5AAC}" destId="{33028183-A110-4C21-ADB4-1A24F1BDF02C}" srcOrd="3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DAA2E-9E68-4F18-8327-05B5E8B25D76}">
      <dsp:nvSpPr>
        <dsp:cNvPr id="0" name=""/>
        <dsp:cNvSpPr/>
      </dsp:nvSpPr>
      <dsp:spPr>
        <a:xfrm>
          <a:off x="3881800" y="847863"/>
          <a:ext cx="316439" cy="551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032"/>
              </a:lnTo>
              <a:lnTo>
                <a:pt x="316439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49D6E-CCAA-426F-8427-B5C327967864}">
      <dsp:nvSpPr>
        <dsp:cNvPr id="0" name=""/>
        <dsp:cNvSpPr/>
      </dsp:nvSpPr>
      <dsp:spPr>
        <a:xfrm>
          <a:off x="3596160" y="847863"/>
          <a:ext cx="285640" cy="551032"/>
        </a:xfrm>
        <a:custGeom>
          <a:avLst/>
          <a:gdLst/>
          <a:ahLst/>
          <a:cxnLst/>
          <a:rect l="0" t="0" r="0" b="0"/>
          <a:pathLst>
            <a:path>
              <a:moveTo>
                <a:pt x="285640" y="0"/>
              </a:moveTo>
              <a:lnTo>
                <a:pt x="285640" y="551032"/>
              </a:lnTo>
              <a:lnTo>
                <a:pt x="0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3D6C-4A5E-4C7F-A41C-00E5920C75A6}">
      <dsp:nvSpPr>
        <dsp:cNvPr id="0" name=""/>
        <dsp:cNvSpPr/>
      </dsp:nvSpPr>
      <dsp:spPr>
        <a:xfrm>
          <a:off x="5695772" y="2807557"/>
          <a:ext cx="91440" cy="22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3881800" y="847863"/>
          <a:ext cx="1859691" cy="129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963"/>
              </a:lnTo>
              <a:lnTo>
                <a:pt x="1859691" y="1190963"/>
              </a:lnTo>
              <a:lnTo>
                <a:pt x="1859691" y="1298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C0D1-7AB8-42EE-8C89-AD63AD307A0C}">
      <dsp:nvSpPr>
        <dsp:cNvPr id="0" name=""/>
        <dsp:cNvSpPr/>
      </dsp:nvSpPr>
      <dsp:spPr>
        <a:xfrm>
          <a:off x="2352228" y="2808970"/>
          <a:ext cx="1582608" cy="218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95"/>
              </a:lnTo>
              <a:lnTo>
                <a:pt x="1582608" y="110495"/>
              </a:lnTo>
              <a:lnTo>
                <a:pt x="1582608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EA60-C41D-4E4C-A55E-B64C419B035E}">
      <dsp:nvSpPr>
        <dsp:cNvPr id="0" name=""/>
        <dsp:cNvSpPr/>
      </dsp:nvSpPr>
      <dsp:spPr>
        <a:xfrm>
          <a:off x="1770609" y="3575062"/>
          <a:ext cx="114174" cy="102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974"/>
              </a:lnTo>
              <a:lnTo>
                <a:pt x="114174" y="10269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1CED0-4633-4A3D-B693-D5ED4C36BD78}">
      <dsp:nvSpPr>
        <dsp:cNvPr id="0" name=""/>
        <dsp:cNvSpPr/>
      </dsp:nvSpPr>
      <dsp:spPr>
        <a:xfrm>
          <a:off x="1770609" y="3575062"/>
          <a:ext cx="114174" cy="39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212"/>
              </a:lnTo>
              <a:lnTo>
                <a:pt x="114174" y="3982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82463-FC84-4563-8C0D-86BD79C96A27}">
      <dsp:nvSpPr>
        <dsp:cNvPr id="0" name=""/>
        <dsp:cNvSpPr/>
      </dsp:nvSpPr>
      <dsp:spPr>
        <a:xfrm>
          <a:off x="2306508" y="2808970"/>
          <a:ext cx="91440" cy="218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495"/>
              </a:lnTo>
              <a:lnTo>
                <a:pt x="48690" y="110495"/>
              </a:lnTo>
              <a:lnTo>
                <a:pt x="48690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8DB4F-2A3A-4680-ABBE-7ACA1A03D492}">
      <dsp:nvSpPr>
        <dsp:cNvPr id="0" name=""/>
        <dsp:cNvSpPr/>
      </dsp:nvSpPr>
      <dsp:spPr>
        <a:xfrm>
          <a:off x="151161" y="3575954"/>
          <a:ext cx="91440" cy="1736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403"/>
              </a:lnTo>
              <a:lnTo>
                <a:pt x="119969" y="1736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79F3A-4A37-46E4-9F6B-F8DEA0CE7682}">
      <dsp:nvSpPr>
        <dsp:cNvPr id="0" name=""/>
        <dsp:cNvSpPr/>
      </dsp:nvSpPr>
      <dsp:spPr>
        <a:xfrm>
          <a:off x="151161" y="3575954"/>
          <a:ext cx="91440" cy="1016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6435"/>
              </a:lnTo>
              <a:lnTo>
                <a:pt x="119969" y="10164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51D0A-B5A9-45BC-B474-608A0E57C3F9}">
      <dsp:nvSpPr>
        <dsp:cNvPr id="0" name=""/>
        <dsp:cNvSpPr/>
      </dsp:nvSpPr>
      <dsp:spPr>
        <a:xfrm>
          <a:off x="151161" y="3575954"/>
          <a:ext cx="91440" cy="381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83"/>
              </a:lnTo>
              <a:lnTo>
                <a:pt x="119969" y="38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E1DF5-02DC-4C41-AE20-0B03127DAB7D}">
      <dsp:nvSpPr>
        <dsp:cNvPr id="0" name=""/>
        <dsp:cNvSpPr/>
      </dsp:nvSpPr>
      <dsp:spPr>
        <a:xfrm>
          <a:off x="781470" y="2808970"/>
          <a:ext cx="1570757" cy="218931"/>
        </a:xfrm>
        <a:custGeom>
          <a:avLst/>
          <a:gdLst/>
          <a:ahLst/>
          <a:cxnLst/>
          <a:rect l="0" t="0" r="0" b="0"/>
          <a:pathLst>
            <a:path>
              <a:moveTo>
                <a:pt x="1570757" y="0"/>
              </a:moveTo>
              <a:lnTo>
                <a:pt x="1570757" y="111386"/>
              </a:lnTo>
              <a:lnTo>
                <a:pt x="0" y="111386"/>
              </a:lnTo>
              <a:lnTo>
                <a:pt x="0" y="218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2352228" y="847863"/>
          <a:ext cx="1529572" cy="1299922"/>
        </a:xfrm>
        <a:custGeom>
          <a:avLst/>
          <a:gdLst/>
          <a:ahLst/>
          <a:cxnLst/>
          <a:rect l="0" t="0" r="0" b="0"/>
          <a:pathLst>
            <a:path>
              <a:moveTo>
                <a:pt x="1529572" y="0"/>
              </a:moveTo>
              <a:lnTo>
                <a:pt x="1529572" y="1192376"/>
              </a:lnTo>
              <a:lnTo>
                <a:pt x="0" y="1192376"/>
              </a:lnTo>
              <a:lnTo>
                <a:pt x="0" y="12999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958323" y="1127"/>
          <a:ext cx="1846954" cy="846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2958323" y="1127"/>
        <a:ext cx="1846954" cy="846736"/>
      </dsp:txXfrm>
    </dsp:sp>
    <dsp:sp modelId="{A122AB98-6AEB-4224-8BB5-6741593B0990}">
      <dsp:nvSpPr>
        <dsp:cNvPr id="0" name=""/>
        <dsp:cNvSpPr/>
      </dsp:nvSpPr>
      <dsp:spPr>
        <a:xfrm>
          <a:off x="1572031" y="2147786"/>
          <a:ext cx="1560392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en Jefe</a:t>
          </a:r>
        </a:p>
      </dsp:txBody>
      <dsp:txXfrm>
        <a:off x="1572031" y="2147786"/>
        <a:ext cx="1560392" cy="661184"/>
      </dsp:txXfrm>
    </dsp:sp>
    <dsp:sp modelId="{ED594E61-EBC6-4320-BEE6-95D01A1336D6}">
      <dsp:nvSpPr>
        <dsp:cNvPr id="0" name=""/>
        <dsp:cNvSpPr/>
      </dsp:nvSpPr>
      <dsp:spPr>
        <a:xfrm>
          <a:off x="50734" y="3027902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</a:t>
          </a:r>
          <a:br>
            <a:rPr lang="es-ES" sz="1200" kern="1200" dirty="0">
              <a:solidFill>
                <a:srgbClr val="000000"/>
              </a:solidFill>
            </a:rPr>
          </a:br>
          <a:r>
            <a:rPr lang="es-ES" sz="1200" kern="1200" dirty="0">
              <a:solidFill>
                <a:srgbClr val="000000"/>
              </a:solidFill>
            </a:rPr>
            <a:t>de Policía</a:t>
          </a:r>
          <a:endParaRPr lang="es-ES" sz="1200" kern="1200" dirty="0"/>
        </a:p>
      </dsp:txBody>
      <dsp:txXfrm>
        <a:off x="50734" y="3027902"/>
        <a:ext cx="1461471" cy="548051"/>
      </dsp:txXfrm>
    </dsp:sp>
    <dsp:sp modelId="{2A84D9CC-BE7F-45F2-9A3C-B440FA7B59F5}">
      <dsp:nvSpPr>
        <dsp:cNvPr id="0" name=""/>
        <dsp:cNvSpPr/>
      </dsp:nvSpPr>
      <dsp:spPr>
        <a:xfrm>
          <a:off x="271131" y="3696200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Proximidad</a:t>
          </a:r>
        </a:p>
      </dsp:txBody>
      <dsp:txXfrm>
        <a:off x="271131" y="3696200"/>
        <a:ext cx="1280251" cy="523075"/>
      </dsp:txXfrm>
    </dsp:sp>
    <dsp:sp modelId="{1BF57426-8FB1-4FE1-A967-3A489DE2AAE8}">
      <dsp:nvSpPr>
        <dsp:cNvPr id="0" name=""/>
        <dsp:cNvSpPr/>
      </dsp:nvSpPr>
      <dsp:spPr>
        <a:xfrm>
          <a:off x="271131" y="4330851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</a:t>
          </a:r>
        </a:p>
      </dsp:txBody>
      <dsp:txXfrm>
        <a:off x="271131" y="4330851"/>
        <a:ext cx="1280251" cy="523075"/>
      </dsp:txXfrm>
    </dsp:sp>
    <dsp:sp modelId="{B1F844C1-E160-4E13-A4B1-4A6A7989510D}">
      <dsp:nvSpPr>
        <dsp:cNvPr id="0" name=""/>
        <dsp:cNvSpPr/>
      </dsp:nvSpPr>
      <dsp:spPr>
        <a:xfrm>
          <a:off x="271131" y="4960294"/>
          <a:ext cx="1280251" cy="70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Operaciones Especiales</a:t>
          </a:r>
        </a:p>
      </dsp:txBody>
      <dsp:txXfrm>
        <a:off x="271131" y="4960294"/>
        <a:ext cx="1280251" cy="704125"/>
      </dsp:txXfrm>
    </dsp:sp>
    <dsp:sp modelId="{FBA7BDB1-91E2-4247-A4E8-97B75CB96E63}">
      <dsp:nvSpPr>
        <dsp:cNvPr id="0" name=""/>
        <dsp:cNvSpPr/>
      </dsp:nvSpPr>
      <dsp:spPr>
        <a:xfrm>
          <a:off x="1624462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kern="1200" dirty="0"/>
            <a:t> General </a:t>
          </a:r>
          <a:br>
            <a:rPr lang="es-ES" sz="1200" kern="1200" dirty="0"/>
          </a:br>
          <a:r>
            <a:rPr lang="es-ES" sz="1200" kern="1200" dirty="0"/>
            <a:t>de Investigación</a:t>
          </a:r>
        </a:p>
      </dsp:txBody>
      <dsp:txXfrm>
        <a:off x="1624462" y="3027011"/>
        <a:ext cx="1461471" cy="548051"/>
      </dsp:txXfrm>
    </dsp:sp>
    <dsp:sp modelId="{1FF5DE20-848C-49FC-979F-B94FD4AF5559}">
      <dsp:nvSpPr>
        <dsp:cNvPr id="0" name=""/>
        <dsp:cNvSpPr/>
      </dsp:nvSpPr>
      <dsp:spPr>
        <a:xfrm>
          <a:off x="1884784" y="3711737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Investigación </a:t>
          </a:r>
        </a:p>
      </dsp:txBody>
      <dsp:txXfrm>
        <a:off x="1884784" y="3711737"/>
        <a:ext cx="1280251" cy="523075"/>
      </dsp:txXfrm>
    </dsp:sp>
    <dsp:sp modelId="{747D692C-BCC4-4138-8E77-17266B6704F2}">
      <dsp:nvSpPr>
        <dsp:cNvPr id="0" name=""/>
        <dsp:cNvSpPr/>
      </dsp:nvSpPr>
      <dsp:spPr>
        <a:xfrm>
          <a:off x="1884784" y="4340499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</a:t>
          </a:r>
        </a:p>
      </dsp:txBody>
      <dsp:txXfrm>
        <a:off x="1884784" y="4340499"/>
        <a:ext cx="1280251" cy="523075"/>
      </dsp:txXfrm>
    </dsp:sp>
    <dsp:sp modelId="{F56CDC62-31A5-4651-9C73-11BE5BA6CB6B}">
      <dsp:nvSpPr>
        <dsp:cNvPr id="0" name=""/>
        <dsp:cNvSpPr/>
      </dsp:nvSpPr>
      <dsp:spPr>
        <a:xfrm>
          <a:off x="3204100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3204100" y="3027011"/>
        <a:ext cx="1461471" cy="548051"/>
      </dsp:txXfrm>
    </dsp:sp>
    <dsp:sp modelId="{C9E22439-2D55-4D43-833A-188C9330BEB1}">
      <dsp:nvSpPr>
        <dsp:cNvPr id="0" name=""/>
        <dsp:cNvSpPr/>
      </dsp:nvSpPr>
      <dsp:spPr>
        <a:xfrm>
          <a:off x="4961864" y="2146372"/>
          <a:ext cx="1559255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Inteligencia</a:t>
          </a:r>
        </a:p>
      </dsp:txBody>
      <dsp:txXfrm>
        <a:off x="4961864" y="2146372"/>
        <a:ext cx="1559255" cy="661184"/>
      </dsp:txXfrm>
    </dsp:sp>
    <dsp:sp modelId="{BD0A02EB-977B-47DE-9AA5-493692DCF9EA}">
      <dsp:nvSpPr>
        <dsp:cNvPr id="0" name=""/>
        <dsp:cNvSpPr/>
      </dsp:nvSpPr>
      <dsp:spPr>
        <a:xfrm>
          <a:off x="4961864" y="3033530"/>
          <a:ext cx="1559255" cy="70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Computo</a:t>
          </a:r>
        </a:p>
      </dsp:txBody>
      <dsp:txXfrm>
        <a:off x="4961864" y="3033530"/>
        <a:ext cx="1559255" cy="702123"/>
      </dsp:txXfrm>
    </dsp:sp>
    <dsp:sp modelId="{C0FB310D-F416-45BD-92C1-AA2FA79B00BD}">
      <dsp:nvSpPr>
        <dsp:cNvPr id="0" name=""/>
        <dsp:cNvSpPr/>
      </dsp:nvSpPr>
      <dsp:spPr>
        <a:xfrm>
          <a:off x="1995566" y="1077078"/>
          <a:ext cx="1600593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1995566" y="1077078"/>
        <a:ext cx="1600593" cy="643633"/>
      </dsp:txXfrm>
    </dsp:sp>
    <dsp:sp modelId="{5D443C14-ECA3-4E86-9937-F50E790B95AD}">
      <dsp:nvSpPr>
        <dsp:cNvPr id="0" name=""/>
        <dsp:cNvSpPr/>
      </dsp:nvSpPr>
      <dsp:spPr>
        <a:xfrm>
          <a:off x="4198240" y="1077078"/>
          <a:ext cx="1601126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Academia, Formación y Especialización Policial</a:t>
          </a:r>
        </a:p>
      </dsp:txBody>
      <dsp:txXfrm>
        <a:off x="4198240" y="1077078"/>
        <a:ext cx="1601126" cy="643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1243852" y="1748153"/>
          <a:ext cx="91440" cy="646525"/>
        </a:xfrm>
        <a:custGeom>
          <a:avLst/>
          <a:gdLst/>
          <a:ahLst/>
          <a:cxnLst/>
          <a:rect l="0" t="0" r="0" b="0"/>
          <a:pathLst>
            <a:path>
              <a:moveTo>
                <a:pt x="48809" y="0"/>
              </a:moveTo>
              <a:lnTo>
                <a:pt x="48809" y="332365"/>
              </a:lnTo>
              <a:lnTo>
                <a:pt x="45720" y="332365"/>
              </a:lnTo>
              <a:lnTo>
                <a:pt x="45720" y="646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0" y="439947"/>
          <a:ext cx="2585324" cy="1308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 </a:t>
          </a:r>
          <a:endParaRPr lang="es-ES" sz="1200" kern="1200" dirty="0"/>
        </a:p>
      </dsp:txBody>
      <dsp:txXfrm>
        <a:off x="0" y="439947"/>
        <a:ext cx="2585324" cy="1308205"/>
      </dsp:txXfrm>
    </dsp:sp>
    <dsp:sp modelId="{A99812C4-2663-4D9F-8C32-3124AF6958E3}">
      <dsp:nvSpPr>
        <dsp:cNvPr id="0" name=""/>
        <dsp:cNvSpPr/>
      </dsp:nvSpPr>
      <dsp:spPr>
        <a:xfrm>
          <a:off x="212349" y="2394678"/>
          <a:ext cx="2154446" cy="1166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212349" y="2394678"/>
        <a:ext cx="2154446" cy="1166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447188" y="1988185"/>
          <a:ext cx="91440" cy="362869"/>
        </a:xfrm>
        <a:custGeom>
          <a:avLst/>
          <a:gdLst/>
          <a:ahLst/>
          <a:cxnLst/>
          <a:rect l="0" t="0" r="0" b="0"/>
          <a:pathLst>
            <a:path>
              <a:moveTo>
                <a:pt x="45724" y="0"/>
              </a:moveTo>
              <a:lnTo>
                <a:pt x="45724" y="215378"/>
              </a:lnTo>
              <a:lnTo>
                <a:pt x="45720" y="215378"/>
              </a:lnTo>
              <a:lnTo>
                <a:pt x="45720" y="36286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71630" y="926910"/>
          <a:ext cx="1721282" cy="298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70"/>
              </a:lnTo>
              <a:lnTo>
                <a:pt x="1721282" y="150870"/>
              </a:lnTo>
              <a:lnTo>
                <a:pt x="1721282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75239" y="3242293"/>
          <a:ext cx="91440" cy="2354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4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62137" y="1988185"/>
          <a:ext cx="1158821" cy="35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2"/>
              </a:lnTo>
              <a:lnTo>
                <a:pt x="1158821" y="206992"/>
              </a:lnTo>
              <a:lnTo>
                <a:pt x="1158821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23120" y="1988185"/>
          <a:ext cx="1039017" cy="354483"/>
        </a:xfrm>
        <a:custGeom>
          <a:avLst/>
          <a:gdLst/>
          <a:ahLst/>
          <a:cxnLst/>
          <a:rect l="0" t="0" r="0" b="0"/>
          <a:pathLst>
            <a:path>
              <a:moveTo>
                <a:pt x="1039017" y="0"/>
              </a:moveTo>
              <a:lnTo>
                <a:pt x="1039017" y="206992"/>
              </a:lnTo>
              <a:lnTo>
                <a:pt x="0" y="206992"/>
              </a:lnTo>
              <a:lnTo>
                <a:pt x="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62137" y="926910"/>
          <a:ext cx="1709493" cy="298361"/>
        </a:xfrm>
        <a:custGeom>
          <a:avLst/>
          <a:gdLst/>
          <a:ahLst/>
          <a:cxnLst/>
          <a:rect l="0" t="0" r="0" b="0"/>
          <a:pathLst>
            <a:path>
              <a:moveTo>
                <a:pt x="1709493" y="0"/>
              </a:moveTo>
              <a:lnTo>
                <a:pt x="1709493" y="150870"/>
              </a:lnTo>
              <a:lnTo>
                <a:pt x="0" y="150870"/>
              </a:lnTo>
              <a:lnTo>
                <a:pt x="0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74461" y="0"/>
          <a:ext cx="2394339" cy="926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Reclusorios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  </a:t>
          </a:r>
          <a:endParaRPr lang="es-ES" sz="1200" b="0" kern="1200" dirty="0"/>
        </a:p>
      </dsp:txBody>
      <dsp:txXfrm>
        <a:off x="2574461" y="0"/>
        <a:ext cx="2394339" cy="926910"/>
      </dsp:txXfrm>
    </dsp:sp>
    <dsp:sp modelId="{19FBE8A8-D4BA-45D1-97CD-FF1210CD856F}">
      <dsp:nvSpPr>
        <dsp:cNvPr id="0" name=""/>
        <dsp:cNvSpPr/>
      </dsp:nvSpPr>
      <dsp:spPr>
        <a:xfrm>
          <a:off x="1108496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1108496" y="1225271"/>
        <a:ext cx="1907281" cy="762914"/>
      </dsp:txXfrm>
    </dsp:sp>
    <dsp:sp modelId="{9EF5B1E7-4642-446F-802A-010E77A6D315}">
      <dsp:nvSpPr>
        <dsp:cNvPr id="0" name=""/>
        <dsp:cNvSpPr/>
      </dsp:nvSpPr>
      <dsp:spPr>
        <a:xfrm>
          <a:off x="71796" y="2342669"/>
          <a:ext cx="1902646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71796" y="2342669"/>
        <a:ext cx="1902646" cy="899624"/>
      </dsp:txXfrm>
    </dsp:sp>
    <dsp:sp modelId="{16B5BDFF-F3F9-455E-9A06-4FDFC9DB382B}">
      <dsp:nvSpPr>
        <dsp:cNvPr id="0" name=""/>
        <dsp:cNvSpPr/>
      </dsp:nvSpPr>
      <dsp:spPr>
        <a:xfrm>
          <a:off x="2269425" y="2342669"/>
          <a:ext cx="1903067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269425" y="2342669"/>
        <a:ext cx="1903067" cy="899624"/>
      </dsp:txXfrm>
    </dsp:sp>
    <dsp:sp modelId="{30FFB312-E2B7-4DAF-BC4F-35A9624DCD38}">
      <dsp:nvSpPr>
        <dsp:cNvPr id="0" name=""/>
        <dsp:cNvSpPr/>
      </dsp:nvSpPr>
      <dsp:spPr>
        <a:xfrm>
          <a:off x="2276343" y="3477772"/>
          <a:ext cx="1889231" cy="1503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276343" y="3477772"/>
        <a:ext cx="1889231" cy="1503711"/>
      </dsp:txXfrm>
    </dsp:sp>
    <dsp:sp modelId="{0E4A1FB2-B936-4A45-9B17-4DC72B6EC80F}">
      <dsp:nvSpPr>
        <dsp:cNvPr id="0" name=""/>
        <dsp:cNvSpPr/>
      </dsp:nvSpPr>
      <dsp:spPr>
        <a:xfrm>
          <a:off x="4539272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     </a:t>
          </a:r>
          <a:endParaRPr lang="es-MX" altLang="es-MX" sz="1200" b="0" kern="1200" dirty="0">
            <a:cs typeface="Arial" charset="0"/>
          </a:endParaRPr>
        </a:p>
      </dsp:txBody>
      <dsp:txXfrm>
        <a:off x="4539272" y="1225271"/>
        <a:ext cx="1907281" cy="762914"/>
      </dsp:txXfrm>
    </dsp:sp>
    <dsp:sp modelId="{B651DCB6-AAF6-4973-9416-A5FBDCD184AD}">
      <dsp:nvSpPr>
        <dsp:cNvPr id="0" name=""/>
        <dsp:cNvSpPr/>
      </dsp:nvSpPr>
      <dsp:spPr>
        <a:xfrm>
          <a:off x="4539267" y="2351054"/>
          <a:ext cx="1907281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67" y="2351054"/>
        <a:ext cx="1907281" cy="8996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04321" y="1068849"/>
          <a:ext cx="221216" cy="1723504"/>
        </a:xfrm>
        <a:custGeom>
          <a:avLst/>
          <a:gdLst/>
          <a:ahLst/>
          <a:cxnLst/>
          <a:rect l="0" t="0" r="0" b="0"/>
          <a:pathLst>
            <a:path>
              <a:moveTo>
                <a:pt x="221216" y="0"/>
              </a:moveTo>
              <a:lnTo>
                <a:pt x="221216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04321" y="1068849"/>
          <a:ext cx="221216" cy="742552"/>
        </a:xfrm>
        <a:custGeom>
          <a:avLst/>
          <a:gdLst/>
          <a:ahLst/>
          <a:cxnLst/>
          <a:rect l="0" t="0" r="0" b="0"/>
          <a:pathLst>
            <a:path>
              <a:moveTo>
                <a:pt x="221216" y="0"/>
              </a:moveTo>
              <a:lnTo>
                <a:pt x="221216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2066991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2066991" y="2461722"/>
              </a:lnTo>
              <a:lnTo>
                <a:pt x="2066991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068849"/>
          <a:ext cx="91440" cy="2631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1958545" y="1068849"/>
          <a:ext cx="2066991" cy="2631218"/>
        </a:xfrm>
        <a:custGeom>
          <a:avLst/>
          <a:gdLst/>
          <a:ahLst/>
          <a:cxnLst/>
          <a:rect l="0" t="0" r="0" b="0"/>
          <a:pathLst>
            <a:path>
              <a:moveTo>
                <a:pt x="2066991" y="0"/>
              </a:moveTo>
              <a:lnTo>
                <a:pt x="2066991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73540" y="1809"/>
          <a:ext cx="2303994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Encargado(a) de la Dirección de Policía de Proximidad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  </a:t>
          </a:r>
          <a:endParaRPr lang="es-ES" sz="1200" kern="1200" dirty="0"/>
        </a:p>
      </dsp:txBody>
      <dsp:txXfrm>
        <a:off x="2873540" y="1809"/>
        <a:ext cx="2303994" cy="1067039"/>
      </dsp:txXfrm>
    </dsp:sp>
    <dsp:sp modelId="{6112410E-4BF6-442A-8219-189ACE289C18}">
      <dsp:nvSpPr>
        <dsp:cNvPr id="0" name=""/>
        <dsp:cNvSpPr/>
      </dsp:nvSpPr>
      <dsp:spPr>
        <a:xfrm>
          <a:off x="1094545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094545" y="3700067"/>
        <a:ext cx="1728000" cy="885372"/>
      </dsp:txXfrm>
    </dsp:sp>
    <dsp:sp modelId="{FF9AEBFD-B5E8-4C8B-93B6-58BDD111233A}">
      <dsp:nvSpPr>
        <dsp:cNvPr id="0" name=""/>
        <dsp:cNvSpPr/>
      </dsp:nvSpPr>
      <dsp:spPr>
        <a:xfrm>
          <a:off x="3161537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de Policía de Monterrey de </a:t>
          </a:r>
          <a:br>
            <a:rPr lang="es-MX" altLang="es-MX" sz="1200" kern="1200" dirty="0"/>
          </a:br>
          <a:r>
            <a:rPr lang="es-MX" altLang="es-MX" sz="1200" kern="1200" dirty="0"/>
            <a:t>Proximidad Ciudadana</a:t>
          </a:r>
        </a:p>
      </dsp:txBody>
      <dsp:txXfrm>
        <a:off x="3161537" y="3700067"/>
        <a:ext cx="1728000" cy="885372"/>
      </dsp:txXfrm>
    </dsp:sp>
    <dsp:sp modelId="{33F6523A-A225-48D5-8EA1-FD7E1E293232}">
      <dsp:nvSpPr>
        <dsp:cNvPr id="0" name=""/>
        <dsp:cNvSpPr/>
      </dsp:nvSpPr>
      <dsp:spPr>
        <a:xfrm>
          <a:off x="5228528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ES" sz="1200" kern="1200" dirty="0">
            <a:cs typeface="Arial" charset="0"/>
          </a:endParaRPr>
        </a:p>
      </dsp:txBody>
      <dsp:txXfrm>
        <a:off x="5228528" y="3700067"/>
        <a:ext cx="1728000" cy="885372"/>
      </dsp:txXfrm>
    </dsp:sp>
    <dsp:sp modelId="{5C5FBA79-CC2B-4A79-A357-BD1482AB1481}">
      <dsp:nvSpPr>
        <dsp:cNvPr id="0" name=""/>
        <dsp:cNvSpPr/>
      </dsp:nvSpPr>
      <dsp:spPr>
        <a:xfrm>
          <a:off x="233979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      </a:t>
          </a:r>
          <a:endParaRPr lang="es-ES" sz="1200" kern="1200" dirty="0">
            <a:cs typeface="Arial" charset="0"/>
          </a:endParaRPr>
        </a:p>
      </dsp:txBody>
      <dsp:txXfrm>
        <a:off x="233979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 </a:t>
          </a:r>
          <a:endParaRPr lang="es-ES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3979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    </a:t>
          </a:r>
          <a:endParaRPr lang="es-ES" sz="1200" kern="1200" dirty="0">
            <a:cs typeface="Arial" charset="0"/>
          </a:endParaRPr>
        </a:p>
      </dsp:txBody>
      <dsp:txXfrm>
        <a:off x="233979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69893" y="2416327"/>
        <a:ext cx="1464523" cy="7520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716595"/>
          <a:ext cx="91440" cy="362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14065" y="123285"/>
          <a:ext cx="1565876" cy="593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14065" y="123285"/>
        <a:ext cx="1565876" cy="593309"/>
      </dsp:txXfrm>
    </dsp:sp>
    <dsp:sp modelId="{750238AF-6DAE-454F-9DF1-112AC698AD48}">
      <dsp:nvSpPr>
        <dsp:cNvPr id="0" name=""/>
        <dsp:cNvSpPr/>
      </dsp:nvSpPr>
      <dsp:spPr>
        <a:xfrm>
          <a:off x="34538" y="1078648"/>
          <a:ext cx="4524931" cy="463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r>
            <a:rPr lang="es-ES" sz="1200" kern="1200" dirty="0" smtClean="0"/>
            <a:t>Policías 3ero</a:t>
          </a:r>
          <a:endParaRPr lang="es-E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 2do</a:t>
          </a:r>
          <a:br>
            <a:rPr lang="es-MX" sz="1200" kern="1200" dirty="0"/>
          </a:br>
          <a:r>
            <a:rPr lang="es-ES" sz="1200" kern="1200" dirty="0" smtClean="0"/>
            <a:t>Policías 1ero</a:t>
          </a:r>
          <a:r>
            <a:rPr lang="es-ES" sz="1200" kern="1200" dirty="0"/>
            <a:t/>
          </a:r>
          <a:br>
            <a:rPr lang="es-ES" sz="1200" kern="1200" dirty="0"/>
          </a:br>
          <a:endParaRPr lang="es-ES" sz="1200" kern="1200" dirty="0"/>
        </a:p>
      </dsp:txBody>
      <dsp:txXfrm>
        <a:off x="34538" y="1078648"/>
        <a:ext cx="4524931" cy="46348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90716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5"/>
              </a:lnTo>
              <a:lnTo>
                <a:pt x="54813" y="43175"/>
              </a:lnTo>
              <a:lnTo>
                <a:pt x="54813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90716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4413" y="860670"/>
          <a:ext cx="3418473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3418473" y="119786"/>
              </a:lnTo>
              <a:lnTo>
                <a:pt x="3418473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47178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47178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4413" y="860670"/>
          <a:ext cx="1458485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1458485" y="119786"/>
              </a:lnTo>
              <a:lnTo>
                <a:pt x="1458485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0172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0172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75892" y="860670"/>
          <a:ext cx="858521" cy="237081"/>
        </a:xfrm>
        <a:custGeom>
          <a:avLst/>
          <a:gdLst/>
          <a:ahLst/>
          <a:cxnLst/>
          <a:rect l="0" t="0" r="0" b="0"/>
          <a:pathLst>
            <a:path>
              <a:moveTo>
                <a:pt x="858521" y="0"/>
              </a:moveTo>
              <a:lnTo>
                <a:pt x="858521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983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3983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85557" y="860670"/>
          <a:ext cx="3348856" cy="237081"/>
        </a:xfrm>
        <a:custGeom>
          <a:avLst/>
          <a:gdLst/>
          <a:ahLst/>
          <a:cxnLst/>
          <a:rect l="0" t="0" r="0" b="0"/>
          <a:pathLst>
            <a:path>
              <a:moveTo>
                <a:pt x="3348856" y="0"/>
              </a:moveTo>
              <a:lnTo>
                <a:pt x="3348856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61458" y="214263"/>
          <a:ext cx="2345911" cy="64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Policía de Monterrey de Proximidad Ciudadana</a:t>
          </a:r>
          <a:endParaRPr lang="es-ES" altLang="es-MX" sz="1200" kern="1200" dirty="0"/>
        </a:p>
      </dsp:txBody>
      <dsp:txXfrm>
        <a:off x="3361458" y="214263"/>
        <a:ext cx="2345911" cy="646407"/>
      </dsp:txXfrm>
    </dsp:sp>
    <dsp:sp modelId="{19FBE8A8-D4BA-45D1-97CD-FF1210CD856F}">
      <dsp:nvSpPr>
        <dsp:cNvPr id="0" name=""/>
        <dsp:cNvSpPr/>
      </dsp:nvSpPr>
      <dsp:spPr>
        <a:xfrm>
          <a:off x="455692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55692" y="1097751"/>
        <a:ext cx="1459730" cy="533619"/>
      </dsp:txXfrm>
    </dsp:sp>
    <dsp:sp modelId="{9EF5B1E7-4642-446F-802A-010E77A6D315}">
      <dsp:nvSpPr>
        <dsp:cNvPr id="0" name=""/>
        <dsp:cNvSpPr/>
      </dsp:nvSpPr>
      <dsp:spPr>
        <a:xfrm>
          <a:off x="123423" y="1763814"/>
          <a:ext cx="2124268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</a:t>
          </a:r>
          <a:r>
            <a:rPr lang="es-MX" altLang="es-MX" sz="1150" kern="1200" dirty="0" smtClean="0"/>
            <a:t>1ro(a</a:t>
          </a:r>
          <a:r>
            <a:rPr lang="es-MX" altLang="es-MX" sz="1150" kern="1200" dirty="0"/>
            <a:t>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150" kern="1200" dirty="0"/>
        </a:p>
      </dsp:txBody>
      <dsp:txXfrm>
        <a:off x="123423" y="1763814"/>
        <a:ext cx="2124268" cy="3081607"/>
      </dsp:txXfrm>
    </dsp:sp>
    <dsp:sp modelId="{676B065B-52F5-4142-AD91-1C77325095B5}">
      <dsp:nvSpPr>
        <dsp:cNvPr id="0" name=""/>
        <dsp:cNvSpPr/>
      </dsp:nvSpPr>
      <dsp:spPr>
        <a:xfrm>
          <a:off x="598764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98764" y="5005893"/>
        <a:ext cx="1173586" cy="385582"/>
      </dsp:txXfrm>
    </dsp:sp>
    <dsp:sp modelId="{0E4A1FB2-B936-4A45-9B17-4DC72B6EC80F}">
      <dsp:nvSpPr>
        <dsp:cNvPr id="0" name=""/>
        <dsp:cNvSpPr/>
      </dsp:nvSpPr>
      <dsp:spPr>
        <a:xfrm>
          <a:off x="2946027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46027" y="1097751"/>
        <a:ext cx="1459730" cy="533619"/>
      </dsp:txXfrm>
    </dsp:sp>
    <dsp:sp modelId="{B651DCB6-AAF6-4973-9416-A5FBDCD184AD}">
      <dsp:nvSpPr>
        <dsp:cNvPr id="0" name=""/>
        <dsp:cNvSpPr/>
      </dsp:nvSpPr>
      <dsp:spPr>
        <a:xfrm>
          <a:off x="2421366" y="1763814"/>
          <a:ext cx="250905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/>
            <a:t>Policía </a:t>
          </a:r>
          <a:r>
            <a:rPr lang="es-MX" sz="1000" kern="1200" dirty="0" smtClean="0"/>
            <a:t>1ro(a</a:t>
          </a:r>
          <a:r>
            <a:rPr lang="es-MX" sz="1000" kern="1200" dirty="0"/>
            <a:t>)</a:t>
          </a:r>
          <a:br>
            <a:rPr lang="es-MX" sz="1000" kern="1200" dirty="0"/>
          </a:br>
          <a:r>
            <a:rPr lang="es-MX" sz="1000" kern="1200" dirty="0" smtClean="0"/>
            <a:t>Policías </a:t>
          </a:r>
          <a:r>
            <a:rPr lang="es-MX" sz="1000" kern="1200" dirty="0"/>
            <a:t>2do(a</a:t>
          </a:r>
          <a:r>
            <a:rPr lang="es-MX" sz="1000" kern="1200" dirty="0" smtClean="0"/>
            <a:t>)</a:t>
          </a:r>
          <a:r>
            <a:rPr lang="es-MX" sz="1000" b="0" i="0" u="none" kern="1200" dirty="0" smtClean="0"/>
            <a:t>     </a:t>
          </a:r>
          <a:endParaRPr lang="es-MX" sz="1000" kern="1200" dirty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/>
            <a:t>Policías 3ro(a)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    </a:t>
          </a:r>
          <a:endParaRPr lang="es-ES" sz="1000" kern="1200" dirty="0"/>
        </a:p>
      </dsp:txBody>
      <dsp:txXfrm>
        <a:off x="2421366" y="1763814"/>
        <a:ext cx="2509051" cy="3081607"/>
      </dsp:txXfrm>
    </dsp:sp>
    <dsp:sp modelId="{47534EF4-1B7B-4FDF-ACD3-ECDA86C17442}">
      <dsp:nvSpPr>
        <dsp:cNvPr id="0" name=""/>
        <dsp:cNvSpPr/>
      </dsp:nvSpPr>
      <dsp:spPr>
        <a:xfrm>
          <a:off x="3089099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89099" y="5005893"/>
        <a:ext cx="1173586" cy="385582"/>
      </dsp:txXfrm>
    </dsp:sp>
    <dsp:sp modelId="{D43A949E-161F-4CB6-8E08-C22964D4E9ED}">
      <dsp:nvSpPr>
        <dsp:cNvPr id="0" name=""/>
        <dsp:cNvSpPr/>
      </dsp:nvSpPr>
      <dsp:spPr>
        <a:xfrm>
          <a:off x="5263033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Oriente</a:t>
          </a:r>
          <a:br>
            <a:rPr lang="es-MX" altLang="es-MX" sz="1200" kern="1200" dirty="0"/>
          </a:br>
          <a:r>
            <a:rPr lang="es-MX" sz="1200" kern="1200" dirty="0" smtClean="0"/>
            <a:t>  </a:t>
          </a:r>
          <a:endParaRPr lang="es-ES" sz="1200" kern="1200" dirty="0"/>
        </a:p>
      </dsp:txBody>
      <dsp:txXfrm>
        <a:off x="5263033" y="1097751"/>
        <a:ext cx="1459730" cy="533619"/>
      </dsp:txXfrm>
    </dsp:sp>
    <dsp:sp modelId="{DD8A29F5-D042-4749-8AE9-1CA72A60AD2C}">
      <dsp:nvSpPr>
        <dsp:cNvPr id="0" name=""/>
        <dsp:cNvSpPr/>
      </dsp:nvSpPr>
      <dsp:spPr>
        <a:xfrm>
          <a:off x="5104093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</a:t>
          </a:r>
          <a:r>
            <a:rPr lang="es-ES" altLang="es-MX" sz="1100" kern="1200" dirty="0" smtClean="0"/>
            <a:t>1ro(a)</a:t>
          </a:r>
          <a:endParaRPr lang="es-ES" altLang="es-MX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2do(a)</a:t>
          </a:r>
          <a:br>
            <a:rPr lang="es-MX" altLang="es-MX" sz="1100" kern="1200" dirty="0"/>
          </a:b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3ro(a)</a:t>
          </a:r>
          <a:br>
            <a:rPr lang="es-MX" altLang="es-MX" sz="1100" kern="1200" dirty="0"/>
          </a:br>
          <a:endParaRPr lang="es-MX" altLang="es-MX" sz="1100" kern="1200" dirty="0"/>
        </a:p>
      </dsp:txBody>
      <dsp:txXfrm>
        <a:off x="5104093" y="1763814"/>
        <a:ext cx="1777611" cy="3081607"/>
      </dsp:txXfrm>
    </dsp:sp>
    <dsp:sp modelId="{2A510A22-CF32-47FD-BC41-4E00F3C4B7C0}">
      <dsp:nvSpPr>
        <dsp:cNvPr id="0" name=""/>
        <dsp:cNvSpPr/>
      </dsp:nvSpPr>
      <dsp:spPr>
        <a:xfrm>
          <a:off x="5406105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406105" y="5005893"/>
        <a:ext cx="1173586" cy="385582"/>
      </dsp:txXfrm>
    </dsp:sp>
    <dsp:sp modelId="{EB6A92C8-1C73-4EF0-96FE-3EBE68F00A5E}">
      <dsp:nvSpPr>
        <dsp:cNvPr id="0" name=""/>
        <dsp:cNvSpPr/>
      </dsp:nvSpPr>
      <dsp:spPr>
        <a:xfrm>
          <a:off x="7223021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223021" y="1097751"/>
        <a:ext cx="1459730" cy="533619"/>
      </dsp:txXfrm>
    </dsp:sp>
    <dsp:sp modelId="{3663939E-E5F0-44CF-BA52-A07A95A76266}">
      <dsp:nvSpPr>
        <dsp:cNvPr id="0" name=""/>
        <dsp:cNvSpPr/>
      </dsp:nvSpPr>
      <dsp:spPr>
        <a:xfrm>
          <a:off x="7064081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</a:t>
          </a:r>
          <a:r>
            <a:rPr lang="es-MX" altLang="es-MX" sz="1100" kern="1200" dirty="0" smtClean="0"/>
            <a:t>1ro(a</a:t>
          </a:r>
          <a:r>
            <a:rPr lang="es-MX" altLang="es-MX" sz="1100" kern="1200" dirty="0"/>
            <a:t>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  </a:t>
          </a:r>
          <a:endParaRPr lang="es-MX" altLang="es-MX" sz="1100" kern="1200" dirty="0"/>
        </a:p>
      </dsp:txBody>
      <dsp:txXfrm>
        <a:off x="7064081" y="1763814"/>
        <a:ext cx="1777611" cy="3081607"/>
      </dsp:txXfrm>
    </dsp:sp>
    <dsp:sp modelId="{B2B7CCF7-3530-4EDB-A1D2-54F57B145AFA}">
      <dsp:nvSpPr>
        <dsp:cNvPr id="0" name=""/>
        <dsp:cNvSpPr/>
      </dsp:nvSpPr>
      <dsp:spPr>
        <a:xfrm>
          <a:off x="7375187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375187" y="5005893"/>
        <a:ext cx="1173586" cy="3855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4"/>
              </a:lnTo>
              <a:lnTo>
                <a:pt x="2023172" y="350744"/>
              </a:lnTo>
              <a:lnTo>
                <a:pt x="2023172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323232"/>
          <a:ext cx="91440" cy="52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350744"/>
              </a:lnTo>
              <a:lnTo>
                <a:pt x="0" y="350744"/>
              </a:lnTo>
              <a:lnTo>
                <a:pt x="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87210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87210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849541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/>
            <a:t>Pol </a:t>
          </a:r>
          <a:r>
            <a:rPr lang="es-MX" altLang="es-MX" sz="1200" kern="1200" smtClean="0"/>
            <a:t>1ero(a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3036692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849541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/>
            <a:t>Pol </a:t>
          </a:r>
          <a:r>
            <a:rPr lang="es-MX" altLang="es-MX" sz="1200" kern="1200" smtClean="0"/>
            <a:t>1ero(a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3036692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Encargados(as</a:t>
          </a:r>
          <a:r>
            <a:rPr lang="es-MX" altLang="es-MX" sz="1200" kern="1200" dirty="0"/>
            <a:t>) de Grupo Turístico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   </a:t>
          </a:r>
          <a:endParaRPr lang="es-MX" altLang="es-MX" sz="1200" kern="1200" dirty="0"/>
        </a:p>
      </dsp:txBody>
      <dsp:txXfrm>
        <a:off x="4046729" y="1849541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</a:t>
          </a:r>
          <a:r>
            <a:rPr lang="es-MX" altLang="es-MX" sz="1200" kern="1200"/>
            <a:t>. </a:t>
          </a:r>
          <a:r>
            <a:rPr lang="es-MX" altLang="es-MX" sz="1200" kern="1200" smtClean="0"/>
            <a:t>1ero(a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3036692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B3646-AE39-43B0-8D57-782334B0D323}">
      <dsp:nvSpPr>
        <dsp:cNvPr id="0" name=""/>
        <dsp:cNvSpPr/>
      </dsp:nvSpPr>
      <dsp:spPr>
        <a:xfrm>
          <a:off x="2216399" y="1121198"/>
          <a:ext cx="318641" cy="80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81"/>
              </a:lnTo>
              <a:lnTo>
                <a:pt x="318641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38393" y="1121198"/>
          <a:ext cx="278006" cy="807181"/>
        </a:xfrm>
        <a:custGeom>
          <a:avLst/>
          <a:gdLst/>
          <a:ahLst/>
          <a:cxnLst/>
          <a:rect l="0" t="0" r="0" b="0"/>
          <a:pathLst>
            <a:path>
              <a:moveTo>
                <a:pt x="278006" y="0"/>
              </a:moveTo>
              <a:lnTo>
                <a:pt x="278006" y="807181"/>
              </a:lnTo>
              <a:lnTo>
                <a:pt x="0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70679" y="1121198"/>
          <a:ext cx="91440" cy="1786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65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213" y="1240"/>
          <a:ext cx="2346373" cy="1119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Encargado(a) de la Dirección de Policía de Operaciones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43213" y="1240"/>
        <a:ext cx="2346373" cy="1119958"/>
      </dsp:txXfrm>
    </dsp:sp>
    <dsp:sp modelId="{AF8DF513-B9CB-4C0F-8A5F-83E42531AC19}">
      <dsp:nvSpPr>
        <dsp:cNvPr id="0" name=""/>
        <dsp:cNvSpPr/>
      </dsp:nvSpPr>
      <dsp:spPr>
        <a:xfrm>
          <a:off x="308397" y="2907772"/>
          <a:ext cx="3816004" cy="2284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</a:t>
          </a:r>
          <a:r>
            <a:rPr lang="es-ES" sz="1200" kern="1200" dirty="0" smtClean="0">
              <a:solidFill>
                <a:schemeClr val="tx1"/>
              </a:solidFill>
            </a:rPr>
            <a:t>1ro(a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2do(a)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Policías </a:t>
          </a:r>
          <a:r>
            <a:rPr lang="es-MX" sz="1200" b="0" i="0" u="none" kern="1200" dirty="0" smtClean="0">
              <a:solidFill>
                <a:schemeClr val="tx1"/>
              </a:solidFill>
            </a:rPr>
            <a:t>3ros(as)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08397" y="2907772"/>
        <a:ext cx="3816004" cy="2284386"/>
      </dsp:txXfrm>
    </dsp:sp>
    <dsp:sp modelId="{0180754C-A8F2-45E3-8B89-1E8D3C2F62F7}">
      <dsp:nvSpPr>
        <dsp:cNvPr id="0" name=""/>
        <dsp:cNvSpPr/>
      </dsp:nvSpPr>
      <dsp:spPr>
        <a:xfrm>
          <a:off x="374151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4151" y="1520313"/>
        <a:ext cx="1564242" cy="816133"/>
      </dsp:txXfrm>
    </dsp:sp>
    <dsp:sp modelId="{77D4B00A-651D-4531-BBB8-5E7CB6F139C4}">
      <dsp:nvSpPr>
        <dsp:cNvPr id="0" name=""/>
        <dsp:cNvSpPr/>
      </dsp:nvSpPr>
      <dsp:spPr>
        <a:xfrm>
          <a:off x="2535040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Escolta</a:t>
          </a:r>
        </a:p>
      </dsp:txBody>
      <dsp:txXfrm>
        <a:off x="2535040" y="1520313"/>
        <a:ext cx="1564242" cy="8161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4FB39-2857-4CD0-8D38-4BB1A84E52CD}">
      <dsp:nvSpPr>
        <dsp:cNvPr id="0" name=""/>
        <dsp:cNvSpPr/>
      </dsp:nvSpPr>
      <dsp:spPr>
        <a:xfrm>
          <a:off x="1410180" y="1548618"/>
          <a:ext cx="91440" cy="59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5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5904" y="285890"/>
          <a:ext cx="2519992" cy="12627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Escolta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</a:t>
          </a:r>
          <a:endParaRPr lang="es-ES" sz="1200" b="0" kern="1200" dirty="0">
            <a:solidFill>
              <a:schemeClr val="tx1"/>
            </a:solidFill>
            <a:cs typeface="Arial" charset="0"/>
          </a:endParaRPr>
        </a:p>
      </dsp:txBody>
      <dsp:txXfrm>
        <a:off x="195904" y="285890"/>
        <a:ext cx="2519992" cy="1262727"/>
      </dsp:txXfrm>
    </dsp:sp>
    <dsp:sp modelId="{AF8DF513-B9CB-4C0F-8A5F-83E42531AC19}">
      <dsp:nvSpPr>
        <dsp:cNvPr id="0" name=""/>
        <dsp:cNvSpPr/>
      </dsp:nvSpPr>
      <dsp:spPr>
        <a:xfrm>
          <a:off x="321898" y="2147205"/>
          <a:ext cx="2268004" cy="1136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Policías</a:t>
          </a:r>
          <a:br>
            <a:rPr lang="es-ES" sz="1200" kern="1200" dirty="0"/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21898" y="2147205"/>
        <a:ext cx="2268004" cy="11364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9517-D1CF-464E-9BDA-41A979C3F826}">
      <dsp:nvSpPr>
        <dsp:cNvPr id="0" name=""/>
        <dsp:cNvSpPr/>
      </dsp:nvSpPr>
      <dsp:spPr>
        <a:xfrm>
          <a:off x="4065738" y="1187998"/>
          <a:ext cx="376723" cy="818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200"/>
              </a:lnTo>
              <a:lnTo>
                <a:pt x="376723" y="818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187998"/>
          <a:ext cx="382102" cy="179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592"/>
              </a:lnTo>
              <a:lnTo>
                <a:pt x="382102" y="17905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20196" y="1187998"/>
          <a:ext cx="345541" cy="821173"/>
        </a:xfrm>
        <a:custGeom>
          <a:avLst/>
          <a:gdLst/>
          <a:ahLst/>
          <a:cxnLst/>
          <a:rect l="0" t="0" r="0" b="0"/>
          <a:pathLst>
            <a:path>
              <a:moveTo>
                <a:pt x="345541" y="0"/>
              </a:moveTo>
              <a:lnTo>
                <a:pt x="345541" y="821173"/>
              </a:lnTo>
              <a:lnTo>
                <a:pt x="0" y="821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187998"/>
          <a:ext cx="3186386" cy="2774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448"/>
              </a:lnTo>
              <a:lnTo>
                <a:pt x="3186386" y="2629448"/>
              </a:lnTo>
              <a:lnTo>
                <a:pt x="3186386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187998"/>
          <a:ext cx="1056690" cy="2774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448"/>
              </a:lnTo>
              <a:lnTo>
                <a:pt x="1056690" y="2629448"/>
              </a:lnTo>
              <a:lnTo>
                <a:pt x="1056690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187998"/>
          <a:ext cx="1064405" cy="2774639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629448"/>
              </a:lnTo>
              <a:lnTo>
                <a:pt x="0" y="2629448"/>
              </a:lnTo>
              <a:lnTo>
                <a:pt x="0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187998"/>
          <a:ext cx="3122613" cy="277463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2629448"/>
              </a:lnTo>
              <a:lnTo>
                <a:pt x="0" y="2629448"/>
              </a:lnTo>
              <a:lnTo>
                <a:pt x="0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95737" y="0"/>
          <a:ext cx="2340003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</a:t>
          </a:r>
          <a:r>
            <a:rPr lang="es-MX" altLang="es-MX" sz="1200" kern="1200" dirty="0" smtClean="0"/>
            <a:t>Tránsito</a:t>
          </a:r>
          <a:endParaRPr lang="es-MX" altLang="es-MX" sz="1200" kern="1200" dirty="0"/>
        </a:p>
      </dsp:txBody>
      <dsp:txXfrm>
        <a:off x="2895737" y="0"/>
        <a:ext cx="2340003" cy="1187998"/>
      </dsp:txXfrm>
    </dsp:sp>
    <dsp:sp modelId="{19FBE8A8-D4BA-45D1-97CD-FF1210CD856F}">
      <dsp:nvSpPr>
        <dsp:cNvPr id="0" name=""/>
        <dsp:cNvSpPr/>
      </dsp:nvSpPr>
      <dsp:spPr>
        <a:xfrm>
          <a:off x="31626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962638"/>
        <a:ext cx="1822997" cy="972001"/>
      </dsp:txXfrm>
    </dsp:sp>
    <dsp:sp modelId="{7C576A7F-97E5-41B2-A453-F3F548F4D3EA}">
      <dsp:nvSpPr>
        <dsp:cNvPr id="0" name=""/>
        <dsp:cNvSpPr/>
      </dsp:nvSpPr>
      <dsp:spPr>
        <a:xfrm>
          <a:off x="2089834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br>
            <a:rPr lang="es-MX" altLang="es-MX" sz="1200" kern="1200" dirty="0"/>
          </a:br>
          <a:r>
            <a:rPr lang="es-MX" altLang="es-MX" sz="1200" kern="1200" dirty="0"/>
            <a:t>Licencias</a:t>
          </a:r>
        </a:p>
      </dsp:txBody>
      <dsp:txXfrm>
        <a:off x="2089834" y="3962638"/>
        <a:ext cx="1822997" cy="972001"/>
      </dsp:txXfrm>
    </dsp:sp>
    <dsp:sp modelId="{E7E93CC8-31BA-44DD-A6A0-484A2EAAE5EA}">
      <dsp:nvSpPr>
        <dsp:cNvPr id="0" name=""/>
        <dsp:cNvSpPr/>
      </dsp:nvSpPr>
      <dsp:spPr>
        <a:xfrm>
          <a:off x="4210930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Municipales</a:t>
          </a:r>
        </a:p>
      </dsp:txBody>
      <dsp:txXfrm>
        <a:off x="4210930" y="3962638"/>
        <a:ext cx="1822997" cy="972001"/>
      </dsp:txXfrm>
    </dsp:sp>
    <dsp:sp modelId="{83F3AEEA-998E-4682-8B5A-56DAB50BDBD8}">
      <dsp:nvSpPr>
        <dsp:cNvPr id="0" name=""/>
        <dsp:cNvSpPr/>
      </dsp:nvSpPr>
      <dsp:spPr>
        <a:xfrm>
          <a:off x="6340627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6340627" y="3962638"/>
        <a:ext cx="1822997" cy="972001"/>
      </dsp:txXfrm>
    </dsp:sp>
    <dsp:sp modelId="{D626C255-1536-4EB0-A4A3-D107C591C8D4}">
      <dsp:nvSpPr>
        <dsp:cNvPr id="0" name=""/>
        <dsp:cNvSpPr/>
      </dsp:nvSpPr>
      <dsp:spPr>
        <a:xfrm>
          <a:off x="2064197" y="1649172"/>
          <a:ext cx="1655999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</a:t>
          </a:r>
          <a:br>
            <a:rPr lang="es-MX" altLang="es-MX" sz="1200" kern="1200" dirty="0"/>
          </a:br>
          <a:r>
            <a:rPr lang="es-MX" altLang="es-MX" sz="1200" kern="1200" dirty="0"/>
            <a:t>Administrativo(a)</a:t>
          </a:r>
        </a:p>
      </dsp:txBody>
      <dsp:txXfrm>
        <a:off x="2064197" y="1649172"/>
        <a:ext cx="1655999" cy="719997"/>
      </dsp:txXfrm>
    </dsp:sp>
    <dsp:sp modelId="{435477FB-F2EE-46B0-8DEB-FBFA50948880}">
      <dsp:nvSpPr>
        <dsp:cNvPr id="0" name=""/>
        <dsp:cNvSpPr/>
      </dsp:nvSpPr>
      <dsp:spPr>
        <a:xfrm>
          <a:off x="4447841" y="2600591"/>
          <a:ext cx="1655999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</a:t>
          </a:r>
          <a:endParaRPr lang="es-ES" sz="1200" kern="1200" dirty="0"/>
        </a:p>
      </dsp:txBody>
      <dsp:txXfrm>
        <a:off x="4447841" y="2600591"/>
        <a:ext cx="1655999" cy="755998"/>
      </dsp:txXfrm>
    </dsp:sp>
    <dsp:sp modelId="{95290AD2-F8F8-4C99-9C71-2E41B255B4EF}">
      <dsp:nvSpPr>
        <dsp:cNvPr id="0" name=""/>
        <dsp:cNvSpPr/>
      </dsp:nvSpPr>
      <dsp:spPr>
        <a:xfrm>
          <a:off x="4442462" y="1646199"/>
          <a:ext cx="1655999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Asistente</a:t>
          </a:r>
          <a:endParaRPr lang="es-MX" sz="1200" kern="1200" dirty="0"/>
        </a:p>
      </dsp:txBody>
      <dsp:txXfrm>
        <a:off x="4442462" y="1646199"/>
        <a:ext cx="1655999" cy="7199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219384" y="1526636"/>
          <a:ext cx="91440" cy="606362"/>
        </a:xfrm>
        <a:custGeom>
          <a:avLst/>
          <a:gdLst/>
          <a:ahLst/>
          <a:cxnLst/>
          <a:rect l="0" t="0" r="0" b="0"/>
          <a:pathLst>
            <a:path>
              <a:moveTo>
                <a:pt x="47096" y="0"/>
              </a:moveTo>
              <a:lnTo>
                <a:pt x="47096" y="292091"/>
              </a:lnTo>
              <a:lnTo>
                <a:pt x="45720" y="292091"/>
              </a:lnTo>
              <a:lnTo>
                <a:pt x="45720" y="606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50" y="231961"/>
          <a:ext cx="2532062" cy="1294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</a:t>
          </a:r>
          <a:br>
            <a:rPr lang="es-MX" altLang="es-MX" sz="1200" kern="1200" dirty="0"/>
          </a:br>
          <a:r>
            <a:rPr lang="es-MX" altLang="es-MX" sz="1200" kern="1200" dirty="0"/>
            <a:t>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50" y="231961"/>
        <a:ext cx="2532062" cy="1294674"/>
      </dsp:txXfrm>
    </dsp:sp>
    <dsp:sp modelId="{56C82615-A5B3-49EE-B6D8-D98CEFF3B425}">
      <dsp:nvSpPr>
        <dsp:cNvPr id="0" name=""/>
        <dsp:cNvSpPr/>
      </dsp:nvSpPr>
      <dsp:spPr>
        <a:xfrm>
          <a:off x="152542" y="2132998"/>
          <a:ext cx="2225124" cy="1270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 </a:t>
          </a:r>
          <a:endParaRPr lang="es-MX" altLang="es-MX" sz="1200" kern="1200" dirty="0"/>
        </a:p>
      </dsp:txBody>
      <dsp:txXfrm>
        <a:off x="152542" y="2132998"/>
        <a:ext cx="2225124" cy="1270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3573240" y="1726673"/>
          <a:ext cx="2760423" cy="806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400"/>
              </a:lnTo>
              <a:lnTo>
                <a:pt x="2760423" y="666400"/>
              </a:lnTo>
              <a:lnTo>
                <a:pt x="2760423" y="806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726673"/>
          <a:ext cx="934568" cy="806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400"/>
              </a:lnTo>
              <a:lnTo>
                <a:pt x="934568" y="666400"/>
              </a:lnTo>
              <a:lnTo>
                <a:pt x="934568" y="806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726673"/>
          <a:ext cx="927851" cy="806060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666400"/>
              </a:lnTo>
              <a:lnTo>
                <a:pt x="0" y="666400"/>
              </a:lnTo>
              <a:lnTo>
                <a:pt x="0" y="806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726673"/>
          <a:ext cx="2785216" cy="806060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666400"/>
              </a:lnTo>
              <a:lnTo>
                <a:pt x="0" y="666400"/>
              </a:lnTo>
              <a:lnTo>
                <a:pt x="0" y="806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646672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646672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532734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532734"/>
        <a:ext cx="1569225" cy="863999"/>
      </dsp:txXfrm>
    </dsp:sp>
    <dsp:sp modelId="{9AB9A094-906C-4743-8046-C8CDC622642B}">
      <dsp:nvSpPr>
        <dsp:cNvPr id="0" name=""/>
        <dsp:cNvSpPr/>
      </dsp:nvSpPr>
      <dsp:spPr>
        <a:xfrm>
          <a:off x="1860776" y="2532734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532734"/>
        <a:ext cx="1569225" cy="863999"/>
      </dsp:txXfrm>
    </dsp:sp>
    <dsp:sp modelId="{74A3495A-9760-4B07-9B0A-DE4CCF551DEE}">
      <dsp:nvSpPr>
        <dsp:cNvPr id="0" name=""/>
        <dsp:cNvSpPr/>
      </dsp:nvSpPr>
      <dsp:spPr>
        <a:xfrm>
          <a:off x="3723196" y="2532734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532734"/>
        <a:ext cx="1569225" cy="863999"/>
      </dsp:txXfrm>
    </dsp:sp>
    <dsp:sp modelId="{9EBF5B36-8F74-411A-A12A-CCE48B959BE0}">
      <dsp:nvSpPr>
        <dsp:cNvPr id="0" name=""/>
        <dsp:cNvSpPr/>
      </dsp:nvSpPr>
      <dsp:spPr>
        <a:xfrm>
          <a:off x="5549051" y="2532734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532734"/>
        <a:ext cx="1569225" cy="8639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409761"/>
          <a:ext cx="1244973" cy="594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480"/>
              </a:lnTo>
              <a:lnTo>
                <a:pt x="1244973" y="298480"/>
              </a:lnTo>
              <a:lnTo>
                <a:pt x="1244973" y="594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46443" y="1409761"/>
          <a:ext cx="1244973" cy="594530"/>
        </a:xfrm>
        <a:custGeom>
          <a:avLst/>
          <a:gdLst/>
          <a:ahLst/>
          <a:cxnLst/>
          <a:rect l="0" t="0" r="0" b="0"/>
          <a:pathLst>
            <a:path>
              <a:moveTo>
                <a:pt x="1244973" y="0"/>
              </a:moveTo>
              <a:lnTo>
                <a:pt x="1244973" y="298480"/>
              </a:lnTo>
              <a:lnTo>
                <a:pt x="0" y="298480"/>
              </a:lnTo>
              <a:lnTo>
                <a:pt x="0" y="594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8435" y="0"/>
          <a:ext cx="2685962" cy="14097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48435" y="0"/>
        <a:ext cx="2685962" cy="1409761"/>
      </dsp:txXfrm>
    </dsp:sp>
    <dsp:sp modelId="{AC545DF1-F87B-4D79-BFE4-302F8FC996EB}">
      <dsp:nvSpPr>
        <dsp:cNvPr id="0" name=""/>
        <dsp:cNvSpPr/>
      </dsp:nvSpPr>
      <dsp:spPr>
        <a:xfrm>
          <a:off x="0" y="2004292"/>
          <a:ext cx="1892886" cy="1063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2004292"/>
        <a:ext cx="1892886" cy="1063707"/>
      </dsp:txXfrm>
    </dsp:sp>
    <dsp:sp modelId="{904671E4-08E7-44D7-9255-D391EC77C4BA}">
      <dsp:nvSpPr>
        <dsp:cNvPr id="0" name=""/>
        <dsp:cNvSpPr/>
      </dsp:nvSpPr>
      <dsp:spPr>
        <a:xfrm>
          <a:off x="2489947" y="2004292"/>
          <a:ext cx="1892886" cy="1063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Auxilio Vial</a:t>
          </a:r>
          <a:endParaRPr lang="es-MX" altLang="es-MX" sz="1200" kern="1200" dirty="0">
            <a:latin typeface="+mn-lt"/>
          </a:endParaRPr>
        </a:p>
      </dsp:txBody>
      <dsp:txXfrm>
        <a:off x="2489947" y="2004292"/>
        <a:ext cx="1892886" cy="10637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2303462" y="576999"/>
          <a:ext cx="91440" cy="331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2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538590" y="0"/>
          <a:ext cx="1621182" cy="576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Auxilio Vial</a:t>
          </a:r>
          <a:endParaRPr lang="es-MX" sz="1200" kern="1200" dirty="0"/>
        </a:p>
      </dsp:txBody>
      <dsp:txXfrm>
        <a:off x="1538590" y="0"/>
        <a:ext cx="1621182" cy="576999"/>
      </dsp:txXfrm>
    </dsp:sp>
    <dsp:sp modelId="{D43A949E-161F-4CB6-8E08-C22964D4E9ED}">
      <dsp:nvSpPr>
        <dsp:cNvPr id="0" name=""/>
        <dsp:cNvSpPr/>
      </dsp:nvSpPr>
      <dsp:spPr>
        <a:xfrm>
          <a:off x="49179" y="908268"/>
          <a:ext cx="4600004" cy="4682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Supervisores(as)</a:t>
          </a:r>
          <a:br>
            <a:rPr lang="es-MX" altLang="es-MX" sz="1200" kern="1200" dirty="0"/>
          </a:br>
          <a:r>
            <a:rPr lang="es-MX" altLang="es-MX" sz="1200" kern="1200" dirty="0" smtClean="0"/>
            <a:t>Encargados(as</a:t>
          </a:r>
          <a:r>
            <a:rPr lang="es-MX" altLang="es-MX" sz="1200" kern="1200" dirty="0"/>
            <a:t>) Área</a:t>
          </a:r>
          <a:br>
            <a:rPr lang="es-MX" altLang="es-MX" sz="1200" kern="1200" dirty="0"/>
          </a:br>
          <a:r>
            <a:rPr lang="es-MX" altLang="es-MX" sz="1200" kern="1200" dirty="0" smtClean="0"/>
            <a:t>Ayudantes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Vial</a:t>
          </a:r>
          <a:br>
            <a:rPr lang="es-MX" altLang="es-MX" sz="1200" kern="1200" dirty="0"/>
          </a:b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</a:t>
          </a:r>
          <a:r>
            <a:rPr lang="es-MX" altLang="es-MX" sz="1200" kern="1200" dirty="0" smtClean="0"/>
            <a:t>Conmutador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49179" y="908268"/>
        <a:ext cx="4600004" cy="468251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6569-0FDF-4C3B-9984-842CB98FC5DD}">
      <dsp:nvSpPr>
        <dsp:cNvPr id="0" name=""/>
        <dsp:cNvSpPr/>
      </dsp:nvSpPr>
      <dsp:spPr>
        <a:xfrm>
          <a:off x="4340080" y="750322"/>
          <a:ext cx="116595" cy="584672"/>
        </a:xfrm>
        <a:custGeom>
          <a:avLst/>
          <a:gdLst/>
          <a:ahLst/>
          <a:cxnLst/>
          <a:rect l="0" t="0" r="0" b="0"/>
          <a:pathLst>
            <a:path>
              <a:moveTo>
                <a:pt x="116595" y="0"/>
              </a:moveTo>
              <a:lnTo>
                <a:pt x="116595" y="584672"/>
              </a:lnTo>
              <a:lnTo>
                <a:pt x="0" y="584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45221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799271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44177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48749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56675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3536035" y="1118983"/>
              </a:lnTo>
              <a:lnTo>
                <a:pt x="3536035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3132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597182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20889" y="3303632"/>
          <a:ext cx="91440" cy="173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1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46660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56675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1515154" y="1118983"/>
              </a:lnTo>
              <a:lnTo>
                <a:pt x="1515154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10955" y="2499823"/>
          <a:ext cx="91440" cy="986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10955" y="750322"/>
          <a:ext cx="91440" cy="1209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0102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4152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39058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3630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41521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1515154" y="0"/>
              </a:moveTo>
              <a:lnTo>
                <a:pt x="1515154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8014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064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6969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541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0640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3536035" y="0"/>
              </a:moveTo>
              <a:lnTo>
                <a:pt x="3536035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12676" y="142490"/>
          <a:ext cx="2087998" cy="60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412676" y="142490"/>
        <a:ext cx="2087998" cy="607832"/>
      </dsp:txXfrm>
    </dsp:sp>
    <dsp:sp modelId="{19FBE8A8-D4BA-45D1-97CD-FF1210CD856F}">
      <dsp:nvSpPr>
        <dsp:cNvPr id="0" name=""/>
        <dsp:cNvSpPr/>
      </dsp:nvSpPr>
      <dsp:spPr>
        <a:xfrm>
          <a:off x="29473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294739" y="1960273"/>
        <a:ext cx="1251801" cy="539549"/>
      </dsp:txXfrm>
    </dsp:sp>
    <dsp:sp modelId="{9EF5B1E7-4642-446F-802A-010E77A6D315}">
      <dsp:nvSpPr>
        <dsp:cNvPr id="0" name=""/>
        <dsp:cNvSpPr/>
      </dsp:nvSpPr>
      <dsp:spPr>
        <a:xfrm>
          <a:off x="116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67" y="2694656"/>
        <a:ext cx="828504" cy="608976"/>
      </dsp:txXfrm>
    </dsp:sp>
    <dsp:sp modelId="{676B065B-52F5-4142-AD91-1C77325095B5}">
      <dsp:nvSpPr>
        <dsp:cNvPr id="0" name=""/>
        <dsp:cNvSpPr/>
      </dsp:nvSpPr>
      <dsp:spPr>
        <a:xfrm>
          <a:off x="167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74" y="3472672"/>
        <a:ext cx="827490" cy="844986"/>
      </dsp:txXfrm>
    </dsp:sp>
    <dsp:sp modelId="{C0E84288-EA31-49E9-8E88-83BF465087E7}">
      <dsp:nvSpPr>
        <dsp:cNvPr id="0" name=""/>
        <dsp:cNvSpPr/>
      </dsp:nvSpPr>
      <dsp:spPr>
        <a:xfrm>
          <a:off x="101160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ES" sz="1200" kern="1200" dirty="0"/>
        </a:p>
      </dsp:txBody>
      <dsp:txXfrm>
        <a:off x="1011608" y="2694656"/>
        <a:ext cx="828504" cy="608976"/>
      </dsp:txXfrm>
    </dsp:sp>
    <dsp:sp modelId="{62C8CCD5-5EED-407B-AD49-15F3C1014C46}">
      <dsp:nvSpPr>
        <dsp:cNvPr id="0" name=""/>
        <dsp:cNvSpPr/>
      </dsp:nvSpPr>
      <dsp:spPr>
        <a:xfrm>
          <a:off x="101211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12115" y="3472672"/>
        <a:ext cx="827490" cy="844986"/>
      </dsp:txXfrm>
    </dsp:sp>
    <dsp:sp modelId="{0E4A1FB2-B936-4A45-9B17-4DC72B6EC80F}">
      <dsp:nvSpPr>
        <dsp:cNvPr id="0" name=""/>
        <dsp:cNvSpPr/>
      </dsp:nvSpPr>
      <dsp:spPr>
        <a:xfrm>
          <a:off x="231562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2315620" y="1960273"/>
        <a:ext cx="1251801" cy="539549"/>
      </dsp:txXfrm>
    </dsp:sp>
    <dsp:sp modelId="{B651DCB6-AAF6-4973-9416-A5FBDCD184AD}">
      <dsp:nvSpPr>
        <dsp:cNvPr id="0" name=""/>
        <dsp:cNvSpPr/>
      </dsp:nvSpPr>
      <dsp:spPr>
        <a:xfrm>
          <a:off x="202204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</a:t>
          </a:r>
          <a:endParaRPr lang="es-ES" sz="1200" kern="1200" dirty="0"/>
        </a:p>
      </dsp:txBody>
      <dsp:txXfrm>
        <a:off x="2022049" y="2694656"/>
        <a:ext cx="828504" cy="608976"/>
      </dsp:txXfrm>
    </dsp:sp>
    <dsp:sp modelId="{47534EF4-1B7B-4FDF-ACD3-ECDA86C17442}">
      <dsp:nvSpPr>
        <dsp:cNvPr id="0" name=""/>
        <dsp:cNvSpPr/>
      </dsp:nvSpPr>
      <dsp:spPr>
        <a:xfrm>
          <a:off x="202255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2022555" y="3472672"/>
        <a:ext cx="827490" cy="844986"/>
      </dsp:txXfrm>
    </dsp:sp>
    <dsp:sp modelId="{B3926719-82AE-4423-819D-8B6FA77E2226}">
      <dsp:nvSpPr>
        <dsp:cNvPr id="0" name=""/>
        <dsp:cNvSpPr/>
      </dsp:nvSpPr>
      <dsp:spPr>
        <a:xfrm>
          <a:off x="303248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Oficial Patrullero </a:t>
          </a:r>
          <a:r>
            <a:rPr lang="es-ES" sz="1200" kern="1200" dirty="0" smtClean="0"/>
            <a:t>    </a:t>
          </a:r>
          <a:endParaRPr lang="es-ES" sz="1200" kern="1200" dirty="0"/>
        </a:p>
      </dsp:txBody>
      <dsp:txXfrm>
        <a:off x="3032489" y="2694656"/>
        <a:ext cx="828504" cy="608976"/>
      </dsp:txXfrm>
    </dsp:sp>
    <dsp:sp modelId="{22817A48-D188-487F-9D45-CB132B31AF32}">
      <dsp:nvSpPr>
        <dsp:cNvPr id="0" name=""/>
        <dsp:cNvSpPr/>
      </dsp:nvSpPr>
      <dsp:spPr>
        <a:xfrm>
          <a:off x="3032996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3032996" y="3472672"/>
        <a:ext cx="827490" cy="844986"/>
      </dsp:txXfrm>
    </dsp:sp>
    <dsp:sp modelId="{D43A949E-161F-4CB6-8E08-C22964D4E9ED}">
      <dsp:nvSpPr>
        <dsp:cNvPr id="0" name=""/>
        <dsp:cNvSpPr/>
      </dsp:nvSpPr>
      <dsp:spPr>
        <a:xfrm>
          <a:off x="3830774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30774" y="1960273"/>
        <a:ext cx="1251801" cy="539549"/>
      </dsp:txXfrm>
    </dsp:sp>
    <dsp:sp modelId="{E20C3D26-370A-4FB5-A649-E46C57CB118C}">
      <dsp:nvSpPr>
        <dsp:cNvPr id="0" name=""/>
        <dsp:cNvSpPr/>
      </dsp:nvSpPr>
      <dsp:spPr>
        <a:xfrm>
          <a:off x="4042930" y="3485854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4042930" y="3485854"/>
        <a:ext cx="827490" cy="844986"/>
      </dsp:txXfrm>
    </dsp:sp>
    <dsp:sp modelId="{018CBDC0-8D06-4835-A278-352009F7617A}">
      <dsp:nvSpPr>
        <dsp:cNvPr id="0" name=""/>
        <dsp:cNvSpPr/>
      </dsp:nvSpPr>
      <dsp:spPr>
        <a:xfrm>
          <a:off x="534592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5345929" y="1960273"/>
        <a:ext cx="1251801" cy="539549"/>
      </dsp:txXfrm>
    </dsp:sp>
    <dsp:sp modelId="{1D87B364-88D7-4259-809A-A16F6F4C2FDC}">
      <dsp:nvSpPr>
        <dsp:cNvPr id="0" name=""/>
        <dsp:cNvSpPr/>
      </dsp:nvSpPr>
      <dsp:spPr>
        <a:xfrm>
          <a:off x="505235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  <a:r>
            <a:rPr lang="es-MX" altLang="es-MX" sz="1200" kern="1200" dirty="0" smtClean="0"/>
            <a:t>Motociclista</a:t>
          </a:r>
          <a:endParaRPr lang="es-ES" sz="1200" kern="1200" dirty="0"/>
        </a:p>
      </dsp:txBody>
      <dsp:txXfrm>
        <a:off x="5052357" y="2694656"/>
        <a:ext cx="828504" cy="608976"/>
      </dsp:txXfrm>
    </dsp:sp>
    <dsp:sp modelId="{862E94E8-9413-433D-BCC8-7A9E942E13DA}">
      <dsp:nvSpPr>
        <dsp:cNvPr id="0" name=""/>
        <dsp:cNvSpPr/>
      </dsp:nvSpPr>
      <dsp:spPr>
        <a:xfrm>
          <a:off x="5052864" y="3476770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5052864" y="3476770"/>
        <a:ext cx="827490" cy="844986"/>
      </dsp:txXfrm>
    </dsp:sp>
    <dsp:sp modelId="{A571C53F-53A6-40BE-8FD2-54F246C0AE26}">
      <dsp:nvSpPr>
        <dsp:cNvPr id="0" name=""/>
        <dsp:cNvSpPr/>
      </dsp:nvSpPr>
      <dsp:spPr>
        <a:xfrm>
          <a:off x="606279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62797" y="2694656"/>
        <a:ext cx="828504" cy="608976"/>
      </dsp:txXfrm>
    </dsp:sp>
    <dsp:sp modelId="{C98E4F20-1C15-46DD-B981-D3174775DF49}">
      <dsp:nvSpPr>
        <dsp:cNvPr id="0" name=""/>
        <dsp:cNvSpPr/>
      </dsp:nvSpPr>
      <dsp:spPr>
        <a:xfrm>
          <a:off x="606330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6063304" y="3472672"/>
        <a:ext cx="827490" cy="844986"/>
      </dsp:txXfrm>
    </dsp:sp>
    <dsp:sp modelId="{E71D3B26-43D9-4D0A-AC62-2EA5564AA8EF}">
      <dsp:nvSpPr>
        <dsp:cNvPr id="0" name=""/>
        <dsp:cNvSpPr/>
      </dsp:nvSpPr>
      <dsp:spPr>
        <a:xfrm>
          <a:off x="736681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7366810" y="1960273"/>
        <a:ext cx="1251801" cy="539549"/>
      </dsp:txXfrm>
    </dsp:sp>
    <dsp:sp modelId="{E0E49022-40CD-4DB3-B0FD-05CA5D964339}">
      <dsp:nvSpPr>
        <dsp:cNvPr id="0" name=""/>
        <dsp:cNvSpPr/>
      </dsp:nvSpPr>
      <dsp:spPr>
        <a:xfrm>
          <a:off x="707323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</a:t>
          </a:r>
          <a:endParaRPr lang="es-ES" sz="1200" kern="1200" dirty="0"/>
        </a:p>
      </dsp:txBody>
      <dsp:txXfrm>
        <a:off x="7073238" y="2694656"/>
        <a:ext cx="828504" cy="608976"/>
      </dsp:txXfrm>
    </dsp:sp>
    <dsp:sp modelId="{864DA3BA-5F3B-4DCE-AA29-A0D47EB5B789}">
      <dsp:nvSpPr>
        <dsp:cNvPr id="0" name=""/>
        <dsp:cNvSpPr/>
      </dsp:nvSpPr>
      <dsp:spPr>
        <a:xfrm>
          <a:off x="707374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7073745" y="3472672"/>
        <a:ext cx="827490" cy="844986"/>
      </dsp:txXfrm>
    </dsp:sp>
    <dsp:sp modelId="{E7784AA6-97BB-4586-BB75-2FD18819AF83}">
      <dsp:nvSpPr>
        <dsp:cNvPr id="0" name=""/>
        <dsp:cNvSpPr/>
      </dsp:nvSpPr>
      <dsp:spPr>
        <a:xfrm>
          <a:off x="808367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ES" sz="1200" kern="1200" dirty="0"/>
        </a:p>
      </dsp:txBody>
      <dsp:txXfrm>
        <a:off x="8083679" y="2694656"/>
        <a:ext cx="828504" cy="608976"/>
      </dsp:txXfrm>
    </dsp:sp>
    <dsp:sp modelId="{0D557ACE-23A3-4F95-9D75-615F6DA2EB03}">
      <dsp:nvSpPr>
        <dsp:cNvPr id="0" name=""/>
        <dsp:cNvSpPr/>
      </dsp:nvSpPr>
      <dsp:spPr>
        <a:xfrm>
          <a:off x="808418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8084185" y="3472672"/>
        <a:ext cx="827490" cy="844986"/>
      </dsp:txXfrm>
    </dsp:sp>
    <dsp:sp modelId="{490D4BE3-4596-48CF-BA05-B45946C1A477}">
      <dsp:nvSpPr>
        <dsp:cNvPr id="0" name=""/>
        <dsp:cNvSpPr/>
      </dsp:nvSpPr>
      <dsp:spPr>
        <a:xfrm>
          <a:off x="3092212" y="1049768"/>
          <a:ext cx="1247867" cy="570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es-MX" sz="1200" kern="1200" dirty="0"/>
            <a:t>Oficial 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    </a:t>
          </a:r>
          <a:endParaRPr lang="es-ES" sz="1200" kern="1200" dirty="0"/>
        </a:p>
      </dsp:txBody>
      <dsp:txXfrm>
        <a:off x="3092212" y="1049768"/>
        <a:ext cx="1247867" cy="5704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F8620-822E-4342-86E3-98DA8039490D}">
      <dsp:nvSpPr>
        <dsp:cNvPr id="0" name=""/>
        <dsp:cNvSpPr/>
      </dsp:nvSpPr>
      <dsp:spPr>
        <a:xfrm>
          <a:off x="6022093" y="2494490"/>
          <a:ext cx="91440" cy="266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4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141957" y="1140141"/>
          <a:ext cx="1925856" cy="331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774"/>
              </a:lnTo>
              <a:lnTo>
                <a:pt x="1925856" y="183774"/>
              </a:lnTo>
              <a:lnTo>
                <a:pt x="1925856" y="331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252430" y="2494490"/>
          <a:ext cx="1189838" cy="26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04"/>
              </a:lnTo>
              <a:lnTo>
                <a:pt x="1189838" y="115704"/>
              </a:lnTo>
              <a:lnTo>
                <a:pt x="1189838" y="2636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1068327" y="2494490"/>
          <a:ext cx="1184102" cy="264504"/>
        </a:xfrm>
        <a:custGeom>
          <a:avLst/>
          <a:gdLst/>
          <a:ahLst/>
          <a:cxnLst/>
          <a:rect l="0" t="0" r="0" b="0"/>
          <a:pathLst>
            <a:path>
              <a:moveTo>
                <a:pt x="1184102" y="0"/>
              </a:moveTo>
              <a:lnTo>
                <a:pt x="1184102" y="116536"/>
              </a:lnTo>
              <a:lnTo>
                <a:pt x="0" y="116536"/>
              </a:lnTo>
              <a:lnTo>
                <a:pt x="0" y="2645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252430" y="1140141"/>
          <a:ext cx="1889526" cy="331742"/>
        </a:xfrm>
        <a:custGeom>
          <a:avLst/>
          <a:gdLst/>
          <a:ahLst/>
          <a:cxnLst/>
          <a:rect l="0" t="0" r="0" b="0"/>
          <a:pathLst>
            <a:path>
              <a:moveTo>
                <a:pt x="1889526" y="0"/>
              </a:moveTo>
              <a:lnTo>
                <a:pt x="1889526" y="183774"/>
              </a:lnTo>
              <a:lnTo>
                <a:pt x="0" y="183774"/>
              </a:lnTo>
              <a:lnTo>
                <a:pt x="0" y="331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13015" y="0"/>
          <a:ext cx="2857883" cy="1140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endParaRPr lang="es-MX" altLang="es-MX" sz="1200" kern="1200" dirty="0"/>
        </a:p>
      </dsp:txBody>
      <dsp:txXfrm>
        <a:off x="2713015" y="0"/>
        <a:ext cx="2857883" cy="1140141"/>
      </dsp:txXfrm>
    </dsp:sp>
    <dsp:sp modelId="{EA3F6FDA-D17C-4DBD-A1B1-9A68DF9AEE6C}">
      <dsp:nvSpPr>
        <dsp:cNvPr id="0" name=""/>
        <dsp:cNvSpPr/>
      </dsp:nvSpPr>
      <dsp:spPr>
        <a:xfrm>
          <a:off x="1015171" y="1471884"/>
          <a:ext cx="2474517" cy="1022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Licencias</a:t>
          </a:r>
        </a:p>
      </dsp:txBody>
      <dsp:txXfrm>
        <a:off x="1015171" y="1471884"/>
        <a:ext cx="2474517" cy="1022605"/>
      </dsp:txXfrm>
    </dsp:sp>
    <dsp:sp modelId="{DD8A29F5-D042-4749-8AE9-1CA72A60AD2C}">
      <dsp:nvSpPr>
        <dsp:cNvPr id="0" name=""/>
        <dsp:cNvSpPr/>
      </dsp:nvSpPr>
      <dsp:spPr>
        <a:xfrm>
          <a:off x="45722" y="2758995"/>
          <a:ext cx="2045210" cy="17270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</a:t>
          </a:r>
          <a:r>
            <a:rPr lang="es-MX" altLang="es-MX" sz="1200" kern="1200" dirty="0" smtClean="0"/>
            <a:t>)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</a:t>
          </a:r>
          <a:endParaRPr lang="es-MX" altLang="es-MX" sz="1200" kern="1200" dirty="0"/>
        </a:p>
      </dsp:txBody>
      <dsp:txXfrm>
        <a:off x="45722" y="2758995"/>
        <a:ext cx="2045210" cy="1727042"/>
      </dsp:txXfrm>
    </dsp:sp>
    <dsp:sp modelId="{77FFF755-0490-4820-A875-C725D434A9BE}">
      <dsp:nvSpPr>
        <dsp:cNvPr id="0" name=""/>
        <dsp:cNvSpPr/>
      </dsp:nvSpPr>
      <dsp:spPr>
        <a:xfrm>
          <a:off x="2419663" y="2758163"/>
          <a:ext cx="2045210" cy="1058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19663" y="2758163"/>
        <a:ext cx="2045210" cy="1058766"/>
      </dsp:txXfrm>
    </dsp:sp>
    <dsp:sp modelId="{5FD798A0-B481-4BBA-845C-0914D94AD45A}">
      <dsp:nvSpPr>
        <dsp:cNvPr id="0" name=""/>
        <dsp:cNvSpPr/>
      </dsp:nvSpPr>
      <dsp:spPr>
        <a:xfrm>
          <a:off x="4830554" y="1471884"/>
          <a:ext cx="2474517" cy="1022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4830554" y="1471884"/>
        <a:ext cx="2474517" cy="1022605"/>
      </dsp:txXfrm>
    </dsp:sp>
    <dsp:sp modelId="{11C09E17-66FA-4C94-B834-BCFC27A12254}">
      <dsp:nvSpPr>
        <dsp:cNvPr id="0" name=""/>
        <dsp:cNvSpPr/>
      </dsp:nvSpPr>
      <dsp:spPr>
        <a:xfrm>
          <a:off x="5045207" y="2760929"/>
          <a:ext cx="2045210" cy="1772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Secretaria(o)</a:t>
          </a:r>
          <a:br>
            <a:rPr lang="es-ES" sz="1200" kern="1200" dirty="0"/>
          </a:br>
          <a:r>
            <a:rPr lang="es-MX" sz="1200" kern="1200" dirty="0" smtClean="0"/>
            <a:t>Auxiliar</a:t>
          </a:r>
          <a:r>
            <a:rPr lang="es-MX" sz="1200" kern="1200" dirty="0"/>
            <a:t/>
          </a:r>
          <a:br>
            <a:rPr lang="es-MX" sz="1200" kern="1200" dirty="0"/>
          </a:b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ES" sz="1200" kern="1200" dirty="0"/>
        </a:p>
      </dsp:txBody>
      <dsp:txXfrm>
        <a:off x="5045207" y="2760929"/>
        <a:ext cx="2045210" cy="177282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659936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659936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7300" y="363929"/>
          <a:ext cx="2519988" cy="1296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br>
            <a:rPr lang="es-MX" altLang="es-MX" sz="1200" kern="1200" dirty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077300" y="363929"/>
        <a:ext cx="2519988" cy="1296007"/>
      </dsp:txXfrm>
    </dsp:sp>
    <dsp:sp modelId="{0E4A1FB2-B936-4A45-9B17-4DC72B6EC80F}">
      <dsp:nvSpPr>
        <dsp:cNvPr id="0" name=""/>
        <dsp:cNvSpPr/>
      </dsp:nvSpPr>
      <dsp:spPr>
        <a:xfrm>
          <a:off x="8" y="2379835"/>
          <a:ext cx="2036500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Secretarias(os</a:t>
          </a:r>
          <a:r>
            <a:rPr 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 </a:t>
          </a:r>
          <a:endParaRPr lang="es-ES" sz="1200" kern="1200" dirty="0"/>
        </a:p>
      </dsp:txBody>
      <dsp:txXfrm>
        <a:off x="8" y="2379835"/>
        <a:ext cx="2036500" cy="1151998"/>
      </dsp:txXfrm>
    </dsp:sp>
    <dsp:sp modelId="{FC5D019C-18CE-458A-ACE1-C9715B3D2B69}">
      <dsp:nvSpPr>
        <dsp:cNvPr id="0" name=""/>
        <dsp:cNvSpPr/>
      </dsp:nvSpPr>
      <dsp:spPr>
        <a:xfrm>
          <a:off x="2642662" y="2379835"/>
          <a:ext cx="2036500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2642662" y="2379835"/>
        <a:ext cx="2036500" cy="11519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292068" y="2166618"/>
          <a:ext cx="3503588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3503588" y="396637"/>
              </a:lnTo>
              <a:lnTo>
                <a:pt x="3503588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292068" y="2166618"/>
          <a:ext cx="1767371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1767371" y="396637"/>
              </a:lnTo>
              <a:lnTo>
                <a:pt x="1767371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246348" y="2166618"/>
          <a:ext cx="91440" cy="508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37"/>
              </a:lnTo>
              <a:lnTo>
                <a:pt x="48470" y="396637"/>
              </a:lnTo>
              <a:lnTo>
                <a:pt x="4847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512387" y="2166618"/>
          <a:ext cx="1779681" cy="508163"/>
        </a:xfrm>
        <a:custGeom>
          <a:avLst/>
          <a:gdLst/>
          <a:ahLst/>
          <a:cxnLst/>
          <a:rect l="0" t="0" r="0" b="0"/>
          <a:pathLst>
            <a:path>
              <a:moveTo>
                <a:pt x="1779681" y="0"/>
              </a:moveTo>
              <a:lnTo>
                <a:pt x="1779681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66323" y="2166618"/>
          <a:ext cx="3525745" cy="508163"/>
        </a:xfrm>
        <a:custGeom>
          <a:avLst/>
          <a:gdLst/>
          <a:ahLst/>
          <a:cxnLst/>
          <a:rect l="0" t="0" r="0" b="0"/>
          <a:pathLst>
            <a:path>
              <a:moveTo>
                <a:pt x="3525745" y="0"/>
              </a:moveTo>
              <a:lnTo>
                <a:pt x="3525745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78142" y="1152692"/>
          <a:ext cx="2027852" cy="10139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3278142" y="1152692"/>
        <a:ext cx="2027852" cy="1013926"/>
      </dsp:txXfrm>
    </dsp:sp>
    <dsp:sp modelId="{19FBE8A8-D4BA-45D1-97CD-FF1210CD856F}">
      <dsp:nvSpPr>
        <dsp:cNvPr id="0" name=""/>
        <dsp:cNvSpPr/>
      </dsp:nvSpPr>
      <dsp:spPr>
        <a:xfrm>
          <a:off x="0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674781"/>
        <a:ext cx="1532647" cy="788607"/>
      </dsp:txXfrm>
    </dsp:sp>
    <dsp:sp modelId="{7FFEEE02-E16F-44A6-A65D-E4730E9059AF}">
      <dsp:nvSpPr>
        <dsp:cNvPr id="0" name=""/>
        <dsp:cNvSpPr/>
      </dsp:nvSpPr>
      <dsp:spPr>
        <a:xfrm>
          <a:off x="174606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746063" y="2674781"/>
        <a:ext cx="1532647" cy="788607"/>
      </dsp:txXfrm>
    </dsp:sp>
    <dsp:sp modelId="{5815CD74-E5D1-4909-9892-52B71D57571C}">
      <dsp:nvSpPr>
        <dsp:cNvPr id="0" name=""/>
        <dsp:cNvSpPr/>
      </dsp:nvSpPr>
      <dsp:spPr>
        <a:xfrm>
          <a:off x="352849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528496" y="2674781"/>
        <a:ext cx="1532647" cy="788607"/>
      </dsp:txXfrm>
    </dsp:sp>
    <dsp:sp modelId="{19F48253-8559-4E7D-9B89-03E11B6A9A2C}">
      <dsp:nvSpPr>
        <dsp:cNvPr id="0" name=""/>
        <dsp:cNvSpPr/>
      </dsp:nvSpPr>
      <dsp:spPr>
        <a:xfrm>
          <a:off x="529311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</a:t>
          </a:r>
          <a:br>
            <a:rPr lang="es-MX" altLang="es-MX" sz="1200" kern="1200" dirty="0"/>
          </a:br>
          <a:r>
            <a:rPr lang="es-MX" altLang="es-MX" sz="1200" kern="1200" dirty="0"/>
            <a:t>Infracciones</a:t>
          </a:r>
        </a:p>
      </dsp:txBody>
      <dsp:txXfrm>
        <a:off x="5293116" y="2674781"/>
        <a:ext cx="1532647" cy="788607"/>
      </dsp:txXfrm>
    </dsp:sp>
    <dsp:sp modelId="{8255A1BA-EB77-4889-AA71-0A8568235860}">
      <dsp:nvSpPr>
        <dsp:cNvPr id="0" name=""/>
        <dsp:cNvSpPr/>
      </dsp:nvSpPr>
      <dsp:spPr>
        <a:xfrm>
          <a:off x="702933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7029333" y="2674781"/>
        <a:ext cx="1532647" cy="78860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503411" y="2700040"/>
          <a:ext cx="2497544" cy="51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24"/>
              </a:lnTo>
              <a:lnTo>
                <a:pt x="2497544" y="281324"/>
              </a:lnTo>
              <a:lnTo>
                <a:pt x="2497544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457691" y="2700040"/>
          <a:ext cx="91440" cy="516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324"/>
              </a:lnTo>
              <a:lnTo>
                <a:pt x="47155" y="281324"/>
              </a:lnTo>
              <a:lnTo>
                <a:pt x="47155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10217" y="2700040"/>
          <a:ext cx="2493194" cy="516770"/>
        </a:xfrm>
        <a:custGeom>
          <a:avLst/>
          <a:gdLst/>
          <a:ahLst/>
          <a:cxnLst/>
          <a:rect l="0" t="0" r="0" b="0"/>
          <a:pathLst>
            <a:path>
              <a:moveTo>
                <a:pt x="2493194" y="0"/>
              </a:moveTo>
              <a:lnTo>
                <a:pt x="2493194" y="281324"/>
              </a:lnTo>
              <a:lnTo>
                <a:pt x="0" y="281324"/>
              </a:lnTo>
              <a:lnTo>
                <a:pt x="0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457691" y="1274460"/>
          <a:ext cx="91440" cy="453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333413" y="153288"/>
          <a:ext cx="2339997" cy="1121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333413" y="153288"/>
        <a:ext cx="2339997" cy="1121171"/>
      </dsp:txXfrm>
    </dsp:sp>
    <dsp:sp modelId="{676B065B-52F5-4142-AD91-1C77325095B5}">
      <dsp:nvSpPr>
        <dsp:cNvPr id="0" name=""/>
        <dsp:cNvSpPr/>
      </dsp:nvSpPr>
      <dsp:spPr>
        <a:xfrm>
          <a:off x="2495411" y="1728041"/>
          <a:ext cx="2016001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</a:t>
          </a:r>
          <a:endParaRPr lang="es-ES" sz="1200" kern="1200" dirty="0"/>
        </a:p>
      </dsp:txBody>
      <dsp:txXfrm>
        <a:off x="2495411" y="1728041"/>
        <a:ext cx="2016001" cy="971999"/>
      </dsp:txXfrm>
    </dsp:sp>
    <dsp:sp modelId="{A913208E-DE13-4A48-AA3E-81819AA0BFD5}">
      <dsp:nvSpPr>
        <dsp:cNvPr id="0" name=""/>
        <dsp:cNvSpPr/>
      </dsp:nvSpPr>
      <dsp:spPr>
        <a:xfrm>
          <a:off x="8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>Auxiliares Administrativos(as)</a:t>
          </a:r>
          <a:br>
            <a:rPr lang="es-MX" sz="1200" b="0" i="0" u="none" kern="1200" dirty="0"/>
          </a:br>
          <a:r>
            <a:rPr lang="es-MX" sz="1200" kern="1200" dirty="0" smtClean="0"/>
            <a:t>     </a:t>
          </a:r>
          <a:endParaRPr lang="es-MX" sz="1200" b="0" i="0" u="none" kern="1200" dirty="0"/>
        </a:p>
      </dsp:txBody>
      <dsp:txXfrm>
        <a:off x="8" y="3216811"/>
        <a:ext cx="2020418" cy="1016532"/>
      </dsp:txXfrm>
    </dsp:sp>
    <dsp:sp modelId="{CFEFFD6C-721C-4CB5-9AE4-49F8AEC6E651}">
      <dsp:nvSpPr>
        <dsp:cNvPr id="0" name=""/>
        <dsp:cNvSpPr/>
      </dsp:nvSpPr>
      <dsp:spPr>
        <a:xfrm>
          <a:off x="2494637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</a:t>
          </a:r>
          <a:endParaRPr lang="es-MX" altLang="es-MX" sz="1200" kern="1200" dirty="0"/>
        </a:p>
      </dsp:txBody>
      <dsp:txXfrm>
        <a:off x="2494637" y="3216811"/>
        <a:ext cx="2020418" cy="1016532"/>
      </dsp:txXfrm>
    </dsp:sp>
    <dsp:sp modelId="{051E4DF2-B884-4F4A-8077-C7DFDEC7D3D9}">
      <dsp:nvSpPr>
        <dsp:cNvPr id="0" name=""/>
        <dsp:cNvSpPr/>
      </dsp:nvSpPr>
      <dsp:spPr>
        <a:xfrm>
          <a:off x="4990746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</a:t>
          </a:r>
          <a:endParaRPr lang="es-ES" sz="1200" kern="1200" dirty="0"/>
        </a:p>
      </dsp:txBody>
      <dsp:txXfrm>
        <a:off x="4990746" y="3216811"/>
        <a:ext cx="2020418" cy="10165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F0C26-DC95-423C-9B65-C3F5FE30E6E4}">
      <dsp:nvSpPr>
        <dsp:cNvPr id="0" name=""/>
        <dsp:cNvSpPr/>
      </dsp:nvSpPr>
      <dsp:spPr>
        <a:xfrm>
          <a:off x="2160386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40"/>
              </a:lnTo>
              <a:lnTo>
                <a:pt x="1223364" y="287740"/>
              </a:lnTo>
              <a:lnTo>
                <a:pt x="1223364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9FA56-093F-46D4-95A0-3F633C580923}">
      <dsp:nvSpPr>
        <dsp:cNvPr id="0" name=""/>
        <dsp:cNvSpPr/>
      </dsp:nvSpPr>
      <dsp:spPr>
        <a:xfrm>
          <a:off x="937021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1223364" y="0"/>
              </a:moveTo>
              <a:lnTo>
                <a:pt x="1223364" y="287740"/>
              </a:lnTo>
              <a:lnTo>
                <a:pt x="0" y="287740"/>
              </a:lnTo>
              <a:lnTo>
                <a:pt x="0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1068834" y="360107"/>
          <a:ext cx="2183104" cy="10686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r>
            <a:rPr lang="es-MX" sz="1200" b="0" i="0" u="none" kern="1200" dirty="0" smtClean="0">
              <a:latin typeface="+mn-lt"/>
            </a:rPr>
            <a:t>   </a:t>
          </a:r>
          <a:endParaRPr lang="es-MX" altLang="es-MX" sz="1200" kern="1200" dirty="0"/>
        </a:p>
      </dsp:txBody>
      <dsp:txXfrm>
        <a:off x="1068834" y="360107"/>
        <a:ext cx="2183104" cy="1068669"/>
      </dsp:txXfrm>
    </dsp:sp>
    <dsp:sp modelId="{F347D248-52EB-4953-98DB-6F58FF9E8735}">
      <dsp:nvSpPr>
        <dsp:cNvPr id="0" name=""/>
        <dsp:cNvSpPr/>
      </dsp:nvSpPr>
      <dsp:spPr>
        <a:xfrm>
          <a:off x="139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 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</a:t>
          </a:r>
          <a:endParaRPr lang="es-MX" altLang="es-MX" sz="1200" kern="1200" dirty="0"/>
        </a:p>
      </dsp:txBody>
      <dsp:txXfrm>
        <a:off x="1397" y="2004259"/>
        <a:ext cx="1871247" cy="1023782"/>
      </dsp:txXfrm>
    </dsp:sp>
    <dsp:sp modelId="{18904301-2081-4037-BCEA-467D69399F67}">
      <dsp:nvSpPr>
        <dsp:cNvPr id="0" name=""/>
        <dsp:cNvSpPr/>
      </dsp:nvSpPr>
      <dsp:spPr>
        <a:xfrm>
          <a:off x="244812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Abogado(a)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  </a:t>
          </a:r>
          <a:endParaRPr lang="es-MX" altLang="es-MX" sz="1200" kern="1200" dirty="0"/>
        </a:p>
      </dsp:txBody>
      <dsp:txXfrm>
        <a:off x="2448127" y="2004259"/>
        <a:ext cx="1871247" cy="10237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566557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12"/>
              </a:lnTo>
              <a:lnTo>
                <a:pt x="1441127" y="432112"/>
              </a:lnTo>
              <a:lnTo>
                <a:pt x="1441127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125429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1441127" y="0"/>
              </a:moveTo>
              <a:lnTo>
                <a:pt x="1441127" y="432112"/>
              </a:lnTo>
              <a:lnTo>
                <a:pt x="0" y="432112"/>
              </a:lnTo>
              <a:lnTo>
                <a:pt x="0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304242" y="666293"/>
          <a:ext cx="2524630" cy="1293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Vehicular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</a:t>
          </a:r>
          <a:endParaRPr lang="es-MX" altLang="es-MX" sz="1200" kern="1200" dirty="0"/>
        </a:p>
      </dsp:txBody>
      <dsp:txXfrm>
        <a:off x="1304242" y="666293"/>
        <a:ext cx="2524630" cy="1293883"/>
      </dsp:txXfrm>
    </dsp:sp>
    <dsp:sp modelId="{9EF5B1E7-4642-446F-802A-010E77A6D315}">
      <dsp:nvSpPr>
        <dsp:cNvPr id="0" name=""/>
        <dsp:cNvSpPr/>
      </dsp:nvSpPr>
      <dsp:spPr>
        <a:xfrm>
          <a:off x="437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</a:t>
          </a:r>
          <a:endParaRPr lang="es-MX" altLang="es-MX" sz="1200" kern="1200" dirty="0"/>
        </a:p>
      </dsp:txBody>
      <dsp:txXfrm>
        <a:off x="437" y="2708425"/>
        <a:ext cx="2249983" cy="1136086"/>
      </dsp:txXfrm>
    </dsp:sp>
    <dsp:sp modelId="{64A0A79D-6428-46F7-8612-283E09E77783}">
      <dsp:nvSpPr>
        <dsp:cNvPr id="0" name=""/>
        <dsp:cNvSpPr/>
      </dsp:nvSpPr>
      <dsp:spPr>
        <a:xfrm>
          <a:off x="2882693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</a:t>
          </a:r>
          <a:endParaRPr lang="es-MX" altLang="es-MX" sz="1200" kern="1200" dirty="0"/>
        </a:p>
      </dsp:txBody>
      <dsp:txXfrm>
        <a:off x="2882693" y="2708425"/>
        <a:ext cx="2249983" cy="113608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90EDD-A506-4EA0-9174-A7390649961E}">
      <dsp:nvSpPr>
        <dsp:cNvPr id="0" name=""/>
        <dsp:cNvSpPr/>
      </dsp:nvSpPr>
      <dsp:spPr>
        <a:xfrm>
          <a:off x="4024221" y="1047318"/>
          <a:ext cx="3177388" cy="1015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351"/>
              </a:lnTo>
              <a:lnTo>
                <a:pt x="3177388" y="799351"/>
              </a:lnTo>
              <a:lnTo>
                <a:pt x="3177388" y="10154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ADFC5-E862-4CA3-B3CC-F387FEEEB8DA}">
      <dsp:nvSpPr>
        <dsp:cNvPr id="0" name=""/>
        <dsp:cNvSpPr/>
      </dsp:nvSpPr>
      <dsp:spPr>
        <a:xfrm>
          <a:off x="4024221" y="1047318"/>
          <a:ext cx="1059472" cy="1015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351"/>
              </a:lnTo>
              <a:lnTo>
                <a:pt x="1059472" y="799351"/>
              </a:lnTo>
              <a:lnTo>
                <a:pt x="1059472" y="10154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A96BC-456D-43DB-8842-675BEA4BCDA0}">
      <dsp:nvSpPr>
        <dsp:cNvPr id="0" name=""/>
        <dsp:cNvSpPr/>
      </dsp:nvSpPr>
      <dsp:spPr>
        <a:xfrm>
          <a:off x="2965778" y="1047318"/>
          <a:ext cx="1058443" cy="1015471"/>
        </a:xfrm>
        <a:custGeom>
          <a:avLst/>
          <a:gdLst/>
          <a:ahLst/>
          <a:cxnLst/>
          <a:rect l="0" t="0" r="0" b="0"/>
          <a:pathLst>
            <a:path>
              <a:moveTo>
                <a:pt x="1058443" y="0"/>
              </a:moveTo>
              <a:lnTo>
                <a:pt x="1058443" y="799351"/>
              </a:lnTo>
              <a:lnTo>
                <a:pt x="0" y="799351"/>
              </a:lnTo>
              <a:lnTo>
                <a:pt x="0" y="10154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846833" y="1047318"/>
          <a:ext cx="3177388" cy="1015471"/>
        </a:xfrm>
        <a:custGeom>
          <a:avLst/>
          <a:gdLst/>
          <a:ahLst/>
          <a:cxnLst/>
          <a:rect l="0" t="0" r="0" b="0"/>
          <a:pathLst>
            <a:path>
              <a:moveTo>
                <a:pt x="3177388" y="0"/>
              </a:moveTo>
              <a:lnTo>
                <a:pt x="3177388" y="799351"/>
              </a:lnTo>
              <a:lnTo>
                <a:pt x="0" y="799351"/>
              </a:lnTo>
              <a:lnTo>
                <a:pt x="0" y="10154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2908218" y="0"/>
          <a:ext cx="2232006" cy="1047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panose="020B0604020202020204" pitchFamily="34" charset="0"/>
            </a:rPr>
            <a:t>    </a:t>
          </a:r>
          <a:endParaRPr lang="es-ES" sz="1200" b="0" kern="1200" dirty="0">
            <a:cs typeface="Arial" panose="020B0604020202020204" pitchFamily="34" charset="0"/>
          </a:endParaRPr>
        </a:p>
      </dsp:txBody>
      <dsp:txXfrm>
        <a:off x="2908218" y="0"/>
        <a:ext cx="2232006" cy="1047318"/>
      </dsp:txXfrm>
    </dsp:sp>
    <dsp:sp modelId="{19FBE8A8-D4BA-45D1-97CD-FF1210CD856F}">
      <dsp:nvSpPr>
        <dsp:cNvPr id="0" name=""/>
        <dsp:cNvSpPr/>
      </dsp:nvSpPr>
      <dsp:spPr>
        <a:xfrm>
          <a:off x="3995" y="2062790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95" y="2062790"/>
        <a:ext cx="1685675" cy="1403998"/>
      </dsp:txXfrm>
    </dsp:sp>
    <dsp:sp modelId="{7C576A7F-97E5-41B2-A453-F3F548F4D3EA}">
      <dsp:nvSpPr>
        <dsp:cNvPr id="0" name=""/>
        <dsp:cNvSpPr/>
      </dsp:nvSpPr>
      <dsp:spPr>
        <a:xfrm>
          <a:off x="2122940" y="2062790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</a:t>
          </a:r>
          <a:br>
            <a:rPr lang="es-MX" altLang="es-MX" sz="1200" kern="1200" dirty="0"/>
          </a:br>
          <a:r>
            <a:rPr lang="es-MX" altLang="es-MX" sz="1200" kern="1200" dirty="0" smtClean="0"/>
            <a:t>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</a:t>
          </a:r>
          <a:br>
            <a:rPr lang="es-MX" altLang="es-MX" sz="1200" kern="1200" dirty="0"/>
          </a:br>
          <a:r>
            <a:rPr lang="es-MX" altLang="es-MX" sz="1200" kern="1200" dirty="0" smtClean="0"/>
            <a:t> </a:t>
          </a: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Supervisor(a)</a:t>
          </a:r>
          <a:br>
            <a:rPr lang="es-MX" altLang="es-MX" sz="1200" kern="1200" dirty="0"/>
          </a:br>
          <a:r>
            <a:rPr lang="es-MX" altLang="es-MX" sz="1200" kern="1200" dirty="0" smtClean="0"/>
            <a:t>     </a:t>
          </a:r>
          <a:endParaRPr lang="es-MX" altLang="es-MX" sz="1200" kern="1200" dirty="0"/>
        </a:p>
      </dsp:txBody>
      <dsp:txXfrm>
        <a:off x="2122940" y="2062790"/>
        <a:ext cx="1685675" cy="1403998"/>
      </dsp:txXfrm>
    </dsp:sp>
    <dsp:sp modelId="{E185F006-6B75-47B4-81CB-5A7533AA7AD9}">
      <dsp:nvSpPr>
        <dsp:cNvPr id="0" name=""/>
        <dsp:cNvSpPr/>
      </dsp:nvSpPr>
      <dsp:spPr>
        <a:xfrm>
          <a:off x="4240856" y="2062790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Asesor(a)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   </a:t>
          </a:r>
          <a:endParaRPr lang="es-MX" altLang="es-MX" sz="1200" kern="1200" dirty="0"/>
        </a:p>
      </dsp:txBody>
      <dsp:txXfrm>
        <a:off x="4240856" y="2062790"/>
        <a:ext cx="1685675" cy="1403998"/>
      </dsp:txXfrm>
    </dsp:sp>
    <dsp:sp modelId="{B8FCA647-A57D-4B91-A99D-921B62731A2B}">
      <dsp:nvSpPr>
        <dsp:cNvPr id="0" name=""/>
        <dsp:cNvSpPr/>
      </dsp:nvSpPr>
      <dsp:spPr>
        <a:xfrm>
          <a:off x="6358772" y="2062790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Abogado(a)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 </a:t>
          </a:r>
          <a:endParaRPr lang="es-MX" altLang="es-MX" sz="1200" kern="1200" dirty="0"/>
        </a:p>
      </dsp:txBody>
      <dsp:txXfrm>
        <a:off x="6358772" y="2062790"/>
        <a:ext cx="1685675" cy="140399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328761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976059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2585"/>
          <a:ext cx="2160006" cy="973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Estadística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</a:t>
          </a:r>
          <a:endParaRPr lang="es-ES" sz="1200" kern="1200" dirty="0"/>
        </a:p>
      </dsp:txBody>
      <dsp:txXfrm>
        <a:off x="406299" y="2585"/>
        <a:ext cx="2160006" cy="973474"/>
      </dsp:txXfrm>
    </dsp:sp>
    <dsp:sp modelId="{56C82615-A5B3-49EE-B6D8-D98CEFF3B425}">
      <dsp:nvSpPr>
        <dsp:cNvPr id="0" name=""/>
        <dsp:cNvSpPr/>
      </dsp:nvSpPr>
      <dsp:spPr>
        <a:xfrm>
          <a:off x="568583" y="1463452"/>
          <a:ext cx="1833225" cy="865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Estadísticas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</a:t>
          </a:r>
          <a:endParaRPr lang="es-MX" altLang="es-MX" sz="1200" kern="1200" dirty="0"/>
        </a:p>
      </dsp:txBody>
      <dsp:txXfrm>
        <a:off x="568583" y="1463452"/>
        <a:ext cx="1833225" cy="865308"/>
      </dsp:txXfrm>
    </dsp:sp>
    <dsp:sp modelId="{ED9B9D16-EE11-44DF-BE31-C25C5B798B5B}">
      <dsp:nvSpPr>
        <dsp:cNvPr id="0" name=""/>
        <dsp:cNvSpPr/>
      </dsp:nvSpPr>
      <dsp:spPr>
        <a:xfrm>
          <a:off x="569690" y="2851808"/>
          <a:ext cx="1833225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</a:t>
          </a:r>
          <a:r>
            <a:rPr lang="es-MX" altLang="es-MX" sz="1200" kern="1200" dirty="0" smtClean="0"/>
            <a:t>)</a:t>
          </a:r>
          <a:r>
            <a:rPr lang="es-MX" sz="1200" b="0" i="0" u="none" kern="1200" dirty="0" smtClean="0"/>
            <a:t>    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</a:t>
          </a:r>
          <a:br>
            <a:rPr lang="es-MX" altLang="es-MX" sz="1200" kern="1200" dirty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    </a:t>
          </a:r>
          <a:endParaRPr lang="es-ES" sz="1200" kern="1200" dirty="0"/>
        </a:p>
      </dsp:txBody>
      <dsp:txXfrm>
        <a:off x="569690" y="2851808"/>
        <a:ext cx="1833225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A1D4D-6E96-4A8E-B083-1A747451E2D4}">
      <dsp:nvSpPr>
        <dsp:cNvPr id="0" name=""/>
        <dsp:cNvSpPr/>
      </dsp:nvSpPr>
      <dsp:spPr>
        <a:xfrm>
          <a:off x="1262390" y="1511921"/>
          <a:ext cx="91440" cy="611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605" y="215920"/>
          <a:ext cx="2615011" cy="129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Inspector(a) General de </a:t>
          </a:r>
          <a:r>
            <a:rPr lang="es-ES" sz="1200" kern="1200" dirty="0" smtClean="0"/>
            <a:t>Investigación</a:t>
          </a:r>
          <a:endParaRPr lang="es-ES" sz="1200" kern="1200" dirty="0"/>
        </a:p>
      </dsp:txBody>
      <dsp:txXfrm>
        <a:off x="605" y="215920"/>
        <a:ext cx="2615011" cy="1296001"/>
      </dsp:txXfrm>
    </dsp:sp>
    <dsp:sp modelId="{67F78889-2193-417E-BE0B-9F4C158E2215}">
      <dsp:nvSpPr>
        <dsp:cNvPr id="0" name=""/>
        <dsp:cNvSpPr/>
      </dsp:nvSpPr>
      <dsp:spPr>
        <a:xfrm>
          <a:off x="262534" y="2123565"/>
          <a:ext cx="2091152" cy="107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</a:t>
          </a:r>
          <a:endParaRPr lang="es-MX" sz="1200" kern="1200" dirty="0"/>
        </a:p>
      </dsp:txBody>
      <dsp:txXfrm>
        <a:off x="262534" y="2123565"/>
        <a:ext cx="2091152" cy="107725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3583368" y="1470105"/>
          <a:ext cx="2517877" cy="9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211"/>
              </a:lnTo>
              <a:lnTo>
                <a:pt x="2517877" y="648211"/>
              </a:lnTo>
              <a:lnTo>
                <a:pt x="2517877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31147" y="1470105"/>
          <a:ext cx="91440" cy="901973"/>
        </a:xfrm>
        <a:custGeom>
          <a:avLst/>
          <a:gdLst/>
          <a:ahLst/>
          <a:cxnLst/>
          <a:rect l="0" t="0" r="0" b="0"/>
          <a:pathLst>
            <a:path>
              <a:moveTo>
                <a:pt x="52221" y="0"/>
              </a:moveTo>
              <a:lnTo>
                <a:pt x="52221" y="648211"/>
              </a:lnTo>
              <a:lnTo>
                <a:pt x="45720" y="648211"/>
              </a:lnTo>
              <a:lnTo>
                <a:pt x="4572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020441" y="1470105"/>
          <a:ext cx="2562926" cy="901973"/>
        </a:xfrm>
        <a:custGeom>
          <a:avLst/>
          <a:gdLst/>
          <a:ahLst/>
          <a:cxnLst/>
          <a:rect l="0" t="0" r="0" b="0"/>
          <a:pathLst>
            <a:path>
              <a:moveTo>
                <a:pt x="2562926" y="0"/>
              </a:moveTo>
              <a:lnTo>
                <a:pt x="2562926" y="648211"/>
              </a:lnTo>
              <a:lnTo>
                <a:pt x="0" y="648211"/>
              </a:lnTo>
              <a:lnTo>
                <a:pt x="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87090" y="0"/>
          <a:ext cx="2592556" cy="1470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87090" y="0"/>
        <a:ext cx="2592556" cy="1470105"/>
      </dsp:txXfrm>
    </dsp:sp>
    <dsp:sp modelId="{88AF180C-B8ED-4C02-BFDB-94EC77CF9C64}">
      <dsp:nvSpPr>
        <dsp:cNvPr id="0" name=""/>
        <dsp:cNvSpPr/>
      </dsp:nvSpPr>
      <dsp:spPr>
        <a:xfrm>
          <a:off x="4002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4002" y="2372078"/>
        <a:ext cx="2032877" cy="1145954"/>
      </dsp:txXfrm>
    </dsp:sp>
    <dsp:sp modelId="{9AB9A094-906C-4743-8046-C8CDC622642B}">
      <dsp:nvSpPr>
        <dsp:cNvPr id="0" name=""/>
        <dsp:cNvSpPr/>
      </dsp:nvSpPr>
      <dsp:spPr>
        <a:xfrm>
          <a:off x="2560428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br>
            <a:rPr lang="es-ES" sz="1200" kern="1200" dirty="0"/>
          </a:br>
          <a:r>
            <a:rPr lang="es-ES" sz="1200" kern="1200" dirty="0"/>
            <a:t>Instructores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560428" y="2372078"/>
        <a:ext cx="2032877" cy="1145954"/>
      </dsp:txXfrm>
    </dsp:sp>
    <dsp:sp modelId="{9EBF5B36-8F74-411A-A12A-CCE48B959BE0}">
      <dsp:nvSpPr>
        <dsp:cNvPr id="0" name=""/>
        <dsp:cNvSpPr/>
      </dsp:nvSpPr>
      <dsp:spPr>
        <a:xfrm>
          <a:off x="5084807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5084807" y="2372078"/>
        <a:ext cx="2032877" cy="114595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280558" y="1064621"/>
          <a:ext cx="1319918" cy="43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29"/>
              </a:lnTo>
              <a:lnTo>
                <a:pt x="1319918" y="218929"/>
              </a:lnTo>
              <a:lnTo>
                <a:pt x="1319918" y="436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427881" y="1064621"/>
          <a:ext cx="1852676" cy="439184"/>
        </a:xfrm>
        <a:custGeom>
          <a:avLst/>
          <a:gdLst/>
          <a:ahLst/>
          <a:cxnLst/>
          <a:rect l="0" t="0" r="0" b="0"/>
          <a:pathLst>
            <a:path>
              <a:moveTo>
                <a:pt x="1852676" y="0"/>
              </a:moveTo>
              <a:lnTo>
                <a:pt x="1852676" y="221312"/>
              </a:lnTo>
              <a:lnTo>
                <a:pt x="0" y="221312"/>
              </a:lnTo>
              <a:lnTo>
                <a:pt x="0" y="439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40457" y="1324"/>
          <a:ext cx="2880200" cy="1063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2840457" y="1324"/>
        <a:ext cx="2880200" cy="1063296"/>
      </dsp:txXfrm>
    </dsp:sp>
    <dsp:sp modelId="{0E0E95E7-5A7F-4921-BC2F-E8482F7D6A45}">
      <dsp:nvSpPr>
        <dsp:cNvPr id="0" name=""/>
        <dsp:cNvSpPr/>
      </dsp:nvSpPr>
      <dsp:spPr>
        <a:xfrm>
          <a:off x="728513" y="1503805"/>
          <a:ext cx="3398735" cy="3275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Oficial</a:t>
          </a:r>
          <a:br>
            <a:rPr lang="es-MX" sz="1200" b="0" i="0" u="none" kern="1200" dirty="0"/>
          </a:br>
          <a:r>
            <a:rPr lang="es-MX" sz="1200" b="0" i="0" u="none" kern="1200" dirty="0" smtClean="0"/>
            <a:t>Policías 1ero(a</a:t>
          </a:r>
          <a:r>
            <a:rPr lang="es-MX" sz="1200" b="0" i="0" u="none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</a:t>
          </a:r>
          <a:r>
            <a:rPr lang="es-MX" sz="1200" b="0" i="0" u="none" kern="1200" dirty="0"/>
            <a:t>3ro(a)</a:t>
          </a:r>
          <a:br>
            <a:rPr lang="es-MX" sz="1200" b="0" i="0" u="none" kern="1200" dirty="0"/>
          </a:br>
          <a:r>
            <a:rPr lang="es-MX" sz="1200" b="0" i="0" u="none" kern="1200" dirty="0" smtClean="0"/>
            <a:t>Policía </a:t>
          </a:r>
          <a:r>
            <a:rPr lang="es-MX" sz="1200" b="0" i="0" u="none" kern="1200" dirty="0"/>
            <a:t>2do(a</a:t>
          </a:r>
          <a:r>
            <a:rPr lang="es-MX" sz="1200" b="0" i="0" u="none" kern="1200" dirty="0" smtClean="0"/>
            <a:t>)</a:t>
          </a:r>
          <a:endParaRPr lang="es-MX" sz="1200" b="0" i="0" u="none" kern="1200" dirty="0">
            <a:highlight>
              <a:srgbClr val="FFFF00"/>
            </a:highligh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Policías</a:t>
          </a:r>
          <a:br>
            <a:rPr lang="es-MX" sz="1200" b="0" i="0" u="none" kern="1200" dirty="0"/>
          </a:br>
          <a:endParaRPr lang="es-ES" sz="1200" kern="1200" dirty="0"/>
        </a:p>
      </dsp:txBody>
      <dsp:txXfrm>
        <a:off x="728513" y="1503805"/>
        <a:ext cx="3398735" cy="3275762"/>
      </dsp:txXfrm>
    </dsp:sp>
    <dsp:sp modelId="{83D5A370-18A3-4766-B00B-E2C170CD33BF}">
      <dsp:nvSpPr>
        <dsp:cNvPr id="0" name=""/>
        <dsp:cNvSpPr/>
      </dsp:nvSpPr>
      <dsp:spPr>
        <a:xfrm>
          <a:off x="4562992" y="1501422"/>
          <a:ext cx="2074968" cy="103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/>
            <a:t>Protección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4562992" y="1501422"/>
        <a:ext cx="2074968" cy="103748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447123" cy="953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460"/>
              </a:lnTo>
              <a:lnTo>
                <a:pt x="447123" y="9534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96365" y="1129813"/>
          <a:ext cx="399095" cy="953934"/>
        </a:xfrm>
        <a:custGeom>
          <a:avLst/>
          <a:gdLst/>
          <a:ahLst/>
          <a:cxnLst/>
          <a:rect l="0" t="0" r="0" b="0"/>
          <a:pathLst>
            <a:path>
              <a:moveTo>
                <a:pt x="399095" y="0"/>
              </a:moveTo>
              <a:lnTo>
                <a:pt x="399095" y="953934"/>
              </a:lnTo>
              <a:lnTo>
                <a:pt x="0" y="9539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137258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137258" y="1844272"/>
              </a:lnTo>
              <a:lnTo>
                <a:pt x="1137258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58202" y="1129813"/>
          <a:ext cx="1137258" cy="2081533"/>
        </a:xfrm>
        <a:custGeom>
          <a:avLst/>
          <a:gdLst/>
          <a:ahLst/>
          <a:cxnLst/>
          <a:rect l="0" t="0" r="0" b="0"/>
          <a:pathLst>
            <a:path>
              <a:moveTo>
                <a:pt x="1137258" y="0"/>
              </a:moveTo>
              <a:lnTo>
                <a:pt x="1137258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</a:t>
          </a:r>
          <a:r>
            <a:rPr lang="es-MX" altLang="es-MX" sz="1200" kern="1200" dirty="0" smtClean="0">
              <a:latin typeface="+mn-lt"/>
            </a:rPr>
            <a:t>Análisis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1058204" y="3211347"/>
          <a:ext cx="179999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1058204" y="3211347"/>
        <a:ext cx="179999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179999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1799995" cy="1023520"/>
      </dsp:txXfrm>
    </dsp:sp>
    <dsp:sp modelId="{D626C255-1536-4EB0-A4A3-D107C591C8D4}">
      <dsp:nvSpPr>
        <dsp:cNvPr id="0" name=""/>
        <dsp:cNvSpPr/>
      </dsp:nvSpPr>
      <dsp:spPr>
        <a:xfrm>
          <a:off x="1076371" y="1651747"/>
          <a:ext cx="1619993" cy="864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</a:t>
          </a:r>
          <a:endParaRPr lang="es-ES" sz="1200" kern="1200" dirty="0">
            <a:latin typeface="+mn-lt"/>
          </a:endParaRPr>
        </a:p>
      </dsp:txBody>
      <dsp:txXfrm>
        <a:off x="1076371" y="1651747"/>
        <a:ext cx="1619993" cy="864001"/>
      </dsp:txXfrm>
    </dsp:sp>
    <dsp:sp modelId="{FE339C92-05BA-4C5D-A3D0-D02FA3DC3592}">
      <dsp:nvSpPr>
        <dsp:cNvPr id="0" name=""/>
        <dsp:cNvSpPr/>
      </dsp:nvSpPr>
      <dsp:spPr>
        <a:xfrm>
          <a:off x="3542583" y="1651273"/>
          <a:ext cx="1619993" cy="864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542583" y="1651273"/>
        <a:ext cx="1619993" cy="86400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710122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710122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710122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558122"/>
          <a:ext cx="2283985" cy="1152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endParaRPr lang="es-MX" altLang="es-MX" sz="1200" kern="1200" dirty="0">
            <a:latin typeface="+mn-lt"/>
          </a:endParaRPr>
        </a:p>
      </dsp:txBody>
      <dsp:txXfrm>
        <a:off x="1006121" y="558122"/>
        <a:ext cx="2283985" cy="1152000"/>
      </dsp:txXfrm>
    </dsp:sp>
    <dsp:sp modelId="{625BDB02-3C9D-4182-86B0-E57BA4667B7D}">
      <dsp:nvSpPr>
        <dsp:cNvPr id="0" name=""/>
        <dsp:cNvSpPr/>
      </dsp:nvSpPr>
      <dsp:spPr>
        <a:xfrm>
          <a:off x="11418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11418" y="3565819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565819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208821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Analistas</a:t>
          </a:r>
          <a:br>
            <a:rPr lang="es-ES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537616" y="2208821"/>
        <a:ext cx="1413910" cy="72507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228689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07"/>
              </a:lnTo>
              <a:lnTo>
                <a:pt x="984404" y="210407"/>
              </a:lnTo>
              <a:lnTo>
                <a:pt x="984404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44284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984404" y="0"/>
              </a:moveTo>
              <a:lnTo>
                <a:pt x="984404" y="210407"/>
              </a:lnTo>
              <a:lnTo>
                <a:pt x="0" y="210407"/>
              </a:lnTo>
              <a:lnTo>
                <a:pt x="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567144" y="1155766"/>
          <a:ext cx="1661545" cy="42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20"/>
              </a:lnTo>
              <a:lnTo>
                <a:pt x="1661545" y="212020"/>
              </a:lnTo>
              <a:lnTo>
                <a:pt x="1661545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738724" y="2685837"/>
          <a:ext cx="91440" cy="42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84444" y="1155766"/>
          <a:ext cx="1782699" cy="422427"/>
        </a:xfrm>
        <a:custGeom>
          <a:avLst/>
          <a:gdLst/>
          <a:ahLst/>
          <a:cxnLst/>
          <a:rect l="0" t="0" r="0" b="0"/>
          <a:pathLst>
            <a:path>
              <a:moveTo>
                <a:pt x="1782699" y="0"/>
              </a:moveTo>
              <a:lnTo>
                <a:pt x="1782699" y="212020"/>
              </a:lnTo>
              <a:lnTo>
                <a:pt x="0" y="212020"/>
              </a:lnTo>
              <a:lnTo>
                <a:pt x="0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07747" y="0"/>
          <a:ext cx="2518794" cy="1155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  <a:endParaRPr lang="es-ES" sz="1200" kern="1200" dirty="0">
            <a:latin typeface="+mn-lt"/>
          </a:endParaRPr>
        </a:p>
      </dsp:txBody>
      <dsp:txXfrm>
        <a:off x="2307747" y="0"/>
        <a:ext cx="2518794" cy="1155766"/>
      </dsp:txXfrm>
    </dsp:sp>
    <dsp:sp modelId="{19FBE8A8-D4BA-45D1-97CD-FF1210CD856F}">
      <dsp:nvSpPr>
        <dsp:cNvPr id="0" name=""/>
        <dsp:cNvSpPr/>
      </dsp:nvSpPr>
      <dsp:spPr>
        <a:xfrm>
          <a:off x="676801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676801" y="1578194"/>
        <a:ext cx="2215286" cy="1107643"/>
      </dsp:txXfrm>
    </dsp:sp>
    <dsp:sp modelId="{15C31BB4-BA5C-4286-A865-38FF49CE8519}">
      <dsp:nvSpPr>
        <dsp:cNvPr id="0" name=""/>
        <dsp:cNvSpPr/>
      </dsp:nvSpPr>
      <dsp:spPr>
        <a:xfrm>
          <a:off x="795230" y="3106651"/>
          <a:ext cx="1978428" cy="9802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795230" y="3106651"/>
        <a:ext cx="1978428" cy="980226"/>
      </dsp:txXfrm>
    </dsp:sp>
    <dsp:sp modelId="{0E4A1FB2-B936-4A45-9B17-4DC72B6EC80F}">
      <dsp:nvSpPr>
        <dsp:cNvPr id="0" name=""/>
        <dsp:cNvSpPr/>
      </dsp:nvSpPr>
      <dsp:spPr>
        <a:xfrm>
          <a:off x="4121046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121046" y="1578194"/>
        <a:ext cx="2215286" cy="1107643"/>
      </dsp:txXfrm>
    </dsp:sp>
    <dsp:sp modelId="{5B3A30D1-2088-4CB4-B419-092CC9C1C0A7}">
      <dsp:nvSpPr>
        <dsp:cNvPr id="0" name=""/>
        <dsp:cNvSpPr/>
      </dsp:nvSpPr>
      <dsp:spPr>
        <a:xfrm>
          <a:off x="3470287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</a:t>
          </a:r>
          <a:endParaRPr lang="es-MX" altLang="es-MX" sz="1200" kern="1200" dirty="0">
            <a:latin typeface="+mn-lt"/>
          </a:endParaRPr>
        </a:p>
      </dsp:txBody>
      <dsp:txXfrm>
        <a:off x="3470287" y="3106651"/>
        <a:ext cx="1547995" cy="985777"/>
      </dsp:txXfrm>
    </dsp:sp>
    <dsp:sp modelId="{04B525DE-C672-463C-A920-06B9DF3576CF}">
      <dsp:nvSpPr>
        <dsp:cNvPr id="0" name=""/>
        <dsp:cNvSpPr/>
      </dsp:nvSpPr>
      <dsp:spPr>
        <a:xfrm>
          <a:off x="5439096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439096" y="3106651"/>
        <a:ext cx="1547995" cy="98577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2895200" y="1532859"/>
          <a:ext cx="300885" cy="837248"/>
        </a:xfrm>
        <a:custGeom>
          <a:avLst/>
          <a:gdLst/>
          <a:ahLst/>
          <a:cxnLst/>
          <a:rect l="0" t="0" r="0" b="0"/>
          <a:pathLst>
            <a:path>
              <a:moveTo>
                <a:pt x="300885" y="0"/>
              </a:moveTo>
              <a:lnTo>
                <a:pt x="300885" y="837248"/>
              </a:lnTo>
              <a:lnTo>
                <a:pt x="0" y="837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2554D-BFC1-4D56-9A5B-0DE6BCA19197}">
      <dsp:nvSpPr>
        <dsp:cNvPr id="0" name=""/>
        <dsp:cNvSpPr/>
      </dsp:nvSpPr>
      <dsp:spPr>
        <a:xfrm>
          <a:off x="3196085" y="1532859"/>
          <a:ext cx="2260171" cy="1785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216"/>
              </a:lnTo>
              <a:lnTo>
                <a:pt x="2260171" y="1590216"/>
              </a:lnTo>
              <a:lnTo>
                <a:pt x="2260171" y="1785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3150365" y="1532859"/>
          <a:ext cx="91440" cy="17858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5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35914" y="1532859"/>
          <a:ext cx="2260171" cy="1785826"/>
        </a:xfrm>
        <a:custGeom>
          <a:avLst/>
          <a:gdLst/>
          <a:ahLst/>
          <a:cxnLst/>
          <a:rect l="0" t="0" r="0" b="0"/>
          <a:pathLst>
            <a:path>
              <a:moveTo>
                <a:pt x="2260171" y="0"/>
              </a:moveTo>
              <a:lnTo>
                <a:pt x="2260171" y="1590216"/>
              </a:lnTo>
              <a:lnTo>
                <a:pt x="0" y="1590216"/>
              </a:lnTo>
              <a:lnTo>
                <a:pt x="0" y="1785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035289" y="388410"/>
          <a:ext cx="2321593" cy="11444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35289" y="388410"/>
        <a:ext cx="2321593" cy="1144449"/>
      </dsp:txXfrm>
    </dsp:sp>
    <dsp:sp modelId="{140BAFA2-499E-4719-9FBE-32C754A4DBDB}">
      <dsp:nvSpPr>
        <dsp:cNvPr id="0" name=""/>
        <dsp:cNvSpPr/>
      </dsp:nvSpPr>
      <dsp:spPr>
        <a:xfrm>
          <a:off x="1438" y="3318686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438" y="3318686"/>
        <a:ext cx="1868951" cy="927936"/>
      </dsp:txXfrm>
    </dsp:sp>
    <dsp:sp modelId="{88424990-49D9-4A40-A11B-0167116F7347}">
      <dsp:nvSpPr>
        <dsp:cNvPr id="0" name=""/>
        <dsp:cNvSpPr/>
      </dsp:nvSpPr>
      <dsp:spPr>
        <a:xfrm>
          <a:off x="2261610" y="3318686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Inspección y Vigilancia</a:t>
          </a:r>
          <a:endParaRPr lang="es-MX" altLang="es-MX" sz="1200" kern="1200" dirty="0">
            <a:solidFill>
              <a:srgbClr val="FF0000"/>
            </a:solidFill>
            <a:latin typeface="+mn-lt"/>
          </a:endParaRPr>
        </a:p>
      </dsp:txBody>
      <dsp:txXfrm>
        <a:off x="2261610" y="3318686"/>
        <a:ext cx="1868951" cy="927936"/>
      </dsp:txXfrm>
    </dsp:sp>
    <dsp:sp modelId="{5E6621E8-5219-4CDE-A487-E2C755CECF8C}">
      <dsp:nvSpPr>
        <dsp:cNvPr id="0" name=""/>
        <dsp:cNvSpPr/>
      </dsp:nvSpPr>
      <dsp:spPr>
        <a:xfrm>
          <a:off x="4521781" y="3318686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/>
            <a:t>Área de Gestión Integral de Riesgo</a:t>
          </a:r>
        </a:p>
      </dsp:txBody>
      <dsp:txXfrm>
        <a:off x="4521781" y="3318686"/>
        <a:ext cx="1868951" cy="927936"/>
      </dsp:txXfrm>
    </dsp:sp>
    <dsp:sp modelId="{FD579FC0-2D5A-403F-998E-64780E0BE05A}">
      <dsp:nvSpPr>
        <dsp:cNvPr id="0" name=""/>
        <dsp:cNvSpPr/>
      </dsp:nvSpPr>
      <dsp:spPr>
        <a:xfrm>
          <a:off x="1419592" y="1948502"/>
          <a:ext cx="1475607" cy="84320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419592" y="1948502"/>
        <a:ext cx="1475607" cy="84320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3666-FF9F-499B-88FC-7C1451D82F13}">
      <dsp:nvSpPr>
        <dsp:cNvPr id="0" name=""/>
        <dsp:cNvSpPr/>
      </dsp:nvSpPr>
      <dsp:spPr>
        <a:xfrm>
          <a:off x="2266431" y="1178210"/>
          <a:ext cx="1251079" cy="86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918"/>
              </a:lnTo>
              <a:lnTo>
                <a:pt x="1251079" y="606918"/>
              </a:lnTo>
              <a:lnTo>
                <a:pt x="1251079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1010422" y="1178210"/>
          <a:ext cx="1256009" cy="860647"/>
        </a:xfrm>
        <a:custGeom>
          <a:avLst/>
          <a:gdLst/>
          <a:ahLst/>
          <a:cxnLst/>
          <a:rect l="0" t="0" r="0" b="0"/>
          <a:pathLst>
            <a:path>
              <a:moveTo>
                <a:pt x="1256009" y="0"/>
              </a:moveTo>
              <a:lnTo>
                <a:pt x="1256009" y="606918"/>
              </a:lnTo>
              <a:lnTo>
                <a:pt x="0" y="606918"/>
              </a:lnTo>
              <a:lnTo>
                <a:pt x="0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16687" y="0"/>
          <a:ext cx="2299489" cy="11782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16687" y="0"/>
        <a:ext cx="2299489" cy="1178210"/>
      </dsp:txXfrm>
    </dsp:sp>
    <dsp:sp modelId="{8000AD3C-F2B6-49F6-86C5-E3A254C0F044}">
      <dsp:nvSpPr>
        <dsp:cNvPr id="0" name=""/>
        <dsp:cNvSpPr/>
      </dsp:nvSpPr>
      <dsp:spPr>
        <a:xfrm>
          <a:off x="8360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ES" sz="1200" kern="1200" dirty="0"/>
        </a:p>
      </dsp:txBody>
      <dsp:txXfrm>
        <a:off x="8360" y="2038858"/>
        <a:ext cx="2004124" cy="1007994"/>
      </dsp:txXfrm>
    </dsp:sp>
    <dsp:sp modelId="{7E20AA70-0000-4AFC-BBB6-168EB14D9906}">
      <dsp:nvSpPr>
        <dsp:cNvPr id="0" name=""/>
        <dsp:cNvSpPr/>
      </dsp:nvSpPr>
      <dsp:spPr>
        <a:xfrm>
          <a:off x="2515448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/>
        </a:p>
      </dsp:txBody>
      <dsp:txXfrm>
        <a:off x="2515448" y="2038858"/>
        <a:ext cx="2004124" cy="100799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b="1" kern="1200" dirty="0">
            <a:solidFill>
              <a:schemeClr val="tx1"/>
            </a:solidFill>
            <a:latin typeface="+mn-lt"/>
          </a:endParaRPr>
        </a:p>
      </dsp:txBody>
      <dsp:txXfrm>
        <a:off x="276040" y="2115340"/>
        <a:ext cx="2105722" cy="1218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ES" sz="1200" b="0" i="0" u="none" kern="1200" dirty="0"/>
            <a:t>Encargado(a)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    </a:t>
          </a:r>
          <a:endParaRPr lang="es-ES" sz="1200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Telefonista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</a:t>
          </a:r>
          <a:endParaRPr 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/>
            <a:t>Analistas</a:t>
          </a:r>
          <a:br>
            <a:rPr lang="es-MX" sz="1200" b="0" i="0" u="none" kern="1200" dirty="0"/>
          </a:br>
          <a:r>
            <a:rPr lang="es-MX" sz="1200" b="0" i="0" u="none" kern="1200" dirty="0" smtClean="0"/>
            <a:t>           </a:t>
          </a: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83493" y="3013737"/>
          <a:ext cx="91440" cy="274900"/>
        </a:xfrm>
        <a:custGeom>
          <a:avLst/>
          <a:gdLst/>
          <a:ahLst/>
          <a:cxnLst/>
          <a:rect l="0" t="0" r="0" b="0"/>
          <a:pathLst>
            <a:path>
              <a:moveTo>
                <a:pt x="49497" y="0"/>
              </a:moveTo>
              <a:lnTo>
                <a:pt x="45720" y="0"/>
              </a:lnTo>
              <a:lnTo>
                <a:pt x="45720" y="2749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421" y="1528839"/>
          <a:ext cx="2672569" cy="57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40"/>
              </a:lnTo>
              <a:lnTo>
                <a:pt x="2672569" y="289740"/>
              </a:lnTo>
              <a:lnTo>
                <a:pt x="2672569" y="5730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89" y="3000773"/>
          <a:ext cx="91440" cy="288971"/>
        </a:xfrm>
        <a:custGeom>
          <a:avLst/>
          <a:gdLst/>
          <a:ahLst/>
          <a:cxnLst/>
          <a:rect l="0" t="0" r="0" b="0"/>
          <a:pathLst>
            <a:path>
              <a:moveTo>
                <a:pt x="60721" y="0"/>
              </a:moveTo>
              <a:lnTo>
                <a:pt x="60721" y="5666"/>
              </a:lnTo>
              <a:lnTo>
                <a:pt x="45720" y="5666"/>
              </a:lnTo>
              <a:lnTo>
                <a:pt x="45720" y="2889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701" y="1528839"/>
          <a:ext cx="91440" cy="560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776"/>
              </a:lnTo>
              <a:lnTo>
                <a:pt x="46610" y="276776"/>
              </a:lnTo>
              <a:lnTo>
                <a:pt x="46610" y="560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60748" y="4379796"/>
          <a:ext cx="91440" cy="265308"/>
        </a:xfrm>
        <a:custGeom>
          <a:avLst/>
          <a:gdLst/>
          <a:ahLst/>
          <a:cxnLst/>
          <a:rect l="0" t="0" r="0" b="0"/>
          <a:pathLst>
            <a:path>
              <a:moveTo>
                <a:pt x="46367" y="0"/>
              </a:moveTo>
              <a:lnTo>
                <a:pt x="45720" y="0"/>
              </a:lnTo>
              <a:lnTo>
                <a:pt x="45720" y="2653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61396" y="3015127"/>
          <a:ext cx="91440" cy="284668"/>
        </a:xfrm>
        <a:custGeom>
          <a:avLst/>
          <a:gdLst/>
          <a:ahLst/>
          <a:cxnLst/>
          <a:rect l="0" t="0" r="0" b="0"/>
          <a:pathLst>
            <a:path>
              <a:moveTo>
                <a:pt x="47581" y="0"/>
              </a:moveTo>
              <a:lnTo>
                <a:pt x="47581" y="1362"/>
              </a:lnTo>
              <a:lnTo>
                <a:pt x="45720" y="1362"/>
              </a:lnTo>
              <a:lnTo>
                <a:pt x="45720" y="2846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08978" y="1528839"/>
          <a:ext cx="2651443" cy="574435"/>
        </a:xfrm>
        <a:custGeom>
          <a:avLst/>
          <a:gdLst/>
          <a:ahLst/>
          <a:cxnLst/>
          <a:rect l="0" t="0" r="0" b="0"/>
          <a:pathLst>
            <a:path>
              <a:moveTo>
                <a:pt x="2651443" y="0"/>
              </a:moveTo>
              <a:lnTo>
                <a:pt x="2651443" y="291130"/>
              </a:lnTo>
              <a:lnTo>
                <a:pt x="0" y="291130"/>
              </a:lnTo>
              <a:lnTo>
                <a:pt x="0" y="57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6416" y="484844"/>
          <a:ext cx="2268009" cy="10439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6416" y="484844"/>
        <a:ext cx="2268009" cy="1043994"/>
      </dsp:txXfrm>
    </dsp:sp>
    <dsp:sp modelId="{499BD5B1-D141-4768-B228-8DEC84914B9D}">
      <dsp:nvSpPr>
        <dsp:cNvPr id="0" name=""/>
        <dsp:cNvSpPr/>
      </dsp:nvSpPr>
      <dsp:spPr>
        <a:xfrm>
          <a:off x="50831" y="2103274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50831" y="2103274"/>
        <a:ext cx="2116292" cy="911852"/>
      </dsp:txXfrm>
    </dsp:sp>
    <dsp:sp modelId="{CC6FE982-1199-4707-A5AF-591E8AC5676A}">
      <dsp:nvSpPr>
        <dsp:cNvPr id="0" name=""/>
        <dsp:cNvSpPr/>
      </dsp:nvSpPr>
      <dsp:spPr>
        <a:xfrm>
          <a:off x="48970" y="3299795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970" y="3299795"/>
        <a:ext cx="2116292" cy="1080001"/>
      </dsp:txXfrm>
    </dsp:sp>
    <dsp:sp modelId="{E476C9FE-7113-4BA1-90E8-A96988E363EB}">
      <dsp:nvSpPr>
        <dsp:cNvPr id="0" name=""/>
        <dsp:cNvSpPr/>
      </dsp:nvSpPr>
      <dsp:spPr>
        <a:xfrm>
          <a:off x="48322" y="4645105"/>
          <a:ext cx="2116292" cy="1075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b="0" i="0" u="none" kern="1200" dirty="0" smtClean="0"/>
            <a:t>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322" y="4645105"/>
        <a:ext cx="2116292" cy="1075738"/>
      </dsp:txXfrm>
    </dsp:sp>
    <dsp:sp modelId="{94B27260-5CFB-4FCB-AE44-2F2498C5C0B4}">
      <dsp:nvSpPr>
        <dsp:cNvPr id="0" name=""/>
        <dsp:cNvSpPr/>
      </dsp:nvSpPr>
      <dsp:spPr>
        <a:xfrm>
          <a:off x="2703165" y="2088920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Supervisores(as)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3165" y="2088920"/>
        <a:ext cx="2116292" cy="911852"/>
      </dsp:txXfrm>
    </dsp:sp>
    <dsp:sp modelId="{52A3B2BA-AA78-4D96-8434-DBB354480C3E}">
      <dsp:nvSpPr>
        <dsp:cNvPr id="0" name=""/>
        <dsp:cNvSpPr/>
      </dsp:nvSpPr>
      <dsp:spPr>
        <a:xfrm>
          <a:off x="2688163" y="3289744"/>
          <a:ext cx="2116292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/>
        </a:p>
      </dsp:txBody>
      <dsp:txXfrm>
        <a:off x="2688163" y="3289744"/>
        <a:ext cx="2116292" cy="1080001"/>
      </dsp:txXfrm>
    </dsp:sp>
    <dsp:sp modelId="{5EE88082-2EA4-464A-8F21-9F070BA6E9CC}">
      <dsp:nvSpPr>
        <dsp:cNvPr id="0" name=""/>
        <dsp:cNvSpPr/>
      </dsp:nvSpPr>
      <dsp:spPr>
        <a:xfrm>
          <a:off x="5374844" y="2101885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4844" y="2101885"/>
        <a:ext cx="2116292" cy="911852"/>
      </dsp:txXfrm>
    </dsp:sp>
    <dsp:sp modelId="{1087945E-17F3-4140-BF02-2483942C491D}">
      <dsp:nvSpPr>
        <dsp:cNvPr id="0" name=""/>
        <dsp:cNvSpPr/>
      </dsp:nvSpPr>
      <dsp:spPr>
        <a:xfrm>
          <a:off x="5371067" y="3288638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71067" y="3288638"/>
        <a:ext cx="2116292" cy="108000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A5CFC-0C7C-42E1-9D4E-00054E05F0E5}">
      <dsp:nvSpPr>
        <dsp:cNvPr id="0" name=""/>
        <dsp:cNvSpPr/>
      </dsp:nvSpPr>
      <dsp:spPr>
        <a:xfrm>
          <a:off x="1226736" y="1714829"/>
          <a:ext cx="91440" cy="75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659"/>
              </a:lnTo>
              <a:lnTo>
                <a:pt x="46361" y="382659"/>
              </a:lnTo>
              <a:lnTo>
                <a:pt x="46361" y="75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506" y="454836"/>
          <a:ext cx="2539899" cy="125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Inspección y Vigilancia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 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506" y="454836"/>
        <a:ext cx="2539899" cy="1259992"/>
      </dsp:txXfrm>
    </dsp:sp>
    <dsp:sp modelId="{F6BBEC83-E208-4CDC-AF15-4EEBE065CBE1}">
      <dsp:nvSpPr>
        <dsp:cNvPr id="0" name=""/>
        <dsp:cNvSpPr/>
      </dsp:nvSpPr>
      <dsp:spPr>
        <a:xfrm>
          <a:off x="255722" y="2472891"/>
          <a:ext cx="2034751" cy="11763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55722" y="2472891"/>
        <a:ext cx="2034751" cy="117633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3344363" y="1966538"/>
          <a:ext cx="2394563" cy="762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444"/>
              </a:lnTo>
              <a:lnTo>
                <a:pt x="2394563" y="470444"/>
              </a:lnTo>
              <a:lnTo>
                <a:pt x="2394563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3297919" y="1966538"/>
          <a:ext cx="91440" cy="762845"/>
        </a:xfrm>
        <a:custGeom>
          <a:avLst/>
          <a:gdLst/>
          <a:ahLst/>
          <a:cxnLst/>
          <a:rect l="0" t="0" r="0" b="0"/>
          <a:pathLst>
            <a:path>
              <a:moveTo>
                <a:pt x="46444" y="0"/>
              </a:moveTo>
              <a:lnTo>
                <a:pt x="46444" y="470444"/>
              </a:lnTo>
              <a:lnTo>
                <a:pt x="45720" y="470444"/>
              </a:lnTo>
              <a:lnTo>
                <a:pt x="4572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934760" y="1966538"/>
          <a:ext cx="2409603" cy="762845"/>
        </a:xfrm>
        <a:custGeom>
          <a:avLst/>
          <a:gdLst/>
          <a:ahLst/>
          <a:cxnLst/>
          <a:rect l="0" t="0" r="0" b="0"/>
          <a:pathLst>
            <a:path>
              <a:moveTo>
                <a:pt x="2409603" y="0"/>
              </a:moveTo>
              <a:lnTo>
                <a:pt x="2409603" y="470444"/>
              </a:lnTo>
              <a:lnTo>
                <a:pt x="0" y="470444"/>
              </a:lnTo>
              <a:lnTo>
                <a:pt x="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194408" y="818907"/>
          <a:ext cx="2299911" cy="11476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sp:txBody>
      <dsp:txXfrm>
        <a:off x="2194408" y="818907"/>
        <a:ext cx="2299911" cy="1147630"/>
      </dsp:txXfrm>
    </dsp:sp>
    <dsp:sp modelId="{67828945-4042-4611-8D77-40ABC313759D}">
      <dsp:nvSpPr>
        <dsp:cNvPr id="0" name=""/>
        <dsp:cNvSpPr/>
      </dsp:nvSpPr>
      <dsp:spPr>
        <a:xfrm>
          <a:off x="22721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21" y="2729383"/>
        <a:ext cx="1824078" cy="919390"/>
      </dsp:txXfrm>
    </dsp:sp>
    <dsp:sp modelId="{8D124373-8F40-46EB-ADC6-A87D6329719A}">
      <dsp:nvSpPr>
        <dsp:cNvPr id="0" name=""/>
        <dsp:cNvSpPr/>
      </dsp:nvSpPr>
      <dsp:spPr>
        <a:xfrm>
          <a:off x="2431600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sp:txBody>
      <dsp:txXfrm>
        <a:off x="2431600" y="2729383"/>
        <a:ext cx="1824078" cy="919390"/>
      </dsp:txXfrm>
    </dsp:sp>
    <dsp:sp modelId="{58E9AF9A-365C-48DE-8DE7-DFA5E48D3919}">
      <dsp:nvSpPr>
        <dsp:cNvPr id="0" name=""/>
        <dsp:cNvSpPr/>
      </dsp:nvSpPr>
      <dsp:spPr>
        <a:xfrm>
          <a:off x="4826887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26887" y="2729383"/>
        <a:ext cx="1824078" cy="91939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2062808" y="1246216"/>
          <a:ext cx="1142708" cy="886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994"/>
              </a:lnTo>
              <a:lnTo>
                <a:pt x="1142708" y="661994"/>
              </a:lnTo>
              <a:lnTo>
                <a:pt x="1142708" y="886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920099" y="1246216"/>
          <a:ext cx="1142708" cy="886733"/>
        </a:xfrm>
        <a:custGeom>
          <a:avLst/>
          <a:gdLst/>
          <a:ahLst/>
          <a:cxnLst/>
          <a:rect l="0" t="0" r="0" b="0"/>
          <a:pathLst>
            <a:path>
              <a:moveTo>
                <a:pt x="1142708" y="0"/>
              </a:moveTo>
              <a:lnTo>
                <a:pt x="1142708" y="661994"/>
              </a:lnTo>
              <a:lnTo>
                <a:pt x="0" y="661994"/>
              </a:lnTo>
              <a:lnTo>
                <a:pt x="0" y="886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855856" y="0"/>
          <a:ext cx="2413903" cy="12462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855856" y="0"/>
        <a:ext cx="2413903" cy="1246216"/>
      </dsp:txXfrm>
    </dsp:sp>
    <dsp:sp modelId="{67828945-4042-4611-8D77-40ABC313759D}">
      <dsp:nvSpPr>
        <dsp:cNvPr id="0" name=""/>
        <dsp:cNvSpPr/>
      </dsp:nvSpPr>
      <dsp:spPr>
        <a:xfrm>
          <a:off x="2129" y="2132950"/>
          <a:ext cx="1835941" cy="10385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29" y="2132950"/>
        <a:ext cx="1835941" cy="1038515"/>
      </dsp:txXfrm>
    </dsp:sp>
    <dsp:sp modelId="{A3AECE72-73C4-4711-8C68-6DF0A5B4D973}">
      <dsp:nvSpPr>
        <dsp:cNvPr id="0" name=""/>
        <dsp:cNvSpPr/>
      </dsp:nvSpPr>
      <dsp:spPr>
        <a:xfrm>
          <a:off x="2287546" y="2132950"/>
          <a:ext cx="1835941" cy="10385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7546" y="2132950"/>
        <a:ext cx="1835941" cy="103851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57452" y="2832345"/>
          <a:ext cx="1357283" cy="652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23"/>
              </a:lnTo>
              <a:lnTo>
                <a:pt x="1357283" y="353423"/>
              </a:lnTo>
              <a:lnTo>
                <a:pt x="1357283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129153" y="2832345"/>
          <a:ext cx="1328298" cy="652972"/>
        </a:xfrm>
        <a:custGeom>
          <a:avLst/>
          <a:gdLst/>
          <a:ahLst/>
          <a:cxnLst/>
          <a:rect l="0" t="0" r="0" b="0"/>
          <a:pathLst>
            <a:path>
              <a:moveTo>
                <a:pt x="1328298" y="0"/>
              </a:moveTo>
              <a:lnTo>
                <a:pt x="1328298" y="353423"/>
              </a:lnTo>
              <a:lnTo>
                <a:pt x="0" y="353423"/>
              </a:lnTo>
              <a:lnTo>
                <a:pt x="0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11732" y="1230060"/>
          <a:ext cx="91440" cy="511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305445" y="33791"/>
          <a:ext cx="2304013" cy="1196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05445" y="33791"/>
        <a:ext cx="2304013" cy="1196268"/>
      </dsp:txXfrm>
    </dsp:sp>
    <dsp:sp modelId="{394F460E-1115-4261-BACC-6401565DD2C1}">
      <dsp:nvSpPr>
        <dsp:cNvPr id="0" name=""/>
        <dsp:cNvSpPr/>
      </dsp:nvSpPr>
      <dsp:spPr>
        <a:xfrm>
          <a:off x="1489881" y="1741631"/>
          <a:ext cx="1935140" cy="10907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   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89881" y="1741631"/>
        <a:ext cx="1935140" cy="1090713"/>
      </dsp:txXfrm>
    </dsp:sp>
    <dsp:sp modelId="{4D52F204-F63C-4BDC-965B-CE1874CCC3DB}">
      <dsp:nvSpPr>
        <dsp:cNvPr id="0" name=""/>
        <dsp:cNvSpPr/>
      </dsp:nvSpPr>
      <dsp:spPr>
        <a:xfrm>
          <a:off x="76611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76611" y="3485318"/>
        <a:ext cx="2105084" cy="1162647"/>
      </dsp:txXfrm>
    </dsp:sp>
    <dsp:sp modelId="{A0A85CC1-FFDD-469A-9720-F452E4CFD5BC}">
      <dsp:nvSpPr>
        <dsp:cNvPr id="0" name=""/>
        <dsp:cNvSpPr/>
      </dsp:nvSpPr>
      <dsp:spPr>
        <a:xfrm>
          <a:off x="2762193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2193" y="3485318"/>
        <a:ext cx="2105084" cy="116264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95368" y="1213934"/>
          <a:ext cx="310704" cy="2100671"/>
        </a:xfrm>
        <a:custGeom>
          <a:avLst/>
          <a:gdLst/>
          <a:ahLst/>
          <a:cxnLst/>
          <a:rect l="0" t="0" r="0" b="0"/>
          <a:pathLst>
            <a:path>
              <a:moveTo>
                <a:pt x="310704" y="0"/>
              </a:moveTo>
              <a:lnTo>
                <a:pt x="310704" y="2100671"/>
              </a:lnTo>
              <a:lnTo>
                <a:pt x="0" y="2100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1213934"/>
          <a:ext cx="309364" cy="795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519"/>
              </a:lnTo>
              <a:lnTo>
                <a:pt x="309364" y="795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91245" y="1213934"/>
          <a:ext cx="314828" cy="795519"/>
        </a:xfrm>
        <a:custGeom>
          <a:avLst/>
          <a:gdLst/>
          <a:ahLst/>
          <a:cxnLst/>
          <a:rect l="0" t="0" r="0" b="0"/>
          <a:pathLst>
            <a:path>
              <a:moveTo>
                <a:pt x="314828" y="0"/>
              </a:moveTo>
              <a:lnTo>
                <a:pt x="314828" y="795519"/>
              </a:lnTo>
              <a:lnTo>
                <a:pt x="0" y="795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1213934"/>
          <a:ext cx="2495936" cy="2977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046"/>
              </a:lnTo>
              <a:lnTo>
                <a:pt x="2495936" y="2795046"/>
              </a:lnTo>
              <a:lnTo>
                <a:pt x="2495936" y="2977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760353" y="1213934"/>
          <a:ext cx="91440" cy="29777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5046"/>
              </a:lnTo>
              <a:lnTo>
                <a:pt x="48747" y="2795046"/>
              </a:lnTo>
              <a:lnTo>
                <a:pt x="48747" y="2977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1320454" y="1213934"/>
          <a:ext cx="2485618" cy="2977742"/>
        </a:xfrm>
        <a:custGeom>
          <a:avLst/>
          <a:gdLst/>
          <a:ahLst/>
          <a:cxnLst/>
          <a:rect l="0" t="0" r="0" b="0"/>
          <a:pathLst>
            <a:path>
              <a:moveTo>
                <a:pt x="2485618" y="0"/>
              </a:moveTo>
              <a:lnTo>
                <a:pt x="2485618" y="2795046"/>
              </a:lnTo>
              <a:lnTo>
                <a:pt x="0" y="2795046"/>
              </a:lnTo>
              <a:lnTo>
                <a:pt x="0" y="2977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484304" y="0"/>
          <a:ext cx="2643537" cy="12139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Inteligencia</a:t>
          </a:r>
          <a:endParaRPr lang="es-MX" altLang="es-MX" sz="1200" kern="1200" dirty="0" smtClean="0">
            <a:cs typeface="Arial" charset="0"/>
          </a:endParaRPr>
        </a:p>
      </dsp:txBody>
      <dsp:txXfrm>
        <a:off x="2484304" y="0"/>
        <a:ext cx="2643537" cy="1213934"/>
      </dsp:txXfrm>
    </dsp:sp>
    <dsp:sp modelId="{711BF629-A2D4-45B4-966C-6631D54F66C6}">
      <dsp:nvSpPr>
        <dsp:cNvPr id="0" name=""/>
        <dsp:cNvSpPr/>
      </dsp:nvSpPr>
      <dsp:spPr>
        <a:xfrm>
          <a:off x="263046" y="4191676"/>
          <a:ext cx="2114815" cy="1158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ES" sz="1200" kern="1200" dirty="0"/>
        </a:p>
      </dsp:txBody>
      <dsp:txXfrm>
        <a:off x="263046" y="4191676"/>
        <a:ext cx="2114815" cy="1158247"/>
      </dsp:txXfrm>
    </dsp:sp>
    <dsp:sp modelId="{667B5EEE-6462-4853-B52D-0961787EF6E4}">
      <dsp:nvSpPr>
        <dsp:cNvPr id="0" name=""/>
        <dsp:cNvSpPr/>
      </dsp:nvSpPr>
      <dsp:spPr>
        <a:xfrm>
          <a:off x="2751693" y="4191676"/>
          <a:ext cx="2114815" cy="1158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Sistemas, Tecnología y Seguridad</a:t>
          </a:r>
          <a:endParaRPr lang="es-ES" sz="1200" kern="1200" dirty="0"/>
        </a:p>
      </dsp:txBody>
      <dsp:txXfrm>
        <a:off x="2751693" y="4191676"/>
        <a:ext cx="2114815" cy="1158247"/>
      </dsp:txXfrm>
    </dsp:sp>
    <dsp:sp modelId="{BD305F6E-DF1F-45FE-BD82-01ACEDE733A5}">
      <dsp:nvSpPr>
        <dsp:cNvPr id="0" name=""/>
        <dsp:cNvSpPr/>
      </dsp:nvSpPr>
      <dsp:spPr>
        <a:xfrm>
          <a:off x="5244602" y="4191676"/>
          <a:ext cx="2114815" cy="1158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Análisis, Audio y Video</a:t>
          </a:r>
          <a:endParaRPr lang="es-MX" altLang="es-MX" sz="1200" kern="1200" dirty="0">
            <a:cs typeface="Arial" charset="0"/>
          </a:endParaRPr>
        </a:p>
      </dsp:txBody>
      <dsp:txXfrm>
        <a:off x="5244602" y="4191676"/>
        <a:ext cx="2114815" cy="1158247"/>
      </dsp:txXfrm>
    </dsp:sp>
    <dsp:sp modelId="{544634F1-02A5-4353-9687-889BA9B23983}">
      <dsp:nvSpPr>
        <dsp:cNvPr id="0" name=""/>
        <dsp:cNvSpPr/>
      </dsp:nvSpPr>
      <dsp:spPr>
        <a:xfrm>
          <a:off x="1720158" y="1539573"/>
          <a:ext cx="1771087" cy="939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</a:t>
          </a:r>
          <a:r>
            <a:rPr lang="es-MX" altLang="es-MX" sz="1200" kern="1200" baseline="0" dirty="0" smtClean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 smtClean="0">
            <a:cs typeface="Arial" charset="0"/>
          </a:endParaRPr>
        </a:p>
      </dsp:txBody>
      <dsp:txXfrm>
        <a:off x="1720158" y="1539573"/>
        <a:ext cx="1771087" cy="939760"/>
      </dsp:txXfrm>
    </dsp:sp>
    <dsp:sp modelId="{9DD23AF6-8304-42B5-92C5-831590CA506F}">
      <dsp:nvSpPr>
        <dsp:cNvPr id="0" name=""/>
        <dsp:cNvSpPr/>
      </dsp:nvSpPr>
      <dsp:spPr>
        <a:xfrm>
          <a:off x="4115438" y="1539573"/>
          <a:ext cx="1771087" cy="939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br>
            <a:rPr lang="es-MX" altLang="es-MX" sz="1200" kern="1200" dirty="0" smtClean="0">
              <a:cs typeface="Arial" charset="0"/>
            </a:rPr>
          </a:br>
          <a:endParaRPr lang="es-ES" sz="1200" kern="1200" dirty="0"/>
        </a:p>
      </dsp:txBody>
      <dsp:txXfrm>
        <a:off x="4115438" y="1539573"/>
        <a:ext cx="1771087" cy="939760"/>
      </dsp:txXfrm>
    </dsp:sp>
    <dsp:sp modelId="{ECBE8136-8199-434F-8616-6F2272B5867B}">
      <dsp:nvSpPr>
        <dsp:cNvPr id="0" name=""/>
        <dsp:cNvSpPr/>
      </dsp:nvSpPr>
      <dsp:spPr>
        <a:xfrm>
          <a:off x="1724281" y="2844725"/>
          <a:ext cx="1771087" cy="939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    </a:t>
          </a:r>
          <a:endParaRPr lang="es-ES" sz="1200" kern="1200" dirty="0"/>
        </a:p>
      </dsp:txBody>
      <dsp:txXfrm>
        <a:off x="1724281" y="2844725"/>
        <a:ext cx="1771087" cy="93976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2638" y="1150289"/>
          <a:ext cx="220801" cy="838662"/>
        </a:xfrm>
        <a:custGeom>
          <a:avLst/>
          <a:gdLst/>
          <a:ahLst/>
          <a:cxnLst/>
          <a:rect l="0" t="0" r="0" b="0"/>
          <a:pathLst>
            <a:path>
              <a:moveTo>
                <a:pt x="220801" y="0"/>
              </a:moveTo>
              <a:lnTo>
                <a:pt x="220801" y="838662"/>
              </a:lnTo>
              <a:lnTo>
                <a:pt x="0" y="838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439" y="1150289"/>
          <a:ext cx="2377089" cy="1798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203"/>
              </a:lnTo>
              <a:lnTo>
                <a:pt x="2377089" y="1593203"/>
              </a:lnTo>
              <a:lnTo>
                <a:pt x="2377089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47719" y="1150289"/>
          <a:ext cx="91440" cy="1798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3203"/>
              </a:lnTo>
              <a:lnTo>
                <a:pt x="48005" y="1593203"/>
              </a:lnTo>
              <a:lnTo>
                <a:pt x="48005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223616" y="1150289"/>
          <a:ext cx="2369823" cy="1798299"/>
        </a:xfrm>
        <a:custGeom>
          <a:avLst/>
          <a:gdLst/>
          <a:ahLst/>
          <a:cxnLst/>
          <a:rect l="0" t="0" r="0" b="0"/>
          <a:pathLst>
            <a:path>
              <a:moveTo>
                <a:pt x="2369823" y="0"/>
              </a:moveTo>
              <a:lnTo>
                <a:pt x="2369823" y="1593203"/>
              </a:lnTo>
              <a:lnTo>
                <a:pt x="0" y="1593203"/>
              </a:lnTo>
              <a:lnTo>
                <a:pt x="0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26548" y="0"/>
          <a:ext cx="2533783" cy="11502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 </a:t>
          </a:r>
          <a:endParaRPr lang="es-ES" sz="1200" kern="1200" dirty="0"/>
        </a:p>
      </dsp:txBody>
      <dsp:txXfrm>
        <a:off x="2326548" y="0"/>
        <a:ext cx="2533783" cy="1150289"/>
      </dsp:txXfrm>
    </dsp:sp>
    <dsp:sp modelId="{F6BBEC83-E208-4CDC-AF15-4EEBE065CBE1}">
      <dsp:nvSpPr>
        <dsp:cNvPr id="0" name=""/>
        <dsp:cNvSpPr/>
      </dsp:nvSpPr>
      <dsp:spPr>
        <a:xfrm>
          <a:off x="238556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38556" y="2948589"/>
        <a:ext cx="1970119" cy="1046354"/>
      </dsp:txXfrm>
    </dsp:sp>
    <dsp:sp modelId="{62F575BD-4ABE-4050-8344-31020A431BE9}">
      <dsp:nvSpPr>
        <dsp:cNvPr id="0" name=""/>
        <dsp:cNvSpPr/>
      </dsp:nvSpPr>
      <dsp:spPr>
        <a:xfrm>
          <a:off x="2610665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610665" y="2948589"/>
        <a:ext cx="1970119" cy="1046354"/>
      </dsp:txXfrm>
    </dsp:sp>
    <dsp:sp modelId="{72EF0FA2-707D-4E02-AE13-A46BA56EA465}">
      <dsp:nvSpPr>
        <dsp:cNvPr id="0" name=""/>
        <dsp:cNvSpPr/>
      </dsp:nvSpPr>
      <dsp:spPr>
        <a:xfrm>
          <a:off x="4985469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4985469" y="2948589"/>
        <a:ext cx="1970119" cy="1046354"/>
      </dsp:txXfrm>
    </dsp:sp>
    <dsp:sp modelId="{358F4EC1-E925-4C5D-BB5A-4E26E095115D}">
      <dsp:nvSpPr>
        <dsp:cNvPr id="0" name=""/>
        <dsp:cNvSpPr/>
      </dsp:nvSpPr>
      <dsp:spPr>
        <a:xfrm>
          <a:off x="1827577" y="1584291"/>
          <a:ext cx="1545061" cy="809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27577" y="1584291"/>
        <a:ext cx="1545061" cy="80932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1650152" y="1656381"/>
          <a:ext cx="416543" cy="805892"/>
        </a:xfrm>
        <a:custGeom>
          <a:avLst/>
          <a:gdLst/>
          <a:ahLst/>
          <a:cxnLst/>
          <a:rect l="0" t="0" r="0" b="0"/>
          <a:pathLst>
            <a:path>
              <a:moveTo>
                <a:pt x="416543" y="0"/>
              </a:moveTo>
              <a:lnTo>
                <a:pt x="416543" y="805892"/>
              </a:lnTo>
              <a:lnTo>
                <a:pt x="0" y="8058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0976" y="1656381"/>
          <a:ext cx="91440" cy="1640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2767"/>
              </a:lnTo>
              <a:lnTo>
                <a:pt x="47442" y="1362767"/>
              </a:lnTo>
              <a:lnTo>
                <a:pt x="47442" y="1640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04742" y="414287"/>
          <a:ext cx="2323907" cy="1242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904742" y="414287"/>
        <a:ext cx="2323907" cy="1242093"/>
      </dsp:txXfrm>
    </dsp:sp>
    <dsp:sp modelId="{0E4A1FB2-B936-4A45-9B17-4DC72B6EC80F}">
      <dsp:nvSpPr>
        <dsp:cNvPr id="0" name=""/>
        <dsp:cNvSpPr/>
      </dsp:nvSpPr>
      <dsp:spPr>
        <a:xfrm>
          <a:off x="1106801" y="3297321"/>
          <a:ext cx="1923232" cy="10818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1106801" y="3297321"/>
        <a:ext cx="1923232" cy="1081826"/>
      </dsp:txXfrm>
    </dsp:sp>
    <dsp:sp modelId="{5A85CEA1-E22E-435A-8F8C-CD2C74267CE1}">
      <dsp:nvSpPr>
        <dsp:cNvPr id="0" name=""/>
        <dsp:cNvSpPr/>
      </dsp:nvSpPr>
      <dsp:spPr>
        <a:xfrm>
          <a:off x="238836" y="2098980"/>
          <a:ext cx="1411315" cy="726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8836" y="2098980"/>
        <a:ext cx="1411315" cy="72658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9D0A-22B3-4645-9D7F-371C7FA4AC36}">
      <dsp:nvSpPr>
        <dsp:cNvPr id="0" name=""/>
        <dsp:cNvSpPr/>
      </dsp:nvSpPr>
      <dsp:spPr>
        <a:xfrm>
          <a:off x="6388621" y="4366309"/>
          <a:ext cx="91440" cy="204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D797-93CC-41AC-B6F1-3F13C82E0A9B}">
      <dsp:nvSpPr>
        <dsp:cNvPr id="0" name=""/>
        <dsp:cNvSpPr/>
      </dsp:nvSpPr>
      <dsp:spPr>
        <a:xfrm>
          <a:off x="6388621" y="3013703"/>
          <a:ext cx="91440" cy="274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4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58215" y="1540560"/>
          <a:ext cx="2676125" cy="56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010"/>
              </a:lnTo>
              <a:lnTo>
                <a:pt x="2676125" y="280010"/>
              </a:lnTo>
              <a:lnTo>
                <a:pt x="2676125" y="562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D79A7-2A75-4D26-B1D1-6F74DE6AC26F}">
      <dsp:nvSpPr>
        <dsp:cNvPr id="0" name=""/>
        <dsp:cNvSpPr/>
      </dsp:nvSpPr>
      <dsp:spPr>
        <a:xfrm>
          <a:off x="3714434" y="4376652"/>
          <a:ext cx="91440" cy="282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6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14434" y="3010000"/>
          <a:ext cx="91440" cy="288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2495" y="1540560"/>
          <a:ext cx="91440" cy="559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06"/>
              </a:lnTo>
              <a:lnTo>
                <a:pt x="47659" y="276306"/>
              </a:lnTo>
              <a:lnTo>
                <a:pt x="47659" y="5591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12558" y="4377447"/>
          <a:ext cx="91440" cy="264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12558" y="3015091"/>
          <a:ext cx="91440" cy="284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1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058278" y="1540560"/>
          <a:ext cx="2699936" cy="564223"/>
        </a:xfrm>
        <a:custGeom>
          <a:avLst/>
          <a:gdLst/>
          <a:ahLst/>
          <a:cxnLst/>
          <a:rect l="0" t="0" r="0" b="0"/>
          <a:pathLst>
            <a:path>
              <a:moveTo>
                <a:pt x="2699936" y="0"/>
              </a:moveTo>
              <a:lnTo>
                <a:pt x="2699936" y="281397"/>
              </a:lnTo>
              <a:lnTo>
                <a:pt x="0" y="281397"/>
              </a:lnTo>
              <a:lnTo>
                <a:pt x="0" y="564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4220" y="498335"/>
          <a:ext cx="2267990" cy="104222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Análisis, Audio y Video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4220" y="498335"/>
        <a:ext cx="2267990" cy="1042224"/>
      </dsp:txXfrm>
    </dsp:sp>
    <dsp:sp modelId="{499BD5B1-D141-4768-B228-8DEC84914B9D}">
      <dsp:nvSpPr>
        <dsp:cNvPr id="0" name=""/>
        <dsp:cNvSpPr/>
      </dsp:nvSpPr>
      <dsp:spPr>
        <a:xfrm>
          <a:off x="0" y="210478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</a:t>
          </a:r>
          <a:r>
            <a:rPr lang="es-MX" sz="1200" kern="1200" dirty="0" smtClean="0"/>
            <a:t>Monitoreo</a:t>
          </a:r>
          <a:endParaRPr lang="es-MX" sz="1200" kern="1200" dirty="0" smtClean="0"/>
        </a:p>
      </dsp:txBody>
      <dsp:txXfrm>
        <a:off x="0" y="2104783"/>
        <a:ext cx="2116557" cy="910307"/>
      </dsp:txXfrm>
    </dsp:sp>
    <dsp:sp modelId="{CC6FE982-1199-4707-A5AF-591E8AC5676A}">
      <dsp:nvSpPr>
        <dsp:cNvPr id="0" name=""/>
        <dsp:cNvSpPr/>
      </dsp:nvSpPr>
      <dsp:spPr>
        <a:xfrm>
          <a:off x="0" y="3299276"/>
          <a:ext cx="2116557" cy="10781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 smtClean="0"/>
        </a:p>
      </dsp:txBody>
      <dsp:txXfrm>
        <a:off x="0" y="3299276"/>
        <a:ext cx="2116557" cy="1078170"/>
      </dsp:txXfrm>
    </dsp:sp>
    <dsp:sp modelId="{E476C9FE-7113-4BA1-90E8-A96988E363EB}">
      <dsp:nvSpPr>
        <dsp:cNvPr id="0" name=""/>
        <dsp:cNvSpPr/>
      </dsp:nvSpPr>
      <dsp:spPr>
        <a:xfrm>
          <a:off x="0" y="4642306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</a:t>
          </a:r>
          <a:r>
            <a:rPr lang="es-MX" altLang="es-MX" sz="1200" kern="1200" dirty="0" smtClean="0"/>
            <a:t>Monitoreo</a:t>
          </a:r>
          <a:endParaRPr lang="es-MX" altLang="es-MX" sz="1200" kern="1200" dirty="0" smtClean="0"/>
        </a:p>
      </dsp:txBody>
      <dsp:txXfrm>
        <a:off x="0" y="4642306"/>
        <a:ext cx="2116557" cy="1073914"/>
      </dsp:txXfrm>
    </dsp:sp>
    <dsp:sp modelId="{94B27260-5CFB-4FCB-AE44-2F2498C5C0B4}">
      <dsp:nvSpPr>
        <dsp:cNvPr id="0" name=""/>
        <dsp:cNvSpPr/>
      </dsp:nvSpPr>
      <dsp:spPr>
        <a:xfrm>
          <a:off x="2701876" y="209969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Video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     </a:t>
          </a:r>
          <a:endParaRPr lang="es-MX" sz="1200" kern="1200" dirty="0" smtClean="0"/>
        </a:p>
      </dsp:txBody>
      <dsp:txXfrm>
        <a:off x="2701876" y="2099693"/>
        <a:ext cx="2116557" cy="910307"/>
      </dsp:txXfrm>
    </dsp:sp>
    <dsp:sp modelId="{52A3B2BA-AA78-4D96-8434-DBB354480C3E}">
      <dsp:nvSpPr>
        <dsp:cNvPr id="0" name=""/>
        <dsp:cNvSpPr/>
      </dsp:nvSpPr>
      <dsp:spPr>
        <a:xfrm>
          <a:off x="2701876" y="3298482"/>
          <a:ext cx="2116557" cy="1078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de </a:t>
          </a:r>
          <a:br>
            <a:rPr lang="es-MX" sz="1200" kern="1200" dirty="0" smtClean="0"/>
          </a:br>
          <a:r>
            <a:rPr lang="es-MX" sz="1200" kern="1200" dirty="0" smtClean="0"/>
            <a:t>Análisis de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2701876" y="3298482"/>
        <a:ext cx="2116557" cy="1078170"/>
      </dsp:txXfrm>
    </dsp:sp>
    <dsp:sp modelId="{DDCADBC0-A3BA-43E6-A8AA-5087D350E59B}">
      <dsp:nvSpPr>
        <dsp:cNvPr id="0" name=""/>
        <dsp:cNvSpPr/>
      </dsp:nvSpPr>
      <dsp:spPr>
        <a:xfrm>
          <a:off x="2701876" y="4659303"/>
          <a:ext cx="2116557" cy="1011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2701876" y="4659303"/>
        <a:ext cx="2116557" cy="1011868"/>
      </dsp:txXfrm>
    </dsp:sp>
    <dsp:sp modelId="{5EE88082-2EA4-464A-8F21-9F070BA6E9CC}">
      <dsp:nvSpPr>
        <dsp:cNvPr id="0" name=""/>
        <dsp:cNvSpPr/>
      </dsp:nvSpPr>
      <dsp:spPr>
        <a:xfrm>
          <a:off x="5376062" y="2103396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Jefe(a) de Radio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   </a:t>
          </a:r>
          <a:endParaRPr lang="es-ES" altLang="es-MX" sz="1200" b="0" i="0" u="none" kern="1200" dirty="0" smtClean="0"/>
        </a:p>
      </dsp:txBody>
      <dsp:txXfrm>
        <a:off x="5376062" y="2103396"/>
        <a:ext cx="2116557" cy="910307"/>
      </dsp:txXfrm>
    </dsp:sp>
    <dsp:sp modelId="{1087945E-17F3-4140-BF02-2483942C491D}">
      <dsp:nvSpPr>
        <dsp:cNvPr id="0" name=""/>
        <dsp:cNvSpPr/>
      </dsp:nvSpPr>
      <dsp:spPr>
        <a:xfrm>
          <a:off x="5376062" y="3288138"/>
          <a:ext cx="2116557" cy="1078170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Supervisor(a) de Radio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    </a:t>
          </a:r>
          <a:endParaRPr lang="es-MX" altLang="es-MX" sz="1200" b="0" i="0" u="none" kern="1200" dirty="0" smtClean="0">
            <a:solidFill>
              <a:schemeClr val="tx1"/>
            </a:solidFill>
            <a:effectLst/>
            <a:highlight>
              <a:srgbClr val="FFFF00"/>
            </a:highlight>
          </a:endParaRPr>
        </a:p>
      </dsp:txBody>
      <dsp:txXfrm>
        <a:off x="5376062" y="3288138"/>
        <a:ext cx="2116557" cy="1078170"/>
      </dsp:txXfrm>
    </dsp:sp>
    <dsp:sp modelId="{B46AD5AF-5524-49EA-9F53-8830E955296B}">
      <dsp:nvSpPr>
        <dsp:cNvPr id="0" name=""/>
        <dsp:cNvSpPr/>
      </dsp:nvSpPr>
      <dsp:spPr>
        <a:xfrm>
          <a:off x="5376062" y="4570563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MX" altLang="es-MX" sz="1200" b="0" i="0" u="none" kern="1200" dirty="0" smtClean="0"/>
        </a:p>
      </dsp:txBody>
      <dsp:txXfrm>
        <a:off x="5376062" y="4570563"/>
        <a:ext cx="2116557" cy="1073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Social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Prensa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ES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 </a:t>
          </a:r>
          <a:endParaRPr lang="es-MX" altLang="es-MX" sz="1200" b="1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</a:t>
          </a:r>
          <a:endParaRPr 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</a:t>
          </a:r>
          <a:endParaRPr lang="es-ES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ES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8D7B0-AD4F-4F23-B4CA-ECAC9A9C0C70}">
      <dsp:nvSpPr>
        <dsp:cNvPr id="0" name=""/>
        <dsp:cNvSpPr/>
      </dsp:nvSpPr>
      <dsp:spPr>
        <a:xfrm>
          <a:off x="2586025" y="2015892"/>
          <a:ext cx="1399202" cy="83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690"/>
              </a:lnTo>
              <a:lnTo>
                <a:pt x="1399202" y="635690"/>
              </a:lnTo>
              <a:lnTo>
                <a:pt x="1399202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1196338" y="2015892"/>
          <a:ext cx="1389686" cy="833936"/>
        </a:xfrm>
        <a:custGeom>
          <a:avLst/>
          <a:gdLst/>
          <a:ahLst/>
          <a:cxnLst/>
          <a:rect l="0" t="0" r="0" b="0"/>
          <a:pathLst>
            <a:path>
              <a:moveTo>
                <a:pt x="1389686" y="0"/>
              </a:moveTo>
              <a:lnTo>
                <a:pt x="1389686" y="635690"/>
              </a:lnTo>
              <a:lnTo>
                <a:pt x="0" y="635690"/>
              </a:lnTo>
              <a:lnTo>
                <a:pt x="0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1182027" y="396815"/>
          <a:ext cx="2807995" cy="1619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1182027" y="396815"/>
        <a:ext cx="2807995" cy="1619076"/>
      </dsp:txXfrm>
    </dsp:sp>
    <dsp:sp modelId="{5F960542-94A4-4F9E-B75D-DBD5FCFB6474}">
      <dsp:nvSpPr>
        <dsp:cNvPr id="0" name=""/>
        <dsp:cNvSpPr/>
      </dsp:nvSpPr>
      <dsp:spPr>
        <a:xfrm>
          <a:off x="140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140" y="2849828"/>
        <a:ext cx="2392396" cy="1433819"/>
      </dsp:txXfrm>
    </dsp:sp>
    <dsp:sp modelId="{BE393EA6-436B-4E8E-98D3-7FC4A3B6FD72}">
      <dsp:nvSpPr>
        <dsp:cNvPr id="0" name=""/>
        <dsp:cNvSpPr/>
      </dsp:nvSpPr>
      <dsp:spPr>
        <a:xfrm>
          <a:off x="2789029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789029" y="2849828"/>
        <a:ext cx="2392396" cy="143381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 smtClean="0"/>
            <a:t>     </a:t>
          </a:r>
          <a:endParaRPr lang="es-MX" altLang="es-MX" sz="1200" b="0" i="0" u="none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 smtClean="0"/>
            <a:t>Área de 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Radio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Central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Auxiliares</a:t>
          </a:r>
          <a:r>
            <a:rPr lang="es-MX" altLang="es-MX" sz="1200" b="0" i="0" u="none" kern="1200" dirty="0"/>
            <a:t/>
          </a:r>
          <a:br>
            <a:rPr lang="es-MX" altLang="es-MX" sz="1200" b="0" i="0" u="none" kern="1200" dirty="0"/>
          </a:br>
          <a:r>
            <a:rPr lang="es-MX" altLang="es-MX" sz="1200" b="0" i="0" u="none" kern="1200" dirty="0" smtClean="0"/>
            <a:t>   </a:t>
          </a: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México</a:t>
          </a:r>
          <a:br>
            <a:rPr lang="es-ES" altLang="es-MX" sz="1200" b="0" i="0" u="none" kern="1200" dirty="0"/>
          </a:br>
          <a:r>
            <a:rPr lang="es-ES" altLang="es-MX" sz="1200" b="0" i="0" u="none" kern="1200" dirty="0" smtClean="0"/>
            <a:t>     </a:t>
          </a: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5780867" y="2531829"/>
          <a:ext cx="91440" cy="250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7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6C55E-FC81-4E91-A489-9EC8E993875B}">
      <dsp:nvSpPr>
        <dsp:cNvPr id="0" name=""/>
        <dsp:cNvSpPr/>
      </dsp:nvSpPr>
      <dsp:spPr>
        <a:xfrm>
          <a:off x="3815570" y="1503175"/>
          <a:ext cx="2011017" cy="39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74"/>
              </a:lnTo>
              <a:lnTo>
                <a:pt x="2011017" y="187974"/>
              </a:lnTo>
              <a:lnTo>
                <a:pt x="2011017" y="39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1758833" y="2531829"/>
          <a:ext cx="91440" cy="250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7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1706F-6E90-4E49-9234-F2BD0CBBED9B}">
      <dsp:nvSpPr>
        <dsp:cNvPr id="0" name=""/>
        <dsp:cNvSpPr/>
      </dsp:nvSpPr>
      <dsp:spPr>
        <a:xfrm>
          <a:off x="1804553" y="1503175"/>
          <a:ext cx="2011017" cy="395823"/>
        </a:xfrm>
        <a:custGeom>
          <a:avLst/>
          <a:gdLst/>
          <a:ahLst/>
          <a:cxnLst/>
          <a:rect l="0" t="0" r="0" b="0"/>
          <a:pathLst>
            <a:path>
              <a:moveTo>
                <a:pt x="2011017" y="0"/>
              </a:moveTo>
              <a:lnTo>
                <a:pt x="2011017" y="187974"/>
              </a:lnTo>
              <a:lnTo>
                <a:pt x="0" y="187974"/>
              </a:lnTo>
              <a:lnTo>
                <a:pt x="0" y="39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61053" y="413858"/>
          <a:ext cx="2909033" cy="10893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/>
        </a:p>
      </dsp:txBody>
      <dsp:txXfrm>
        <a:off x="2361053" y="413858"/>
        <a:ext cx="2909033" cy="1089316"/>
      </dsp:txXfrm>
    </dsp:sp>
    <dsp:sp modelId="{A72CDAEB-77F3-4602-8D7C-ED4C7274390F}">
      <dsp:nvSpPr>
        <dsp:cNvPr id="0" name=""/>
        <dsp:cNvSpPr/>
      </dsp:nvSpPr>
      <dsp:spPr>
        <a:xfrm>
          <a:off x="253069" y="1898998"/>
          <a:ext cx="3102966" cy="6328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Monitoreo</a:t>
          </a:r>
          <a:br>
            <a:rPr lang="es-MX" sz="1200" b="0" i="0" u="none" kern="1200" dirty="0"/>
          </a:br>
          <a:r>
            <a:rPr lang="es-MX" sz="1200" b="0" i="0" u="none" kern="1200" dirty="0" smtClean="0">
              <a:solidFill>
                <a:schemeClr val="tx1"/>
              </a:solidFill>
            </a:rPr>
            <a:t>    </a:t>
          </a: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253069" y="1898998"/>
        <a:ext cx="3102966" cy="632830"/>
      </dsp:txXfrm>
    </dsp:sp>
    <dsp:sp modelId="{A59235C8-787C-4155-AEED-313AE3F5C81E}">
      <dsp:nvSpPr>
        <dsp:cNvPr id="0" name=""/>
        <dsp:cNvSpPr/>
      </dsp:nvSpPr>
      <dsp:spPr>
        <a:xfrm>
          <a:off x="1384" y="2782594"/>
          <a:ext cx="3606337" cy="20155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384" y="2782594"/>
        <a:ext cx="3606337" cy="2015570"/>
      </dsp:txXfrm>
    </dsp:sp>
    <dsp:sp modelId="{2E14FAB5-3778-4E3A-BD6A-455D8E7CCED0}">
      <dsp:nvSpPr>
        <dsp:cNvPr id="0" name=""/>
        <dsp:cNvSpPr/>
      </dsp:nvSpPr>
      <dsp:spPr>
        <a:xfrm>
          <a:off x="4275104" y="1898998"/>
          <a:ext cx="3102966" cy="6328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</a:t>
          </a:r>
          <a:r>
            <a:rPr lang="es-MX" sz="1200" kern="1200" dirty="0"/>
            <a:t>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275104" y="1898998"/>
        <a:ext cx="3102966" cy="632830"/>
      </dsp:txXfrm>
    </dsp:sp>
    <dsp:sp modelId="{248D610E-5572-4FC7-B989-4A9937C20A80}">
      <dsp:nvSpPr>
        <dsp:cNvPr id="0" name=""/>
        <dsp:cNvSpPr/>
      </dsp:nvSpPr>
      <dsp:spPr>
        <a:xfrm>
          <a:off x="4023419" y="2782594"/>
          <a:ext cx="3606337" cy="20155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</a:t>
          </a:r>
          <a:endParaRPr lang="es-MX" altLang="es-MX" sz="1200" kern="1200" dirty="0"/>
        </a:p>
      </dsp:txBody>
      <dsp:txXfrm>
        <a:off x="4023419" y="2782594"/>
        <a:ext cx="3606337" cy="201557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C2E7-2031-4B34-80B0-541EEC9FD404}">
      <dsp:nvSpPr>
        <dsp:cNvPr id="0" name=""/>
        <dsp:cNvSpPr/>
      </dsp:nvSpPr>
      <dsp:spPr>
        <a:xfrm>
          <a:off x="3003519" y="1001517"/>
          <a:ext cx="258295" cy="1818750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1818750"/>
              </a:lnTo>
              <a:lnTo>
                <a:pt x="0" y="1818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6A02A-7F22-4534-8F2A-9370BF14A3B5}">
      <dsp:nvSpPr>
        <dsp:cNvPr id="0" name=""/>
        <dsp:cNvSpPr/>
      </dsp:nvSpPr>
      <dsp:spPr>
        <a:xfrm>
          <a:off x="3261814" y="1001517"/>
          <a:ext cx="250987" cy="79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939"/>
              </a:lnTo>
              <a:lnTo>
                <a:pt x="250987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03519" y="1001517"/>
          <a:ext cx="258295" cy="791939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791939"/>
              </a:lnTo>
              <a:lnTo>
                <a:pt x="0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1001517"/>
          <a:ext cx="1012956" cy="2730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157"/>
              </a:lnTo>
              <a:lnTo>
                <a:pt x="1012956" y="2555157"/>
              </a:lnTo>
              <a:lnTo>
                <a:pt x="1012956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248858" y="1001517"/>
          <a:ext cx="1012956" cy="2730959"/>
        </a:xfrm>
        <a:custGeom>
          <a:avLst/>
          <a:gdLst/>
          <a:ahLst/>
          <a:cxnLst/>
          <a:rect l="0" t="0" r="0" b="0"/>
          <a:pathLst>
            <a:path>
              <a:moveTo>
                <a:pt x="1012956" y="0"/>
              </a:moveTo>
              <a:lnTo>
                <a:pt x="1012956" y="2555157"/>
              </a:lnTo>
              <a:lnTo>
                <a:pt x="0" y="2555157"/>
              </a:lnTo>
              <a:lnTo>
                <a:pt x="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7870" y="1838"/>
          <a:ext cx="2027888" cy="9996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Academia, Formación y Especialización Policial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</a:t>
          </a:r>
          <a:endParaRPr lang="es-ES" sz="1200" kern="1200" dirty="0">
            <a:latin typeface="+mn-lt"/>
          </a:endParaRPr>
        </a:p>
      </dsp:txBody>
      <dsp:txXfrm>
        <a:off x="2247870" y="1838"/>
        <a:ext cx="2027888" cy="999678"/>
      </dsp:txXfrm>
    </dsp:sp>
    <dsp:sp modelId="{19FBE8A8-D4BA-45D1-97CD-FF1210CD856F}">
      <dsp:nvSpPr>
        <dsp:cNvPr id="0" name=""/>
        <dsp:cNvSpPr/>
      </dsp:nvSpPr>
      <dsp:spPr>
        <a:xfrm>
          <a:off x="1411704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1411704" y="3732477"/>
        <a:ext cx="1674307" cy="837153"/>
      </dsp:txXfrm>
    </dsp:sp>
    <dsp:sp modelId="{8A083F5A-ED43-4CA3-85E0-E3A0CBD8C9BA}">
      <dsp:nvSpPr>
        <dsp:cNvPr id="0" name=""/>
        <dsp:cNvSpPr/>
      </dsp:nvSpPr>
      <dsp:spPr>
        <a:xfrm>
          <a:off x="3437616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Académico(a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437616" y="3732477"/>
        <a:ext cx="1674307" cy="837153"/>
      </dsp:txXfrm>
    </dsp:sp>
    <dsp:sp modelId="{8BE913BE-E4F1-4068-B8A1-967F9ABA9EF4}">
      <dsp:nvSpPr>
        <dsp:cNvPr id="0" name=""/>
        <dsp:cNvSpPr/>
      </dsp:nvSpPr>
      <dsp:spPr>
        <a:xfrm>
          <a:off x="1644567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Profesional </a:t>
          </a:r>
          <a:r>
            <a:rPr lang="es-MX" sz="1200" kern="1200" dirty="0" smtClean="0">
              <a:latin typeface="+mn-lt"/>
            </a:rPr>
            <a:t>Especialista</a:t>
          </a:r>
          <a:endParaRPr lang="es-MX" sz="1200" kern="1200" dirty="0">
            <a:latin typeface="+mn-lt"/>
          </a:endParaRPr>
        </a:p>
      </dsp:txBody>
      <dsp:txXfrm>
        <a:off x="1644567" y="1445819"/>
        <a:ext cx="1358951" cy="695273"/>
      </dsp:txXfrm>
    </dsp:sp>
    <dsp:sp modelId="{B26AFC3F-3336-4179-BF7A-5D440015AAC3}">
      <dsp:nvSpPr>
        <dsp:cNvPr id="0" name=""/>
        <dsp:cNvSpPr/>
      </dsp:nvSpPr>
      <dsp:spPr>
        <a:xfrm>
          <a:off x="3512801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>
            <a:latin typeface="+mn-lt"/>
          </a:endParaRPr>
        </a:p>
      </dsp:txBody>
      <dsp:txXfrm>
        <a:off x="3512801" y="1445819"/>
        <a:ext cx="1358951" cy="695273"/>
      </dsp:txXfrm>
    </dsp:sp>
    <dsp:sp modelId="{F7B80271-7268-4262-8A55-F469AFE7FC15}">
      <dsp:nvSpPr>
        <dsp:cNvPr id="0" name=""/>
        <dsp:cNvSpPr/>
      </dsp:nvSpPr>
      <dsp:spPr>
        <a:xfrm>
          <a:off x="1644567" y="2472630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Médico(a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644567" y="2472630"/>
        <a:ext cx="1358951" cy="695273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DAF55-CBB9-420F-AF6C-8C52D41176EA}">
      <dsp:nvSpPr>
        <dsp:cNvPr id="0" name=""/>
        <dsp:cNvSpPr/>
      </dsp:nvSpPr>
      <dsp:spPr>
        <a:xfrm>
          <a:off x="1866556" y="762864"/>
          <a:ext cx="178185" cy="1420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242"/>
              </a:lnTo>
              <a:lnTo>
                <a:pt x="178185" y="14202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21BB8-BA5B-4805-AAEB-C5928DB7EDEF}">
      <dsp:nvSpPr>
        <dsp:cNvPr id="0" name=""/>
        <dsp:cNvSpPr/>
      </dsp:nvSpPr>
      <dsp:spPr>
        <a:xfrm>
          <a:off x="1702863" y="762864"/>
          <a:ext cx="163693" cy="1420242"/>
        </a:xfrm>
        <a:custGeom>
          <a:avLst/>
          <a:gdLst/>
          <a:ahLst/>
          <a:cxnLst/>
          <a:rect l="0" t="0" r="0" b="0"/>
          <a:pathLst>
            <a:path>
              <a:moveTo>
                <a:pt x="163693" y="0"/>
              </a:moveTo>
              <a:lnTo>
                <a:pt x="163693" y="1420242"/>
              </a:lnTo>
              <a:lnTo>
                <a:pt x="0" y="14202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65062-85F7-4FEF-AC51-17530461617A}">
      <dsp:nvSpPr>
        <dsp:cNvPr id="0" name=""/>
        <dsp:cNvSpPr/>
      </dsp:nvSpPr>
      <dsp:spPr>
        <a:xfrm>
          <a:off x="1866556" y="762864"/>
          <a:ext cx="169564" cy="614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947"/>
              </a:lnTo>
              <a:lnTo>
                <a:pt x="169564" y="614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1706640" y="762864"/>
          <a:ext cx="159916" cy="614947"/>
        </a:xfrm>
        <a:custGeom>
          <a:avLst/>
          <a:gdLst/>
          <a:ahLst/>
          <a:cxnLst/>
          <a:rect l="0" t="0" r="0" b="0"/>
          <a:pathLst>
            <a:path>
              <a:moveTo>
                <a:pt x="159916" y="0"/>
              </a:moveTo>
              <a:lnTo>
                <a:pt x="159916" y="614947"/>
              </a:lnTo>
              <a:lnTo>
                <a:pt x="0" y="614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C321A-3843-4AD9-9EEB-E3BAC3E19987}">
      <dsp:nvSpPr>
        <dsp:cNvPr id="0" name=""/>
        <dsp:cNvSpPr/>
      </dsp:nvSpPr>
      <dsp:spPr>
        <a:xfrm>
          <a:off x="1866556" y="3546525"/>
          <a:ext cx="999509" cy="56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604"/>
              </a:lnTo>
              <a:lnTo>
                <a:pt x="999509" y="404604"/>
              </a:lnTo>
              <a:lnTo>
                <a:pt x="999509" y="564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858274" y="3546525"/>
          <a:ext cx="1008281" cy="564520"/>
        </a:xfrm>
        <a:custGeom>
          <a:avLst/>
          <a:gdLst/>
          <a:ahLst/>
          <a:cxnLst/>
          <a:rect l="0" t="0" r="0" b="0"/>
          <a:pathLst>
            <a:path>
              <a:moveTo>
                <a:pt x="1008281" y="0"/>
              </a:moveTo>
              <a:lnTo>
                <a:pt x="1008281" y="404604"/>
              </a:lnTo>
              <a:lnTo>
                <a:pt x="0" y="404604"/>
              </a:lnTo>
              <a:lnTo>
                <a:pt x="0" y="564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20836" y="762864"/>
          <a:ext cx="91440" cy="2022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2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52794" y="1356"/>
          <a:ext cx="1627524" cy="761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1052794" y="1356"/>
        <a:ext cx="1627524" cy="761507"/>
      </dsp:txXfrm>
    </dsp:sp>
    <dsp:sp modelId="{19FBE8A8-D4BA-45D1-97CD-FF1210CD856F}">
      <dsp:nvSpPr>
        <dsp:cNvPr id="0" name=""/>
        <dsp:cNvSpPr/>
      </dsp:nvSpPr>
      <dsp:spPr>
        <a:xfrm>
          <a:off x="1105049" y="2785017"/>
          <a:ext cx="1523015" cy="761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1105049" y="2785017"/>
        <a:ext cx="1523015" cy="761507"/>
      </dsp:txXfrm>
    </dsp:sp>
    <dsp:sp modelId="{9EF5B1E7-4642-446F-802A-010E77A6D315}">
      <dsp:nvSpPr>
        <dsp:cNvPr id="0" name=""/>
        <dsp:cNvSpPr/>
      </dsp:nvSpPr>
      <dsp:spPr>
        <a:xfrm>
          <a:off x="96767" y="4111046"/>
          <a:ext cx="1523015" cy="76150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96767" y="4111046"/>
        <a:ext cx="1523015" cy="761507"/>
      </dsp:txXfrm>
    </dsp:sp>
    <dsp:sp modelId="{B5039750-1124-4270-A6F8-B3875B287655}">
      <dsp:nvSpPr>
        <dsp:cNvPr id="0" name=""/>
        <dsp:cNvSpPr/>
      </dsp:nvSpPr>
      <dsp:spPr>
        <a:xfrm>
          <a:off x="2104558" y="4111046"/>
          <a:ext cx="1523015" cy="76150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2104558" y="4111046"/>
        <a:ext cx="1523015" cy="761507"/>
      </dsp:txXfrm>
    </dsp:sp>
    <dsp:sp modelId="{D626C255-1536-4EB0-A4A3-D107C591C8D4}">
      <dsp:nvSpPr>
        <dsp:cNvPr id="0" name=""/>
        <dsp:cNvSpPr/>
      </dsp:nvSpPr>
      <dsp:spPr>
        <a:xfrm>
          <a:off x="469083" y="1111539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469083" y="1111539"/>
        <a:ext cx="1237556" cy="532545"/>
      </dsp:txXfrm>
    </dsp:sp>
    <dsp:sp modelId="{3822FCB5-DA55-481A-B580-20FB38015BD5}">
      <dsp:nvSpPr>
        <dsp:cNvPr id="0" name=""/>
        <dsp:cNvSpPr/>
      </dsp:nvSpPr>
      <dsp:spPr>
        <a:xfrm>
          <a:off x="2036121" y="1111539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Peluquero(a</a:t>
          </a:r>
          <a:r>
            <a:rPr lang="es-MX" sz="1200" b="0" i="0" u="none" kern="1200" dirty="0" smtClean="0"/>
            <a:t>)</a:t>
          </a:r>
          <a:endParaRPr lang="es-MX" sz="1200" b="0" i="0" u="none" kern="1200" dirty="0"/>
        </a:p>
      </dsp:txBody>
      <dsp:txXfrm>
        <a:off x="2036121" y="1111539"/>
        <a:ext cx="1237556" cy="532545"/>
      </dsp:txXfrm>
    </dsp:sp>
    <dsp:sp modelId="{57B9C3A6-49C2-4B13-8C3B-5E4711AA56EF}">
      <dsp:nvSpPr>
        <dsp:cNvPr id="0" name=""/>
        <dsp:cNvSpPr/>
      </dsp:nvSpPr>
      <dsp:spPr>
        <a:xfrm>
          <a:off x="465306" y="1916834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Intendente</a:t>
          </a:r>
          <a:endParaRPr lang="es-MX" sz="1200" b="0" i="0" u="none" kern="1200" dirty="0"/>
        </a:p>
      </dsp:txBody>
      <dsp:txXfrm>
        <a:off x="465306" y="1916834"/>
        <a:ext cx="1237556" cy="532545"/>
      </dsp:txXfrm>
    </dsp:sp>
    <dsp:sp modelId="{FA86C53F-141F-4982-87D3-DABFB4F4CE5F}">
      <dsp:nvSpPr>
        <dsp:cNvPr id="0" name=""/>
        <dsp:cNvSpPr/>
      </dsp:nvSpPr>
      <dsp:spPr>
        <a:xfrm>
          <a:off x="2044741" y="1916834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Cocinero(a</a:t>
          </a:r>
          <a:r>
            <a:rPr lang="es-MX" sz="1200" b="0" i="0" u="none" kern="1200" dirty="0" smtClean="0"/>
            <a:t>)</a:t>
          </a:r>
          <a:endParaRPr lang="es-MX" sz="1200" b="0" i="0" u="none" kern="1200" dirty="0" smtClean="0"/>
        </a:p>
      </dsp:txBody>
      <dsp:txXfrm>
        <a:off x="2044741" y="1916834"/>
        <a:ext cx="1237556" cy="53254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A2C03-B25B-4B85-91BE-95A4A9681C81}">
      <dsp:nvSpPr>
        <dsp:cNvPr id="0" name=""/>
        <dsp:cNvSpPr/>
      </dsp:nvSpPr>
      <dsp:spPr>
        <a:xfrm>
          <a:off x="2447806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35"/>
              </a:lnTo>
              <a:lnTo>
                <a:pt x="1407803" y="261035"/>
              </a:lnTo>
              <a:lnTo>
                <a:pt x="1407803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9E1FD-D10B-4E75-BC7D-DACEDCA2663B}">
      <dsp:nvSpPr>
        <dsp:cNvPr id="0" name=""/>
        <dsp:cNvSpPr/>
      </dsp:nvSpPr>
      <dsp:spPr>
        <a:xfrm>
          <a:off x="1040003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1407803" y="0"/>
              </a:moveTo>
              <a:lnTo>
                <a:pt x="1407803" y="261035"/>
              </a:lnTo>
              <a:lnTo>
                <a:pt x="0" y="261035"/>
              </a:lnTo>
              <a:lnTo>
                <a:pt x="0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C0A17-DFEA-4339-89BA-6F564602FCDD}">
      <dsp:nvSpPr>
        <dsp:cNvPr id="0" name=""/>
        <dsp:cNvSpPr/>
      </dsp:nvSpPr>
      <dsp:spPr>
        <a:xfrm>
          <a:off x="2402086" y="1244455"/>
          <a:ext cx="91440" cy="522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1BFF-E1A7-4A79-8D59-0EBB8533D507}">
      <dsp:nvSpPr>
        <dsp:cNvPr id="0" name=""/>
        <dsp:cNvSpPr/>
      </dsp:nvSpPr>
      <dsp:spPr>
        <a:xfrm>
          <a:off x="1204779" y="1428"/>
          <a:ext cx="2486053" cy="1243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Académico(a)</a:t>
          </a:r>
          <a:endParaRPr lang="es-ES" sz="1200" kern="1200" dirty="0"/>
        </a:p>
      </dsp:txBody>
      <dsp:txXfrm>
        <a:off x="1204779" y="1428"/>
        <a:ext cx="2486053" cy="1243026"/>
      </dsp:txXfrm>
    </dsp:sp>
    <dsp:sp modelId="{D5FCB016-4A0D-48F0-BEDF-68F01E1B3261}">
      <dsp:nvSpPr>
        <dsp:cNvPr id="0" name=""/>
        <dsp:cNvSpPr/>
      </dsp:nvSpPr>
      <dsp:spPr>
        <a:xfrm>
          <a:off x="1421812" y="1766526"/>
          <a:ext cx="2051988" cy="10104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1421812" y="1766526"/>
        <a:ext cx="2051988" cy="1010431"/>
      </dsp:txXfrm>
    </dsp:sp>
    <dsp:sp modelId="{19FBE8A8-D4BA-45D1-97CD-FF1210CD856F}">
      <dsp:nvSpPr>
        <dsp:cNvPr id="0" name=""/>
        <dsp:cNvSpPr/>
      </dsp:nvSpPr>
      <dsp:spPr>
        <a:xfrm>
          <a:off x="0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Instructor(a) de Educación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</a:t>
          </a:r>
          <a:endParaRPr lang="es-MX" altLang="es-MX" sz="1200" b="0" i="0" u="none" kern="1200" dirty="0"/>
        </a:p>
      </dsp:txBody>
      <dsp:txXfrm>
        <a:off x="0" y="3299029"/>
        <a:ext cx="2080006" cy="1147860"/>
      </dsp:txXfrm>
    </dsp:sp>
    <dsp:sp modelId="{5665A267-FAE5-4C14-87F5-A7C47436A339}">
      <dsp:nvSpPr>
        <dsp:cNvPr id="0" name=""/>
        <dsp:cNvSpPr/>
      </dsp:nvSpPr>
      <dsp:spPr>
        <a:xfrm>
          <a:off x="2815606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815606" y="3299029"/>
        <a:ext cx="2080006" cy="114786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20E6-D237-4F31-8FC0-6A1DDA021AB5}">
      <dsp:nvSpPr>
        <dsp:cNvPr id="0" name=""/>
        <dsp:cNvSpPr/>
      </dsp:nvSpPr>
      <dsp:spPr>
        <a:xfrm>
          <a:off x="4287071" y="1723687"/>
          <a:ext cx="91440" cy="1059644"/>
        </a:xfrm>
        <a:custGeom>
          <a:avLst/>
          <a:gdLst/>
          <a:ahLst/>
          <a:cxnLst/>
          <a:rect l="0" t="0" r="0" b="0"/>
          <a:pathLst>
            <a:path>
              <a:moveTo>
                <a:pt x="135596" y="0"/>
              </a:moveTo>
              <a:lnTo>
                <a:pt x="135596" y="1059644"/>
              </a:lnTo>
              <a:lnTo>
                <a:pt x="45720" y="1059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422667" y="1723687"/>
          <a:ext cx="384234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3842349" y="2348562"/>
              </a:lnTo>
              <a:lnTo>
                <a:pt x="384234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5C8C-321C-4866-9E4B-4B7F94595D61}">
      <dsp:nvSpPr>
        <dsp:cNvPr id="0" name=""/>
        <dsp:cNvSpPr/>
      </dsp:nvSpPr>
      <dsp:spPr>
        <a:xfrm>
          <a:off x="4422667" y="1723687"/>
          <a:ext cx="256202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2562029" y="2348562"/>
              </a:lnTo>
              <a:lnTo>
                <a:pt x="256202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422667" y="1723687"/>
          <a:ext cx="128170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1281709" y="2348562"/>
              </a:lnTo>
              <a:lnTo>
                <a:pt x="128170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DBF5B-7F65-47E1-9800-A39A927065C8}">
      <dsp:nvSpPr>
        <dsp:cNvPr id="0" name=""/>
        <dsp:cNvSpPr/>
      </dsp:nvSpPr>
      <dsp:spPr>
        <a:xfrm>
          <a:off x="4376947" y="1723687"/>
          <a:ext cx="91440" cy="2406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8562"/>
              </a:lnTo>
              <a:lnTo>
                <a:pt x="47109" y="2348562"/>
              </a:lnTo>
              <a:lnTo>
                <a:pt x="4710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3143737" y="1723687"/>
          <a:ext cx="1278930" cy="2406472"/>
        </a:xfrm>
        <a:custGeom>
          <a:avLst/>
          <a:gdLst/>
          <a:ahLst/>
          <a:cxnLst/>
          <a:rect l="0" t="0" r="0" b="0"/>
          <a:pathLst>
            <a:path>
              <a:moveTo>
                <a:pt x="1278930" y="0"/>
              </a:moveTo>
              <a:lnTo>
                <a:pt x="1278930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1863417" y="1723687"/>
          <a:ext cx="2559249" cy="2406472"/>
        </a:xfrm>
        <a:custGeom>
          <a:avLst/>
          <a:gdLst/>
          <a:ahLst/>
          <a:cxnLst/>
          <a:rect l="0" t="0" r="0" b="0"/>
          <a:pathLst>
            <a:path>
              <a:moveTo>
                <a:pt x="2559249" y="0"/>
              </a:moveTo>
              <a:lnTo>
                <a:pt x="2559249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583097" y="1723687"/>
          <a:ext cx="3839569" cy="2406472"/>
        </a:xfrm>
        <a:custGeom>
          <a:avLst/>
          <a:gdLst/>
          <a:ahLst/>
          <a:cxnLst/>
          <a:rect l="0" t="0" r="0" b="0"/>
          <a:pathLst>
            <a:path>
              <a:moveTo>
                <a:pt x="3839569" y="0"/>
              </a:moveTo>
              <a:lnTo>
                <a:pt x="3839569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396668" y="751688"/>
          <a:ext cx="2051998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Municipal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   </a:t>
          </a:r>
          <a:endParaRPr lang="es-ES" sz="1200" kern="1200" dirty="0">
            <a:latin typeface="+mn-lt"/>
          </a:endParaRPr>
        </a:p>
      </dsp:txBody>
      <dsp:txXfrm>
        <a:off x="3396668" y="751688"/>
        <a:ext cx="2051998" cy="971999"/>
      </dsp:txXfrm>
    </dsp:sp>
    <dsp:sp modelId="{5F960542-94A4-4F9E-B75D-DBD5FCFB6474}">
      <dsp:nvSpPr>
        <dsp:cNvPr id="0" name=""/>
        <dsp:cNvSpPr/>
      </dsp:nvSpPr>
      <dsp:spPr>
        <a:xfrm>
          <a:off x="84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847" y="4130160"/>
        <a:ext cx="1164500" cy="900001"/>
      </dsp:txXfrm>
    </dsp:sp>
    <dsp:sp modelId="{BE393EA6-436B-4E8E-98D3-7FC4A3B6FD72}">
      <dsp:nvSpPr>
        <dsp:cNvPr id="0" name=""/>
        <dsp:cNvSpPr/>
      </dsp:nvSpPr>
      <dsp:spPr>
        <a:xfrm>
          <a:off x="128116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281167" y="4130160"/>
        <a:ext cx="1164500" cy="900001"/>
      </dsp:txXfrm>
    </dsp:sp>
    <dsp:sp modelId="{ACF15B23-6C27-4EE0-887C-952A3E569CD0}">
      <dsp:nvSpPr>
        <dsp:cNvPr id="0" name=""/>
        <dsp:cNvSpPr/>
      </dsp:nvSpPr>
      <dsp:spPr>
        <a:xfrm>
          <a:off x="256148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2561487" y="4130160"/>
        <a:ext cx="1164500" cy="900001"/>
      </dsp:txXfrm>
    </dsp:sp>
    <dsp:sp modelId="{AF43A38E-5624-4E17-8D78-47D09399A62E}">
      <dsp:nvSpPr>
        <dsp:cNvPr id="0" name=""/>
        <dsp:cNvSpPr/>
      </dsp:nvSpPr>
      <dsp:spPr>
        <a:xfrm>
          <a:off x="384180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Administrativo(a)</a:t>
          </a:r>
        </a:p>
      </dsp:txBody>
      <dsp:txXfrm>
        <a:off x="3841807" y="4130160"/>
        <a:ext cx="1164500" cy="900001"/>
      </dsp:txXfrm>
    </dsp:sp>
    <dsp:sp modelId="{BABEB0FF-8874-424F-91E2-2AD3F35E73FA}">
      <dsp:nvSpPr>
        <dsp:cNvPr id="0" name=""/>
        <dsp:cNvSpPr/>
      </dsp:nvSpPr>
      <dsp:spPr>
        <a:xfrm>
          <a:off x="512212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122127" y="4130160"/>
        <a:ext cx="1164500" cy="900001"/>
      </dsp:txXfrm>
    </dsp:sp>
    <dsp:sp modelId="{B8A4581B-4C41-4101-B475-C789AD4E77D0}">
      <dsp:nvSpPr>
        <dsp:cNvPr id="0" name=""/>
        <dsp:cNvSpPr/>
      </dsp:nvSpPr>
      <dsp:spPr>
        <a:xfrm>
          <a:off x="640244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kern="1200" dirty="0">
            <a:latin typeface="+mn-lt"/>
          </a:endParaRPr>
        </a:p>
      </dsp:txBody>
      <dsp:txXfrm>
        <a:off x="6402447" y="4130160"/>
        <a:ext cx="1164500" cy="900001"/>
      </dsp:txXfrm>
    </dsp:sp>
    <dsp:sp modelId="{0E2A8323-54DB-4CD9-A99C-2E3236B7963C}">
      <dsp:nvSpPr>
        <dsp:cNvPr id="0" name=""/>
        <dsp:cNvSpPr/>
      </dsp:nvSpPr>
      <dsp:spPr>
        <a:xfrm>
          <a:off x="7682766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  <a:endParaRPr lang="es-ES" sz="1200" kern="1200" dirty="0">
            <a:latin typeface="+mn-lt"/>
          </a:endParaRPr>
        </a:p>
      </dsp:txBody>
      <dsp:txXfrm>
        <a:off x="7682766" y="4130160"/>
        <a:ext cx="1164500" cy="900001"/>
      </dsp:txXfrm>
    </dsp:sp>
    <dsp:sp modelId="{F7FA60C7-93BC-413C-832D-B1E55749BFDE}">
      <dsp:nvSpPr>
        <dsp:cNvPr id="0" name=""/>
        <dsp:cNvSpPr/>
      </dsp:nvSpPr>
      <dsp:spPr>
        <a:xfrm>
          <a:off x="2388792" y="2099332"/>
          <a:ext cx="1943999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  <a:cs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  <a:cs typeface="Calibri" panose="020F0502020204030204" pitchFamily="34" charset="0"/>
            </a:rPr>
            <a:t>Auxiliares</a:t>
          </a:r>
          <a:br>
            <a:rPr lang="es-MX" sz="1200" kern="1200" dirty="0">
              <a:latin typeface="+mn-lt"/>
              <a:cs typeface="Calibri" panose="020F0502020204030204" pitchFamily="34" charset="0"/>
            </a:rPr>
          </a:br>
          <a:endParaRPr lang="es-MX" sz="1200" kern="1200" dirty="0">
            <a:latin typeface="+mn-lt"/>
          </a:endParaRPr>
        </a:p>
      </dsp:txBody>
      <dsp:txXfrm>
        <a:off x="2388792" y="2099332"/>
        <a:ext cx="1943999" cy="1368000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2884480" y="1419553"/>
          <a:ext cx="366792" cy="737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1"/>
              </a:lnTo>
              <a:lnTo>
                <a:pt x="366792" y="737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84480" y="1419553"/>
          <a:ext cx="1288858" cy="169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57"/>
              </a:lnTo>
              <a:lnTo>
                <a:pt x="1288858" y="1517457"/>
              </a:lnTo>
              <a:lnTo>
                <a:pt x="1288858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89720" y="1419553"/>
          <a:ext cx="1294760" cy="1692517"/>
        </a:xfrm>
        <a:custGeom>
          <a:avLst/>
          <a:gdLst/>
          <a:ahLst/>
          <a:cxnLst/>
          <a:rect l="0" t="0" r="0" b="0"/>
          <a:pathLst>
            <a:path>
              <a:moveTo>
                <a:pt x="1294760" y="0"/>
              </a:moveTo>
              <a:lnTo>
                <a:pt x="1294760" y="1517457"/>
              </a:lnTo>
              <a:lnTo>
                <a:pt x="0" y="1517457"/>
              </a:lnTo>
              <a:lnTo>
                <a:pt x="0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42744" y="0"/>
          <a:ext cx="2883471" cy="141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  <a:br>
            <a:rPr lang="es-MX" altLang="es-MX" sz="1200" kern="1200" dirty="0">
              <a:latin typeface="+mn-lt"/>
            </a:rPr>
          </a:br>
          <a:endParaRPr lang="es-ES" sz="1200" b="1" kern="1200" dirty="0">
            <a:latin typeface="+mn-lt"/>
          </a:endParaRPr>
        </a:p>
      </dsp:txBody>
      <dsp:txXfrm>
        <a:off x="1442744" y="0"/>
        <a:ext cx="2883471" cy="1419553"/>
      </dsp:txXfrm>
    </dsp:sp>
    <dsp:sp modelId="{19FBE8A8-D4BA-45D1-97CD-FF1210CD856F}">
      <dsp:nvSpPr>
        <dsp:cNvPr id="0" name=""/>
        <dsp:cNvSpPr/>
      </dsp:nvSpPr>
      <dsp:spPr>
        <a:xfrm>
          <a:off x="475921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75921" y="3112070"/>
        <a:ext cx="2227596" cy="1115557"/>
      </dsp:txXfrm>
    </dsp:sp>
    <dsp:sp modelId="{0E4A1FB2-B936-4A45-9B17-4DC72B6EC80F}">
      <dsp:nvSpPr>
        <dsp:cNvPr id="0" name=""/>
        <dsp:cNvSpPr/>
      </dsp:nvSpPr>
      <dsp:spPr>
        <a:xfrm>
          <a:off x="3059540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endParaRPr lang="es-MX" altLang="es-MX" sz="1200" kern="1200" dirty="0">
            <a:latin typeface="+mn-lt"/>
          </a:endParaRPr>
        </a:p>
      </dsp:txBody>
      <dsp:txXfrm>
        <a:off x="3059540" y="3112070"/>
        <a:ext cx="2227596" cy="1115557"/>
      </dsp:txXfrm>
    </dsp:sp>
    <dsp:sp modelId="{6ED2C750-F2AD-4A4F-AFBB-52CF1E1FBBFD}">
      <dsp:nvSpPr>
        <dsp:cNvPr id="0" name=""/>
        <dsp:cNvSpPr/>
      </dsp:nvSpPr>
      <dsp:spPr>
        <a:xfrm>
          <a:off x="3251272" y="1662438"/>
          <a:ext cx="1835996" cy="989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3251272" y="1662438"/>
        <a:ext cx="1835996" cy="98987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F2953-E69D-4867-8AAA-F106BFB9E15A}">
      <dsp:nvSpPr>
        <dsp:cNvPr id="0" name=""/>
        <dsp:cNvSpPr/>
      </dsp:nvSpPr>
      <dsp:spPr>
        <a:xfrm>
          <a:off x="31613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34"/>
              </a:lnTo>
              <a:lnTo>
                <a:pt x="2280499" y="345834"/>
              </a:lnTo>
              <a:lnTo>
                <a:pt x="2280499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2053C-1205-458F-9E25-3802AE5FA79B}">
      <dsp:nvSpPr>
        <dsp:cNvPr id="0" name=""/>
        <dsp:cNvSpPr/>
      </dsp:nvSpPr>
      <dsp:spPr>
        <a:xfrm>
          <a:off x="3115588" y="2029029"/>
          <a:ext cx="91440" cy="60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8808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2280499" y="0"/>
              </a:moveTo>
              <a:lnTo>
                <a:pt x="2280499" y="345834"/>
              </a:lnTo>
              <a:lnTo>
                <a:pt x="0" y="345834"/>
              </a:lnTo>
              <a:lnTo>
                <a:pt x="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2081304" y="877023"/>
          <a:ext cx="2160006" cy="1152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2081304" y="877023"/>
        <a:ext cx="2160006" cy="1152005"/>
      </dsp:txXfrm>
    </dsp:sp>
    <dsp:sp modelId="{394F460E-1115-4261-BACC-6401565DD2C1}">
      <dsp:nvSpPr>
        <dsp:cNvPr id="0" name=""/>
        <dsp:cNvSpPr/>
      </dsp:nvSpPr>
      <dsp:spPr>
        <a:xfrm>
          <a:off x="1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527" y="2635832"/>
        <a:ext cx="1758561" cy="950239"/>
      </dsp:txXfrm>
    </dsp:sp>
    <dsp:sp modelId="{E1153ED1-5CDC-4F68-A0DF-0E8F54C5CAB9}">
      <dsp:nvSpPr>
        <dsp:cNvPr id="0" name=""/>
        <dsp:cNvSpPr/>
      </dsp:nvSpPr>
      <dsp:spPr>
        <a:xfrm>
          <a:off x="22820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  <a:br>
            <a:rPr lang="es-ES" sz="1200" kern="1200" dirty="0"/>
          </a:b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282027" y="2635832"/>
        <a:ext cx="1758561" cy="950239"/>
      </dsp:txXfrm>
    </dsp:sp>
    <dsp:sp modelId="{FFDCDB5F-891B-4023-8A52-5332608F1926}">
      <dsp:nvSpPr>
        <dsp:cNvPr id="0" name=""/>
        <dsp:cNvSpPr/>
      </dsp:nvSpPr>
      <dsp:spPr>
        <a:xfrm>
          <a:off x="4562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562527" y="2635832"/>
        <a:ext cx="1758561" cy="95023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br>
            <a:rPr lang="es-ES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214824" y="2898028"/>
        <a:ext cx="1908003" cy="1060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31106" y="920879"/>
          <a:ext cx="170955" cy="748949"/>
        </a:xfrm>
        <a:custGeom>
          <a:avLst/>
          <a:gdLst/>
          <a:ahLst/>
          <a:cxnLst/>
          <a:rect l="0" t="0" r="0" b="0"/>
          <a:pathLst>
            <a:path>
              <a:moveTo>
                <a:pt x="170955" y="0"/>
              </a:moveTo>
              <a:lnTo>
                <a:pt x="170955" y="748949"/>
              </a:lnTo>
              <a:lnTo>
                <a:pt x="0" y="748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2956342" y="3189586"/>
          <a:ext cx="91440" cy="42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3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6342" y="920879"/>
          <a:ext cx="91440" cy="141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4416" y="1446"/>
          <a:ext cx="1915291" cy="919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endParaRPr lang="es-MX" altLang="es-MX" sz="1200" kern="1200" dirty="0">
            <a:latin typeface="+mn-lt"/>
          </a:endParaRPr>
        </a:p>
      </dsp:txBody>
      <dsp:txXfrm>
        <a:off x="2044416" y="1446"/>
        <a:ext cx="1915291" cy="919433"/>
      </dsp:txXfrm>
    </dsp:sp>
    <dsp:sp modelId="{19FBE8A8-D4BA-45D1-97CD-FF1210CD856F}">
      <dsp:nvSpPr>
        <dsp:cNvPr id="0" name=""/>
        <dsp:cNvSpPr/>
      </dsp:nvSpPr>
      <dsp:spPr>
        <a:xfrm>
          <a:off x="2163613" y="2333300"/>
          <a:ext cx="1676897" cy="856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Resoluciones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</a:t>
          </a:r>
          <a:endParaRPr lang="es-MX" altLang="es-MX" sz="1200" kern="1200" dirty="0">
            <a:latin typeface="+mn-lt"/>
          </a:endParaRPr>
        </a:p>
      </dsp:txBody>
      <dsp:txXfrm>
        <a:off x="2163613" y="2333300"/>
        <a:ext cx="1676897" cy="856285"/>
      </dsp:txXfrm>
    </dsp:sp>
    <dsp:sp modelId="{7E45E9B0-083B-46AD-BDBA-25D37BB93875}">
      <dsp:nvSpPr>
        <dsp:cNvPr id="0" name=""/>
        <dsp:cNvSpPr/>
      </dsp:nvSpPr>
      <dsp:spPr>
        <a:xfrm>
          <a:off x="2117992" y="3616975"/>
          <a:ext cx="1768139" cy="896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endParaRPr lang="es-MX" sz="1200" kern="1200" dirty="0">
            <a:latin typeface="+mn-lt"/>
          </a:endParaRPr>
        </a:p>
      </dsp:txBody>
      <dsp:txXfrm>
        <a:off x="2117992" y="3616975"/>
        <a:ext cx="1768139" cy="896972"/>
      </dsp:txXfrm>
    </dsp:sp>
    <dsp:sp modelId="{F8BC44AA-E37B-4345-9EA8-C6DAA23AFB36}">
      <dsp:nvSpPr>
        <dsp:cNvPr id="0" name=""/>
        <dsp:cNvSpPr/>
      </dsp:nvSpPr>
      <dsp:spPr>
        <a:xfrm>
          <a:off x="1582363" y="1330884"/>
          <a:ext cx="1248742" cy="677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1582363" y="1330884"/>
        <a:ext cx="1248742" cy="67788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70271" y="2180359"/>
          <a:ext cx="249795" cy="639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795"/>
              </a:lnTo>
              <a:lnTo>
                <a:pt x="249795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32586" y="2180359"/>
          <a:ext cx="237685" cy="643209"/>
        </a:xfrm>
        <a:custGeom>
          <a:avLst/>
          <a:gdLst/>
          <a:ahLst/>
          <a:cxnLst/>
          <a:rect l="0" t="0" r="0" b="0"/>
          <a:pathLst>
            <a:path>
              <a:moveTo>
                <a:pt x="237685" y="0"/>
              </a:moveTo>
              <a:lnTo>
                <a:pt x="237685" y="643209"/>
              </a:lnTo>
              <a:lnTo>
                <a:pt x="0" y="643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70271" y="2180359"/>
          <a:ext cx="1051047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51047" y="1329231"/>
              </a:lnTo>
              <a:lnTo>
                <a:pt x="1051047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43517" y="2180359"/>
          <a:ext cx="1026754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26754" y="0"/>
              </a:moveTo>
              <a:lnTo>
                <a:pt x="1026754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4551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6268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2026268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026268" y="1272538"/>
          <a:ext cx="2088005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026268" y="1272538"/>
        <a:ext cx="2088005" cy="907820"/>
      </dsp:txXfrm>
    </dsp:sp>
    <dsp:sp modelId="{20209728-DAC1-434F-A34D-4E2CFBD35B6A}">
      <dsp:nvSpPr>
        <dsp:cNvPr id="0" name=""/>
        <dsp:cNvSpPr/>
      </dsp:nvSpPr>
      <dsp:spPr>
        <a:xfrm>
          <a:off x="1089515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089515" y="3700232"/>
        <a:ext cx="190800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3167317" y="3700232"/>
        <a:ext cx="1908003" cy="1185559"/>
      </dsp:txXfrm>
    </dsp:sp>
    <dsp:sp modelId="{526CDFD1-CBBB-4232-A7A4-EB4548AE3178}">
      <dsp:nvSpPr>
        <dsp:cNvPr id="0" name=""/>
        <dsp:cNvSpPr/>
      </dsp:nvSpPr>
      <dsp:spPr>
        <a:xfrm>
          <a:off x="1233369" y="2423764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233369" y="2423764"/>
        <a:ext cx="1599217" cy="799608"/>
      </dsp:txXfrm>
    </dsp:sp>
    <dsp:sp modelId="{9D88C176-9EC7-4D08-B7B6-247C4EFB03AD}">
      <dsp:nvSpPr>
        <dsp:cNvPr id="0" name=""/>
        <dsp:cNvSpPr/>
      </dsp:nvSpPr>
      <dsp:spPr>
        <a:xfrm>
          <a:off x="3320067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br>
            <a:rPr lang="es-MX" sz="1200" kern="1200" dirty="0">
              <a:latin typeface="+mn-lt"/>
            </a:rPr>
          </a:br>
          <a:r>
            <a:rPr lang="es-MX" sz="1200" kern="1200" dirty="0">
              <a:latin typeface="+mn-lt"/>
            </a:rPr>
            <a:t>Administrativo(a)</a:t>
          </a:r>
          <a:br>
            <a:rPr 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 </a:t>
          </a:r>
          <a:endParaRPr lang="es-ES" sz="1200" kern="1200" dirty="0">
            <a:latin typeface="+mn-lt"/>
          </a:endParaRPr>
        </a:p>
      </dsp:txBody>
      <dsp:txXfrm>
        <a:off x="3320067" y="2420350"/>
        <a:ext cx="1599217" cy="79960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332471"/>
          <a:ext cx="2262113" cy="54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5"/>
              </a:lnTo>
              <a:lnTo>
                <a:pt x="2262113" y="360135"/>
              </a:lnTo>
              <a:lnTo>
                <a:pt x="2262113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332471"/>
          <a:ext cx="91440" cy="547794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360135"/>
              </a:lnTo>
              <a:lnTo>
                <a:pt x="45720" y="360135"/>
              </a:lnTo>
              <a:lnTo>
                <a:pt x="4572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332471"/>
          <a:ext cx="2263827" cy="547794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360135"/>
              </a:lnTo>
              <a:lnTo>
                <a:pt x="0" y="360135"/>
              </a:lnTo>
              <a:lnTo>
                <a:pt x="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288470"/>
          <a:ext cx="2340001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  <a:cs typeface="Calibri" panose="020F0502020204030204" pitchFamily="34" charset="0"/>
            </a:rPr>
            <a:t>    </a:t>
          </a:r>
          <a:endParaRPr lang="es-ES" sz="1200" kern="1200" dirty="0">
            <a:latin typeface="+mn-lt"/>
            <a:cs typeface="Calibri" panose="020F0502020204030204" pitchFamily="34" charset="0"/>
          </a:endParaRPr>
        </a:p>
      </dsp:txBody>
      <dsp:txXfrm>
        <a:off x="2037224" y="288470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0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Registros, Porte de Arma y CUP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</a:t>
          </a:r>
          <a:endParaRPr lang="es-MX" altLang="es-MX" sz="1200" kern="1200" dirty="0">
            <a:latin typeface="+mn-lt"/>
            <a:cs typeface="Calibri" panose="020F0502020204030204" pitchFamily="34" charset="0"/>
          </a:endParaRPr>
        </a:p>
      </dsp:txBody>
      <dsp:txXfrm>
        <a:off x="0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r>
            <a:rPr lang="es-MX" sz="1200" kern="1200" dirty="0" smtClean="0">
              <a:latin typeface="+mn-lt"/>
            </a:rPr>
            <a:t>     </a:t>
          </a:r>
          <a:endParaRPr lang="es-MX" sz="1200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Supervisor(a)</a:t>
          </a:r>
          <a:br>
            <a:rPr 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0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149198"/>
        <a:ext cx="1871997" cy="893614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2520703" y="2606855"/>
        <a:ext cx="2176703" cy="109007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309990"/>
          <a:ext cx="3766650" cy="360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2"/>
              </a:lnTo>
              <a:lnTo>
                <a:pt x="3766650" y="294292"/>
              </a:lnTo>
              <a:lnTo>
                <a:pt x="3766650" y="3604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309990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3440" y="2389462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6815" y="0"/>
              </a:moveTo>
              <a:lnTo>
                <a:pt x="46815" y="141918"/>
              </a:lnTo>
              <a:lnTo>
                <a:pt x="45720" y="141918"/>
              </a:lnTo>
              <a:lnTo>
                <a:pt x="45720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309990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309990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309990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309990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309990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373990"/>
          <a:ext cx="2089517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Edificios</a:t>
          </a:r>
          <a:endParaRPr lang="es-MX" altLang="es-MX" sz="1200" kern="1200" dirty="0">
            <a:latin typeface="+mn-lt"/>
          </a:endParaRPr>
        </a:p>
      </dsp:txBody>
      <dsp:txXfrm>
        <a:off x="3263831" y="373990"/>
        <a:ext cx="2089517" cy="936000"/>
      </dsp:txXfrm>
    </dsp:sp>
    <dsp:sp modelId="{CA22AC9C-FB9D-4189-A739-12E3BC5D1215}">
      <dsp:nvSpPr>
        <dsp:cNvPr id="0" name=""/>
        <dsp:cNvSpPr/>
      </dsp:nvSpPr>
      <dsp:spPr>
        <a:xfrm>
          <a:off x="241" y="1669435"/>
          <a:ext cx="1203068" cy="86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</a:t>
          </a:r>
          <a:r>
            <a:rPr lang="es-MX" altLang="es-MX" sz="1200" kern="1200" dirty="0">
              <a:latin typeface="+mn-lt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</a:t>
          </a:r>
          <a:endParaRPr lang="es-ES" sz="1200" kern="1200" dirty="0">
            <a:latin typeface="+mn-lt"/>
          </a:endParaRPr>
        </a:p>
      </dsp:txBody>
      <dsp:txXfrm>
        <a:off x="241" y="1669435"/>
        <a:ext cx="1203068" cy="863998"/>
      </dsp:txXfrm>
    </dsp:sp>
    <dsp:sp modelId="{3E6DBC6E-09F9-4CFB-86BE-503A1E973AF4}">
      <dsp:nvSpPr>
        <dsp:cNvPr id="0" name=""/>
        <dsp:cNvSpPr/>
      </dsp:nvSpPr>
      <dsp:spPr>
        <a:xfrm>
          <a:off x="1335573" y="1669435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</a:t>
          </a:r>
          <a:endParaRPr lang="es-MX" sz="1200" kern="1200" dirty="0">
            <a:latin typeface="+mn-lt"/>
          </a:endParaRPr>
        </a:p>
      </dsp:txBody>
      <dsp:txXfrm>
        <a:off x="1335573" y="1669435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669435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 </a:t>
          </a:r>
          <a:endParaRPr lang="es-MX" altLang="es-MX" sz="1200" kern="1200" dirty="0">
            <a:latin typeface="+mn-lt"/>
          </a:endParaRPr>
        </a:p>
      </dsp:txBody>
      <dsp:txXfrm>
        <a:off x="3886565" y="1669435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6946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669463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29160" y="2597512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29160" y="2597512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66878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</a:t>
          </a:r>
          <a:endParaRPr lang="es-MX" altLang="es-MX" sz="1200" kern="1200" dirty="0">
            <a:latin typeface="+mn-lt"/>
          </a:endParaRPr>
        </a:p>
      </dsp:txBody>
      <dsp:txXfrm>
        <a:off x="6317883" y="1668783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7041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Chofer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</a:t>
          </a:r>
          <a:endParaRPr lang="es-ES" sz="1200" kern="1200" dirty="0">
            <a:latin typeface="+mn-lt"/>
          </a:endParaRPr>
        </a:p>
      </dsp:txBody>
      <dsp:txXfrm>
        <a:off x="7533542" y="1670414"/>
        <a:ext cx="1083395" cy="719998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55468" y="0"/>
          <a:ext cx="2519994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55468" y="0"/>
        <a:ext cx="2519994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b="0" i="0" u="none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>
              <a:latin typeface="+mn-lt"/>
            </a:rPr>
            <a:t>Analista</a:t>
          </a:r>
          <a:br>
            <a:rPr lang="es-MX" sz="1200" b="0" i="0" u="none" kern="1200" dirty="0">
              <a:latin typeface="+mn-lt"/>
            </a:rPr>
          </a:br>
          <a:endParaRPr lang="es-MX" sz="1200" b="0" i="0" u="none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Mantenimiento Vehicular</a:t>
          </a:r>
          <a:endParaRPr lang="es-MX" altLang="es-MX" sz="1200" kern="1200" dirty="0">
            <a:latin typeface="+mn-lt"/>
          </a:endParaRP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Patrimonio</a:t>
          </a:r>
          <a:endParaRPr lang="es-MX" altLang="es-MX" sz="1200" kern="1200" dirty="0">
            <a:latin typeface="+mn-lt"/>
          </a:endParaRPr>
        </a:p>
      </dsp:txBody>
      <dsp:txXfrm>
        <a:off x="2520703" y="2606855"/>
        <a:ext cx="2176703" cy="109007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4121873" y="967060"/>
          <a:ext cx="3259069" cy="569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48"/>
              </a:lnTo>
              <a:lnTo>
                <a:pt x="3259069" y="369748"/>
              </a:lnTo>
              <a:lnTo>
                <a:pt x="3259069" y="5691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2B595-097F-40EB-BB33-17A1B5B44A62}">
      <dsp:nvSpPr>
        <dsp:cNvPr id="0" name=""/>
        <dsp:cNvSpPr/>
      </dsp:nvSpPr>
      <dsp:spPr>
        <a:xfrm>
          <a:off x="4121873" y="967060"/>
          <a:ext cx="1079715" cy="57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98"/>
              </a:lnTo>
              <a:lnTo>
                <a:pt x="1079715" y="372398"/>
              </a:lnTo>
              <a:lnTo>
                <a:pt x="1079715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36764" y="967060"/>
          <a:ext cx="1085109" cy="571800"/>
        </a:xfrm>
        <a:custGeom>
          <a:avLst/>
          <a:gdLst/>
          <a:ahLst/>
          <a:cxnLst/>
          <a:rect l="0" t="0" r="0" b="0"/>
          <a:pathLst>
            <a:path>
              <a:moveTo>
                <a:pt x="1085109" y="0"/>
              </a:moveTo>
              <a:lnTo>
                <a:pt x="1085109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3162" y="967060"/>
          <a:ext cx="3238711" cy="571800"/>
        </a:xfrm>
        <a:custGeom>
          <a:avLst/>
          <a:gdLst/>
          <a:ahLst/>
          <a:cxnLst/>
          <a:rect l="0" t="0" r="0" b="0"/>
          <a:pathLst>
            <a:path>
              <a:moveTo>
                <a:pt x="3238711" y="0"/>
              </a:moveTo>
              <a:lnTo>
                <a:pt x="3238711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3005847" y="17525"/>
          <a:ext cx="2232052" cy="949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</a:t>
          </a:r>
          <a:endParaRPr lang="es-MX" altLang="es-MX" sz="1200" kern="1200" dirty="0">
            <a:latin typeface="+mn-lt"/>
          </a:endParaRPr>
        </a:p>
      </dsp:txBody>
      <dsp:txXfrm>
        <a:off x="3005847" y="17525"/>
        <a:ext cx="2232052" cy="949534"/>
      </dsp:txXfrm>
    </dsp:sp>
    <dsp:sp modelId="{20209728-DAC1-434F-A34D-4E2CFBD35B6A}">
      <dsp:nvSpPr>
        <dsp:cNvPr id="0" name=""/>
        <dsp:cNvSpPr/>
      </dsp:nvSpPr>
      <dsp:spPr>
        <a:xfrm>
          <a:off x="151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151" y="1538860"/>
        <a:ext cx="1766020" cy="1115997"/>
      </dsp:txXfrm>
    </dsp:sp>
    <dsp:sp modelId="{A4D4C94C-ABED-4C78-BB8A-71B08ACEA027}">
      <dsp:nvSpPr>
        <dsp:cNvPr id="0" name=""/>
        <dsp:cNvSpPr/>
      </dsp:nvSpPr>
      <dsp:spPr>
        <a:xfrm>
          <a:off x="2153753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Ayudante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</a:t>
          </a:r>
          <a:endParaRPr lang="es-MX" altLang="es-MX" sz="1200" kern="1200" dirty="0">
            <a:latin typeface="+mn-lt"/>
          </a:endParaRPr>
        </a:p>
      </dsp:txBody>
      <dsp:txXfrm>
        <a:off x="2153753" y="1538860"/>
        <a:ext cx="1766020" cy="1115997"/>
      </dsp:txXfrm>
    </dsp:sp>
    <dsp:sp modelId="{78592F60-A395-46B6-9A71-BD79CE93797D}">
      <dsp:nvSpPr>
        <dsp:cNvPr id="0" name=""/>
        <dsp:cNvSpPr/>
      </dsp:nvSpPr>
      <dsp:spPr>
        <a:xfrm>
          <a:off x="4318579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4318579" y="1538860"/>
        <a:ext cx="1766020" cy="1115997"/>
      </dsp:txXfrm>
    </dsp:sp>
    <dsp:sp modelId="{0064E887-F5DA-4F11-99BF-0DCD1DFC9402}">
      <dsp:nvSpPr>
        <dsp:cNvPr id="0" name=""/>
        <dsp:cNvSpPr/>
      </dsp:nvSpPr>
      <dsp:spPr>
        <a:xfrm>
          <a:off x="6497932" y="1536211"/>
          <a:ext cx="1766020" cy="15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6497932" y="1536211"/>
        <a:ext cx="1766020" cy="1512001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544"/>
              </a:lnTo>
              <a:lnTo>
                <a:pt x="1317820" y="455544"/>
              </a:lnTo>
              <a:lnTo>
                <a:pt x="131782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20360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1317820" y="0"/>
              </a:moveTo>
              <a:lnTo>
                <a:pt x="1317820" y="455544"/>
              </a:lnTo>
              <a:lnTo>
                <a:pt x="0" y="455544"/>
              </a:lnTo>
              <a:lnTo>
                <a:pt x="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60180" y="0"/>
          <a:ext cx="2556001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Patrimonio</a:t>
          </a:r>
        </a:p>
      </dsp:txBody>
      <dsp:txXfrm>
        <a:off x="1160180" y="0"/>
        <a:ext cx="2556001" cy="1367997"/>
      </dsp:txXfrm>
    </dsp:sp>
    <dsp:sp modelId="{029BCE83-90EC-4C40-88D3-91A90C7AECDE}">
      <dsp:nvSpPr>
        <dsp:cNvPr id="0" name=""/>
        <dsp:cNvSpPr/>
      </dsp:nvSpPr>
      <dsp:spPr>
        <a:xfrm>
          <a:off x="1922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1922" y="2022923"/>
        <a:ext cx="2236876" cy="1188003"/>
      </dsp:txXfrm>
    </dsp:sp>
    <dsp:sp modelId="{23A3990A-979C-4CD9-8392-69E509E74575}">
      <dsp:nvSpPr>
        <dsp:cNvPr id="0" name=""/>
        <dsp:cNvSpPr/>
      </dsp:nvSpPr>
      <dsp:spPr>
        <a:xfrm>
          <a:off x="2637563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637563" y="2022923"/>
        <a:ext cx="2236876" cy="11880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9D0A-22B3-4645-9D7F-371C7FA4AC36}">
      <dsp:nvSpPr>
        <dsp:cNvPr id="0" name=""/>
        <dsp:cNvSpPr/>
      </dsp:nvSpPr>
      <dsp:spPr>
        <a:xfrm>
          <a:off x="5873591" y="4447661"/>
          <a:ext cx="91440" cy="212576"/>
        </a:xfrm>
        <a:custGeom>
          <a:avLst/>
          <a:gdLst/>
          <a:ahLst/>
          <a:cxnLst/>
          <a:rect l="0" t="0" r="0" b="0"/>
          <a:pathLst>
            <a:path>
              <a:moveTo>
                <a:pt x="62680" y="0"/>
              </a:moveTo>
              <a:lnTo>
                <a:pt x="45720" y="0"/>
              </a:lnTo>
              <a:lnTo>
                <a:pt x="45720" y="2125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D797-93CC-41AC-B6F1-3F13C82E0A9B}">
      <dsp:nvSpPr>
        <dsp:cNvPr id="0" name=""/>
        <dsp:cNvSpPr/>
      </dsp:nvSpPr>
      <dsp:spPr>
        <a:xfrm>
          <a:off x="5890551" y="3039941"/>
          <a:ext cx="91440" cy="2856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6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58700" y="1506772"/>
          <a:ext cx="2177570" cy="585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20"/>
              </a:lnTo>
              <a:lnTo>
                <a:pt x="2177570" y="291420"/>
              </a:lnTo>
              <a:lnTo>
                <a:pt x="2177570" y="585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298023" y="4459253"/>
          <a:ext cx="91440" cy="275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6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298023" y="3041385"/>
          <a:ext cx="91440" cy="295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7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343743" y="1506772"/>
          <a:ext cx="2414956" cy="587213"/>
        </a:xfrm>
        <a:custGeom>
          <a:avLst/>
          <a:gdLst/>
          <a:ahLst/>
          <a:cxnLst/>
          <a:rect l="0" t="0" r="0" b="0"/>
          <a:pathLst>
            <a:path>
              <a:moveTo>
                <a:pt x="2414956" y="0"/>
              </a:moveTo>
              <a:lnTo>
                <a:pt x="2414956" y="292863"/>
              </a:lnTo>
              <a:lnTo>
                <a:pt x="0" y="292863"/>
              </a:lnTo>
              <a:lnTo>
                <a:pt x="0" y="587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78498" y="422079"/>
          <a:ext cx="2360403" cy="10846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 smtClean="0">
              <a:latin typeface="+mn-lt"/>
            </a:rPr>
            <a:t>Comisario(a) en Jefe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 smtClean="0">
              <a:latin typeface="+mn-lt"/>
            </a:rPr>
            <a:t>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78498" y="422079"/>
        <a:ext cx="2360403" cy="1084692"/>
      </dsp:txXfrm>
    </dsp:sp>
    <dsp:sp modelId="{499BD5B1-D141-4768-B228-8DEC84914B9D}">
      <dsp:nvSpPr>
        <dsp:cNvPr id="0" name=""/>
        <dsp:cNvSpPr/>
      </dsp:nvSpPr>
      <dsp:spPr>
        <a:xfrm>
          <a:off x="242343" y="2093985"/>
          <a:ext cx="2202800" cy="94739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de </a:t>
          </a:r>
          <a:br>
            <a:rPr lang="es-MX" sz="1200" kern="1200" dirty="0" smtClean="0"/>
          </a:br>
          <a:r>
            <a:rPr lang="es-MX" sz="1200" kern="1200" dirty="0" smtClean="0"/>
            <a:t>Políticas de Seguridad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     </a:t>
          </a:r>
          <a:endParaRPr lang="es-MX" sz="1200" kern="1200" dirty="0" smtClean="0"/>
        </a:p>
      </dsp:txBody>
      <dsp:txXfrm>
        <a:off x="242343" y="2093985"/>
        <a:ext cx="2202800" cy="947399"/>
      </dsp:txXfrm>
    </dsp:sp>
    <dsp:sp modelId="{CC6FE982-1199-4707-A5AF-591E8AC5676A}">
      <dsp:nvSpPr>
        <dsp:cNvPr id="0" name=""/>
        <dsp:cNvSpPr/>
      </dsp:nvSpPr>
      <dsp:spPr>
        <a:xfrm>
          <a:off x="242343" y="3337150"/>
          <a:ext cx="2202800" cy="11221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Políticas Públicas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343" y="3337150"/>
        <a:ext cx="2202800" cy="1122102"/>
      </dsp:txXfrm>
    </dsp:sp>
    <dsp:sp modelId="{E476C9FE-7113-4BA1-90E8-A96988E363EB}">
      <dsp:nvSpPr>
        <dsp:cNvPr id="0" name=""/>
        <dsp:cNvSpPr/>
      </dsp:nvSpPr>
      <dsp:spPr>
        <a:xfrm>
          <a:off x="242343" y="4734905"/>
          <a:ext cx="2202800" cy="9958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343" y="4734905"/>
        <a:ext cx="2202800" cy="995840"/>
      </dsp:txXfrm>
    </dsp:sp>
    <dsp:sp modelId="{5EE88082-2EA4-464A-8F21-9F070BA6E9CC}">
      <dsp:nvSpPr>
        <dsp:cNvPr id="0" name=""/>
        <dsp:cNvSpPr/>
      </dsp:nvSpPr>
      <dsp:spPr>
        <a:xfrm>
          <a:off x="4834871" y="2092542"/>
          <a:ext cx="2202800" cy="94739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Ejecutivo(a)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   </a:t>
          </a:r>
          <a:endParaRPr lang="es-ES" altLang="es-MX" sz="1200" b="0" i="0" u="none" kern="1200" dirty="0" smtClean="0"/>
        </a:p>
      </dsp:txBody>
      <dsp:txXfrm>
        <a:off x="4834871" y="2092542"/>
        <a:ext cx="2202800" cy="947399"/>
      </dsp:txXfrm>
    </dsp:sp>
    <dsp:sp modelId="{1087945E-17F3-4140-BF02-2483942C491D}">
      <dsp:nvSpPr>
        <dsp:cNvPr id="0" name=""/>
        <dsp:cNvSpPr/>
      </dsp:nvSpPr>
      <dsp:spPr>
        <a:xfrm>
          <a:off x="4834871" y="3325558"/>
          <a:ext cx="2202800" cy="1122102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Asuntos Jurídicos(as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4834871" y="3325558"/>
        <a:ext cx="2202800" cy="1122102"/>
      </dsp:txXfrm>
    </dsp:sp>
    <dsp:sp modelId="{B46AD5AF-5524-49EA-9F53-8830E955296B}">
      <dsp:nvSpPr>
        <dsp:cNvPr id="0" name=""/>
        <dsp:cNvSpPr/>
      </dsp:nvSpPr>
      <dsp:spPr>
        <a:xfrm>
          <a:off x="4817910" y="4660238"/>
          <a:ext cx="2202800" cy="10668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 smtClean="0">
            <a:latin typeface="+mn-lt"/>
          </a:endParaRPr>
        </a:p>
      </dsp:txBody>
      <dsp:txXfrm>
        <a:off x="4817910" y="4660238"/>
        <a:ext cx="2202800" cy="10668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558837" y="1472612"/>
          <a:ext cx="247236" cy="1805123"/>
        </a:xfrm>
        <a:custGeom>
          <a:avLst/>
          <a:gdLst/>
          <a:ahLst/>
          <a:cxnLst/>
          <a:rect l="0" t="0" r="0" b="0"/>
          <a:pathLst>
            <a:path>
              <a:moveTo>
                <a:pt x="247236" y="0"/>
              </a:moveTo>
              <a:lnTo>
                <a:pt x="247236" y="1805123"/>
              </a:lnTo>
              <a:lnTo>
                <a:pt x="0" y="1805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1472612"/>
          <a:ext cx="246170" cy="758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367"/>
              </a:lnTo>
              <a:lnTo>
                <a:pt x="246170" y="7583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555555" y="1472612"/>
          <a:ext cx="250517" cy="758367"/>
        </a:xfrm>
        <a:custGeom>
          <a:avLst/>
          <a:gdLst/>
          <a:ahLst/>
          <a:cxnLst/>
          <a:rect l="0" t="0" r="0" b="0"/>
          <a:pathLst>
            <a:path>
              <a:moveTo>
                <a:pt x="250517" y="0"/>
              </a:moveTo>
              <a:lnTo>
                <a:pt x="250517" y="758367"/>
              </a:lnTo>
              <a:lnTo>
                <a:pt x="0" y="7583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27CF1-F0AB-4D44-84B2-1B64A54F89DA}">
      <dsp:nvSpPr>
        <dsp:cNvPr id="0" name=""/>
        <dsp:cNvSpPr/>
      </dsp:nvSpPr>
      <dsp:spPr>
        <a:xfrm>
          <a:off x="3806073" y="1472612"/>
          <a:ext cx="2964660" cy="2715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9701"/>
              </a:lnTo>
              <a:lnTo>
                <a:pt x="2964660" y="2569701"/>
              </a:lnTo>
              <a:lnTo>
                <a:pt x="2964660" y="2715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1472612"/>
          <a:ext cx="999300" cy="2715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9701"/>
              </a:lnTo>
              <a:lnTo>
                <a:pt x="999300" y="2569701"/>
              </a:lnTo>
              <a:lnTo>
                <a:pt x="999300" y="2715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2766759" y="1472612"/>
          <a:ext cx="1039313" cy="2715077"/>
        </a:xfrm>
        <a:custGeom>
          <a:avLst/>
          <a:gdLst/>
          <a:ahLst/>
          <a:cxnLst/>
          <a:rect l="0" t="0" r="0" b="0"/>
          <a:pathLst>
            <a:path>
              <a:moveTo>
                <a:pt x="1039313" y="0"/>
              </a:moveTo>
              <a:lnTo>
                <a:pt x="1039313" y="2569701"/>
              </a:lnTo>
              <a:lnTo>
                <a:pt x="0" y="2569701"/>
              </a:lnTo>
              <a:lnTo>
                <a:pt x="0" y="2715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841413" y="1472612"/>
          <a:ext cx="2964660" cy="2715077"/>
        </a:xfrm>
        <a:custGeom>
          <a:avLst/>
          <a:gdLst/>
          <a:ahLst/>
          <a:cxnLst/>
          <a:rect l="0" t="0" r="0" b="0"/>
          <a:pathLst>
            <a:path>
              <a:moveTo>
                <a:pt x="2964660" y="0"/>
              </a:moveTo>
              <a:lnTo>
                <a:pt x="2964660" y="2569701"/>
              </a:lnTo>
              <a:lnTo>
                <a:pt x="0" y="2569701"/>
              </a:lnTo>
              <a:lnTo>
                <a:pt x="0" y="2715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54305" y="327277"/>
          <a:ext cx="2103535" cy="1145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r>
            <a:rPr lang="es-MX" altLang="es-MX" sz="1200" kern="1200" dirty="0" smtClean="0">
              <a:cs typeface="Arial" charset="0"/>
            </a:rPr>
            <a:t>Policía</a:t>
          </a:r>
          <a:endParaRPr lang="es-MX" altLang="es-MX" sz="1200" kern="1200" dirty="0">
            <a:cs typeface="Arial" charset="0"/>
          </a:endParaRPr>
        </a:p>
      </dsp:txBody>
      <dsp:txXfrm>
        <a:off x="2754305" y="327277"/>
        <a:ext cx="2103535" cy="1145334"/>
      </dsp:txXfrm>
    </dsp:sp>
    <dsp:sp modelId="{711BF629-A2D4-45B4-966C-6631D54F66C6}">
      <dsp:nvSpPr>
        <dsp:cNvPr id="0" name=""/>
        <dsp:cNvSpPr/>
      </dsp:nvSpPr>
      <dsp:spPr>
        <a:xfrm>
          <a:off x="4" y="4187689"/>
          <a:ext cx="1682817" cy="921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4" y="4187689"/>
        <a:ext cx="1682817" cy="921649"/>
      </dsp:txXfrm>
    </dsp:sp>
    <dsp:sp modelId="{667B5EEE-6462-4853-B52D-0961787EF6E4}">
      <dsp:nvSpPr>
        <dsp:cNvPr id="0" name=""/>
        <dsp:cNvSpPr/>
      </dsp:nvSpPr>
      <dsp:spPr>
        <a:xfrm>
          <a:off x="1925350" y="4187689"/>
          <a:ext cx="1682817" cy="921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1925350" y="4187689"/>
        <a:ext cx="1682817" cy="921649"/>
      </dsp:txXfrm>
    </dsp:sp>
    <dsp:sp modelId="{BD305F6E-DF1F-45FE-BD82-01ACEDE733A5}">
      <dsp:nvSpPr>
        <dsp:cNvPr id="0" name=""/>
        <dsp:cNvSpPr/>
      </dsp:nvSpPr>
      <dsp:spPr>
        <a:xfrm>
          <a:off x="3963965" y="4187689"/>
          <a:ext cx="1682817" cy="921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3963965" y="4187689"/>
        <a:ext cx="1682817" cy="921649"/>
      </dsp:txXfrm>
    </dsp:sp>
    <dsp:sp modelId="{D5DE50BC-9167-4496-9261-BCB1B68B87A8}">
      <dsp:nvSpPr>
        <dsp:cNvPr id="0" name=""/>
        <dsp:cNvSpPr/>
      </dsp:nvSpPr>
      <dsp:spPr>
        <a:xfrm>
          <a:off x="5929324" y="4187689"/>
          <a:ext cx="1682817" cy="921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Administración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5929324" y="4187689"/>
        <a:ext cx="1682817" cy="921649"/>
      </dsp:txXfrm>
    </dsp:sp>
    <dsp:sp modelId="{544634F1-02A5-4353-9687-889BA9B23983}">
      <dsp:nvSpPr>
        <dsp:cNvPr id="0" name=""/>
        <dsp:cNvSpPr/>
      </dsp:nvSpPr>
      <dsp:spPr>
        <a:xfrm>
          <a:off x="2079560" y="1852978"/>
          <a:ext cx="1475995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</a:t>
          </a:r>
          <a:br>
            <a:rPr lang="es-ES" sz="1200" kern="1200" dirty="0"/>
          </a:br>
          <a:r>
            <a:rPr lang="es-ES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</a:t>
          </a:r>
          <a:endParaRPr lang="es-ES" sz="1200" kern="1200" dirty="0"/>
        </a:p>
      </dsp:txBody>
      <dsp:txXfrm>
        <a:off x="2079560" y="1852978"/>
        <a:ext cx="1475995" cy="756003"/>
      </dsp:txXfrm>
    </dsp:sp>
    <dsp:sp modelId="{9DD23AF6-8304-42B5-92C5-831590CA506F}">
      <dsp:nvSpPr>
        <dsp:cNvPr id="0" name=""/>
        <dsp:cNvSpPr/>
      </dsp:nvSpPr>
      <dsp:spPr>
        <a:xfrm>
          <a:off x="4052243" y="1852978"/>
          <a:ext cx="1475995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Auxiliar</a:t>
          </a:r>
          <a:br>
            <a:rPr lang="es-MX" sz="1200" b="0" i="0" u="none" kern="1200" dirty="0"/>
          </a:br>
          <a:endParaRPr lang="es-ES" sz="1200" kern="1200" dirty="0"/>
        </a:p>
      </dsp:txBody>
      <dsp:txXfrm>
        <a:off x="4052243" y="1852978"/>
        <a:ext cx="1475995" cy="756003"/>
      </dsp:txXfrm>
    </dsp:sp>
    <dsp:sp modelId="{ECBE8136-8199-434F-8616-6F2272B5867B}">
      <dsp:nvSpPr>
        <dsp:cNvPr id="0" name=""/>
        <dsp:cNvSpPr/>
      </dsp:nvSpPr>
      <dsp:spPr>
        <a:xfrm>
          <a:off x="2082841" y="2899734"/>
          <a:ext cx="1475995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082841" y="2899734"/>
        <a:ext cx="1475995" cy="7560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AC8E3-8DA0-46F4-8212-B1DB4EA6B100}">
      <dsp:nvSpPr>
        <dsp:cNvPr id="0" name=""/>
        <dsp:cNvSpPr/>
      </dsp:nvSpPr>
      <dsp:spPr>
        <a:xfrm>
          <a:off x="2155584" y="1262012"/>
          <a:ext cx="1223190" cy="65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82"/>
              </a:lnTo>
              <a:lnTo>
                <a:pt x="1223190" y="370382"/>
              </a:lnTo>
              <a:lnTo>
                <a:pt x="122319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941267" y="1262012"/>
          <a:ext cx="1214317" cy="657723"/>
        </a:xfrm>
        <a:custGeom>
          <a:avLst/>
          <a:gdLst/>
          <a:ahLst/>
          <a:cxnLst/>
          <a:rect l="0" t="0" r="0" b="0"/>
          <a:pathLst>
            <a:path>
              <a:moveTo>
                <a:pt x="1214317" y="0"/>
              </a:moveTo>
              <a:lnTo>
                <a:pt x="1214317" y="370382"/>
              </a:lnTo>
              <a:lnTo>
                <a:pt x="0" y="370382"/>
              </a:lnTo>
              <a:lnTo>
                <a:pt x="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   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A99812C4-2663-4D9F-8C32-3124AF6958E3}">
      <dsp:nvSpPr>
        <dsp:cNvPr id="0" name=""/>
        <dsp:cNvSpPr/>
      </dsp:nvSpPr>
      <dsp:spPr>
        <a:xfrm>
          <a:off x="8872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Seguimiento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Vacante</a:t>
          </a:r>
        </a:p>
      </dsp:txBody>
      <dsp:txXfrm>
        <a:off x="8872" y="1919735"/>
        <a:ext cx="1864788" cy="1016886"/>
      </dsp:txXfrm>
    </dsp:sp>
    <dsp:sp modelId="{49539E38-36C1-4A9D-9E58-3E54CFF6734E}">
      <dsp:nvSpPr>
        <dsp:cNvPr id="0" name=""/>
        <dsp:cNvSpPr/>
      </dsp:nvSpPr>
      <dsp:spPr>
        <a:xfrm>
          <a:off x="2446380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446380" y="1919735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09/10/2025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09/10/2025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81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4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4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09/10/2025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80612618"/>
              </p:ext>
            </p:extLst>
          </p:nvPr>
        </p:nvGraphicFramePr>
        <p:xfrm>
          <a:off x="856204" y="804310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b="1" dirty="0">
                <a:solidFill>
                  <a:srgbClr val="0A1D7A"/>
                </a:solidFill>
                <a:latin typeface="Gabarito" pitchFamily="2" charset="0"/>
              </a:rPr>
              <a:t>Comisaría en Jefe</a:t>
            </a:r>
          </a:p>
        </p:txBody>
      </p:sp>
    </p:spTree>
    <p:extLst>
      <p:ext uri="{BB962C8B-B14F-4D97-AF65-F5344CB8AC3E}">
        <p14:creationId xmlns:p14="http://schemas.microsoft.com/office/powerpoint/2010/main" val="15285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</a:t>
            </a:r>
            <a:br>
              <a:rPr lang="es-ES_tradnl" dirty="0"/>
            </a:br>
            <a:r>
              <a:rPr lang="es-ES_tradnl" dirty="0"/>
              <a:t>Policía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020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0344564"/>
              </p:ext>
            </p:extLst>
          </p:nvPr>
        </p:nvGraphicFramePr>
        <p:xfrm>
          <a:off x="780452" y="1136858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663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65454143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23289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84859250"/>
              </p:ext>
            </p:extLst>
          </p:nvPr>
        </p:nvGraphicFramePr>
        <p:xfrm>
          <a:off x="3289098" y="1949997"/>
          <a:ext cx="258548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6035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03567595"/>
              </p:ext>
            </p:extLst>
          </p:nvPr>
        </p:nvGraphicFramePr>
        <p:xfrm>
          <a:off x="1386230" y="1568809"/>
          <a:ext cx="6446554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0623804"/>
              </p:ext>
            </p:extLst>
          </p:nvPr>
        </p:nvGraphicFramePr>
        <p:xfrm>
          <a:off x="557348" y="14606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3191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68451767"/>
              </p:ext>
            </p:extLst>
          </p:nvPr>
        </p:nvGraphicFramePr>
        <p:xfrm>
          <a:off x="2294501" y="948618"/>
          <a:ext cx="4594008" cy="583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6037"/>
            <a:ext cx="6823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082"/>
            <a:ext cx="71391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Área de Policía de Monterrey de </a:t>
            </a:r>
            <a:b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6342931"/>
              </p:ext>
            </p:extLst>
          </p:nvPr>
        </p:nvGraphicFramePr>
        <p:xfrm>
          <a:off x="137405" y="1076326"/>
          <a:ext cx="8895499" cy="55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38567"/>
              </p:ext>
            </p:extLst>
          </p:nvPr>
        </p:nvGraphicFramePr>
        <p:xfrm>
          <a:off x="799082" y="1014682"/>
          <a:ext cx="7584718" cy="574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6549168" cy="1008112"/>
          </a:xfrm>
        </p:spPr>
        <p:txBody>
          <a:bodyPr>
            <a:normAutofit/>
          </a:bodyPr>
          <a:lstStyle/>
          <a:p>
            <a:r>
              <a:rPr lang="es-ES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342824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6864" y="16040"/>
            <a:ext cx="7184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61351631"/>
              </p:ext>
            </p:extLst>
          </p:nvPr>
        </p:nvGraphicFramePr>
        <p:xfrm>
          <a:off x="1712422" y="1590675"/>
          <a:ext cx="5719157" cy="485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Operaciones Especiales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73723527"/>
              </p:ext>
            </p:extLst>
          </p:nvPr>
        </p:nvGraphicFramePr>
        <p:xfrm>
          <a:off x="2296138" y="1369440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36388197"/>
              </p:ext>
            </p:extLst>
          </p:nvPr>
        </p:nvGraphicFramePr>
        <p:xfrm>
          <a:off x="3115647" y="2260122"/>
          <a:ext cx="2905589" cy="352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  <a:p>
            <a:pPr lvl="0"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de Escolta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6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Tránsito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48479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34874336"/>
              </p:ext>
            </p:extLst>
          </p:nvPr>
        </p:nvGraphicFramePr>
        <p:xfrm>
          <a:off x="523076" y="1341619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3993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16506532"/>
              </p:ext>
            </p:extLst>
          </p:nvPr>
        </p:nvGraphicFramePr>
        <p:xfrm>
          <a:off x="3310053" y="1810512"/>
          <a:ext cx="253296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9983" y="484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3439227"/>
              </p:ext>
            </p:extLst>
          </p:nvPr>
        </p:nvGraphicFramePr>
        <p:xfrm>
          <a:off x="2386185" y="2150906"/>
          <a:ext cx="4382834" cy="30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44286912"/>
              </p:ext>
            </p:extLst>
          </p:nvPr>
        </p:nvGraphicFramePr>
        <p:xfrm>
          <a:off x="2260699" y="1161754"/>
          <a:ext cx="4698364" cy="560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0241" y="4173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 - Auxilio 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92810676"/>
              </p:ext>
            </p:extLst>
          </p:nvPr>
        </p:nvGraphicFramePr>
        <p:xfrm>
          <a:off x="177855" y="1605385"/>
          <a:ext cx="8913351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90437740"/>
              </p:ext>
            </p:extLst>
          </p:nvPr>
        </p:nvGraphicFramePr>
        <p:xfrm>
          <a:off x="966157" y="1553393"/>
          <a:ext cx="7306573" cy="453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58331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5606152"/>
              </p:ext>
            </p:extLst>
          </p:nvPr>
        </p:nvGraphicFramePr>
        <p:xfrm>
          <a:off x="2235967" y="1985522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45809943"/>
              </p:ext>
            </p:extLst>
          </p:nvPr>
        </p:nvGraphicFramePr>
        <p:xfrm>
          <a:off x="344275" y="1273848"/>
          <a:ext cx="8561981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7906500"/>
              </p:ext>
            </p:extLst>
          </p:nvPr>
        </p:nvGraphicFramePr>
        <p:xfrm>
          <a:off x="1081266" y="1676975"/>
          <a:ext cx="7011174" cy="43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63086488"/>
              </p:ext>
            </p:extLst>
          </p:nvPr>
        </p:nvGraphicFramePr>
        <p:xfrm>
          <a:off x="2410992" y="2205868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81442880"/>
              </p:ext>
            </p:extLst>
          </p:nvPr>
        </p:nvGraphicFramePr>
        <p:xfrm>
          <a:off x="2008520" y="1585616"/>
          <a:ext cx="5133115" cy="462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12933865"/>
              </p:ext>
            </p:extLst>
          </p:nvPr>
        </p:nvGraphicFramePr>
        <p:xfrm>
          <a:off x="2319500" y="165959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55545513"/>
              </p:ext>
            </p:extLst>
          </p:nvPr>
        </p:nvGraphicFramePr>
        <p:xfrm>
          <a:off x="3072309" y="1877158"/>
          <a:ext cx="2972606" cy="40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14045889"/>
              </p:ext>
            </p:extLst>
          </p:nvPr>
        </p:nvGraphicFramePr>
        <p:xfrm>
          <a:off x="3264817" y="1896408"/>
          <a:ext cx="2616222" cy="341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13415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63984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80114562"/>
              </p:ext>
            </p:extLst>
          </p:nvPr>
        </p:nvGraphicFramePr>
        <p:xfrm>
          <a:off x="985085" y="1883396"/>
          <a:ext cx="7121688" cy="393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2917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4965" y="3266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5655593"/>
              </p:ext>
            </p:extLst>
          </p:nvPr>
        </p:nvGraphicFramePr>
        <p:xfrm>
          <a:off x="985085" y="2040553"/>
          <a:ext cx="7121688" cy="351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09465749"/>
              </p:ext>
            </p:extLst>
          </p:nvPr>
        </p:nvGraphicFramePr>
        <p:xfrm>
          <a:off x="792246" y="1761118"/>
          <a:ext cx="7366474" cy="477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4109" y="3266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0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16168"/>
            <a:ext cx="873855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51574575"/>
              </p:ext>
            </p:extLst>
          </p:nvPr>
        </p:nvGraphicFramePr>
        <p:xfrm>
          <a:off x="1476539" y="1692023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51737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60363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64504106"/>
              </p:ext>
            </p:extLst>
          </p:nvPr>
        </p:nvGraphicFramePr>
        <p:xfrm>
          <a:off x="2423886" y="1378939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51737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19894046"/>
              </p:ext>
            </p:extLst>
          </p:nvPr>
        </p:nvGraphicFramePr>
        <p:xfrm>
          <a:off x="1022422" y="1858153"/>
          <a:ext cx="7129540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65209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572213"/>
              </p:ext>
            </p:extLst>
          </p:nvPr>
        </p:nvGraphicFramePr>
        <p:xfrm>
          <a:off x="1380228" y="1430013"/>
          <a:ext cx="6392172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92833024"/>
              </p:ext>
            </p:extLst>
          </p:nvPr>
        </p:nvGraphicFramePr>
        <p:xfrm>
          <a:off x="2358898" y="2372265"/>
          <a:ext cx="4519573" cy="31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58858645"/>
              </p:ext>
            </p:extLst>
          </p:nvPr>
        </p:nvGraphicFramePr>
        <p:xfrm>
          <a:off x="595224" y="2002359"/>
          <a:ext cx="8048444" cy="346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17573" y="39914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Oficina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97134257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87876530"/>
              </p:ext>
            </p:extLst>
          </p:nvPr>
        </p:nvGraphicFramePr>
        <p:xfrm>
          <a:off x="873457" y="700793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1092322"/>
              </p:ext>
            </p:extLst>
          </p:nvPr>
        </p:nvGraphicFramePr>
        <p:xfrm>
          <a:off x="3314930" y="1777041"/>
          <a:ext cx="2542406" cy="410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Inspección y Vigilancia</a:t>
            </a:r>
          </a:p>
        </p:txBody>
      </p:sp>
    </p:spTree>
    <p:extLst>
      <p:ext uri="{BB962C8B-B14F-4D97-AF65-F5344CB8AC3E}">
        <p14:creationId xmlns:p14="http://schemas.microsoft.com/office/powerpoint/2010/main" val="20424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03464215"/>
              </p:ext>
            </p:extLst>
          </p:nvPr>
        </p:nvGraphicFramePr>
        <p:xfrm>
          <a:off x="1250832" y="1398686"/>
          <a:ext cx="6650966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19183695"/>
              </p:ext>
            </p:extLst>
          </p:nvPr>
        </p:nvGraphicFramePr>
        <p:xfrm>
          <a:off x="2508094" y="2271802"/>
          <a:ext cx="4125617" cy="317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24355237"/>
              </p:ext>
            </p:extLst>
          </p:nvPr>
        </p:nvGraphicFramePr>
        <p:xfrm>
          <a:off x="2109356" y="1639018"/>
          <a:ext cx="4925289" cy="464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23534303"/>
              </p:ext>
            </p:extLst>
          </p:nvPr>
        </p:nvGraphicFramePr>
        <p:xfrm>
          <a:off x="2279760" y="1415881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16255"/>
            <a:ext cx="87471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Inteligencia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57761832"/>
              </p:ext>
            </p:extLst>
          </p:nvPr>
        </p:nvGraphicFramePr>
        <p:xfrm>
          <a:off x="780452" y="1102352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</p:txBody>
      </p:sp>
    </p:spTree>
    <p:extLst>
      <p:ext uri="{BB962C8B-B14F-4D97-AF65-F5344CB8AC3E}">
        <p14:creationId xmlns:p14="http://schemas.microsoft.com/office/powerpoint/2010/main" val="10030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43111"/>
            <a:ext cx="7084601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51265931"/>
              </p:ext>
            </p:extLst>
          </p:nvPr>
        </p:nvGraphicFramePr>
        <p:xfrm>
          <a:off x="977884" y="2122099"/>
          <a:ext cx="7207858" cy="399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4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3128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97569478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66421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64692049"/>
              </p:ext>
            </p:extLst>
          </p:nvPr>
        </p:nvGraphicFramePr>
        <p:xfrm>
          <a:off x="2517091" y="1682969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8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83758982"/>
              </p:ext>
            </p:extLst>
          </p:nvPr>
        </p:nvGraphicFramePr>
        <p:xfrm>
          <a:off x="856204" y="804310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Inspección General de Inteligencia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de Análisis, Audio y Video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Comando, Control, 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8756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57371566"/>
              </p:ext>
            </p:extLst>
          </p:nvPr>
        </p:nvGraphicFramePr>
        <p:xfrm>
          <a:off x="1986983" y="1648529"/>
          <a:ext cx="5181566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800445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75033112"/>
              </p:ext>
            </p:extLst>
          </p:nvPr>
        </p:nvGraphicFramePr>
        <p:xfrm>
          <a:off x="770987" y="1595888"/>
          <a:ext cx="7631141" cy="5027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Academia, Formación y Especialización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07240907"/>
              </p:ext>
            </p:extLst>
          </p:nvPr>
        </p:nvGraphicFramePr>
        <p:xfrm>
          <a:off x="1310185" y="1530454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33433593"/>
              </p:ext>
            </p:extLst>
          </p:nvPr>
        </p:nvGraphicFramePr>
        <p:xfrm>
          <a:off x="2702338" y="1630393"/>
          <a:ext cx="3724341" cy="508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94499596"/>
              </p:ext>
            </p:extLst>
          </p:nvPr>
        </p:nvGraphicFramePr>
        <p:xfrm>
          <a:off x="2100407" y="1897797"/>
          <a:ext cx="4895613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Académica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21955931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83597221"/>
              </p:ext>
            </p:extLst>
          </p:nvPr>
        </p:nvGraphicFramePr>
        <p:xfrm>
          <a:off x="209619" y="1164567"/>
          <a:ext cx="8848115" cy="532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8756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19525379"/>
              </p:ext>
            </p:extLst>
          </p:nvPr>
        </p:nvGraphicFramePr>
        <p:xfrm>
          <a:off x="1580743" y="1940259"/>
          <a:ext cx="57689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75048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General de la Dirección de Administración y Enlace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638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7504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3476519"/>
              </p:ext>
            </p:extLst>
          </p:nvPr>
        </p:nvGraphicFramePr>
        <p:xfrm>
          <a:off x="1544128" y="1492370"/>
          <a:ext cx="6323163" cy="453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18867361"/>
              </p:ext>
            </p:extLst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11481701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45548235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93566689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37426604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91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57633872"/>
              </p:ext>
            </p:extLst>
          </p:nvPr>
        </p:nvGraphicFramePr>
        <p:xfrm>
          <a:off x="2050271" y="2326168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80847417"/>
              </p:ext>
            </p:extLst>
          </p:nvPr>
        </p:nvGraphicFramePr>
        <p:xfrm>
          <a:off x="1571943" y="1776055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9790443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4796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74696301"/>
              </p:ext>
            </p:extLst>
          </p:nvPr>
        </p:nvGraphicFramePr>
        <p:xfrm>
          <a:off x="517585" y="2273362"/>
          <a:ext cx="8264105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83093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17203979"/>
              </p:ext>
            </p:extLst>
          </p:nvPr>
        </p:nvGraphicFramePr>
        <p:xfrm>
          <a:off x="2133819" y="2208734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02526"/>
            <a:ext cx="872993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Comisaría en Jefe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33035</TotalTime>
  <Words>2178</Words>
  <Application>Microsoft Office PowerPoint</Application>
  <PresentationFormat>Presentación en pantalla (4:3)</PresentationFormat>
  <Paragraphs>685</Paragraphs>
  <Slides>82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82</vt:i4>
      </vt:variant>
    </vt:vector>
  </HeadingPairs>
  <TitlesOfParts>
    <vt:vector size="90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Ciudadana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1879</cp:revision>
  <cp:lastPrinted>2024-11-07T15:09:15Z</cp:lastPrinted>
  <dcterms:created xsi:type="dcterms:W3CDTF">2015-12-30T00:24:58Z</dcterms:created>
  <dcterms:modified xsi:type="dcterms:W3CDTF">2025-10-09T17:47:21Z</dcterms:modified>
</cp:coreProperties>
</file>